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69" r:id="rId3"/>
    <p:sldId id="270" r:id="rId4"/>
    <p:sldId id="271" r:id="rId5"/>
    <p:sldId id="272" r:id="rId6"/>
    <p:sldId id="273" r:id="rId7"/>
    <p:sldId id="274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2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73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4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77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2" y="1681163"/>
            <a:ext cx="5156444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2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973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30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284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435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701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1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256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5" y="1122363"/>
            <a:ext cx="9141619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5" y="3602038"/>
            <a:ext cx="9141619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593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26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3"/>
            <a:ext cx="10512862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8"/>
            <a:ext cx="10512862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08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78"/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578"/>
              <a:t>1/3/2020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78"/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78"/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578"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77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PEST Analysis Diagram For PowerPoint</a:t>
            </a: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541712" y="2333625"/>
            <a:ext cx="1922463" cy="1922463"/>
          </a:xfrm>
          <a:custGeom>
            <a:avLst/>
            <a:gdLst>
              <a:gd name="T0" fmla="*/ 195 w 2421"/>
              <a:gd name="T1" fmla="*/ 0 h 2421"/>
              <a:gd name="T2" fmla="*/ 2227 w 2421"/>
              <a:gd name="T3" fmla="*/ 0 h 2421"/>
              <a:gd name="T4" fmla="*/ 2270 w 2421"/>
              <a:gd name="T5" fmla="*/ 4 h 2421"/>
              <a:gd name="T6" fmla="*/ 2311 w 2421"/>
              <a:gd name="T7" fmla="*/ 19 h 2421"/>
              <a:gd name="T8" fmla="*/ 2349 w 2421"/>
              <a:gd name="T9" fmla="*/ 43 h 2421"/>
              <a:gd name="T10" fmla="*/ 2378 w 2421"/>
              <a:gd name="T11" fmla="*/ 72 h 2421"/>
              <a:gd name="T12" fmla="*/ 2402 w 2421"/>
              <a:gd name="T13" fmla="*/ 110 h 2421"/>
              <a:gd name="T14" fmla="*/ 2417 w 2421"/>
              <a:gd name="T15" fmla="*/ 151 h 2421"/>
              <a:gd name="T16" fmla="*/ 2421 w 2421"/>
              <a:gd name="T17" fmla="*/ 194 h 2421"/>
              <a:gd name="T18" fmla="*/ 2421 w 2421"/>
              <a:gd name="T19" fmla="*/ 2227 h 2421"/>
              <a:gd name="T20" fmla="*/ 2417 w 2421"/>
              <a:gd name="T21" fmla="*/ 2270 h 2421"/>
              <a:gd name="T22" fmla="*/ 2402 w 2421"/>
              <a:gd name="T23" fmla="*/ 2311 h 2421"/>
              <a:gd name="T24" fmla="*/ 2378 w 2421"/>
              <a:gd name="T25" fmla="*/ 2349 h 2421"/>
              <a:gd name="T26" fmla="*/ 2349 w 2421"/>
              <a:gd name="T27" fmla="*/ 2378 h 2421"/>
              <a:gd name="T28" fmla="*/ 2311 w 2421"/>
              <a:gd name="T29" fmla="*/ 2402 h 2421"/>
              <a:gd name="T30" fmla="*/ 2270 w 2421"/>
              <a:gd name="T31" fmla="*/ 2417 h 2421"/>
              <a:gd name="T32" fmla="*/ 2227 w 2421"/>
              <a:gd name="T33" fmla="*/ 2421 h 2421"/>
              <a:gd name="T34" fmla="*/ 195 w 2421"/>
              <a:gd name="T35" fmla="*/ 2421 h 2421"/>
              <a:gd name="T36" fmla="*/ 151 w 2421"/>
              <a:gd name="T37" fmla="*/ 2417 h 2421"/>
              <a:gd name="T38" fmla="*/ 110 w 2421"/>
              <a:gd name="T39" fmla="*/ 2402 h 2421"/>
              <a:gd name="T40" fmla="*/ 73 w 2421"/>
              <a:gd name="T41" fmla="*/ 2378 h 2421"/>
              <a:gd name="T42" fmla="*/ 43 w 2421"/>
              <a:gd name="T43" fmla="*/ 2349 h 2421"/>
              <a:gd name="T44" fmla="*/ 20 w 2421"/>
              <a:gd name="T45" fmla="*/ 2311 h 2421"/>
              <a:gd name="T46" fmla="*/ 4 w 2421"/>
              <a:gd name="T47" fmla="*/ 2270 h 2421"/>
              <a:gd name="T48" fmla="*/ 0 w 2421"/>
              <a:gd name="T49" fmla="*/ 2227 h 2421"/>
              <a:gd name="T50" fmla="*/ 0 w 2421"/>
              <a:gd name="T51" fmla="*/ 194 h 2421"/>
              <a:gd name="T52" fmla="*/ 4 w 2421"/>
              <a:gd name="T53" fmla="*/ 151 h 2421"/>
              <a:gd name="T54" fmla="*/ 20 w 2421"/>
              <a:gd name="T55" fmla="*/ 110 h 2421"/>
              <a:gd name="T56" fmla="*/ 43 w 2421"/>
              <a:gd name="T57" fmla="*/ 72 h 2421"/>
              <a:gd name="T58" fmla="*/ 73 w 2421"/>
              <a:gd name="T59" fmla="*/ 43 h 2421"/>
              <a:gd name="T60" fmla="*/ 110 w 2421"/>
              <a:gd name="T61" fmla="*/ 19 h 2421"/>
              <a:gd name="T62" fmla="*/ 151 w 2421"/>
              <a:gd name="T63" fmla="*/ 4 h 2421"/>
              <a:gd name="T64" fmla="*/ 195 w 2421"/>
              <a:gd name="T65" fmla="*/ 0 h 2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1" h="2421">
                <a:moveTo>
                  <a:pt x="195" y="0"/>
                </a:moveTo>
                <a:lnTo>
                  <a:pt x="2227" y="0"/>
                </a:lnTo>
                <a:lnTo>
                  <a:pt x="2270" y="4"/>
                </a:lnTo>
                <a:lnTo>
                  <a:pt x="2311" y="19"/>
                </a:lnTo>
                <a:lnTo>
                  <a:pt x="2349" y="43"/>
                </a:lnTo>
                <a:lnTo>
                  <a:pt x="2378" y="72"/>
                </a:lnTo>
                <a:lnTo>
                  <a:pt x="2402" y="110"/>
                </a:lnTo>
                <a:lnTo>
                  <a:pt x="2417" y="151"/>
                </a:lnTo>
                <a:lnTo>
                  <a:pt x="2421" y="194"/>
                </a:lnTo>
                <a:lnTo>
                  <a:pt x="2421" y="2227"/>
                </a:lnTo>
                <a:lnTo>
                  <a:pt x="2417" y="2270"/>
                </a:lnTo>
                <a:lnTo>
                  <a:pt x="2402" y="2311"/>
                </a:lnTo>
                <a:lnTo>
                  <a:pt x="2378" y="2349"/>
                </a:lnTo>
                <a:lnTo>
                  <a:pt x="2349" y="2378"/>
                </a:lnTo>
                <a:lnTo>
                  <a:pt x="2311" y="2402"/>
                </a:lnTo>
                <a:lnTo>
                  <a:pt x="2270" y="2417"/>
                </a:lnTo>
                <a:lnTo>
                  <a:pt x="2227" y="2421"/>
                </a:lnTo>
                <a:lnTo>
                  <a:pt x="195" y="2421"/>
                </a:lnTo>
                <a:lnTo>
                  <a:pt x="151" y="2417"/>
                </a:lnTo>
                <a:lnTo>
                  <a:pt x="110" y="2402"/>
                </a:lnTo>
                <a:lnTo>
                  <a:pt x="73" y="2378"/>
                </a:lnTo>
                <a:lnTo>
                  <a:pt x="43" y="2349"/>
                </a:lnTo>
                <a:lnTo>
                  <a:pt x="20" y="2311"/>
                </a:lnTo>
                <a:lnTo>
                  <a:pt x="4" y="2270"/>
                </a:lnTo>
                <a:lnTo>
                  <a:pt x="0" y="2227"/>
                </a:lnTo>
                <a:lnTo>
                  <a:pt x="0" y="194"/>
                </a:lnTo>
                <a:lnTo>
                  <a:pt x="4" y="151"/>
                </a:lnTo>
                <a:lnTo>
                  <a:pt x="20" y="110"/>
                </a:lnTo>
                <a:lnTo>
                  <a:pt x="43" y="72"/>
                </a:lnTo>
                <a:lnTo>
                  <a:pt x="73" y="43"/>
                </a:lnTo>
                <a:lnTo>
                  <a:pt x="110" y="19"/>
                </a:lnTo>
                <a:lnTo>
                  <a:pt x="151" y="4"/>
                </a:lnTo>
                <a:lnTo>
                  <a:pt x="1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</a:t>
            </a:r>
          </a:p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502150" y="1217612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4 w 1211"/>
              <a:gd name="T9" fmla="*/ 41 h 1212"/>
              <a:gd name="T10" fmla="*/ 1207 w 1211"/>
              <a:gd name="T11" fmla="*/ 67 h 1212"/>
              <a:gd name="T12" fmla="*/ 1211 w 1211"/>
              <a:gd name="T13" fmla="*/ 98 h 1212"/>
              <a:gd name="T14" fmla="*/ 1211 w 1211"/>
              <a:gd name="T15" fmla="*/ 1114 h 1212"/>
              <a:gd name="T16" fmla="*/ 1207 w 1211"/>
              <a:gd name="T17" fmla="*/ 1145 h 1212"/>
              <a:gd name="T18" fmla="*/ 1194 w 1211"/>
              <a:gd name="T19" fmla="*/ 1173 h 1212"/>
              <a:gd name="T20" fmla="*/ 1172 w 1211"/>
              <a:gd name="T21" fmla="*/ 1192 h 1212"/>
              <a:gd name="T22" fmla="*/ 1144 w 1211"/>
              <a:gd name="T23" fmla="*/ 1208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8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8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4" y="41"/>
                </a:lnTo>
                <a:lnTo>
                  <a:pt x="1207" y="67"/>
                </a:lnTo>
                <a:lnTo>
                  <a:pt x="1211" y="98"/>
                </a:lnTo>
                <a:lnTo>
                  <a:pt x="1211" y="1114"/>
                </a:lnTo>
                <a:lnTo>
                  <a:pt x="1207" y="1145"/>
                </a:lnTo>
                <a:lnTo>
                  <a:pt x="1194" y="1173"/>
                </a:lnTo>
                <a:lnTo>
                  <a:pt x="1172" y="1192"/>
                </a:lnTo>
                <a:lnTo>
                  <a:pt x="1144" y="1208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8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8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608637" y="1217612"/>
            <a:ext cx="1922463" cy="1924050"/>
          </a:xfrm>
          <a:custGeom>
            <a:avLst/>
            <a:gdLst>
              <a:gd name="T0" fmla="*/ 197 w 2422"/>
              <a:gd name="T1" fmla="*/ 0 h 2424"/>
              <a:gd name="T2" fmla="*/ 2227 w 2422"/>
              <a:gd name="T3" fmla="*/ 0 h 2424"/>
              <a:gd name="T4" fmla="*/ 2272 w 2422"/>
              <a:gd name="T5" fmla="*/ 6 h 2424"/>
              <a:gd name="T6" fmla="*/ 2311 w 2422"/>
              <a:gd name="T7" fmla="*/ 22 h 2424"/>
              <a:gd name="T8" fmla="*/ 2349 w 2422"/>
              <a:gd name="T9" fmla="*/ 43 h 2424"/>
              <a:gd name="T10" fmla="*/ 2378 w 2422"/>
              <a:gd name="T11" fmla="*/ 75 h 2424"/>
              <a:gd name="T12" fmla="*/ 2402 w 2422"/>
              <a:gd name="T13" fmla="*/ 110 h 2424"/>
              <a:gd name="T14" fmla="*/ 2418 w 2422"/>
              <a:gd name="T15" fmla="*/ 152 h 2424"/>
              <a:gd name="T16" fmla="*/ 2422 w 2422"/>
              <a:gd name="T17" fmla="*/ 197 h 2424"/>
              <a:gd name="T18" fmla="*/ 2422 w 2422"/>
              <a:gd name="T19" fmla="*/ 2227 h 2424"/>
              <a:gd name="T20" fmla="*/ 2418 w 2422"/>
              <a:gd name="T21" fmla="*/ 2272 h 2424"/>
              <a:gd name="T22" fmla="*/ 2402 w 2422"/>
              <a:gd name="T23" fmla="*/ 2314 h 2424"/>
              <a:gd name="T24" fmla="*/ 2378 w 2422"/>
              <a:gd name="T25" fmla="*/ 2349 h 2424"/>
              <a:gd name="T26" fmla="*/ 2349 w 2422"/>
              <a:gd name="T27" fmla="*/ 2380 h 2424"/>
              <a:gd name="T28" fmla="*/ 2311 w 2422"/>
              <a:gd name="T29" fmla="*/ 2404 h 2424"/>
              <a:gd name="T30" fmla="*/ 2272 w 2422"/>
              <a:gd name="T31" fmla="*/ 2418 h 2424"/>
              <a:gd name="T32" fmla="*/ 2227 w 2422"/>
              <a:gd name="T33" fmla="*/ 2424 h 2424"/>
              <a:gd name="T34" fmla="*/ 197 w 2422"/>
              <a:gd name="T35" fmla="*/ 2424 h 2424"/>
              <a:gd name="T36" fmla="*/ 152 w 2422"/>
              <a:gd name="T37" fmla="*/ 2418 h 2424"/>
              <a:gd name="T38" fmla="*/ 110 w 2422"/>
              <a:gd name="T39" fmla="*/ 2404 h 2424"/>
              <a:gd name="T40" fmla="*/ 73 w 2422"/>
              <a:gd name="T41" fmla="*/ 2380 h 2424"/>
              <a:gd name="T42" fmla="*/ 44 w 2422"/>
              <a:gd name="T43" fmla="*/ 2349 h 2424"/>
              <a:gd name="T44" fmla="*/ 20 w 2422"/>
              <a:gd name="T45" fmla="*/ 2314 h 2424"/>
              <a:gd name="T46" fmla="*/ 6 w 2422"/>
              <a:gd name="T47" fmla="*/ 2272 h 2424"/>
              <a:gd name="T48" fmla="*/ 0 w 2422"/>
              <a:gd name="T49" fmla="*/ 2227 h 2424"/>
              <a:gd name="T50" fmla="*/ 0 w 2422"/>
              <a:gd name="T51" fmla="*/ 197 h 2424"/>
              <a:gd name="T52" fmla="*/ 6 w 2422"/>
              <a:gd name="T53" fmla="*/ 152 h 2424"/>
              <a:gd name="T54" fmla="*/ 20 w 2422"/>
              <a:gd name="T55" fmla="*/ 110 h 2424"/>
              <a:gd name="T56" fmla="*/ 44 w 2422"/>
              <a:gd name="T57" fmla="*/ 75 h 2424"/>
              <a:gd name="T58" fmla="*/ 73 w 2422"/>
              <a:gd name="T59" fmla="*/ 43 h 2424"/>
              <a:gd name="T60" fmla="*/ 110 w 2422"/>
              <a:gd name="T61" fmla="*/ 22 h 2424"/>
              <a:gd name="T62" fmla="*/ 152 w 2422"/>
              <a:gd name="T63" fmla="*/ 6 h 2424"/>
              <a:gd name="T64" fmla="*/ 197 w 2422"/>
              <a:gd name="T65" fmla="*/ 0 h 2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2" h="2424">
                <a:moveTo>
                  <a:pt x="197" y="0"/>
                </a:moveTo>
                <a:lnTo>
                  <a:pt x="2227" y="0"/>
                </a:lnTo>
                <a:lnTo>
                  <a:pt x="2272" y="6"/>
                </a:lnTo>
                <a:lnTo>
                  <a:pt x="2311" y="22"/>
                </a:lnTo>
                <a:lnTo>
                  <a:pt x="2349" y="43"/>
                </a:lnTo>
                <a:lnTo>
                  <a:pt x="2378" y="75"/>
                </a:lnTo>
                <a:lnTo>
                  <a:pt x="2402" y="110"/>
                </a:lnTo>
                <a:lnTo>
                  <a:pt x="2418" y="152"/>
                </a:lnTo>
                <a:lnTo>
                  <a:pt x="2422" y="197"/>
                </a:lnTo>
                <a:lnTo>
                  <a:pt x="2422" y="2227"/>
                </a:lnTo>
                <a:lnTo>
                  <a:pt x="2418" y="2272"/>
                </a:lnTo>
                <a:lnTo>
                  <a:pt x="2402" y="2314"/>
                </a:lnTo>
                <a:lnTo>
                  <a:pt x="2378" y="2349"/>
                </a:lnTo>
                <a:lnTo>
                  <a:pt x="2349" y="2380"/>
                </a:lnTo>
                <a:lnTo>
                  <a:pt x="2311" y="2404"/>
                </a:lnTo>
                <a:lnTo>
                  <a:pt x="2272" y="2418"/>
                </a:lnTo>
                <a:lnTo>
                  <a:pt x="2227" y="2424"/>
                </a:lnTo>
                <a:lnTo>
                  <a:pt x="197" y="2424"/>
                </a:lnTo>
                <a:lnTo>
                  <a:pt x="152" y="2418"/>
                </a:lnTo>
                <a:lnTo>
                  <a:pt x="110" y="2404"/>
                </a:lnTo>
                <a:lnTo>
                  <a:pt x="73" y="2380"/>
                </a:lnTo>
                <a:lnTo>
                  <a:pt x="44" y="2349"/>
                </a:lnTo>
                <a:lnTo>
                  <a:pt x="20" y="2314"/>
                </a:lnTo>
                <a:lnTo>
                  <a:pt x="6" y="2272"/>
                </a:lnTo>
                <a:lnTo>
                  <a:pt x="0" y="2227"/>
                </a:lnTo>
                <a:lnTo>
                  <a:pt x="0" y="197"/>
                </a:lnTo>
                <a:lnTo>
                  <a:pt x="6" y="152"/>
                </a:lnTo>
                <a:lnTo>
                  <a:pt x="20" y="110"/>
                </a:lnTo>
                <a:lnTo>
                  <a:pt x="44" y="75"/>
                </a:lnTo>
                <a:lnTo>
                  <a:pt x="73" y="43"/>
                </a:lnTo>
                <a:lnTo>
                  <a:pt x="110" y="22"/>
                </a:lnTo>
                <a:lnTo>
                  <a:pt x="152" y="6"/>
                </a:lnTo>
                <a:lnTo>
                  <a:pt x="197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685087" y="2179638"/>
            <a:ext cx="962025" cy="962025"/>
          </a:xfrm>
          <a:custGeom>
            <a:avLst/>
            <a:gdLst>
              <a:gd name="T0" fmla="*/ 99 w 1212"/>
              <a:gd name="T1" fmla="*/ 0 h 1212"/>
              <a:gd name="T2" fmla="*/ 1114 w 1212"/>
              <a:gd name="T3" fmla="*/ 0 h 1212"/>
              <a:gd name="T4" fmla="*/ 1145 w 1212"/>
              <a:gd name="T5" fmla="*/ 6 h 1212"/>
              <a:gd name="T6" fmla="*/ 1171 w 1212"/>
              <a:gd name="T7" fmla="*/ 20 h 1212"/>
              <a:gd name="T8" fmla="*/ 1192 w 1212"/>
              <a:gd name="T9" fmla="*/ 41 h 1212"/>
              <a:gd name="T10" fmla="*/ 1206 w 1212"/>
              <a:gd name="T11" fmla="*/ 67 h 1212"/>
              <a:gd name="T12" fmla="*/ 1212 w 1212"/>
              <a:gd name="T13" fmla="*/ 98 h 1212"/>
              <a:gd name="T14" fmla="*/ 1212 w 1212"/>
              <a:gd name="T15" fmla="*/ 1113 h 1212"/>
              <a:gd name="T16" fmla="*/ 1206 w 1212"/>
              <a:gd name="T17" fmla="*/ 1145 h 1212"/>
              <a:gd name="T18" fmla="*/ 1192 w 1212"/>
              <a:gd name="T19" fmla="*/ 1170 h 1212"/>
              <a:gd name="T20" fmla="*/ 1171 w 1212"/>
              <a:gd name="T21" fmla="*/ 1192 h 1212"/>
              <a:gd name="T22" fmla="*/ 1145 w 1212"/>
              <a:gd name="T23" fmla="*/ 1206 h 1212"/>
              <a:gd name="T24" fmla="*/ 1114 w 1212"/>
              <a:gd name="T25" fmla="*/ 1212 h 1212"/>
              <a:gd name="T26" fmla="*/ 99 w 1212"/>
              <a:gd name="T27" fmla="*/ 1212 h 1212"/>
              <a:gd name="T28" fmla="*/ 67 w 1212"/>
              <a:gd name="T29" fmla="*/ 1206 h 1212"/>
              <a:gd name="T30" fmla="*/ 42 w 1212"/>
              <a:gd name="T31" fmla="*/ 1192 h 1212"/>
              <a:gd name="T32" fmla="*/ 20 w 1212"/>
              <a:gd name="T33" fmla="*/ 1170 h 1212"/>
              <a:gd name="T34" fmla="*/ 6 w 1212"/>
              <a:gd name="T35" fmla="*/ 1145 h 1212"/>
              <a:gd name="T36" fmla="*/ 0 w 1212"/>
              <a:gd name="T37" fmla="*/ 1113 h 1212"/>
              <a:gd name="T38" fmla="*/ 0 w 1212"/>
              <a:gd name="T39" fmla="*/ 98 h 1212"/>
              <a:gd name="T40" fmla="*/ 6 w 1212"/>
              <a:gd name="T41" fmla="*/ 67 h 1212"/>
              <a:gd name="T42" fmla="*/ 20 w 1212"/>
              <a:gd name="T43" fmla="*/ 41 h 1212"/>
              <a:gd name="T44" fmla="*/ 42 w 1212"/>
              <a:gd name="T45" fmla="*/ 20 h 1212"/>
              <a:gd name="T46" fmla="*/ 67 w 1212"/>
              <a:gd name="T47" fmla="*/ 6 h 1212"/>
              <a:gd name="T48" fmla="*/ 99 w 1212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2" h="1212">
                <a:moveTo>
                  <a:pt x="99" y="0"/>
                </a:moveTo>
                <a:lnTo>
                  <a:pt x="1114" y="0"/>
                </a:lnTo>
                <a:lnTo>
                  <a:pt x="1145" y="6"/>
                </a:lnTo>
                <a:lnTo>
                  <a:pt x="1171" y="20"/>
                </a:lnTo>
                <a:lnTo>
                  <a:pt x="1192" y="41"/>
                </a:lnTo>
                <a:lnTo>
                  <a:pt x="1206" y="67"/>
                </a:lnTo>
                <a:lnTo>
                  <a:pt x="1212" y="98"/>
                </a:lnTo>
                <a:lnTo>
                  <a:pt x="1212" y="1113"/>
                </a:lnTo>
                <a:lnTo>
                  <a:pt x="1206" y="1145"/>
                </a:lnTo>
                <a:lnTo>
                  <a:pt x="1192" y="1170"/>
                </a:lnTo>
                <a:lnTo>
                  <a:pt x="1171" y="1192"/>
                </a:lnTo>
                <a:lnTo>
                  <a:pt x="1145" y="1206"/>
                </a:lnTo>
                <a:lnTo>
                  <a:pt x="1114" y="1212"/>
                </a:lnTo>
                <a:lnTo>
                  <a:pt x="99" y="1212"/>
                </a:lnTo>
                <a:lnTo>
                  <a:pt x="67" y="1206"/>
                </a:lnTo>
                <a:lnTo>
                  <a:pt x="42" y="1192"/>
                </a:lnTo>
                <a:lnTo>
                  <a:pt x="20" y="1170"/>
                </a:lnTo>
                <a:lnTo>
                  <a:pt x="6" y="1145"/>
                </a:lnTo>
                <a:lnTo>
                  <a:pt x="0" y="1113"/>
                </a:lnTo>
                <a:lnTo>
                  <a:pt x="0" y="98"/>
                </a:lnTo>
                <a:lnTo>
                  <a:pt x="6" y="67"/>
                </a:lnTo>
                <a:lnTo>
                  <a:pt x="20" y="41"/>
                </a:lnTo>
                <a:lnTo>
                  <a:pt x="42" y="20"/>
                </a:lnTo>
                <a:lnTo>
                  <a:pt x="67" y="6"/>
                </a:lnTo>
                <a:lnTo>
                  <a:pt x="99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723062" y="3332163"/>
            <a:ext cx="1924050" cy="1924050"/>
          </a:xfrm>
          <a:custGeom>
            <a:avLst/>
            <a:gdLst>
              <a:gd name="T0" fmla="*/ 196 w 2423"/>
              <a:gd name="T1" fmla="*/ 0 h 2423"/>
              <a:gd name="T2" fmla="*/ 2226 w 2423"/>
              <a:gd name="T3" fmla="*/ 0 h 2423"/>
              <a:gd name="T4" fmla="*/ 2272 w 2423"/>
              <a:gd name="T5" fmla="*/ 6 h 2423"/>
              <a:gd name="T6" fmla="*/ 2313 w 2423"/>
              <a:gd name="T7" fmla="*/ 19 h 2423"/>
              <a:gd name="T8" fmla="*/ 2348 w 2423"/>
              <a:gd name="T9" fmla="*/ 43 h 2423"/>
              <a:gd name="T10" fmla="*/ 2380 w 2423"/>
              <a:gd name="T11" fmla="*/ 74 h 2423"/>
              <a:gd name="T12" fmla="*/ 2403 w 2423"/>
              <a:gd name="T13" fmla="*/ 110 h 2423"/>
              <a:gd name="T14" fmla="*/ 2417 w 2423"/>
              <a:gd name="T15" fmla="*/ 151 h 2423"/>
              <a:gd name="T16" fmla="*/ 2423 w 2423"/>
              <a:gd name="T17" fmla="*/ 196 h 2423"/>
              <a:gd name="T18" fmla="*/ 2423 w 2423"/>
              <a:gd name="T19" fmla="*/ 2227 h 2423"/>
              <a:gd name="T20" fmla="*/ 2417 w 2423"/>
              <a:gd name="T21" fmla="*/ 2272 h 2423"/>
              <a:gd name="T22" fmla="*/ 2403 w 2423"/>
              <a:gd name="T23" fmla="*/ 2313 h 2423"/>
              <a:gd name="T24" fmla="*/ 2380 w 2423"/>
              <a:gd name="T25" fmla="*/ 2349 h 2423"/>
              <a:gd name="T26" fmla="*/ 2348 w 2423"/>
              <a:gd name="T27" fmla="*/ 2380 h 2423"/>
              <a:gd name="T28" fmla="*/ 2313 w 2423"/>
              <a:gd name="T29" fmla="*/ 2402 h 2423"/>
              <a:gd name="T30" fmla="*/ 2272 w 2423"/>
              <a:gd name="T31" fmla="*/ 2417 h 2423"/>
              <a:gd name="T32" fmla="*/ 2226 w 2423"/>
              <a:gd name="T33" fmla="*/ 2423 h 2423"/>
              <a:gd name="T34" fmla="*/ 196 w 2423"/>
              <a:gd name="T35" fmla="*/ 2423 h 2423"/>
              <a:gd name="T36" fmla="*/ 151 w 2423"/>
              <a:gd name="T37" fmla="*/ 2417 h 2423"/>
              <a:gd name="T38" fmla="*/ 110 w 2423"/>
              <a:gd name="T39" fmla="*/ 2402 h 2423"/>
              <a:gd name="T40" fmla="*/ 74 w 2423"/>
              <a:gd name="T41" fmla="*/ 2380 h 2423"/>
              <a:gd name="T42" fmla="*/ 43 w 2423"/>
              <a:gd name="T43" fmla="*/ 2349 h 2423"/>
              <a:gd name="T44" fmla="*/ 21 w 2423"/>
              <a:gd name="T45" fmla="*/ 2313 h 2423"/>
              <a:gd name="T46" fmla="*/ 6 w 2423"/>
              <a:gd name="T47" fmla="*/ 2272 h 2423"/>
              <a:gd name="T48" fmla="*/ 0 w 2423"/>
              <a:gd name="T49" fmla="*/ 2227 h 2423"/>
              <a:gd name="T50" fmla="*/ 0 w 2423"/>
              <a:gd name="T51" fmla="*/ 196 h 2423"/>
              <a:gd name="T52" fmla="*/ 6 w 2423"/>
              <a:gd name="T53" fmla="*/ 151 h 2423"/>
              <a:gd name="T54" fmla="*/ 21 w 2423"/>
              <a:gd name="T55" fmla="*/ 110 h 2423"/>
              <a:gd name="T56" fmla="*/ 43 w 2423"/>
              <a:gd name="T57" fmla="*/ 74 h 2423"/>
              <a:gd name="T58" fmla="*/ 74 w 2423"/>
              <a:gd name="T59" fmla="*/ 43 h 2423"/>
              <a:gd name="T60" fmla="*/ 110 w 2423"/>
              <a:gd name="T61" fmla="*/ 19 h 2423"/>
              <a:gd name="T62" fmla="*/ 151 w 2423"/>
              <a:gd name="T63" fmla="*/ 6 h 2423"/>
              <a:gd name="T64" fmla="*/ 196 w 2423"/>
              <a:gd name="T65" fmla="*/ 0 h 2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3" h="2423">
                <a:moveTo>
                  <a:pt x="196" y="0"/>
                </a:moveTo>
                <a:lnTo>
                  <a:pt x="2226" y="0"/>
                </a:lnTo>
                <a:lnTo>
                  <a:pt x="2272" y="6"/>
                </a:lnTo>
                <a:lnTo>
                  <a:pt x="2313" y="19"/>
                </a:lnTo>
                <a:lnTo>
                  <a:pt x="2348" y="43"/>
                </a:lnTo>
                <a:lnTo>
                  <a:pt x="2380" y="74"/>
                </a:lnTo>
                <a:lnTo>
                  <a:pt x="2403" y="110"/>
                </a:lnTo>
                <a:lnTo>
                  <a:pt x="2417" y="151"/>
                </a:lnTo>
                <a:lnTo>
                  <a:pt x="2423" y="196"/>
                </a:lnTo>
                <a:lnTo>
                  <a:pt x="2423" y="2227"/>
                </a:lnTo>
                <a:lnTo>
                  <a:pt x="2417" y="2272"/>
                </a:lnTo>
                <a:lnTo>
                  <a:pt x="2403" y="2313"/>
                </a:lnTo>
                <a:lnTo>
                  <a:pt x="2380" y="2349"/>
                </a:lnTo>
                <a:lnTo>
                  <a:pt x="2348" y="2380"/>
                </a:lnTo>
                <a:lnTo>
                  <a:pt x="2313" y="2402"/>
                </a:lnTo>
                <a:lnTo>
                  <a:pt x="2272" y="2417"/>
                </a:lnTo>
                <a:lnTo>
                  <a:pt x="2226" y="2423"/>
                </a:lnTo>
                <a:lnTo>
                  <a:pt x="196" y="2423"/>
                </a:lnTo>
                <a:lnTo>
                  <a:pt x="151" y="2417"/>
                </a:lnTo>
                <a:lnTo>
                  <a:pt x="110" y="2402"/>
                </a:lnTo>
                <a:lnTo>
                  <a:pt x="74" y="2380"/>
                </a:lnTo>
                <a:lnTo>
                  <a:pt x="43" y="2349"/>
                </a:lnTo>
                <a:lnTo>
                  <a:pt x="21" y="2313"/>
                </a:lnTo>
                <a:lnTo>
                  <a:pt x="6" y="2272"/>
                </a:lnTo>
                <a:lnTo>
                  <a:pt x="0" y="2227"/>
                </a:lnTo>
                <a:lnTo>
                  <a:pt x="0" y="196"/>
                </a:lnTo>
                <a:lnTo>
                  <a:pt x="6" y="151"/>
                </a:lnTo>
                <a:lnTo>
                  <a:pt x="21" y="110"/>
                </a:lnTo>
                <a:lnTo>
                  <a:pt x="43" y="74"/>
                </a:lnTo>
                <a:lnTo>
                  <a:pt x="74" y="43"/>
                </a:lnTo>
                <a:lnTo>
                  <a:pt x="110" y="19"/>
                </a:lnTo>
                <a:lnTo>
                  <a:pt x="151" y="6"/>
                </a:lnTo>
                <a:lnTo>
                  <a:pt x="19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723062" y="5408613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2 w 1211"/>
              <a:gd name="T9" fmla="*/ 41 h 1212"/>
              <a:gd name="T10" fmla="*/ 1207 w 1211"/>
              <a:gd name="T11" fmla="*/ 67 h 1212"/>
              <a:gd name="T12" fmla="*/ 1211 w 1211"/>
              <a:gd name="T13" fmla="*/ 99 h 1212"/>
              <a:gd name="T14" fmla="*/ 1211 w 1211"/>
              <a:gd name="T15" fmla="*/ 1114 h 1212"/>
              <a:gd name="T16" fmla="*/ 1207 w 1211"/>
              <a:gd name="T17" fmla="*/ 1145 h 1212"/>
              <a:gd name="T18" fmla="*/ 1192 w 1211"/>
              <a:gd name="T19" fmla="*/ 1173 h 1212"/>
              <a:gd name="T20" fmla="*/ 1172 w 1211"/>
              <a:gd name="T21" fmla="*/ 1192 h 1212"/>
              <a:gd name="T22" fmla="*/ 1144 w 1211"/>
              <a:gd name="T23" fmla="*/ 1206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6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9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2" y="41"/>
                </a:lnTo>
                <a:lnTo>
                  <a:pt x="1207" y="67"/>
                </a:lnTo>
                <a:lnTo>
                  <a:pt x="1211" y="99"/>
                </a:lnTo>
                <a:lnTo>
                  <a:pt x="1211" y="1114"/>
                </a:lnTo>
                <a:lnTo>
                  <a:pt x="1207" y="1145"/>
                </a:lnTo>
                <a:lnTo>
                  <a:pt x="1192" y="1173"/>
                </a:lnTo>
                <a:lnTo>
                  <a:pt x="1172" y="1192"/>
                </a:lnTo>
                <a:lnTo>
                  <a:pt x="1144" y="1206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6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9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656137" y="4448175"/>
            <a:ext cx="1924050" cy="1922463"/>
          </a:xfrm>
          <a:custGeom>
            <a:avLst/>
            <a:gdLst>
              <a:gd name="T0" fmla="*/ 197 w 2424"/>
              <a:gd name="T1" fmla="*/ 0 h 2422"/>
              <a:gd name="T2" fmla="*/ 2227 w 2424"/>
              <a:gd name="T3" fmla="*/ 0 h 2422"/>
              <a:gd name="T4" fmla="*/ 2272 w 2424"/>
              <a:gd name="T5" fmla="*/ 4 h 2422"/>
              <a:gd name="T6" fmla="*/ 2314 w 2424"/>
              <a:gd name="T7" fmla="*/ 20 h 2422"/>
              <a:gd name="T8" fmla="*/ 2349 w 2424"/>
              <a:gd name="T9" fmla="*/ 44 h 2422"/>
              <a:gd name="T10" fmla="*/ 2380 w 2424"/>
              <a:gd name="T11" fmla="*/ 73 h 2422"/>
              <a:gd name="T12" fmla="*/ 2402 w 2424"/>
              <a:gd name="T13" fmla="*/ 110 h 2422"/>
              <a:gd name="T14" fmla="*/ 2418 w 2424"/>
              <a:gd name="T15" fmla="*/ 150 h 2422"/>
              <a:gd name="T16" fmla="*/ 2424 w 2424"/>
              <a:gd name="T17" fmla="*/ 195 h 2422"/>
              <a:gd name="T18" fmla="*/ 2424 w 2424"/>
              <a:gd name="T19" fmla="*/ 2225 h 2422"/>
              <a:gd name="T20" fmla="*/ 2418 w 2424"/>
              <a:gd name="T21" fmla="*/ 2271 h 2422"/>
              <a:gd name="T22" fmla="*/ 2402 w 2424"/>
              <a:gd name="T23" fmla="*/ 2312 h 2422"/>
              <a:gd name="T24" fmla="*/ 2380 w 2424"/>
              <a:gd name="T25" fmla="*/ 2349 h 2422"/>
              <a:gd name="T26" fmla="*/ 2349 w 2424"/>
              <a:gd name="T27" fmla="*/ 2379 h 2422"/>
              <a:gd name="T28" fmla="*/ 2314 w 2424"/>
              <a:gd name="T29" fmla="*/ 2402 h 2422"/>
              <a:gd name="T30" fmla="*/ 2272 w 2424"/>
              <a:gd name="T31" fmla="*/ 2416 h 2422"/>
              <a:gd name="T32" fmla="*/ 2227 w 2424"/>
              <a:gd name="T33" fmla="*/ 2422 h 2422"/>
              <a:gd name="T34" fmla="*/ 197 w 2424"/>
              <a:gd name="T35" fmla="*/ 2422 h 2422"/>
              <a:gd name="T36" fmla="*/ 152 w 2424"/>
              <a:gd name="T37" fmla="*/ 2416 h 2422"/>
              <a:gd name="T38" fmla="*/ 111 w 2424"/>
              <a:gd name="T39" fmla="*/ 2402 h 2422"/>
              <a:gd name="T40" fmla="*/ 75 w 2424"/>
              <a:gd name="T41" fmla="*/ 2379 h 2422"/>
              <a:gd name="T42" fmla="*/ 44 w 2424"/>
              <a:gd name="T43" fmla="*/ 2349 h 2422"/>
              <a:gd name="T44" fmla="*/ 20 w 2424"/>
              <a:gd name="T45" fmla="*/ 2312 h 2422"/>
              <a:gd name="T46" fmla="*/ 6 w 2424"/>
              <a:gd name="T47" fmla="*/ 2271 h 2422"/>
              <a:gd name="T48" fmla="*/ 0 w 2424"/>
              <a:gd name="T49" fmla="*/ 2225 h 2422"/>
              <a:gd name="T50" fmla="*/ 0 w 2424"/>
              <a:gd name="T51" fmla="*/ 195 h 2422"/>
              <a:gd name="T52" fmla="*/ 6 w 2424"/>
              <a:gd name="T53" fmla="*/ 150 h 2422"/>
              <a:gd name="T54" fmla="*/ 20 w 2424"/>
              <a:gd name="T55" fmla="*/ 110 h 2422"/>
              <a:gd name="T56" fmla="*/ 44 w 2424"/>
              <a:gd name="T57" fmla="*/ 73 h 2422"/>
              <a:gd name="T58" fmla="*/ 75 w 2424"/>
              <a:gd name="T59" fmla="*/ 44 h 2422"/>
              <a:gd name="T60" fmla="*/ 111 w 2424"/>
              <a:gd name="T61" fmla="*/ 20 h 2422"/>
              <a:gd name="T62" fmla="*/ 152 w 2424"/>
              <a:gd name="T63" fmla="*/ 4 h 2422"/>
              <a:gd name="T64" fmla="*/ 197 w 2424"/>
              <a:gd name="T65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4" h="2422">
                <a:moveTo>
                  <a:pt x="197" y="0"/>
                </a:moveTo>
                <a:lnTo>
                  <a:pt x="2227" y="0"/>
                </a:lnTo>
                <a:lnTo>
                  <a:pt x="2272" y="4"/>
                </a:lnTo>
                <a:lnTo>
                  <a:pt x="2314" y="20"/>
                </a:lnTo>
                <a:lnTo>
                  <a:pt x="2349" y="44"/>
                </a:lnTo>
                <a:lnTo>
                  <a:pt x="2380" y="73"/>
                </a:lnTo>
                <a:lnTo>
                  <a:pt x="2402" y="110"/>
                </a:lnTo>
                <a:lnTo>
                  <a:pt x="2418" y="150"/>
                </a:lnTo>
                <a:lnTo>
                  <a:pt x="2424" y="195"/>
                </a:lnTo>
                <a:lnTo>
                  <a:pt x="2424" y="2225"/>
                </a:lnTo>
                <a:lnTo>
                  <a:pt x="2418" y="2271"/>
                </a:lnTo>
                <a:lnTo>
                  <a:pt x="2402" y="2312"/>
                </a:lnTo>
                <a:lnTo>
                  <a:pt x="2380" y="2349"/>
                </a:lnTo>
                <a:lnTo>
                  <a:pt x="2349" y="2379"/>
                </a:lnTo>
                <a:lnTo>
                  <a:pt x="2314" y="2402"/>
                </a:lnTo>
                <a:lnTo>
                  <a:pt x="2272" y="2416"/>
                </a:lnTo>
                <a:lnTo>
                  <a:pt x="2227" y="2422"/>
                </a:lnTo>
                <a:lnTo>
                  <a:pt x="197" y="2422"/>
                </a:lnTo>
                <a:lnTo>
                  <a:pt x="152" y="2416"/>
                </a:lnTo>
                <a:lnTo>
                  <a:pt x="111" y="2402"/>
                </a:lnTo>
                <a:lnTo>
                  <a:pt x="75" y="2379"/>
                </a:lnTo>
                <a:lnTo>
                  <a:pt x="44" y="2349"/>
                </a:lnTo>
                <a:lnTo>
                  <a:pt x="20" y="2312"/>
                </a:lnTo>
                <a:lnTo>
                  <a:pt x="6" y="2271"/>
                </a:lnTo>
                <a:lnTo>
                  <a:pt x="0" y="2225"/>
                </a:lnTo>
                <a:lnTo>
                  <a:pt x="0" y="195"/>
                </a:lnTo>
                <a:lnTo>
                  <a:pt x="6" y="150"/>
                </a:lnTo>
                <a:lnTo>
                  <a:pt x="20" y="110"/>
                </a:lnTo>
                <a:lnTo>
                  <a:pt x="44" y="73"/>
                </a:lnTo>
                <a:lnTo>
                  <a:pt x="75" y="44"/>
                </a:lnTo>
                <a:lnTo>
                  <a:pt x="111" y="20"/>
                </a:lnTo>
                <a:lnTo>
                  <a:pt x="152" y="4"/>
                </a:lnTo>
                <a:lnTo>
                  <a:pt x="19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3541712" y="4448175"/>
            <a:ext cx="960438" cy="960438"/>
          </a:xfrm>
          <a:custGeom>
            <a:avLst/>
            <a:gdLst>
              <a:gd name="T0" fmla="*/ 98 w 1210"/>
              <a:gd name="T1" fmla="*/ 0 h 1210"/>
              <a:gd name="T2" fmla="*/ 1113 w 1210"/>
              <a:gd name="T3" fmla="*/ 0 h 1210"/>
              <a:gd name="T4" fmla="*/ 1143 w 1210"/>
              <a:gd name="T5" fmla="*/ 4 h 1210"/>
              <a:gd name="T6" fmla="*/ 1170 w 1210"/>
              <a:gd name="T7" fmla="*/ 18 h 1210"/>
              <a:gd name="T8" fmla="*/ 1192 w 1210"/>
              <a:gd name="T9" fmla="*/ 40 h 1210"/>
              <a:gd name="T10" fmla="*/ 1206 w 1210"/>
              <a:gd name="T11" fmla="*/ 67 h 1210"/>
              <a:gd name="T12" fmla="*/ 1210 w 1210"/>
              <a:gd name="T13" fmla="*/ 97 h 1210"/>
              <a:gd name="T14" fmla="*/ 1210 w 1210"/>
              <a:gd name="T15" fmla="*/ 1112 h 1210"/>
              <a:gd name="T16" fmla="*/ 1206 w 1210"/>
              <a:gd name="T17" fmla="*/ 1143 h 1210"/>
              <a:gd name="T18" fmla="*/ 1192 w 1210"/>
              <a:gd name="T19" fmla="*/ 1171 h 1210"/>
              <a:gd name="T20" fmla="*/ 1170 w 1210"/>
              <a:gd name="T21" fmla="*/ 1192 h 1210"/>
              <a:gd name="T22" fmla="*/ 1143 w 1210"/>
              <a:gd name="T23" fmla="*/ 1206 h 1210"/>
              <a:gd name="T24" fmla="*/ 1113 w 1210"/>
              <a:gd name="T25" fmla="*/ 1210 h 1210"/>
              <a:gd name="T26" fmla="*/ 98 w 1210"/>
              <a:gd name="T27" fmla="*/ 1210 h 1210"/>
              <a:gd name="T28" fmla="*/ 67 w 1210"/>
              <a:gd name="T29" fmla="*/ 1206 h 1210"/>
              <a:gd name="T30" fmla="*/ 39 w 1210"/>
              <a:gd name="T31" fmla="*/ 1192 h 1210"/>
              <a:gd name="T32" fmla="*/ 18 w 1210"/>
              <a:gd name="T33" fmla="*/ 1171 h 1210"/>
              <a:gd name="T34" fmla="*/ 4 w 1210"/>
              <a:gd name="T35" fmla="*/ 1143 h 1210"/>
              <a:gd name="T36" fmla="*/ 0 w 1210"/>
              <a:gd name="T37" fmla="*/ 1112 h 1210"/>
              <a:gd name="T38" fmla="*/ 0 w 1210"/>
              <a:gd name="T39" fmla="*/ 97 h 1210"/>
              <a:gd name="T40" fmla="*/ 4 w 1210"/>
              <a:gd name="T41" fmla="*/ 67 h 1210"/>
              <a:gd name="T42" fmla="*/ 18 w 1210"/>
              <a:gd name="T43" fmla="*/ 40 h 1210"/>
              <a:gd name="T44" fmla="*/ 39 w 1210"/>
              <a:gd name="T45" fmla="*/ 18 h 1210"/>
              <a:gd name="T46" fmla="*/ 67 w 1210"/>
              <a:gd name="T47" fmla="*/ 4 h 1210"/>
              <a:gd name="T48" fmla="*/ 98 w 1210"/>
              <a:gd name="T49" fmla="*/ 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0" h="1210">
                <a:moveTo>
                  <a:pt x="98" y="0"/>
                </a:moveTo>
                <a:lnTo>
                  <a:pt x="1113" y="0"/>
                </a:lnTo>
                <a:lnTo>
                  <a:pt x="1143" y="4"/>
                </a:lnTo>
                <a:lnTo>
                  <a:pt x="1170" y="18"/>
                </a:lnTo>
                <a:lnTo>
                  <a:pt x="1192" y="40"/>
                </a:lnTo>
                <a:lnTo>
                  <a:pt x="1206" y="67"/>
                </a:lnTo>
                <a:lnTo>
                  <a:pt x="1210" y="97"/>
                </a:lnTo>
                <a:lnTo>
                  <a:pt x="1210" y="1112"/>
                </a:lnTo>
                <a:lnTo>
                  <a:pt x="1206" y="1143"/>
                </a:lnTo>
                <a:lnTo>
                  <a:pt x="1192" y="1171"/>
                </a:lnTo>
                <a:lnTo>
                  <a:pt x="1170" y="1192"/>
                </a:lnTo>
                <a:lnTo>
                  <a:pt x="1143" y="1206"/>
                </a:lnTo>
                <a:lnTo>
                  <a:pt x="1113" y="1210"/>
                </a:lnTo>
                <a:lnTo>
                  <a:pt x="98" y="1210"/>
                </a:lnTo>
                <a:lnTo>
                  <a:pt x="67" y="1206"/>
                </a:lnTo>
                <a:lnTo>
                  <a:pt x="39" y="1192"/>
                </a:lnTo>
                <a:lnTo>
                  <a:pt x="18" y="1171"/>
                </a:lnTo>
                <a:lnTo>
                  <a:pt x="4" y="1143"/>
                </a:lnTo>
                <a:lnTo>
                  <a:pt x="0" y="1112"/>
                </a:lnTo>
                <a:lnTo>
                  <a:pt x="0" y="97"/>
                </a:lnTo>
                <a:lnTo>
                  <a:pt x="4" y="67"/>
                </a:lnTo>
                <a:lnTo>
                  <a:pt x="18" y="40"/>
                </a:lnTo>
                <a:lnTo>
                  <a:pt x="39" y="18"/>
                </a:lnTo>
                <a:lnTo>
                  <a:pt x="67" y="4"/>
                </a:lnTo>
                <a:lnTo>
                  <a:pt x="98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135562" y="1446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729162" y="2005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7202487" y="2408238"/>
            <a:ext cx="657225" cy="504825"/>
          </a:xfrm>
          <a:custGeom>
            <a:avLst/>
            <a:gdLst>
              <a:gd name="T0" fmla="*/ 413 w 828"/>
              <a:gd name="T1" fmla="*/ 0 h 637"/>
              <a:gd name="T2" fmla="*/ 828 w 828"/>
              <a:gd name="T3" fmla="*/ 319 h 637"/>
              <a:gd name="T4" fmla="*/ 413 w 828"/>
              <a:gd name="T5" fmla="*/ 637 h 637"/>
              <a:gd name="T6" fmla="*/ 0 w 828"/>
              <a:gd name="T7" fmla="*/ 319 h 637"/>
              <a:gd name="T8" fmla="*/ 413 w 82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7">
                <a:moveTo>
                  <a:pt x="413" y="0"/>
                </a:moveTo>
                <a:lnTo>
                  <a:pt x="828" y="319"/>
                </a:lnTo>
                <a:lnTo>
                  <a:pt x="413" y="637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7913687" y="2811463"/>
            <a:ext cx="504825" cy="657225"/>
          </a:xfrm>
          <a:custGeom>
            <a:avLst/>
            <a:gdLst>
              <a:gd name="T0" fmla="*/ 318 w 637"/>
              <a:gd name="T1" fmla="*/ 0 h 828"/>
              <a:gd name="T2" fmla="*/ 637 w 637"/>
              <a:gd name="T3" fmla="*/ 415 h 828"/>
              <a:gd name="T4" fmla="*/ 318 w 637"/>
              <a:gd name="T5" fmla="*/ 828 h 828"/>
              <a:gd name="T6" fmla="*/ 0 w 637"/>
              <a:gd name="T7" fmla="*/ 415 h 828"/>
              <a:gd name="T8" fmla="*/ 318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8" y="0"/>
                </a:moveTo>
                <a:lnTo>
                  <a:pt x="637" y="415"/>
                </a:lnTo>
                <a:lnTo>
                  <a:pt x="318" y="828"/>
                </a:lnTo>
                <a:lnTo>
                  <a:pt x="0" y="415"/>
                </a:lnTo>
                <a:lnTo>
                  <a:pt x="318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6951662" y="4926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351337" y="4689475"/>
            <a:ext cx="611188" cy="469900"/>
          </a:xfrm>
          <a:custGeom>
            <a:avLst/>
            <a:gdLst>
              <a:gd name="T0" fmla="*/ 383 w 769"/>
              <a:gd name="T1" fmla="*/ 0 h 592"/>
              <a:gd name="T2" fmla="*/ 769 w 769"/>
              <a:gd name="T3" fmla="*/ 297 h 592"/>
              <a:gd name="T4" fmla="*/ 383 w 769"/>
              <a:gd name="T5" fmla="*/ 592 h 592"/>
              <a:gd name="T6" fmla="*/ 0 w 769"/>
              <a:gd name="T7" fmla="*/ 297 h 592"/>
              <a:gd name="T8" fmla="*/ 383 w 769"/>
              <a:gd name="T9" fmla="*/ 0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9" h="592">
                <a:moveTo>
                  <a:pt x="383" y="0"/>
                </a:moveTo>
                <a:lnTo>
                  <a:pt x="769" y="297"/>
                </a:lnTo>
                <a:lnTo>
                  <a:pt x="383" y="592"/>
                </a:lnTo>
                <a:lnTo>
                  <a:pt x="0" y="297"/>
                </a:lnTo>
                <a:lnTo>
                  <a:pt x="38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6396037" y="5637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3770312" y="4119563"/>
            <a:ext cx="504825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122068" y="5376863"/>
            <a:ext cx="992188" cy="765175"/>
            <a:chOff x="1627188" y="5172075"/>
            <a:chExt cx="992188" cy="765175"/>
          </a:xfrm>
          <a:solidFill>
            <a:schemeClr val="bg1"/>
          </a:solidFill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2051051" y="5392738"/>
              <a:ext cx="146050" cy="69850"/>
            </a:xfrm>
            <a:custGeom>
              <a:avLst/>
              <a:gdLst>
                <a:gd name="T0" fmla="*/ 106 w 551"/>
                <a:gd name="T1" fmla="*/ 0 h 265"/>
                <a:gd name="T2" fmla="*/ 446 w 551"/>
                <a:gd name="T3" fmla="*/ 0 h 265"/>
                <a:gd name="T4" fmla="*/ 500 w 551"/>
                <a:gd name="T5" fmla="*/ 2 h 265"/>
                <a:gd name="T6" fmla="*/ 551 w 551"/>
                <a:gd name="T7" fmla="*/ 10 h 265"/>
                <a:gd name="T8" fmla="*/ 525 w 551"/>
                <a:gd name="T9" fmla="*/ 53 h 265"/>
                <a:gd name="T10" fmla="*/ 502 w 551"/>
                <a:gd name="T11" fmla="*/ 98 h 265"/>
                <a:gd name="T12" fmla="*/ 486 w 551"/>
                <a:gd name="T13" fmla="*/ 145 h 265"/>
                <a:gd name="T14" fmla="*/ 475 w 551"/>
                <a:gd name="T15" fmla="*/ 196 h 265"/>
                <a:gd name="T16" fmla="*/ 469 w 551"/>
                <a:gd name="T17" fmla="*/ 248 h 265"/>
                <a:gd name="T18" fmla="*/ 428 w 551"/>
                <a:gd name="T19" fmla="*/ 232 h 265"/>
                <a:gd name="T20" fmla="*/ 384 w 551"/>
                <a:gd name="T21" fmla="*/ 220 h 265"/>
                <a:gd name="T22" fmla="*/ 341 w 551"/>
                <a:gd name="T23" fmla="*/ 213 h 265"/>
                <a:gd name="T24" fmla="*/ 295 w 551"/>
                <a:gd name="T25" fmla="*/ 211 h 265"/>
                <a:gd name="T26" fmla="*/ 238 w 551"/>
                <a:gd name="T27" fmla="*/ 215 h 265"/>
                <a:gd name="T28" fmla="*/ 184 w 551"/>
                <a:gd name="T29" fmla="*/ 225 h 265"/>
                <a:gd name="T30" fmla="*/ 132 w 551"/>
                <a:gd name="T31" fmla="*/ 242 h 265"/>
                <a:gd name="T32" fmla="*/ 83 w 551"/>
                <a:gd name="T33" fmla="*/ 265 h 265"/>
                <a:gd name="T34" fmla="*/ 80 w 551"/>
                <a:gd name="T35" fmla="*/ 209 h 265"/>
                <a:gd name="T36" fmla="*/ 69 w 551"/>
                <a:gd name="T37" fmla="*/ 156 h 265"/>
                <a:gd name="T38" fmla="*/ 52 w 551"/>
                <a:gd name="T39" fmla="*/ 104 h 265"/>
                <a:gd name="T40" fmla="*/ 29 w 551"/>
                <a:gd name="T41" fmla="*/ 55 h 265"/>
                <a:gd name="T42" fmla="*/ 0 w 551"/>
                <a:gd name="T43" fmla="*/ 10 h 265"/>
                <a:gd name="T44" fmla="*/ 52 w 551"/>
                <a:gd name="T45" fmla="*/ 2 h 265"/>
                <a:gd name="T46" fmla="*/ 106 w 551"/>
                <a:gd name="T4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265">
                  <a:moveTo>
                    <a:pt x="106" y="0"/>
                  </a:moveTo>
                  <a:lnTo>
                    <a:pt x="446" y="0"/>
                  </a:lnTo>
                  <a:lnTo>
                    <a:pt x="500" y="2"/>
                  </a:lnTo>
                  <a:lnTo>
                    <a:pt x="551" y="10"/>
                  </a:lnTo>
                  <a:lnTo>
                    <a:pt x="525" y="53"/>
                  </a:lnTo>
                  <a:lnTo>
                    <a:pt x="502" y="98"/>
                  </a:lnTo>
                  <a:lnTo>
                    <a:pt x="486" y="145"/>
                  </a:lnTo>
                  <a:lnTo>
                    <a:pt x="475" y="196"/>
                  </a:lnTo>
                  <a:lnTo>
                    <a:pt x="469" y="248"/>
                  </a:lnTo>
                  <a:lnTo>
                    <a:pt x="428" y="232"/>
                  </a:lnTo>
                  <a:lnTo>
                    <a:pt x="384" y="220"/>
                  </a:lnTo>
                  <a:lnTo>
                    <a:pt x="341" y="213"/>
                  </a:lnTo>
                  <a:lnTo>
                    <a:pt x="295" y="211"/>
                  </a:lnTo>
                  <a:lnTo>
                    <a:pt x="238" y="215"/>
                  </a:lnTo>
                  <a:lnTo>
                    <a:pt x="184" y="225"/>
                  </a:lnTo>
                  <a:lnTo>
                    <a:pt x="132" y="242"/>
                  </a:lnTo>
                  <a:lnTo>
                    <a:pt x="83" y="265"/>
                  </a:lnTo>
                  <a:lnTo>
                    <a:pt x="80" y="209"/>
                  </a:lnTo>
                  <a:lnTo>
                    <a:pt x="69" y="156"/>
                  </a:lnTo>
                  <a:lnTo>
                    <a:pt x="52" y="104"/>
                  </a:lnTo>
                  <a:lnTo>
                    <a:pt x="29" y="55"/>
                  </a:lnTo>
                  <a:lnTo>
                    <a:pt x="0" y="10"/>
                  </a:lnTo>
                  <a:lnTo>
                    <a:pt x="52" y="2"/>
                  </a:lnTo>
                  <a:lnTo>
                    <a:pt x="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2017713" y="5172075"/>
              <a:ext cx="212725" cy="214313"/>
            </a:xfrm>
            <a:custGeom>
              <a:avLst/>
              <a:gdLst>
                <a:gd name="T0" fmla="*/ 401 w 803"/>
                <a:gd name="T1" fmla="*/ 0 h 810"/>
                <a:gd name="T2" fmla="*/ 452 w 803"/>
                <a:gd name="T3" fmla="*/ 3 h 810"/>
                <a:gd name="T4" fmla="*/ 501 w 803"/>
                <a:gd name="T5" fmla="*/ 13 h 810"/>
                <a:gd name="T6" fmla="*/ 547 w 803"/>
                <a:gd name="T7" fmla="*/ 28 h 810"/>
                <a:gd name="T8" fmla="*/ 590 w 803"/>
                <a:gd name="T9" fmla="*/ 47 h 810"/>
                <a:gd name="T10" fmla="*/ 632 w 803"/>
                <a:gd name="T11" fmla="*/ 73 h 810"/>
                <a:gd name="T12" fmla="*/ 668 w 803"/>
                <a:gd name="T13" fmla="*/ 103 h 810"/>
                <a:gd name="T14" fmla="*/ 702 w 803"/>
                <a:gd name="T15" fmla="*/ 136 h 810"/>
                <a:gd name="T16" fmla="*/ 731 w 803"/>
                <a:gd name="T17" fmla="*/ 173 h 810"/>
                <a:gd name="T18" fmla="*/ 756 w 803"/>
                <a:gd name="T19" fmla="*/ 215 h 810"/>
                <a:gd name="T20" fmla="*/ 776 w 803"/>
                <a:gd name="T21" fmla="*/ 259 h 810"/>
                <a:gd name="T22" fmla="*/ 791 w 803"/>
                <a:gd name="T23" fmla="*/ 306 h 810"/>
                <a:gd name="T24" fmla="*/ 800 w 803"/>
                <a:gd name="T25" fmla="*/ 354 h 810"/>
                <a:gd name="T26" fmla="*/ 803 w 803"/>
                <a:gd name="T27" fmla="*/ 405 h 810"/>
                <a:gd name="T28" fmla="*/ 800 w 803"/>
                <a:gd name="T29" fmla="*/ 456 h 810"/>
                <a:gd name="T30" fmla="*/ 791 w 803"/>
                <a:gd name="T31" fmla="*/ 504 h 810"/>
                <a:gd name="T32" fmla="*/ 776 w 803"/>
                <a:gd name="T33" fmla="*/ 552 h 810"/>
                <a:gd name="T34" fmla="*/ 756 w 803"/>
                <a:gd name="T35" fmla="*/ 596 h 810"/>
                <a:gd name="T36" fmla="*/ 731 w 803"/>
                <a:gd name="T37" fmla="*/ 636 h 810"/>
                <a:gd name="T38" fmla="*/ 702 w 803"/>
                <a:gd name="T39" fmla="*/ 674 h 810"/>
                <a:gd name="T40" fmla="*/ 668 w 803"/>
                <a:gd name="T41" fmla="*/ 707 h 810"/>
                <a:gd name="T42" fmla="*/ 632 w 803"/>
                <a:gd name="T43" fmla="*/ 737 h 810"/>
                <a:gd name="T44" fmla="*/ 590 w 803"/>
                <a:gd name="T45" fmla="*/ 762 h 810"/>
                <a:gd name="T46" fmla="*/ 547 w 803"/>
                <a:gd name="T47" fmla="*/ 782 h 810"/>
                <a:gd name="T48" fmla="*/ 501 w 803"/>
                <a:gd name="T49" fmla="*/ 798 h 810"/>
                <a:gd name="T50" fmla="*/ 452 w 803"/>
                <a:gd name="T51" fmla="*/ 807 h 810"/>
                <a:gd name="T52" fmla="*/ 401 w 803"/>
                <a:gd name="T53" fmla="*/ 810 h 810"/>
                <a:gd name="T54" fmla="*/ 351 w 803"/>
                <a:gd name="T55" fmla="*/ 807 h 810"/>
                <a:gd name="T56" fmla="*/ 303 w 803"/>
                <a:gd name="T57" fmla="*/ 798 h 810"/>
                <a:gd name="T58" fmla="*/ 256 w 803"/>
                <a:gd name="T59" fmla="*/ 782 h 810"/>
                <a:gd name="T60" fmla="*/ 212 w 803"/>
                <a:gd name="T61" fmla="*/ 762 h 810"/>
                <a:gd name="T62" fmla="*/ 172 w 803"/>
                <a:gd name="T63" fmla="*/ 737 h 810"/>
                <a:gd name="T64" fmla="*/ 135 w 803"/>
                <a:gd name="T65" fmla="*/ 707 h 810"/>
                <a:gd name="T66" fmla="*/ 101 w 803"/>
                <a:gd name="T67" fmla="*/ 674 h 810"/>
                <a:gd name="T68" fmla="*/ 72 w 803"/>
                <a:gd name="T69" fmla="*/ 636 h 810"/>
                <a:gd name="T70" fmla="*/ 47 w 803"/>
                <a:gd name="T71" fmla="*/ 596 h 810"/>
                <a:gd name="T72" fmla="*/ 27 w 803"/>
                <a:gd name="T73" fmla="*/ 552 h 810"/>
                <a:gd name="T74" fmla="*/ 12 w 803"/>
                <a:gd name="T75" fmla="*/ 504 h 810"/>
                <a:gd name="T76" fmla="*/ 3 w 803"/>
                <a:gd name="T77" fmla="*/ 456 h 810"/>
                <a:gd name="T78" fmla="*/ 0 w 803"/>
                <a:gd name="T79" fmla="*/ 405 h 810"/>
                <a:gd name="T80" fmla="*/ 3 w 803"/>
                <a:gd name="T81" fmla="*/ 354 h 810"/>
                <a:gd name="T82" fmla="*/ 12 w 803"/>
                <a:gd name="T83" fmla="*/ 306 h 810"/>
                <a:gd name="T84" fmla="*/ 27 w 803"/>
                <a:gd name="T85" fmla="*/ 259 h 810"/>
                <a:gd name="T86" fmla="*/ 47 w 803"/>
                <a:gd name="T87" fmla="*/ 215 h 810"/>
                <a:gd name="T88" fmla="*/ 72 w 803"/>
                <a:gd name="T89" fmla="*/ 173 h 810"/>
                <a:gd name="T90" fmla="*/ 101 w 803"/>
                <a:gd name="T91" fmla="*/ 136 h 810"/>
                <a:gd name="T92" fmla="*/ 135 w 803"/>
                <a:gd name="T93" fmla="*/ 103 h 810"/>
                <a:gd name="T94" fmla="*/ 172 w 803"/>
                <a:gd name="T95" fmla="*/ 73 h 810"/>
                <a:gd name="T96" fmla="*/ 212 w 803"/>
                <a:gd name="T97" fmla="*/ 47 h 810"/>
                <a:gd name="T98" fmla="*/ 256 w 803"/>
                <a:gd name="T99" fmla="*/ 28 h 810"/>
                <a:gd name="T100" fmla="*/ 303 w 803"/>
                <a:gd name="T101" fmla="*/ 13 h 810"/>
                <a:gd name="T102" fmla="*/ 351 w 803"/>
                <a:gd name="T103" fmla="*/ 3 h 810"/>
                <a:gd name="T104" fmla="*/ 401 w 803"/>
                <a:gd name="T105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3" h="810">
                  <a:moveTo>
                    <a:pt x="401" y="0"/>
                  </a:moveTo>
                  <a:lnTo>
                    <a:pt x="452" y="3"/>
                  </a:lnTo>
                  <a:lnTo>
                    <a:pt x="501" y="13"/>
                  </a:lnTo>
                  <a:lnTo>
                    <a:pt x="547" y="28"/>
                  </a:lnTo>
                  <a:lnTo>
                    <a:pt x="590" y="47"/>
                  </a:lnTo>
                  <a:lnTo>
                    <a:pt x="632" y="73"/>
                  </a:lnTo>
                  <a:lnTo>
                    <a:pt x="668" y="103"/>
                  </a:lnTo>
                  <a:lnTo>
                    <a:pt x="702" y="136"/>
                  </a:lnTo>
                  <a:lnTo>
                    <a:pt x="731" y="173"/>
                  </a:lnTo>
                  <a:lnTo>
                    <a:pt x="756" y="215"/>
                  </a:lnTo>
                  <a:lnTo>
                    <a:pt x="776" y="259"/>
                  </a:lnTo>
                  <a:lnTo>
                    <a:pt x="791" y="306"/>
                  </a:lnTo>
                  <a:lnTo>
                    <a:pt x="800" y="354"/>
                  </a:lnTo>
                  <a:lnTo>
                    <a:pt x="803" y="405"/>
                  </a:lnTo>
                  <a:lnTo>
                    <a:pt x="800" y="456"/>
                  </a:lnTo>
                  <a:lnTo>
                    <a:pt x="791" y="504"/>
                  </a:lnTo>
                  <a:lnTo>
                    <a:pt x="776" y="552"/>
                  </a:lnTo>
                  <a:lnTo>
                    <a:pt x="756" y="596"/>
                  </a:lnTo>
                  <a:lnTo>
                    <a:pt x="731" y="636"/>
                  </a:lnTo>
                  <a:lnTo>
                    <a:pt x="702" y="674"/>
                  </a:lnTo>
                  <a:lnTo>
                    <a:pt x="668" y="707"/>
                  </a:lnTo>
                  <a:lnTo>
                    <a:pt x="632" y="737"/>
                  </a:lnTo>
                  <a:lnTo>
                    <a:pt x="590" y="762"/>
                  </a:lnTo>
                  <a:lnTo>
                    <a:pt x="547" y="782"/>
                  </a:lnTo>
                  <a:lnTo>
                    <a:pt x="501" y="798"/>
                  </a:lnTo>
                  <a:lnTo>
                    <a:pt x="452" y="807"/>
                  </a:lnTo>
                  <a:lnTo>
                    <a:pt x="401" y="810"/>
                  </a:lnTo>
                  <a:lnTo>
                    <a:pt x="351" y="807"/>
                  </a:lnTo>
                  <a:lnTo>
                    <a:pt x="303" y="798"/>
                  </a:lnTo>
                  <a:lnTo>
                    <a:pt x="256" y="782"/>
                  </a:lnTo>
                  <a:lnTo>
                    <a:pt x="212" y="762"/>
                  </a:lnTo>
                  <a:lnTo>
                    <a:pt x="172" y="737"/>
                  </a:lnTo>
                  <a:lnTo>
                    <a:pt x="135" y="707"/>
                  </a:lnTo>
                  <a:lnTo>
                    <a:pt x="101" y="674"/>
                  </a:lnTo>
                  <a:lnTo>
                    <a:pt x="72" y="636"/>
                  </a:lnTo>
                  <a:lnTo>
                    <a:pt x="47" y="596"/>
                  </a:lnTo>
                  <a:lnTo>
                    <a:pt x="27" y="552"/>
                  </a:lnTo>
                  <a:lnTo>
                    <a:pt x="12" y="504"/>
                  </a:lnTo>
                  <a:lnTo>
                    <a:pt x="3" y="456"/>
                  </a:lnTo>
                  <a:lnTo>
                    <a:pt x="0" y="405"/>
                  </a:lnTo>
                  <a:lnTo>
                    <a:pt x="3" y="354"/>
                  </a:lnTo>
                  <a:lnTo>
                    <a:pt x="12" y="306"/>
                  </a:lnTo>
                  <a:lnTo>
                    <a:pt x="27" y="259"/>
                  </a:lnTo>
                  <a:lnTo>
                    <a:pt x="47" y="215"/>
                  </a:lnTo>
                  <a:lnTo>
                    <a:pt x="72" y="173"/>
                  </a:lnTo>
                  <a:lnTo>
                    <a:pt x="101" y="136"/>
                  </a:lnTo>
                  <a:lnTo>
                    <a:pt x="135" y="103"/>
                  </a:lnTo>
                  <a:lnTo>
                    <a:pt x="172" y="73"/>
                  </a:lnTo>
                  <a:lnTo>
                    <a:pt x="212" y="47"/>
                  </a:lnTo>
                  <a:lnTo>
                    <a:pt x="256" y="28"/>
                  </a:lnTo>
                  <a:lnTo>
                    <a:pt x="303" y="13"/>
                  </a:lnTo>
                  <a:lnTo>
                    <a:pt x="351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2192338" y="5370513"/>
              <a:ext cx="196850" cy="198438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8 w 740"/>
                <a:gd name="T5" fmla="*/ 12 h 745"/>
                <a:gd name="T6" fmla="*/ 514 w 740"/>
                <a:gd name="T7" fmla="*/ 29 h 745"/>
                <a:gd name="T8" fmla="*/ 556 w 740"/>
                <a:gd name="T9" fmla="*/ 51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89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6 w 740"/>
                <a:gd name="T23" fmla="*/ 322 h 745"/>
                <a:gd name="T24" fmla="*/ 740 w 740"/>
                <a:gd name="T25" fmla="*/ 373 h 745"/>
                <a:gd name="T26" fmla="*/ 736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89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6 w 740"/>
                <a:gd name="T41" fmla="*/ 695 h 745"/>
                <a:gd name="T42" fmla="*/ 514 w 740"/>
                <a:gd name="T43" fmla="*/ 717 h 745"/>
                <a:gd name="T44" fmla="*/ 468 w 740"/>
                <a:gd name="T45" fmla="*/ 733 h 745"/>
                <a:gd name="T46" fmla="*/ 420 w 740"/>
                <a:gd name="T47" fmla="*/ 742 h 745"/>
                <a:gd name="T48" fmla="*/ 370 w 740"/>
                <a:gd name="T49" fmla="*/ 745 h 745"/>
                <a:gd name="T50" fmla="*/ 328 w 740"/>
                <a:gd name="T51" fmla="*/ 743 h 745"/>
                <a:gd name="T52" fmla="*/ 288 w 740"/>
                <a:gd name="T53" fmla="*/ 736 h 745"/>
                <a:gd name="T54" fmla="*/ 250 w 740"/>
                <a:gd name="T55" fmla="*/ 726 h 745"/>
                <a:gd name="T56" fmla="*/ 214 w 740"/>
                <a:gd name="T57" fmla="*/ 711 h 745"/>
                <a:gd name="T58" fmla="*/ 205 w 740"/>
                <a:gd name="T59" fmla="*/ 656 h 745"/>
                <a:gd name="T60" fmla="*/ 190 w 740"/>
                <a:gd name="T61" fmla="*/ 606 h 745"/>
                <a:gd name="T62" fmla="*/ 170 w 740"/>
                <a:gd name="T63" fmla="*/ 557 h 745"/>
                <a:gd name="T64" fmla="*/ 145 w 740"/>
                <a:gd name="T65" fmla="*/ 512 h 745"/>
                <a:gd name="T66" fmla="*/ 115 w 740"/>
                <a:gd name="T67" fmla="*/ 470 h 745"/>
                <a:gd name="T68" fmla="*/ 81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4 w 740"/>
                <a:gd name="T75" fmla="*/ 317 h 745"/>
                <a:gd name="T76" fmla="*/ 14 w 740"/>
                <a:gd name="T77" fmla="*/ 269 h 745"/>
                <a:gd name="T78" fmla="*/ 30 w 740"/>
                <a:gd name="T79" fmla="*/ 224 h 745"/>
                <a:gd name="T80" fmla="*/ 52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5 w 740"/>
                <a:gd name="T87" fmla="*/ 76 h 745"/>
                <a:gd name="T88" fmla="*/ 184 w 740"/>
                <a:gd name="T89" fmla="*/ 49 h 745"/>
                <a:gd name="T90" fmla="*/ 226 w 740"/>
                <a:gd name="T91" fmla="*/ 29 h 745"/>
                <a:gd name="T92" fmla="*/ 272 w 740"/>
                <a:gd name="T93" fmla="*/ 12 h 745"/>
                <a:gd name="T94" fmla="*/ 320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8" y="12"/>
                  </a:lnTo>
                  <a:lnTo>
                    <a:pt x="514" y="29"/>
                  </a:lnTo>
                  <a:lnTo>
                    <a:pt x="556" y="51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89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6" y="322"/>
                  </a:lnTo>
                  <a:lnTo>
                    <a:pt x="740" y="373"/>
                  </a:lnTo>
                  <a:lnTo>
                    <a:pt x="736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89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6" y="695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8" y="743"/>
                  </a:lnTo>
                  <a:lnTo>
                    <a:pt x="288" y="736"/>
                  </a:lnTo>
                  <a:lnTo>
                    <a:pt x="250" y="726"/>
                  </a:lnTo>
                  <a:lnTo>
                    <a:pt x="214" y="711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0" y="557"/>
                  </a:lnTo>
                  <a:lnTo>
                    <a:pt x="145" y="512"/>
                  </a:lnTo>
                  <a:lnTo>
                    <a:pt x="115" y="470"/>
                  </a:lnTo>
                  <a:lnTo>
                    <a:pt x="81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4" y="317"/>
                  </a:lnTo>
                  <a:lnTo>
                    <a:pt x="14" y="269"/>
                  </a:lnTo>
                  <a:lnTo>
                    <a:pt x="30" y="224"/>
                  </a:lnTo>
                  <a:lnTo>
                    <a:pt x="52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5" y="76"/>
                  </a:lnTo>
                  <a:lnTo>
                    <a:pt x="184" y="49"/>
                  </a:lnTo>
                  <a:lnTo>
                    <a:pt x="226" y="29"/>
                  </a:lnTo>
                  <a:lnTo>
                    <a:pt x="272" y="12"/>
                  </a:lnTo>
                  <a:lnTo>
                    <a:pt x="320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858963" y="5370513"/>
              <a:ext cx="196850" cy="198438"/>
            </a:xfrm>
            <a:custGeom>
              <a:avLst/>
              <a:gdLst>
                <a:gd name="T0" fmla="*/ 371 w 741"/>
                <a:gd name="T1" fmla="*/ 0 h 745"/>
                <a:gd name="T2" fmla="*/ 421 w 741"/>
                <a:gd name="T3" fmla="*/ 3 h 745"/>
                <a:gd name="T4" fmla="*/ 469 w 741"/>
                <a:gd name="T5" fmla="*/ 12 h 745"/>
                <a:gd name="T6" fmla="*/ 515 w 741"/>
                <a:gd name="T7" fmla="*/ 29 h 745"/>
                <a:gd name="T8" fmla="*/ 558 w 741"/>
                <a:gd name="T9" fmla="*/ 51 h 745"/>
                <a:gd name="T10" fmla="*/ 597 w 741"/>
                <a:gd name="T11" fmla="*/ 77 h 745"/>
                <a:gd name="T12" fmla="*/ 633 w 741"/>
                <a:gd name="T13" fmla="*/ 108 h 745"/>
                <a:gd name="T14" fmla="*/ 663 w 741"/>
                <a:gd name="T15" fmla="*/ 144 h 745"/>
                <a:gd name="T16" fmla="*/ 690 w 741"/>
                <a:gd name="T17" fmla="*/ 184 h 745"/>
                <a:gd name="T18" fmla="*/ 712 w 741"/>
                <a:gd name="T19" fmla="*/ 227 h 745"/>
                <a:gd name="T20" fmla="*/ 728 w 741"/>
                <a:gd name="T21" fmla="*/ 273 h 745"/>
                <a:gd name="T22" fmla="*/ 738 w 741"/>
                <a:gd name="T23" fmla="*/ 322 h 745"/>
                <a:gd name="T24" fmla="*/ 741 w 741"/>
                <a:gd name="T25" fmla="*/ 373 h 745"/>
                <a:gd name="T26" fmla="*/ 740 w 741"/>
                <a:gd name="T27" fmla="*/ 393 h 745"/>
                <a:gd name="T28" fmla="*/ 702 w 741"/>
                <a:gd name="T29" fmla="*/ 426 h 745"/>
                <a:gd name="T30" fmla="*/ 669 w 741"/>
                <a:gd name="T31" fmla="*/ 463 h 745"/>
                <a:gd name="T32" fmla="*/ 639 w 741"/>
                <a:gd name="T33" fmla="*/ 502 h 745"/>
                <a:gd name="T34" fmla="*/ 614 w 741"/>
                <a:gd name="T35" fmla="*/ 545 h 745"/>
                <a:gd name="T36" fmla="*/ 594 w 741"/>
                <a:gd name="T37" fmla="*/ 590 h 745"/>
                <a:gd name="T38" fmla="*/ 579 w 741"/>
                <a:gd name="T39" fmla="*/ 638 h 745"/>
                <a:gd name="T40" fmla="*/ 567 w 741"/>
                <a:gd name="T41" fmla="*/ 688 h 745"/>
                <a:gd name="T42" fmla="*/ 532 w 741"/>
                <a:gd name="T43" fmla="*/ 707 h 745"/>
                <a:gd name="T44" fmla="*/ 494 w 741"/>
                <a:gd name="T45" fmla="*/ 723 h 745"/>
                <a:gd name="T46" fmla="*/ 455 w 741"/>
                <a:gd name="T47" fmla="*/ 736 h 745"/>
                <a:gd name="T48" fmla="*/ 414 w 741"/>
                <a:gd name="T49" fmla="*/ 743 h 745"/>
                <a:gd name="T50" fmla="*/ 371 w 741"/>
                <a:gd name="T51" fmla="*/ 745 h 745"/>
                <a:gd name="T52" fmla="*/ 321 w 741"/>
                <a:gd name="T53" fmla="*/ 742 h 745"/>
                <a:gd name="T54" fmla="*/ 273 w 741"/>
                <a:gd name="T55" fmla="*/ 733 h 745"/>
                <a:gd name="T56" fmla="*/ 227 w 741"/>
                <a:gd name="T57" fmla="*/ 717 h 745"/>
                <a:gd name="T58" fmla="*/ 184 w 741"/>
                <a:gd name="T59" fmla="*/ 695 h 745"/>
                <a:gd name="T60" fmla="*/ 145 w 741"/>
                <a:gd name="T61" fmla="*/ 668 h 745"/>
                <a:gd name="T62" fmla="*/ 109 w 741"/>
                <a:gd name="T63" fmla="*/ 636 h 745"/>
                <a:gd name="T64" fmla="*/ 78 w 741"/>
                <a:gd name="T65" fmla="*/ 600 h 745"/>
                <a:gd name="T66" fmla="*/ 51 w 741"/>
                <a:gd name="T67" fmla="*/ 561 h 745"/>
                <a:gd name="T68" fmla="*/ 30 w 741"/>
                <a:gd name="T69" fmla="*/ 518 h 745"/>
                <a:gd name="T70" fmla="*/ 14 w 741"/>
                <a:gd name="T71" fmla="*/ 472 h 745"/>
                <a:gd name="T72" fmla="*/ 4 w 741"/>
                <a:gd name="T73" fmla="*/ 423 h 745"/>
                <a:gd name="T74" fmla="*/ 0 w 741"/>
                <a:gd name="T75" fmla="*/ 373 h 745"/>
                <a:gd name="T76" fmla="*/ 4 w 741"/>
                <a:gd name="T77" fmla="*/ 322 h 745"/>
                <a:gd name="T78" fmla="*/ 14 w 741"/>
                <a:gd name="T79" fmla="*/ 273 h 745"/>
                <a:gd name="T80" fmla="*/ 30 w 741"/>
                <a:gd name="T81" fmla="*/ 227 h 745"/>
                <a:gd name="T82" fmla="*/ 51 w 741"/>
                <a:gd name="T83" fmla="*/ 184 h 745"/>
                <a:gd name="T84" fmla="*/ 78 w 741"/>
                <a:gd name="T85" fmla="*/ 144 h 745"/>
                <a:gd name="T86" fmla="*/ 109 w 741"/>
                <a:gd name="T87" fmla="*/ 108 h 745"/>
                <a:gd name="T88" fmla="*/ 145 w 741"/>
                <a:gd name="T89" fmla="*/ 77 h 745"/>
                <a:gd name="T90" fmla="*/ 184 w 741"/>
                <a:gd name="T91" fmla="*/ 51 h 745"/>
                <a:gd name="T92" fmla="*/ 227 w 741"/>
                <a:gd name="T93" fmla="*/ 29 h 745"/>
                <a:gd name="T94" fmla="*/ 273 w 741"/>
                <a:gd name="T95" fmla="*/ 12 h 745"/>
                <a:gd name="T96" fmla="*/ 321 w 741"/>
                <a:gd name="T97" fmla="*/ 3 h 745"/>
                <a:gd name="T98" fmla="*/ 371 w 741"/>
                <a:gd name="T99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1" h="745">
                  <a:moveTo>
                    <a:pt x="371" y="0"/>
                  </a:moveTo>
                  <a:lnTo>
                    <a:pt x="421" y="3"/>
                  </a:lnTo>
                  <a:lnTo>
                    <a:pt x="469" y="12"/>
                  </a:lnTo>
                  <a:lnTo>
                    <a:pt x="515" y="29"/>
                  </a:lnTo>
                  <a:lnTo>
                    <a:pt x="558" y="51"/>
                  </a:lnTo>
                  <a:lnTo>
                    <a:pt x="597" y="77"/>
                  </a:lnTo>
                  <a:lnTo>
                    <a:pt x="633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2" y="227"/>
                  </a:lnTo>
                  <a:lnTo>
                    <a:pt x="728" y="273"/>
                  </a:lnTo>
                  <a:lnTo>
                    <a:pt x="738" y="322"/>
                  </a:lnTo>
                  <a:lnTo>
                    <a:pt x="741" y="373"/>
                  </a:lnTo>
                  <a:lnTo>
                    <a:pt x="740" y="393"/>
                  </a:lnTo>
                  <a:lnTo>
                    <a:pt x="702" y="426"/>
                  </a:lnTo>
                  <a:lnTo>
                    <a:pt x="669" y="463"/>
                  </a:lnTo>
                  <a:lnTo>
                    <a:pt x="639" y="502"/>
                  </a:lnTo>
                  <a:lnTo>
                    <a:pt x="614" y="545"/>
                  </a:lnTo>
                  <a:lnTo>
                    <a:pt x="594" y="590"/>
                  </a:lnTo>
                  <a:lnTo>
                    <a:pt x="579" y="638"/>
                  </a:lnTo>
                  <a:lnTo>
                    <a:pt x="567" y="688"/>
                  </a:lnTo>
                  <a:lnTo>
                    <a:pt x="532" y="707"/>
                  </a:lnTo>
                  <a:lnTo>
                    <a:pt x="494" y="723"/>
                  </a:lnTo>
                  <a:lnTo>
                    <a:pt x="455" y="736"/>
                  </a:lnTo>
                  <a:lnTo>
                    <a:pt x="414" y="743"/>
                  </a:lnTo>
                  <a:lnTo>
                    <a:pt x="371" y="745"/>
                  </a:lnTo>
                  <a:lnTo>
                    <a:pt x="321" y="742"/>
                  </a:lnTo>
                  <a:lnTo>
                    <a:pt x="273" y="733"/>
                  </a:lnTo>
                  <a:lnTo>
                    <a:pt x="227" y="717"/>
                  </a:lnTo>
                  <a:lnTo>
                    <a:pt x="184" y="695"/>
                  </a:lnTo>
                  <a:lnTo>
                    <a:pt x="145" y="668"/>
                  </a:lnTo>
                  <a:lnTo>
                    <a:pt x="109" y="636"/>
                  </a:lnTo>
                  <a:lnTo>
                    <a:pt x="78" y="600"/>
                  </a:lnTo>
                  <a:lnTo>
                    <a:pt x="51" y="561"/>
                  </a:lnTo>
                  <a:lnTo>
                    <a:pt x="30" y="518"/>
                  </a:lnTo>
                  <a:lnTo>
                    <a:pt x="14" y="472"/>
                  </a:lnTo>
                  <a:lnTo>
                    <a:pt x="4" y="423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4" y="273"/>
                  </a:lnTo>
                  <a:lnTo>
                    <a:pt x="30" y="227"/>
                  </a:lnTo>
                  <a:lnTo>
                    <a:pt x="51" y="184"/>
                  </a:lnTo>
                  <a:lnTo>
                    <a:pt x="78" y="144"/>
                  </a:lnTo>
                  <a:lnTo>
                    <a:pt x="109" y="108"/>
                  </a:lnTo>
                  <a:lnTo>
                    <a:pt x="145" y="77"/>
                  </a:lnTo>
                  <a:lnTo>
                    <a:pt x="184" y="51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354263" y="5272088"/>
              <a:ext cx="196850" cy="196850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9 w 740"/>
                <a:gd name="T5" fmla="*/ 12 h 745"/>
                <a:gd name="T6" fmla="*/ 514 w 740"/>
                <a:gd name="T7" fmla="*/ 29 h 745"/>
                <a:gd name="T8" fmla="*/ 557 w 740"/>
                <a:gd name="T9" fmla="*/ 50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90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7 w 740"/>
                <a:gd name="T23" fmla="*/ 322 h 745"/>
                <a:gd name="T24" fmla="*/ 740 w 740"/>
                <a:gd name="T25" fmla="*/ 372 h 745"/>
                <a:gd name="T26" fmla="*/ 737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90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7 w 740"/>
                <a:gd name="T41" fmla="*/ 694 h 745"/>
                <a:gd name="T42" fmla="*/ 514 w 740"/>
                <a:gd name="T43" fmla="*/ 715 h 745"/>
                <a:gd name="T44" fmla="*/ 469 w 740"/>
                <a:gd name="T45" fmla="*/ 731 h 745"/>
                <a:gd name="T46" fmla="*/ 420 w 740"/>
                <a:gd name="T47" fmla="*/ 742 h 745"/>
                <a:gd name="T48" fmla="*/ 370 w 740"/>
                <a:gd name="T49" fmla="*/ 745 h 745"/>
                <a:gd name="T50" fmla="*/ 329 w 740"/>
                <a:gd name="T51" fmla="*/ 743 h 745"/>
                <a:gd name="T52" fmla="*/ 289 w 740"/>
                <a:gd name="T53" fmla="*/ 736 h 745"/>
                <a:gd name="T54" fmla="*/ 250 w 740"/>
                <a:gd name="T55" fmla="*/ 724 h 745"/>
                <a:gd name="T56" fmla="*/ 213 w 740"/>
                <a:gd name="T57" fmla="*/ 709 h 745"/>
                <a:gd name="T58" fmla="*/ 205 w 740"/>
                <a:gd name="T59" fmla="*/ 656 h 745"/>
                <a:gd name="T60" fmla="*/ 190 w 740"/>
                <a:gd name="T61" fmla="*/ 606 h 745"/>
                <a:gd name="T62" fmla="*/ 171 w 740"/>
                <a:gd name="T63" fmla="*/ 557 h 745"/>
                <a:gd name="T64" fmla="*/ 146 w 740"/>
                <a:gd name="T65" fmla="*/ 512 h 745"/>
                <a:gd name="T66" fmla="*/ 115 w 740"/>
                <a:gd name="T67" fmla="*/ 469 h 745"/>
                <a:gd name="T68" fmla="*/ 80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5 w 740"/>
                <a:gd name="T75" fmla="*/ 317 h 745"/>
                <a:gd name="T76" fmla="*/ 15 w 740"/>
                <a:gd name="T77" fmla="*/ 269 h 745"/>
                <a:gd name="T78" fmla="*/ 31 w 740"/>
                <a:gd name="T79" fmla="*/ 224 h 745"/>
                <a:gd name="T80" fmla="*/ 53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6 w 740"/>
                <a:gd name="T87" fmla="*/ 76 h 745"/>
                <a:gd name="T88" fmla="*/ 185 w 740"/>
                <a:gd name="T89" fmla="*/ 49 h 745"/>
                <a:gd name="T90" fmla="*/ 227 w 740"/>
                <a:gd name="T91" fmla="*/ 29 h 745"/>
                <a:gd name="T92" fmla="*/ 273 w 740"/>
                <a:gd name="T93" fmla="*/ 12 h 745"/>
                <a:gd name="T94" fmla="*/ 321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9" y="12"/>
                  </a:lnTo>
                  <a:lnTo>
                    <a:pt x="514" y="29"/>
                  </a:lnTo>
                  <a:lnTo>
                    <a:pt x="557" y="50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7" y="322"/>
                  </a:lnTo>
                  <a:lnTo>
                    <a:pt x="740" y="372"/>
                  </a:lnTo>
                  <a:lnTo>
                    <a:pt x="737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7" y="694"/>
                  </a:lnTo>
                  <a:lnTo>
                    <a:pt x="514" y="715"/>
                  </a:lnTo>
                  <a:lnTo>
                    <a:pt x="469" y="731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9" y="743"/>
                  </a:lnTo>
                  <a:lnTo>
                    <a:pt x="289" y="736"/>
                  </a:lnTo>
                  <a:lnTo>
                    <a:pt x="250" y="724"/>
                  </a:lnTo>
                  <a:lnTo>
                    <a:pt x="213" y="709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1" y="557"/>
                  </a:lnTo>
                  <a:lnTo>
                    <a:pt x="146" y="512"/>
                  </a:lnTo>
                  <a:lnTo>
                    <a:pt x="115" y="469"/>
                  </a:lnTo>
                  <a:lnTo>
                    <a:pt x="80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5" y="317"/>
                  </a:lnTo>
                  <a:lnTo>
                    <a:pt x="15" y="269"/>
                  </a:lnTo>
                  <a:lnTo>
                    <a:pt x="31" y="224"/>
                  </a:lnTo>
                  <a:lnTo>
                    <a:pt x="53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6" y="76"/>
                  </a:lnTo>
                  <a:lnTo>
                    <a:pt x="185" y="49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030413" y="5472113"/>
              <a:ext cx="196850" cy="198438"/>
            </a:xfrm>
            <a:custGeom>
              <a:avLst/>
              <a:gdLst>
                <a:gd name="T0" fmla="*/ 371 w 741"/>
                <a:gd name="T1" fmla="*/ 0 h 747"/>
                <a:gd name="T2" fmla="*/ 420 w 741"/>
                <a:gd name="T3" fmla="*/ 4 h 747"/>
                <a:gd name="T4" fmla="*/ 468 w 741"/>
                <a:gd name="T5" fmla="*/ 14 h 747"/>
                <a:gd name="T6" fmla="*/ 514 w 741"/>
                <a:gd name="T7" fmla="*/ 30 h 747"/>
                <a:gd name="T8" fmla="*/ 558 w 741"/>
                <a:gd name="T9" fmla="*/ 52 h 747"/>
                <a:gd name="T10" fmla="*/ 597 w 741"/>
                <a:gd name="T11" fmla="*/ 79 h 747"/>
                <a:gd name="T12" fmla="*/ 632 w 741"/>
                <a:gd name="T13" fmla="*/ 110 h 747"/>
                <a:gd name="T14" fmla="*/ 663 w 741"/>
                <a:gd name="T15" fmla="*/ 146 h 747"/>
                <a:gd name="T16" fmla="*/ 690 w 741"/>
                <a:gd name="T17" fmla="*/ 185 h 747"/>
                <a:gd name="T18" fmla="*/ 711 w 741"/>
                <a:gd name="T19" fmla="*/ 229 h 747"/>
                <a:gd name="T20" fmla="*/ 727 w 741"/>
                <a:gd name="T21" fmla="*/ 275 h 747"/>
                <a:gd name="T22" fmla="*/ 737 w 741"/>
                <a:gd name="T23" fmla="*/ 323 h 747"/>
                <a:gd name="T24" fmla="*/ 741 w 741"/>
                <a:gd name="T25" fmla="*/ 374 h 747"/>
                <a:gd name="T26" fmla="*/ 737 w 741"/>
                <a:gd name="T27" fmla="*/ 424 h 747"/>
                <a:gd name="T28" fmla="*/ 727 w 741"/>
                <a:gd name="T29" fmla="*/ 472 h 747"/>
                <a:gd name="T30" fmla="*/ 711 w 741"/>
                <a:gd name="T31" fmla="*/ 518 h 747"/>
                <a:gd name="T32" fmla="*/ 690 w 741"/>
                <a:gd name="T33" fmla="*/ 562 h 747"/>
                <a:gd name="T34" fmla="*/ 663 w 741"/>
                <a:gd name="T35" fmla="*/ 601 h 747"/>
                <a:gd name="T36" fmla="*/ 632 w 741"/>
                <a:gd name="T37" fmla="*/ 637 h 747"/>
                <a:gd name="T38" fmla="*/ 597 w 741"/>
                <a:gd name="T39" fmla="*/ 668 h 747"/>
                <a:gd name="T40" fmla="*/ 558 w 741"/>
                <a:gd name="T41" fmla="*/ 696 h 747"/>
                <a:gd name="T42" fmla="*/ 514 w 741"/>
                <a:gd name="T43" fmla="*/ 717 h 747"/>
                <a:gd name="T44" fmla="*/ 468 w 741"/>
                <a:gd name="T45" fmla="*/ 733 h 747"/>
                <a:gd name="T46" fmla="*/ 420 w 741"/>
                <a:gd name="T47" fmla="*/ 743 h 747"/>
                <a:gd name="T48" fmla="*/ 371 w 741"/>
                <a:gd name="T49" fmla="*/ 747 h 747"/>
                <a:gd name="T50" fmla="*/ 320 w 741"/>
                <a:gd name="T51" fmla="*/ 743 h 747"/>
                <a:gd name="T52" fmla="*/ 272 w 741"/>
                <a:gd name="T53" fmla="*/ 733 h 747"/>
                <a:gd name="T54" fmla="*/ 227 w 741"/>
                <a:gd name="T55" fmla="*/ 717 h 747"/>
                <a:gd name="T56" fmla="*/ 183 w 741"/>
                <a:gd name="T57" fmla="*/ 696 h 747"/>
                <a:gd name="T58" fmla="*/ 144 w 741"/>
                <a:gd name="T59" fmla="*/ 668 h 747"/>
                <a:gd name="T60" fmla="*/ 109 w 741"/>
                <a:gd name="T61" fmla="*/ 637 h 747"/>
                <a:gd name="T62" fmla="*/ 78 w 741"/>
                <a:gd name="T63" fmla="*/ 601 h 747"/>
                <a:gd name="T64" fmla="*/ 50 w 741"/>
                <a:gd name="T65" fmla="*/ 562 h 747"/>
                <a:gd name="T66" fmla="*/ 30 w 741"/>
                <a:gd name="T67" fmla="*/ 518 h 747"/>
                <a:gd name="T68" fmla="*/ 13 w 741"/>
                <a:gd name="T69" fmla="*/ 472 h 747"/>
                <a:gd name="T70" fmla="*/ 3 w 741"/>
                <a:gd name="T71" fmla="*/ 424 h 747"/>
                <a:gd name="T72" fmla="*/ 0 w 741"/>
                <a:gd name="T73" fmla="*/ 374 h 747"/>
                <a:gd name="T74" fmla="*/ 3 w 741"/>
                <a:gd name="T75" fmla="*/ 323 h 747"/>
                <a:gd name="T76" fmla="*/ 13 w 741"/>
                <a:gd name="T77" fmla="*/ 275 h 747"/>
                <a:gd name="T78" fmla="*/ 30 w 741"/>
                <a:gd name="T79" fmla="*/ 229 h 747"/>
                <a:gd name="T80" fmla="*/ 50 w 741"/>
                <a:gd name="T81" fmla="*/ 185 h 747"/>
                <a:gd name="T82" fmla="*/ 78 w 741"/>
                <a:gd name="T83" fmla="*/ 146 h 747"/>
                <a:gd name="T84" fmla="*/ 109 w 741"/>
                <a:gd name="T85" fmla="*/ 110 h 747"/>
                <a:gd name="T86" fmla="*/ 144 w 741"/>
                <a:gd name="T87" fmla="*/ 79 h 747"/>
                <a:gd name="T88" fmla="*/ 183 w 741"/>
                <a:gd name="T89" fmla="*/ 52 h 747"/>
                <a:gd name="T90" fmla="*/ 227 w 741"/>
                <a:gd name="T91" fmla="*/ 30 h 747"/>
                <a:gd name="T92" fmla="*/ 272 w 741"/>
                <a:gd name="T93" fmla="*/ 14 h 747"/>
                <a:gd name="T94" fmla="*/ 320 w 741"/>
                <a:gd name="T95" fmla="*/ 4 h 747"/>
                <a:gd name="T96" fmla="*/ 371 w 741"/>
                <a:gd name="T97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1" h="747">
                  <a:moveTo>
                    <a:pt x="371" y="0"/>
                  </a:moveTo>
                  <a:lnTo>
                    <a:pt x="420" y="4"/>
                  </a:lnTo>
                  <a:lnTo>
                    <a:pt x="468" y="14"/>
                  </a:lnTo>
                  <a:lnTo>
                    <a:pt x="514" y="30"/>
                  </a:lnTo>
                  <a:lnTo>
                    <a:pt x="558" y="52"/>
                  </a:lnTo>
                  <a:lnTo>
                    <a:pt x="597" y="79"/>
                  </a:lnTo>
                  <a:lnTo>
                    <a:pt x="632" y="110"/>
                  </a:lnTo>
                  <a:lnTo>
                    <a:pt x="663" y="146"/>
                  </a:lnTo>
                  <a:lnTo>
                    <a:pt x="690" y="185"/>
                  </a:lnTo>
                  <a:lnTo>
                    <a:pt x="711" y="229"/>
                  </a:lnTo>
                  <a:lnTo>
                    <a:pt x="727" y="275"/>
                  </a:lnTo>
                  <a:lnTo>
                    <a:pt x="737" y="323"/>
                  </a:lnTo>
                  <a:lnTo>
                    <a:pt x="741" y="374"/>
                  </a:lnTo>
                  <a:lnTo>
                    <a:pt x="737" y="424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2"/>
                  </a:lnTo>
                  <a:lnTo>
                    <a:pt x="663" y="601"/>
                  </a:lnTo>
                  <a:lnTo>
                    <a:pt x="632" y="637"/>
                  </a:lnTo>
                  <a:lnTo>
                    <a:pt x="597" y="668"/>
                  </a:lnTo>
                  <a:lnTo>
                    <a:pt x="558" y="696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3"/>
                  </a:lnTo>
                  <a:lnTo>
                    <a:pt x="371" y="747"/>
                  </a:lnTo>
                  <a:lnTo>
                    <a:pt x="320" y="743"/>
                  </a:lnTo>
                  <a:lnTo>
                    <a:pt x="272" y="733"/>
                  </a:lnTo>
                  <a:lnTo>
                    <a:pt x="227" y="717"/>
                  </a:lnTo>
                  <a:lnTo>
                    <a:pt x="183" y="696"/>
                  </a:lnTo>
                  <a:lnTo>
                    <a:pt x="144" y="668"/>
                  </a:lnTo>
                  <a:lnTo>
                    <a:pt x="109" y="637"/>
                  </a:lnTo>
                  <a:lnTo>
                    <a:pt x="78" y="601"/>
                  </a:lnTo>
                  <a:lnTo>
                    <a:pt x="50" y="562"/>
                  </a:lnTo>
                  <a:lnTo>
                    <a:pt x="30" y="518"/>
                  </a:lnTo>
                  <a:lnTo>
                    <a:pt x="13" y="472"/>
                  </a:lnTo>
                  <a:lnTo>
                    <a:pt x="3" y="424"/>
                  </a:lnTo>
                  <a:lnTo>
                    <a:pt x="0" y="374"/>
                  </a:lnTo>
                  <a:lnTo>
                    <a:pt x="3" y="323"/>
                  </a:lnTo>
                  <a:lnTo>
                    <a:pt x="13" y="275"/>
                  </a:lnTo>
                  <a:lnTo>
                    <a:pt x="30" y="229"/>
                  </a:lnTo>
                  <a:lnTo>
                    <a:pt x="50" y="185"/>
                  </a:lnTo>
                  <a:lnTo>
                    <a:pt x="78" y="146"/>
                  </a:lnTo>
                  <a:lnTo>
                    <a:pt x="109" y="110"/>
                  </a:lnTo>
                  <a:lnTo>
                    <a:pt x="144" y="79"/>
                  </a:lnTo>
                  <a:lnTo>
                    <a:pt x="183" y="52"/>
                  </a:lnTo>
                  <a:lnTo>
                    <a:pt x="227" y="30"/>
                  </a:lnTo>
                  <a:lnTo>
                    <a:pt x="272" y="14"/>
                  </a:lnTo>
                  <a:lnTo>
                    <a:pt x="320" y="4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2212976" y="5575300"/>
              <a:ext cx="244475" cy="258763"/>
            </a:xfrm>
            <a:custGeom>
              <a:avLst/>
              <a:gdLst>
                <a:gd name="T0" fmla="*/ 141 w 927"/>
                <a:gd name="T1" fmla="*/ 0 h 982"/>
                <a:gd name="T2" fmla="*/ 452 w 927"/>
                <a:gd name="T3" fmla="*/ 0 h 982"/>
                <a:gd name="T4" fmla="*/ 509 w 927"/>
                <a:gd name="T5" fmla="*/ 3 h 982"/>
                <a:gd name="T6" fmla="*/ 561 w 927"/>
                <a:gd name="T7" fmla="*/ 12 h 982"/>
                <a:gd name="T8" fmla="*/ 613 w 927"/>
                <a:gd name="T9" fmla="*/ 27 h 982"/>
                <a:gd name="T10" fmla="*/ 661 w 927"/>
                <a:gd name="T11" fmla="*/ 48 h 982"/>
                <a:gd name="T12" fmla="*/ 707 w 927"/>
                <a:gd name="T13" fmla="*/ 75 h 982"/>
                <a:gd name="T14" fmla="*/ 749 w 927"/>
                <a:gd name="T15" fmla="*/ 105 h 982"/>
                <a:gd name="T16" fmla="*/ 788 w 927"/>
                <a:gd name="T17" fmla="*/ 139 h 982"/>
                <a:gd name="T18" fmla="*/ 822 w 927"/>
                <a:gd name="T19" fmla="*/ 179 h 982"/>
                <a:gd name="T20" fmla="*/ 852 w 927"/>
                <a:gd name="T21" fmla="*/ 221 h 982"/>
                <a:gd name="T22" fmla="*/ 879 w 927"/>
                <a:gd name="T23" fmla="*/ 268 h 982"/>
                <a:gd name="T24" fmla="*/ 899 w 927"/>
                <a:gd name="T25" fmla="*/ 317 h 982"/>
                <a:gd name="T26" fmla="*/ 914 w 927"/>
                <a:gd name="T27" fmla="*/ 368 h 982"/>
                <a:gd name="T28" fmla="*/ 923 w 927"/>
                <a:gd name="T29" fmla="*/ 422 h 982"/>
                <a:gd name="T30" fmla="*/ 927 w 927"/>
                <a:gd name="T31" fmla="*/ 478 h 982"/>
                <a:gd name="T32" fmla="*/ 927 w 927"/>
                <a:gd name="T33" fmla="*/ 864 h 982"/>
                <a:gd name="T34" fmla="*/ 924 w 927"/>
                <a:gd name="T35" fmla="*/ 864 h 982"/>
                <a:gd name="T36" fmla="*/ 899 w 927"/>
                <a:gd name="T37" fmla="*/ 877 h 982"/>
                <a:gd name="T38" fmla="*/ 893 w 927"/>
                <a:gd name="T39" fmla="*/ 880 h 982"/>
                <a:gd name="T40" fmla="*/ 882 w 927"/>
                <a:gd name="T41" fmla="*/ 885 h 982"/>
                <a:gd name="T42" fmla="*/ 865 w 927"/>
                <a:gd name="T43" fmla="*/ 892 h 982"/>
                <a:gd name="T44" fmla="*/ 843 w 927"/>
                <a:gd name="T45" fmla="*/ 901 h 982"/>
                <a:gd name="T46" fmla="*/ 814 w 927"/>
                <a:gd name="T47" fmla="*/ 911 h 982"/>
                <a:gd name="T48" fmla="*/ 781 w 927"/>
                <a:gd name="T49" fmla="*/ 922 h 982"/>
                <a:gd name="T50" fmla="*/ 742 w 927"/>
                <a:gd name="T51" fmla="*/ 933 h 982"/>
                <a:gd name="T52" fmla="*/ 698 w 927"/>
                <a:gd name="T53" fmla="*/ 944 h 982"/>
                <a:gd name="T54" fmla="*/ 648 w 927"/>
                <a:gd name="T55" fmla="*/ 954 h 982"/>
                <a:gd name="T56" fmla="*/ 595 w 927"/>
                <a:gd name="T57" fmla="*/ 965 h 982"/>
                <a:gd name="T58" fmla="*/ 535 w 927"/>
                <a:gd name="T59" fmla="*/ 973 h 982"/>
                <a:gd name="T60" fmla="*/ 471 w 927"/>
                <a:gd name="T61" fmla="*/ 978 h 982"/>
                <a:gd name="T62" fmla="*/ 402 w 927"/>
                <a:gd name="T63" fmla="*/ 982 h 982"/>
                <a:gd name="T64" fmla="*/ 402 w 927"/>
                <a:gd name="T65" fmla="*/ 863 h 982"/>
                <a:gd name="T66" fmla="*/ 399 w 927"/>
                <a:gd name="T67" fmla="*/ 800 h 982"/>
                <a:gd name="T68" fmla="*/ 388 w 927"/>
                <a:gd name="T69" fmla="*/ 738 h 982"/>
                <a:gd name="T70" fmla="*/ 372 w 927"/>
                <a:gd name="T71" fmla="*/ 680 h 982"/>
                <a:gd name="T72" fmla="*/ 349 w 927"/>
                <a:gd name="T73" fmla="*/ 624 h 982"/>
                <a:gd name="T74" fmla="*/ 322 w 927"/>
                <a:gd name="T75" fmla="*/ 571 h 982"/>
                <a:gd name="T76" fmla="*/ 289 w 927"/>
                <a:gd name="T77" fmla="*/ 521 h 982"/>
                <a:gd name="T78" fmla="*/ 251 w 927"/>
                <a:gd name="T79" fmla="*/ 476 h 982"/>
                <a:gd name="T80" fmla="*/ 207 w 927"/>
                <a:gd name="T81" fmla="*/ 435 h 982"/>
                <a:gd name="T82" fmla="*/ 162 w 927"/>
                <a:gd name="T83" fmla="*/ 398 h 982"/>
                <a:gd name="T84" fmla="*/ 111 w 927"/>
                <a:gd name="T85" fmla="*/ 367 h 982"/>
                <a:gd name="T86" fmla="*/ 57 w 927"/>
                <a:gd name="T87" fmla="*/ 340 h 982"/>
                <a:gd name="T88" fmla="*/ 0 w 927"/>
                <a:gd name="T89" fmla="*/ 319 h 982"/>
                <a:gd name="T90" fmla="*/ 34 w 927"/>
                <a:gd name="T91" fmla="*/ 284 h 982"/>
                <a:gd name="T92" fmla="*/ 64 w 927"/>
                <a:gd name="T93" fmla="*/ 243 h 982"/>
                <a:gd name="T94" fmla="*/ 91 w 927"/>
                <a:gd name="T95" fmla="*/ 199 h 982"/>
                <a:gd name="T96" fmla="*/ 111 w 927"/>
                <a:gd name="T97" fmla="*/ 153 h 982"/>
                <a:gd name="T98" fmla="*/ 126 w 927"/>
                <a:gd name="T99" fmla="*/ 104 h 982"/>
                <a:gd name="T100" fmla="*/ 136 w 927"/>
                <a:gd name="T101" fmla="*/ 53 h 982"/>
                <a:gd name="T102" fmla="*/ 141 w 927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2">
                  <a:moveTo>
                    <a:pt x="141" y="0"/>
                  </a:moveTo>
                  <a:lnTo>
                    <a:pt x="452" y="0"/>
                  </a:lnTo>
                  <a:lnTo>
                    <a:pt x="509" y="3"/>
                  </a:lnTo>
                  <a:lnTo>
                    <a:pt x="561" y="12"/>
                  </a:lnTo>
                  <a:lnTo>
                    <a:pt x="613" y="27"/>
                  </a:lnTo>
                  <a:lnTo>
                    <a:pt x="661" y="48"/>
                  </a:lnTo>
                  <a:lnTo>
                    <a:pt x="707" y="75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9" y="268"/>
                  </a:lnTo>
                  <a:lnTo>
                    <a:pt x="899" y="317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7" y="478"/>
                  </a:lnTo>
                  <a:lnTo>
                    <a:pt x="927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5" y="892"/>
                  </a:lnTo>
                  <a:lnTo>
                    <a:pt x="843" y="901"/>
                  </a:lnTo>
                  <a:lnTo>
                    <a:pt x="814" y="911"/>
                  </a:lnTo>
                  <a:lnTo>
                    <a:pt x="781" y="922"/>
                  </a:lnTo>
                  <a:lnTo>
                    <a:pt x="742" y="933"/>
                  </a:lnTo>
                  <a:lnTo>
                    <a:pt x="698" y="944"/>
                  </a:lnTo>
                  <a:lnTo>
                    <a:pt x="648" y="954"/>
                  </a:lnTo>
                  <a:lnTo>
                    <a:pt x="595" y="965"/>
                  </a:lnTo>
                  <a:lnTo>
                    <a:pt x="535" y="973"/>
                  </a:lnTo>
                  <a:lnTo>
                    <a:pt x="471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9" y="800"/>
                  </a:lnTo>
                  <a:lnTo>
                    <a:pt x="388" y="738"/>
                  </a:lnTo>
                  <a:lnTo>
                    <a:pt x="372" y="680"/>
                  </a:lnTo>
                  <a:lnTo>
                    <a:pt x="349" y="624"/>
                  </a:lnTo>
                  <a:lnTo>
                    <a:pt x="322" y="571"/>
                  </a:lnTo>
                  <a:lnTo>
                    <a:pt x="289" y="521"/>
                  </a:lnTo>
                  <a:lnTo>
                    <a:pt x="251" y="476"/>
                  </a:lnTo>
                  <a:lnTo>
                    <a:pt x="207" y="435"/>
                  </a:lnTo>
                  <a:lnTo>
                    <a:pt x="162" y="398"/>
                  </a:lnTo>
                  <a:lnTo>
                    <a:pt x="111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91" y="199"/>
                  </a:lnTo>
                  <a:lnTo>
                    <a:pt x="111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2374901" y="5475288"/>
              <a:ext cx="244475" cy="260350"/>
            </a:xfrm>
            <a:custGeom>
              <a:avLst/>
              <a:gdLst>
                <a:gd name="T0" fmla="*/ 140 w 926"/>
                <a:gd name="T1" fmla="*/ 0 h 982"/>
                <a:gd name="T2" fmla="*/ 452 w 926"/>
                <a:gd name="T3" fmla="*/ 0 h 982"/>
                <a:gd name="T4" fmla="*/ 507 w 926"/>
                <a:gd name="T5" fmla="*/ 3 h 982"/>
                <a:gd name="T6" fmla="*/ 561 w 926"/>
                <a:gd name="T7" fmla="*/ 12 h 982"/>
                <a:gd name="T8" fmla="*/ 611 w 926"/>
                <a:gd name="T9" fmla="*/ 27 h 982"/>
                <a:gd name="T10" fmla="*/ 660 w 926"/>
                <a:gd name="T11" fmla="*/ 48 h 982"/>
                <a:gd name="T12" fmla="*/ 706 w 926"/>
                <a:gd name="T13" fmla="*/ 74 h 982"/>
                <a:gd name="T14" fmla="*/ 749 w 926"/>
                <a:gd name="T15" fmla="*/ 105 h 982"/>
                <a:gd name="T16" fmla="*/ 788 w 926"/>
                <a:gd name="T17" fmla="*/ 139 h 982"/>
                <a:gd name="T18" fmla="*/ 822 w 926"/>
                <a:gd name="T19" fmla="*/ 179 h 982"/>
                <a:gd name="T20" fmla="*/ 852 w 926"/>
                <a:gd name="T21" fmla="*/ 221 h 982"/>
                <a:gd name="T22" fmla="*/ 878 w 926"/>
                <a:gd name="T23" fmla="*/ 267 h 982"/>
                <a:gd name="T24" fmla="*/ 899 w 926"/>
                <a:gd name="T25" fmla="*/ 316 h 982"/>
                <a:gd name="T26" fmla="*/ 914 w 926"/>
                <a:gd name="T27" fmla="*/ 368 h 982"/>
                <a:gd name="T28" fmla="*/ 923 w 926"/>
                <a:gd name="T29" fmla="*/ 422 h 982"/>
                <a:gd name="T30" fmla="*/ 926 w 926"/>
                <a:gd name="T31" fmla="*/ 477 h 982"/>
                <a:gd name="T32" fmla="*/ 926 w 926"/>
                <a:gd name="T33" fmla="*/ 864 h 982"/>
                <a:gd name="T34" fmla="*/ 924 w 926"/>
                <a:gd name="T35" fmla="*/ 864 h 982"/>
                <a:gd name="T36" fmla="*/ 899 w 926"/>
                <a:gd name="T37" fmla="*/ 877 h 982"/>
                <a:gd name="T38" fmla="*/ 893 w 926"/>
                <a:gd name="T39" fmla="*/ 880 h 982"/>
                <a:gd name="T40" fmla="*/ 882 w 926"/>
                <a:gd name="T41" fmla="*/ 885 h 982"/>
                <a:gd name="T42" fmla="*/ 864 w 926"/>
                <a:gd name="T43" fmla="*/ 892 h 982"/>
                <a:gd name="T44" fmla="*/ 841 w 926"/>
                <a:gd name="T45" fmla="*/ 901 h 982"/>
                <a:gd name="T46" fmla="*/ 814 w 926"/>
                <a:gd name="T47" fmla="*/ 911 h 982"/>
                <a:gd name="T48" fmla="*/ 780 w 926"/>
                <a:gd name="T49" fmla="*/ 922 h 982"/>
                <a:gd name="T50" fmla="*/ 741 w 926"/>
                <a:gd name="T51" fmla="*/ 933 h 982"/>
                <a:gd name="T52" fmla="*/ 697 w 926"/>
                <a:gd name="T53" fmla="*/ 944 h 982"/>
                <a:gd name="T54" fmla="*/ 648 w 926"/>
                <a:gd name="T55" fmla="*/ 954 h 982"/>
                <a:gd name="T56" fmla="*/ 594 w 926"/>
                <a:gd name="T57" fmla="*/ 965 h 982"/>
                <a:gd name="T58" fmla="*/ 534 w 926"/>
                <a:gd name="T59" fmla="*/ 971 h 982"/>
                <a:gd name="T60" fmla="*/ 470 w 926"/>
                <a:gd name="T61" fmla="*/ 978 h 982"/>
                <a:gd name="T62" fmla="*/ 402 w 926"/>
                <a:gd name="T63" fmla="*/ 982 h 982"/>
                <a:gd name="T64" fmla="*/ 402 w 926"/>
                <a:gd name="T65" fmla="*/ 863 h 982"/>
                <a:gd name="T66" fmla="*/ 398 w 926"/>
                <a:gd name="T67" fmla="*/ 799 h 982"/>
                <a:gd name="T68" fmla="*/ 388 w 926"/>
                <a:gd name="T69" fmla="*/ 738 h 982"/>
                <a:gd name="T70" fmla="*/ 372 w 926"/>
                <a:gd name="T71" fmla="*/ 679 h 982"/>
                <a:gd name="T72" fmla="*/ 349 w 926"/>
                <a:gd name="T73" fmla="*/ 624 h 982"/>
                <a:gd name="T74" fmla="*/ 321 w 926"/>
                <a:gd name="T75" fmla="*/ 571 h 982"/>
                <a:gd name="T76" fmla="*/ 288 w 926"/>
                <a:gd name="T77" fmla="*/ 521 h 982"/>
                <a:gd name="T78" fmla="*/ 249 w 926"/>
                <a:gd name="T79" fmla="*/ 476 h 982"/>
                <a:gd name="T80" fmla="*/ 207 w 926"/>
                <a:gd name="T81" fmla="*/ 435 h 982"/>
                <a:gd name="T82" fmla="*/ 160 w 926"/>
                <a:gd name="T83" fmla="*/ 398 h 982"/>
                <a:gd name="T84" fmla="*/ 110 w 926"/>
                <a:gd name="T85" fmla="*/ 367 h 982"/>
                <a:gd name="T86" fmla="*/ 57 w 926"/>
                <a:gd name="T87" fmla="*/ 340 h 982"/>
                <a:gd name="T88" fmla="*/ 0 w 926"/>
                <a:gd name="T89" fmla="*/ 319 h 982"/>
                <a:gd name="T90" fmla="*/ 34 w 926"/>
                <a:gd name="T91" fmla="*/ 284 h 982"/>
                <a:gd name="T92" fmla="*/ 64 w 926"/>
                <a:gd name="T93" fmla="*/ 243 h 982"/>
                <a:gd name="T94" fmla="*/ 89 w 926"/>
                <a:gd name="T95" fmla="*/ 199 h 982"/>
                <a:gd name="T96" fmla="*/ 110 w 926"/>
                <a:gd name="T97" fmla="*/ 153 h 982"/>
                <a:gd name="T98" fmla="*/ 126 w 926"/>
                <a:gd name="T99" fmla="*/ 104 h 982"/>
                <a:gd name="T100" fmla="*/ 136 w 926"/>
                <a:gd name="T101" fmla="*/ 53 h 982"/>
                <a:gd name="T102" fmla="*/ 140 w 926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6" h="982">
                  <a:moveTo>
                    <a:pt x="140" y="0"/>
                  </a:moveTo>
                  <a:lnTo>
                    <a:pt x="452" y="0"/>
                  </a:lnTo>
                  <a:lnTo>
                    <a:pt x="507" y="3"/>
                  </a:lnTo>
                  <a:lnTo>
                    <a:pt x="561" y="12"/>
                  </a:lnTo>
                  <a:lnTo>
                    <a:pt x="611" y="27"/>
                  </a:lnTo>
                  <a:lnTo>
                    <a:pt x="660" y="48"/>
                  </a:lnTo>
                  <a:lnTo>
                    <a:pt x="706" y="74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8" y="267"/>
                  </a:lnTo>
                  <a:lnTo>
                    <a:pt x="899" y="316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6" y="477"/>
                  </a:lnTo>
                  <a:lnTo>
                    <a:pt x="926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4" y="892"/>
                  </a:lnTo>
                  <a:lnTo>
                    <a:pt x="841" y="901"/>
                  </a:lnTo>
                  <a:lnTo>
                    <a:pt x="814" y="911"/>
                  </a:lnTo>
                  <a:lnTo>
                    <a:pt x="780" y="922"/>
                  </a:lnTo>
                  <a:lnTo>
                    <a:pt x="741" y="933"/>
                  </a:lnTo>
                  <a:lnTo>
                    <a:pt x="697" y="944"/>
                  </a:lnTo>
                  <a:lnTo>
                    <a:pt x="648" y="954"/>
                  </a:lnTo>
                  <a:lnTo>
                    <a:pt x="594" y="965"/>
                  </a:lnTo>
                  <a:lnTo>
                    <a:pt x="534" y="971"/>
                  </a:lnTo>
                  <a:lnTo>
                    <a:pt x="470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8" y="799"/>
                  </a:lnTo>
                  <a:lnTo>
                    <a:pt x="388" y="738"/>
                  </a:lnTo>
                  <a:lnTo>
                    <a:pt x="372" y="679"/>
                  </a:lnTo>
                  <a:lnTo>
                    <a:pt x="349" y="624"/>
                  </a:lnTo>
                  <a:lnTo>
                    <a:pt x="321" y="571"/>
                  </a:lnTo>
                  <a:lnTo>
                    <a:pt x="288" y="521"/>
                  </a:lnTo>
                  <a:lnTo>
                    <a:pt x="249" y="476"/>
                  </a:lnTo>
                  <a:lnTo>
                    <a:pt x="207" y="435"/>
                  </a:lnTo>
                  <a:lnTo>
                    <a:pt x="160" y="398"/>
                  </a:lnTo>
                  <a:lnTo>
                    <a:pt x="110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89" y="199"/>
                  </a:lnTo>
                  <a:lnTo>
                    <a:pt x="110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790701" y="5575300"/>
              <a:ext cx="254000" cy="258763"/>
            </a:xfrm>
            <a:custGeom>
              <a:avLst/>
              <a:gdLst>
                <a:gd name="T0" fmla="*/ 474 w 965"/>
                <a:gd name="T1" fmla="*/ 0 h 980"/>
                <a:gd name="T2" fmla="*/ 788 w 965"/>
                <a:gd name="T3" fmla="*/ 0 h 980"/>
                <a:gd name="T4" fmla="*/ 824 w 965"/>
                <a:gd name="T5" fmla="*/ 2 h 980"/>
                <a:gd name="T6" fmla="*/ 828 w 965"/>
                <a:gd name="T7" fmla="*/ 54 h 980"/>
                <a:gd name="T8" fmla="*/ 839 w 965"/>
                <a:gd name="T9" fmla="*/ 105 h 980"/>
                <a:gd name="T10" fmla="*/ 855 w 965"/>
                <a:gd name="T11" fmla="*/ 154 h 980"/>
                <a:gd name="T12" fmla="*/ 875 w 965"/>
                <a:gd name="T13" fmla="*/ 201 h 980"/>
                <a:gd name="T14" fmla="*/ 900 w 965"/>
                <a:gd name="T15" fmla="*/ 243 h 980"/>
                <a:gd name="T16" fmla="*/ 930 w 965"/>
                <a:gd name="T17" fmla="*/ 284 h 980"/>
                <a:gd name="T18" fmla="*/ 965 w 965"/>
                <a:gd name="T19" fmla="*/ 319 h 980"/>
                <a:gd name="T20" fmla="*/ 907 w 965"/>
                <a:gd name="T21" fmla="*/ 340 h 980"/>
                <a:gd name="T22" fmla="*/ 853 w 965"/>
                <a:gd name="T23" fmla="*/ 367 h 980"/>
                <a:gd name="T24" fmla="*/ 803 w 965"/>
                <a:gd name="T25" fmla="*/ 398 h 980"/>
                <a:gd name="T26" fmla="*/ 756 w 965"/>
                <a:gd name="T27" fmla="*/ 435 h 980"/>
                <a:gd name="T28" fmla="*/ 714 w 965"/>
                <a:gd name="T29" fmla="*/ 476 h 980"/>
                <a:gd name="T30" fmla="*/ 676 w 965"/>
                <a:gd name="T31" fmla="*/ 521 h 980"/>
                <a:gd name="T32" fmla="*/ 643 w 965"/>
                <a:gd name="T33" fmla="*/ 571 h 980"/>
                <a:gd name="T34" fmla="*/ 614 w 965"/>
                <a:gd name="T35" fmla="*/ 624 h 980"/>
                <a:gd name="T36" fmla="*/ 592 w 965"/>
                <a:gd name="T37" fmla="*/ 680 h 980"/>
                <a:gd name="T38" fmla="*/ 575 w 965"/>
                <a:gd name="T39" fmla="*/ 738 h 980"/>
                <a:gd name="T40" fmla="*/ 566 w 965"/>
                <a:gd name="T41" fmla="*/ 800 h 980"/>
                <a:gd name="T42" fmla="*/ 563 w 965"/>
                <a:gd name="T43" fmla="*/ 863 h 980"/>
                <a:gd name="T44" fmla="*/ 563 w 965"/>
                <a:gd name="T45" fmla="*/ 980 h 980"/>
                <a:gd name="T46" fmla="*/ 494 w 965"/>
                <a:gd name="T47" fmla="*/ 975 h 980"/>
                <a:gd name="T48" fmla="*/ 423 w 965"/>
                <a:gd name="T49" fmla="*/ 967 h 980"/>
                <a:gd name="T50" fmla="*/ 349 w 965"/>
                <a:gd name="T51" fmla="*/ 957 h 980"/>
                <a:gd name="T52" fmla="*/ 274 w 965"/>
                <a:gd name="T53" fmla="*/ 943 h 980"/>
                <a:gd name="T54" fmla="*/ 195 w 965"/>
                <a:gd name="T55" fmla="*/ 925 h 980"/>
                <a:gd name="T56" fmla="*/ 112 w 965"/>
                <a:gd name="T57" fmla="*/ 903 h 980"/>
                <a:gd name="T58" fmla="*/ 28 w 965"/>
                <a:gd name="T59" fmla="*/ 879 h 980"/>
                <a:gd name="T60" fmla="*/ 1 w 965"/>
                <a:gd name="T61" fmla="*/ 870 h 980"/>
                <a:gd name="T62" fmla="*/ 0 w 965"/>
                <a:gd name="T63" fmla="*/ 864 h 980"/>
                <a:gd name="T64" fmla="*/ 0 w 965"/>
                <a:gd name="T65" fmla="*/ 478 h 980"/>
                <a:gd name="T66" fmla="*/ 4 w 965"/>
                <a:gd name="T67" fmla="*/ 422 h 980"/>
                <a:gd name="T68" fmla="*/ 13 w 965"/>
                <a:gd name="T69" fmla="*/ 368 h 980"/>
                <a:gd name="T70" fmla="*/ 29 w 965"/>
                <a:gd name="T71" fmla="*/ 317 h 980"/>
                <a:gd name="T72" fmla="*/ 49 w 965"/>
                <a:gd name="T73" fmla="*/ 268 h 980"/>
                <a:gd name="T74" fmla="*/ 75 w 965"/>
                <a:gd name="T75" fmla="*/ 221 h 980"/>
                <a:gd name="T76" fmla="*/ 105 w 965"/>
                <a:gd name="T77" fmla="*/ 179 h 980"/>
                <a:gd name="T78" fmla="*/ 140 w 965"/>
                <a:gd name="T79" fmla="*/ 139 h 980"/>
                <a:gd name="T80" fmla="*/ 179 w 965"/>
                <a:gd name="T81" fmla="*/ 105 h 980"/>
                <a:gd name="T82" fmla="*/ 221 w 965"/>
                <a:gd name="T83" fmla="*/ 75 h 980"/>
                <a:gd name="T84" fmla="*/ 266 w 965"/>
                <a:gd name="T85" fmla="*/ 48 h 980"/>
                <a:gd name="T86" fmla="*/ 315 w 965"/>
                <a:gd name="T87" fmla="*/ 27 h 980"/>
                <a:gd name="T88" fmla="*/ 367 w 965"/>
                <a:gd name="T89" fmla="*/ 12 h 980"/>
                <a:gd name="T90" fmla="*/ 419 w 965"/>
                <a:gd name="T91" fmla="*/ 3 h 980"/>
                <a:gd name="T92" fmla="*/ 474 w 965"/>
                <a:gd name="T93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5" h="980">
                  <a:moveTo>
                    <a:pt x="474" y="0"/>
                  </a:moveTo>
                  <a:lnTo>
                    <a:pt x="788" y="0"/>
                  </a:lnTo>
                  <a:lnTo>
                    <a:pt x="824" y="2"/>
                  </a:lnTo>
                  <a:lnTo>
                    <a:pt x="828" y="54"/>
                  </a:lnTo>
                  <a:lnTo>
                    <a:pt x="839" y="105"/>
                  </a:lnTo>
                  <a:lnTo>
                    <a:pt x="855" y="154"/>
                  </a:lnTo>
                  <a:lnTo>
                    <a:pt x="875" y="201"/>
                  </a:lnTo>
                  <a:lnTo>
                    <a:pt x="900" y="243"/>
                  </a:lnTo>
                  <a:lnTo>
                    <a:pt x="930" y="284"/>
                  </a:lnTo>
                  <a:lnTo>
                    <a:pt x="965" y="319"/>
                  </a:lnTo>
                  <a:lnTo>
                    <a:pt x="907" y="340"/>
                  </a:lnTo>
                  <a:lnTo>
                    <a:pt x="853" y="367"/>
                  </a:lnTo>
                  <a:lnTo>
                    <a:pt x="803" y="398"/>
                  </a:lnTo>
                  <a:lnTo>
                    <a:pt x="756" y="435"/>
                  </a:lnTo>
                  <a:lnTo>
                    <a:pt x="714" y="476"/>
                  </a:lnTo>
                  <a:lnTo>
                    <a:pt x="676" y="521"/>
                  </a:lnTo>
                  <a:lnTo>
                    <a:pt x="643" y="571"/>
                  </a:lnTo>
                  <a:lnTo>
                    <a:pt x="614" y="624"/>
                  </a:lnTo>
                  <a:lnTo>
                    <a:pt x="592" y="680"/>
                  </a:lnTo>
                  <a:lnTo>
                    <a:pt x="575" y="738"/>
                  </a:lnTo>
                  <a:lnTo>
                    <a:pt x="566" y="800"/>
                  </a:lnTo>
                  <a:lnTo>
                    <a:pt x="563" y="863"/>
                  </a:lnTo>
                  <a:lnTo>
                    <a:pt x="563" y="980"/>
                  </a:lnTo>
                  <a:lnTo>
                    <a:pt x="494" y="975"/>
                  </a:lnTo>
                  <a:lnTo>
                    <a:pt x="423" y="967"/>
                  </a:lnTo>
                  <a:lnTo>
                    <a:pt x="349" y="957"/>
                  </a:lnTo>
                  <a:lnTo>
                    <a:pt x="274" y="943"/>
                  </a:lnTo>
                  <a:lnTo>
                    <a:pt x="195" y="925"/>
                  </a:lnTo>
                  <a:lnTo>
                    <a:pt x="112" y="903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4"/>
                  </a:lnTo>
                  <a:lnTo>
                    <a:pt x="0" y="478"/>
                  </a:lnTo>
                  <a:lnTo>
                    <a:pt x="4" y="422"/>
                  </a:lnTo>
                  <a:lnTo>
                    <a:pt x="13" y="368"/>
                  </a:lnTo>
                  <a:lnTo>
                    <a:pt x="29" y="317"/>
                  </a:lnTo>
                  <a:lnTo>
                    <a:pt x="49" y="268"/>
                  </a:lnTo>
                  <a:lnTo>
                    <a:pt x="75" y="221"/>
                  </a:lnTo>
                  <a:lnTo>
                    <a:pt x="105" y="179"/>
                  </a:lnTo>
                  <a:lnTo>
                    <a:pt x="140" y="139"/>
                  </a:lnTo>
                  <a:lnTo>
                    <a:pt x="179" y="105"/>
                  </a:lnTo>
                  <a:lnTo>
                    <a:pt x="221" y="75"/>
                  </a:lnTo>
                  <a:lnTo>
                    <a:pt x="266" y="48"/>
                  </a:lnTo>
                  <a:lnTo>
                    <a:pt x="315" y="27"/>
                  </a:lnTo>
                  <a:lnTo>
                    <a:pt x="367" y="12"/>
                  </a:lnTo>
                  <a:lnTo>
                    <a:pt x="419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962151" y="5676900"/>
              <a:ext cx="333375" cy="260350"/>
            </a:xfrm>
            <a:custGeom>
              <a:avLst/>
              <a:gdLst>
                <a:gd name="T0" fmla="*/ 474 w 1262"/>
                <a:gd name="T1" fmla="*/ 0 h 984"/>
                <a:gd name="T2" fmla="*/ 789 w 1262"/>
                <a:gd name="T3" fmla="*/ 0 h 984"/>
                <a:gd name="T4" fmla="*/ 844 w 1262"/>
                <a:gd name="T5" fmla="*/ 4 h 984"/>
                <a:gd name="T6" fmla="*/ 896 w 1262"/>
                <a:gd name="T7" fmla="*/ 13 h 984"/>
                <a:gd name="T8" fmla="*/ 948 w 1262"/>
                <a:gd name="T9" fmla="*/ 28 h 984"/>
                <a:gd name="T10" fmla="*/ 996 w 1262"/>
                <a:gd name="T11" fmla="*/ 49 h 984"/>
                <a:gd name="T12" fmla="*/ 1042 w 1262"/>
                <a:gd name="T13" fmla="*/ 74 h 984"/>
                <a:gd name="T14" fmla="*/ 1084 w 1262"/>
                <a:gd name="T15" fmla="*/ 105 h 984"/>
                <a:gd name="T16" fmla="*/ 1123 w 1262"/>
                <a:gd name="T17" fmla="*/ 140 h 984"/>
                <a:gd name="T18" fmla="*/ 1158 w 1262"/>
                <a:gd name="T19" fmla="*/ 179 h 984"/>
                <a:gd name="T20" fmla="*/ 1189 w 1262"/>
                <a:gd name="T21" fmla="*/ 222 h 984"/>
                <a:gd name="T22" fmla="*/ 1214 w 1262"/>
                <a:gd name="T23" fmla="*/ 268 h 984"/>
                <a:gd name="T24" fmla="*/ 1234 w 1262"/>
                <a:gd name="T25" fmla="*/ 316 h 984"/>
                <a:gd name="T26" fmla="*/ 1249 w 1262"/>
                <a:gd name="T27" fmla="*/ 368 h 984"/>
                <a:gd name="T28" fmla="*/ 1258 w 1262"/>
                <a:gd name="T29" fmla="*/ 421 h 984"/>
                <a:gd name="T30" fmla="*/ 1262 w 1262"/>
                <a:gd name="T31" fmla="*/ 478 h 984"/>
                <a:gd name="T32" fmla="*/ 1262 w 1262"/>
                <a:gd name="T33" fmla="*/ 865 h 984"/>
                <a:gd name="T34" fmla="*/ 1260 w 1262"/>
                <a:gd name="T35" fmla="*/ 865 h 984"/>
                <a:gd name="T36" fmla="*/ 1234 w 1262"/>
                <a:gd name="T37" fmla="*/ 877 h 984"/>
                <a:gd name="T38" fmla="*/ 1230 w 1262"/>
                <a:gd name="T39" fmla="*/ 880 h 984"/>
                <a:gd name="T40" fmla="*/ 1218 w 1262"/>
                <a:gd name="T41" fmla="*/ 885 h 984"/>
                <a:gd name="T42" fmla="*/ 1201 w 1262"/>
                <a:gd name="T43" fmla="*/ 892 h 984"/>
                <a:gd name="T44" fmla="*/ 1178 w 1262"/>
                <a:gd name="T45" fmla="*/ 902 h 984"/>
                <a:gd name="T46" fmla="*/ 1151 w 1262"/>
                <a:gd name="T47" fmla="*/ 911 h 984"/>
                <a:gd name="T48" fmla="*/ 1118 w 1262"/>
                <a:gd name="T49" fmla="*/ 922 h 984"/>
                <a:gd name="T50" fmla="*/ 1080 w 1262"/>
                <a:gd name="T51" fmla="*/ 933 h 984"/>
                <a:gd name="T52" fmla="*/ 1036 w 1262"/>
                <a:gd name="T53" fmla="*/ 944 h 984"/>
                <a:gd name="T54" fmla="*/ 987 w 1262"/>
                <a:gd name="T55" fmla="*/ 955 h 984"/>
                <a:gd name="T56" fmla="*/ 934 w 1262"/>
                <a:gd name="T57" fmla="*/ 964 h 984"/>
                <a:gd name="T58" fmla="*/ 876 w 1262"/>
                <a:gd name="T59" fmla="*/ 972 h 984"/>
                <a:gd name="T60" fmla="*/ 813 w 1262"/>
                <a:gd name="T61" fmla="*/ 978 h 984"/>
                <a:gd name="T62" fmla="*/ 744 w 1262"/>
                <a:gd name="T63" fmla="*/ 982 h 984"/>
                <a:gd name="T64" fmla="*/ 672 w 1262"/>
                <a:gd name="T65" fmla="*/ 984 h 984"/>
                <a:gd name="T66" fmla="*/ 603 w 1262"/>
                <a:gd name="T67" fmla="*/ 982 h 984"/>
                <a:gd name="T68" fmla="*/ 531 w 1262"/>
                <a:gd name="T69" fmla="*/ 979 h 984"/>
                <a:gd name="T70" fmla="*/ 455 w 1262"/>
                <a:gd name="T71" fmla="*/ 971 h 984"/>
                <a:gd name="T72" fmla="*/ 376 w 1262"/>
                <a:gd name="T73" fmla="*/ 960 h 984"/>
                <a:gd name="T74" fmla="*/ 294 w 1262"/>
                <a:gd name="T75" fmla="*/ 947 h 984"/>
                <a:gd name="T76" fmla="*/ 208 w 1262"/>
                <a:gd name="T77" fmla="*/ 928 h 984"/>
                <a:gd name="T78" fmla="*/ 120 w 1262"/>
                <a:gd name="T79" fmla="*/ 906 h 984"/>
                <a:gd name="T80" fmla="*/ 28 w 1262"/>
                <a:gd name="T81" fmla="*/ 879 h 984"/>
                <a:gd name="T82" fmla="*/ 1 w 1262"/>
                <a:gd name="T83" fmla="*/ 870 h 984"/>
                <a:gd name="T84" fmla="*/ 0 w 1262"/>
                <a:gd name="T85" fmla="*/ 865 h 984"/>
                <a:gd name="T86" fmla="*/ 0 w 1262"/>
                <a:gd name="T87" fmla="*/ 478 h 984"/>
                <a:gd name="T88" fmla="*/ 3 w 1262"/>
                <a:gd name="T89" fmla="*/ 421 h 984"/>
                <a:gd name="T90" fmla="*/ 12 w 1262"/>
                <a:gd name="T91" fmla="*/ 368 h 984"/>
                <a:gd name="T92" fmla="*/ 28 w 1262"/>
                <a:gd name="T93" fmla="*/ 316 h 984"/>
                <a:gd name="T94" fmla="*/ 49 w 1262"/>
                <a:gd name="T95" fmla="*/ 268 h 984"/>
                <a:gd name="T96" fmla="*/ 74 w 1262"/>
                <a:gd name="T97" fmla="*/ 222 h 984"/>
                <a:gd name="T98" fmla="*/ 105 w 1262"/>
                <a:gd name="T99" fmla="*/ 179 h 984"/>
                <a:gd name="T100" fmla="*/ 139 w 1262"/>
                <a:gd name="T101" fmla="*/ 140 h 984"/>
                <a:gd name="T102" fmla="*/ 178 w 1262"/>
                <a:gd name="T103" fmla="*/ 105 h 984"/>
                <a:gd name="T104" fmla="*/ 221 w 1262"/>
                <a:gd name="T105" fmla="*/ 74 h 984"/>
                <a:gd name="T106" fmla="*/ 266 w 1262"/>
                <a:gd name="T107" fmla="*/ 49 h 984"/>
                <a:gd name="T108" fmla="*/ 315 w 1262"/>
                <a:gd name="T109" fmla="*/ 28 h 984"/>
                <a:gd name="T110" fmla="*/ 366 w 1262"/>
                <a:gd name="T111" fmla="*/ 13 h 984"/>
                <a:gd name="T112" fmla="*/ 419 w 1262"/>
                <a:gd name="T113" fmla="*/ 4 h 984"/>
                <a:gd name="T114" fmla="*/ 474 w 1262"/>
                <a:gd name="T115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2" h="984">
                  <a:moveTo>
                    <a:pt x="474" y="0"/>
                  </a:moveTo>
                  <a:lnTo>
                    <a:pt x="789" y="0"/>
                  </a:lnTo>
                  <a:lnTo>
                    <a:pt x="844" y="4"/>
                  </a:lnTo>
                  <a:lnTo>
                    <a:pt x="896" y="13"/>
                  </a:lnTo>
                  <a:lnTo>
                    <a:pt x="948" y="28"/>
                  </a:lnTo>
                  <a:lnTo>
                    <a:pt x="996" y="49"/>
                  </a:lnTo>
                  <a:lnTo>
                    <a:pt x="1042" y="74"/>
                  </a:lnTo>
                  <a:lnTo>
                    <a:pt x="1084" y="105"/>
                  </a:lnTo>
                  <a:lnTo>
                    <a:pt x="1123" y="140"/>
                  </a:lnTo>
                  <a:lnTo>
                    <a:pt x="1158" y="179"/>
                  </a:lnTo>
                  <a:lnTo>
                    <a:pt x="1189" y="222"/>
                  </a:lnTo>
                  <a:lnTo>
                    <a:pt x="1214" y="268"/>
                  </a:lnTo>
                  <a:lnTo>
                    <a:pt x="1234" y="316"/>
                  </a:lnTo>
                  <a:lnTo>
                    <a:pt x="1249" y="368"/>
                  </a:lnTo>
                  <a:lnTo>
                    <a:pt x="1258" y="421"/>
                  </a:lnTo>
                  <a:lnTo>
                    <a:pt x="1262" y="478"/>
                  </a:lnTo>
                  <a:lnTo>
                    <a:pt x="1262" y="865"/>
                  </a:lnTo>
                  <a:lnTo>
                    <a:pt x="1260" y="865"/>
                  </a:lnTo>
                  <a:lnTo>
                    <a:pt x="1234" y="877"/>
                  </a:lnTo>
                  <a:lnTo>
                    <a:pt x="1230" y="880"/>
                  </a:lnTo>
                  <a:lnTo>
                    <a:pt x="1218" y="885"/>
                  </a:lnTo>
                  <a:lnTo>
                    <a:pt x="1201" y="892"/>
                  </a:lnTo>
                  <a:lnTo>
                    <a:pt x="1178" y="902"/>
                  </a:lnTo>
                  <a:lnTo>
                    <a:pt x="1151" y="911"/>
                  </a:lnTo>
                  <a:lnTo>
                    <a:pt x="1118" y="922"/>
                  </a:lnTo>
                  <a:lnTo>
                    <a:pt x="1080" y="933"/>
                  </a:lnTo>
                  <a:lnTo>
                    <a:pt x="1036" y="944"/>
                  </a:lnTo>
                  <a:lnTo>
                    <a:pt x="987" y="955"/>
                  </a:lnTo>
                  <a:lnTo>
                    <a:pt x="934" y="964"/>
                  </a:lnTo>
                  <a:lnTo>
                    <a:pt x="876" y="972"/>
                  </a:lnTo>
                  <a:lnTo>
                    <a:pt x="813" y="978"/>
                  </a:lnTo>
                  <a:lnTo>
                    <a:pt x="744" y="982"/>
                  </a:lnTo>
                  <a:lnTo>
                    <a:pt x="672" y="984"/>
                  </a:lnTo>
                  <a:lnTo>
                    <a:pt x="603" y="982"/>
                  </a:lnTo>
                  <a:lnTo>
                    <a:pt x="531" y="979"/>
                  </a:lnTo>
                  <a:lnTo>
                    <a:pt x="455" y="971"/>
                  </a:lnTo>
                  <a:lnTo>
                    <a:pt x="376" y="960"/>
                  </a:lnTo>
                  <a:lnTo>
                    <a:pt x="294" y="947"/>
                  </a:lnTo>
                  <a:lnTo>
                    <a:pt x="208" y="928"/>
                  </a:lnTo>
                  <a:lnTo>
                    <a:pt x="120" y="906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1"/>
                  </a:lnTo>
                  <a:lnTo>
                    <a:pt x="12" y="368"/>
                  </a:lnTo>
                  <a:lnTo>
                    <a:pt x="28" y="316"/>
                  </a:lnTo>
                  <a:lnTo>
                    <a:pt x="49" y="268"/>
                  </a:lnTo>
                  <a:lnTo>
                    <a:pt x="74" y="222"/>
                  </a:lnTo>
                  <a:lnTo>
                    <a:pt x="105" y="179"/>
                  </a:lnTo>
                  <a:lnTo>
                    <a:pt x="139" y="140"/>
                  </a:lnTo>
                  <a:lnTo>
                    <a:pt x="178" y="105"/>
                  </a:lnTo>
                  <a:lnTo>
                    <a:pt x="221" y="74"/>
                  </a:lnTo>
                  <a:lnTo>
                    <a:pt x="266" y="49"/>
                  </a:lnTo>
                  <a:lnTo>
                    <a:pt x="315" y="28"/>
                  </a:lnTo>
                  <a:lnTo>
                    <a:pt x="366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697038" y="5275263"/>
              <a:ext cx="195263" cy="196850"/>
            </a:xfrm>
            <a:custGeom>
              <a:avLst/>
              <a:gdLst>
                <a:gd name="T0" fmla="*/ 370 w 740"/>
                <a:gd name="T1" fmla="*/ 0 h 746"/>
                <a:gd name="T2" fmla="*/ 419 w 740"/>
                <a:gd name="T3" fmla="*/ 4 h 746"/>
                <a:gd name="T4" fmla="*/ 468 w 740"/>
                <a:gd name="T5" fmla="*/ 13 h 746"/>
                <a:gd name="T6" fmla="*/ 513 w 740"/>
                <a:gd name="T7" fmla="*/ 29 h 746"/>
                <a:gd name="T8" fmla="*/ 556 w 740"/>
                <a:gd name="T9" fmla="*/ 50 h 746"/>
                <a:gd name="T10" fmla="*/ 595 w 740"/>
                <a:gd name="T11" fmla="*/ 76 h 746"/>
                <a:gd name="T12" fmla="*/ 630 w 740"/>
                <a:gd name="T13" fmla="*/ 108 h 746"/>
                <a:gd name="T14" fmla="*/ 661 w 740"/>
                <a:gd name="T15" fmla="*/ 142 h 746"/>
                <a:gd name="T16" fmla="*/ 687 w 740"/>
                <a:gd name="T17" fmla="*/ 181 h 746"/>
                <a:gd name="T18" fmla="*/ 709 w 740"/>
                <a:gd name="T19" fmla="*/ 224 h 746"/>
                <a:gd name="T20" fmla="*/ 725 w 740"/>
                <a:gd name="T21" fmla="*/ 269 h 746"/>
                <a:gd name="T22" fmla="*/ 736 w 740"/>
                <a:gd name="T23" fmla="*/ 318 h 746"/>
                <a:gd name="T24" fmla="*/ 740 w 740"/>
                <a:gd name="T25" fmla="*/ 367 h 746"/>
                <a:gd name="T26" fmla="*/ 698 w 740"/>
                <a:gd name="T27" fmla="*/ 397 h 746"/>
                <a:gd name="T28" fmla="*/ 660 w 740"/>
                <a:gd name="T29" fmla="*/ 432 h 746"/>
                <a:gd name="T30" fmla="*/ 626 w 740"/>
                <a:gd name="T31" fmla="*/ 470 h 746"/>
                <a:gd name="T32" fmla="*/ 595 w 740"/>
                <a:gd name="T33" fmla="*/ 513 h 746"/>
                <a:gd name="T34" fmla="*/ 569 w 740"/>
                <a:gd name="T35" fmla="*/ 558 h 746"/>
                <a:gd name="T36" fmla="*/ 550 w 740"/>
                <a:gd name="T37" fmla="*/ 606 h 746"/>
                <a:gd name="T38" fmla="*/ 535 w 740"/>
                <a:gd name="T39" fmla="*/ 657 h 746"/>
                <a:gd name="T40" fmla="*/ 526 w 740"/>
                <a:gd name="T41" fmla="*/ 711 h 746"/>
                <a:gd name="T42" fmla="*/ 490 w 740"/>
                <a:gd name="T43" fmla="*/ 726 h 746"/>
                <a:gd name="T44" fmla="*/ 451 w 740"/>
                <a:gd name="T45" fmla="*/ 737 h 746"/>
                <a:gd name="T46" fmla="*/ 411 w 740"/>
                <a:gd name="T47" fmla="*/ 744 h 746"/>
                <a:gd name="T48" fmla="*/ 370 w 740"/>
                <a:gd name="T49" fmla="*/ 746 h 746"/>
                <a:gd name="T50" fmla="*/ 320 w 740"/>
                <a:gd name="T51" fmla="*/ 742 h 746"/>
                <a:gd name="T52" fmla="*/ 272 w 740"/>
                <a:gd name="T53" fmla="*/ 733 h 746"/>
                <a:gd name="T54" fmla="*/ 226 w 740"/>
                <a:gd name="T55" fmla="*/ 717 h 746"/>
                <a:gd name="T56" fmla="*/ 183 w 740"/>
                <a:gd name="T57" fmla="*/ 695 h 746"/>
                <a:gd name="T58" fmla="*/ 143 w 740"/>
                <a:gd name="T59" fmla="*/ 668 h 746"/>
                <a:gd name="T60" fmla="*/ 108 w 740"/>
                <a:gd name="T61" fmla="*/ 637 h 746"/>
                <a:gd name="T62" fmla="*/ 77 w 740"/>
                <a:gd name="T63" fmla="*/ 602 h 746"/>
                <a:gd name="T64" fmla="*/ 51 w 740"/>
                <a:gd name="T65" fmla="*/ 561 h 746"/>
                <a:gd name="T66" fmla="*/ 29 w 740"/>
                <a:gd name="T67" fmla="*/ 518 h 746"/>
                <a:gd name="T68" fmla="*/ 13 w 740"/>
                <a:gd name="T69" fmla="*/ 472 h 746"/>
                <a:gd name="T70" fmla="*/ 4 w 740"/>
                <a:gd name="T71" fmla="*/ 424 h 746"/>
                <a:gd name="T72" fmla="*/ 0 w 740"/>
                <a:gd name="T73" fmla="*/ 373 h 746"/>
                <a:gd name="T74" fmla="*/ 4 w 740"/>
                <a:gd name="T75" fmla="*/ 322 h 746"/>
                <a:gd name="T76" fmla="*/ 13 w 740"/>
                <a:gd name="T77" fmla="*/ 274 h 746"/>
                <a:gd name="T78" fmla="*/ 29 w 740"/>
                <a:gd name="T79" fmla="*/ 228 h 746"/>
                <a:gd name="T80" fmla="*/ 51 w 740"/>
                <a:gd name="T81" fmla="*/ 185 h 746"/>
                <a:gd name="T82" fmla="*/ 77 w 740"/>
                <a:gd name="T83" fmla="*/ 146 h 746"/>
                <a:gd name="T84" fmla="*/ 108 w 740"/>
                <a:gd name="T85" fmla="*/ 110 h 746"/>
                <a:gd name="T86" fmla="*/ 143 w 740"/>
                <a:gd name="T87" fmla="*/ 78 h 746"/>
                <a:gd name="T88" fmla="*/ 183 w 740"/>
                <a:gd name="T89" fmla="*/ 51 h 746"/>
                <a:gd name="T90" fmla="*/ 226 w 740"/>
                <a:gd name="T91" fmla="*/ 29 h 746"/>
                <a:gd name="T92" fmla="*/ 272 w 740"/>
                <a:gd name="T93" fmla="*/ 13 h 746"/>
                <a:gd name="T94" fmla="*/ 320 w 740"/>
                <a:gd name="T95" fmla="*/ 4 h 746"/>
                <a:gd name="T96" fmla="*/ 370 w 740"/>
                <a:gd name="T97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6">
                  <a:moveTo>
                    <a:pt x="370" y="0"/>
                  </a:moveTo>
                  <a:lnTo>
                    <a:pt x="419" y="4"/>
                  </a:lnTo>
                  <a:lnTo>
                    <a:pt x="468" y="13"/>
                  </a:lnTo>
                  <a:lnTo>
                    <a:pt x="513" y="29"/>
                  </a:lnTo>
                  <a:lnTo>
                    <a:pt x="556" y="50"/>
                  </a:lnTo>
                  <a:lnTo>
                    <a:pt x="595" y="76"/>
                  </a:lnTo>
                  <a:lnTo>
                    <a:pt x="630" y="108"/>
                  </a:lnTo>
                  <a:lnTo>
                    <a:pt x="661" y="142"/>
                  </a:lnTo>
                  <a:lnTo>
                    <a:pt x="687" y="181"/>
                  </a:lnTo>
                  <a:lnTo>
                    <a:pt x="709" y="224"/>
                  </a:lnTo>
                  <a:lnTo>
                    <a:pt x="725" y="269"/>
                  </a:lnTo>
                  <a:lnTo>
                    <a:pt x="736" y="318"/>
                  </a:lnTo>
                  <a:lnTo>
                    <a:pt x="740" y="367"/>
                  </a:lnTo>
                  <a:lnTo>
                    <a:pt x="698" y="397"/>
                  </a:lnTo>
                  <a:lnTo>
                    <a:pt x="660" y="432"/>
                  </a:lnTo>
                  <a:lnTo>
                    <a:pt x="626" y="470"/>
                  </a:lnTo>
                  <a:lnTo>
                    <a:pt x="595" y="513"/>
                  </a:lnTo>
                  <a:lnTo>
                    <a:pt x="569" y="558"/>
                  </a:lnTo>
                  <a:lnTo>
                    <a:pt x="550" y="606"/>
                  </a:lnTo>
                  <a:lnTo>
                    <a:pt x="535" y="657"/>
                  </a:lnTo>
                  <a:lnTo>
                    <a:pt x="526" y="711"/>
                  </a:lnTo>
                  <a:lnTo>
                    <a:pt x="490" y="726"/>
                  </a:lnTo>
                  <a:lnTo>
                    <a:pt x="451" y="737"/>
                  </a:lnTo>
                  <a:lnTo>
                    <a:pt x="411" y="744"/>
                  </a:lnTo>
                  <a:lnTo>
                    <a:pt x="370" y="746"/>
                  </a:lnTo>
                  <a:lnTo>
                    <a:pt x="320" y="742"/>
                  </a:lnTo>
                  <a:lnTo>
                    <a:pt x="272" y="733"/>
                  </a:lnTo>
                  <a:lnTo>
                    <a:pt x="226" y="717"/>
                  </a:lnTo>
                  <a:lnTo>
                    <a:pt x="183" y="695"/>
                  </a:lnTo>
                  <a:lnTo>
                    <a:pt x="143" y="668"/>
                  </a:lnTo>
                  <a:lnTo>
                    <a:pt x="108" y="637"/>
                  </a:lnTo>
                  <a:lnTo>
                    <a:pt x="77" y="602"/>
                  </a:lnTo>
                  <a:lnTo>
                    <a:pt x="51" y="561"/>
                  </a:lnTo>
                  <a:lnTo>
                    <a:pt x="29" y="518"/>
                  </a:lnTo>
                  <a:lnTo>
                    <a:pt x="13" y="472"/>
                  </a:lnTo>
                  <a:lnTo>
                    <a:pt x="4" y="424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3" y="274"/>
                  </a:lnTo>
                  <a:lnTo>
                    <a:pt x="29" y="228"/>
                  </a:lnTo>
                  <a:lnTo>
                    <a:pt x="51" y="185"/>
                  </a:lnTo>
                  <a:lnTo>
                    <a:pt x="77" y="146"/>
                  </a:lnTo>
                  <a:lnTo>
                    <a:pt x="108" y="110"/>
                  </a:lnTo>
                  <a:lnTo>
                    <a:pt x="143" y="78"/>
                  </a:lnTo>
                  <a:lnTo>
                    <a:pt x="183" y="51"/>
                  </a:lnTo>
                  <a:lnTo>
                    <a:pt x="226" y="29"/>
                  </a:lnTo>
                  <a:lnTo>
                    <a:pt x="272" y="13"/>
                  </a:lnTo>
                  <a:lnTo>
                    <a:pt x="320" y="4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627188" y="5478463"/>
              <a:ext cx="244475" cy="260350"/>
            </a:xfrm>
            <a:custGeom>
              <a:avLst/>
              <a:gdLst>
                <a:gd name="T0" fmla="*/ 474 w 927"/>
                <a:gd name="T1" fmla="*/ 0 h 984"/>
                <a:gd name="T2" fmla="*/ 786 w 927"/>
                <a:gd name="T3" fmla="*/ 0 h 984"/>
                <a:gd name="T4" fmla="*/ 790 w 927"/>
                <a:gd name="T5" fmla="*/ 53 h 984"/>
                <a:gd name="T6" fmla="*/ 801 w 927"/>
                <a:gd name="T7" fmla="*/ 105 h 984"/>
                <a:gd name="T8" fmla="*/ 816 w 927"/>
                <a:gd name="T9" fmla="*/ 154 h 984"/>
                <a:gd name="T10" fmla="*/ 837 w 927"/>
                <a:gd name="T11" fmla="*/ 200 h 984"/>
                <a:gd name="T12" fmla="*/ 863 w 927"/>
                <a:gd name="T13" fmla="*/ 244 h 984"/>
                <a:gd name="T14" fmla="*/ 892 w 927"/>
                <a:gd name="T15" fmla="*/ 284 h 984"/>
                <a:gd name="T16" fmla="*/ 927 w 927"/>
                <a:gd name="T17" fmla="*/ 321 h 984"/>
                <a:gd name="T18" fmla="*/ 869 w 927"/>
                <a:gd name="T19" fmla="*/ 341 h 984"/>
                <a:gd name="T20" fmla="*/ 816 w 927"/>
                <a:gd name="T21" fmla="*/ 367 h 984"/>
                <a:gd name="T22" fmla="*/ 765 w 927"/>
                <a:gd name="T23" fmla="*/ 398 h 984"/>
                <a:gd name="T24" fmla="*/ 719 w 927"/>
                <a:gd name="T25" fmla="*/ 435 h 984"/>
                <a:gd name="T26" fmla="*/ 676 w 927"/>
                <a:gd name="T27" fmla="*/ 477 h 984"/>
                <a:gd name="T28" fmla="*/ 638 w 927"/>
                <a:gd name="T29" fmla="*/ 522 h 984"/>
                <a:gd name="T30" fmla="*/ 605 w 927"/>
                <a:gd name="T31" fmla="*/ 571 h 984"/>
                <a:gd name="T32" fmla="*/ 577 w 927"/>
                <a:gd name="T33" fmla="*/ 625 h 984"/>
                <a:gd name="T34" fmla="*/ 554 w 927"/>
                <a:gd name="T35" fmla="*/ 681 h 984"/>
                <a:gd name="T36" fmla="*/ 538 w 927"/>
                <a:gd name="T37" fmla="*/ 740 h 984"/>
                <a:gd name="T38" fmla="*/ 528 w 927"/>
                <a:gd name="T39" fmla="*/ 801 h 984"/>
                <a:gd name="T40" fmla="*/ 525 w 927"/>
                <a:gd name="T41" fmla="*/ 863 h 984"/>
                <a:gd name="T42" fmla="*/ 525 w 927"/>
                <a:gd name="T43" fmla="*/ 984 h 984"/>
                <a:gd name="T44" fmla="*/ 456 w 927"/>
                <a:gd name="T45" fmla="*/ 979 h 984"/>
                <a:gd name="T46" fmla="*/ 392 w 927"/>
                <a:gd name="T47" fmla="*/ 973 h 984"/>
                <a:gd name="T48" fmla="*/ 332 w 927"/>
                <a:gd name="T49" fmla="*/ 965 h 984"/>
                <a:gd name="T50" fmla="*/ 278 w 927"/>
                <a:gd name="T51" fmla="*/ 956 h 984"/>
                <a:gd name="T52" fmla="*/ 229 w 927"/>
                <a:gd name="T53" fmla="*/ 945 h 984"/>
                <a:gd name="T54" fmla="*/ 184 w 927"/>
                <a:gd name="T55" fmla="*/ 934 h 984"/>
                <a:gd name="T56" fmla="*/ 145 w 927"/>
                <a:gd name="T57" fmla="*/ 922 h 984"/>
                <a:gd name="T58" fmla="*/ 112 w 927"/>
                <a:gd name="T59" fmla="*/ 912 h 984"/>
                <a:gd name="T60" fmla="*/ 84 w 927"/>
                <a:gd name="T61" fmla="*/ 902 h 984"/>
                <a:gd name="T62" fmla="*/ 62 w 927"/>
                <a:gd name="T63" fmla="*/ 893 h 984"/>
                <a:gd name="T64" fmla="*/ 45 w 927"/>
                <a:gd name="T65" fmla="*/ 885 h 984"/>
                <a:gd name="T66" fmla="*/ 33 w 927"/>
                <a:gd name="T67" fmla="*/ 881 h 984"/>
                <a:gd name="T68" fmla="*/ 27 w 927"/>
                <a:gd name="T69" fmla="*/ 877 h 984"/>
                <a:gd name="T70" fmla="*/ 2 w 927"/>
                <a:gd name="T71" fmla="*/ 865 h 984"/>
                <a:gd name="T72" fmla="*/ 0 w 927"/>
                <a:gd name="T73" fmla="*/ 865 h 984"/>
                <a:gd name="T74" fmla="*/ 0 w 927"/>
                <a:gd name="T75" fmla="*/ 478 h 984"/>
                <a:gd name="T76" fmla="*/ 3 w 927"/>
                <a:gd name="T77" fmla="*/ 423 h 984"/>
                <a:gd name="T78" fmla="*/ 13 w 927"/>
                <a:gd name="T79" fmla="*/ 368 h 984"/>
                <a:gd name="T80" fmla="*/ 27 w 927"/>
                <a:gd name="T81" fmla="*/ 318 h 984"/>
                <a:gd name="T82" fmla="*/ 48 w 927"/>
                <a:gd name="T83" fmla="*/ 268 h 984"/>
                <a:gd name="T84" fmla="*/ 73 w 927"/>
                <a:gd name="T85" fmla="*/ 222 h 984"/>
                <a:gd name="T86" fmla="*/ 104 w 927"/>
                <a:gd name="T87" fmla="*/ 179 h 984"/>
                <a:gd name="T88" fmla="*/ 139 w 927"/>
                <a:gd name="T89" fmla="*/ 141 h 984"/>
                <a:gd name="T90" fmla="*/ 178 w 927"/>
                <a:gd name="T91" fmla="*/ 105 h 984"/>
                <a:gd name="T92" fmla="*/ 220 w 927"/>
                <a:gd name="T93" fmla="*/ 75 h 984"/>
                <a:gd name="T94" fmla="*/ 266 w 927"/>
                <a:gd name="T95" fmla="*/ 49 h 984"/>
                <a:gd name="T96" fmla="*/ 314 w 927"/>
                <a:gd name="T97" fmla="*/ 28 h 984"/>
                <a:gd name="T98" fmla="*/ 365 w 927"/>
                <a:gd name="T99" fmla="*/ 13 h 984"/>
                <a:gd name="T100" fmla="*/ 419 w 927"/>
                <a:gd name="T101" fmla="*/ 4 h 984"/>
                <a:gd name="T102" fmla="*/ 474 w 927"/>
                <a:gd name="T103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4">
                  <a:moveTo>
                    <a:pt x="474" y="0"/>
                  </a:moveTo>
                  <a:lnTo>
                    <a:pt x="786" y="0"/>
                  </a:lnTo>
                  <a:lnTo>
                    <a:pt x="790" y="53"/>
                  </a:lnTo>
                  <a:lnTo>
                    <a:pt x="801" y="105"/>
                  </a:lnTo>
                  <a:lnTo>
                    <a:pt x="816" y="154"/>
                  </a:lnTo>
                  <a:lnTo>
                    <a:pt x="837" y="200"/>
                  </a:lnTo>
                  <a:lnTo>
                    <a:pt x="863" y="244"/>
                  </a:lnTo>
                  <a:lnTo>
                    <a:pt x="892" y="284"/>
                  </a:lnTo>
                  <a:lnTo>
                    <a:pt x="927" y="321"/>
                  </a:lnTo>
                  <a:lnTo>
                    <a:pt x="869" y="341"/>
                  </a:lnTo>
                  <a:lnTo>
                    <a:pt x="816" y="367"/>
                  </a:lnTo>
                  <a:lnTo>
                    <a:pt x="765" y="398"/>
                  </a:lnTo>
                  <a:lnTo>
                    <a:pt x="719" y="435"/>
                  </a:lnTo>
                  <a:lnTo>
                    <a:pt x="676" y="477"/>
                  </a:lnTo>
                  <a:lnTo>
                    <a:pt x="638" y="522"/>
                  </a:lnTo>
                  <a:lnTo>
                    <a:pt x="605" y="571"/>
                  </a:lnTo>
                  <a:lnTo>
                    <a:pt x="577" y="625"/>
                  </a:lnTo>
                  <a:lnTo>
                    <a:pt x="554" y="681"/>
                  </a:lnTo>
                  <a:lnTo>
                    <a:pt x="538" y="740"/>
                  </a:lnTo>
                  <a:lnTo>
                    <a:pt x="528" y="801"/>
                  </a:lnTo>
                  <a:lnTo>
                    <a:pt x="525" y="863"/>
                  </a:lnTo>
                  <a:lnTo>
                    <a:pt x="525" y="984"/>
                  </a:lnTo>
                  <a:lnTo>
                    <a:pt x="456" y="979"/>
                  </a:lnTo>
                  <a:lnTo>
                    <a:pt x="392" y="973"/>
                  </a:lnTo>
                  <a:lnTo>
                    <a:pt x="332" y="965"/>
                  </a:lnTo>
                  <a:lnTo>
                    <a:pt x="278" y="956"/>
                  </a:lnTo>
                  <a:lnTo>
                    <a:pt x="229" y="945"/>
                  </a:lnTo>
                  <a:lnTo>
                    <a:pt x="184" y="934"/>
                  </a:lnTo>
                  <a:lnTo>
                    <a:pt x="145" y="922"/>
                  </a:lnTo>
                  <a:lnTo>
                    <a:pt x="112" y="912"/>
                  </a:lnTo>
                  <a:lnTo>
                    <a:pt x="84" y="902"/>
                  </a:lnTo>
                  <a:lnTo>
                    <a:pt x="62" y="893"/>
                  </a:lnTo>
                  <a:lnTo>
                    <a:pt x="45" y="885"/>
                  </a:lnTo>
                  <a:lnTo>
                    <a:pt x="33" y="881"/>
                  </a:lnTo>
                  <a:lnTo>
                    <a:pt x="27" y="877"/>
                  </a:lnTo>
                  <a:lnTo>
                    <a:pt x="2" y="865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3"/>
                  </a:lnTo>
                  <a:lnTo>
                    <a:pt x="13" y="368"/>
                  </a:lnTo>
                  <a:lnTo>
                    <a:pt x="27" y="318"/>
                  </a:lnTo>
                  <a:lnTo>
                    <a:pt x="48" y="268"/>
                  </a:lnTo>
                  <a:lnTo>
                    <a:pt x="73" y="222"/>
                  </a:lnTo>
                  <a:lnTo>
                    <a:pt x="104" y="179"/>
                  </a:lnTo>
                  <a:lnTo>
                    <a:pt x="139" y="141"/>
                  </a:lnTo>
                  <a:lnTo>
                    <a:pt x="178" y="105"/>
                  </a:lnTo>
                  <a:lnTo>
                    <a:pt x="220" y="75"/>
                  </a:lnTo>
                  <a:lnTo>
                    <a:pt x="266" y="49"/>
                  </a:lnTo>
                  <a:lnTo>
                    <a:pt x="314" y="28"/>
                  </a:lnTo>
                  <a:lnTo>
                    <a:pt x="365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851026" y="5197475"/>
              <a:ext cx="171450" cy="168275"/>
            </a:xfrm>
            <a:custGeom>
              <a:avLst/>
              <a:gdLst>
                <a:gd name="T0" fmla="*/ 354 w 651"/>
                <a:gd name="T1" fmla="*/ 0 h 632"/>
                <a:gd name="T2" fmla="*/ 400 w 651"/>
                <a:gd name="T3" fmla="*/ 2 h 632"/>
                <a:gd name="T4" fmla="*/ 444 w 651"/>
                <a:gd name="T5" fmla="*/ 10 h 632"/>
                <a:gd name="T6" fmla="*/ 486 w 651"/>
                <a:gd name="T7" fmla="*/ 24 h 632"/>
                <a:gd name="T8" fmla="*/ 526 w 651"/>
                <a:gd name="T9" fmla="*/ 42 h 632"/>
                <a:gd name="T10" fmla="*/ 564 w 651"/>
                <a:gd name="T11" fmla="*/ 65 h 632"/>
                <a:gd name="T12" fmla="*/ 599 w 651"/>
                <a:gd name="T13" fmla="*/ 94 h 632"/>
                <a:gd name="T14" fmla="*/ 580 w 651"/>
                <a:gd name="T15" fmla="*/ 143 h 632"/>
                <a:gd name="T16" fmla="*/ 566 w 651"/>
                <a:gd name="T17" fmla="*/ 193 h 632"/>
                <a:gd name="T18" fmla="*/ 557 w 651"/>
                <a:gd name="T19" fmla="*/ 244 h 632"/>
                <a:gd name="T20" fmla="*/ 555 w 651"/>
                <a:gd name="T21" fmla="*/ 297 h 632"/>
                <a:gd name="T22" fmla="*/ 557 w 651"/>
                <a:gd name="T23" fmla="*/ 349 h 632"/>
                <a:gd name="T24" fmla="*/ 565 w 651"/>
                <a:gd name="T25" fmla="*/ 400 h 632"/>
                <a:gd name="T26" fmla="*/ 579 w 651"/>
                <a:gd name="T27" fmla="*/ 449 h 632"/>
                <a:gd name="T28" fmla="*/ 598 w 651"/>
                <a:gd name="T29" fmla="*/ 497 h 632"/>
                <a:gd name="T30" fmla="*/ 622 w 651"/>
                <a:gd name="T31" fmla="*/ 542 h 632"/>
                <a:gd name="T32" fmla="*/ 651 w 651"/>
                <a:gd name="T33" fmla="*/ 585 h 632"/>
                <a:gd name="T34" fmla="*/ 631 w 651"/>
                <a:gd name="T35" fmla="*/ 609 h 632"/>
                <a:gd name="T36" fmla="*/ 611 w 651"/>
                <a:gd name="T37" fmla="*/ 632 h 632"/>
                <a:gd name="T38" fmla="*/ 570 w 651"/>
                <a:gd name="T39" fmla="*/ 612 h 632"/>
                <a:gd name="T40" fmla="*/ 528 w 651"/>
                <a:gd name="T41" fmla="*/ 596 h 632"/>
                <a:gd name="T42" fmla="*/ 485 w 651"/>
                <a:gd name="T43" fmla="*/ 585 h 632"/>
                <a:gd name="T44" fmla="*/ 441 w 651"/>
                <a:gd name="T45" fmla="*/ 578 h 632"/>
                <a:gd name="T46" fmla="*/ 396 w 651"/>
                <a:gd name="T47" fmla="*/ 575 h 632"/>
                <a:gd name="T48" fmla="*/ 357 w 651"/>
                <a:gd name="T49" fmla="*/ 578 h 632"/>
                <a:gd name="T50" fmla="*/ 319 w 651"/>
                <a:gd name="T51" fmla="*/ 585 h 632"/>
                <a:gd name="T52" fmla="*/ 282 w 651"/>
                <a:gd name="T53" fmla="*/ 594 h 632"/>
                <a:gd name="T54" fmla="*/ 248 w 651"/>
                <a:gd name="T55" fmla="*/ 604 h 632"/>
                <a:gd name="T56" fmla="*/ 219 w 651"/>
                <a:gd name="T57" fmla="*/ 616 h 632"/>
                <a:gd name="T58" fmla="*/ 211 w 651"/>
                <a:gd name="T59" fmla="*/ 563 h 632"/>
                <a:gd name="T60" fmla="*/ 197 w 651"/>
                <a:gd name="T61" fmla="*/ 512 h 632"/>
                <a:gd name="T62" fmla="*/ 177 w 651"/>
                <a:gd name="T63" fmla="*/ 464 h 632"/>
                <a:gd name="T64" fmla="*/ 152 w 651"/>
                <a:gd name="T65" fmla="*/ 417 h 632"/>
                <a:gd name="T66" fmla="*/ 121 w 651"/>
                <a:gd name="T67" fmla="*/ 376 h 632"/>
                <a:gd name="T68" fmla="*/ 85 w 651"/>
                <a:gd name="T69" fmla="*/ 337 h 632"/>
                <a:gd name="T70" fmla="*/ 45 w 651"/>
                <a:gd name="T71" fmla="*/ 302 h 632"/>
                <a:gd name="T72" fmla="*/ 0 w 651"/>
                <a:gd name="T73" fmla="*/ 272 h 632"/>
                <a:gd name="T74" fmla="*/ 16 w 651"/>
                <a:gd name="T75" fmla="*/ 226 h 632"/>
                <a:gd name="T76" fmla="*/ 38 w 651"/>
                <a:gd name="T77" fmla="*/ 183 h 632"/>
                <a:gd name="T78" fmla="*/ 64 w 651"/>
                <a:gd name="T79" fmla="*/ 143 h 632"/>
                <a:gd name="T80" fmla="*/ 95 w 651"/>
                <a:gd name="T81" fmla="*/ 107 h 632"/>
                <a:gd name="T82" fmla="*/ 131 w 651"/>
                <a:gd name="T83" fmla="*/ 76 h 632"/>
                <a:gd name="T84" fmla="*/ 170 w 651"/>
                <a:gd name="T85" fmla="*/ 49 h 632"/>
                <a:gd name="T86" fmla="*/ 212 w 651"/>
                <a:gd name="T87" fmla="*/ 28 h 632"/>
                <a:gd name="T88" fmla="*/ 258 w 651"/>
                <a:gd name="T89" fmla="*/ 12 h 632"/>
                <a:gd name="T90" fmla="*/ 305 w 651"/>
                <a:gd name="T91" fmla="*/ 3 h 632"/>
                <a:gd name="T92" fmla="*/ 354 w 651"/>
                <a:gd name="T9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1" h="632">
                  <a:moveTo>
                    <a:pt x="354" y="0"/>
                  </a:moveTo>
                  <a:lnTo>
                    <a:pt x="400" y="2"/>
                  </a:lnTo>
                  <a:lnTo>
                    <a:pt x="444" y="10"/>
                  </a:lnTo>
                  <a:lnTo>
                    <a:pt x="486" y="24"/>
                  </a:lnTo>
                  <a:lnTo>
                    <a:pt x="526" y="42"/>
                  </a:lnTo>
                  <a:lnTo>
                    <a:pt x="564" y="65"/>
                  </a:lnTo>
                  <a:lnTo>
                    <a:pt x="599" y="94"/>
                  </a:lnTo>
                  <a:lnTo>
                    <a:pt x="580" y="143"/>
                  </a:lnTo>
                  <a:lnTo>
                    <a:pt x="566" y="193"/>
                  </a:lnTo>
                  <a:lnTo>
                    <a:pt x="557" y="244"/>
                  </a:lnTo>
                  <a:lnTo>
                    <a:pt x="555" y="297"/>
                  </a:lnTo>
                  <a:lnTo>
                    <a:pt x="557" y="349"/>
                  </a:lnTo>
                  <a:lnTo>
                    <a:pt x="565" y="400"/>
                  </a:lnTo>
                  <a:lnTo>
                    <a:pt x="579" y="449"/>
                  </a:lnTo>
                  <a:lnTo>
                    <a:pt x="598" y="497"/>
                  </a:lnTo>
                  <a:lnTo>
                    <a:pt x="622" y="542"/>
                  </a:lnTo>
                  <a:lnTo>
                    <a:pt x="651" y="585"/>
                  </a:lnTo>
                  <a:lnTo>
                    <a:pt x="631" y="609"/>
                  </a:lnTo>
                  <a:lnTo>
                    <a:pt x="611" y="632"/>
                  </a:lnTo>
                  <a:lnTo>
                    <a:pt x="570" y="612"/>
                  </a:lnTo>
                  <a:lnTo>
                    <a:pt x="528" y="596"/>
                  </a:lnTo>
                  <a:lnTo>
                    <a:pt x="485" y="585"/>
                  </a:lnTo>
                  <a:lnTo>
                    <a:pt x="441" y="578"/>
                  </a:lnTo>
                  <a:lnTo>
                    <a:pt x="396" y="575"/>
                  </a:lnTo>
                  <a:lnTo>
                    <a:pt x="357" y="578"/>
                  </a:lnTo>
                  <a:lnTo>
                    <a:pt x="319" y="585"/>
                  </a:lnTo>
                  <a:lnTo>
                    <a:pt x="282" y="594"/>
                  </a:lnTo>
                  <a:lnTo>
                    <a:pt x="248" y="604"/>
                  </a:lnTo>
                  <a:lnTo>
                    <a:pt x="219" y="616"/>
                  </a:lnTo>
                  <a:lnTo>
                    <a:pt x="211" y="563"/>
                  </a:lnTo>
                  <a:lnTo>
                    <a:pt x="197" y="512"/>
                  </a:lnTo>
                  <a:lnTo>
                    <a:pt x="177" y="464"/>
                  </a:lnTo>
                  <a:lnTo>
                    <a:pt x="152" y="417"/>
                  </a:lnTo>
                  <a:lnTo>
                    <a:pt x="121" y="376"/>
                  </a:lnTo>
                  <a:lnTo>
                    <a:pt x="85" y="337"/>
                  </a:lnTo>
                  <a:lnTo>
                    <a:pt x="45" y="302"/>
                  </a:lnTo>
                  <a:lnTo>
                    <a:pt x="0" y="272"/>
                  </a:lnTo>
                  <a:lnTo>
                    <a:pt x="16" y="226"/>
                  </a:lnTo>
                  <a:lnTo>
                    <a:pt x="38" y="183"/>
                  </a:lnTo>
                  <a:lnTo>
                    <a:pt x="64" y="143"/>
                  </a:lnTo>
                  <a:lnTo>
                    <a:pt x="95" y="107"/>
                  </a:lnTo>
                  <a:lnTo>
                    <a:pt x="131" y="76"/>
                  </a:lnTo>
                  <a:lnTo>
                    <a:pt x="170" y="49"/>
                  </a:lnTo>
                  <a:lnTo>
                    <a:pt x="212" y="28"/>
                  </a:lnTo>
                  <a:lnTo>
                    <a:pt x="258" y="12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2225676" y="5197475"/>
              <a:ext cx="173038" cy="165100"/>
            </a:xfrm>
            <a:custGeom>
              <a:avLst/>
              <a:gdLst>
                <a:gd name="T0" fmla="*/ 311 w 656"/>
                <a:gd name="T1" fmla="*/ 0 h 622"/>
                <a:gd name="T2" fmla="*/ 357 w 656"/>
                <a:gd name="T3" fmla="*/ 2 h 622"/>
                <a:gd name="T4" fmla="*/ 401 w 656"/>
                <a:gd name="T5" fmla="*/ 11 h 622"/>
                <a:gd name="T6" fmla="*/ 445 w 656"/>
                <a:gd name="T7" fmla="*/ 25 h 622"/>
                <a:gd name="T8" fmla="*/ 485 w 656"/>
                <a:gd name="T9" fmla="*/ 43 h 622"/>
                <a:gd name="T10" fmla="*/ 523 w 656"/>
                <a:gd name="T11" fmla="*/ 68 h 622"/>
                <a:gd name="T12" fmla="*/ 557 w 656"/>
                <a:gd name="T13" fmla="*/ 95 h 622"/>
                <a:gd name="T14" fmla="*/ 588 w 656"/>
                <a:gd name="T15" fmla="*/ 128 h 622"/>
                <a:gd name="T16" fmla="*/ 616 w 656"/>
                <a:gd name="T17" fmla="*/ 163 h 622"/>
                <a:gd name="T18" fmla="*/ 638 w 656"/>
                <a:gd name="T19" fmla="*/ 204 h 622"/>
                <a:gd name="T20" fmla="*/ 656 w 656"/>
                <a:gd name="T21" fmla="*/ 245 h 622"/>
                <a:gd name="T22" fmla="*/ 611 w 656"/>
                <a:gd name="T23" fmla="*/ 272 h 622"/>
                <a:gd name="T24" fmla="*/ 571 w 656"/>
                <a:gd name="T25" fmla="*/ 302 h 622"/>
                <a:gd name="T26" fmla="*/ 533 w 656"/>
                <a:gd name="T27" fmla="*/ 335 h 622"/>
                <a:gd name="T28" fmla="*/ 501 w 656"/>
                <a:gd name="T29" fmla="*/ 374 h 622"/>
                <a:gd name="T30" fmla="*/ 472 w 656"/>
                <a:gd name="T31" fmla="*/ 415 h 622"/>
                <a:gd name="T32" fmla="*/ 449 w 656"/>
                <a:gd name="T33" fmla="*/ 460 h 622"/>
                <a:gd name="T34" fmla="*/ 431 w 656"/>
                <a:gd name="T35" fmla="*/ 506 h 622"/>
                <a:gd name="T36" fmla="*/ 419 w 656"/>
                <a:gd name="T37" fmla="*/ 556 h 622"/>
                <a:gd name="T38" fmla="*/ 412 w 656"/>
                <a:gd name="T39" fmla="*/ 607 h 622"/>
                <a:gd name="T40" fmla="*/ 376 w 656"/>
                <a:gd name="T41" fmla="*/ 595 h 622"/>
                <a:gd name="T42" fmla="*/ 335 w 656"/>
                <a:gd name="T43" fmla="*/ 586 h 622"/>
                <a:gd name="T44" fmla="*/ 289 w 656"/>
                <a:gd name="T45" fmla="*/ 578 h 622"/>
                <a:gd name="T46" fmla="*/ 240 w 656"/>
                <a:gd name="T47" fmla="*/ 575 h 622"/>
                <a:gd name="T48" fmla="*/ 189 w 656"/>
                <a:gd name="T49" fmla="*/ 578 h 622"/>
                <a:gd name="T50" fmla="*/ 140 w 656"/>
                <a:gd name="T51" fmla="*/ 587 h 622"/>
                <a:gd name="T52" fmla="*/ 92 w 656"/>
                <a:gd name="T53" fmla="*/ 602 h 622"/>
                <a:gd name="T54" fmla="*/ 45 w 656"/>
                <a:gd name="T55" fmla="*/ 622 h 622"/>
                <a:gd name="T56" fmla="*/ 21 w 656"/>
                <a:gd name="T57" fmla="*/ 594 h 622"/>
                <a:gd name="T58" fmla="*/ 0 w 656"/>
                <a:gd name="T59" fmla="*/ 564 h 622"/>
                <a:gd name="T60" fmla="*/ 29 w 656"/>
                <a:gd name="T61" fmla="*/ 515 h 622"/>
                <a:gd name="T62" fmla="*/ 52 w 656"/>
                <a:gd name="T63" fmla="*/ 464 h 622"/>
                <a:gd name="T64" fmla="*/ 68 w 656"/>
                <a:gd name="T65" fmla="*/ 409 h 622"/>
                <a:gd name="T66" fmla="*/ 78 w 656"/>
                <a:gd name="T67" fmla="*/ 354 h 622"/>
                <a:gd name="T68" fmla="*/ 82 w 656"/>
                <a:gd name="T69" fmla="*/ 297 h 622"/>
                <a:gd name="T70" fmla="*/ 79 w 656"/>
                <a:gd name="T71" fmla="*/ 250 h 622"/>
                <a:gd name="T72" fmla="*/ 73 w 656"/>
                <a:gd name="T73" fmla="*/ 204 h 622"/>
                <a:gd name="T74" fmla="*/ 61 w 656"/>
                <a:gd name="T75" fmla="*/ 159 h 622"/>
                <a:gd name="T76" fmla="*/ 45 w 656"/>
                <a:gd name="T77" fmla="*/ 115 h 622"/>
                <a:gd name="T78" fmla="*/ 76 w 656"/>
                <a:gd name="T79" fmla="*/ 85 h 622"/>
                <a:gd name="T80" fmla="*/ 110 w 656"/>
                <a:gd name="T81" fmla="*/ 60 h 622"/>
                <a:gd name="T82" fmla="*/ 147 w 656"/>
                <a:gd name="T83" fmla="*/ 38 h 622"/>
                <a:gd name="T84" fmla="*/ 185 w 656"/>
                <a:gd name="T85" fmla="*/ 22 h 622"/>
                <a:gd name="T86" fmla="*/ 226 w 656"/>
                <a:gd name="T87" fmla="*/ 9 h 622"/>
                <a:gd name="T88" fmla="*/ 267 w 656"/>
                <a:gd name="T89" fmla="*/ 2 h 622"/>
                <a:gd name="T90" fmla="*/ 311 w 656"/>
                <a:gd name="T91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6" h="622">
                  <a:moveTo>
                    <a:pt x="311" y="0"/>
                  </a:moveTo>
                  <a:lnTo>
                    <a:pt x="357" y="2"/>
                  </a:lnTo>
                  <a:lnTo>
                    <a:pt x="401" y="11"/>
                  </a:lnTo>
                  <a:lnTo>
                    <a:pt x="445" y="25"/>
                  </a:lnTo>
                  <a:lnTo>
                    <a:pt x="485" y="43"/>
                  </a:lnTo>
                  <a:lnTo>
                    <a:pt x="523" y="68"/>
                  </a:lnTo>
                  <a:lnTo>
                    <a:pt x="557" y="95"/>
                  </a:lnTo>
                  <a:lnTo>
                    <a:pt x="588" y="128"/>
                  </a:lnTo>
                  <a:lnTo>
                    <a:pt x="616" y="163"/>
                  </a:lnTo>
                  <a:lnTo>
                    <a:pt x="638" y="204"/>
                  </a:lnTo>
                  <a:lnTo>
                    <a:pt x="656" y="245"/>
                  </a:lnTo>
                  <a:lnTo>
                    <a:pt x="611" y="272"/>
                  </a:lnTo>
                  <a:lnTo>
                    <a:pt x="571" y="302"/>
                  </a:lnTo>
                  <a:lnTo>
                    <a:pt x="533" y="335"/>
                  </a:lnTo>
                  <a:lnTo>
                    <a:pt x="501" y="374"/>
                  </a:lnTo>
                  <a:lnTo>
                    <a:pt x="472" y="415"/>
                  </a:lnTo>
                  <a:lnTo>
                    <a:pt x="449" y="460"/>
                  </a:lnTo>
                  <a:lnTo>
                    <a:pt x="431" y="506"/>
                  </a:lnTo>
                  <a:lnTo>
                    <a:pt x="419" y="556"/>
                  </a:lnTo>
                  <a:lnTo>
                    <a:pt x="412" y="607"/>
                  </a:lnTo>
                  <a:lnTo>
                    <a:pt x="376" y="595"/>
                  </a:lnTo>
                  <a:lnTo>
                    <a:pt x="335" y="586"/>
                  </a:lnTo>
                  <a:lnTo>
                    <a:pt x="289" y="578"/>
                  </a:lnTo>
                  <a:lnTo>
                    <a:pt x="240" y="575"/>
                  </a:lnTo>
                  <a:lnTo>
                    <a:pt x="189" y="578"/>
                  </a:lnTo>
                  <a:lnTo>
                    <a:pt x="140" y="587"/>
                  </a:lnTo>
                  <a:lnTo>
                    <a:pt x="92" y="602"/>
                  </a:lnTo>
                  <a:lnTo>
                    <a:pt x="45" y="622"/>
                  </a:lnTo>
                  <a:lnTo>
                    <a:pt x="21" y="594"/>
                  </a:lnTo>
                  <a:lnTo>
                    <a:pt x="0" y="564"/>
                  </a:lnTo>
                  <a:lnTo>
                    <a:pt x="29" y="515"/>
                  </a:lnTo>
                  <a:lnTo>
                    <a:pt x="52" y="464"/>
                  </a:lnTo>
                  <a:lnTo>
                    <a:pt x="68" y="409"/>
                  </a:lnTo>
                  <a:lnTo>
                    <a:pt x="78" y="354"/>
                  </a:lnTo>
                  <a:lnTo>
                    <a:pt x="82" y="297"/>
                  </a:lnTo>
                  <a:lnTo>
                    <a:pt x="79" y="250"/>
                  </a:lnTo>
                  <a:lnTo>
                    <a:pt x="73" y="204"/>
                  </a:lnTo>
                  <a:lnTo>
                    <a:pt x="61" y="159"/>
                  </a:lnTo>
                  <a:lnTo>
                    <a:pt x="45" y="115"/>
                  </a:lnTo>
                  <a:lnTo>
                    <a:pt x="76" y="85"/>
                  </a:lnTo>
                  <a:lnTo>
                    <a:pt x="110" y="60"/>
                  </a:lnTo>
                  <a:lnTo>
                    <a:pt x="147" y="38"/>
                  </a:lnTo>
                  <a:lnTo>
                    <a:pt x="185" y="22"/>
                  </a:lnTo>
                  <a:lnTo>
                    <a:pt x="226" y="9"/>
                  </a:lnTo>
                  <a:lnTo>
                    <a:pt x="267" y="2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251700" y="4140317"/>
            <a:ext cx="866775" cy="847725"/>
            <a:chOff x="8532813" y="4041775"/>
            <a:chExt cx="866775" cy="847725"/>
          </a:xfrm>
          <a:solidFill>
            <a:schemeClr val="bg1"/>
          </a:solidFill>
        </p:grpSpPr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8532813" y="4041775"/>
              <a:ext cx="866775" cy="847725"/>
            </a:xfrm>
            <a:custGeom>
              <a:avLst/>
              <a:gdLst>
                <a:gd name="T0" fmla="*/ 203 w 3278"/>
                <a:gd name="T1" fmla="*/ 0 h 3209"/>
                <a:gd name="T2" fmla="*/ 407 w 3278"/>
                <a:gd name="T3" fmla="*/ 325 h 3209"/>
                <a:gd name="T4" fmla="*/ 269 w 3278"/>
                <a:gd name="T5" fmla="*/ 325 h 3209"/>
                <a:gd name="T6" fmla="*/ 269 w 3278"/>
                <a:gd name="T7" fmla="*/ 2939 h 3209"/>
                <a:gd name="T8" fmla="*/ 2954 w 3278"/>
                <a:gd name="T9" fmla="*/ 2939 h 3209"/>
                <a:gd name="T10" fmla="*/ 2954 w 3278"/>
                <a:gd name="T11" fmla="*/ 2803 h 3209"/>
                <a:gd name="T12" fmla="*/ 3278 w 3278"/>
                <a:gd name="T13" fmla="*/ 3006 h 3209"/>
                <a:gd name="T14" fmla="*/ 2954 w 3278"/>
                <a:gd name="T15" fmla="*/ 3209 h 3209"/>
                <a:gd name="T16" fmla="*/ 2954 w 3278"/>
                <a:gd name="T17" fmla="*/ 3071 h 3209"/>
                <a:gd name="T18" fmla="*/ 137 w 3278"/>
                <a:gd name="T19" fmla="*/ 3071 h 3209"/>
                <a:gd name="T20" fmla="*/ 137 w 3278"/>
                <a:gd name="T21" fmla="*/ 325 h 3209"/>
                <a:gd name="T22" fmla="*/ 0 w 3278"/>
                <a:gd name="T23" fmla="*/ 325 h 3209"/>
                <a:gd name="T24" fmla="*/ 203 w 3278"/>
                <a:gd name="T25" fmla="*/ 0 h 3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8" h="3209">
                  <a:moveTo>
                    <a:pt x="203" y="0"/>
                  </a:moveTo>
                  <a:lnTo>
                    <a:pt x="407" y="325"/>
                  </a:lnTo>
                  <a:lnTo>
                    <a:pt x="269" y="325"/>
                  </a:lnTo>
                  <a:lnTo>
                    <a:pt x="269" y="2939"/>
                  </a:lnTo>
                  <a:lnTo>
                    <a:pt x="2954" y="2939"/>
                  </a:lnTo>
                  <a:lnTo>
                    <a:pt x="2954" y="2803"/>
                  </a:lnTo>
                  <a:lnTo>
                    <a:pt x="3278" y="3006"/>
                  </a:lnTo>
                  <a:lnTo>
                    <a:pt x="2954" y="3209"/>
                  </a:lnTo>
                  <a:lnTo>
                    <a:pt x="2954" y="3071"/>
                  </a:lnTo>
                  <a:lnTo>
                    <a:pt x="137" y="3071"/>
                  </a:lnTo>
                  <a:lnTo>
                    <a:pt x="137" y="325"/>
                  </a:lnTo>
                  <a:lnTo>
                    <a:pt x="0" y="325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5"/>
            <p:cNvSpPr>
              <a:spLocks/>
            </p:cNvSpPr>
            <p:nvPr/>
          </p:nvSpPr>
          <p:spPr bwMode="auto">
            <a:xfrm>
              <a:off x="8637588" y="4271963"/>
              <a:ext cx="692150" cy="449263"/>
            </a:xfrm>
            <a:custGeom>
              <a:avLst/>
              <a:gdLst>
                <a:gd name="T0" fmla="*/ 2320 w 2616"/>
                <a:gd name="T1" fmla="*/ 0 h 1700"/>
                <a:gd name="T2" fmla="*/ 2616 w 2616"/>
                <a:gd name="T3" fmla="*/ 0 h 1700"/>
                <a:gd name="T4" fmla="*/ 2616 w 2616"/>
                <a:gd name="T5" fmla="*/ 295 h 1700"/>
                <a:gd name="T6" fmla="*/ 2487 w 2616"/>
                <a:gd name="T7" fmla="*/ 295 h 1700"/>
                <a:gd name="T8" fmla="*/ 2376 w 2616"/>
                <a:gd name="T9" fmla="*/ 1404 h 1700"/>
                <a:gd name="T10" fmla="*/ 2476 w 2616"/>
                <a:gd name="T11" fmla="*/ 1404 h 1700"/>
                <a:gd name="T12" fmla="*/ 2476 w 2616"/>
                <a:gd name="T13" fmla="*/ 1700 h 1700"/>
                <a:gd name="T14" fmla="*/ 2181 w 2616"/>
                <a:gd name="T15" fmla="*/ 1700 h 1700"/>
                <a:gd name="T16" fmla="*/ 2181 w 2616"/>
                <a:gd name="T17" fmla="*/ 1404 h 1700"/>
                <a:gd name="T18" fmla="*/ 2209 w 2616"/>
                <a:gd name="T19" fmla="*/ 1404 h 1700"/>
                <a:gd name="T20" fmla="*/ 2028 w 2616"/>
                <a:gd name="T21" fmla="*/ 1080 h 1700"/>
                <a:gd name="T22" fmla="*/ 1815 w 2616"/>
                <a:gd name="T23" fmla="*/ 1080 h 1700"/>
                <a:gd name="T24" fmla="*/ 1815 w 2616"/>
                <a:gd name="T25" fmla="*/ 1064 h 1700"/>
                <a:gd name="T26" fmla="*/ 1606 w 2616"/>
                <a:gd name="T27" fmla="*/ 1217 h 1700"/>
                <a:gd name="T28" fmla="*/ 1606 w 2616"/>
                <a:gd name="T29" fmla="*/ 1437 h 1700"/>
                <a:gd name="T30" fmla="*/ 1309 w 2616"/>
                <a:gd name="T31" fmla="*/ 1437 h 1700"/>
                <a:gd name="T32" fmla="*/ 1309 w 2616"/>
                <a:gd name="T33" fmla="*/ 1141 h 1700"/>
                <a:gd name="T34" fmla="*/ 1374 w 2616"/>
                <a:gd name="T35" fmla="*/ 1141 h 1700"/>
                <a:gd name="T36" fmla="*/ 1177 w 2616"/>
                <a:gd name="T37" fmla="*/ 562 h 1700"/>
                <a:gd name="T38" fmla="*/ 1164 w 2616"/>
                <a:gd name="T39" fmla="*/ 562 h 1700"/>
                <a:gd name="T40" fmla="*/ 947 w 2616"/>
                <a:gd name="T41" fmla="*/ 1346 h 1700"/>
                <a:gd name="T42" fmla="*/ 1014 w 2616"/>
                <a:gd name="T43" fmla="*/ 1346 h 1700"/>
                <a:gd name="T44" fmla="*/ 1014 w 2616"/>
                <a:gd name="T45" fmla="*/ 1643 h 1700"/>
                <a:gd name="T46" fmla="*/ 719 w 2616"/>
                <a:gd name="T47" fmla="*/ 1643 h 1700"/>
                <a:gd name="T48" fmla="*/ 719 w 2616"/>
                <a:gd name="T49" fmla="*/ 1425 h 1700"/>
                <a:gd name="T50" fmla="*/ 476 w 2616"/>
                <a:gd name="T51" fmla="*/ 1199 h 1700"/>
                <a:gd name="T52" fmla="*/ 476 w 2616"/>
                <a:gd name="T53" fmla="*/ 1227 h 1700"/>
                <a:gd name="T54" fmla="*/ 244 w 2616"/>
                <a:gd name="T55" fmla="*/ 1227 h 1700"/>
                <a:gd name="T56" fmla="*/ 56 w 2616"/>
                <a:gd name="T57" fmla="*/ 1536 h 1700"/>
                <a:gd name="T58" fmla="*/ 0 w 2616"/>
                <a:gd name="T59" fmla="*/ 1502 h 1700"/>
                <a:gd name="T60" fmla="*/ 180 w 2616"/>
                <a:gd name="T61" fmla="*/ 1206 h 1700"/>
                <a:gd name="T62" fmla="*/ 180 w 2616"/>
                <a:gd name="T63" fmla="*/ 932 h 1700"/>
                <a:gd name="T64" fmla="*/ 476 w 2616"/>
                <a:gd name="T65" fmla="*/ 932 h 1700"/>
                <a:gd name="T66" fmla="*/ 476 w 2616"/>
                <a:gd name="T67" fmla="*/ 1107 h 1700"/>
                <a:gd name="T68" fmla="*/ 731 w 2616"/>
                <a:gd name="T69" fmla="*/ 1346 h 1700"/>
                <a:gd name="T70" fmla="*/ 880 w 2616"/>
                <a:gd name="T71" fmla="*/ 1346 h 1700"/>
                <a:gd name="T72" fmla="*/ 1096 w 2616"/>
                <a:gd name="T73" fmla="*/ 562 h 1700"/>
                <a:gd name="T74" fmla="*/ 1014 w 2616"/>
                <a:gd name="T75" fmla="*/ 562 h 1700"/>
                <a:gd name="T76" fmla="*/ 1014 w 2616"/>
                <a:gd name="T77" fmla="*/ 266 h 1700"/>
                <a:gd name="T78" fmla="*/ 1309 w 2616"/>
                <a:gd name="T79" fmla="*/ 266 h 1700"/>
                <a:gd name="T80" fmla="*/ 1309 w 2616"/>
                <a:gd name="T81" fmla="*/ 562 h 1700"/>
                <a:gd name="T82" fmla="*/ 1246 w 2616"/>
                <a:gd name="T83" fmla="*/ 562 h 1700"/>
                <a:gd name="T84" fmla="*/ 1444 w 2616"/>
                <a:gd name="T85" fmla="*/ 1141 h 1700"/>
                <a:gd name="T86" fmla="*/ 1599 w 2616"/>
                <a:gd name="T87" fmla="*/ 1141 h 1700"/>
                <a:gd name="T88" fmla="*/ 1815 w 2616"/>
                <a:gd name="T89" fmla="*/ 983 h 1700"/>
                <a:gd name="T90" fmla="*/ 1815 w 2616"/>
                <a:gd name="T91" fmla="*/ 784 h 1700"/>
                <a:gd name="T92" fmla="*/ 2111 w 2616"/>
                <a:gd name="T93" fmla="*/ 784 h 1700"/>
                <a:gd name="T94" fmla="*/ 2111 w 2616"/>
                <a:gd name="T95" fmla="*/ 1080 h 1700"/>
                <a:gd name="T96" fmla="*/ 2104 w 2616"/>
                <a:gd name="T97" fmla="*/ 1080 h 1700"/>
                <a:gd name="T98" fmla="*/ 2284 w 2616"/>
                <a:gd name="T99" fmla="*/ 1404 h 1700"/>
                <a:gd name="T100" fmla="*/ 2310 w 2616"/>
                <a:gd name="T101" fmla="*/ 1404 h 1700"/>
                <a:gd name="T102" fmla="*/ 2420 w 2616"/>
                <a:gd name="T103" fmla="*/ 295 h 1700"/>
                <a:gd name="T104" fmla="*/ 2320 w 2616"/>
                <a:gd name="T105" fmla="*/ 295 h 1700"/>
                <a:gd name="T106" fmla="*/ 2320 w 2616"/>
                <a:gd name="T107" fmla="*/ 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16" h="1700">
                  <a:moveTo>
                    <a:pt x="2320" y="0"/>
                  </a:moveTo>
                  <a:lnTo>
                    <a:pt x="2616" y="0"/>
                  </a:lnTo>
                  <a:lnTo>
                    <a:pt x="2616" y="295"/>
                  </a:lnTo>
                  <a:lnTo>
                    <a:pt x="2487" y="295"/>
                  </a:lnTo>
                  <a:lnTo>
                    <a:pt x="2376" y="1404"/>
                  </a:lnTo>
                  <a:lnTo>
                    <a:pt x="2476" y="1404"/>
                  </a:lnTo>
                  <a:lnTo>
                    <a:pt x="2476" y="1700"/>
                  </a:lnTo>
                  <a:lnTo>
                    <a:pt x="2181" y="1700"/>
                  </a:lnTo>
                  <a:lnTo>
                    <a:pt x="2181" y="1404"/>
                  </a:lnTo>
                  <a:lnTo>
                    <a:pt x="2209" y="1404"/>
                  </a:lnTo>
                  <a:lnTo>
                    <a:pt x="2028" y="1080"/>
                  </a:lnTo>
                  <a:lnTo>
                    <a:pt x="1815" y="1080"/>
                  </a:lnTo>
                  <a:lnTo>
                    <a:pt x="1815" y="1064"/>
                  </a:lnTo>
                  <a:lnTo>
                    <a:pt x="1606" y="1217"/>
                  </a:lnTo>
                  <a:lnTo>
                    <a:pt x="1606" y="1437"/>
                  </a:lnTo>
                  <a:lnTo>
                    <a:pt x="1309" y="1437"/>
                  </a:lnTo>
                  <a:lnTo>
                    <a:pt x="1309" y="1141"/>
                  </a:lnTo>
                  <a:lnTo>
                    <a:pt x="1374" y="1141"/>
                  </a:lnTo>
                  <a:lnTo>
                    <a:pt x="1177" y="562"/>
                  </a:lnTo>
                  <a:lnTo>
                    <a:pt x="1164" y="562"/>
                  </a:lnTo>
                  <a:lnTo>
                    <a:pt x="947" y="1346"/>
                  </a:lnTo>
                  <a:lnTo>
                    <a:pt x="1014" y="1346"/>
                  </a:lnTo>
                  <a:lnTo>
                    <a:pt x="1014" y="1643"/>
                  </a:lnTo>
                  <a:lnTo>
                    <a:pt x="719" y="1643"/>
                  </a:lnTo>
                  <a:lnTo>
                    <a:pt x="719" y="1425"/>
                  </a:lnTo>
                  <a:lnTo>
                    <a:pt x="476" y="1199"/>
                  </a:lnTo>
                  <a:lnTo>
                    <a:pt x="476" y="1227"/>
                  </a:lnTo>
                  <a:lnTo>
                    <a:pt x="244" y="1227"/>
                  </a:lnTo>
                  <a:lnTo>
                    <a:pt x="56" y="1536"/>
                  </a:lnTo>
                  <a:lnTo>
                    <a:pt x="0" y="1502"/>
                  </a:lnTo>
                  <a:lnTo>
                    <a:pt x="180" y="1206"/>
                  </a:lnTo>
                  <a:lnTo>
                    <a:pt x="180" y="932"/>
                  </a:lnTo>
                  <a:lnTo>
                    <a:pt x="476" y="932"/>
                  </a:lnTo>
                  <a:lnTo>
                    <a:pt x="476" y="1107"/>
                  </a:lnTo>
                  <a:lnTo>
                    <a:pt x="731" y="1346"/>
                  </a:lnTo>
                  <a:lnTo>
                    <a:pt x="880" y="1346"/>
                  </a:lnTo>
                  <a:lnTo>
                    <a:pt x="1096" y="562"/>
                  </a:lnTo>
                  <a:lnTo>
                    <a:pt x="1014" y="562"/>
                  </a:lnTo>
                  <a:lnTo>
                    <a:pt x="1014" y="266"/>
                  </a:lnTo>
                  <a:lnTo>
                    <a:pt x="1309" y="266"/>
                  </a:lnTo>
                  <a:lnTo>
                    <a:pt x="1309" y="562"/>
                  </a:lnTo>
                  <a:lnTo>
                    <a:pt x="1246" y="562"/>
                  </a:lnTo>
                  <a:lnTo>
                    <a:pt x="1444" y="1141"/>
                  </a:lnTo>
                  <a:lnTo>
                    <a:pt x="1599" y="1141"/>
                  </a:lnTo>
                  <a:lnTo>
                    <a:pt x="1815" y="983"/>
                  </a:lnTo>
                  <a:lnTo>
                    <a:pt x="1815" y="784"/>
                  </a:lnTo>
                  <a:lnTo>
                    <a:pt x="2111" y="784"/>
                  </a:lnTo>
                  <a:lnTo>
                    <a:pt x="2111" y="1080"/>
                  </a:lnTo>
                  <a:lnTo>
                    <a:pt x="2104" y="1080"/>
                  </a:lnTo>
                  <a:lnTo>
                    <a:pt x="2284" y="1404"/>
                  </a:lnTo>
                  <a:lnTo>
                    <a:pt x="2310" y="1404"/>
                  </a:lnTo>
                  <a:lnTo>
                    <a:pt x="2420" y="295"/>
                  </a:lnTo>
                  <a:lnTo>
                    <a:pt x="2320" y="295"/>
                  </a:lnTo>
                  <a:lnTo>
                    <a:pt x="2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319906" y="2066925"/>
            <a:ext cx="499924" cy="944562"/>
            <a:chOff x="1716088" y="2852738"/>
            <a:chExt cx="674688" cy="1274763"/>
          </a:xfrm>
          <a:solidFill>
            <a:schemeClr val="bg1"/>
          </a:solidFill>
        </p:grpSpPr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1906588" y="2852738"/>
              <a:ext cx="284163" cy="284163"/>
            </a:xfrm>
            <a:custGeom>
              <a:avLst/>
              <a:gdLst>
                <a:gd name="T0" fmla="*/ 447 w 895"/>
                <a:gd name="T1" fmla="*/ 0 h 895"/>
                <a:gd name="T2" fmla="*/ 503 w 895"/>
                <a:gd name="T3" fmla="*/ 4 h 895"/>
                <a:gd name="T4" fmla="*/ 558 w 895"/>
                <a:gd name="T5" fmla="*/ 14 h 895"/>
                <a:gd name="T6" fmla="*/ 609 w 895"/>
                <a:gd name="T7" fmla="*/ 31 h 895"/>
                <a:gd name="T8" fmla="*/ 658 w 895"/>
                <a:gd name="T9" fmla="*/ 53 h 895"/>
                <a:gd name="T10" fmla="*/ 703 w 895"/>
                <a:gd name="T11" fmla="*/ 80 h 895"/>
                <a:gd name="T12" fmla="*/ 744 w 895"/>
                <a:gd name="T13" fmla="*/ 114 h 895"/>
                <a:gd name="T14" fmla="*/ 781 w 895"/>
                <a:gd name="T15" fmla="*/ 151 h 895"/>
                <a:gd name="T16" fmla="*/ 815 w 895"/>
                <a:gd name="T17" fmla="*/ 193 h 895"/>
                <a:gd name="T18" fmla="*/ 842 w 895"/>
                <a:gd name="T19" fmla="*/ 237 h 895"/>
                <a:gd name="T20" fmla="*/ 864 w 895"/>
                <a:gd name="T21" fmla="*/ 286 h 895"/>
                <a:gd name="T22" fmla="*/ 881 w 895"/>
                <a:gd name="T23" fmla="*/ 338 h 895"/>
                <a:gd name="T24" fmla="*/ 891 w 895"/>
                <a:gd name="T25" fmla="*/ 392 h 895"/>
                <a:gd name="T26" fmla="*/ 895 w 895"/>
                <a:gd name="T27" fmla="*/ 448 h 895"/>
                <a:gd name="T28" fmla="*/ 891 w 895"/>
                <a:gd name="T29" fmla="*/ 505 h 895"/>
                <a:gd name="T30" fmla="*/ 881 w 895"/>
                <a:gd name="T31" fmla="*/ 558 h 895"/>
                <a:gd name="T32" fmla="*/ 864 w 895"/>
                <a:gd name="T33" fmla="*/ 610 h 895"/>
                <a:gd name="T34" fmla="*/ 842 w 895"/>
                <a:gd name="T35" fmla="*/ 658 h 895"/>
                <a:gd name="T36" fmla="*/ 815 w 895"/>
                <a:gd name="T37" fmla="*/ 704 h 895"/>
                <a:gd name="T38" fmla="*/ 781 w 895"/>
                <a:gd name="T39" fmla="*/ 746 h 895"/>
                <a:gd name="T40" fmla="*/ 744 w 895"/>
                <a:gd name="T41" fmla="*/ 783 h 895"/>
                <a:gd name="T42" fmla="*/ 703 w 895"/>
                <a:gd name="T43" fmla="*/ 815 h 895"/>
                <a:gd name="T44" fmla="*/ 658 w 895"/>
                <a:gd name="T45" fmla="*/ 843 h 895"/>
                <a:gd name="T46" fmla="*/ 609 w 895"/>
                <a:gd name="T47" fmla="*/ 866 h 895"/>
                <a:gd name="T48" fmla="*/ 558 w 895"/>
                <a:gd name="T49" fmla="*/ 882 h 895"/>
                <a:gd name="T50" fmla="*/ 503 w 895"/>
                <a:gd name="T51" fmla="*/ 892 h 895"/>
                <a:gd name="T52" fmla="*/ 447 w 895"/>
                <a:gd name="T53" fmla="*/ 895 h 895"/>
                <a:gd name="T54" fmla="*/ 391 w 895"/>
                <a:gd name="T55" fmla="*/ 892 h 895"/>
                <a:gd name="T56" fmla="*/ 337 w 895"/>
                <a:gd name="T57" fmla="*/ 882 h 895"/>
                <a:gd name="T58" fmla="*/ 286 w 895"/>
                <a:gd name="T59" fmla="*/ 866 h 895"/>
                <a:gd name="T60" fmla="*/ 237 w 895"/>
                <a:gd name="T61" fmla="*/ 843 h 895"/>
                <a:gd name="T62" fmla="*/ 192 w 895"/>
                <a:gd name="T63" fmla="*/ 815 h 895"/>
                <a:gd name="T64" fmla="*/ 151 w 895"/>
                <a:gd name="T65" fmla="*/ 783 h 895"/>
                <a:gd name="T66" fmla="*/ 112 w 895"/>
                <a:gd name="T67" fmla="*/ 746 h 895"/>
                <a:gd name="T68" fmla="*/ 80 w 895"/>
                <a:gd name="T69" fmla="*/ 704 h 895"/>
                <a:gd name="T70" fmla="*/ 52 w 895"/>
                <a:gd name="T71" fmla="*/ 658 h 895"/>
                <a:gd name="T72" fmla="*/ 30 w 895"/>
                <a:gd name="T73" fmla="*/ 610 h 895"/>
                <a:gd name="T74" fmla="*/ 13 w 895"/>
                <a:gd name="T75" fmla="*/ 558 h 895"/>
                <a:gd name="T76" fmla="*/ 4 w 895"/>
                <a:gd name="T77" fmla="*/ 505 h 895"/>
                <a:gd name="T78" fmla="*/ 0 w 895"/>
                <a:gd name="T79" fmla="*/ 448 h 895"/>
                <a:gd name="T80" fmla="*/ 4 w 895"/>
                <a:gd name="T81" fmla="*/ 392 h 895"/>
                <a:gd name="T82" fmla="*/ 13 w 895"/>
                <a:gd name="T83" fmla="*/ 338 h 895"/>
                <a:gd name="T84" fmla="*/ 30 w 895"/>
                <a:gd name="T85" fmla="*/ 286 h 895"/>
                <a:gd name="T86" fmla="*/ 52 w 895"/>
                <a:gd name="T87" fmla="*/ 237 h 895"/>
                <a:gd name="T88" fmla="*/ 80 w 895"/>
                <a:gd name="T89" fmla="*/ 193 h 895"/>
                <a:gd name="T90" fmla="*/ 112 w 895"/>
                <a:gd name="T91" fmla="*/ 151 h 895"/>
                <a:gd name="T92" fmla="*/ 151 w 895"/>
                <a:gd name="T93" fmla="*/ 114 h 895"/>
                <a:gd name="T94" fmla="*/ 192 w 895"/>
                <a:gd name="T95" fmla="*/ 80 h 895"/>
                <a:gd name="T96" fmla="*/ 237 w 895"/>
                <a:gd name="T97" fmla="*/ 53 h 895"/>
                <a:gd name="T98" fmla="*/ 286 w 895"/>
                <a:gd name="T99" fmla="*/ 31 h 895"/>
                <a:gd name="T100" fmla="*/ 337 w 895"/>
                <a:gd name="T101" fmla="*/ 14 h 895"/>
                <a:gd name="T102" fmla="*/ 391 w 895"/>
                <a:gd name="T103" fmla="*/ 4 h 895"/>
                <a:gd name="T104" fmla="*/ 447 w 895"/>
                <a:gd name="T105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5" h="895">
                  <a:moveTo>
                    <a:pt x="447" y="0"/>
                  </a:moveTo>
                  <a:lnTo>
                    <a:pt x="503" y="4"/>
                  </a:lnTo>
                  <a:lnTo>
                    <a:pt x="558" y="14"/>
                  </a:lnTo>
                  <a:lnTo>
                    <a:pt x="609" y="31"/>
                  </a:lnTo>
                  <a:lnTo>
                    <a:pt x="658" y="53"/>
                  </a:lnTo>
                  <a:lnTo>
                    <a:pt x="703" y="80"/>
                  </a:lnTo>
                  <a:lnTo>
                    <a:pt x="744" y="114"/>
                  </a:lnTo>
                  <a:lnTo>
                    <a:pt x="781" y="151"/>
                  </a:lnTo>
                  <a:lnTo>
                    <a:pt x="815" y="193"/>
                  </a:lnTo>
                  <a:lnTo>
                    <a:pt x="842" y="237"/>
                  </a:lnTo>
                  <a:lnTo>
                    <a:pt x="864" y="286"/>
                  </a:lnTo>
                  <a:lnTo>
                    <a:pt x="881" y="338"/>
                  </a:lnTo>
                  <a:lnTo>
                    <a:pt x="891" y="392"/>
                  </a:lnTo>
                  <a:lnTo>
                    <a:pt x="895" y="448"/>
                  </a:lnTo>
                  <a:lnTo>
                    <a:pt x="891" y="505"/>
                  </a:lnTo>
                  <a:lnTo>
                    <a:pt x="881" y="558"/>
                  </a:lnTo>
                  <a:lnTo>
                    <a:pt x="864" y="610"/>
                  </a:lnTo>
                  <a:lnTo>
                    <a:pt x="842" y="658"/>
                  </a:lnTo>
                  <a:lnTo>
                    <a:pt x="815" y="704"/>
                  </a:lnTo>
                  <a:lnTo>
                    <a:pt x="781" y="746"/>
                  </a:lnTo>
                  <a:lnTo>
                    <a:pt x="744" y="783"/>
                  </a:lnTo>
                  <a:lnTo>
                    <a:pt x="703" y="815"/>
                  </a:lnTo>
                  <a:lnTo>
                    <a:pt x="658" y="843"/>
                  </a:lnTo>
                  <a:lnTo>
                    <a:pt x="609" y="866"/>
                  </a:lnTo>
                  <a:lnTo>
                    <a:pt x="558" y="882"/>
                  </a:lnTo>
                  <a:lnTo>
                    <a:pt x="503" y="892"/>
                  </a:lnTo>
                  <a:lnTo>
                    <a:pt x="447" y="895"/>
                  </a:lnTo>
                  <a:lnTo>
                    <a:pt x="391" y="892"/>
                  </a:lnTo>
                  <a:lnTo>
                    <a:pt x="337" y="882"/>
                  </a:lnTo>
                  <a:lnTo>
                    <a:pt x="286" y="866"/>
                  </a:lnTo>
                  <a:lnTo>
                    <a:pt x="237" y="843"/>
                  </a:lnTo>
                  <a:lnTo>
                    <a:pt x="192" y="815"/>
                  </a:lnTo>
                  <a:lnTo>
                    <a:pt x="151" y="783"/>
                  </a:lnTo>
                  <a:lnTo>
                    <a:pt x="112" y="746"/>
                  </a:lnTo>
                  <a:lnTo>
                    <a:pt x="80" y="704"/>
                  </a:lnTo>
                  <a:lnTo>
                    <a:pt x="52" y="658"/>
                  </a:lnTo>
                  <a:lnTo>
                    <a:pt x="30" y="610"/>
                  </a:lnTo>
                  <a:lnTo>
                    <a:pt x="13" y="558"/>
                  </a:lnTo>
                  <a:lnTo>
                    <a:pt x="4" y="505"/>
                  </a:lnTo>
                  <a:lnTo>
                    <a:pt x="0" y="448"/>
                  </a:lnTo>
                  <a:lnTo>
                    <a:pt x="4" y="392"/>
                  </a:lnTo>
                  <a:lnTo>
                    <a:pt x="13" y="338"/>
                  </a:lnTo>
                  <a:lnTo>
                    <a:pt x="30" y="286"/>
                  </a:lnTo>
                  <a:lnTo>
                    <a:pt x="52" y="237"/>
                  </a:lnTo>
                  <a:lnTo>
                    <a:pt x="80" y="193"/>
                  </a:lnTo>
                  <a:lnTo>
                    <a:pt x="112" y="151"/>
                  </a:lnTo>
                  <a:lnTo>
                    <a:pt x="151" y="114"/>
                  </a:lnTo>
                  <a:lnTo>
                    <a:pt x="192" y="80"/>
                  </a:lnTo>
                  <a:lnTo>
                    <a:pt x="237" y="53"/>
                  </a:lnTo>
                  <a:lnTo>
                    <a:pt x="286" y="31"/>
                  </a:lnTo>
                  <a:lnTo>
                    <a:pt x="337" y="14"/>
                  </a:lnTo>
                  <a:lnTo>
                    <a:pt x="391" y="4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 noEditPoints="1"/>
            </p:cNvSpPr>
            <p:nvPr/>
          </p:nvSpPr>
          <p:spPr bwMode="auto">
            <a:xfrm>
              <a:off x="1773238" y="3144838"/>
              <a:ext cx="560388" cy="323850"/>
            </a:xfrm>
            <a:custGeom>
              <a:avLst/>
              <a:gdLst>
                <a:gd name="T0" fmla="*/ 764 w 1762"/>
                <a:gd name="T1" fmla="*/ 852 h 1020"/>
                <a:gd name="T2" fmla="*/ 874 w 1762"/>
                <a:gd name="T3" fmla="*/ 999 h 1020"/>
                <a:gd name="T4" fmla="*/ 874 w 1762"/>
                <a:gd name="T5" fmla="*/ 129 h 1020"/>
                <a:gd name="T6" fmla="*/ 764 w 1762"/>
                <a:gd name="T7" fmla="*/ 0 h 1020"/>
                <a:gd name="T8" fmla="*/ 984 w 1762"/>
                <a:gd name="T9" fmla="*/ 1 h 1020"/>
                <a:gd name="T10" fmla="*/ 1126 w 1762"/>
                <a:gd name="T11" fmla="*/ 63 h 1020"/>
                <a:gd name="T12" fmla="*/ 1257 w 1762"/>
                <a:gd name="T13" fmla="*/ 147 h 1020"/>
                <a:gd name="T14" fmla="*/ 1376 w 1762"/>
                <a:gd name="T15" fmla="*/ 252 h 1020"/>
                <a:gd name="T16" fmla="*/ 1481 w 1762"/>
                <a:gd name="T17" fmla="*/ 376 h 1020"/>
                <a:gd name="T18" fmla="*/ 1574 w 1762"/>
                <a:gd name="T19" fmla="*/ 517 h 1020"/>
                <a:gd name="T20" fmla="*/ 1652 w 1762"/>
                <a:gd name="T21" fmla="*/ 672 h 1020"/>
                <a:gd name="T22" fmla="*/ 1713 w 1762"/>
                <a:gd name="T23" fmla="*/ 841 h 1020"/>
                <a:gd name="T24" fmla="*/ 1762 w 1762"/>
                <a:gd name="T25" fmla="*/ 1020 h 1020"/>
                <a:gd name="T26" fmla="*/ 1517 w 1762"/>
                <a:gd name="T27" fmla="*/ 985 h 1020"/>
                <a:gd name="T28" fmla="*/ 1507 w 1762"/>
                <a:gd name="T29" fmla="*/ 909 h 1020"/>
                <a:gd name="T30" fmla="*/ 1490 w 1762"/>
                <a:gd name="T31" fmla="*/ 827 h 1020"/>
                <a:gd name="T32" fmla="*/ 1464 w 1762"/>
                <a:gd name="T33" fmla="*/ 745 h 1020"/>
                <a:gd name="T34" fmla="*/ 1428 w 1762"/>
                <a:gd name="T35" fmla="*/ 666 h 1020"/>
                <a:gd name="T36" fmla="*/ 1378 w 1762"/>
                <a:gd name="T37" fmla="*/ 596 h 1020"/>
                <a:gd name="T38" fmla="*/ 1315 w 1762"/>
                <a:gd name="T39" fmla="*/ 536 h 1020"/>
                <a:gd name="T40" fmla="*/ 1235 w 1762"/>
                <a:gd name="T41" fmla="*/ 493 h 1020"/>
                <a:gd name="T42" fmla="*/ 1210 w 1762"/>
                <a:gd name="T43" fmla="*/ 462 h 1020"/>
                <a:gd name="T44" fmla="*/ 1173 w 1762"/>
                <a:gd name="T45" fmla="*/ 444 h 1020"/>
                <a:gd name="T46" fmla="*/ 1041 w 1762"/>
                <a:gd name="T47" fmla="*/ 441 h 1020"/>
                <a:gd name="T48" fmla="*/ 995 w 1762"/>
                <a:gd name="T49" fmla="*/ 454 h 1020"/>
                <a:gd name="T50" fmla="*/ 963 w 1762"/>
                <a:gd name="T51" fmla="*/ 487 h 1020"/>
                <a:gd name="T52" fmla="*/ 951 w 1762"/>
                <a:gd name="T53" fmla="*/ 533 h 1020"/>
                <a:gd name="T54" fmla="*/ 963 w 1762"/>
                <a:gd name="T55" fmla="*/ 578 h 1020"/>
                <a:gd name="T56" fmla="*/ 995 w 1762"/>
                <a:gd name="T57" fmla="*/ 611 h 1020"/>
                <a:gd name="T58" fmla="*/ 1041 w 1762"/>
                <a:gd name="T59" fmla="*/ 623 h 1020"/>
                <a:gd name="T60" fmla="*/ 1168 w 1762"/>
                <a:gd name="T61" fmla="*/ 622 h 1020"/>
                <a:gd name="T62" fmla="*/ 1206 w 1762"/>
                <a:gd name="T63" fmla="*/ 630 h 1020"/>
                <a:gd name="T64" fmla="*/ 1250 w 1762"/>
                <a:gd name="T65" fmla="*/ 665 h 1020"/>
                <a:gd name="T66" fmla="*/ 1284 w 1762"/>
                <a:gd name="T67" fmla="*/ 706 h 1020"/>
                <a:gd name="T68" fmla="*/ 1310 w 1762"/>
                <a:gd name="T69" fmla="*/ 745 h 1020"/>
                <a:gd name="T70" fmla="*/ 1326 w 1762"/>
                <a:gd name="T71" fmla="*/ 775 h 1020"/>
                <a:gd name="T72" fmla="*/ 1331 w 1762"/>
                <a:gd name="T73" fmla="*/ 785 h 1020"/>
                <a:gd name="T74" fmla="*/ 1340 w 1762"/>
                <a:gd name="T75" fmla="*/ 810 h 1020"/>
                <a:gd name="T76" fmla="*/ 1354 w 1762"/>
                <a:gd name="T77" fmla="*/ 854 h 1020"/>
                <a:gd name="T78" fmla="*/ 1367 w 1762"/>
                <a:gd name="T79" fmla="*/ 914 h 1020"/>
                <a:gd name="T80" fmla="*/ 1376 w 1762"/>
                <a:gd name="T81" fmla="*/ 983 h 1020"/>
                <a:gd name="T82" fmla="*/ 415 w 1762"/>
                <a:gd name="T83" fmla="*/ 1020 h 1020"/>
                <a:gd name="T84" fmla="*/ 394 w 1762"/>
                <a:gd name="T85" fmla="*/ 880 h 1020"/>
                <a:gd name="T86" fmla="*/ 357 w 1762"/>
                <a:gd name="T87" fmla="*/ 1020 h 1020"/>
                <a:gd name="T88" fmla="*/ 18 w 1762"/>
                <a:gd name="T89" fmla="*/ 928 h 1020"/>
                <a:gd name="T90" fmla="*/ 67 w 1762"/>
                <a:gd name="T91" fmla="*/ 761 h 1020"/>
                <a:gd name="T92" fmla="*/ 130 w 1762"/>
                <a:gd name="T93" fmla="*/ 614 h 1020"/>
                <a:gd name="T94" fmla="*/ 203 w 1762"/>
                <a:gd name="T95" fmla="*/ 484 h 1020"/>
                <a:gd name="T96" fmla="*/ 283 w 1762"/>
                <a:gd name="T97" fmla="*/ 372 h 1020"/>
                <a:gd name="T98" fmla="*/ 366 w 1762"/>
                <a:gd name="T99" fmla="*/ 277 h 1020"/>
                <a:gd name="T100" fmla="*/ 450 w 1762"/>
                <a:gd name="T101" fmla="*/ 196 h 1020"/>
                <a:gd name="T102" fmla="*/ 531 w 1762"/>
                <a:gd name="T103" fmla="*/ 131 h 1020"/>
                <a:gd name="T104" fmla="*/ 604 w 1762"/>
                <a:gd name="T105" fmla="*/ 80 h 1020"/>
                <a:gd name="T106" fmla="*/ 669 w 1762"/>
                <a:gd name="T107" fmla="*/ 43 h 1020"/>
                <a:gd name="T108" fmla="*/ 719 w 1762"/>
                <a:gd name="T109" fmla="*/ 17 h 1020"/>
                <a:gd name="T110" fmla="*/ 754 w 1762"/>
                <a:gd name="T111" fmla="*/ 3 h 1020"/>
                <a:gd name="T112" fmla="*/ 764 w 1762"/>
                <a:gd name="T11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2" h="1020">
                  <a:moveTo>
                    <a:pt x="871" y="129"/>
                  </a:moveTo>
                  <a:lnTo>
                    <a:pt x="764" y="852"/>
                  </a:lnTo>
                  <a:lnTo>
                    <a:pt x="871" y="999"/>
                  </a:lnTo>
                  <a:lnTo>
                    <a:pt x="874" y="999"/>
                  </a:lnTo>
                  <a:lnTo>
                    <a:pt x="981" y="852"/>
                  </a:lnTo>
                  <a:lnTo>
                    <a:pt x="874" y="129"/>
                  </a:lnTo>
                  <a:lnTo>
                    <a:pt x="871" y="129"/>
                  </a:lnTo>
                  <a:close/>
                  <a:moveTo>
                    <a:pt x="764" y="0"/>
                  </a:moveTo>
                  <a:lnTo>
                    <a:pt x="873" y="113"/>
                  </a:lnTo>
                  <a:lnTo>
                    <a:pt x="984" y="1"/>
                  </a:lnTo>
                  <a:lnTo>
                    <a:pt x="1057" y="29"/>
                  </a:lnTo>
                  <a:lnTo>
                    <a:pt x="1126" y="63"/>
                  </a:lnTo>
                  <a:lnTo>
                    <a:pt x="1194" y="102"/>
                  </a:lnTo>
                  <a:lnTo>
                    <a:pt x="1257" y="147"/>
                  </a:lnTo>
                  <a:lnTo>
                    <a:pt x="1319" y="196"/>
                  </a:lnTo>
                  <a:lnTo>
                    <a:pt x="1376" y="252"/>
                  </a:lnTo>
                  <a:lnTo>
                    <a:pt x="1430" y="311"/>
                  </a:lnTo>
                  <a:lnTo>
                    <a:pt x="1481" y="376"/>
                  </a:lnTo>
                  <a:lnTo>
                    <a:pt x="1529" y="445"/>
                  </a:lnTo>
                  <a:lnTo>
                    <a:pt x="1574" y="517"/>
                  </a:lnTo>
                  <a:lnTo>
                    <a:pt x="1614" y="593"/>
                  </a:lnTo>
                  <a:lnTo>
                    <a:pt x="1652" y="672"/>
                  </a:lnTo>
                  <a:lnTo>
                    <a:pt x="1685" y="755"/>
                  </a:lnTo>
                  <a:lnTo>
                    <a:pt x="1713" y="841"/>
                  </a:lnTo>
                  <a:lnTo>
                    <a:pt x="1739" y="930"/>
                  </a:lnTo>
                  <a:lnTo>
                    <a:pt x="1762" y="1020"/>
                  </a:lnTo>
                  <a:lnTo>
                    <a:pt x="1519" y="1020"/>
                  </a:lnTo>
                  <a:lnTo>
                    <a:pt x="1517" y="985"/>
                  </a:lnTo>
                  <a:lnTo>
                    <a:pt x="1513" y="947"/>
                  </a:lnTo>
                  <a:lnTo>
                    <a:pt x="1507" y="909"/>
                  </a:lnTo>
                  <a:lnTo>
                    <a:pt x="1500" y="868"/>
                  </a:lnTo>
                  <a:lnTo>
                    <a:pt x="1490" y="827"/>
                  </a:lnTo>
                  <a:lnTo>
                    <a:pt x="1478" y="786"/>
                  </a:lnTo>
                  <a:lnTo>
                    <a:pt x="1464" y="745"/>
                  </a:lnTo>
                  <a:lnTo>
                    <a:pt x="1448" y="706"/>
                  </a:lnTo>
                  <a:lnTo>
                    <a:pt x="1428" y="666"/>
                  </a:lnTo>
                  <a:lnTo>
                    <a:pt x="1404" y="630"/>
                  </a:lnTo>
                  <a:lnTo>
                    <a:pt x="1378" y="596"/>
                  </a:lnTo>
                  <a:lnTo>
                    <a:pt x="1349" y="565"/>
                  </a:lnTo>
                  <a:lnTo>
                    <a:pt x="1315" y="536"/>
                  </a:lnTo>
                  <a:lnTo>
                    <a:pt x="1277" y="513"/>
                  </a:lnTo>
                  <a:lnTo>
                    <a:pt x="1235" y="493"/>
                  </a:lnTo>
                  <a:lnTo>
                    <a:pt x="1224" y="476"/>
                  </a:lnTo>
                  <a:lnTo>
                    <a:pt x="1210" y="462"/>
                  </a:lnTo>
                  <a:lnTo>
                    <a:pt x="1193" y="451"/>
                  </a:lnTo>
                  <a:lnTo>
                    <a:pt x="1173" y="444"/>
                  </a:lnTo>
                  <a:lnTo>
                    <a:pt x="1153" y="441"/>
                  </a:lnTo>
                  <a:lnTo>
                    <a:pt x="1041" y="441"/>
                  </a:lnTo>
                  <a:lnTo>
                    <a:pt x="1017" y="445"/>
                  </a:lnTo>
                  <a:lnTo>
                    <a:pt x="995" y="454"/>
                  </a:lnTo>
                  <a:lnTo>
                    <a:pt x="977" y="468"/>
                  </a:lnTo>
                  <a:lnTo>
                    <a:pt x="963" y="487"/>
                  </a:lnTo>
                  <a:lnTo>
                    <a:pt x="953" y="508"/>
                  </a:lnTo>
                  <a:lnTo>
                    <a:pt x="951" y="533"/>
                  </a:lnTo>
                  <a:lnTo>
                    <a:pt x="953" y="556"/>
                  </a:lnTo>
                  <a:lnTo>
                    <a:pt x="963" y="578"/>
                  </a:lnTo>
                  <a:lnTo>
                    <a:pt x="977" y="597"/>
                  </a:lnTo>
                  <a:lnTo>
                    <a:pt x="995" y="611"/>
                  </a:lnTo>
                  <a:lnTo>
                    <a:pt x="1017" y="620"/>
                  </a:lnTo>
                  <a:lnTo>
                    <a:pt x="1041" y="623"/>
                  </a:lnTo>
                  <a:lnTo>
                    <a:pt x="1153" y="623"/>
                  </a:lnTo>
                  <a:lnTo>
                    <a:pt x="1168" y="622"/>
                  </a:lnTo>
                  <a:lnTo>
                    <a:pt x="1182" y="618"/>
                  </a:lnTo>
                  <a:lnTo>
                    <a:pt x="1206" y="630"/>
                  </a:lnTo>
                  <a:lnTo>
                    <a:pt x="1229" y="646"/>
                  </a:lnTo>
                  <a:lnTo>
                    <a:pt x="1250" y="665"/>
                  </a:lnTo>
                  <a:lnTo>
                    <a:pt x="1268" y="685"/>
                  </a:lnTo>
                  <a:lnTo>
                    <a:pt x="1284" y="706"/>
                  </a:lnTo>
                  <a:lnTo>
                    <a:pt x="1299" y="727"/>
                  </a:lnTo>
                  <a:lnTo>
                    <a:pt x="1310" y="745"/>
                  </a:lnTo>
                  <a:lnTo>
                    <a:pt x="1320" y="763"/>
                  </a:lnTo>
                  <a:lnTo>
                    <a:pt x="1326" y="775"/>
                  </a:lnTo>
                  <a:lnTo>
                    <a:pt x="1330" y="784"/>
                  </a:lnTo>
                  <a:lnTo>
                    <a:pt x="1331" y="785"/>
                  </a:lnTo>
                  <a:lnTo>
                    <a:pt x="1335" y="795"/>
                  </a:lnTo>
                  <a:lnTo>
                    <a:pt x="1340" y="810"/>
                  </a:lnTo>
                  <a:lnTo>
                    <a:pt x="1346" y="829"/>
                  </a:lnTo>
                  <a:lnTo>
                    <a:pt x="1354" y="854"/>
                  </a:lnTo>
                  <a:lnTo>
                    <a:pt x="1361" y="881"/>
                  </a:lnTo>
                  <a:lnTo>
                    <a:pt x="1367" y="914"/>
                  </a:lnTo>
                  <a:lnTo>
                    <a:pt x="1372" y="947"/>
                  </a:lnTo>
                  <a:lnTo>
                    <a:pt x="1376" y="983"/>
                  </a:lnTo>
                  <a:lnTo>
                    <a:pt x="1376" y="1020"/>
                  </a:lnTo>
                  <a:lnTo>
                    <a:pt x="415" y="1020"/>
                  </a:lnTo>
                  <a:lnTo>
                    <a:pt x="415" y="820"/>
                  </a:lnTo>
                  <a:lnTo>
                    <a:pt x="394" y="880"/>
                  </a:lnTo>
                  <a:lnTo>
                    <a:pt x="376" y="947"/>
                  </a:lnTo>
                  <a:lnTo>
                    <a:pt x="357" y="1020"/>
                  </a:lnTo>
                  <a:lnTo>
                    <a:pt x="0" y="1020"/>
                  </a:lnTo>
                  <a:lnTo>
                    <a:pt x="18" y="928"/>
                  </a:lnTo>
                  <a:lnTo>
                    <a:pt x="41" y="843"/>
                  </a:lnTo>
                  <a:lnTo>
                    <a:pt x="67" y="761"/>
                  </a:lnTo>
                  <a:lnTo>
                    <a:pt x="96" y="686"/>
                  </a:lnTo>
                  <a:lnTo>
                    <a:pt x="130" y="614"/>
                  </a:lnTo>
                  <a:lnTo>
                    <a:pt x="164" y="546"/>
                  </a:lnTo>
                  <a:lnTo>
                    <a:pt x="203" y="484"/>
                  </a:lnTo>
                  <a:lnTo>
                    <a:pt x="242" y="426"/>
                  </a:lnTo>
                  <a:lnTo>
                    <a:pt x="283" y="372"/>
                  </a:lnTo>
                  <a:lnTo>
                    <a:pt x="324" y="322"/>
                  </a:lnTo>
                  <a:lnTo>
                    <a:pt x="366" y="277"/>
                  </a:lnTo>
                  <a:lnTo>
                    <a:pt x="408" y="235"/>
                  </a:lnTo>
                  <a:lnTo>
                    <a:pt x="450" y="196"/>
                  </a:lnTo>
                  <a:lnTo>
                    <a:pt x="491" y="162"/>
                  </a:lnTo>
                  <a:lnTo>
                    <a:pt x="531" y="131"/>
                  </a:lnTo>
                  <a:lnTo>
                    <a:pt x="568" y="104"/>
                  </a:lnTo>
                  <a:lnTo>
                    <a:pt x="604" y="80"/>
                  </a:lnTo>
                  <a:lnTo>
                    <a:pt x="639" y="60"/>
                  </a:lnTo>
                  <a:lnTo>
                    <a:pt x="669" y="43"/>
                  </a:lnTo>
                  <a:lnTo>
                    <a:pt x="696" y="28"/>
                  </a:lnTo>
                  <a:lnTo>
                    <a:pt x="719" y="17"/>
                  </a:lnTo>
                  <a:lnTo>
                    <a:pt x="739" y="8"/>
                  </a:lnTo>
                  <a:lnTo>
                    <a:pt x="754" y="3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32"/>
            <p:cNvSpPr>
              <a:spLocks noChangeArrowheads="1"/>
            </p:cNvSpPr>
            <p:nvPr/>
          </p:nvSpPr>
          <p:spPr bwMode="auto">
            <a:xfrm>
              <a:off x="1716088" y="3482975"/>
              <a:ext cx="674688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1771651" y="3573463"/>
              <a:ext cx="563563" cy="554038"/>
            </a:xfrm>
            <a:custGeom>
              <a:avLst/>
              <a:gdLst>
                <a:gd name="T0" fmla="*/ 0 w 1777"/>
                <a:gd name="T1" fmla="*/ 0 h 1747"/>
                <a:gd name="T2" fmla="*/ 1777 w 1777"/>
                <a:gd name="T3" fmla="*/ 0 h 1747"/>
                <a:gd name="T4" fmla="*/ 1630 w 1777"/>
                <a:gd name="T5" fmla="*/ 1747 h 1747"/>
                <a:gd name="T6" fmla="*/ 147 w 1777"/>
                <a:gd name="T7" fmla="*/ 1747 h 1747"/>
                <a:gd name="T8" fmla="*/ 0 w 1777"/>
                <a:gd name="T9" fmla="*/ 0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7" h="1747">
                  <a:moveTo>
                    <a:pt x="0" y="0"/>
                  </a:moveTo>
                  <a:lnTo>
                    <a:pt x="1777" y="0"/>
                  </a:lnTo>
                  <a:lnTo>
                    <a:pt x="1630" y="1747"/>
                  </a:lnTo>
                  <a:lnTo>
                    <a:pt x="147" y="17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053680" y="3200400"/>
            <a:ext cx="898526" cy="879582"/>
            <a:chOff x="1516063" y="2967038"/>
            <a:chExt cx="527050" cy="515938"/>
          </a:xfrm>
          <a:solidFill>
            <a:schemeClr val="bg1"/>
          </a:solidFill>
        </p:grpSpPr>
        <p:sp>
          <p:nvSpPr>
            <p:cNvPr id="59" name="Freeform 38"/>
            <p:cNvSpPr>
              <a:spLocks/>
            </p:cNvSpPr>
            <p:nvPr/>
          </p:nvSpPr>
          <p:spPr bwMode="auto">
            <a:xfrm>
              <a:off x="1711326" y="3070225"/>
              <a:ext cx="36513" cy="73025"/>
            </a:xfrm>
            <a:custGeom>
              <a:avLst/>
              <a:gdLst>
                <a:gd name="T0" fmla="*/ 96 w 236"/>
                <a:gd name="T1" fmla="*/ 0 h 458"/>
                <a:gd name="T2" fmla="*/ 140 w 236"/>
                <a:gd name="T3" fmla="*/ 0 h 458"/>
                <a:gd name="T4" fmla="*/ 163 w 236"/>
                <a:gd name="T5" fmla="*/ 2 h 458"/>
                <a:gd name="T6" fmla="*/ 182 w 236"/>
                <a:gd name="T7" fmla="*/ 8 h 458"/>
                <a:gd name="T8" fmla="*/ 200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1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3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0" y="0"/>
                  </a:lnTo>
                  <a:lnTo>
                    <a:pt x="163" y="2"/>
                  </a:lnTo>
                  <a:lnTo>
                    <a:pt x="182" y="8"/>
                  </a:lnTo>
                  <a:lnTo>
                    <a:pt x="200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1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3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39"/>
            <p:cNvSpPr>
              <a:spLocks/>
            </p:cNvSpPr>
            <p:nvPr/>
          </p:nvSpPr>
          <p:spPr bwMode="auto">
            <a:xfrm>
              <a:off x="1811338" y="3070225"/>
              <a:ext cx="38100" cy="73025"/>
            </a:xfrm>
            <a:custGeom>
              <a:avLst/>
              <a:gdLst>
                <a:gd name="T0" fmla="*/ 96 w 236"/>
                <a:gd name="T1" fmla="*/ 0 h 458"/>
                <a:gd name="T2" fmla="*/ 141 w 236"/>
                <a:gd name="T3" fmla="*/ 0 h 458"/>
                <a:gd name="T4" fmla="*/ 163 w 236"/>
                <a:gd name="T5" fmla="*/ 2 h 458"/>
                <a:gd name="T6" fmla="*/ 183 w 236"/>
                <a:gd name="T7" fmla="*/ 8 h 458"/>
                <a:gd name="T8" fmla="*/ 201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2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5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1" y="0"/>
                  </a:lnTo>
                  <a:lnTo>
                    <a:pt x="163" y="2"/>
                  </a:lnTo>
                  <a:lnTo>
                    <a:pt x="183" y="8"/>
                  </a:lnTo>
                  <a:lnTo>
                    <a:pt x="201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2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5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0"/>
            <p:cNvSpPr>
              <a:spLocks/>
            </p:cNvSpPr>
            <p:nvPr/>
          </p:nvSpPr>
          <p:spPr bwMode="auto">
            <a:xfrm>
              <a:off x="1516063" y="2967038"/>
              <a:ext cx="527050" cy="515938"/>
            </a:xfrm>
            <a:custGeom>
              <a:avLst/>
              <a:gdLst>
                <a:gd name="T0" fmla="*/ 1970 w 3322"/>
                <a:gd name="T1" fmla="*/ 28 h 3248"/>
                <a:gd name="T2" fmla="*/ 2442 w 3322"/>
                <a:gd name="T3" fmla="*/ 194 h 3248"/>
                <a:gd name="T4" fmla="*/ 2836 w 3322"/>
                <a:gd name="T5" fmla="*/ 486 h 3248"/>
                <a:gd name="T6" fmla="*/ 3128 w 3322"/>
                <a:gd name="T7" fmla="*/ 880 h 3248"/>
                <a:gd name="T8" fmla="*/ 3294 w 3322"/>
                <a:gd name="T9" fmla="*/ 1352 h 3248"/>
                <a:gd name="T10" fmla="*/ 3312 w 3322"/>
                <a:gd name="T11" fmla="*/ 1850 h 3248"/>
                <a:gd name="T12" fmla="*/ 3196 w 3322"/>
                <a:gd name="T13" fmla="*/ 2299 h 3248"/>
                <a:gd name="T14" fmla="*/ 2960 w 3322"/>
                <a:gd name="T15" fmla="*/ 2698 h 3248"/>
                <a:gd name="T16" fmla="*/ 2808 w 3322"/>
                <a:gd name="T17" fmla="*/ 2861 h 3248"/>
                <a:gd name="T18" fmla="*/ 2697 w 3322"/>
                <a:gd name="T19" fmla="*/ 2949 h 3248"/>
                <a:gd name="T20" fmla="*/ 2520 w 3322"/>
                <a:gd name="T21" fmla="*/ 3065 h 3248"/>
                <a:gd name="T22" fmla="*/ 2306 w 3322"/>
                <a:gd name="T23" fmla="*/ 3162 h 3248"/>
                <a:gd name="T24" fmla="*/ 2073 w 3322"/>
                <a:gd name="T25" fmla="*/ 3190 h 3248"/>
                <a:gd name="T26" fmla="*/ 1831 w 3322"/>
                <a:gd name="T27" fmla="*/ 3110 h 3248"/>
                <a:gd name="T28" fmla="*/ 1644 w 3322"/>
                <a:gd name="T29" fmla="*/ 2919 h 3248"/>
                <a:gd name="T30" fmla="*/ 1537 w 3322"/>
                <a:gd name="T31" fmla="*/ 2650 h 3248"/>
                <a:gd name="T32" fmla="*/ 1497 w 3322"/>
                <a:gd name="T33" fmla="*/ 2374 h 3248"/>
                <a:gd name="T34" fmla="*/ 1381 w 3322"/>
                <a:gd name="T35" fmla="*/ 2210 h 3248"/>
                <a:gd name="T36" fmla="*/ 1151 w 3322"/>
                <a:gd name="T37" fmla="*/ 2064 h 3248"/>
                <a:gd name="T38" fmla="*/ 1023 w 3322"/>
                <a:gd name="T39" fmla="*/ 1823 h 3248"/>
                <a:gd name="T40" fmla="*/ 2312 w 3322"/>
                <a:gd name="T41" fmla="*/ 1708 h 3248"/>
                <a:gd name="T42" fmla="*/ 2244 w 3322"/>
                <a:gd name="T43" fmla="*/ 1966 h 3248"/>
                <a:gd name="T44" fmla="*/ 2066 w 3322"/>
                <a:gd name="T45" fmla="*/ 2153 h 3248"/>
                <a:gd name="T46" fmla="*/ 1813 w 3322"/>
                <a:gd name="T47" fmla="*/ 2232 h 3248"/>
                <a:gd name="T48" fmla="*/ 1828 w 3322"/>
                <a:gd name="T49" fmla="*/ 2463 h 3248"/>
                <a:gd name="T50" fmla="*/ 1886 w 3322"/>
                <a:gd name="T51" fmla="*/ 2692 h 3248"/>
                <a:gd name="T52" fmla="*/ 2001 w 3322"/>
                <a:gd name="T53" fmla="*/ 2839 h 3248"/>
                <a:gd name="T54" fmla="*/ 2158 w 3322"/>
                <a:gd name="T55" fmla="*/ 2870 h 3248"/>
                <a:gd name="T56" fmla="*/ 2332 w 3322"/>
                <a:gd name="T57" fmla="*/ 2805 h 3248"/>
                <a:gd name="T58" fmla="*/ 2506 w 3322"/>
                <a:gd name="T59" fmla="*/ 2693 h 3248"/>
                <a:gd name="T60" fmla="*/ 2667 w 3322"/>
                <a:gd name="T61" fmla="*/ 2549 h 3248"/>
                <a:gd name="T62" fmla="*/ 2886 w 3322"/>
                <a:gd name="T63" fmla="*/ 2211 h 3248"/>
                <a:gd name="T64" fmla="*/ 2992 w 3322"/>
                <a:gd name="T65" fmla="*/ 1824 h 3248"/>
                <a:gd name="T66" fmla="*/ 2975 w 3322"/>
                <a:gd name="T67" fmla="*/ 1390 h 3248"/>
                <a:gd name="T68" fmla="*/ 2819 w 3322"/>
                <a:gd name="T69" fmla="*/ 984 h 3248"/>
                <a:gd name="T70" fmla="*/ 2546 w 3322"/>
                <a:gd name="T71" fmla="*/ 654 h 3248"/>
                <a:gd name="T72" fmla="*/ 2183 w 3322"/>
                <a:gd name="T73" fmla="*/ 425 h 3248"/>
                <a:gd name="T74" fmla="*/ 1753 w 3322"/>
                <a:gd name="T75" fmla="*/ 322 h 3248"/>
                <a:gd name="T76" fmla="*/ 1305 w 3322"/>
                <a:gd name="T77" fmla="*/ 367 h 3248"/>
                <a:gd name="T78" fmla="*/ 912 w 3322"/>
                <a:gd name="T79" fmla="*/ 548 h 3248"/>
                <a:gd name="T80" fmla="*/ 600 w 3322"/>
                <a:gd name="T81" fmla="*/ 842 h 3248"/>
                <a:gd name="T82" fmla="*/ 394 w 3322"/>
                <a:gd name="T83" fmla="*/ 1220 h 3248"/>
                <a:gd name="T84" fmla="*/ 320 w 3322"/>
                <a:gd name="T85" fmla="*/ 1660 h 3248"/>
                <a:gd name="T86" fmla="*/ 380 w 3322"/>
                <a:gd name="T87" fmla="*/ 2059 h 3248"/>
                <a:gd name="T88" fmla="*/ 555 w 3322"/>
                <a:gd name="T89" fmla="*/ 2419 h 3248"/>
                <a:gd name="T90" fmla="*/ 829 w 3322"/>
                <a:gd name="T91" fmla="*/ 2712 h 3248"/>
                <a:gd name="T92" fmla="*/ 1170 w 3322"/>
                <a:gd name="T93" fmla="*/ 2910 h 3248"/>
                <a:gd name="T94" fmla="*/ 1331 w 3322"/>
                <a:gd name="T95" fmla="*/ 3003 h 3248"/>
                <a:gd name="T96" fmla="*/ 1347 w 3322"/>
                <a:gd name="T97" fmla="*/ 3138 h 3248"/>
                <a:gd name="T98" fmla="*/ 1250 w 3322"/>
                <a:gd name="T99" fmla="*/ 3237 h 3248"/>
                <a:gd name="T100" fmla="*/ 1063 w 3322"/>
                <a:gd name="T101" fmla="*/ 3211 h 3248"/>
                <a:gd name="T102" fmla="*/ 682 w 3322"/>
                <a:gd name="T103" fmla="*/ 3003 h 3248"/>
                <a:gd name="T104" fmla="*/ 358 w 3322"/>
                <a:gd name="T105" fmla="*/ 2693 h 3248"/>
                <a:gd name="T106" fmla="*/ 125 w 3322"/>
                <a:gd name="T107" fmla="*/ 2295 h 3248"/>
                <a:gd name="T108" fmla="*/ 10 w 3322"/>
                <a:gd name="T109" fmla="*/ 1849 h 3248"/>
                <a:gd name="T110" fmla="*/ 29 w 3322"/>
                <a:gd name="T111" fmla="*/ 1352 h 3248"/>
                <a:gd name="T112" fmla="*/ 194 w 3322"/>
                <a:gd name="T113" fmla="*/ 880 h 3248"/>
                <a:gd name="T114" fmla="*/ 487 w 3322"/>
                <a:gd name="T115" fmla="*/ 486 h 3248"/>
                <a:gd name="T116" fmla="*/ 881 w 3322"/>
                <a:gd name="T117" fmla="*/ 194 h 3248"/>
                <a:gd name="T118" fmla="*/ 1352 w 3322"/>
                <a:gd name="T119" fmla="*/ 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22" h="3248">
                  <a:moveTo>
                    <a:pt x="1662" y="0"/>
                  </a:moveTo>
                  <a:lnTo>
                    <a:pt x="1662" y="0"/>
                  </a:lnTo>
                  <a:lnTo>
                    <a:pt x="1767" y="3"/>
                  </a:lnTo>
                  <a:lnTo>
                    <a:pt x="1869" y="13"/>
                  </a:lnTo>
                  <a:lnTo>
                    <a:pt x="1970" y="28"/>
                  </a:lnTo>
                  <a:lnTo>
                    <a:pt x="2070" y="50"/>
                  </a:lnTo>
                  <a:lnTo>
                    <a:pt x="2167" y="78"/>
                  </a:lnTo>
                  <a:lnTo>
                    <a:pt x="2261" y="112"/>
                  </a:lnTo>
                  <a:lnTo>
                    <a:pt x="2353" y="150"/>
                  </a:lnTo>
                  <a:lnTo>
                    <a:pt x="2442" y="194"/>
                  </a:lnTo>
                  <a:lnTo>
                    <a:pt x="2527" y="244"/>
                  </a:lnTo>
                  <a:lnTo>
                    <a:pt x="2610" y="298"/>
                  </a:lnTo>
                  <a:lnTo>
                    <a:pt x="2689" y="356"/>
                  </a:lnTo>
                  <a:lnTo>
                    <a:pt x="2764" y="419"/>
                  </a:lnTo>
                  <a:lnTo>
                    <a:pt x="2836" y="486"/>
                  </a:lnTo>
                  <a:lnTo>
                    <a:pt x="2903" y="558"/>
                  </a:lnTo>
                  <a:lnTo>
                    <a:pt x="2966" y="633"/>
                  </a:lnTo>
                  <a:lnTo>
                    <a:pt x="3024" y="712"/>
                  </a:lnTo>
                  <a:lnTo>
                    <a:pt x="3078" y="795"/>
                  </a:lnTo>
                  <a:lnTo>
                    <a:pt x="3128" y="880"/>
                  </a:lnTo>
                  <a:lnTo>
                    <a:pt x="3172" y="969"/>
                  </a:lnTo>
                  <a:lnTo>
                    <a:pt x="3210" y="1061"/>
                  </a:lnTo>
                  <a:lnTo>
                    <a:pt x="3244" y="1155"/>
                  </a:lnTo>
                  <a:lnTo>
                    <a:pt x="3271" y="1252"/>
                  </a:lnTo>
                  <a:lnTo>
                    <a:pt x="3294" y="1352"/>
                  </a:lnTo>
                  <a:lnTo>
                    <a:pt x="3309" y="1453"/>
                  </a:lnTo>
                  <a:lnTo>
                    <a:pt x="3319" y="1555"/>
                  </a:lnTo>
                  <a:lnTo>
                    <a:pt x="3322" y="1660"/>
                  </a:lnTo>
                  <a:lnTo>
                    <a:pt x="3320" y="1756"/>
                  </a:lnTo>
                  <a:lnTo>
                    <a:pt x="3312" y="1850"/>
                  </a:lnTo>
                  <a:lnTo>
                    <a:pt x="3299" y="1942"/>
                  </a:lnTo>
                  <a:lnTo>
                    <a:pt x="3281" y="2034"/>
                  </a:lnTo>
                  <a:lnTo>
                    <a:pt x="3257" y="2123"/>
                  </a:lnTo>
                  <a:lnTo>
                    <a:pt x="3230" y="2212"/>
                  </a:lnTo>
                  <a:lnTo>
                    <a:pt x="3196" y="2299"/>
                  </a:lnTo>
                  <a:lnTo>
                    <a:pt x="3158" y="2383"/>
                  </a:lnTo>
                  <a:lnTo>
                    <a:pt x="3116" y="2466"/>
                  </a:lnTo>
                  <a:lnTo>
                    <a:pt x="3068" y="2545"/>
                  </a:lnTo>
                  <a:lnTo>
                    <a:pt x="3016" y="2623"/>
                  </a:lnTo>
                  <a:lnTo>
                    <a:pt x="2960" y="2698"/>
                  </a:lnTo>
                  <a:lnTo>
                    <a:pt x="2899" y="2770"/>
                  </a:lnTo>
                  <a:lnTo>
                    <a:pt x="2834" y="2838"/>
                  </a:lnTo>
                  <a:lnTo>
                    <a:pt x="2827" y="2843"/>
                  </a:lnTo>
                  <a:lnTo>
                    <a:pt x="2820" y="2850"/>
                  </a:lnTo>
                  <a:lnTo>
                    <a:pt x="2808" y="2861"/>
                  </a:lnTo>
                  <a:lnTo>
                    <a:pt x="2793" y="2874"/>
                  </a:lnTo>
                  <a:lnTo>
                    <a:pt x="2774" y="2889"/>
                  </a:lnTo>
                  <a:lnTo>
                    <a:pt x="2751" y="2907"/>
                  </a:lnTo>
                  <a:lnTo>
                    <a:pt x="2726" y="2928"/>
                  </a:lnTo>
                  <a:lnTo>
                    <a:pt x="2697" y="2949"/>
                  </a:lnTo>
                  <a:lnTo>
                    <a:pt x="2667" y="2972"/>
                  </a:lnTo>
                  <a:lnTo>
                    <a:pt x="2633" y="2995"/>
                  </a:lnTo>
                  <a:lnTo>
                    <a:pt x="2597" y="3018"/>
                  </a:lnTo>
                  <a:lnTo>
                    <a:pt x="2560" y="3043"/>
                  </a:lnTo>
                  <a:lnTo>
                    <a:pt x="2520" y="3065"/>
                  </a:lnTo>
                  <a:lnTo>
                    <a:pt x="2479" y="3088"/>
                  </a:lnTo>
                  <a:lnTo>
                    <a:pt x="2438" y="3109"/>
                  </a:lnTo>
                  <a:lnTo>
                    <a:pt x="2395" y="3128"/>
                  </a:lnTo>
                  <a:lnTo>
                    <a:pt x="2351" y="3147"/>
                  </a:lnTo>
                  <a:lnTo>
                    <a:pt x="2306" y="3162"/>
                  </a:lnTo>
                  <a:lnTo>
                    <a:pt x="2261" y="3174"/>
                  </a:lnTo>
                  <a:lnTo>
                    <a:pt x="2217" y="3183"/>
                  </a:lnTo>
                  <a:lnTo>
                    <a:pt x="2172" y="3190"/>
                  </a:lnTo>
                  <a:lnTo>
                    <a:pt x="2127" y="3192"/>
                  </a:lnTo>
                  <a:lnTo>
                    <a:pt x="2073" y="3190"/>
                  </a:lnTo>
                  <a:lnTo>
                    <a:pt x="2020" y="3182"/>
                  </a:lnTo>
                  <a:lnTo>
                    <a:pt x="1970" y="3171"/>
                  </a:lnTo>
                  <a:lnTo>
                    <a:pt x="1921" y="3155"/>
                  </a:lnTo>
                  <a:lnTo>
                    <a:pt x="1874" y="3135"/>
                  </a:lnTo>
                  <a:lnTo>
                    <a:pt x="1831" y="3110"/>
                  </a:lnTo>
                  <a:lnTo>
                    <a:pt x="1789" y="3082"/>
                  </a:lnTo>
                  <a:lnTo>
                    <a:pt x="1749" y="3048"/>
                  </a:lnTo>
                  <a:lnTo>
                    <a:pt x="1714" y="3011"/>
                  </a:lnTo>
                  <a:lnTo>
                    <a:pt x="1677" y="2967"/>
                  </a:lnTo>
                  <a:lnTo>
                    <a:pt x="1644" y="2919"/>
                  </a:lnTo>
                  <a:lnTo>
                    <a:pt x="1617" y="2869"/>
                  </a:lnTo>
                  <a:lnTo>
                    <a:pt x="1591" y="2816"/>
                  </a:lnTo>
                  <a:lnTo>
                    <a:pt x="1570" y="2762"/>
                  </a:lnTo>
                  <a:lnTo>
                    <a:pt x="1553" y="2706"/>
                  </a:lnTo>
                  <a:lnTo>
                    <a:pt x="1537" y="2650"/>
                  </a:lnTo>
                  <a:lnTo>
                    <a:pt x="1524" y="2593"/>
                  </a:lnTo>
                  <a:lnTo>
                    <a:pt x="1514" y="2537"/>
                  </a:lnTo>
                  <a:lnTo>
                    <a:pt x="1507" y="2481"/>
                  </a:lnTo>
                  <a:lnTo>
                    <a:pt x="1501" y="2427"/>
                  </a:lnTo>
                  <a:lnTo>
                    <a:pt x="1497" y="2374"/>
                  </a:lnTo>
                  <a:lnTo>
                    <a:pt x="1495" y="2324"/>
                  </a:lnTo>
                  <a:lnTo>
                    <a:pt x="1493" y="2276"/>
                  </a:lnTo>
                  <a:lnTo>
                    <a:pt x="1493" y="2231"/>
                  </a:lnTo>
                  <a:lnTo>
                    <a:pt x="1436" y="2223"/>
                  </a:lnTo>
                  <a:lnTo>
                    <a:pt x="1381" y="2210"/>
                  </a:lnTo>
                  <a:lnTo>
                    <a:pt x="1329" y="2191"/>
                  </a:lnTo>
                  <a:lnTo>
                    <a:pt x="1279" y="2166"/>
                  </a:lnTo>
                  <a:lnTo>
                    <a:pt x="1233" y="2137"/>
                  </a:lnTo>
                  <a:lnTo>
                    <a:pt x="1189" y="2103"/>
                  </a:lnTo>
                  <a:lnTo>
                    <a:pt x="1151" y="2064"/>
                  </a:lnTo>
                  <a:lnTo>
                    <a:pt x="1115" y="2023"/>
                  </a:lnTo>
                  <a:lnTo>
                    <a:pt x="1084" y="1977"/>
                  </a:lnTo>
                  <a:lnTo>
                    <a:pt x="1059" y="1929"/>
                  </a:lnTo>
                  <a:lnTo>
                    <a:pt x="1039" y="1877"/>
                  </a:lnTo>
                  <a:lnTo>
                    <a:pt x="1023" y="1823"/>
                  </a:lnTo>
                  <a:lnTo>
                    <a:pt x="1014" y="1766"/>
                  </a:lnTo>
                  <a:lnTo>
                    <a:pt x="1011" y="1708"/>
                  </a:lnTo>
                  <a:lnTo>
                    <a:pt x="1011" y="1210"/>
                  </a:lnTo>
                  <a:lnTo>
                    <a:pt x="2312" y="1210"/>
                  </a:lnTo>
                  <a:lnTo>
                    <a:pt x="2312" y="1708"/>
                  </a:lnTo>
                  <a:lnTo>
                    <a:pt x="2309" y="1764"/>
                  </a:lnTo>
                  <a:lnTo>
                    <a:pt x="2300" y="1817"/>
                  </a:lnTo>
                  <a:lnTo>
                    <a:pt x="2287" y="1869"/>
                  </a:lnTo>
                  <a:lnTo>
                    <a:pt x="2267" y="1919"/>
                  </a:lnTo>
                  <a:lnTo>
                    <a:pt x="2244" y="1966"/>
                  </a:lnTo>
                  <a:lnTo>
                    <a:pt x="2217" y="2009"/>
                  </a:lnTo>
                  <a:lnTo>
                    <a:pt x="2184" y="2051"/>
                  </a:lnTo>
                  <a:lnTo>
                    <a:pt x="2148" y="2089"/>
                  </a:lnTo>
                  <a:lnTo>
                    <a:pt x="2109" y="2122"/>
                  </a:lnTo>
                  <a:lnTo>
                    <a:pt x="2066" y="2153"/>
                  </a:lnTo>
                  <a:lnTo>
                    <a:pt x="2020" y="2178"/>
                  </a:lnTo>
                  <a:lnTo>
                    <a:pt x="1971" y="2199"/>
                  </a:lnTo>
                  <a:lnTo>
                    <a:pt x="1921" y="2215"/>
                  </a:lnTo>
                  <a:lnTo>
                    <a:pt x="1868" y="2226"/>
                  </a:lnTo>
                  <a:lnTo>
                    <a:pt x="1813" y="2232"/>
                  </a:lnTo>
                  <a:lnTo>
                    <a:pt x="1813" y="2275"/>
                  </a:lnTo>
                  <a:lnTo>
                    <a:pt x="1814" y="2320"/>
                  </a:lnTo>
                  <a:lnTo>
                    <a:pt x="1817" y="2367"/>
                  </a:lnTo>
                  <a:lnTo>
                    <a:pt x="1822" y="2415"/>
                  </a:lnTo>
                  <a:lnTo>
                    <a:pt x="1828" y="2463"/>
                  </a:lnTo>
                  <a:lnTo>
                    <a:pt x="1835" y="2510"/>
                  </a:lnTo>
                  <a:lnTo>
                    <a:pt x="1844" y="2558"/>
                  </a:lnTo>
                  <a:lnTo>
                    <a:pt x="1856" y="2604"/>
                  </a:lnTo>
                  <a:lnTo>
                    <a:pt x="1869" y="2649"/>
                  </a:lnTo>
                  <a:lnTo>
                    <a:pt x="1886" y="2692"/>
                  </a:lnTo>
                  <a:lnTo>
                    <a:pt x="1905" y="2730"/>
                  </a:lnTo>
                  <a:lnTo>
                    <a:pt x="1927" y="2766"/>
                  </a:lnTo>
                  <a:lnTo>
                    <a:pt x="1952" y="2798"/>
                  </a:lnTo>
                  <a:lnTo>
                    <a:pt x="1975" y="2821"/>
                  </a:lnTo>
                  <a:lnTo>
                    <a:pt x="2001" y="2839"/>
                  </a:lnTo>
                  <a:lnTo>
                    <a:pt x="2028" y="2854"/>
                  </a:lnTo>
                  <a:lnTo>
                    <a:pt x="2059" y="2864"/>
                  </a:lnTo>
                  <a:lnTo>
                    <a:pt x="2091" y="2870"/>
                  </a:lnTo>
                  <a:lnTo>
                    <a:pt x="2127" y="2872"/>
                  </a:lnTo>
                  <a:lnTo>
                    <a:pt x="2158" y="2870"/>
                  </a:lnTo>
                  <a:lnTo>
                    <a:pt x="2189" y="2863"/>
                  </a:lnTo>
                  <a:lnTo>
                    <a:pt x="2224" y="2853"/>
                  </a:lnTo>
                  <a:lnTo>
                    <a:pt x="2258" y="2839"/>
                  </a:lnTo>
                  <a:lnTo>
                    <a:pt x="2295" y="2823"/>
                  </a:lnTo>
                  <a:lnTo>
                    <a:pt x="2332" y="2805"/>
                  </a:lnTo>
                  <a:lnTo>
                    <a:pt x="2368" y="2784"/>
                  </a:lnTo>
                  <a:lnTo>
                    <a:pt x="2404" y="2762"/>
                  </a:lnTo>
                  <a:lnTo>
                    <a:pt x="2440" y="2739"/>
                  </a:lnTo>
                  <a:lnTo>
                    <a:pt x="2474" y="2716"/>
                  </a:lnTo>
                  <a:lnTo>
                    <a:pt x="2506" y="2693"/>
                  </a:lnTo>
                  <a:lnTo>
                    <a:pt x="2536" y="2669"/>
                  </a:lnTo>
                  <a:lnTo>
                    <a:pt x="2564" y="2648"/>
                  </a:lnTo>
                  <a:lnTo>
                    <a:pt x="2588" y="2627"/>
                  </a:lnTo>
                  <a:lnTo>
                    <a:pt x="2610" y="2609"/>
                  </a:lnTo>
                  <a:lnTo>
                    <a:pt x="2667" y="2549"/>
                  </a:lnTo>
                  <a:lnTo>
                    <a:pt x="2719" y="2486"/>
                  </a:lnTo>
                  <a:lnTo>
                    <a:pt x="2766" y="2421"/>
                  </a:lnTo>
                  <a:lnTo>
                    <a:pt x="2810" y="2354"/>
                  </a:lnTo>
                  <a:lnTo>
                    <a:pt x="2850" y="2283"/>
                  </a:lnTo>
                  <a:lnTo>
                    <a:pt x="2886" y="2211"/>
                  </a:lnTo>
                  <a:lnTo>
                    <a:pt x="2916" y="2137"/>
                  </a:lnTo>
                  <a:lnTo>
                    <a:pt x="2943" y="2061"/>
                  </a:lnTo>
                  <a:lnTo>
                    <a:pt x="2964" y="1984"/>
                  </a:lnTo>
                  <a:lnTo>
                    <a:pt x="2980" y="1905"/>
                  </a:lnTo>
                  <a:lnTo>
                    <a:pt x="2992" y="1824"/>
                  </a:lnTo>
                  <a:lnTo>
                    <a:pt x="3000" y="1743"/>
                  </a:lnTo>
                  <a:lnTo>
                    <a:pt x="3003" y="1660"/>
                  </a:lnTo>
                  <a:lnTo>
                    <a:pt x="3000" y="1569"/>
                  </a:lnTo>
                  <a:lnTo>
                    <a:pt x="2990" y="1479"/>
                  </a:lnTo>
                  <a:lnTo>
                    <a:pt x="2975" y="1390"/>
                  </a:lnTo>
                  <a:lnTo>
                    <a:pt x="2955" y="1305"/>
                  </a:lnTo>
                  <a:lnTo>
                    <a:pt x="2928" y="1220"/>
                  </a:lnTo>
                  <a:lnTo>
                    <a:pt x="2897" y="1139"/>
                  </a:lnTo>
                  <a:lnTo>
                    <a:pt x="2860" y="1061"/>
                  </a:lnTo>
                  <a:lnTo>
                    <a:pt x="2819" y="984"/>
                  </a:lnTo>
                  <a:lnTo>
                    <a:pt x="2774" y="911"/>
                  </a:lnTo>
                  <a:lnTo>
                    <a:pt x="2723" y="842"/>
                  </a:lnTo>
                  <a:lnTo>
                    <a:pt x="2668" y="775"/>
                  </a:lnTo>
                  <a:lnTo>
                    <a:pt x="2610" y="712"/>
                  </a:lnTo>
                  <a:lnTo>
                    <a:pt x="2546" y="654"/>
                  </a:lnTo>
                  <a:lnTo>
                    <a:pt x="2480" y="599"/>
                  </a:lnTo>
                  <a:lnTo>
                    <a:pt x="2411" y="548"/>
                  </a:lnTo>
                  <a:lnTo>
                    <a:pt x="2338" y="503"/>
                  </a:lnTo>
                  <a:lnTo>
                    <a:pt x="2261" y="462"/>
                  </a:lnTo>
                  <a:lnTo>
                    <a:pt x="2183" y="425"/>
                  </a:lnTo>
                  <a:lnTo>
                    <a:pt x="2102" y="394"/>
                  </a:lnTo>
                  <a:lnTo>
                    <a:pt x="2017" y="367"/>
                  </a:lnTo>
                  <a:lnTo>
                    <a:pt x="1931" y="347"/>
                  </a:lnTo>
                  <a:lnTo>
                    <a:pt x="1843" y="331"/>
                  </a:lnTo>
                  <a:lnTo>
                    <a:pt x="1753" y="322"/>
                  </a:lnTo>
                  <a:lnTo>
                    <a:pt x="1662" y="319"/>
                  </a:lnTo>
                  <a:lnTo>
                    <a:pt x="1570" y="322"/>
                  </a:lnTo>
                  <a:lnTo>
                    <a:pt x="1479" y="331"/>
                  </a:lnTo>
                  <a:lnTo>
                    <a:pt x="1392" y="347"/>
                  </a:lnTo>
                  <a:lnTo>
                    <a:pt x="1305" y="367"/>
                  </a:lnTo>
                  <a:lnTo>
                    <a:pt x="1221" y="394"/>
                  </a:lnTo>
                  <a:lnTo>
                    <a:pt x="1139" y="425"/>
                  </a:lnTo>
                  <a:lnTo>
                    <a:pt x="1061" y="462"/>
                  </a:lnTo>
                  <a:lnTo>
                    <a:pt x="985" y="503"/>
                  </a:lnTo>
                  <a:lnTo>
                    <a:pt x="912" y="548"/>
                  </a:lnTo>
                  <a:lnTo>
                    <a:pt x="842" y="599"/>
                  </a:lnTo>
                  <a:lnTo>
                    <a:pt x="776" y="654"/>
                  </a:lnTo>
                  <a:lnTo>
                    <a:pt x="714" y="712"/>
                  </a:lnTo>
                  <a:lnTo>
                    <a:pt x="655" y="775"/>
                  </a:lnTo>
                  <a:lnTo>
                    <a:pt x="600" y="842"/>
                  </a:lnTo>
                  <a:lnTo>
                    <a:pt x="550" y="911"/>
                  </a:lnTo>
                  <a:lnTo>
                    <a:pt x="503" y="984"/>
                  </a:lnTo>
                  <a:lnTo>
                    <a:pt x="462" y="1061"/>
                  </a:lnTo>
                  <a:lnTo>
                    <a:pt x="426" y="1139"/>
                  </a:lnTo>
                  <a:lnTo>
                    <a:pt x="394" y="1220"/>
                  </a:lnTo>
                  <a:lnTo>
                    <a:pt x="368" y="1305"/>
                  </a:lnTo>
                  <a:lnTo>
                    <a:pt x="347" y="1390"/>
                  </a:lnTo>
                  <a:lnTo>
                    <a:pt x="332" y="1479"/>
                  </a:lnTo>
                  <a:lnTo>
                    <a:pt x="323" y="1569"/>
                  </a:lnTo>
                  <a:lnTo>
                    <a:pt x="320" y="1660"/>
                  </a:lnTo>
                  <a:lnTo>
                    <a:pt x="323" y="1743"/>
                  </a:lnTo>
                  <a:lnTo>
                    <a:pt x="330" y="1824"/>
                  </a:lnTo>
                  <a:lnTo>
                    <a:pt x="342" y="1904"/>
                  </a:lnTo>
                  <a:lnTo>
                    <a:pt x="358" y="1983"/>
                  </a:lnTo>
                  <a:lnTo>
                    <a:pt x="380" y="2059"/>
                  </a:lnTo>
                  <a:lnTo>
                    <a:pt x="406" y="2136"/>
                  </a:lnTo>
                  <a:lnTo>
                    <a:pt x="437" y="2210"/>
                  </a:lnTo>
                  <a:lnTo>
                    <a:pt x="471" y="2281"/>
                  </a:lnTo>
                  <a:lnTo>
                    <a:pt x="511" y="2352"/>
                  </a:lnTo>
                  <a:lnTo>
                    <a:pt x="555" y="2419"/>
                  </a:lnTo>
                  <a:lnTo>
                    <a:pt x="603" y="2485"/>
                  </a:lnTo>
                  <a:lnTo>
                    <a:pt x="655" y="2547"/>
                  </a:lnTo>
                  <a:lnTo>
                    <a:pt x="711" y="2607"/>
                  </a:lnTo>
                  <a:lnTo>
                    <a:pt x="768" y="2661"/>
                  </a:lnTo>
                  <a:lnTo>
                    <a:pt x="829" y="2712"/>
                  </a:lnTo>
                  <a:lnTo>
                    <a:pt x="892" y="2760"/>
                  </a:lnTo>
                  <a:lnTo>
                    <a:pt x="958" y="2803"/>
                  </a:lnTo>
                  <a:lnTo>
                    <a:pt x="1027" y="2842"/>
                  </a:lnTo>
                  <a:lnTo>
                    <a:pt x="1098" y="2878"/>
                  </a:lnTo>
                  <a:lnTo>
                    <a:pt x="1170" y="2910"/>
                  </a:lnTo>
                  <a:lnTo>
                    <a:pt x="1244" y="2936"/>
                  </a:lnTo>
                  <a:lnTo>
                    <a:pt x="1271" y="2947"/>
                  </a:lnTo>
                  <a:lnTo>
                    <a:pt x="1294" y="2962"/>
                  </a:lnTo>
                  <a:lnTo>
                    <a:pt x="1314" y="2982"/>
                  </a:lnTo>
                  <a:lnTo>
                    <a:pt x="1331" y="3003"/>
                  </a:lnTo>
                  <a:lnTo>
                    <a:pt x="1343" y="3028"/>
                  </a:lnTo>
                  <a:lnTo>
                    <a:pt x="1351" y="3054"/>
                  </a:lnTo>
                  <a:lnTo>
                    <a:pt x="1354" y="3082"/>
                  </a:lnTo>
                  <a:lnTo>
                    <a:pt x="1353" y="3109"/>
                  </a:lnTo>
                  <a:lnTo>
                    <a:pt x="1347" y="3138"/>
                  </a:lnTo>
                  <a:lnTo>
                    <a:pt x="1335" y="3165"/>
                  </a:lnTo>
                  <a:lnTo>
                    <a:pt x="1319" y="3189"/>
                  </a:lnTo>
                  <a:lnTo>
                    <a:pt x="1298" y="3209"/>
                  </a:lnTo>
                  <a:lnTo>
                    <a:pt x="1276" y="3226"/>
                  </a:lnTo>
                  <a:lnTo>
                    <a:pt x="1250" y="3237"/>
                  </a:lnTo>
                  <a:lnTo>
                    <a:pt x="1223" y="3246"/>
                  </a:lnTo>
                  <a:lnTo>
                    <a:pt x="1194" y="3248"/>
                  </a:lnTo>
                  <a:lnTo>
                    <a:pt x="1170" y="3246"/>
                  </a:lnTo>
                  <a:lnTo>
                    <a:pt x="1144" y="3240"/>
                  </a:lnTo>
                  <a:lnTo>
                    <a:pt x="1063" y="3211"/>
                  </a:lnTo>
                  <a:lnTo>
                    <a:pt x="983" y="3177"/>
                  </a:lnTo>
                  <a:lnTo>
                    <a:pt x="904" y="3140"/>
                  </a:lnTo>
                  <a:lnTo>
                    <a:pt x="828" y="3098"/>
                  </a:lnTo>
                  <a:lnTo>
                    <a:pt x="753" y="3052"/>
                  </a:lnTo>
                  <a:lnTo>
                    <a:pt x="682" y="3003"/>
                  </a:lnTo>
                  <a:lnTo>
                    <a:pt x="613" y="2949"/>
                  </a:lnTo>
                  <a:lnTo>
                    <a:pt x="547" y="2893"/>
                  </a:lnTo>
                  <a:lnTo>
                    <a:pt x="484" y="2832"/>
                  </a:lnTo>
                  <a:lnTo>
                    <a:pt x="419" y="2764"/>
                  </a:lnTo>
                  <a:lnTo>
                    <a:pt x="358" y="2693"/>
                  </a:lnTo>
                  <a:lnTo>
                    <a:pt x="302" y="2617"/>
                  </a:lnTo>
                  <a:lnTo>
                    <a:pt x="251" y="2541"/>
                  </a:lnTo>
                  <a:lnTo>
                    <a:pt x="205" y="2461"/>
                  </a:lnTo>
                  <a:lnTo>
                    <a:pt x="163" y="2379"/>
                  </a:lnTo>
                  <a:lnTo>
                    <a:pt x="125" y="2295"/>
                  </a:lnTo>
                  <a:lnTo>
                    <a:pt x="93" y="2209"/>
                  </a:lnTo>
                  <a:lnTo>
                    <a:pt x="64" y="2121"/>
                  </a:lnTo>
                  <a:lnTo>
                    <a:pt x="42" y="2032"/>
                  </a:lnTo>
                  <a:lnTo>
                    <a:pt x="23" y="1940"/>
                  </a:lnTo>
                  <a:lnTo>
                    <a:pt x="10" y="1849"/>
                  </a:lnTo>
                  <a:lnTo>
                    <a:pt x="3" y="1755"/>
                  </a:lnTo>
                  <a:lnTo>
                    <a:pt x="0" y="1660"/>
                  </a:lnTo>
                  <a:lnTo>
                    <a:pt x="3" y="1555"/>
                  </a:lnTo>
                  <a:lnTo>
                    <a:pt x="13" y="1453"/>
                  </a:lnTo>
                  <a:lnTo>
                    <a:pt x="29" y="1352"/>
                  </a:lnTo>
                  <a:lnTo>
                    <a:pt x="51" y="1252"/>
                  </a:lnTo>
                  <a:lnTo>
                    <a:pt x="78" y="1155"/>
                  </a:lnTo>
                  <a:lnTo>
                    <a:pt x="112" y="1061"/>
                  </a:lnTo>
                  <a:lnTo>
                    <a:pt x="151" y="969"/>
                  </a:lnTo>
                  <a:lnTo>
                    <a:pt x="194" y="880"/>
                  </a:lnTo>
                  <a:lnTo>
                    <a:pt x="244" y="795"/>
                  </a:lnTo>
                  <a:lnTo>
                    <a:pt x="298" y="712"/>
                  </a:lnTo>
                  <a:lnTo>
                    <a:pt x="356" y="633"/>
                  </a:lnTo>
                  <a:lnTo>
                    <a:pt x="419" y="558"/>
                  </a:lnTo>
                  <a:lnTo>
                    <a:pt x="487" y="486"/>
                  </a:lnTo>
                  <a:lnTo>
                    <a:pt x="559" y="419"/>
                  </a:lnTo>
                  <a:lnTo>
                    <a:pt x="634" y="356"/>
                  </a:lnTo>
                  <a:lnTo>
                    <a:pt x="713" y="298"/>
                  </a:lnTo>
                  <a:lnTo>
                    <a:pt x="795" y="244"/>
                  </a:lnTo>
                  <a:lnTo>
                    <a:pt x="881" y="194"/>
                  </a:lnTo>
                  <a:lnTo>
                    <a:pt x="969" y="150"/>
                  </a:lnTo>
                  <a:lnTo>
                    <a:pt x="1062" y="112"/>
                  </a:lnTo>
                  <a:lnTo>
                    <a:pt x="1156" y="78"/>
                  </a:lnTo>
                  <a:lnTo>
                    <a:pt x="1252" y="50"/>
                  </a:lnTo>
                  <a:lnTo>
                    <a:pt x="1352" y="28"/>
                  </a:lnTo>
                  <a:lnTo>
                    <a:pt x="1453" y="13"/>
                  </a:lnTo>
                  <a:lnTo>
                    <a:pt x="1557" y="3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814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PEST Analysis Diagram For PowerPoint</a:t>
            </a: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398681" y="2333625"/>
            <a:ext cx="1922463" cy="1922463"/>
          </a:xfrm>
          <a:custGeom>
            <a:avLst/>
            <a:gdLst>
              <a:gd name="T0" fmla="*/ 195 w 2421"/>
              <a:gd name="T1" fmla="*/ 0 h 2421"/>
              <a:gd name="T2" fmla="*/ 2227 w 2421"/>
              <a:gd name="T3" fmla="*/ 0 h 2421"/>
              <a:gd name="T4" fmla="*/ 2270 w 2421"/>
              <a:gd name="T5" fmla="*/ 4 h 2421"/>
              <a:gd name="T6" fmla="*/ 2311 w 2421"/>
              <a:gd name="T7" fmla="*/ 19 h 2421"/>
              <a:gd name="T8" fmla="*/ 2349 w 2421"/>
              <a:gd name="T9" fmla="*/ 43 h 2421"/>
              <a:gd name="T10" fmla="*/ 2378 w 2421"/>
              <a:gd name="T11" fmla="*/ 72 h 2421"/>
              <a:gd name="T12" fmla="*/ 2402 w 2421"/>
              <a:gd name="T13" fmla="*/ 110 h 2421"/>
              <a:gd name="T14" fmla="*/ 2417 w 2421"/>
              <a:gd name="T15" fmla="*/ 151 h 2421"/>
              <a:gd name="T16" fmla="*/ 2421 w 2421"/>
              <a:gd name="T17" fmla="*/ 194 h 2421"/>
              <a:gd name="T18" fmla="*/ 2421 w 2421"/>
              <a:gd name="T19" fmla="*/ 2227 h 2421"/>
              <a:gd name="T20" fmla="*/ 2417 w 2421"/>
              <a:gd name="T21" fmla="*/ 2270 h 2421"/>
              <a:gd name="T22" fmla="*/ 2402 w 2421"/>
              <a:gd name="T23" fmla="*/ 2311 h 2421"/>
              <a:gd name="T24" fmla="*/ 2378 w 2421"/>
              <a:gd name="T25" fmla="*/ 2349 h 2421"/>
              <a:gd name="T26" fmla="*/ 2349 w 2421"/>
              <a:gd name="T27" fmla="*/ 2378 h 2421"/>
              <a:gd name="T28" fmla="*/ 2311 w 2421"/>
              <a:gd name="T29" fmla="*/ 2402 h 2421"/>
              <a:gd name="T30" fmla="*/ 2270 w 2421"/>
              <a:gd name="T31" fmla="*/ 2417 h 2421"/>
              <a:gd name="T32" fmla="*/ 2227 w 2421"/>
              <a:gd name="T33" fmla="*/ 2421 h 2421"/>
              <a:gd name="T34" fmla="*/ 195 w 2421"/>
              <a:gd name="T35" fmla="*/ 2421 h 2421"/>
              <a:gd name="T36" fmla="*/ 151 w 2421"/>
              <a:gd name="T37" fmla="*/ 2417 h 2421"/>
              <a:gd name="T38" fmla="*/ 110 w 2421"/>
              <a:gd name="T39" fmla="*/ 2402 h 2421"/>
              <a:gd name="T40" fmla="*/ 73 w 2421"/>
              <a:gd name="T41" fmla="*/ 2378 h 2421"/>
              <a:gd name="T42" fmla="*/ 43 w 2421"/>
              <a:gd name="T43" fmla="*/ 2349 h 2421"/>
              <a:gd name="T44" fmla="*/ 20 w 2421"/>
              <a:gd name="T45" fmla="*/ 2311 h 2421"/>
              <a:gd name="T46" fmla="*/ 4 w 2421"/>
              <a:gd name="T47" fmla="*/ 2270 h 2421"/>
              <a:gd name="T48" fmla="*/ 0 w 2421"/>
              <a:gd name="T49" fmla="*/ 2227 h 2421"/>
              <a:gd name="T50" fmla="*/ 0 w 2421"/>
              <a:gd name="T51" fmla="*/ 194 h 2421"/>
              <a:gd name="T52" fmla="*/ 4 w 2421"/>
              <a:gd name="T53" fmla="*/ 151 h 2421"/>
              <a:gd name="T54" fmla="*/ 20 w 2421"/>
              <a:gd name="T55" fmla="*/ 110 h 2421"/>
              <a:gd name="T56" fmla="*/ 43 w 2421"/>
              <a:gd name="T57" fmla="*/ 72 h 2421"/>
              <a:gd name="T58" fmla="*/ 73 w 2421"/>
              <a:gd name="T59" fmla="*/ 43 h 2421"/>
              <a:gd name="T60" fmla="*/ 110 w 2421"/>
              <a:gd name="T61" fmla="*/ 19 h 2421"/>
              <a:gd name="T62" fmla="*/ 151 w 2421"/>
              <a:gd name="T63" fmla="*/ 4 h 2421"/>
              <a:gd name="T64" fmla="*/ 195 w 2421"/>
              <a:gd name="T65" fmla="*/ 0 h 2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1" h="2421">
                <a:moveTo>
                  <a:pt x="195" y="0"/>
                </a:moveTo>
                <a:lnTo>
                  <a:pt x="2227" y="0"/>
                </a:lnTo>
                <a:lnTo>
                  <a:pt x="2270" y="4"/>
                </a:lnTo>
                <a:lnTo>
                  <a:pt x="2311" y="19"/>
                </a:lnTo>
                <a:lnTo>
                  <a:pt x="2349" y="43"/>
                </a:lnTo>
                <a:lnTo>
                  <a:pt x="2378" y="72"/>
                </a:lnTo>
                <a:lnTo>
                  <a:pt x="2402" y="110"/>
                </a:lnTo>
                <a:lnTo>
                  <a:pt x="2417" y="151"/>
                </a:lnTo>
                <a:lnTo>
                  <a:pt x="2421" y="194"/>
                </a:lnTo>
                <a:lnTo>
                  <a:pt x="2421" y="2227"/>
                </a:lnTo>
                <a:lnTo>
                  <a:pt x="2417" y="2270"/>
                </a:lnTo>
                <a:lnTo>
                  <a:pt x="2402" y="2311"/>
                </a:lnTo>
                <a:lnTo>
                  <a:pt x="2378" y="2349"/>
                </a:lnTo>
                <a:lnTo>
                  <a:pt x="2349" y="2378"/>
                </a:lnTo>
                <a:lnTo>
                  <a:pt x="2311" y="2402"/>
                </a:lnTo>
                <a:lnTo>
                  <a:pt x="2270" y="2417"/>
                </a:lnTo>
                <a:lnTo>
                  <a:pt x="2227" y="2421"/>
                </a:lnTo>
                <a:lnTo>
                  <a:pt x="195" y="2421"/>
                </a:lnTo>
                <a:lnTo>
                  <a:pt x="151" y="2417"/>
                </a:lnTo>
                <a:lnTo>
                  <a:pt x="110" y="2402"/>
                </a:lnTo>
                <a:lnTo>
                  <a:pt x="73" y="2378"/>
                </a:lnTo>
                <a:lnTo>
                  <a:pt x="43" y="2349"/>
                </a:lnTo>
                <a:lnTo>
                  <a:pt x="20" y="2311"/>
                </a:lnTo>
                <a:lnTo>
                  <a:pt x="4" y="2270"/>
                </a:lnTo>
                <a:lnTo>
                  <a:pt x="0" y="2227"/>
                </a:lnTo>
                <a:lnTo>
                  <a:pt x="0" y="194"/>
                </a:lnTo>
                <a:lnTo>
                  <a:pt x="4" y="151"/>
                </a:lnTo>
                <a:lnTo>
                  <a:pt x="20" y="110"/>
                </a:lnTo>
                <a:lnTo>
                  <a:pt x="43" y="72"/>
                </a:lnTo>
                <a:lnTo>
                  <a:pt x="73" y="43"/>
                </a:lnTo>
                <a:lnTo>
                  <a:pt x="110" y="19"/>
                </a:lnTo>
                <a:lnTo>
                  <a:pt x="151" y="4"/>
                </a:lnTo>
                <a:lnTo>
                  <a:pt x="19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</a:t>
            </a:r>
          </a:p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359119" y="1217612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4 w 1211"/>
              <a:gd name="T9" fmla="*/ 41 h 1212"/>
              <a:gd name="T10" fmla="*/ 1207 w 1211"/>
              <a:gd name="T11" fmla="*/ 67 h 1212"/>
              <a:gd name="T12" fmla="*/ 1211 w 1211"/>
              <a:gd name="T13" fmla="*/ 98 h 1212"/>
              <a:gd name="T14" fmla="*/ 1211 w 1211"/>
              <a:gd name="T15" fmla="*/ 1114 h 1212"/>
              <a:gd name="T16" fmla="*/ 1207 w 1211"/>
              <a:gd name="T17" fmla="*/ 1145 h 1212"/>
              <a:gd name="T18" fmla="*/ 1194 w 1211"/>
              <a:gd name="T19" fmla="*/ 1173 h 1212"/>
              <a:gd name="T20" fmla="*/ 1172 w 1211"/>
              <a:gd name="T21" fmla="*/ 1192 h 1212"/>
              <a:gd name="T22" fmla="*/ 1144 w 1211"/>
              <a:gd name="T23" fmla="*/ 1208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8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8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4" y="41"/>
                </a:lnTo>
                <a:lnTo>
                  <a:pt x="1207" y="67"/>
                </a:lnTo>
                <a:lnTo>
                  <a:pt x="1211" y="98"/>
                </a:lnTo>
                <a:lnTo>
                  <a:pt x="1211" y="1114"/>
                </a:lnTo>
                <a:lnTo>
                  <a:pt x="1207" y="1145"/>
                </a:lnTo>
                <a:lnTo>
                  <a:pt x="1194" y="1173"/>
                </a:lnTo>
                <a:lnTo>
                  <a:pt x="1172" y="1192"/>
                </a:lnTo>
                <a:lnTo>
                  <a:pt x="1144" y="1208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8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8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65606" y="1217612"/>
            <a:ext cx="1922463" cy="1924050"/>
          </a:xfrm>
          <a:custGeom>
            <a:avLst/>
            <a:gdLst>
              <a:gd name="T0" fmla="*/ 197 w 2422"/>
              <a:gd name="T1" fmla="*/ 0 h 2424"/>
              <a:gd name="T2" fmla="*/ 2227 w 2422"/>
              <a:gd name="T3" fmla="*/ 0 h 2424"/>
              <a:gd name="T4" fmla="*/ 2272 w 2422"/>
              <a:gd name="T5" fmla="*/ 6 h 2424"/>
              <a:gd name="T6" fmla="*/ 2311 w 2422"/>
              <a:gd name="T7" fmla="*/ 22 h 2424"/>
              <a:gd name="T8" fmla="*/ 2349 w 2422"/>
              <a:gd name="T9" fmla="*/ 43 h 2424"/>
              <a:gd name="T10" fmla="*/ 2378 w 2422"/>
              <a:gd name="T11" fmla="*/ 75 h 2424"/>
              <a:gd name="T12" fmla="*/ 2402 w 2422"/>
              <a:gd name="T13" fmla="*/ 110 h 2424"/>
              <a:gd name="T14" fmla="*/ 2418 w 2422"/>
              <a:gd name="T15" fmla="*/ 152 h 2424"/>
              <a:gd name="T16" fmla="*/ 2422 w 2422"/>
              <a:gd name="T17" fmla="*/ 197 h 2424"/>
              <a:gd name="T18" fmla="*/ 2422 w 2422"/>
              <a:gd name="T19" fmla="*/ 2227 h 2424"/>
              <a:gd name="T20" fmla="*/ 2418 w 2422"/>
              <a:gd name="T21" fmla="*/ 2272 h 2424"/>
              <a:gd name="T22" fmla="*/ 2402 w 2422"/>
              <a:gd name="T23" fmla="*/ 2314 h 2424"/>
              <a:gd name="T24" fmla="*/ 2378 w 2422"/>
              <a:gd name="T25" fmla="*/ 2349 h 2424"/>
              <a:gd name="T26" fmla="*/ 2349 w 2422"/>
              <a:gd name="T27" fmla="*/ 2380 h 2424"/>
              <a:gd name="T28" fmla="*/ 2311 w 2422"/>
              <a:gd name="T29" fmla="*/ 2404 h 2424"/>
              <a:gd name="T30" fmla="*/ 2272 w 2422"/>
              <a:gd name="T31" fmla="*/ 2418 h 2424"/>
              <a:gd name="T32" fmla="*/ 2227 w 2422"/>
              <a:gd name="T33" fmla="*/ 2424 h 2424"/>
              <a:gd name="T34" fmla="*/ 197 w 2422"/>
              <a:gd name="T35" fmla="*/ 2424 h 2424"/>
              <a:gd name="T36" fmla="*/ 152 w 2422"/>
              <a:gd name="T37" fmla="*/ 2418 h 2424"/>
              <a:gd name="T38" fmla="*/ 110 w 2422"/>
              <a:gd name="T39" fmla="*/ 2404 h 2424"/>
              <a:gd name="T40" fmla="*/ 73 w 2422"/>
              <a:gd name="T41" fmla="*/ 2380 h 2424"/>
              <a:gd name="T42" fmla="*/ 44 w 2422"/>
              <a:gd name="T43" fmla="*/ 2349 h 2424"/>
              <a:gd name="T44" fmla="*/ 20 w 2422"/>
              <a:gd name="T45" fmla="*/ 2314 h 2424"/>
              <a:gd name="T46" fmla="*/ 6 w 2422"/>
              <a:gd name="T47" fmla="*/ 2272 h 2424"/>
              <a:gd name="T48" fmla="*/ 0 w 2422"/>
              <a:gd name="T49" fmla="*/ 2227 h 2424"/>
              <a:gd name="T50" fmla="*/ 0 w 2422"/>
              <a:gd name="T51" fmla="*/ 197 h 2424"/>
              <a:gd name="T52" fmla="*/ 6 w 2422"/>
              <a:gd name="T53" fmla="*/ 152 h 2424"/>
              <a:gd name="T54" fmla="*/ 20 w 2422"/>
              <a:gd name="T55" fmla="*/ 110 h 2424"/>
              <a:gd name="T56" fmla="*/ 44 w 2422"/>
              <a:gd name="T57" fmla="*/ 75 h 2424"/>
              <a:gd name="T58" fmla="*/ 73 w 2422"/>
              <a:gd name="T59" fmla="*/ 43 h 2424"/>
              <a:gd name="T60" fmla="*/ 110 w 2422"/>
              <a:gd name="T61" fmla="*/ 22 h 2424"/>
              <a:gd name="T62" fmla="*/ 152 w 2422"/>
              <a:gd name="T63" fmla="*/ 6 h 2424"/>
              <a:gd name="T64" fmla="*/ 197 w 2422"/>
              <a:gd name="T65" fmla="*/ 0 h 2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2" h="2424">
                <a:moveTo>
                  <a:pt x="197" y="0"/>
                </a:moveTo>
                <a:lnTo>
                  <a:pt x="2227" y="0"/>
                </a:lnTo>
                <a:lnTo>
                  <a:pt x="2272" y="6"/>
                </a:lnTo>
                <a:lnTo>
                  <a:pt x="2311" y="22"/>
                </a:lnTo>
                <a:lnTo>
                  <a:pt x="2349" y="43"/>
                </a:lnTo>
                <a:lnTo>
                  <a:pt x="2378" y="75"/>
                </a:lnTo>
                <a:lnTo>
                  <a:pt x="2402" y="110"/>
                </a:lnTo>
                <a:lnTo>
                  <a:pt x="2418" y="152"/>
                </a:lnTo>
                <a:lnTo>
                  <a:pt x="2422" y="197"/>
                </a:lnTo>
                <a:lnTo>
                  <a:pt x="2422" y="2227"/>
                </a:lnTo>
                <a:lnTo>
                  <a:pt x="2418" y="2272"/>
                </a:lnTo>
                <a:lnTo>
                  <a:pt x="2402" y="2314"/>
                </a:lnTo>
                <a:lnTo>
                  <a:pt x="2378" y="2349"/>
                </a:lnTo>
                <a:lnTo>
                  <a:pt x="2349" y="2380"/>
                </a:lnTo>
                <a:lnTo>
                  <a:pt x="2311" y="2404"/>
                </a:lnTo>
                <a:lnTo>
                  <a:pt x="2272" y="2418"/>
                </a:lnTo>
                <a:lnTo>
                  <a:pt x="2227" y="2424"/>
                </a:lnTo>
                <a:lnTo>
                  <a:pt x="197" y="2424"/>
                </a:lnTo>
                <a:lnTo>
                  <a:pt x="152" y="2418"/>
                </a:lnTo>
                <a:lnTo>
                  <a:pt x="110" y="2404"/>
                </a:lnTo>
                <a:lnTo>
                  <a:pt x="73" y="2380"/>
                </a:lnTo>
                <a:lnTo>
                  <a:pt x="44" y="2349"/>
                </a:lnTo>
                <a:lnTo>
                  <a:pt x="20" y="2314"/>
                </a:lnTo>
                <a:lnTo>
                  <a:pt x="6" y="2272"/>
                </a:lnTo>
                <a:lnTo>
                  <a:pt x="0" y="2227"/>
                </a:lnTo>
                <a:lnTo>
                  <a:pt x="0" y="197"/>
                </a:lnTo>
                <a:lnTo>
                  <a:pt x="6" y="152"/>
                </a:lnTo>
                <a:lnTo>
                  <a:pt x="20" y="110"/>
                </a:lnTo>
                <a:lnTo>
                  <a:pt x="44" y="75"/>
                </a:lnTo>
                <a:lnTo>
                  <a:pt x="73" y="43"/>
                </a:lnTo>
                <a:lnTo>
                  <a:pt x="110" y="22"/>
                </a:lnTo>
                <a:lnTo>
                  <a:pt x="152" y="6"/>
                </a:lnTo>
                <a:lnTo>
                  <a:pt x="197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542056" y="2179638"/>
            <a:ext cx="962025" cy="962025"/>
          </a:xfrm>
          <a:custGeom>
            <a:avLst/>
            <a:gdLst>
              <a:gd name="T0" fmla="*/ 99 w 1212"/>
              <a:gd name="T1" fmla="*/ 0 h 1212"/>
              <a:gd name="T2" fmla="*/ 1114 w 1212"/>
              <a:gd name="T3" fmla="*/ 0 h 1212"/>
              <a:gd name="T4" fmla="*/ 1145 w 1212"/>
              <a:gd name="T5" fmla="*/ 6 h 1212"/>
              <a:gd name="T6" fmla="*/ 1171 w 1212"/>
              <a:gd name="T7" fmla="*/ 20 h 1212"/>
              <a:gd name="T8" fmla="*/ 1192 w 1212"/>
              <a:gd name="T9" fmla="*/ 41 h 1212"/>
              <a:gd name="T10" fmla="*/ 1206 w 1212"/>
              <a:gd name="T11" fmla="*/ 67 h 1212"/>
              <a:gd name="T12" fmla="*/ 1212 w 1212"/>
              <a:gd name="T13" fmla="*/ 98 h 1212"/>
              <a:gd name="T14" fmla="*/ 1212 w 1212"/>
              <a:gd name="T15" fmla="*/ 1113 h 1212"/>
              <a:gd name="T16" fmla="*/ 1206 w 1212"/>
              <a:gd name="T17" fmla="*/ 1145 h 1212"/>
              <a:gd name="T18" fmla="*/ 1192 w 1212"/>
              <a:gd name="T19" fmla="*/ 1170 h 1212"/>
              <a:gd name="T20" fmla="*/ 1171 w 1212"/>
              <a:gd name="T21" fmla="*/ 1192 h 1212"/>
              <a:gd name="T22" fmla="*/ 1145 w 1212"/>
              <a:gd name="T23" fmla="*/ 1206 h 1212"/>
              <a:gd name="T24" fmla="*/ 1114 w 1212"/>
              <a:gd name="T25" fmla="*/ 1212 h 1212"/>
              <a:gd name="T26" fmla="*/ 99 w 1212"/>
              <a:gd name="T27" fmla="*/ 1212 h 1212"/>
              <a:gd name="T28" fmla="*/ 67 w 1212"/>
              <a:gd name="T29" fmla="*/ 1206 h 1212"/>
              <a:gd name="T30" fmla="*/ 42 w 1212"/>
              <a:gd name="T31" fmla="*/ 1192 h 1212"/>
              <a:gd name="T32" fmla="*/ 20 w 1212"/>
              <a:gd name="T33" fmla="*/ 1170 h 1212"/>
              <a:gd name="T34" fmla="*/ 6 w 1212"/>
              <a:gd name="T35" fmla="*/ 1145 h 1212"/>
              <a:gd name="T36" fmla="*/ 0 w 1212"/>
              <a:gd name="T37" fmla="*/ 1113 h 1212"/>
              <a:gd name="T38" fmla="*/ 0 w 1212"/>
              <a:gd name="T39" fmla="*/ 98 h 1212"/>
              <a:gd name="T40" fmla="*/ 6 w 1212"/>
              <a:gd name="T41" fmla="*/ 67 h 1212"/>
              <a:gd name="T42" fmla="*/ 20 w 1212"/>
              <a:gd name="T43" fmla="*/ 41 h 1212"/>
              <a:gd name="T44" fmla="*/ 42 w 1212"/>
              <a:gd name="T45" fmla="*/ 20 h 1212"/>
              <a:gd name="T46" fmla="*/ 67 w 1212"/>
              <a:gd name="T47" fmla="*/ 6 h 1212"/>
              <a:gd name="T48" fmla="*/ 99 w 1212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2" h="1212">
                <a:moveTo>
                  <a:pt x="99" y="0"/>
                </a:moveTo>
                <a:lnTo>
                  <a:pt x="1114" y="0"/>
                </a:lnTo>
                <a:lnTo>
                  <a:pt x="1145" y="6"/>
                </a:lnTo>
                <a:lnTo>
                  <a:pt x="1171" y="20"/>
                </a:lnTo>
                <a:lnTo>
                  <a:pt x="1192" y="41"/>
                </a:lnTo>
                <a:lnTo>
                  <a:pt x="1206" y="67"/>
                </a:lnTo>
                <a:lnTo>
                  <a:pt x="1212" y="98"/>
                </a:lnTo>
                <a:lnTo>
                  <a:pt x="1212" y="1113"/>
                </a:lnTo>
                <a:lnTo>
                  <a:pt x="1206" y="1145"/>
                </a:lnTo>
                <a:lnTo>
                  <a:pt x="1192" y="1170"/>
                </a:lnTo>
                <a:lnTo>
                  <a:pt x="1171" y="1192"/>
                </a:lnTo>
                <a:lnTo>
                  <a:pt x="1145" y="1206"/>
                </a:lnTo>
                <a:lnTo>
                  <a:pt x="1114" y="1212"/>
                </a:lnTo>
                <a:lnTo>
                  <a:pt x="99" y="1212"/>
                </a:lnTo>
                <a:lnTo>
                  <a:pt x="67" y="1206"/>
                </a:lnTo>
                <a:lnTo>
                  <a:pt x="42" y="1192"/>
                </a:lnTo>
                <a:lnTo>
                  <a:pt x="20" y="1170"/>
                </a:lnTo>
                <a:lnTo>
                  <a:pt x="6" y="1145"/>
                </a:lnTo>
                <a:lnTo>
                  <a:pt x="0" y="1113"/>
                </a:lnTo>
                <a:lnTo>
                  <a:pt x="0" y="98"/>
                </a:lnTo>
                <a:lnTo>
                  <a:pt x="6" y="67"/>
                </a:lnTo>
                <a:lnTo>
                  <a:pt x="20" y="41"/>
                </a:lnTo>
                <a:lnTo>
                  <a:pt x="42" y="20"/>
                </a:lnTo>
                <a:lnTo>
                  <a:pt x="67" y="6"/>
                </a:lnTo>
                <a:lnTo>
                  <a:pt x="9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580031" y="3332163"/>
            <a:ext cx="1924050" cy="1924050"/>
          </a:xfrm>
          <a:custGeom>
            <a:avLst/>
            <a:gdLst>
              <a:gd name="T0" fmla="*/ 196 w 2423"/>
              <a:gd name="T1" fmla="*/ 0 h 2423"/>
              <a:gd name="T2" fmla="*/ 2226 w 2423"/>
              <a:gd name="T3" fmla="*/ 0 h 2423"/>
              <a:gd name="T4" fmla="*/ 2272 w 2423"/>
              <a:gd name="T5" fmla="*/ 6 h 2423"/>
              <a:gd name="T6" fmla="*/ 2313 w 2423"/>
              <a:gd name="T7" fmla="*/ 19 h 2423"/>
              <a:gd name="T8" fmla="*/ 2348 w 2423"/>
              <a:gd name="T9" fmla="*/ 43 h 2423"/>
              <a:gd name="T10" fmla="*/ 2380 w 2423"/>
              <a:gd name="T11" fmla="*/ 74 h 2423"/>
              <a:gd name="T12" fmla="*/ 2403 w 2423"/>
              <a:gd name="T13" fmla="*/ 110 h 2423"/>
              <a:gd name="T14" fmla="*/ 2417 w 2423"/>
              <a:gd name="T15" fmla="*/ 151 h 2423"/>
              <a:gd name="T16" fmla="*/ 2423 w 2423"/>
              <a:gd name="T17" fmla="*/ 196 h 2423"/>
              <a:gd name="T18" fmla="*/ 2423 w 2423"/>
              <a:gd name="T19" fmla="*/ 2227 h 2423"/>
              <a:gd name="T20" fmla="*/ 2417 w 2423"/>
              <a:gd name="T21" fmla="*/ 2272 h 2423"/>
              <a:gd name="T22" fmla="*/ 2403 w 2423"/>
              <a:gd name="T23" fmla="*/ 2313 h 2423"/>
              <a:gd name="T24" fmla="*/ 2380 w 2423"/>
              <a:gd name="T25" fmla="*/ 2349 h 2423"/>
              <a:gd name="T26" fmla="*/ 2348 w 2423"/>
              <a:gd name="T27" fmla="*/ 2380 h 2423"/>
              <a:gd name="T28" fmla="*/ 2313 w 2423"/>
              <a:gd name="T29" fmla="*/ 2402 h 2423"/>
              <a:gd name="T30" fmla="*/ 2272 w 2423"/>
              <a:gd name="T31" fmla="*/ 2417 h 2423"/>
              <a:gd name="T32" fmla="*/ 2226 w 2423"/>
              <a:gd name="T33" fmla="*/ 2423 h 2423"/>
              <a:gd name="T34" fmla="*/ 196 w 2423"/>
              <a:gd name="T35" fmla="*/ 2423 h 2423"/>
              <a:gd name="T36" fmla="*/ 151 w 2423"/>
              <a:gd name="T37" fmla="*/ 2417 h 2423"/>
              <a:gd name="T38" fmla="*/ 110 w 2423"/>
              <a:gd name="T39" fmla="*/ 2402 h 2423"/>
              <a:gd name="T40" fmla="*/ 74 w 2423"/>
              <a:gd name="T41" fmla="*/ 2380 h 2423"/>
              <a:gd name="T42" fmla="*/ 43 w 2423"/>
              <a:gd name="T43" fmla="*/ 2349 h 2423"/>
              <a:gd name="T44" fmla="*/ 21 w 2423"/>
              <a:gd name="T45" fmla="*/ 2313 h 2423"/>
              <a:gd name="T46" fmla="*/ 6 w 2423"/>
              <a:gd name="T47" fmla="*/ 2272 h 2423"/>
              <a:gd name="T48" fmla="*/ 0 w 2423"/>
              <a:gd name="T49" fmla="*/ 2227 h 2423"/>
              <a:gd name="T50" fmla="*/ 0 w 2423"/>
              <a:gd name="T51" fmla="*/ 196 h 2423"/>
              <a:gd name="T52" fmla="*/ 6 w 2423"/>
              <a:gd name="T53" fmla="*/ 151 h 2423"/>
              <a:gd name="T54" fmla="*/ 21 w 2423"/>
              <a:gd name="T55" fmla="*/ 110 h 2423"/>
              <a:gd name="T56" fmla="*/ 43 w 2423"/>
              <a:gd name="T57" fmla="*/ 74 h 2423"/>
              <a:gd name="T58" fmla="*/ 74 w 2423"/>
              <a:gd name="T59" fmla="*/ 43 h 2423"/>
              <a:gd name="T60" fmla="*/ 110 w 2423"/>
              <a:gd name="T61" fmla="*/ 19 h 2423"/>
              <a:gd name="T62" fmla="*/ 151 w 2423"/>
              <a:gd name="T63" fmla="*/ 6 h 2423"/>
              <a:gd name="T64" fmla="*/ 196 w 2423"/>
              <a:gd name="T65" fmla="*/ 0 h 2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3" h="2423">
                <a:moveTo>
                  <a:pt x="196" y="0"/>
                </a:moveTo>
                <a:lnTo>
                  <a:pt x="2226" y="0"/>
                </a:lnTo>
                <a:lnTo>
                  <a:pt x="2272" y="6"/>
                </a:lnTo>
                <a:lnTo>
                  <a:pt x="2313" y="19"/>
                </a:lnTo>
                <a:lnTo>
                  <a:pt x="2348" y="43"/>
                </a:lnTo>
                <a:lnTo>
                  <a:pt x="2380" y="74"/>
                </a:lnTo>
                <a:lnTo>
                  <a:pt x="2403" y="110"/>
                </a:lnTo>
                <a:lnTo>
                  <a:pt x="2417" y="151"/>
                </a:lnTo>
                <a:lnTo>
                  <a:pt x="2423" y="196"/>
                </a:lnTo>
                <a:lnTo>
                  <a:pt x="2423" y="2227"/>
                </a:lnTo>
                <a:lnTo>
                  <a:pt x="2417" y="2272"/>
                </a:lnTo>
                <a:lnTo>
                  <a:pt x="2403" y="2313"/>
                </a:lnTo>
                <a:lnTo>
                  <a:pt x="2380" y="2349"/>
                </a:lnTo>
                <a:lnTo>
                  <a:pt x="2348" y="2380"/>
                </a:lnTo>
                <a:lnTo>
                  <a:pt x="2313" y="2402"/>
                </a:lnTo>
                <a:lnTo>
                  <a:pt x="2272" y="2417"/>
                </a:lnTo>
                <a:lnTo>
                  <a:pt x="2226" y="2423"/>
                </a:lnTo>
                <a:lnTo>
                  <a:pt x="196" y="2423"/>
                </a:lnTo>
                <a:lnTo>
                  <a:pt x="151" y="2417"/>
                </a:lnTo>
                <a:lnTo>
                  <a:pt x="110" y="2402"/>
                </a:lnTo>
                <a:lnTo>
                  <a:pt x="74" y="2380"/>
                </a:lnTo>
                <a:lnTo>
                  <a:pt x="43" y="2349"/>
                </a:lnTo>
                <a:lnTo>
                  <a:pt x="21" y="2313"/>
                </a:lnTo>
                <a:lnTo>
                  <a:pt x="6" y="2272"/>
                </a:lnTo>
                <a:lnTo>
                  <a:pt x="0" y="2227"/>
                </a:lnTo>
                <a:lnTo>
                  <a:pt x="0" y="196"/>
                </a:lnTo>
                <a:lnTo>
                  <a:pt x="6" y="151"/>
                </a:lnTo>
                <a:lnTo>
                  <a:pt x="21" y="110"/>
                </a:lnTo>
                <a:lnTo>
                  <a:pt x="43" y="74"/>
                </a:lnTo>
                <a:lnTo>
                  <a:pt x="74" y="43"/>
                </a:lnTo>
                <a:lnTo>
                  <a:pt x="110" y="19"/>
                </a:lnTo>
                <a:lnTo>
                  <a:pt x="151" y="6"/>
                </a:lnTo>
                <a:lnTo>
                  <a:pt x="19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580031" y="5408613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2 w 1211"/>
              <a:gd name="T9" fmla="*/ 41 h 1212"/>
              <a:gd name="T10" fmla="*/ 1207 w 1211"/>
              <a:gd name="T11" fmla="*/ 67 h 1212"/>
              <a:gd name="T12" fmla="*/ 1211 w 1211"/>
              <a:gd name="T13" fmla="*/ 99 h 1212"/>
              <a:gd name="T14" fmla="*/ 1211 w 1211"/>
              <a:gd name="T15" fmla="*/ 1114 h 1212"/>
              <a:gd name="T16" fmla="*/ 1207 w 1211"/>
              <a:gd name="T17" fmla="*/ 1145 h 1212"/>
              <a:gd name="T18" fmla="*/ 1192 w 1211"/>
              <a:gd name="T19" fmla="*/ 1173 h 1212"/>
              <a:gd name="T20" fmla="*/ 1172 w 1211"/>
              <a:gd name="T21" fmla="*/ 1192 h 1212"/>
              <a:gd name="T22" fmla="*/ 1144 w 1211"/>
              <a:gd name="T23" fmla="*/ 1206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6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9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2" y="41"/>
                </a:lnTo>
                <a:lnTo>
                  <a:pt x="1207" y="67"/>
                </a:lnTo>
                <a:lnTo>
                  <a:pt x="1211" y="99"/>
                </a:lnTo>
                <a:lnTo>
                  <a:pt x="1211" y="1114"/>
                </a:lnTo>
                <a:lnTo>
                  <a:pt x="1207" y="1145"/>
                </a:lnTo>
                <a:lnTo>
                  <a:pt x="1192" y="1173"/>
                </a:lnTo>
                <a:lnTo>
                  <a:pt x="1172" y="1192"/>
                </a:lnTo>
                <a:lnTo>
                  <a:pt x="1144" y="1206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6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9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2513106" y="4448175"/>
            <a:ext cx="1924050" cy="1922463"/>
          </a:xfrm>
          <a:custGeom>
            <a:avLst/>
            <a:gdLst>
              <a:gd name="T0" fmla="*/ 197 w 2424"/>
              <a:gd name="T1" fmla="*/ 0 h 2422"/>
              <a:gd name="T2" fmla="*/ 2227 w 2424"/>
              <a:gd name="T3" fmla="*/ 0 h 2422"/>
              <a:gd name="T4" fmla="*/ 2272 w 2424"/>
              <a:gd name="T5" fmla="*/ 4 h 2422"/>
              <a:gd name="T6" fmla="*/ 2314 w 2424"/>
              <a:gd name="T7" fmla="*/ 20 h 2422"/>
              <a:gd name="T8" fmla="*/ 2349 w 2424"/>
              <a:gd name="T9" fmla="*/ 44 h 2422"/>
              <a:gd name="T10" fmla="*/ 2380 w 2424"/>
              <a:gd name="T11" fmla="*/ 73 h 2422"/>
              <a:gd name="T12" fmla="*/ 2402 w 2424"/>
              <a:gd name="T13" fmla="*/ 110 h 2422"/>
              <a:gd name="T14" fmla="*/ 2418 w 2424"/>
              <a:gd name="T15" fmla="*/ 150 h 2422"/>
              <a:gd name="T16" fmla="*/ 2424 w 2424"/>
              <a:gd name="T17" fmla="*/ 195 h 2422"/>
              <a:gd name="T18" fmla="*/ 2424 w 2424"/>
              <a:gd name="T19" fmla="*/ 2225 h 2422"/>
              <a:gd name="T20" fmla="*/ 2418 w 2424"/>
              <a:gd name="T21" fmla="*/ 2271 h 2422"/>
              <a:gd name="T22" fmla="*/ 2402 w 2424"/>
              <a:gd name="T23" fmla="*/ 2312 h 2422"/>
              <a:gd name="T24" fmla="*/ 2380 w 2424"/>
              <a:gd name="T25" fmla="*/ 2349 h 2422"/>
              <a:gd name="T26" fmla="*/ 2349 w 2424"/>
              <a:gd name="T27" fmla="*/ 2379 h 2422"/>
              <a:gd name="T28" fmla="*/ 2314 w 2424"/>
              <a:gd name="T29" fmla="*/ 2402 h 2422"/>
              <a:gd name="T30" fmla="*/ 2272 w 2424"/>
              <a:gd name="T31" fmla="*/ 2416 h 2422"/>
              <a:gd name="T32" fmla="*/ 2227 w 2424"/>
              <a:gd name="T33" fmla="*/ 2422 h 2422"/>
              <a:gd name="T34" fmla="*/ 197 w 2424"/>
              <a:gd name="T35" fmla="*/ 2422 h 2422"/>
              <a:gd name="T36" fmla="*/ 152 w 2424"/>
              <a:gd name="T37" fmla="*/ 2416 h 2422"/>
              <a:gd name="T38" fmla="*/ 111 w 2424"/>
              <a:gd name="T39" fmla="*/ 2402 h 2422"/>
              <a:gd name="T40" fmla="*/ 75 w 2424"/>
              <a:gd name="T41" fmla="*/ 2379 h 2422"/>
              <a:gd name="T42" fmla="*/ 44 w 2424"/>
              <a:gd name="T43" fmla="*/ 2349 h 2422"/>
              <a:gd name="T44" fmla="*/ 20 w 2424"/>
              <a:gd name="T45" fmla="*/ 2312 h 2422"/>
              <a:gd name="T46" fmla="*/ 6 w 2424"/>
              <a:gd name="T47" fmla="*/ 2271 h 2422"/>
              <a:gd name="T48" fmla="*/ 0 w 2424"/>
              <a:gd name="T49" fmla="*/ 2225 h 2422"/>
              <a:gd name="T50" fmla="*/ 0 w 2424"/>
              <a:gd name="T51" fmla="*/ 195 h 2422"/>
              <a:gd name="T52" fmla="*/ 6 w 2424"/>
              <a:gd name="T53" fmla="*/ 150 h 2422"/>
              <a:gd name="T54" fmla="*/ 20 w 2424"/>
              <a:gd name="T55" fmla="*/ 110 h 2422"/>
              <a:gd name="T56" fmla="*/ 44 w 2424"/>
              <a:gd name="T57" fmla="*/ 73 h 2422"/>
              <a:gd name="T58" fmla="*/ 75 w 2424"/>
              <a:gd name="T59" fmla="*/ 44 h 2422"/>
              <a:gd name="T60" fmla="*/ 111 w 2424"/>
              <a:gd name="T61" fmla="*/ 20 h 2422"/>
              <a:gd name="T62" fmla="*/ 152 w 2424"/>
              <a:gd name="T63" fmla="*/ 4 h 2422"/>
              <a:gd name="T64" fmla="*/ 197 w 2424"/>
              <a:gd name="T65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4" h="2422">
                <a:moveTo>
                  <a:pt x="197" y="0"/>
                </a:moveTo>
                <a:lnTo>
                  <a:pt x="2227" y="0"/>
                </a:lnTo>
                <a:lnTo>
                  <a:pt x="2272" y="4"/>
                </a:lnTo>
                <a:lnTo>
                  <a:pt x="2314" y="20"/>
                </a:lnTo>
                <a:lnTo>
                  <a:pt x="2349" y="44"/>
                </a:lnTo>
                <a:lnTo>
                  <a:pt x="2380" y="73"/>
                </a:lnTo>
                <a:lnTo>
                  <a:pt x="2402" y="110"/>
                </a:lnTo>
                <a:lnTo>
                  <a:pt x="2418" y="150"/>
                </a:lnTo>
                <a:lnTo>
                  <a:pt x="2424" y="195"/>
                </a:lnTo>
                <a:lnTo>
                  <a:pt x="2424" y="2225"/>
                </a:lnTo>
                <a:lnTo>
                  <a:pt x="2418" y="2271"/>
                </a:lnTo>
                <a:lnTo>
                  <a:pt x="2402" y="2312"/>
                </a:lnTo>
                <a:lnTo>
                  <a:pt x="2380" y="2349"/>
                </a:lnTo>
                <a:lnTo>
                  <a:pt x="2349" y="2379"/>
                </a:lnTo>
                <a:lnTo>
                  <a:pt x="2314" y="2402"/>
                </a:lnTo>
                <a:lnTo>
                  <a:pt x="2272" y="2416"/>
                </a:lnTo>
                <a:lnTo>
                  <a:pt x="2227" y="2422"/>
                </a:lnTo>
                <a:lnTo>
                  <a:pt x="197" y="2422"/>
                </a:lnTo>
                <a:lnTo>
                  <a:pt x="152" y="2416"/>
                </a:lnTo>
                <a:lnTo>
                  <a:pt x="111" y="2402"/>
                </a:lnTo>
                <a:lnTo>
                  <a:pt x="75" y="2379"/>
                </a:lnTo>
                <a:lnTo>
                  <a:pt x="44" y="2349"/>
                </a:lnTo>
                <a:lnTo>
                  <a:pt x="20" y="2312"/>
                </a:lnTo>
                <a:lnTo>
                  <a:pt x="6" y="2271"/>
                </a:lnTo>
                <a:lnTo>
                  <a:pt x="0" y="2225"/>
                </a:lnTo>
                <a:lnTo>
                  <a:pt x="0" y="195"/>
                </a:lnTo>
                <a:lnTo>
                  <a:pt x="6" y="150"/>
                </a:lnTo>
                <a:lnTo>
                  <a:pt x="20" y="110"/>
                </a:lnTo>
                <a:lnTo>
                  <a:pt x="44" y="73"/>
                </a:lnTo>
                <a:lnTo>
                  <a:pt x="75" y="44"/>
                </a:lnTo>
                <a:lnTo>
                  <a:pt x="111" y="20"/>
                </a:lnTo>
                <a:lnTo>
                  <a:pt x="152" y="4"/>
                </a:lnTo>
                <a:lnTo>
                  <a:pt x="19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398681" y="4448175"/>
            <a:ext cx="960438" cy="960438"/>
          </a:xfrm>
          <a:custGeom>
            <a:avLst/>
            <a:gdLst>
              <a:gd name="T0" fmla="*/ 98 w 1210"/>
              <a:gd name="T1" fmla="*/ 0 h 1210"/>
              <a:gd name="T2" fmla="*/ 1113 w 1210"/>
              <a:gd name="T3" fmla="*/ 0 h 1210"/>
              <a:gd name="T4" fmla="*/ 1143 w 1210"/>
              <a:gd name="T5" fmla="*/ 4 h 1210"/>
              <a:gd name="T6" fmla="*/ 1170 w 1210"/>
              <a:gd name="T7" fmla="*/ 18 h 1210"/>
              <a:gd name="T8" fmla="*/ 1192 w 1210"/>
              <a:gd name="T9" fmla="*/ 40 h 1210"/>
              <a:gd name="T10" fmla="*/ 1206 w 1210"/>
              <a:gd name="T11" fmla="*/ 67 h 1210"/>
              <a:gd name="T12" fmla="*/ 1210 w 1210"/>
              <a:gd name="T13" fmla="*/ 97 h 1210"/>
              <a:gd name="T14" fmla="*/ 1210 w 1210"/>
              <a:gd name="T15" fmla="*/ 1112 h 1210"/>
              <a:gd name="T16" fmla="*/ 1206 w 1210"/>
              <a:gd name="T17" fmla="*/ 1143 h 1210"/>
              <a:gd name="T18" fmla="*/ 1192 w 1210"/>
              <a:gd name="T19" fmla="*/ 1171 h 1210"/>
              <a:gd name="T20" fmla="*/ 1170 w 1210"/>
              <a:gd name="T21" fmla="*/ 1192 h 1210"/>
              <a:gd name="T22" fmla="*/ 1143 w 1210"/>
              <a:gd name="T23" fmla="*/ 1206 h 1210"/>
              <a:gd name="T24" fmla="*/ 1113 w 1210"/>
              <a:gd name="T25" fmla="*/ 1210 h 1210"/>
              <a:gd name="T26" fmla="*/ 98 w 1210"/>
              <a:gd name="T27" fmla="*/ 1210 h 1210"/>
              <a:gd name="T28" fmla="*/ 67 w 1210"/>
              <a:gd name="T29" fmla="*/ 1206 h 1210"/>
              <a:gd name="T30" fmla="*/ 39 w 1210"/>
              <a:gd name="T31" fmla="*/ 1192 h 1210"/>
              <a:gd name="T32" fmla="*/ 18 w 1210"/>
              <a:gd name="T33" fmla="*/ 1171 h 1210"/>
              <a:gd name="T34" fmla="*/ 4 w 1210"/>
              <a:gd name="T35" fmla="*/ 1143 h 1210"/>
              <a:gd name="T36" fmla="*/ 0 w 1210"/>
              <a:gd name="T37" fmla="*/ 1112 h 1210"/>
              <a:gd name="T38" fmla="*/ 0 w 1210"/>
              <a:gd name="T39" fmla="*/ 97 h 1210"/>
              <a:gd name="T40" fmla="*/ 4 w 1210"/>
              <a:gd name="T41" fmla="*/ 67 h 1210"/>
              <a:gd name="T42" fmla="*/ 18 w 1210"/>
              <a:gd name="T43" fmla="*/ 40 h 1210"/>
              <a:gd name="T44" fmla="*/ 39 w 1210"/>
              <a:gd name="T45" fmla="*/ 18 h 1210"/>
              <a:gd name="T46" fmla="*/ 67 w 1210"/>
              <a:gd name="T47" fmla="*/ 4 h 1210"/>
              <a:gd name="T48" fmla="*/ 98 w 1210"/>
              <a:gd name="T49" fmla="*/ 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0" h="1210">
                <a:moveTo>
                  <a:pt x="98" y="0"/>
                </a:moveTo>
                <a:lnTo>
                  <a:pt x="1113" y="0"/>
                </a:lnTo>
                <a:lnTo>
                  <a:pt x="1143" y="4"/>
                </a:lnTo>
                <a:lnTo>
                  <a:pt x="1170" y="18"/>
                </a:lnTo>
                <a:lnTo>
                  <a:pt x="1192" y="40"/>
                </a:lnTo>
                <a:lnTo>
                  <a:pt x="1206" y="67"/>
                </a:lnTo>
                <a:lnTo>
                  <a:pt x="1210" y="97"/>
                </a:lnTo>
                <a:lnTo>
                  <a:pt x="1210" y="1112"/>
                </a:lnTo>
                <a:lnTo>
                  <a:pt x="1206" y="1143"/>
                </a:lnTo>
                <a:lnTo>
                  <a:pt x="1192" y="1171"/>
                </a:lnTo>
                <a:lnTo>
                  <a:pt x="1170" y="1192"/>
                </a:lnTo>
                <a:lnTo>
                  <a:pt x="1143" y="1206"/>
                </a:lnTo>
                <a:lnTo>
                  <a:pt x="1113" y="1210"/>
                </a:lnTo>
                <a:lnTo>
                  <a:pt x="98" y="1210"/>
                </a:lnTo>
                <a:lnTo>
                  <a:pt x="67" y="1206"/>
                </a:lnTo>
                <a:lnTo>
                  <a:pt x="39" y="1192"/>
                </a:lnTo>
                <a:lnTo>
                  <a:pt x="18" y="1171"/>
                </a:lnTo>
                <a:lnTo>
                  <a:pt x="4" y="1143"/>
                </a:lnTo>
                <a:lnTo>
                  <a:pt x="0" y="1112"/>
                </a:lnTo>
                <a:lnTo>
                  <a:pt x="0" y="97"/>
                </a:lnTo>
                <a:lnTo>
                  <a:pt x="4" y="67"/>
                </a:lnTo>
                <a:lnTo>
                  <a:pt x="18" y="40"/>
                </a:lnTo>
                <a:lnTo>
                  <a:pt x="39" y="18"/>
                </a:lnTo>
                <a:lnTo>
                  <a:pt x="67" y="4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992531" y="1446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2586131" y="2005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059456" y="2408238"/>
            <a:ext cx="657225" cy="504825"/>
          </a:xfrm>
          <a:custGeom>
            <a:avLst/>
            <a:gdLst>
              <a:gd name="T0" fmla="*/ 413 w 828"/>
              <a:gd name="T1" fmla="*/ 0 h 637"/>
              <a:gd name="T2" fmla="*/ 828 w 828"/>
              <a:gd name="T3" fmla="*/ 319 h 637"/>
              <a:gd name="T4" fmla="*/ 413 w 828"/>
              <a:gd name="T5" fmla="*/ 637 h 637"/>
              <a:gd name="T6" fmla="*/ 0 w 828"/>
              <a:gd name="T7" fmla="*/ 319 h 637"/>
              <a:gd name="T8" fmla="*/ 413 w 82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7">
                <a:moveTo>
                  <a:pt x="413" y="0"/>
                </a:moveTo>
                <a:lnTo>
                  <a:pt x="828" y="319"/>
                </a:lnTo>
                <a:lnTo>
                  <a:pt x="413" y="637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770656" y="2811463"/>
            <a:ext cx="504825" cy="657225"/>
          </a:xfrm>
          <a:custGeom>
            <a:avLst/>
            <a:gdLst>
              <a:gd name="T0" fmla="*/ 318 w 637"/>
              <a:gd name="T1" fmla="*/ 0 h 828"/>
              <a:gd name="T2" fmla="*/ 637 w 637"/>
              <a:gd name="T3" fmla="*/ 415 h 828"/>
              <a:gd name="T4" fmla="*/ 318 w 637"/>
              <a:gd name="T5" fmla="*/ 828 h 828"/>
              <a:gd name="T6" fmla="*/ 0 w 637"/>
              <a:gd name="T7" fmla="*/ 415 h 828"/>
              <a:gd name="T8" fmla="*/ 318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8" y="0"/>
                </a:moveTo>
                <a:lnTo>
                  <a:pt x="637" y="415"/>
                </a:lnTo>
                <a:lnTo>
                  <a:pt x="318" y="828"/>
                </a:lnTo>
                <a:lnTo>
                  <a:pt x="0" y="415"/>
                </a:lnTo>
                <a:lnTo>
                  <a:pt x="31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4808631" y="4926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2208306" y="4689475"/>
            <a:ext cx="611188" cy="469900"/>
          </a:xfrm>
          <a:custGeom>
            <a:avLst/>
            <a:gdLst>
              <a:gd name="T0" fmla="*/ 383 w 769"/>
              <a:gd name="T1" fmla="*/ 0 h 592"/>
              <a:gd name="T2" fmla="*/ 769 w 769"/>
              <a:gd name="T3" fmla="*/ 297 h 592"/>
              <a:gd name="T4" fmla="*/ 383 w 769"/>
              <a:gd name="T5" fmla="*/ 592 h 592"/>
              <a:gd name="T6" fmla="*/ 0 w 769"/>
              <a:gd name="T7" fmla="*/ 297 h 592"/>
              <a:gd name="T8" fmla="*/ 383 w 769"/>
              <a:gd name="T9" fmla="*/ 0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9" h="592">
                <a:moveTo>
                  <a:pt x="383" y="0"/>
                </a:moveTo>
                <a:lnTo>
                  <a:pt x="769" y="297"/>
                </a:lnTo>
                <a:lnTo>
                  <a:pt x="383" y="592"/>
                </a:lnTo>
                <a:lnTo>
                  <a:pt x="0" y="297"/>
                </a:lnTo>
                <a:lnTo>
                  <a:pt x="38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4253006" y="5637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1627281" y="4119563"/>
            <a:ext cx="504825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979037" y="5376863"/>
            <a:ext cx="992188" cy="765175"/>
            <a:chOff x="1627188" y="5172075"/>
            <a:chExt cx="992188" cy="765175"/>
          </a:xfrm>
          <a:solidFill>
            <a:schemeClr val="bg1"/>
          </a:solidFill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2051051" y="5392738"/>
              <a:ext cx="146050" cy="69850"/>
            </a:xfrm>
            <a:custGeom>
              <a:avLst/>
              <a:gdLst>
                <a:gd name="T0" fmla="*/ 106 w 551"/>
                <a:gd name="T1" fmla="*/ 0 h 265"/>
                <a:gd name="T2" fmla="*/ 446 w 551"/>
                <a:gd name="T3" fmla="*/ 0 h 265"/>
                <a:gd name="T4" fmla="*/ 500 w 551"/>
                <a:gd name="T5" fmla="*/ 2 h 265"/>
                <a:gd name="T6" fmla="*/ 551 w 551"/>
                <a:gd name="T7" fmla="*/ 10 h 265"/>
                <a:gd name="T8" fmla="*/ 525 w 551"/>
                <a:gd name="T9" fmla="*/ 53 h 265"/>
                <a:gd name="T10" fmla="*/ 502 w 551"/>
                <a:gd name="T11" fmla="*/ 98 h 265"/>
                <a:gd name="T12" fmla="*/ 486 w 551"/>
                <a:gd name="T13" fmla="*/ 145 h 265"/>
                <a:gd name="T14" fmla="*/ 475 w 551"/>
                <a:gd name="T15" fmla="*/ 196 h 265"/>
                <a:gd name="T16" fmla="*/ 469 w 551"/>
                <a:gd name="T17" fmla="*/ 248 h 265"/>
                <a:gd name="T18" fmla="*/ 428 w 551"/>
                <a:gd name="T19" fmla="*/ 232 h 265"/>
                <a:gd name="T20" fmla="*/ 384 w 551"/>
                <a:gd name="T21" fmla="*/ 220 h 265"/>
                <a:gd name="T22" fmla="*/ 341 w 551"/>
                <a:gd name="T23" fmla="*/ 213 h 265"/>
                <a:gd name="T24" fmla="*/ 295 w 551"/>
                <a:gd name="T25" fmla="*/ 211 h 265"/>
                <a:gd name="T26" fmla="*/ 238 w 551"/>
                <a:gd name="T27" fmla="*/ 215 h 265"/>
                <a:gd name="T28" fmla="*/ 184 w 551"/>
                <a:gd name="T29" fmla="*/ 225 h 265"/>
                <a:gd name="T30" fmla="*/ 132 w 551"/>
                <a:gd name="T31" fmla="*/ 242 h 265"/>
                <a:gd name="T32" fmla="*/ 83 w 551"/>
                <a:gd name="T33" fmla="*/ 265 h 265"/>
                <a:gd name="T34" fmla="*/ 80 w 551"/>
                <a:gd name="T35" fmla="*/ 209 h 265"/>
                <a:gd name="T36" fmla="*/ 69 w 551"/>
                <a:gd name="T37" fmla="*/ 156 h 265"/>
                <a:gd name="T38" fmla="*/ 52 w 551"/>
                <a:gd name="T39" fmla="*/ 104 h 265"/>
                <a:gd name="T40" fmla="*/ 29 w 551"/>
                <a:gd name="T41" fmla="*/ 55 h 265"/>
                <a:gd name="T42" fmla="*/ 0 w 551"/>
                <a:gd name="T43" fmla="*/ 10 h 265"/>
                <a:gd name="T44" fmla="*/ 52 w 551"/>
                <a:gd name="T45" fmla="*/ 2 h 265"/>
                <a:gd name="T46" fmla="*/ 106 w 551"/>
                <a:gd name="T4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265">
                  <a:moveTo>
                    <a:pt x="106" y="0"/>
                  </a:moveTo>
                  <a:lnTo>
                    <a:pt x="446" y="0"/>
                  </a:lnTo>
                  <a:lnTo>
                    <a:pt x="500" y="2"/>
                  </a:lnTo>
                  <a:lnTo>
                    <a:pt x="551" y="10"/>
                  </a:lnTo>
                  <a:lnTo>
                    <a:pt x="525" y="53"/>
                  </a:lnTo>
                  <a:lnTo>
                    <a:pt x="502" y="98"/>
                  </a:lnTo>
                  <a:lnTo>
                    <a:pt x="486" y="145"/>
                  </a:lnTo>
                  <a:lnTo>
                    <a:pt x="475" y="196"/>
                  </a:lnTo>
                  <a:lnTo>
                    <a:pt x="469" y="248"/>
                  </a:lnTo>
                  <a:lnTo>
                    <a:pt x="428" y="232"/>
                  </a:lnTo>
                  <a:lnTo>
                    <a:pt x="384" y="220"/>
                  </a:lnTo>
                  <a:lnTo>
                    <a:pt x="341" y="213"/>
                  </a:lnTo>
                  <a:lnTo>
                    <a:pt x="295" y="211"/>
                  </a:lnTo>
                  <a:lnTo>
                    <a:pt x="238" y="215"/>
                  </a:lnTo>
                  <a:lnTo>
                    <a:pt x="184" y="225"/>
                  </a:lnTo>
                  <a:lnTo>
                    <a:pt x="132" y="242"/>
                  </a:lnTo>
                  <a:lnTo>
                    <a:pt x="83" y="265"/>
                  </a:lnTo>
                  <a:lnTo>
                    <a:pt x="80" y="209"/>
                  </a:lnTo>
                  <a:lnTo>
                    <a:pt x="69" y="156"/>
                  </a:lnTo>
                  <a:lnTo>
                    <a:pt x="52" y="104"/>
                  </a:lnTo>
                  <a:lnTo>
                    <a:pt x="29" y="55"/>
                  </a:lnTo>
                  <a:lnTo>
                    <a:pt x="0" y="10"/>
                  </a:lnTo>
                  <a:lnTo>
                    <a:pt x="52" y="2"/>
                  </a:lnTo>
                  <a:lnTo>
                    <a:pt x="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2017713" y="5172075"/>
              <a:ext cx="212725" cy="214313"/>
            </a:xfrm>
            <a:custGeom>
              <a:avLst/>
              <a:gdLst>
                <a:gd name="T0" fmla="*/ 401 w 803"/>
                <a:gd name="T1" fmla="*/ 0 h 810"/>
                <a:gd name="T2" fmla="*/ 452 w 803"/>
                <a:gd name="T3" fmla="*/ 3 h 810"/>
                <a:gd name="T4" fmla="*/ 501 w 803"/>
                <a:gd name="T5" fmla="*/ 13 h 810"/>
                <a:gd name="T6" fmla="*/ 547 w 803"/>
                <a:gd name="T7" fmla="*/ 28 h 810"/>
                <a:gd name="T8" fmla="*/ 590 w 803"/>
                <a:gd name="T9" fmla="*/ 47 h 810"/>
                <a:gd name="T10" fmla="*/ 632 w 803"/>
                <a:gd name="T11" fmla="*/ 73 h 810"/>
                <a:gd name="T12" fmla="*/ 668 w 803"/>
                <a:gd name="T13" fmla="*/ 103 h 810"/>
                <a:gd name="T14" fmla="*/ 702 w 803"/>
                <a:gd name="T15" fmla="*/ 136 h 810"/>
                <a:gd name="T16" fmla="*/ 731 w 803"/>
                <a:gd name="T17" fmla="*/ 173 h 810"/>
                <a:gd name="T18" fmla="*/ 756 w 803"/>
                <a:gd name="T19" fmla="*/ 215 h 810"/>
                <a:gd name="T20" fmla="*/ 776 w 803"/>
                <a:gd name="T21" fmla="*/ 259 h 810"/>
                <a:gd name="T22" fmla="*/ 791 w 803"/>
                <a:gd name="T23" fmla="*/ 306 h 810"/>
                <a:gd name="T24" fmla="*/ 800 w 803"/>
                <a:gd name="T25" fmla="*/ 354 h 810"/>
                <a:gd name="T26" fmla="*/ 803 w 803"/>
                <a:gd name="T27" fmla="*/ 405 h 810"/>
                <a:gd name="T28" fmla="*/ 800 w 803"/>
                <a:gd name="T29" fmla="*/ 456 h 810"/>
                <a:gd name="T30" fmla="*/ 791 w 803"/>
                <a:gd name="T31" fmla="*/ 504 h 810"/>
                <a:gd name="T32" fmla="*/ 776 w 803"/>
                <a:gd name="T33" fmla="*/ 552 h 810"/>
                <a:gd name="T34" fmla="*/ 756 w 803"/>
                <a:gd name="T35" fmla="*/ 596 h 810"/>
                <a:gd name="T36" fmla="*/ 731 w 803"/>
                <a:gd name="T37" fmla="*/ 636 h 810"/>
                <a:gd name="T38" fmla="*/ 702 w 803"/>
                <a:gd name="T39" fmla="*/ 674 h 810"/>
                <a:gd name="T40" fmla="*/ 668 w 803"/>
                <a:gd name="T41" fmla="*/ 707 h 810"/>
                <a:gd name="T42" fmla="*/ 632 w 803"/>
                <a:gd name="T43" fmla="*/ 737 h 810"/>
                <a:gd name="T44" fmla="*/ 590 w 803"/>
                <a:gd name="T45" fmla="*/ 762 h 810"/>
                <a:gd name="T46" fmla="*/ 547 w 803"/>
                <a:gd name="T47" fmla="*/ 782 h 810"/>
                <a:gd name="T48" fmla="*/ 501 w 803"/>
                <a:gd name="T49" fmla="*/ 798 h 810"/>
                <a:gd name="T50" fmla="*/ 452 w 803"/>
                <a:gd name="T51" fmla="*/ 807 h 810"/>
                <a:gd name="T52" fmla="*/ 401 w 803"/>
                <a:gd name="T53" fmla="*/ 810 h 810"/>
                <a:gd name="T54" fmla="*/ 351 w 803"/>
                <a:gd name="T55" fmla="*/ 807 h 810"/>
                <a:gd name="T56" fmla="*/ 303 w 803"/>
                <a:gd name="T57" fmla="*/ 798 h 810"/>
                <a:gd name="T58" fmla="*/ 256 w 803"/>
                <a:gd name="T59" fmla="*/ 782 h 810"/>
                <a:gd name="T60" fmla="*/ 212 w 803"/>
                <a:gd name="T61" fmla="*/ 762 h 810"/>
                <a:gd name="T62" fmla="*/ 172 w 803"/>
                <a:gd name="T63" fmla="*/ 737 h 810"/>
                <a:gd name="T64" fmla="*/ 135 w 803"/>
                <a:gd name="T65" fmla="*/ 707 h 810"/>
                <a:gd name="T66" fmla="*/ 101 w 803"/>
                <a:gd name="T67" fmla="*/ 674 h 810"/>
                <a:gd name="T68" fmla="*/ 72 w 803"/>
                <a:gd name="T69" fmla="*/ 636 h 810"/>
                <a:gd name="T70" fmla="*/ 47 w 803"/>
                <a:gd name="T71" fmla="*/ 596 h 810"/>
                <a:gd name="T72" fmla="*/ 27 w 803"/>
                <a:gd name="T73" fmla="*/ 552 h 810"/>
                <a:gd name="T74" fmla="*/ 12 w 803"/>
                <a:gd name="T75" fmla="*/ 504 h 810"/>
                <a:gd name="T76" fmla="*/ 3 w 803"/>
                <a:gd name="T77" fmla="*/ 456 h 810"/>
                <a:gd name="T78" fmla="*/ 0 w 803"/>
                <a:gd name="T79" fmla="*/ 405 h 810"/>
                <a:gd name="T80" fmla="*/ 3 w 803"/>
                <a:gd name="T81" fmla="*/ 354 h 810"/>
                <a:gd name="T82" fmla="*/ 12 w 803"/>
                <a:gd name="T83" fmla="*/ 306 h 810"/>
                <a:gd name="T84" fmla="*/ 27 w 803"/>
                <a:gd name="T85" fmla="*/ 259 h 810"/>
                <a:gd name="T86" fmla="*/ 47 w 803"/>
                <a:gd name="T87" fmla="*/ 215 h 810"/>
                <a:gd name="T88" fmla="*/ 72 w 803"/>
                <a:gd name="T89" fmla="*/ 173 h 810"/>
                <a:gd name="T90" fmla="*/ 101 w 803"/>
                <a:gd name="T91" fmla="*/ 136 h 810"/>
                <a:gd name="T92" fmla="*/ 135 w 803"/>
                <a:gd name="T93" fmla="*/ 103 h 810"/>
                <a:gd name="T94" fmla="*/ 172 w 803"/>
                <a:gd name="T95" fmla="*/ 73 h 810"/>
                <a:gd name="T96" fmla="*/ 212 w 803"/>
                <a:gd name="T97" fmla="*/ 47 h 810"/>
                <a:gd name="T98" fmla="*/ 256 w 803"/>
                <a:gd name="T99" fmla="*/ 28 h 810"/>
                <a:gd name="T100" fmla="*/ 303 w 803"/>
                <a:gd name="T101" fmla="*/ 13 h 810"/>
                <a:gd name="T102" fmla="*/ 351 w 803"/>
                <a:gd name="T103" fmla="*/ 3 h 810"/>
                <a:gd name="T104" fmla="*/ 401 w 803"/>
                <a:gd name="T105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3" h="810">
                  <a:moveTo>
                    <a:pt x="401" y="0"/>
                  </a:moveTo>
                  <a:lnTo>
                    <a:pt x="452" y="3"/>
                  </a:lnTo>
                  <a:lnTo>
                    <a:pt x="501" y="13"/>
                  </a:lnTo>
                  <a:lnTo>
                    <a:pt x="547" y="28"/>
                  </a:lnTo>
                  <a:lnTo>
                    <a:pt x="590" y="47"/>
                  </a:lnTo>
                  <a:lnTo>
                    <a:pt x="632" y="73"/>
                  </a:lnTo>
                  <a:lnTo>
                    <a:pt x="668" y="103"/>
                  </a:lnTo>
                  <a:lnTo>
                    <a:pt x="702" y="136"/>
                  </a:lnTo>
                  <a:lnTo>
                    <a:pt x="731" y="173"/>
                  </a:lnTo>
                  <a:lnTo>
                    <a:pt x="756" y="215"/>
                  </a:lnTo>
                  <a:lnTo>
                    <a:pt x="776" y="259"/>
                  </a:lnTo>
                  <a:lnTo>
                    <a:pt x="791" y="306"/>
                  </a:lnTo>
                  <a:lnTo>
                    <a:pt x="800" y="354"/>
                  </a:lnTo>
                  <a:lnTo>
                    <a:pt x="803" y="405"/>
                  </a:lnTo>
                  <a:lnTo>
                    <a:pt x="800" y="456"/>
                  </a:lnTo>
                  <a:lnTo>
                    <a:pt x="791" y="504"/>
                  </a:lnTo>
                  <a:lnTo>
                    <a:pt x="776" y="552"/>
                  </a:lnTo>
                  <a:lnTo>
                    <a:pt x="756" y="596"/>
                  </a:lnTo>
                  <a:lnTo>
                    <a:pt x="731" y="636"/>
                  </a:lnTo>
                  <a:lnTo>
                    <a:pt x="702" y="674"/>
                  </a:lnTo>
                  <a:lnTo>
                    <a:pt x="668" y="707"/>
                  </a:lnTo>
                  <a:lnTo>
                    <a:pt x="632" y="737"/>
                  </a:lnTo>
                  <a:lnTo>
                    <a:pt x="590" y="762"/>
                  </a:lnTo>
                  <a:lnTo>
                    <a:pt x="547" y="782"/>
                  </a:lnTo>
                  <a:lnTo>
                    <a:pt x="501" y="798"/>
                  </a:lnTo>
                  <a:lnTo>
                    <a:pt x="452" y="807"/>
                  </a:lnTo>
                  <a:lnTo>
                    <a:pt x="401" y="810"/>
                  </a:lnTo>
                  <a:lnTo>
                    <a:pt x="351" y="807"/>
                  </a:lnTo>
                  <a:lnTo>
                    <a:pt x="303" y="798"/>
                  </a:lnTo>
                  <a:lnTo>
                    <a:pt x="256" y="782"/>
                  </a:lnTo>
                  <a:lnTo>
                    <a:pt x="212" y="762"/>
                  </a:lnTo>
                  <a:lnTo>
                    <a:pt x="172" y="737"/>
                  </a:lnTo>
                  <a:lnTo>
                    <a:pt x="135" y="707"/>
                  </a:lnTo>
                  <a:lnTo>
                    <a:pt x="101" y="674"/>
                  </a:lnTo>
                  <a:lnTo>
                    <a:pt x="72" y="636"/>
                  </a:lnTo>
                  <a:lnTo>
                    <a:pt x="47" y="596"/>
                  </a:lnTo>
                  <a:lnTo>
                    <a:pt x="27" y="552"/>
                  </a:lnTo>
                  <a:lnTo>
                    <a:pt x="12" y="504"/>
                  </a:lnTo>
                  <a:lnTo>
                    <a:pt x="3" y="456"/>
                  </a:lnTo>
                  <a:lnTo>
                    <a:pt x="0" y="405"/>
                  </a:lnTo>
                  <a:lnTo>
                    <a:pt x="3" y="354"/>
                  </a:lnTo>
                  <a:lnTo>
                    <a:pt x="12" y="306"/>
                  </a:lnTo>
                  <a:lnTo>
                    <a:pt x="27" y="259"/>
                  </a:lnTo>
                  <a:lnTo>
                    <a:pt x="47" y="215"/>
                  </a:lnTo>
                  <a:lnTo>
                    <a:pt x="72" y="173"/>
                  </a:lnTo>
                  <a:lnTo>
                    <a:pt x="101" y="136"/>
                  </a:lnTo>
                  <a:lnTo>
                    <a:pt x="135" y="103"/>
                  </a:lnTo>
                  <a:lnTo>
                    <a:pt x="172" y="73"/>
                  </a:lnTo>
                  <a:lnTo>
                    <a:pt x="212" y="47"/>
                  </a:lnTo>
                  <a:lnTo>
                    <a:pt x="256" y="28"/>
                  </a:lnTo>
                  <a:lnTo>
                    <a:pt x="303" y="13"/>
                  </a:lnTo>
                  <a:lnTo>
                    <a:pt x="351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2192338" y="5370513"/>
              <a:ext cx="196850" cy="198438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8 w 740"/>
                <a:gd name="T5" fmla="*/ 12 h 745"/>
                <a:gd name="T6" fmla="*/ 514 w 740"/>
                <a:gd name="T7" fmla="*/ 29 h 745"/>
                <a:gd name="T8" fmla="*/ 556 w 740"/>
                <a:gd name="T9" fmla="*/ 51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89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6 w 740"/>
                <a:gd name="T23" fmla="*/ 322 h 745"/>
                <a:gd name="T24" fmla="*/ 740 w 740"/>
                <a:gd name="T25" fmla="*/ 373 h 745"/>
                <a:gd name="T26" fmla="*/ 736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89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6 w 740"/>
                <a:gd name="T41" fmla="*/ 695 h 745"/>
                <a:gd name="T42" fmla="*/ 514 w 740"/>
                <a:gd name="T43" fmla="*/ 717 h 745"/>
                <a:gd name="T44" fmla="*/ 468 w 740"/>
                <a:gd name="T45" fmla="*/ 733 h 745"/>
                <a:gd name="T46" fmla="*/ 420 w 740"/>
                <a:gd name="T47" fmla="*/ 742 h 745"/>
                <a:gd name="T48" fmla="*/ 370 w 740"/>
                <a:gd name="T49" fmla="*/ 745 h 745"/>
                <a:gd name="T50" fmla="*/ 328 w 740"/>
                <a:gd name="T51" fmla="*/ 743 h 745"/>
                <a:gd name="T52" fmla="*/ 288 w 740"/>
                <a:gd name="T53" fmla="*/ 736 h 745"/>
                <a:gd name="T54" fmla="*/ 250 w 740"/>
                <a:gd name="T55" fmla="*/ 726 h 745"/>
                <a:gd name="T56" fmla="*/ 214 w 740"/>
                <a:gd name="T57" fmla="*/ 711 h 745"/>
                <a:gd name="T58" fmla="*/ 205 w 740"/>
                <a:gd name="T59" fmla="*/ 656 h 745"/>
                <a:gd name="T60" fmla="*/ 190 w 740"/>
                <a:gd name="T61" fmla="*/ 606 h 745"/>
                <a:gd name="T62" fmla="*/ 170 w 740"/>
                <a:gd name="T63" fmla="*/ 557 h 745"/>
                <a:gd name="T64" fmla="*/ 145 w 740"/>
                <a:gd name="T65" fmla="*/ 512 h 745"/>
                <a:gd name="T66" fmla="*/ 115 w 740"/>
                <a:gd name="T67" fmla="*/ 470 h 745"/>
                <a:gd name="T68" fmla="*/ 81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4 w 740"/>
                <a:gd name="T75" fmla="*/ 317 h 745"/>
                <a:gd name="T76" fmla="*/ 14 w 740"/>
                <a:gd name="T77" fmla="*/ 269 h 745"/>
                <a:gd name="T78" fmla="*/ 30 w 740"/>
                <a:gd name="T79" fmla="*/ 224 h 745"/>
                <a:gd name="T80" fmla="*/ 52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5 w 740"/>
                <a:gd name="T87" fmla="*/ 76 h 745"/>
                <a:gd name="T88" fmla="*/ 184 w 740"/>
                <a:gd name="T89" fmla="*/ 49 h 745"/>
                <a:gd name="T90" fmla="*/ 226 w 740"/>
                <a:gd name="T91" fmla="*/ 29 h 745"/>
                <a:gd name="T92" fmla="*/ 272 w 740"/>
                <a:gd name="T93" fmla="*/ 12 h 745"/>
                <a:gd name="T94" fmla="*/ 320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8" y="12"/>
                  </a:lnTo>
                  <a:lnTo>
                    <a:pt x="514" y="29"/>
                  </a:lnTo>
                  <a:lnTo>
                    <a:pt x="556" y="51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89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6" y="322"/>
                  </a:lnTo>
                  <a:lnTo>
                    <a:pt x="740" y="373"/>
                  </a:lnTo>
                  <a:lnTo>
                    <a:pt x="736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89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6" y="695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8" y="743"/>
                  </a:lnTo>
                  <a:lnTo>
                    <a:pt x="288" y="736"/>
                  </a:lnTo>
                  <a:lnTo>
                    <a:pt x="250" y="726"/>
                  </a:lnTo>
                  <a:lnTo>
                    <a:pt x="214" y="711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0" y="557"/>
                  </a:lnTo>
                  <a:lnTo>
                    <a:pt x="145" y="512"/>
                  </a:lnTo>
                  <a:lnTo>
                    <a:pt x="115" y="470"/>
                  </a:lnTo>
                  <a:lnTo>
                    <a:pt x="81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4" y="317"/>
                  </a:lnTo>
                  <a:lnTo>
                    <a:pt x="14" y="269"/>
                  </a:lnTo>
                  <a:lnTo>
                    <a:pt x="30" y="224"/>
                  </a:lnTo>
                  <a:lnTo>
                    <a:pt x="52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5" y="76"/>
                  </a:lnTo>
                  <a:lnTo>
                    <a:pt x="184" y="49"/>
                  </a:lnTo>
                  <a:lnTo>
                    <a:pt x="226" y="29"/>
                  </a:lnTo>
                  <a:lnTo>
                    <a:pt x="272" y="12"/>
                  </a:lnTo>
                  <a:lnTo>
                    <a:pt x="320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858963" y="5370513"/>
              <a:ext cx="196850" cy="198438"/>
            </a:xfrm>
            <a:custGeom>
              <a:avLst/>
              <a:gdLst>
                <a:gd name="T0" fmla="*/ 371 w 741"/>
                <a:gd name="T1" fmla="*/ 0 h 745"/>
                <a:gd name="T2" fmla="*/ 421 w 741"/>
                <a:gd name="T3" fmla="*/ 3 h 745"/>
                <a:gd name="T4" fmla="*/ 469 w 741"/>
                <a:gd name="T5" fmla="*/ 12 h 745"/>
                <a:gd name="T6" fmla="*/ 515 w 741"/>
                <a:gd name="T7" fmla="*/ 29 h 745"/>
                <a:gd name="T8" fmla="*/ 558 w 741"/>
                <a:gd name="T9" fmla="*/ 51 h 745"/>
                <a:gd name="T10" fmla="*/ 597 w 741"/>
                <a:gd name="T11" fmla="*/ 77 h 745"/>
                <a:gd name="T12" fmla="*/ 633 w 741"/>
                <a:gd name="T13" fmla="*/ 108 h 745"/>
                <a:gd name="T14" fmla="*/ 663 w 741"/>
                <a:gd name="T15" fmla="*/ 144 h 745"/>
                <a:gd name="T16" fmla="*/ 690 w 741"/>
                <a:gd name="T17" fmla="*/ 184 h 745"/>
                <a:gd name="T18" fmla="*/ 712 w 741"/>
                <a:gd name="T19" fmla="*/ 227 h 745"/>
                <a:gd name="T20" fmla="*/ 728 w 741"/>
                <a:gd name="T21" fmla="*/ 273 h 745"/>
                <a:gd name="T22" fmla="*/ 738 w 741"/>
                <a:gd name="T23" fmla="*/ 322 h 745"/>
                <a:gd name="T24" fmla="*/ 741 w 741"/>
                <a:gd name="T25" fmla="*/ 373 h 745"/>
                <a:gd name="T26" fmla="*/ 740 w 741"/>
                <a:gd name="T27" fmla="*/ 393 h 745"/>
                <a:gd name="T28" fmla="*/ 702 w 741"/>
                <a:gd name="T29" fmla="*/ 426 h 745"/>
                <a:gd name="T30" fmla="*/ 669 w 741"/>
                <a:gd name="T31" fmla="*/ 463 h 745"/>
                <a:gd name="T32" fmla="*/ 639 w 741"/>
                <a:gd name="T33" fmla="*/ 502 h 745"/>
                <a:gd name="T34" fmla="*/ 614 w 741"/>
                <a:gd name="T35" fmla="*/ 545 h 745"/>
                <a:gd name="T36" fmla="*/ 594 w 741"/>
                <a:gd name="T37" fmla="*/ 590 h 745"/>
                <a:gd name="T38" fmla="*/ 579 w 741"/>
                <a:gd name="T39" fmla="*/ 638 h 745"/>
                <a:gd name="T40" fmla="*/ 567 w 741"/>
                <a:gd name="T41" fmla="*/ 688 h 745"/>
                <a:gd name="T42" fmla="*/ 532 w 741"/>
                <a:gd name="T43" fmla="*/ 707 h 745"/>
                <a:gd name="T44" fmla="*/ 494 w 741"/>
                <a:gd name="T45" fmla="*/ 723 h 745"/>
                <a:gd name="T46" fmla="*/ 455 w 741"/>
                <a:gd name="T47" fmla="*/ 736 h 745"/>
                <a:gd name="T48" fmla="*/ 414 w 741"/>
                <a:gd name="T49" fmla="*/ 743 h 745"/>
                <a:gd name="T50" fmla="*/ 371 w 741"/>
                <a:gd name="T51" fmla="*/ 745 h 745"/>
                <a:gd name="T52" fmla="*/ 321 w 741"/>
                <a:gd name="T53" fmla="*/ 742 h 745"/>
                <a:gd name="T54" fmla="*/ 273 w 741"/>
                <a:gd name="T55" fmla="*/ 733 h 745"/>
                <a:gd name="T56" fmla="*/ 227 w 741"/>
                <a:gd name="T57" fmla="*/ 717 h 745"/>
                <a:gd name="T58" fmla="*/ 184 w 741"/>
                <a:gd name="T59" fmla="*/ 695 h 745"/>
                <a:gd name="T60" fmla="*/ 145 w 741"/>
                <a:gd name="T61" fmla="*/ 668 h 745"/>
                <a:gd name="T62" fmla="*/ 109 w 741"/>
                <a:gd name="T63" fmla="*/ 636 h 745"/>
                <a:gd name="T64" fmla="*/ 78 w 741"/>
                <a:gd name="T65" fmla="*/ 600 h 745"/>
                <a:gd name="T66" fmla="*/ 51 w 741"/>
                <a:gd name="T67" fmla="*/ 561 h 745"/>
                <a:gd name="T68" fmla="*/ 30 w 741"/>
                <a:gd name="T69" fmla="*/ 518 h 745"/>
                <a:gd name="T70" fmla="*/ 14 w 741"/>
                <a:gd name="T71" fmla="*/ 472 h 745"/>
                <a:gd name="T72" fmla="*/ 4 w 741"/>
                <a:gd name="T73" fmla="*/ 423 h 745"/>
                <a:gd name="T74" fmla="*/ 0 w 741"/>
                <a:gd name="T75" fmla="*/ 373 h 745"/>
                <a:gd name="T76" fmla="*/ 4 w 741"/>
                <a:gd name="T77" fmla="*/ 322 h 745"/>
                <a:gd name="T78" fmla="*/ 14 w 741"/>
                <a:gd name="T79" fmla="*/ 273 h 745"/>
                <a:gd name="T80" fmla="*/ 30 w 741"/>
                <a:gd name="T81" fmla="*/ 227 h 745"/>
                <a:gd name="T82" fmla="*/ 51 w 741"/>
                <a:gd name="T83" fmla="*/ 184 h 745"/>
                <a:gd name="T84" fmla="*/ 78 w 741"/>
                <a:gd name="T85" fmla="*/ 144 h 745"/>
                <a:gd name="T86" fmla="*/ 109 w 741"/>
                <a:gd name="T87" fmla="*/ 108 h 745"/>
                <a:gd name="T88" fmla="*/ 145 w 741"/>
                <a:gd name="T89" fmla="*/ 77 h 745"/>
                <a:gd name="T90" fmla="*/ 184 w 741"/>
                <a:gd name="T91" fmla="*/ 51 h 745"/>
                <a:gd name="T92" fmla="*/ 227 w 741"/>
                <a:gd name="T93" fmla="*/ 29 h 745"/>
                <a:gd name="T94" fmla="*/ 273 w 741"/>
                <a:gd name="T95" fmla="*/ 12 h 745"/>
                <a:gd name="T96" fmla="*/ 321 w 741"/>
                <a:gd name="T97" fmla="*/ 3 h 745"/>
                <a:gd name="T98" fmla="*/ 371 w 741"/>
                <a:gd name="T99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1" h="745">
                  <a:moveTo>
                    <a:pt x="371" y="0"/>
                  </a:moveTo>
                  <a:lnTo>
                    <a:pt x="421" y="3"/>
                  </a:lnTo>
                  <a:lnTo>
                    <a:pt x="469" y="12"/>
                  </a:lnTo>
                  <a:lnTo>
                    <a:pt x="515" y="29"/>
                  </a:lnTo>
                  <a:lnTo>
                    <a:pt x="558" y="51"/>
                  </a:lnTo>
                  <a:lnTo>
                    <a:pt x="597" y="77"/>
                  </a:lnTo>
                  <a:lnTo>
                    <a:pt x="633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2" y="227"/>
                  </a:lnTo>
                  <a:lnTo>
                    <a:pt x="728" y="273"/>
                  </a:lnTo>
                  <a:lnTo>
                    <a:pt x="738" y="322"/>
                  </a:lnTo>
                  <a:lnTo>
                    <a:pt x="741" y="373"/>
                  </a:lnTo>
                  <a:lnTo>
                    <a:pt x="740" y="393"/>
                  </a:lnTo>
                  <a:lnTo>
                    <a:pt x="702" y="426"/>
                  </a:lnTo>
                  <a:lnTo>
                    <a:pt x="669" y="463"/>
                  </a:lnTo>
                  <a:lnTo>
                    <a:pt x="639" y="502"/>
                  </a:lnTo>
                  <a:lnTo>
                    <a:pt x="614" y="545"/>
                  </a:lnTo>
                  <a:lnTo>
                    <a:pt x="594" y="590"/>
                  </a:lnTo>
                  <a:lnTo>
                    <a:pt x="579" y="638"/>
                  </a:lnTo>
                  <a:lnTo>
                    <a:pt x="567" y="688"/>
                  </a:lnTo>
                  <a:lnTo>
                    <a:pt x="532" y="707"/>
                  </a:lnTo>
                  <a:lnTo>
                    <a:pt x="494" y="723"/>
                  </a:lnTo>
                  <a:lnTo>
                    <a:pt x="455" y="736"/>
                  </a:lnTo>
                  <a:lnTo>
                    <a:pt x="414" y="743"/>
                  </a:lnTo>
                  <a:lnTo>
                    <a:pt x="371" y="745"/>
                  </a:lnTo>
                  <a:lnTo>
                    <a:pt x="321" y="742"/>
                  </a:lnTo>
                  <a:lnTo>
                    <a:pt x="273" y="733"/>
                  </a:lnTo>
                  <a:lnTo>
                    <a:pt x="227" y="717"/>
                  </a:lnTo>
                  <a:lnTo>
                    <a:pt x="184" y="695"/>
                  </a:lnTo>
                  <a:lnTo>
                    <a:pt x="145" y="668"/>
                  </a:lnTo>
                  <a:lnTo>
                    <a:pt x="109" y="636"/>
                  </a:lnTo>
                  <a:lnTo>
                    <a:pt x="78" y="600"/>
                  </a:lnTo>
                  <a:lnTo>
                    <a:pt x="51" y="561"/>
                  </a:lnTo>
                  <a:lnTo>
                    <a:pt x="30" y="518"/>
                  </a:lnTo>
                  <a:lnTo>
                    <a:pt x="14" y="472"/>
                  </a:lnTo>
                  <a:lnTo>
                    <a:pt x="4" y="423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4" y="273"/>
                  </a:lnTo>
                  <a:lnTo>
                    <a:pt x="30" y="227"/>
                  </a:lnTo>
                  <a:lnTo>
                    <a:pt x="51" y="184"/>
                  </a:lnTo>
                  <a:lnTo>
                    <a:pt x="78" y="144"/>
                  </a:lnTo>
                  <a:lnTo>
                    <a:pt x="109" y="108"/>
                  </a:lnTo>
                  <a:lnTo>
                    <a:pt x="145" y="77"/>
                  </a:lnTo>
                  <a:lnTo>
                    <a:pt x="184" y="51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354263" y="5272088"/>
              <a:ext cx="196850" cy="196850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9 w 740"/>
                <a:gd name="T5" fmla="*/ 12 h 745"/>
                <a:gd name="T6" fmla="*/ 514 w 740"/>
                <a:gd name="T7" fmla="*/ 29 h 745"/>
                <a:gd name="T8" fmla="*/ 557 w 740"/>
                <a:gd name="T9" fmla="*/ 50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90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7 w 740"/>
                <a:gd name="T23" fmla="*/ 322 h 745"/>
                <a:gd name="T24" fmla="*/ 740 w 740"/>
                <a:gd name="T25" fmla="*/ 372 h 745"/>
                <a:gd name="T26" fmla="*/ 737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90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7 w 740"/>
                <a:gd name="T41" fmla="*/ 694 h 745"/>
                <a:gd name="T42" fmla="*/ 514 w 740"/>
                <a:gd name="T43" fmla="*/ 715 h 745"/>
                <a:gd name="T44" fmla="*/ 469 w 740"/>
                <a:gd name="T45" fmla="*/ 731 h 745"/>
                <a:gd name="T46" fmla="*/ 420 w 740"/>
                <a:gd name="T47" fmla="*/ 742 h 745"/>
                <a:gd name="T48" fmla="*/ 370 w 740"/>
                <a:gd name="T49" fmla="*/ 745 h 745"/>
                <a:gd name="T50" fmla="*/ 329 w 740"/>
                <a:gd name="T51" fmla="*/ 743 h 745"/>
                <a:gd name="T52" fmla="*/ 289 w 740"/>
                <a:gd name="T53" fmla="*/ 736 h 745"/>
                <a:gd name="T54" fmla="*/ 250 w 740"/>
                <a:gd name="T55" fmla="*/ 724 h 745"/>
                <a:gd name="T56" fmla="*/ 213 w 740"/>
                <a:gd name="T57" fmla="*/ 709 h 745"/>
                <a:gd name="T58" fmla="*/ 205 w 740"/>
                <a:gd name="T59" fmla="*/ 656 h 745"/>
                <a:gd name="T60" fmla="*/ 190 w 740"/>
                <a:gd name="T61" fmla="*/ 606 h 745"/>
                <a:gd name="T62" fmla="*/ 171 w 740"/>
                <a:gd name="T63" fmla="*/ 557 h 745"/>
                <a:gd name="T64" fmla="*/ 146 w 740"/>
                <a:gd name="T65" fmla="*/ 512 h 745"/>
                <a:gd name="T66" fmla="*/ 115 w 740"/>
                <a:gd name="T67" fmla="*/ 469 h 745"/>
                <a:gd name="T68" fmla="*/ 80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5 w 740"/>
                <a:gd name="T75" fmla="*/ 317 h 745"/>
                <a:gd name="T76" fmla="*/ 15 w 740"/>
                <a:gd name="T77" fmla="*/ 269 h 745"/>
                <a:gd name="T78" fmla="*/ 31 w 740"/>
                <a:gd name="T79" fmla="*/ 224 h 745"/>
                <a:gd name="T80" fmla="*/ 53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6 w 740"/>
                <a:gd name="T87" fmla="*/ 76 h 745"/>
                <a:gd name="T88" fmla="*/ 185 w 740"/>
                <a:gd name="T89" fmla="*/ 49 h 745"/>
                <a:gd name="T90" fmla="*/ 227 w 740"/>
                <a:gd name="T91" fmla="*/ 29 h 745"/>
                <a:gd name="T92" fmla="*/ 273 w 740"/>
                <a:gd name="T93" fmla="*/ 12 h 745"/>
                <a:gd name="T94" fmla="*/ 321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9" y="12"/>
                  </a:lnTo>
                  <a:lnTo>
                    <a:pt x="514" y="29"/>
                  </a:lnTo>
                  <a:lnTo>
                    <a:pt x="557" y="50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7" y="322"/>
                  </a:lnTo>
                  <a:lnTo>
                    <a:pt x="740" y="372"/>
                  </a:lnTo>
                  <a:lnTo>
                    <a:pt x="737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7" y="694"/>
                  </a:lnTo>
                  <a:lnTo>
                    <a:pt x="514" y="715"/>
                  </a:lnTo>
                  <a:lnTo>
                    <a:pt x="469" y="731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9" y="743"/>
                  </a:lnTo>
                  <a:lnTo>
                    <a:pt x="289" y="736"/>
                  </a:lnTo>
                  <a:lnTo>
                    <a:pt x="250" y="724"/>
                  </a:lnTo>
                  <a:lnTo>
                    <a:pt x="213" y="709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1" y="557"/>
                  </a:lnTo>
                  <a:lnTo>
                    <a:pt x="146" y="512"/>
                  </a:lnTo>
                  <a:lnTo>
                    <a:pt x="115" y="469"/>
                  </a:lnTo>
                  <a:lnTo>
                    <a:pt x="80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5" y="317"/>
                  </a:lnTo>
                  <a:lnTo>
                    <a:pt x="15" y="269"/>
                  </a:lnTo>
                  <a:lnTo>
                    <a:pt x="31" y="224"/>
                  </a:lnTo>
                  <a:lnTo>
                    <a:pt x="53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6" y="76"/>
                  </a:lnTo>
                  <a:lnTo>
                    <a:pt x="185" y="49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030413" y="5472113"/>
              <a:ext cx="196850" cy="198438"/>
            </a:xfrm>
            <a:custGeom>
              <a:avLst/>
              <a:gdLst>
                <a:gd name="T0" fmla="*/ 371 w 741"/>
                <a:gd name="T1" fmla="*/ 0 h 747"/>
                <a:gd name="T2" fmla="*/ 420 w 741"/>
                <a:gd name="T3" fmla="*/ 4 h 747"/>
                <a:gd name="T4" fmla="*/ 468 w 741"/>
                <a:gd name="T5" fmla="*/ 14 h 747"/>
                <a:gd name="T6" fmla="*/ 514 w 741"/>
                <a:gd name="T7" fmla="*/ 30 h 747"/>
                <a:gd name="T8" fmla="*/ 558 w 741"/>
                <a:gd name="T9" fmla="*/ 52 h 747"/>
                <a:gd name="T10" fmla="*/ 597 w 741"/>
                <a:gd name="T11" fmla="*/ 79 h 747"/>
                <a:gd name="T12" fmla="*/ 632 w 741"/>
                <a:gd name="T13" fmla="*/ 110 h 747"/>
                <a:gd name="T14" fmla="*/ 663 w 741"/>
                <a:gd name="T15" fmla="*/ 146 h 747"/>
                <a:gd name="T16" fmla="*/ 690 w 741"/>
                <a:gd name="T17" fmla="*/ 185 h 747"/>
                <a:gd name="T18" fmla="*/ 711 w 741"/>
                <a:gd name="T19" fmla="*/ 229 h 747"/>
                <a:gd name="T20" fmla="*/ 727 w 741"/>
                <a:gd name="T21" fmla="*/ 275 h 747"/>
                <a:gd name="T22" fmla="*/ 737 w 741"/>
                <a:gd name="T23" fmla="*/ 323 h 747"/>
                <a:gd name="T24" fmla="*/ 741 w 741"/>
                <a:gd name="T25" fmla="*/ 374 h 747"/>
                <a:gd name="T26" fmla="*/ 737 w 741"/>
                <a:gd name="T27" fmla="*/ 424 h 747"/>
                <a:gd name="T28" fmla="*/ 727 w 741"/>
                <a:gd name="T29" fmla="*/ 472 h 747"/>
                <a:gd name="T30" fmla="*/ 711 w 741"/>
                <a:gd name="T31" fmla="*/ 518 h 747"/>
                <a:gd name="T32" fmla="*/ 690 w 741"/>
                <a:gd name="T33" fmla="*/ 562 h 747"/>
                <a:gd name="T34" fmla="*/ 663 w 741"/>
                <a:gd name="T35" fmla="*/ 601 h 747"/>
                <a:gd name="T36" fmla="*/ 632 w 741"/>
                <a:gd name="T37" fmla="*/ 637 h 747"/>
                <a:gd name="T38" fmla="*/ 597 w 741"/>
                <a:gd name="T39" fmla="*/ 668 h 747"/>
                <a:gd name="T40" fmla="*/ 558 w 741"/>
                <a:gd name="T41" fmla="*/ 696 h 747"/>
                <a:gd name="T42" fmla="*/ 514 w 741"/>
                <a:gd name="T43" fmla="*/ 717 h 747"/>
                <a:gd name="T44" fmla="*/ 468 w 741"/>
                <a:gd name="T45" fmla="*/ 733 h 747"/>
                <a:gd name="T46" fmla="*/ 420 w 741"/>
                <a:gd name="T47" fmla="*/ 743 h 747"/>
                <a:gd name="T48" fmla="*/ 371 w 741"/>
                <a:gd name="T49" fmla="*/ 747 h 747"/>
                <a:gd name="T50" fmla="*/ 320 w 741"/>
                <a:gd name="T51" fmla="*/ 743 h 747"/>
                <a:gd name="T52" fmla="*/ 272 w 741"/>
                <a:gd name="T53" fmla="*/ 733 h 747"/>
                <a:gd name="T54" fmla="*/ 227 w 741"/>
                <a:gd name="T55" fmla="*/ 717 h 747"/>
                <a:gd name="T56" fmla="*/ 183 w 741"/>
                <a:gd name="T57" fmla="*/ 696 h 747"/>
                <a:gd name="T58" fmla="*/ 144 w 741"/>
                <a:gd name="T59" fmla="*/ 668 h 747"/>
                <a:gd name="T60" fmla="*/ 109 w 741"/>
                <a:gd name="T61" fmla="*/ 637 h 747"/>
                <a:gd name="T62" fmla="*/ 78 w 741"/>
                <a:gd name="T63" fmla="*/ 601 h 747"/>
                <a:gd name="T64" fmla="*/ 50 w 741"/>
                <a:gd name="T65" fmla="*/ 562 h 747"/>
                <a:gd name="T66" fmla="*/ 30 w 741"/>
                <a:gd name="T67" fmla="*/ 518 h 747"/>
                <a:gd name="T68" fmla="*/ 13 w 741"/>
                <a:gd name="T69" fmla="*/ 472 h 747"/>
                <a:gd name="T70" fmla="*/ 3 w 741"/>
                <a:gd name="T71" fmla="*/ 424 h 747"/>
                <a:gd name="T72" fmla="*/ 0 w 741"/>
                <a:gd name="T73" fmla="*/ 374 h 747"/>
                <a:gd name="T74" fmla="*/ 3 w 741"/>
                <a:gd name="T75" fmla="*/ 323 h 747"/>
                <a:gd name="T76" fmla="*/ 13 w 741"/>
                <a:gd name="T77" fmla="*/ 275 h 747"/>
                <a:gd name="T78" fmla="*/ 30 w 741"/>
                <a:gd name="T79" fmla="*/ 229 h 747"/>
                <a:gd name="T80" fmla="*/ 50 w 741"/>
                <a:gd name="T81" fmla="*/ 185 h 747"/>
                <a:gd name="T82" fmla="*/ 78 w 741"/>
                <a:gd name="T83" fmla="*/ 146 h 747"/>
                <a:gd name="T84" fmla="*/ 109 w 741"/>
                <a:gd name="T85" fmla="*/ 110 h 747"/>
                <a:gd name="T86" fmla="*/ 144 w 741"/>
                <a:gd name="T87" fmla="*/ 79 h 747"/>
                <a:gd name="T88" fmla="*/ 183 w 741"/>
                <a:gd name="T89" fmla="*/ 52 h 747"/>
                <a:gd name="T90" fmla="*/ 227 w 741"/>
                <a:gd name="T91" fmla="*/ 30 h 747"/>
                <a:gd name="T92" fmla="*/ 272 w 741"/>
                <a:gd name="T93" fmla="*/ 14 h 747"/>
                <a:gd name="T94" fmla="*/ 320 w 741"/>
                <a:gd name="T95" fmla="*/ 4 h 747"/>
                <a:gd name="T96" fmla="*/ 371 w 741"/>
                <a:gd name="T97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1" h="747">
                  <a:moveTo>
                    <a:pt x="371" y="0"/>
                  </a:moveTo>
                  <a:lnTo>
                    <a:pt x="420" y="4"/>
                  </a:lnTo>
                  <a:lnTo>
                    <a:pt x="468" y="14"/>
                  </a:lnTo>
                  <a:lnTo>
                    <a:pt x="514" y="30"/>
                  </a:lnTo>
                  <a:lnTo>
                    <a:pt x="558" y="52"/>
                  </a:lnTo>
                  <a:lnTo>
                    <a:pt x="597" y="79"/>
                  </a:lnTo>
                  <a:lnTo>
                    <a:pt x="632" y="110"/>
                  </a:lnTo>
                  <a:lnTo>
                    <a:pt x="663" y="146"/>
                  </a:lnTo>
                  <a:lnTo>
                    <a:pt x="690" y="185"/>
                  </a:lnTo>
                  <a:lnTo>
                    <a:pt x="711" y="229"/>
                  </a:lnTo>
                  <a:lnTo>
                    <a:pt x="727" y="275"/>
                  </a:lnTo>
                  <a:lnTo>
                    <a:pt x="737" y="323"/>
                  </a:lnTo>
                  <a:lnTo>
                    <a:pt x="741" y="374"/>
                  </a:lnTo>
                  <a:lnTo>
                    <a:pt x="737" y="424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2"/>
                  </a:lnTo>
                  <a:lnTo>
                    <a:pt x="663" y="601"/>
                  </a:lnTo>
                  <a:lnTo>
                    <a:pt x="632" y="637"/>
                  </a:lnTo>
                  <a:lnTo>
                    <a:pt x="597" y="668"/>
                  </a:lnTo>
                  <a:lnTo>
                    <a:pt x="558" y="696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3"/>
                  </a:lnTo>
                  <a:lnTo>
                    <a:pt x="371" y="747"/>
                  </a:lnTo>
                  <a:lnTo>
                    <a:pt x="320" y="743"/>
                  </a:lnTo>
                  <a:lnTo>
                    <a:pt x="272" y="733"/>
                  </a:lnTo>
                  <a:lnTo>
                    <a:pt x="227" y="717"/>
                  </a:lnTo>
                  <a:lnTo>
                    <a:pt x="183" y="696"/>
                  </a:lnTo>
                  <a:lnTo>
                    <a:pt x="144" y="668"/>
                  </a:lnTo>
                  <a:lnTo>
                    <a:pt x="109" y="637"/>
                  </a:lnTo>
                  <a:lnTo>
                    <a:pt x="78" y="601"/>
                  </a:lnTo>
                  <a:lnTo>
                    <a:pt x="50" y="562"/>
                  </a:lnTo>
                  <a:lnTo>
                    <a:pt x="30" y="518"/>
                  </a:lnTo>
                  <a:lnTo>
                    <a:pt x="13" y="472"/>
                  </a:lnTo>
                  <a:lnTo>
                    <a:pt x="3" y="424"/>
                  </a:lnTo>
                  <a:lnTo>
                    <a:pt x="0" y="374"/>
                  </a:lnTo>
                  <a:lnTo>
                    <a:pt x="3" y="323"/>
                  </a:lnTo>
                  <a:lnTo>
                    <a:pt x="13" y="275"/>
                  </a:lnTo>
                  <a:lnTo>
                    <a:pt x="30" y="229"/>
                  </a:lnTo>
                  <a:lnTo>
                    <a:pt x="50" y="185"/>
                  </a:lnTo>
                  <a:lnTo>
                    <a:pt x="78" y="146"/>
                  </a:lnTo>
                  <a:lnTo>
                    <a:pt x="109" y="110"/>
                  </a:lnTo>
                  <a:lnTo>
                    <a:pt x="144" y="79"/>
                  </a:lnTo>
                  <a:lnTo>
                    <a:pt x="183" y="52"/>
                  </a:lnTo>
                  <a:lnTo>
                    <a:pt x="227" y="30"/>
                  </a:lnTo>
                  <a:lnTo>
                    <a:pt x="272" y="14"/>
                  </a:lnTo>
                  <a:lnTo>
                    <a:pt x="320" y="4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2212976" y="5575300"/>
              <a:ext cx="244475" cy="258763"/>
            </a:xfrm>
            <a:custGeom>
              <a:avLst/>
              <a:gdLst>
                <a:gd name="T0" fmla="*/ 141 w 927"/>
                <a:gd name="T1" fmla="*/ 0 h 982"/>
                <a:gd name="T2" fmla="*/ 452 w 927"/>
                <a:gd name="T3" fmla="*/ 0 h 982"/>
                <a:gd name="T4" fmla="*/ 509 w 927"/>
                <a:gd name="T5" fmla="*/ 3 h 982"/>
                <a:gd name="T6" fmla="*/ 561 w 927"/>
                <a:gd name="T7" fmla="*/ 12 h 982"/>
                <a:gd name="T8" fmla="*/ 613 w 927"/>
                <a:gd name="T9" fmla="*/ 27 h 982"/>
                <a:gd name="T10" fmla="*/ 661 w 927"/>
                <a:gd name="T11" fmla="*/ 48 h 982"/>
                <a:gd name="T12" fmla="*/ 707 w 927"/>
                <a:gd name="T13" fmla="*/ 75 h 982"/>
                <a:gd name="T14" fmla="*/ 749 w 927"/>
                <a:gd name="T15" fmla="*/ 105 h 982"/>
                <a:gd name="T16" fmla="*/ 788 w 927"/>
                <a:gd name="T17" fmla="*/ 139 h 982"/>
                <a:gd name="T18" fmla="*/ 822 w 927"/>
                <a:gd name="T19" fmla="*/ 179 h 982"/>
                <a:gd name="T20" fmla="*/ 852 w 927"/>
                <a:gd name="T21" fmla="*/ 221 h 982"/>
                <a:gd name="T22" fmla="*/ 879 w 927"/>
                <a:gd name="T23" fmla="*/ 268 h 982"/>
                <a:gd name="T24" fmla="*/ 899 w 927"/>
                <a:gd name="T25" fmla="*/ 317 h 982"/>
                <a:gd name="T26" fmla="*/ 914 w 927"/>
                <a:gd name="T27" fmla="*/ 368 h 982"/>
                <a:gd name="T28" fmla="*/ 923 w 927"/>
                <a:gd name="T29" fmla="*/ 422 h 982"/>
                <a:gd name="T30" fmla="*/ 927 w 927"/>
                <a:gd name="T31" fmla="*/ 478 h 982"/>
                <a:gd name="T32" fmla="*/ 927 w 927"/>
                <a:gd name="T33" fmla="*/ 864 h 982"/>
                <a:gd name="T34" fmla="*/ 924 w 927"/>
                <a:gd name="T35" fmla="*/ 864 h 982"/>
                <a:gd name="T36" fmla="*/ 899 w 927"/>
                <a:gd name="T37" fmla="*/ 877 h 982"/>
                <a:gd name="T38" fmla="*/ 893 w 927"/>
                <a:gd name="T39" fmla="*/ 880 h 982"/>
                <a:gd name="T40" fmla="*/ 882 w 927"/>
                <a:gd name="T41" fmla="*/ 885 h 982"/>
                <a:gd name="T42" fmla="*/ 865 w 927"/>
                <a:gd name="T43" fmla="*/ 892 h 982"/>
                <a:gd name="T44" fmla="*/ 843 w 927"/>
                <a:gd name="T45" fmla="*/ 901 h 982"/>
                <a:gd name="T46" fmla="*/ 814 w 927"/>
                <a:gd name="T47" fmla="*/ 911 h 982"/>
                <a:gd name="T48" fmla="*/ 781 w 927"/>
                <a:gd name="T49" fmla="*/ 922 h 982"/>
                <a:gd name="T50" fmla="*/ 742 w 927"/>
                <a:gd name="T51" fmla="*/ 933 h 982"/>
                <a:gd name="T52" fmla="*/ 698 w 927"/>
                <a:gd name="T53" fmla="*/ 944 h 982"/>
                <a:gd name="T54" fmla="*/ 648 w 927"/>
                <a:gd name="T55" fmla="*/ 954 h 982"/>
                <a:gd name="T56" fmla="*/ 595 w 927"/>
                <a:gd name="T57" fmla="*/ 965 h 982"/>
                <a:gd name="T58" fmla="*/ 535 w 927"/>
                <a:gd name="T59" fmla="*/ 973 h 982"/>
                <a:gd name="T60" fmla="*/ 471 w 927"/>
                <a:gd name="T61" fmla="*/ 978 h 982"/>
                <a:gd name="T62" fmla="*/ 402 w 927"/>
                <a:gd name="T63" fmla="*/ 982 h 982"/>
                <a:gd name="T64" fmla="*/ 402 w 927"/>
                <a:gd name="T65" fmla="*/ 863 h 982"/>
                <a:gd name="T66" fmla="*/ 399 w 927"/>
                <a:gd name="T67" fmla="*/ 800 h 982"/>
                <a:gd name="T68" fmla="*/ 388 w 927"/>
                <a:gd name="T69" fmla="*/ 738 h 982"/>
                <a:gd name="T70" fmla="*/ 372 w 927"/>
                <a:gd name="T71" fmla="*/ 680 h 982"/>
                <a:gd name="T72" fmla="*/ 349 w 927"/>
                <a:gd name="T73" fmla="*/ 624 h 982"/>
                <a:gd name="T74" fmla="*/ 322 w 927"/>
                <a:gd name="T75" fmla="*/ 571 h 982"/>
                <a:gd name="T76" fmla="*/ 289 w 927"/>
                <a:gd name="T77" fmla="*/ 521 h 982"/>
                <a:gd name="T78" fmla="*/ 251 w 927"/>
                <a:gd name="T79" fmla="*/ 476 h 982"/>
                <a:gd name="T80" fmla="*/ 207 w 927"/>
                <a:gd name="T81" fmla="*/ 435 h 982"/>
                <a:gd name="T82" fmla="*/ 162 w 927"/>
                <a:gd name="T83" fmla="*/ 398 h 982"/>
                <a:gd name="T84" fmla="*/ 111 w 927"/>
                <a:gd name="T85" fmla="*/ 367 h 982"/>
                <a:gd name="T86" fmla="*/ 57 w 927"/>
                <a:gd name="T87" fmla="*/ 340 h 982"/>
                <a:gd name="T88" fmla="*/ 0 w 927"/>
                <a:gd name="T89" fmla="*/ 319 h 982"/>
                <a:gd name="T90" fmla="*/ 34 w 927"/>
                <a:gd name="T91" fmla="*/ 284 h 982"/>
                <a:gd name="T92" fmla="*/ 64 w 927"/>
                <a:gd name="T93" fmla="*/ 243 h 982"/>
                <a:gd name="T94" fmla="*/ 91 w 927"/>
                <a:gd name="T95" fmla="*/ 199 h 982"/>
                <a:gd name="T96" fmla="*/ 111 w 927"/>
                <a:gd name="T97" fmla="*/ 153 h 982"/>
                <a:gd name="T98" fmla="*/ 126 w 927"/>
                <a:gd name="T99" fmla="*/ 104 h 982"/>
                <a:gd name="T100" fmla="*/ 136 w 927"/>
                <a:gd name="T101" fmla="*/ 53 h 982"/>
                <a:gd name="T102" fmla="*/ 141 w 927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2">
                  <a:moveTo>
                    <a:pt x="141" y="0"/>
                  </a:moveTo>
                  <a:lnTo>
                    <a:pt x="452" y="0"/>
                  </a:lnTo>
                  <a:lnTo>
                    <a:pt x="509" y="3"/>
                  </a:lnTo>
                  <a:lnTo>
                    <a:pt x="561" y="12"/>
                  </a:lnTo>
                  <a:lnTo>
                    <a:pt x="613" y="27"/>
                  </a:lnTo>
                  <a:lnTo>
                    <a:pt x="661" y="48"/>
                  </a:lnTo>
                  <a:lnTo>
                    <a:pt x="707" y="75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9" y="268"/>
                  </a:lnTo>
                  <a:lnTo>
                    <a:pt x="899" y="317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7" y="478"/>
                  </a:lnTo>
                  <a:lnTo>
                    <a:pt x="927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5" y="892"/>
                  </a:lnTo>
                  <a:lnTo>
                    <a:pt x="843" y="901"/>
                  </a:lnTo>
                  <a:lnTo>
                    <a:pt x="814" y="911"/>
                  </a:lnTo>
                  <a:lnTo>
                    <a:pt x="781" y="922"/>
                  </a:lnTo>
                  <a:lnTo>
                    <a:pt x="742" y="933"/>
                  </a:lnTo>
                  <a:lnTo>
                    <a:pt x="698" y="944"/>
                  </a:lnTo>
                  <a:lnTo>
                    <a:pt x="648" y="954"/>
                  </a:lnTo>
                  <a:lnTo>
                    <a:pt x="595" y="965"/>
                  </a:lnTo>
                  <a:lnTo>
                    <a:pt x="535" y="973"/>
                  </a:lnTo>
                  <a:lnTo>
                    <a:pt x="471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9" y="800"/>
                  </a:lnTo>
                  <a:lnTo>
                    <a:pt x="388" y="738"/>
                  </a:lnTo>
                  <a:lnTo>
                    <a:pt x="372" y="680"/>
                  </a:lnTo>
                  <a:lnTo>
                    <a:pt x="349" y="624"/>
                  </a:lnTo>
                  <a:lnTo>
                    <a:pt x="322" y="571"/>
                  </a:lnTo>
                  <a:lnTo>
                    <a:pt x="289" y="521"/>
                  </a:lnTo>
                  <a:lnTo>
                    <a:pt x="251" y="476"/>
                  </a:lnTo>
                  <a:lnTo>
                    <a:pt x="207" y="435"/>
                  </a:lnTo>
                  <a:lnTo>
                    <a:pt x="162" y="398"/>
                  </a:lnTo>
                  <a:lnTo>
                    <a:pt x="111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91" y="199"/>
                  </a:lnTo>
                  <a:lnTo>
                    <a:pt x="111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2374901" y="5475288"/>
              <a:ext cx="244475" cy="260350"/>
            </a:xfrm>
            <a:custGeom>
              <a:avLst/>
              <a:gdLst>
                <a:gd name="T0" fmla="*/ 140 w 926"/>
                <a:gd name="T1" fmla="*/ 0 h 982"/>
                <a:gd name="T2" fmla="*/ 452 w 926"/>
                <a:gd name="T3" fmla="*/ 0 h 982"/>
                <a:gd name="T4" fmla="*/ 507 w 926"/>
                <a:gd name="T5" fmla="*/ 3 h 982"/>
                <a:gd name="T6" fmla="*/ 561 w 926"/>
                <a:gd name="T7" fmla="*/ 12 h 982"/>
                <a:gd name="T8" fmla="*/ 611 w 926"/>
                <a:gd name="T9" fmla="*/ 27 h 982"/>
                <a:gd name="T10" fmla="*/ 660 w 926"/>
                <a:gd name="T11" fmla="*/ 48 h 982"/>
                <a:gd name="T12" fmla="*/ 706 w 926"/>
                <a:gd name="T13" fmla="*/ 74 h 982"/>
                <a:gd name="T14" fmla="*/ 749 w 926"/>
                <a:gd name="T15" fmla="*/ 105 h 982"/>
                <a:gd name="T16" fmla="*/ 788 w 926"/>
                <a:gd name="T17" fmla="*/ 139 h 982"/>
                <a:gd name="T18" fmla="*/ 822 w 926"/>
                <a:gd name="T19" fmla="*/ 179 h 982"/>
                <a:gd name="T20" fmla="*/ 852 w 926"/>
                <a:gd name="T21" fmla="*/ 221 h 982"/>
                <a:gd name="T22" fmla="*/ 878 w 926"/>
                <a:gd name="T23" fmla="*/ 267 h 982"/>
                <a:gd name="T24" fmla="*/ 899 w 926"/>
                <a:gd name="T25" fmla="*/ 316 h 982"/>
                <a:gd name="T26" fmla="*/ 914 w 926"/>
                <a:gd name="T27" fmla="*/ 368 h 982"/>
                <a:gd name="T28" fmla="*/ 923 w 926"/>
                <a:gd name="T29" fmla="*/ 422 h 982"/>
                <a:gd name="T30" fmla="*/ 926 w 926"/>
                <a:gd name="T31" fmla="*/ 477 h 982"/>
                <a:gd name="T32" fmla="*/ 926 w 926"/>
                <a:gd name="T33" fmla="*/ 864 h 982"/>
                <a:gd name="T34" fmla="*/ 924 w 926"/>
                <a:gd name="T35" fmla="*/ 864 h 982"/>
                <a:gd name="T36" fmla="*/ 899 w 926"/>
                <a:gd name="T37" fmla="*/ 877 h 982"/>
                <a:gd name="T38" fmla="*/ 893 w 926"/>
                <a:gd name="T39" fmla="*/ 880 h 982"/>
                <a:gd name="T40" fmla="*/ 882 w 926"/>
                <a:gd name="T41" fmla="*/ 885 h 982"/>
                <a:gd name="T42" fmla="*/ 864 w 926"/>
                <a:gd name="T43" fmla="*/ 892 h 982"/>
                <a:gd name="T44" fmla="*/ 841 w 926"/>
                <a:gd name="T45" fmla="*/ 901 h 982"/>
                <a:gd name="T46" fmla="*/ 814 w 926"/>
                <a:gd name="T47" fmla="*/ 911 h 982"/>
                <a:gd name="T48" fmla="*/ 780 w 926"/>
                <a:gd name="T49" fmla="*/ 922 h 982"/>
                <a:gd name="T50" fmla="*/ 741 w 926"/>
                <a:gd name="T51" fmla="*/ 933 h 982"/>
                <a:gd name="T52" fmla="*/ 697 w 926"/>
                <a:gd name="T53" fmla="*/ 944 h 982"/>
                <a:gd name="T54" fmla="*/ 648 w 926"/>
                <a:gd name="T55" fmla="*/ 954 h 982"/>
                <a:gd name="T56" fmla="*/ 594 w 926"/>
                <a:gd name="T57" fmla="*/ 965 h 982"/>
                <a:gd name="T58" fmla="*/ 534 w 926"/>
                <a:gd name="T59" fmla="*/ 971 h 982"/>
                <a:gd name="T60" fmla="*/ 470 w 926"/>
                <a:gd name="T61" fmla="*/ 978 h 982"/>
                <a:gd name="T62" fmla="*/ 402 w 926"/>
                <a:gd name="T63" fmla="*/ 982 h 982"/>
                <a:gd name="T64" fmla="*/ 402 w 926"/>
                <a:gd name="T65" fmla="*/ 863 h 982"/>
                <a:gd name="T66" fmla="*/ 398 w 926"/>
                <a:gd name="T67" fmla="*/ 799 h 982"/>
                <a:gd name="T68" fmla="*/ 388 w 926"/>
                <a:gd name="T69" fmla="*/ 738 h 982"/>
                <a:gd name="T70" fmla="*/ 372 w 926"/>
                <a:gd name="T71" fmla="*/ 679 h 982"/>
                <a:gd name="T72" fmla="*/ 349 w 926"/>
                <a:gd name="T73" fmla="*/ 624 h 982"/>
                <a:gd name="T74" fmla="*/ 321 w 926"/>
                <a:gd name="T75" fmla="*/ 571 h 982"/>
                <a:gd name="T76" fmla="*/ 288 w 926"/>
                <a:gd name="T77" fmla="*/ 521 h 982"/>
                <a:gd name="T78" fmla="*/ 249 w 926"/>
                <a:gd name="T79" fmla="*/ 476 h 982"/>
                <a:gd name="T80" fmla="*/ 207 w 926"/>
                <a:gd name="T81" fmla="*/ 435 h 982"/>
                <a:gd name="T82" fmla="*/ 160 w 926"/>
                <a:gd name="T83" fmla="*/ 398 h 982"/>
                <a:gd name="T84" fmla="*/ 110 w 926"/>
                <a:gd name="T85" fmla="*/ 367 h 982"/>
                <a:gd name="T86" fmla="*/ 57 w 926"/>
                <a:gd name="T87" fmla="*/ 340 h 982"/>
                <a:gd name="T88" fmla="*/ 0 w 926"/>
                <a:gd name="T89" fmla="*/ 319 h 982"/>
                <a:gd name="T90" fmla="*/ 34 w 926"/>
                <a:gd name="T91" fmla="*/ 284 h 982"/>
                <a:gd name="T92" fmla="*/ 64 w 926"/>
                <a:gd name="T93" fmla="*/ 243 h 982"/>
                <a:gd name="T94" fmla="*/ 89 w 926"/>
                <a:gd name="T95" fmla="*/ 199 h 982"/>
                <a:gd name="T96" fmla="*/ 110 w 926"/>
                <a:gd name="T97" fmla="*/ 153 h 982"/>
                <a:gd name="T98" fmla="*/ 126 w 926"/>
                <a:gd name="T99" fmla="*/ 104 h 982"/>
                <a:gd name="T100" fmla="*/ 136 w 926"/>
                <a:gd name="T101" fmla="*/ 53 h 982"/>
                <a:gd name="T102" fmla="*/ 140 w 926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6" h="982">
                  <a:moveTo>
                    <a:pt x="140" y="0"/>
                  </a:moveTo>
                  <a:lnTo>
                    <a:pt x="452" y="0"/>
                  </a:lnTo>
                  <a:lnTo>
                    <a:pt x="507" y="3"/>
                  </a:lnTo>
                  <a:lnTo>
                    <a:pt x="561" y="12"/>
                  </a:lnTo>
                  <a:lnTo>
                    <a:pt x="611" y="27"/>
                  </a:lnTo>
                  <a:lnTo>
                    <a:pt x="660" y="48"/>
                  </a:lnTo>
                  <a:lnTo>
                    <a:pt x="706" y="74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8" y="267"/>
                  </a:lnTo>
                  <a:lnTo>
                    <a:pt x="899" y="316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6" y="477"/>
                  </a:lnTo>
                  <a:lnTo>
                    <a:pt x="926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4" y="892"/>
                  </a:lnTo>
                  <a:lnTo>
                    <a:pt x="841" y="901"/>
                  </a:lnTo>
                  <a:lnTo>
                    <a:pt x="814" y="911"/>
                  </a:lnTo>
                  <a:lnTo>
                    <a:pt x="780" y="922"/>
                  </a:lnTo>
                  <a:lnTo>
                    <a:pt x="741" y="933"/>
                  </a:lnTo>
                  <a:lnTo>
                    <a:pt x="697" y="944"/>
                  </a:lnTo>
                  <a:lnTo>
                    <a:pt x="648" y="954"/>
                  </a:lnTo>
                  <a:lnTo>
                    <a:pt x="594" y="965"/>
                  </a:lnTo>
                  <a:lnTo>
                    <a:pt x="534" y="971"/>
                  </a:lnTo>
                  <a:lnTo>
                    <a:pt x="470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8" y="799"/>
                  </a:lnTo>
                  <a:lnTo>
                    <a:pt x="388" y="738"/>
                  </a:lnTo>
                  <a:lnTo>
                    <a:pt x="372" y="679"/>
                  </a:lnTo>
                  <a:lnTo>
                    <a:pt x="349" y="624"/>
                  </a:lnTo>
                  <a:lnTo>
                    <a:pt x="321" y="571"/>
                  </a:lnTo>
                  <a:lnTo>
                    <a:pt x="288" y="521"/>
                  </a:lnTo>
                  <a:lnTo>
                    <a:pt x="249" y="476"/>
                  </a:lnTo>
                  <a:lnTo>
                    <a:pt x="207" y="435"/>
                  </a:lnTo>
                  <a:lnTo>
                    <a:pt x="160" y="398"/>
                  </a:lnTo>
                  <a:lnTo>
                    <a:pt x="110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89" y="199"/>
                  </a:lnTo>
                  <a:lnTo>
                    <a:pt x="110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790701" y="5575300"/>
              <a:ext cx="254000" cy="258763"/>
            </a:xfrm>
            <a:custGeom>
              <a:avLst/>
              <a:gdLst>
                <a:gd name="T0" fmla="*/ 474 w 965"/>
                <a:gd name="T1" fmla="*/ 0 h 980"/>
                <a:gd name="T2" fmla="*/ 788 w 965"/>
                <a:gd name="T3" fmla="*/ 0 h 980"/>
                <a:gd name="T4" fmla="*/ 824 w 965"/>
                <a:gd name="T5" fmla="*/ 2 h 980"/>
                <a:gd name="T6" fmla="*/ 828 w 965"/>
                <a:gd name="T7" fmla="*/ 54 h 980"/>
                <a:gd name="T8" fmla="*/ 839 w 965"/>
                <a:gd name="T9" fmla="*/ 105 h 980"/>
                <a:gd name="T10" fmla="*/ 855 w 965"/>
                <a:gd name="T11" fmla="*/ 154 h 980"/>
                <a:gd name="T12" fmla="*/ 875 w 965"/>
                <a:gd name="T13" fmla="*/ 201 h 980"/>
                <a:gd name="T14" fmla="*/ 900 w 965"/>
                <a:gd name="T15" fmla="*/ 243 h 980"/>
                <a:gd name="T16" fmla="*/ 930 w 965"/>
                <a:gd name="T17" fmla="*/ 284 h 980"/>
                <a:gd name="T18" fmla="*/ 965 w 965"/>
                <a:gd name="T19" fmla="*/ 319 h 980"/>
                <a:gd name="T20" fmla="*/ 907 w 965"/>
                <a:gd name="T21" fmla="*/ 340 h 980"/>
                <a:gd name="T22" fmla="*/ 853 w 965"/>
                <a:gd name="T23" fmla="*/ 367 h 980"/>
                <a:gd name="T24" fmla="*/ 803 w 965"/>
                <a:gd name="T25" fmla="*/ 398 h 980"/>
                <a:gd name="T26" fmla="*/ 756 w 965"/>
                <a:gd name="T27" fmla="*/ 435 h 980"/>
                <a:gd name="T28" fmla="*/ 714 w 965"/>
                <a:gd name="T29" fmla="*/ 476 h 980"/>
                <a:gd name="T30" fmla="*/ 676 w 965"/>
                <a:gd name="T31" fmla="*/ 521 h 980"/>
                <a:gd name="T32" fmla="*/ 643 w 965"/>
                <a:gd name="T33" fmla="*/ 571 h 980"/>
                <a:gd name="T34" fmla="*/ 614 w 965"/>
                <a:gd name="T35" fmla="*/ 624 h 980"/>
                <a:gd name="T36" fmla="*/ 592 w 965"/>
                <a:gd name="T37" fmla="*/ 680 h 980"/>
                <a:gd name="T38" fmla="*/ 575 w 965"/>
                <a:gd name="T39" fmla="*/ 738 h 980"/>
                <a:gd name="T40" fmla="*/ 566 w 965"/>
                <a:gd name="T41" fmla="*/ 800 h 980"/>
                <a:gd name="T42" fmla="*/ 563 w 965"/>
                <a:gd name="T43" fmla="*/ 863 h 980"/>
                <a:gd name="T44" fmla="*/ 563 w 965"/>
                <a:gd name="T45" fmla="*/ 980 h 980"/>
                <a:gd name="T46" fmla="*/ 494 w 965"/>
                <a:gd name="T47" fmla="*/ 975 h 980"/>
                <a:gd name="T48" fmla="*/ 423 w 965"/>
                <a:gd name="T49" fmla="*/ 967 h 980"/>
                <a:gd name="T50" fmla="*/ 349 w 965"/>
                <a:gd name="T51" fmla="*/ 957 h 980"/>
                <a:gd name="T52" fmla="*/ 274 w 965"/>
                <a:gd name="T53" fmla="*/ 943 h 980"/>
                <a:gd name="T54" fmla="*/ 195 w 965"/>
                <a:gd name="T55" fmla="*/ 925 h 980"/>
                <a:gd name="T56" fmla="*/ 112 w 965"/>
                <a:gd name="T57" fmla="*/ 903 h 980"/>
                <a:gd name="T58" fmla="*/ 28 w 965"/>
                <a:gd name="T59" fmla="*/ 879 h 980"/>
                <a:gd name="T60" fmla="*/ 1 w 965"/>
                <a:gd name="T61" fmla="*/ 870 h 980"/>
                <a:gd name="T62" fmla="*/ 0 w 965"/>
                <a:gd name="T63" fmla="*/ 864 h 980"/>
                <a:gd name="T64" fmla="*/ 0 w 965"/>
                <a:gd name="T65" fmla="*/ 478 h 980"/>
                <a:gd name="T66" fmla="*/ 4 w 965"/>
                <a:gd name="T67" fmla="*/ 422 h 980"/>
                <a:gd name="T68" fmla="*/ 13 w 965"/>
                <a:gd name="T69" fmla="*/ 368 h 980"/>
                <a:gd name="T70" fmla="*/ 29 w 965"/>
                <a:gd name="T71" fmla="*/ 317 h 980"/>
                <a:gd name="T72" fmla="*/ 49 w 965"/>
                <a:gd name="T73" fmla="*/ 268 h 980"/>
                <a:gd name="T74" fmla="*/ 75 w 965"/>
                <a:gd name="T75" fmla="*/ 221 h 980"/>
                <a:gd name="T76" fmla="*/ 105 w 965"/>
                <a:gd name="T77" fmla="*/ 179 h 980"/>
                <a:gd name="T78" fmla="*/ 140 w 965"/>
                <a:gd name="T79" fmla="*/ 139 h 980"/>
                <a:gd name="T80" fmla="*/ 179 w 965"/>
                <a:gd name="T81" fmla="*/ 105 h 980"/>
                <a:gd name="T82" fmla="*/ 221 w 965"/>
                <a:gd name="T83" fmla="*/ 75 h 980"/>
                <a:gd name="T84" fmla="*/ 266 w 965"/>
                <a:gd name="T85" fmla="*/ 48 h 980"/>
                <a:gd name="T86" fmla="*/ 315 w 965"/>
                <a:gd name="T87" fmla="*/ 27 h 980"/>
                <a:gd name="T88" fmla="*/ 367 w 965"/>
                <a:gd name="T89" fmla="*/ 12 h 980"/>
                <a:gd name="T90" fmla="*/ 419 w 965"/>
                <a:gd name="T91" fmla="*/ 3 h 980"/>
                <a:gd name="T92" fmla="*/ 474 w 965"/>
                <a:gd name="T93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5" h="980">
                  <a:moveTo>
                    <a:pt x="474" y="0"/>
                  </a:moveTo>
                  <a:lnTo>
                    <a:pt x="788" y="0"/>
                  </a:lnTo>
                  <a:lnTo>
                    <a:pt x="824" y="2"/>
                  </a:lnTo>
                  <a:lnTo>
                    <a:pt x="828" y="54"/>
                  </a:lnTo>
                  <a:lnTo>
                    <a:pt x="839" y="105"/>
                  </a:lnTo>
                  <a:lnTo>
                    <a:pt x="855" y="154"/>
                  </a:lnTo>
                  <a:lnTo>
                    <a:pt x="875" y="201"/>
                  </a:lnTo>
                  <a:lnTo>
                    <a:pt x="900" y="243"/>
                  </a:lnTo>
                  <a:lnTo>
                    <a:pt x="930" y="284"/>
                  </a:lnTo>
                  <a:lnTo>
                    <a:pt x="965" y="319"/>
                  </a:lnTo>
                  <a:lnTo>
                    <a:pt x="907" y="340"/>
                  </a:lnTo>
                  <a:lnTo>
                    <a:pt x="853" y="367"/>
                  </a:lnTo>
                  <a:lnTo>
                    <a:pt x="803" y="398"/>
                  </a:lnTo>
                  <a:lnTo>
                    <a:pt x="756" y="435"/>
                  </a:lnTo>
                  <a:lnTo>
                    <a:pt x="714" y="476"/>
                  </a:lnTo>
                  <a:lnTo>
                    <a:pt x="676" y="521"/>
                  </a:lnTo>
                  <a:lnTo>
                    <a:pt x="643" y="571"/>
                  </a:lnTo>
                  <a:lnTo>
                    <a:pt x="614" y="624"/>
                  </a:lnTo>
                  <a:lnTo>
                    <a:pt x="592" y="680"/>
                  </a:lnTo>
                  <a:lnTo>
                    <a:pt x="575" y="738"/>
                  </a:lnTo>
                  <a:lnTo>
                    <a:pt x="566" y="800"/>
                  </a:lnTo>
                  <a:lnTo>
                    <a:pt x="563" y="863"/>
                  </a:lnTo>
                  <a:lnTo>
                    <a:pt x="563" y="980"/>
                  </a:lnTo>
                  <a:lnTo>
                    <a:pt x="494" y="975"/>
                  </a:lnTo>
                  <a:lnTo>
                    <a:pt x="423" y="967"/>
                  </a:lnTo>
                  <a:lnTo>
                    <a:pt x="349" y="957"/>
                  </a:lnTo>
                  <a:lnTo>
                    <a:pt x="274" y="943"/>
                  </a:lnTo>
                  <a:lnTo>
                    <a:pt x="195" y="925"/>
                  </a:lnTo>
                  <a:lnTo>
                    <a:pt x="112" y="903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4"/>
                  </a:lnTo>
                  <a:lnTo>
                    <a:pt x="0" y="478"/>
                  </a:lnTo>
                  <a:lnTo>
                    <a:pt x="4" y="422"/>
                  </a:lnTo>
                  <a:lnTo>
                    <a:pt x="13" y="368"/>
                  </a:lnTo>
                  <a:lnTo>
                    <a:pt x="29" y="317"/>
                  </a:lnTo>
                  <a:lnTo>
                    <a:pt x="49" y="268"/>
                  </a:lnTo>
                  <a:lnTo>
                    <a:pt x="75" y="221"/>
                  </a:lnTo>
                  <a:lnTo>
                    <a:pt x="105" y="179"/>
                  </a:lnTo>
                  <a:lnTo>
                    <a:pt x="140" y="139"/>
                  </a:lnTo>
                  <a:lnTo>
                    <a:pt x="179" y="105"/>
                  </a:lnTo>
                  <a:lnTo>
                    <a:pt x="221" y="75"/>
                  </a:lnTo>
                  <a:lnTo>
                    <a:pt x="266" y="48"/>
                  </a:lnTo>
                  <a:lnTo>
                    <a:pt x="315" y="27"/>
                  </a:lnTo>
                  <a:lnTo>
                    <a:pt x="367" y="12"/>
                  </a:lnTo>
                  <a:lnTo>
                    <a:pt x="419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962151" y="5676900"/>
              <a:ext cx="333375" cy="260350"/>
            </a:xfrm>
            <a:custGeom>
              <a:avLst/>
              <a:gdLst>
                <a:gd name="T0" fmla="*/ 474 w 1262"/>
                <a:gd name="T1" fmla="*/ 0 h 984"/>
                <a:gd name="T2" fmla="*/ 789 w 1262"/>
                <a:gd name="T3" fmla="*/ 0 h 984"/>
                <a:gd name="T4" fmla="*/ 844 w 1262"/>
                <a:gd name="T5" fmla="*/ 4 h 984"/>
                <a:gd name="T6" fmla="*/ 896 w 1262"/>
                <a:gd name="T7" fmla="*/ 13 h 984"/>
                <a:gd name="T8" fmla="*/ 948 w 1262"/>
                <a:gd name="T9" fmla="*/ 28 h 984"/>
                <a:gd name="T10" fmla="*/ 996 w 1262"/>
                <a:gd name="T11" fmla="*/ 49 h 984"/>
                <a:gd name="T12" fmla="*/ 1042 w 1262"/>
                <a:gd name="T13" fmla="*/ 74 h 984"/>
                <a:gd name="T14" fmla="*/ 1084 w 1262"/>
                <a:gd name="T15" fmla="*/ 105 h 984"/>
                <a:gd name="T16" fmla="*/ 1123 w 1262"/>
                <a:gd name="T17" fmla="*/ 140 h 984"/>
                <a:gd name="T18" fmla="*/ 1158 w 1262"/>
                <a:gd name="T19" fmla="*/ 179 h 984"/>
                <a:gd name="T20" fmla="*/ 1189 w 1262"/>
                <a:gd name="T21" fmla="*/ 222 h 984"/>
                <a:gd name="T22" fmla="*/ 1214 w 1262"/>
                <a:gd name="T23" fmla="*/ 268 h 984"/>
                <a:gd name="T24" fmla="*/ 1234 w 1262"/>
                <a:gd name="T25" fmla="*/ 316 h 984"/>
                <a:gd name="T26" fmla="*/ 1249 w 1262"/>
                <a:gd name="T27" fmla="*/ 368 h 984"/>
                <a:gd name="T28" fmla="*/ 1258 w 1262"/>
                <a:gd name="T29" fmla="*/ 421 h 984"/>
                <a:gd name="T30" fmla="*/ 1262 w 1262"/>
                <a:gd name="T31" fmla="*/ 478 h 984"/>
                <a:gd name="T32" fmla="*/ 1262 w 1262"/>
                <a:gd name="T33" fmla="*/ 865 h 984"/>
                <a:gd name="T34" fmla="*/ 1260 w 1262"/>
                <a:gd name="T35" fmla="*/ 865 h 984"/>
                <a:gd name="T36" fmla="*/ 1234 w 1262"/>
                <a:gd name="T37" fmla="*/ 877 h 984"/>
                <a:gd name="T38" fmla="*/ 1230 w 1262"/>
                <a:gd name="T39" fmla="*/ 880 h 984"/>
                <a:gd name="T40" fmla="*/ 1218 w 1262"/>
                <a:gd name="T41" fmla="*/ 885 h 984"/>
                <a:gd name="T42" fmla="*/ 1201 w 1262"/>
                <a:gd name="T43" fmla="*/ 892 h 984"/>
                <a:gd name="T44" fmla="*/ 1178 w 1262"/>
                <a:gd name="T45" fmla="*/ 902 h 984"/>
                <a:gd name="T46" fmla="*/ 1151 w 1262"/>
                <a:gd name="T47" fmla="*/ 911 h 984"/>
                <a:gd name="T48" fmla="*/ 1118 w 1262"/>
                <a:gd name="T49" fmla="*/ 922 h 984"/>
                <a:gd name="T50" fmla="*/ 1080 w 1262"/>
                <a:gd name="T51" fmla="*/ 933 h 984"/>
                <a:gd name="T52" fmla="*/ 1036 w 1262"/>
                <a:gd name="T53" fmla="*/ 944 h 984"/>
                <a:gd name="T54" fmla="*/ 987 w 1262"/>
                <a:gd name="T55" fmla="*/ 955 h 984"/>
                <a:gd name="T56" fmla="*/ 934 w 1262"/>
                <a:gd name="T57" fmla="*/ 964 h 984"/>
                <a:gd name="T58" fmla="*/ 876 w 1262"/>
                <a:gd name="T59" fmla="*/ 972 h 984"/>
                <a:gd name="T60" fmla="*/ 813 w 1262"/>
                <a:gd name="T61" fmla="*/ 978 h 984"/>
                <a:gd name="T62" fmla="*/ 744 w 1262"/>
                <a:gd name="T63" fmla="*/ 982 h 984"/>
                <a:gd name="T64" fmla="*/ 672 w 1262"/>
                <a:gd name="T65" fmla="*/ 984 h 984"/>
                <a:gd name="T66" fmla="*/ 603 w 1262"/>
                <a:gd name="T67" fmla="*/ 982 h 984"/>
                <a:gd name="T68" fmla="*/ 531 w 1262"/>
                <a:gd name="T69" fmla="*/ 979 h 984"/>
                <a:gd name="T70" fmla="*/ 455 w 1262"/>
                <a:gd name="T71" fmla="*/ 971 h 984"/>
                <a:gd name="T72" fmla="*/ 376 w 1262"/>
                <a:gd name="T73" fmla="*/ 960 h 984"/>
                <a:gd name="T74" fmla="*/ 294 w 1262"/>
                <a:gd name="T75" fmla="*/ 947 h 984"/>
                <a:gd name="T76" fmla="*/ 208 w 1262"/>
                <a:gd name="T77" fmla="*/ 928 h 984"/>
                <a:gd name="T78" fmla="*/ 120 w 1262"/>
                <a:gd name="T79" fmla="*/ 906 h 984"/>
                <a:gd name="T80" fmla="*/ 28 w 1262"/>
                <a:gd name="T81" fmla="*/ 879 h 984"/>
                <a:gd name="T82" fmla="*/ 1 w 1262"/>
                <a:gd name="T83" fmla="*/ 870 h 984"/>
                <a:gd name="T84" fmla="*/ 0 w 1262"/>
                <a:gd name="T85" fmla="*/ 865 h 984"/>
                <a:gd name="T86" fmla="*/ 0 w 1262"/>
                <a:gd name="T87" fmla="*/ 478 h 984"/>
                <a:gd name="T88" fmla="*/ 3 w 1262"/>
                <a:gd name="T89" fmla="*/ 421 h 984"/>
                <a:gd name="T90" fmla="*/ 12 w 1262"/>
                <a:gd name="T91" fmla="*/ 368 h 984"/>
                <a:gd name="T92" fmla="*/ 28 w 1262"/>
                <a:gd name="T93" fmla="*/ 316 h 984"/>
                <a:gd name="T94" fmla="*/ 49 w 1262"/>
                <a:gd name="T95" fmla="*/ 268 h 984"/>
                <a:gd name="T96" fmla="*/ 74 w 1262"/>
                <a:gd name="T97" fmla="*/ 222 h 984"/>
                <a:gd name="T98" fmla="*/ 105 w 1262"/>
                <a:gd name="T99" fmla="*/ 179 h 984"/>
                <a:gd name="T100" fmla="*/ 139 w 1262"/>
                <a:gd name="T101" fmla="*/ 140 h 984"/>
                <a:gd name="T102" fmla="*/ 178 w 1262"/>
                <a:gd name="T103" fmla="*/ 105 h 984"/>
                <a:gd name="T104" fmla="*/ 221 w 1262"/>
                <a:gd name="T105" fmla="*/ 74 h 984"/>
                <a:gd name="T106" fmla="*/ 266 w 1262"/>
                <a:gd name="T107" fmla="*/ 49 h 984"/>
                <a:gd name="T108" fmla="*/ 315 w 1262"/>
                <a:gd name="T109" fmla="*/ 28 h 984"/>
                <a:gd name="T110" fmla="*/ 366 w 1262"/>
                <a:gd name="T111" fmla="*/ 13 h 984"/>
                <a:gd name="T112" fmla="*/ 419 w 1262"/>
                <a:gd name="T113" fmla="*/ 4 h 984"/>
                <a:gd name="T114" fmla="*/ 474 w 1262"/>
                <a:gd name="T115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2" h="984">
                  <a:moveTo>
                    <a:pt x="474" y="0"/>
                  </a:moveTo>
                  <a:lnTo>
                    <a:pt x="789" y="0"/>
                  </a:lnTo>
                  <a:lnTo>
                    <a:pt x="844" y="4"/>
                  </a:lnTo>
                  <a:lnTo>
                    <a:pt x="896" y="13"/>
                  </a:lnTo>
                  <a:lnTo>
                    <a:pt x="948" y="28"/>
                  </a:lnTo>
                  <a:lnTo>
                    <a:pt x="996" y="49"/>
                  </a:lnTo>
                  <a:lnTo>
                    <a:pt x="1042" y="74"/>
                  </a:lnTo>
                  <a:lnTo>
                    <a:pt x="1084" y="105"/>
                  </a:lnTo>
                  <a:lnTo>
                    <a:pt x="1123" y="140"/>
                  </a:lnTo>
                  <a:lnTo>
                    <a:pt x="1158" y="179"/>
                  </a:lnTo>
                  <a:lnTo>
                    <a:pt x="1189" y="222"/>
                  </a:lnTo>
                  <a:lnTo>
                    <a:pt x="1214" y="268"/>
                  </a:lnTo>
                  <a:lnTo>
                    <a:pt x="1234" y="316"/>
                  </a:lnTo>
                  <a:lnTo>
                    <a:pt x="1249" y="368"/>
                  </a:lnTo>
                  <a:lnTo>
                    <a:pt x="1258" y="421"/>
                  </a:lnTo>
                  <a:lnTo>
                    <a:pt x="1262" y="478"/>
                  </a:lnTo>
                  <a:lnTo>
                    <a:pt x="1262" y="865"/>
                  </a:lnTo>
                  <a:lnTo>
                    <a:pt x="1260" y="865"/>
                  </a:lnTo>
                  <a:lnTo>
                    <a:pt x="1234" y="877"/>
                  </a:lnTo>
                  <a:lnTo>
                    <a:pt x="1230" y="880"/>
                  </a:lnTo>
                  <a:lnTo>
                    <a:pt x="1218" y="885"/>
                  </a:lnTo>
                  <a:lnTo>
                    <a:pt x="1201" y="892"/>
                  </a:lnTo>
                  <a:lnTo>
                    <a:pt x="1178" y="902"/>
                  </a:lnTo>
                  <a:lnTo>
                    <a:pt x="1151" y="911"/>
                  </a:lnTo>
                  <a:lnTo>
                    <a:pt x="1118" y="922"/>
                  </a:lnTo>
                  <a:lnTo>
                    <a:pt x="1080" y="933"/>
                  </a:lnTo>
                  <a:lnTo>
                    <a:pt x="1036" y="944"/>
                  </a:lnTo>
                  <a:lnTo>
                    <a:pt x="987" y="955"/>
                  </a:lnTo>
                  <a:lnTo>
                    <a:pt x="934" y="964"/>
                  </a:lnTo>
                  <a:lnTo>
                    <a:pt x="876" y="972"/>
                  </a:lnTo>
                  <a:lnTo>
                    <a:pt x="813" y="978"/>
                  </a:lnTo>
                  <a:lnTo>
                    <a:pt x="744" y="982"/>
                  </a:lnTo>
                  <a:lnTo>
                    <a:pt x="672" y="984"/>
                  </a:lnTo>
                  <a:lnTo>
                    <a:pt x="603" y="982"/>
                  </a:lnTo>
                  <a:lnTo>
                    <a:pt x="531" y="979"/>
                  </a:lnTo>
                  <a:lnTo>
                    <a:pt x="455" y="971"/>
                  </a:lnTo>
                  <a:lnTo>
                    <a:pt x="376" y="960"/>
                  </a:lnTo>
                  <a:lnTo>
                    <a:pt x="294" y="947"/>
                  </a:lnTo>
                  <a:lnTo>
                    <a:pt x="208" y="928"/>
                  </a:lnTo>
                  <a:lnTo>
                    <a:pt x="120" y="906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1"/>
                  </a:lnTo>
                  <a:lnTo>
                    <a:pt x="12" y="368"/>
                  </a:lnTo>
                  <a:lnTo>
                    <a:pt x="28" y="316"/>
                  </a:lnTo>
                  <a:lnTo>
                    <a:pt x="49" y="268"/>
                  </a:lnTo>
                  <a:lnTo>
                    <a:pt x="74" y="222"/>
                  </a:lnTo>
                  <a:lnTo>
                    <a:pt x="105" y="179"/>
                  </a:lnTo>
                  <a:lnTo>
                    <a:pt x="139" y="140"/>
                  </a:lnTo>
                  <a:lnTo>
                    <a:pt x="178" y="105"/>
                  </a:lnTo>
                  <a:lnTo>
                    <a:pt x="221" y="74"/>
                  </a:lnTo>
                  <a:lnTo>
                    <a:pt x="266" y="49"/>
                  </a:lnTo>
                  <a:lnTo>
                    <a:pt x="315" y="28"/>
                  </a:lnTo>
                  <a:lnTo>
                    <a:pt x="366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697038" y="5275263"/>
              <a:ext cx="195263" cy="196850"/>
            </a:xfrm>
            <a:custGeom>
              <a:avLst/>
              <a:gdLst>
                <a:gd name="T0" fmla="*/ 370 w 740"/>
                <a:gd name="T1" fmla="*/ 0 h 746"/>
                <a:gd name="T2" fmla="*/ 419 w 740"/>
                <a:gd name="T3" fmla="*/ 4 h 746"/>
                <a:gd name="T4" fmla="*/ 468 w 740"/>
                <a:gd name="T5" fmla="*/ 13 h 746"/>
                <a:gd name="T6" fmla="*/ 513 w 740"/>
                <a:gd name="T7" fmla="*/ 29 h 746"/>
                <a:gd name="T8" fmla="*/ 556 w 740"/>
                <a:gd name="T9" fmla="*/ 50 h 746"/>
                <a:gd name="T10" fmla="*/ 595 w 740"/>
                <a:gd name="T11" fmla="*/ 76 h 746"/>
                <a:gd name="T12" fmla="*/ 630 w 740"/>
                <a:gd name="T13" fmla="*/ 108 h 746"/>
                <a:gd name="T14" fmla="*/ 661 w 740"/>
                <a:gd name="T15" fmla="*/ 142 h 746"/>
                <a:gd name="T16" fmla="*/ 687 w 740"/>
                <a:gd name="T17" fmla="*/ 181 h 746"/>
                <a:gd name="T18" fmla="*/ 709 w 740"/>
                <a:gd name="T19" fmla="*/ 224 h 746"/>
                <a:gd name="T20" fmla="*/ 725 w 740"/>
                <a:gd name="T21" fmla="*/ 269 h 746"/>
                <a:gd name="T22" fmla="*/ 736 w 740"/>
                <a:gd name="T23" fmla="*/ 318 h 746"/>
                <a:gd name="T24" fmla="*/ 740 w 740"/>
                <a:gd name="T25" fmla="*/ 367 h 746"/>
                <a:gd name="T26" fmla="*/ 698 w 740"/>
                <a:gd name="T27" fmla="*/ 397 h 746"/>
                <a:gd name="T28" fmla="*/ 660 w 740"/>
                <a:gd name="T29" fmla="*/ 432 h 746"/>
                <a:gd name="T30" fmla="*/ 626 w 740"/>
                <a:gd name="T31" fmla="*/ 470 h 746"/>
                <a:gd name="T32" fmla="*/ 595 w 740"/>
                <a:gd name="T33" fmla="*/ 513 h 746"/>
                <a:gd name="T34" fmla="*/ 569 w 740"/>
                <a:gd name="T35" fmla="*/ 558 h 746"/>
                <a:gd name="T36" fmla="*/ 550 w 740"/>
                <a:gd name="T37" fmla="*/ 606 h 746"/>
                <a:gd name="T38" fmla="*/ 535 w 740"/>
                <a:gd name="T39" fmla="*/ 657 h 746"/>
                <a:gd name="T40" fmla="*/ 526 w 740"/>
                <a:gd name="T41" fmla="*/ 711 h 746"/>
                <a:gd name="T42" fmla="*/ 490 w 740"/>
                <a:gd name="T43" fmla="*/ 726 h 746"/>
                <a:gd name="T44" fmla="*/ 451 w 740"/>
                <a:gd name="T45" fmla="*/ 737 h 746"/>
                <a:gd name="T46" fmla="*/ 411 w 740"/>
                <a:gd name="T47" fmla="*/ 744 h 746"/>
                <a:gd name="T48" fmla="*/ 370 w 740"/>
                <a:gd name="T49" fmla="*/ 746 h 746"/>
                <a:gd name="T50" fmla="*/ 320 w 740"/>
                <a:gd name="T51" fmla="*/ 742 h 746"/>
                <a:gd name="T52" fmla="*/ 272 w 740"/>
                <a:gd name="T53" fmla="*/ 733 h 746"/>
                <a:gd name="T54" fmla="*/ 226 w 740"/>
                <a:gd name="T55" fmla="*/ 717 h 746"/>
                <a:gd name="T56" fmla="*/ 183 w 740"/>
                <a:gd name="T57" fmla="*/ 695 h 746"/>
                <a:gd name="T58" fmla="*/ 143 w 740"/>
                <a:gd name="T59" fmla="*/ 668 h 746"/>
                <a:gd name="T60" fmla="*/ 108 w 740"/>
                <a:gd name="T61" fmla="*/ 637 h 746"/>
                <a:gd name="T62" fmla="*/ 77 w 740"/>
                <a:gd name="T63" fmla="*/ 602 h 746"/>
                <a:gd name="T64" fmla="*/ 51 w 740"/>
                <a:gd name="T65" fmla="*/ 561 h 746"/>
                <a:gd name="T66" fmla="*/ 29 w 740"/>
                <a:gd name="T67" fmla="*/ 518 h 746"/>
                <a:gd name="T68" fmla="*/ 13 w 740"/>
                <a:gd name="T69" fmla="*/ 472 h 746"/>
                <a:gd name="T70" fmla="*/ 4 w 740"/>
                <a:gd name="T71" fmla="*/ 424 h 746"/>
                <a:gd name="T72" fmla="*/ 0 w 740"/>
                <a:gd name="T73" fmla="*/ 373 h 746"/>
                <a:gd name="T74" fmla="*/ 4 w 740"/>
                <a:gd name="T75" fmla="*/ 322 h 746"/>
                <a:gd name="T76" fmla="*/ 13 w 740"/>
                <a:gd name="T77" fmla="*/ 274 h 746"/>
                <a:gd name="T78" fmla="*/ 29 w 740"/>
                <a:gd name="T79" fmla="*/ 228 h 746"/>
                <a:gd name="T80" fmla="*/ 51 w 740"/>
                <a:gd name="T81" fmla="*/ 185 h 746"/>
                <a:gd name="T82" fmla="*/ 77 w 740"/>
                <a:gd name="T83" fmla="*/ 146 h 746"/>
                <a:gd name="T84" fmla="*/ 108 w 740"/>
                <a:gd name="T85" fmla="*/ 110 h 746"/>
                <a:gd name="T86" fmla="*/ 143 w 740"/>
                <a:gd name="T87" fmla="*/ 78 h 746"/>
                <a:gd name="T88" fmla="*/ 183 w 740"/>
                <a:gd name="T89" fmla="*/ 51 h 746"/>
                <a:gd name="T90" fmla="*/ 226 w 740"/>
                <a:gd name="T91" fmla="*/ 29 h 746"/>
                <a:gd name="T92" fmla="*/ 272 w 740"/>
                <a:gd name="T93" fmla="*/ 13 h 746"/>
                <a:gd name="T94" fmla="*/ 320 w 740"/>
                <a:gd name="T95" fmla="*/ 4 h 746"/>
                <a:gd name="T96" fmla="*/ 370 w 740"/>
                <a:gd name="T97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6">
                  <a:moveTo>
                    <a:pt x="370" y="0"/>
                  </a:moveTo>
                  <a:lnTo>
                    <a:pt x="419" y="4"/>
                  </a:lnTo>
                  <a:lnTo>
                    <a:pt x="468" y="13"/>
                  </a:lnTo>
                  <a:lnTo>
                    <a:pt x="513" y="29"/>
                  </a:lnTo>
                  <a:lnTo>
                    <a:pt x="556" y="50"/>
                  </a:lnTo>
                  <a:lnTo>
                    <a:pt x="595" y="76"/>
                  </a:lnTo>
                  <a:lnTo>
                    <a:pt x="630" y="108"/>
                  </a:lnTo>
                  <a:lnTo>
                    <a:pt x="661" y="142"/>
                  </a:lnTo>
                  <a:lnTo>
                    <a:pt x="687" y="181"/>
                  </a:lnTo>
                  <a:lnTo>
                    <a:pt x="709" y="224"/>
                  </a:lnTo>
                  <a:lnTo>
                    <a:pt x="725" y="269"/>
                  </a:lnTo>
                  <a:lnTo>
                    <a:pt x="736" y="318"/>
                  </a:lnTo>
                  <a:lnTo>
                    <a:pt x="740" y="367"/>
                  </a:lnTo>
                  <a:lnTo>
                    <a:pt x="698" y="397"/>
                  </a:lnTo>
                  <a:lnTo>
                    <a:pt x="660" y="432"/>
                  </a:lnTo>
                  <a:lnTo>
                    <a:pt x="626" y="470"/>
                  </a:lnTo>
                  <a:lnTo>
                    <a:pt x="595" y="513"/>
                  </a:lnTo>
                  <a:lnTo>
                    <a:pt x="569" y="558"/>
                  </a:lnTo>
                  <a:lnTo>
                    <a:pt x="550" y="606"/>
                  </a:lnTo>
                  <a:lnTo>
                    <a:pt x="535" y="657"/>
                  </a:lnTo>
                  <a:lnTo>
                    <a:pt x="526" y="711"/>
                  </a:lnTo>
                  <a:lnTo>
                    <a:pt x="490" y="726"/>
                  </a:lnTo>
                  <a:lnTo>
                    <a:pt x="451" y="737"/>
                  </a:lnTo>
                  <a:lnTo>
                    <a:pt x="411" y="744"/>
                  </a:lnTo>
                  <a:lnTo>
                    <a:pt x="370" y="746"/>
                  </a:lnTo>
                  <a:lnTo>
                    <a:pt x="320" y="742"/>
                  </a:lnTo>
                  <a:lnTo>
                    <a:pt x="272" y="733"/>
                  </a:lnTo>
                  <a:lnTo>
                    <a:pt x="226" y="717"/>
                  </a:lnTo>
                  <a:lnTo>
                    <a:pt x="183" y="695"/>
                  </a:lnTo>
                  <a:lnTo>
                    <a:pt x="143" y="668"/>
                  </a:lnTo>
                  <a:lnTo>
                    <a:pt x="108" y="637"/>
                  </a:lnTo>
                  <a:lnTo>
                    <a:pt x="77" y="602"/>
                  </a:lnTo>
                  <a:lnTo>
                    <a:pt x="51" y="561"/>
                  </a:lnTo>
                  <a:lnTo>
                    <a:pt x="29" y="518"/>
                  </a:lnTo>
                  <a:lnTo>
                    <a:pt x="13" y="472"/>
                  </a:lnTo>
                  <a:lnTo>
                    <a:pt x="4" y="424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3" y="274"/>
                  </a:lnTo>
                  <a:lnTo>
                    <a:pt x="29" y="228"/>
                  </a:lnTo>
                  <a:lnTo>
                    <a:pt x="51" y="185"/>
                  </a:lnTo>
                  <a:lnTo>
                    <a:pt x="77" y="146"/>
                  </a:lnTo>
                  <a:lnTo>
                    <a:pt x="108" y="110"/>
                  </a:lnTo>
                  <a:lnTo>
                    <a:pt x="143" y="78"/>
                  </a:lnTo>
                  <a:lnTo>
                    <a:pt x="183" y="51"/>
                  </a:lnTo>
                  <a:lnTo>
                    <a:pt x="226" y="29"/>
                  </a:lnTo>
                  <a:lnTo>
                    <a:pt x="272" y="13"/>
                  </a:lnTo>
                  <a:lnTo>
                    <a:pt x="320" y="4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627188" y="5478463"/>
              <a:ext cx="244475" cy="260350"/>
            </a:xfrm>
            <a:custGeom>
              <a:avLst/>
              <a:gdLst>
                <a:gd name="T0" fmla="*/ 474 w 927"/>
                <a:gd name="T1" fmla="*/ 0 h 984"/>
                <a:gd name="T2" fmla="*/ 786 w 927"/>
                <a:gd name="T3" fmla="*/ 0 h 984"/>
                <a:gd name="T4" fmla="*/ 790 w 927"/>
                <a:gd name="T5" fmla="*/ 53 h 984"/>
                <a:gd name="T6" fmla="*/ 801 w 927"/>
                <a:gd name="T7" fmla="*/ 105 h 984"/>
                <a:gd name="T8" fmla="*/ 816 w 927"/>
                <a:gd name="T9" fmla="*/ 154 h 984"/>
                <a:gd name="T10" fmla="*/ 837 w 927"/>
                <a:gd name="T11" fmla="*/ 200 h 984"/>
                <a:gd name="T12" fmla="*/ 863 w 927"/>
                <a:gd name="T13" fmla="*/ 244 h 984"/>
                <a:gd name="T14" fmla="*/ 892 w 927"/>
                <a:gd name="T15" fmla="*/ 284 h 984"/>
                <a:gd name="T16" fmla="*/ 927 w 927"/>
                <a:gd name="T17" fmla="*/ 321 h 984"/>
                <a:gd name="T18" fmla="*/ 869 w 927"/>
                <a:gd name="T19" fmla="*/ 341 h 984"/>
                <a:gd name="T20" fmla="*/ 816 w 927"/>
                <a:gd name="T21" fmla="*/ 367 h 984"/>
                <a:gd name="T22" fmla="*/ 765 w 927"/>
                <a:gd name="T23" fmla="*/ 398 h 984"/>
                <a:gd name="T24" fmla="*/ 719 w 927"/>
                <a:gd name="T25" fmla="*/ 435 h 984"/>
                <a:gd name="T26" fmla="*/ 676 w 927"/>
                <a:gd name="T27" fmla="*/ 477 h 984"/>
                <a:gd name="T28" fmla="*/ 638 w 927"/>
                <a:gd name="T29" fmla="*/ 522 h 984"/>
                <a:gd name="T30" fmla="*/ 605 w 927"/>
                <a:gd name="T31" fmla="*/ 571 h 984"/>
                <a:gd name="T32" fmla="*/ 577 w 927"/>
                <a:gd name="T33" fmla="*/ 625 h 984"/>
                <a:gd name="T34" fmla="*/ 554 w 927"/>
                <a:gd name="T35" fmla="*/ 681 h 984"/>
                <a:gd name="T36" fmla="*/ 538 w 927"/>
                <a:gd name="T37" fmla="*/ 740 h 984"/>
                <a:gd name="T38" fmla="*/ 528 w 927"/>
                <a:gd name="T39" fmla="*/ 801 h 984"/>
                <a:gd name="T40" fmla="*/ 525 w 927"/>
                <a:gd name="T41" fmla="*/ 863 h 984"/>
                <a:gd name="T42" fmla="*/ 525 w 927"/>
                <a:gd name="T43" fmla="*/ 984 h 984"/>
                <a:gd name="T44" fmla="*/ 456 w 927"/>
                <a:gd name="T45" fmla="*/ 979 h 984"/>
                <a:gd name="T46" fmla="*/ 392 w 927"/>
                <a:gd name="T47" fmla="*/ 973 h 984"/>
                <a:gd name="T48" fmla="*/ 332 w 927"/>
                <a:gd name="T49" fmla="*/ 965 h 984"/>
                <a:gd name="T50" fmla="*/ 278 w 927"/>
                <a:gd name="T51" fmla="*/ 956 h 984"/>
                <a:gd name="T52" fmla="*/ 229 w 927"/>
                <a:gd name="T53" fmla="*/ 945 h 984"/>
                <a:gd name="T54" fmla="*/ 184 w 927"/>
                <a:gd name="T55" fmla="*/ 934 h 984"/>
                <a:gd name="T56" fmla="*/ 145 w 927"/>
                <a:gd name="T57" fmla="*/ 922 h 984"/>
                <a:gd name="T58" fmla="*/ 112 w 927"/>
                <a:gd name="T59" fmla="*/ 912 h 984"/>
                <a:gd name="T60" fmla="*/ 84 w 927"/>
                <a:gd name="T61" fmla="*/ 902 h 984"/>
                <a:gd name="T62" fmla="*/ 62 w 927"/>
                <a:gd name="T63" fmla="*/ 893 h 984"/>
                <a:gd name="T64" fmla="*/ 45 w 927"/>
                <a:gd name="T65" fmla="*/ 885 h 984"/>
                <a:gd name="T66" fmla="*/ 33 w 927"/>
                <a:gd name="T67" fmla="*/ 881 h 984"/>
                <a:gd name="T68" fmla="*/ 27 w 927"/>
                <a:gd name="T69" fmla="*/ 877 h 984"/>
                <a:gd name="T70" fmla="*/ 2 w 927"/>
                <a:gd name="T71" fmla="*/ 865 h 984"/>
                <a:gd name="T72" fmla="*/ 0 w 927"/>
                <a:gd name="T73" fmla="*/ 865 h 984"/>
                <a:gd name="T74" fmla="*/ 0 w 927"/>
                <a:gd name="T75" fmla="*/ 478 h 984"/>
                <a:gd name="T76" fmla="*/ 3 w 927"/>
                <a:gd name="T77" fmla="*/ 423 h 984"/>
                <a:gd name="T78" fmla="*/ 13 w 927"/>
                <a:gd name="T79" fmla="*/ 368 h 984"/>
                <a:gd name="T80" fmla="*/ 27 w 927"/>
                <a:gd name="T81" fmla="*/ 318 h 984"/>
                <a:gd name="T82" fmla="*/ 48 w 927"/>
                <a:gd name="T83" fmla="*/ 268 h 984"/>
                <a:gd name="T84" fmla="*/ 73 w 927"/>
                <a:gd name="T85" fmla="*/ 222 h 984"/>
                <a:gd name="T86" fmla="*/ 104 w 927"/>
                <a:gd name="T87" fmla="*/ 179 h 984"/>
                <a:gd name="T88" fmla="*/ 139 w 927"/>
                <a:gd name="T89" fmla="*/ 141 h 984"/>
                <a:gd name="T90" fmla="*/ 178 w 927"/>
                <a:gd name="T91" fmla="*/ 105 h 984"/>
                <a:gd name="T92" fmla="*/ 220 w 927"/>
                <a:gd name="T93" fmla="*/ 75 h 984"/>
                <a:gd name="T94" fmla="*/ 266 w 927"/>
                <a:gd name="T95" fmla="*/ 49 h 984"/>
                <a:gd name="T96" fmla="*/ 314 w 927"/>
                <a:gd name="T97" fmla="*/ 28 h 984"/>
                <a:gd name="T98" fmla="*/ 365 w 927"/>
                <a:gd name="T99" fmla="*/ 13 h 984"/>
                <a:gd name="T100" fmla="*/ 419 w 927"/>
                <a:gd name="T101" fmla="*/ 4 h 984"/>
                <a:gd name="T102" fmla="*/ 474 w 927"/>
                <a:gd name="T103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4">
                  <a:moveTo>
                    <a:pt x="474" y="0"/>
                  </a:moveTo>
                  <a:lnTo>
                    <a:pt x="786" y="0"/>
                  </a:lnTo>
                  <a:lnTo>
                    <a:pt x="790" y="53"/>
                  </a:lnTo>
                  <a:lnTo>
                    <a:pt x="801" y="105"/>
                  </a:lnTo>
                  <a:lnTo>
                    <a:pt x="816" y="154"/>
                  </a:lnTo>
                  <a:lnTo>
                    <a:pt x="837" y="200"/>
                  </a:lnTo>
                  <a:lnTo>
                    <a:pt x="863" y="244"/>
                  </a:lnTo>
                  <a:lnTo>
                    <a:pt x="892" y="284"/>
                  </a:lnTo>
                  <a:lnTo>
                    <a:pt x="927" y="321"/>
                  </a:lnTo>
                  <a:lnTo>
                    <a:pt x="869" y="341"/>
                  </a:lnTo>
                  <a:lnTo>
                    <a:pt x="816" y="367"/>
                  </a:lnTo>
                  <a:lnTo>
                    <a:pt x="765" y="398"/>
                  </a:lnTo>
                  <a:lnTo>
                    <a:pt x="719" y="435"/>
                  </a:lnTo>
                  <a:lnTo>
                    <a:pt x="676" y="477"/>
                  </a:lnTo>
                  <a:lnTo>
                    <a:pt x="638" y="522"/>
                  </a:lnTo>
                  <a:lnTo>
                    <a:pt x="605" y="571"/>
                  </a:lnTo>
                  <a:lnTo>
                    <a:pt x="577" y="625"/>
                  </a:lnTo>
                  <a:lnTo>
                    <a:pt x="554" y="681"/>
                  </a:lnTo>
                  <a:lnTo>
                    <a:pt x="538" y="740"/>
                  </a:lnTo>
                  <a:lnTo>
                    <a:pt x="528" y="801"/>
                  </a:lnTo>
                  <a:lnTo>
                    <a:pt x="525" y="863"/>
                  </a:lnTo>
                  <a:lnTo>
                    <a:pt x="525" y="984"/>
                  </a:lnTo>
                  <a:lnTo>
                    <a:pt x="456" y="979"/>
                  </a:lnTo>
                  <a:lnTo>
                    <a:pt x="392" y="973"/>
                  </a:lnTo>
                  <a:lnTo>
                    <a:pt x="332" y="965"/>
                  </a:lnTo>
                  <a:lnTo>
                    <a:pt x="278" y="956"/>
                  </a:lnTo>
                  <a:lnTo>
                    <a:pt x="229" y="945"/>
                  </a:lnTo>
                  <a:lnTo>
                    <a:pt x="184" y="934"/>
                  </a:lnTo>
                  <a:lnTo>
                    <a:pt x="145" y="922"/>
                  </a:lnTo>
                  <a:lnTo>
                    <a:pt x="112" y="912"/>
                  </a:lnTo>
                  <a:lnTo>
                    <a:pt x="84" y="902"/>
                  </a:lnTo>
                  <a:lnTo>
                    <a:pt x="62" y="893"/>
                  </a:lnTo>
                  <a:lnTo>
                    <a:pt x="45" y="885"/>
                  </a:lnTo>
                  <a:lnTo>
                    <a:pt x="33" y="881"/>
                  </a:lnTo>
                  <a:lnTo>
                    <a:pt x="27" y="877"/>
                  </a:lnTo>
                  <a:lnTo>
                    <a:pt x="2" y="865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3"/>
                  </a:lnTo>
                  <a:lnTo>
                    <a:pt x="13" y="368"/>
                  </a:lnTo>
                  <a:lnTo>
                    <a:pt x="27" y="318"/>
                  </a:lnTo>
                  <a:lnTo>
                    <a:pt x="48" y="268"/>
                  </a:lnTo>
                  <a:lnTo>
                    <a:pt x="73" y="222"/>
                  </a:lnTo>
                  <a:lnTo>
                    <a:pt x="104" y="179"/>
                  </a:lnTo>
                  <a:lnTo>
                    <a:pt x="139" y="141"/>
                  </a:lnTo>
                  <a:lnTo>
                    <a:pt x="178" y="105"/>
                  </a:lnTo>
                  <a:lnTo>
                    <a:pt x="220" y="75"/>
                  </a:lnTo>
                  <a:lnTo>
                    <a:pt x="266" y="49"/>
                  </a:lnTo>
                  <a:lnTo>
                    <a:pt x="314" y="28"/>
                  </a:lnTo>
                  <a:lnTo>
                    <a:pt x="365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851026" y="5197475"/>
              <a:ext cx="171450" cy="168275"/>
            </a:xfrm>
            <a:custGeom>
              <a:avLst/>
              <a:gdLst>
                <a:gd name="T0" fmla="*/ 354 w 651"/>
                <a:gd name="T1" fmla="*/ 0 h 632"/>
                <a:gd name="T2" fmla="*/ 400 w 651"/>
                <a:gd name="T3" fmla="*/ 2 h 632"/>
                <a:gd name="T4" fmla="*/ 444 w 651"/>
                <a:gd name="T5" fmla="*/ 10 h 632"/>
                <a:gd name="T6" fmla="*/ 486 w 651"/>
                <a:gd name="T7" fmla="*/ 24 h 632"/>
                <a:gd name="T8" fmla="*/ 526 w 651"/>
                <a:gd name="T9" fmla="*/ 42 h 632"/>
                <a:gd name="T10" fmla="*/ 564 w 651"/>
                <a:gd name="T11" fmla="*/ 65 h 632"/>
                <a:gd name="T12" fmla="*/ 599 w 651"/>
                <a:gd name="T13" fmla="*/ 94 h 632"/>
                <a:gd name="T14" fmla="*/ 580 w 651"/>
                <a:gd name="T15" fmla="*/ 143 h 632"/>
                <a:gd name="T16" fmla="*/ 566 w 651"/>
                <a:gd name="T17" fmla="*/ 193 h 632"/>
                <a:gd name="T18" fmla="*/ 557 w 651"/>
                <a:gd name="T19" fmla="*/ 244 h 632"/>
                <a:gd name="T20" fmla="*/ 555 w 651"/>
                <a:gd name="T21" fmla="*/ 297 h 632"/>
                <a:gd name="T22" fmla="*/ 557 w 651"/>
                <a:gd name="T23" fmla="*/ 349 h 632"/>
                <a:gd name="T24" fmla="*/ 565 w 651"/>
                <a:gd name="T25" fmla="*/ 400 h 632"/>
                <a:gd name="T26" fmla="*/ 579 w 651"/>
                <a:gd name="T27" fmla="*/ 449 h 632"/>
                <a:gd name="T28" fmla="*/ 598 w 651"/>
                <a:gd name="T29" fmla="*/ 497 h 632"/>
                <a:gd name="T30" fmla="*/ 622 w 651"/>
                <a:gd name="T31" fmla="*/ 542 h 632"/>
                <a:gd name="T32" fmla="*/ 651 w 651"/>
                <a:gd name="T33" fmla="*/ 585 h 632"/>
                <a:gd name="T34" fmla="*/ 631 w 651"/>
                <a:gd name="T35" fmla="*/ 609 h 632"/>
                <a:gd name="T36" fmla="*/ 611 w 651"/>
                <a:gd name="T37" fmla="*/ 632 h 632"/>
                <a:gd name="T38" fmla="*/ 570 w 651"/>
                <a:gd name="T39" fmla="*/ 612 h 632"/>
                <a:gd name="T40" fmla="*/ 528 w 651"/>
                <a:gd name="T41" fmla="*/ 596 h 632"/>
                <a:gd name="T42" fmla="*/ 485 w 651"/>
                <a:gd name="T43" fmla="*/ 585 h 632"/>
                <a:gd name="T44" fmla="*/ 441 w 651"/>
                <a:gd name="T45" fmla="*/ 578 h 632"/>
                <a:gd name="T46" fmla="*/ 396 w 651"/>
                <a:gd name="T47" fmla="*/ 575 h 632"/>
                <a:gd name="T48" fmla="*/ 357 w 651"/>
                <a:gd name="T49" fmla="*/ 578 h 632"/>
                <a:gd name="T50" fmla="*/ 319 w 651"/>
                <a:gd name="T51" fmla="*/ 585 h 632"/>
                <a:gd name="T52" fmla="*/ 282 w 651"/>
                <a:gd name="T53" fmla="*/ 594 h 632"/>
                <a:gd name="T54" fmla="*/ 248 w 651"/>
                <a:gd name="T55" fmla="*/ 604 h 632"/>
                <a:gd name="T56" fmla="*/ 219 w 651"/>
                <a:gd name="T57" fmla="*/ 616 h 632"/>
                <a:gd name="T58" fmla="*/ 211 w 651"/>
                <a:gd name="T59" fmla="*/ 563 h 632"/>
                <a:gd name="T60" fmla="*/ 197 w 651"/>
                <a:gd name="T61" fmla="*/ 512 h 632"/>
                <a:gd name="T62" fmla="*/ 177 w 651"/>
                <a:gd name="T63" fmla="*/ 464 h 632"/>
                <a:gd name="T64" fmla="*/ 152 w 651"/>
                <a:gd name="T65" fmla="*/ 417 h 632"/>
                <a:gd name="T66" fmla="*/ 121 w 651"/>
                <a:gd name="T67" fmla="*/ 376 h 632"/>
                <a:gd name="T68" fmla="*/ 85 w 651"/>
                <a:gd name="T69" fmla="*/ 337 h 632"/>
                <a:gd name="T70" fmla="*/ 45 w 651"/>
                <a:gd name="T71" fmla="*/ 302 h 632"/>
                <a:gd name="T72" fmla="*/ 0 w 651"/>
                <a:gd name="T73" fmla="*/ 272 h 632"/>
                <a:gd name="T74" fmla="*/ 16 w 651"/>
                <a:gd name="T75" fmla="*/ 226 h 632"/>
                <a:gd name="T76" fmla="*/ 38 w 651"/>
                <a:gd name="T77" fmla="*/ 183 h 632"/>
                <a:gd name="T78" fmla="*/ 64 w 651"/>
                <a:gd name="T79" fmla="*/ 143 h 632"/>
                <a:gd name="T80" fmla="*/ 95 w 651"/>
                <a:gd name="T81" fmla="*/ 107 h 632"/>
                <a:gd name="T82" fmla="*/ 131 w 651"/>
                <a:gd name="T83" fmla="*/ 76 h 632"/>
                <a:gd name="T84" fmla="*/ 170 w 651"/>
                <a:gd name="T85" fmla="*/ 49 h 632"/>
                <a:gd name="T86" fmla="*/ 212 w 651"/>
                <a:gd name="T87" fmla="*/ 28 h 632"/>
                <a:gd name="T88" fmla="*/ 258 w 651"/>
                <a:gd name="T89" fmla="*/ 12 h 632"/>
                <a:gd name="T90" fmla="*/ 305 w 651"/>
                <a:gd name="T91" fmla="*/ 3 h 632"/>
                <a:gd name="T92" fmla="*/ 354 w 651"/>
                <a:gd name="T9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1" h="632">
                  <a:moveTo>
                    <a:pt x="354" y="0"/>
                  </a:moveTo>
                  <a:lnTo>
                    <a:pt x="400" y="2"/>
                  </a:lnTo>
                  <a:lnTo>
                    <a:pt x="444" y="10"/>
                  </a:lnTo>
                  <a:lnTo>
                    <a:pt x="486" y="24"/>
                  </a:lnTo>
                  <a:lnTo>
                    <a:pt x="526" y="42"/>
                  </a:lnTo>
                  <a:lnTo>
                    <a:pt x="564" y="65"/>
                  </a:lnTo>
                  <a:lnTo>
                    <a:pt x="599" y="94"/>
                  </a:lnTo>
                  <a:lnTo>
                    <a:pt x="580" y="143"/>
                  </a:lnTo>
                  <a:lnTo>
                    <a:pt x="566" y="193"/>
                  </a:lnTo>
                  <a:lnTo>
                    <a:pt x="557" y="244"/>
                  </a:lnTo>
                  <a:lnTo>
                    <a:pt x="555" y="297"/>
                  </a:lnTo>
                  <a:lnTo>
                    <a:pt x="557" y="349"/>
                  </a:lnTo>
                  <a:lnTo>
                    <a:pt x="565" y="400"/>
                  </a:lnTo>
                  <a:lnTo>
                    <a:pt x="579" y="449"/>
                  </a:lnTo>
                  <a:lnTo>
                    <a:pt x="598" y="497"/>
                  </a:lnTo>
                  <a:lnTo>
                    <a:pt x="622" y="542"/>
                  </a:lnTo>
                  <a:lnTo>
                    <a:pt x="651" y="585"/>
                  </a:lnTo>
                  <a:lnTo>
                    <a:pt x="631" y="609"/>
                  </a:lnTo>
                  <a:lnTo>
                    <a:pt x="611" y="632"/>
                  </a:lnTo>
                  <a:lnTo>
                    <a:pt x="570" y="612"/>
                  </a:lnTo>
                  <a:lnTo>
                    <a:pt x="528" y="596"/>
                  </a:lnTo>
                  <a:lnTo>
                    <a:pt x="485" y="585"/>
                  </a:lnTo>
                  <a:lnTo>
                    <a:pt x="441" y="578"/>
                  </a:lnTo>
                  <a:lnTo>
                    <a:pt x="396" y="575"/>
                  </a:lnTo>
                  <a:lnTo>
                    <a:pt x="357" y="578"/>
                  </a:lnTo>
                  <a:lnTo>
                    <a:pt x="319" y="585"/>
                  </a:lnTo>
                  <a:lnTo>
                    <a:pt x="282" y="594"/>
                  </a:lnTo>
                  <a:lnTo>
                    <a:pt x="248" y="604"/>
                  </a:lnTo>
                  <a:lnTo>
                    <a:pt x="219" y="616"/>
                  </a:lnTo>
                  <a:lnTo>
                    <a:pt x="211" y="563"/>
                  </a:lnTo>
                  <a:lnTo>
                    <a:pt x="197" y="512"/>
                  </a:lnTo>
                  <a:lnTo>
                    <a:pt x="177" y="464"/>
                  </a:lnTo>
                  <a:lnTo>
                    <a:pt x="152" y="417"/>
                  </a:lnTo>
                  <a:lnTo>
                    <a:pt x="121" y="376"/>
                  </a:lnTo>
                  <a:lnTo>
                    <a:pt x="85" y="337"/>
                  </a:lnTo>
                  <a:lnTo>
                    <a:pt x="45" y="302"/>
                  </a:lnTo>
                  <a:lnTo>
                    <a:pt x="0" y="272"/>
                  </a:lnTo>
                  <a:lnTo>
                    <a:pt x="16" y="226"/>
                  </a:lnTo>
                  <a:lnTo>
                    <a:pt x="38" y="183"/>
                  </a:lnTo>
                  <a:lnTo>
                    <a:pt x="64" y="143"/>
                  </a:lnTo>
                  <a:lnTo>
                    <a:pt x="95" y="107"/>
                  </a:lnTo>
                  <a:lnTo>
                    <a:pt x="131" y="76"/>
                  </a:lnTo>
                  <a:lnTo>
                    <a:pt x="170" y="49"/>
                  </a:lnTo>
                  <a:lnTo>
                    <a:pt x="212" y="28"/>
                  </a:lnTo>
                  <a:lnTo>
                    <a:pt x="258" y="12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2225676" y="5197475"/>
              <a:ext cx="173038" cy="165100"/>
            </a:xfrm>
            <a:custGeom>
              <a:avLst/>
              <a:gdLst>
                <a:gd name="T0" fmla="*/ 311 w 656"/>
                <a:gd name="T1" fmla="*/ 0 h 622"/>
                <a:gd name="T2" fmla="*/ 357 w 656"/>
                <a:gd name="T3" fmla="*/ 2 h 622"/>
                <a:gd name="T4" fmla="*/ 401 w 656"/>
                <a:gd name="T5" fmla="*/ 11 h 622"/>
                <a:gd name="T6" fmla="*/ 445 w 656"/>
                <a:gd name="T7" fmla="*/ 25 h 622"/>
                <a:gd name="T8" fmla="*/ 485 w 656"/>
                <a:gd name="T9" fmla="*/ 43 h 622"/>
                <a:gd name="T10" fmla="*/ 523 w 656"/>
                <a:gd name="T11" fmla="*/ 68 h 622"/>
                <a:gd name="T12" fmla="*/ 557 w 656"/>
                <a:gd name="T13" fmla="*/ 95 h 622"/>
                <a:gd name="T14" fmla="*/ 588 w 656"/>
                <a:gd name="T15" fmla="*/ 128 h 622"/>
                <a:gd name="T16" fmla="*/ 616 w 656"/>
                <a:gd name="T17" fmla="*/ 163 h 622"/>
                <a:gd name="T18" fmla="*/ 638 w 656"/>
                <a:gd name="T19" fmla="*/ 204 h 622"/>
                <a:gd name="T20" fmla="*/ 656 w 656"/>
                <a:gd name="T21" fmla="*/ 245 h 622"/>
                <a:gd name="T22" fmla="*/ 611 w 656"/>
                <a:gd name="T23" fmla="*/ 272 h 622"/>
                <a:gd name="T24" fmla="*/ 571 w 656"/>
                <a:gd name="T25" fmla="*/ 302 h 622"/>
                <a:gd name="T26" fmla="*/ 533 w 656"/>
                <a:gd name="T27" fmla="*/ 335 h 622"/>
                <a:gd name="T28" fmla="*/ 501 w 656"/>
                <a:gd name="T29" fmla="*/ 374 h 622"/>
                <a:gd name="T30" fmla="*/ 472 w 656"/>
                <a:gd name="T31" fmla="*/ 415 h 622"/>
                <a:gd name="T32" fmla="*/ 449 w 656"/>
                <a:gd name="T33" fmla="*/ 460 h 622"/>
                <a:gd name="T34" fmla="*/ 431 w 656"/>
                <a:gd name="T35" fmla="*/ 506 h 622"/>
                <a:gd name="T36" fmla="*/ 419 w 656"/>
                <a:gd name="T37" fmla="*/ 556 h 622"/>
                <a:gd name="T38" fmla="*/ 412 w 656"/>
                <a:gd name="T39" fmla="*/ 607 h 622"/>
                <a:gd name="T40" fmla="*/ 376 w 656"/>
                <a:gd name="T41" fmla="*/ 595 h 622"/>
                <a:gd name="T42" fmla="*/ 335 w 656"/>
                <a:gd name="T43" fmla="*/ 586 h 622"/>
                <a:gd name="T44" fmla="*/ 289 w 656"/>
                <a:gd name="T45" fmla="*/ 578 h 622"/>
                <a:gd name="T46" fmla="*/ 240 w 656"/>
                <a:gd name="T47" fmla="*/ 575 h 622"/>
                <a:gd name="T48" fmla="*/ 189 w 656"/>
                <a:gd name="T49" fmla="*/ 578 h 622"/>
                <a:gd name="T50" fmla="*/ 140 w 656"/>
                <a:gd name="T51" fmla="*/ 587 h 622"/>
                <a:gd name="T52" fmla="*/ 92 w 656"/>
                <a:gd name="T53" fmla="*/ 602 h 622"/>
                <a:gd name="T54" fmla="*/ 45 w 656"/>
                <a:gd name="T55" fmla="*/ 622 h 622"/>
                <a:gd name="T56" fmla="*/ 21 w 656"/>
                <a:gd name="T57" fmla="*/ 594 h 622"/>
                <a:gd name="T58" fmla="*/ 0 w 656"/>
                <a:gd name="T59" fmla="*/ 564 h 622"/>
                <a:gd name="T60" fmla="*/ 29 w 656"/>
                <a:gd name="T61" fmla="*/ 515 h 622"/>
                <a:gd name="T62" fmla="*/ 52 w 656"/>
                <a:gd name="T63" fmla="*/ 464 h 622"/>
                <a:gd name="T64" fmla="*/ 68 w 656"/>
                <a:gd name="T65" fmla="*/ 409 h 622"/>
                <a:gd name="T66" fmla="*/ 78 w 656"/>
                <a:gd name="T67" fmla="*/ 354 h 622"/>
                <a:gd name="T68" fmla="*/ 82 w 656"/>
                <a:gd name="T69" fmla="*/ 297 h 622"/>
                <a:gd name="T70" fmla="*/ 79 w 656"/>
                <a:gd name="T71" fmla="*/ 250 h 622"/>
                <a:gd name="T72" fmla="*/ 73 w 656"/>
                <a:gd name="T73" fmla="*/ 204 h 622"/>
                <a:gd name="T74" fmla="*/ 61 w 656"/>
                <a:gd name="T75" fmla="*/ 159 h 622"/>
                <a:gd name="T76" fmla="*/ 45 w 656"/>
                <a:gd name="T77" fmla="*/ 115 h 622"/>
                <a:gd name="T78" fmla="*/ 76 w 656"/>
                <a:gd name="T79" fmla="*/ 85 h 622"/>
                <a:gd name="T80" fmla="*/ 110 w 656"/>
                <a:gd name="T81" fmla="*/ 60 h 622"/>
                <a:gd name="T82" fmla="*/ 147 w 656"/>
                <a:gd name="T83" fmla="*/ 38 h 622"/>
                <a:gd name="T84" fmla="*/ 185 w 656"/>
                <a:gd name="T85" fmla="*/ 22 h 622"/>
                <a:gd name="T86" fmla="*/ 226 w 656"/>
                <a:gd name="T87" fmla="*/ 9 h 622"/>
                <a:gd name="T88" fmla="*/ 267 w 656"/>
                <a:gd name="T89" fmla="*/ 2 h 622"/>
                <a:gd name="T90" fmla="*/ 311 w 656"/>
                <a:gd name="T91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6" h="622">
                  <a:moveTo>
                    <a:pt x="311" y="0"/>
                  </a:moveTo>
                  <a:lnTo>
                    <a:pt x="357" y="2"/>
                  </a:lnTo>
                  <a:lnTo>
                    <a:pt x="401" y="11"/>
                  </a:lnTo>
                  <a:lnTo>
                    <a:pt x="445" y="25"/>
                  </a:lnTo>
                  <a:lnTo>
                    <a:pt x="485" y="43"/>
                  </a:lnTo>
                  <a:lnTo>
                    <a:pt x="523" y="68"/>
                  </a:lnTo>
                  <a:lnTo>
                    <a:pt x="557" y="95"/>
                  </a:lnTo>
                  <a:lnTo>
                    <a:pt x="588" y="128"/>
                  </a:lnTo>
                  <a:lnTo>
                    <a:pt x="616" y="163"/>
                  </a:lnTo>
                  <a:lnTo>
                    <a:pt x="638" y="204"/>
                  </a:lnTo>
                  <a:lnTo>
                    <a:pt x="656" y="245"/>
                  </a:lnTo>
                  <a:lnTo>
                    <a:pt x="611" y="272"/>
                  </a:lnTo>
                  <a:lnTo>
                    <a:pt x="571" y="302"/>
                  </a:lnTo>
                  <a:lnTo>
                    <a:pt x="533" y="335"/>
                  </a:lnTo>
                  <a:lnTo>
                    <a:pt x="501" y="374"/>
                  </a:lnTo>
                  <a:lnTo>
                    <a:pt x="472" y="415"/>
                  </a:lnTo>
                  <a:lnTo>
                    <a:pt x="449" y="460"/>
                  </a:lnTo>
                  <a:lnTo>
                    <a:pt x="431" y="506"/>
                  </a:lnTo>
                  <a:lnTo>
                    <a:pt x="419" y="556"/>
                  </a:lnTo>
                  <a:lnTo>
                    <a:pt x="412" y="607"/>
                  </a:lnTo>
                  <a:lnTo>
                    <a:pt x="376" y="595"/>
                  </a:lnTo>
                  <a:lnTo>
                    <a:pt x="335" y="586"/>
                  </a:lnTo>
                  <a:lnTo>
                    <a:pt x="289" y="578"/>
                  </a:lnTo>
                  <a:lnTo>
                    <a:pt x="240" y="575"/>
                  </a:lnTo>
                  <a:lnTo>
                    <a:pt x="189" y="578"/>
                  </a:lnTo>
                  <a:lnTo>
                    <a:pt x="140" y="587"/>
                  </a:lnTo>
                  <a:lnTo>
                    <a:pt x="92" y="602"/>
                  </a:lnTo>
                  <a:lnTo>
                    <a:pt x="45" y="622"/>
                  </a:lnTo>
                  <a:lnTo>
                    <a:pt x="21" y="594"/>
                  </a:lnTo>
                  <a:lnTo>
                    <a:pt x="0" y="564"/>
                  </a:lnTo>
                  <a:lnTo>
                    <a:pt x="29" y="515"/>
                  </a:lnTo>
                  <a:lnTo>
                    <a:pt x="52" y="464"/>
                  </a:lnTo>
                  <a:lnTo>
                    <a:pt x="68" y="409"/>
                  </a:lnTo>
                  <a:lnTo>
                    <a:pt x="78" y="354"/>
                  </a:lnTo>
                  <a:lnTo>
                    <a:pt x="82" y="297"/>
                  </a:lnTo>
                  <a:lnTo>
                    <a:pt x="79" y="250"/>
                  </a:lnTo>
                  <a:lnTo>
                    <a:pt x="73" y="204"/>
                  </a:lnTo>
                  <a:lnTo>
                    <a:pt x="61" y="159"/>
                  </a:lnTo>
                  <a:lnTo>
                    <a:pt x="45" y="115"/>
                  </a:lnTo>
                  <a:lnTo>
                    <a:pt x="76" y="85"/>
                  </a:lnTo>
                  <a:lnTo>
                    <a:pt x="110" y="60"/>
                  </a:lnTo>
                  <a:lnTo>
                    <a:pt x="147" y="38"/>
                  </a:lnTo>
                  <a:lnTo>
                    <a:pt x="185" y="22"/>
                  </a:lnTo>
                  <a:lnTo>
                    <a:pt x="226" y="9"/>
                  </a:lnTo>
                  <a:lnTo>
                    <a:pt x="267" y="2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108669" y="4140317"/>
            <a:ext cx="866775" cy="847725"/>
            <a:chOff x="8532813" y="4041775"/>
            <a:chExt cx="866775" cy="847725"/>
          </a:xfrm>
          <a:solidFill>
            <a:schemeClr val="bg1"/>
          </a:solidFill>
        </p:grpSpPr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8532813" y="4041775"/>
              <a:ext cx="866775" cy="847725"/>
            </a:xfrm>
            <a:custGeom>
              <a:avLst/>
              <a:gdLst>
                <a:gd name="T0" fmla="*/ 203 w 3278"/>
                <a:gd name="T1" fmla="*/ 0 h 3209"/>
                <a:gd name="T2" fmla="*/ 407 w 3278"/>
                <a:gd name="T3" fmla="*/ 325 h 3209"/>
                <a:gd name="T4" fmla="*/ 269 w 3278"/>
                <a:gd name="T5" fmla="*/ 325 h 3209"/>
                <a:gd name="T6" fmla="*/ 269 w 3278"/>
                <a:gd name="T7" fmla="*/ 2939 h 3209"/>
                <a:gd name="T8" fmla="*/ 2954 w 3278"/>
                <a:gd name="T9" fmla="*/ 2939 h 3209"/>
                <a:gd name="T10" fmla="*/ 2954 w 3278"/>
                <a:gd name="T11" fmla="*/ 2803 h 3209"/>
                <a:gd name="T12" fmla="*/ 3278 w 3278"/>
                <a:gd name="T13" fmla="*/ 3006 h 3209"/>
                <a:gd name="T14" fmla="*/ 2954 w 3278"/>
                <a:gd name="T15" fmla="*/ 3209 h 3209"/>
                <a:gd name="T16" fmla="*/ 2954 w 3278"/>
                <a:gd name="T17" fmla="*/ 3071 h 3209"/>
                <a:gd name="T18" fmla="*/ 137 w 3278"/>
                <a:gd name="T19" fmla="*/ 3071 h 3209"/>
                <a:gd name="T20" fmla="*/ 137 w 3278"/>
                <a:gd name="T21" fmla="*/ 325 h 3209"/>
                <a:gd name="T22" fmla="*/ 0 w 3278"/>
                <a:gd name="T23" fmla="*/ 325 h 3209"/>
                <a:gd name="T24" fmla="*/ 203 w 3278"/>
                <a:gd name="T25" fmla="*/ 0 h 3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8" h="3209">
                  <a:moveTo>
                    <a:pt x="203" y="0"/>
                  </a:moveTo>
                  <a:lnTo>
                    <a:pt x="407" y="325"/>
                  </a:lnTo>
                  <a:lnTo>
                    <a:pt x="269" y="325"/>
                  </a:lnTo>
                  <a:lnTo>
                    <a:pt x="269" y="2939"/>
                  </a:lnTo>
                  <a:lnTo>
                    <a:pt x="2954" y="2939"/>
                  </a:lnTo>
                  <a:lnTo>
                    <a:pt x="2954" y="2803"/>
                  </a:lnTo>
                  <a:lnTo>
                    <a:pt x="3278" y="3006"/>
                  </a:lnTo>
                  <a:lnTo>
                    <a:pt x="2954" y="3209"/>
                  </a:lnTo>
                  <a:lnTo>
                    <a:pt x="2954" y="3071"/>
                  </a:lnTo>
                  <a:lnTo>
                    <a:pt x="137" y="3071"/>
                  </a:lnTo>
                  <a:lnTo>
                    <a:pt x="137" y="325"/>
                  </a:lnTo>
                  <a:lnTo>
                    <a:pt x="0" y="325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5"/>
            <p:cNvSpPr>
              <a:spLocks/>
            </p:cNvSpPr>
            <p:nvPr/>
          </p:nvSpPr>
          <p:spPr bwMode="auto">
            <a:xfrm>
              <a:off x="8637588" y="4271963"/>
              <a:ext cx="692150" cy="449263"/>
            </a:xfrm>
            <a:custGeom>
              <a:avLst/>
              <a:gdLst>
                <a:gd name="T0" fmla="*/ 2320 w 2616"/>
                <a:gd name="T1" fmla="*/ 0 h 1700"/>
                <a:gd name="T2" fmla="*/ 2616 w 2616"/>
                <a:gd name="T3" fmla="*/ 0 h 1700"/>
                <a:gd name="T4" fmla="*/ 2616 w 2616"/>
                <a:gd name="T5" fmla="*/ 295 h 1700"/>
                <a:gd name="T6" fmla="*/ 2487 w 2616"/>
                <a:gd name="T7" fmla="*/ 295 h 1700"/>
                <a:gd name="T8" fmla="*/ 2376 w 2616"/>
                <a:gd name="T9" fmla="*/ 1404 h 1700"/>
                <a:gd name="T10" fmla="*/ 2476 w 2616"/>
                <a:gd name="T11" fmla="*/ 1404 h 1700"/>
                <a:gd name="T12" fmla="*/ 2476 w 2616"/>
                <a:gd name="T13" fmla="*/ 1700 h 1700"/>
                <a:gd name="T14" fmla="*/ 2181 w 2616"/>
                <a:gd name="T15" fmla="*/ 1700 h 1700"/>
                <a:gd name="T16" fmla="*/ 2181 w 2616"/>
                <a:gd name="T17" fmla="*/ 1404 h 1700"/>
                <a:gd name="T18" fmla="*/ 2209 w 2616"/>
                <a:gd name="T19" fmla="*/ 1404 h 1700"/>
                <a:gd name="T20" fmla="*/ 2028 w 2616"/>
                <a:gd name="T21" fmla="*/ 1080 h 1700"/>
                <a:gd name="T22" fmla="*/ 1815 w 2616"/>
                <a:gd name="T23" fmla="*/ 1080 h 1700"/>
                <a:gd name="T24" fmla="*/ 1815 w 2616"/>
                <a:gd name="T25" fmla="*/ 1064 h 1700"/>
                <a:gd name="T26" fmla="*/ 1606 w 2616"/>
                <a:gd name="T27" fmla="*/ 1217 h 1700"/>
                <a:gd name="T28" fmla="*/ 1606 w 2616"/>
                <a:gd name="T29" fmla="*/ 1437 h 1700"/>
                <a:gd name="T30" fmla="*/ 1309 w 2616"/>
                <a:gd name="T31" fmla="*/ 1437 h 1700"/>
                <a:gd name="T32" fmla="*/ 1309 w 2616"/>
                <a:gd name="T33" fmla="*/ 1141 h 1700"/>
                <a:gd name="T34" fmla="*/ 1374 w 2616"/>
                <a:gd name="T35" fmla="*/ 1141 h 1700"/>
                <a:gd name="T36" fmla="*/ 1177 w 2616"/>
                <a:gd name="T37" fmla="*/ 562 h 1700"/>
                <a:gd name="T38" fmla="*/ 1164 w 2616"/>
                <a:gd name="T39" fmla="*/ 562 h 1700"/>
                <a:gd name="T40" fmla="*/ 947 w 2616"/>
                <a:gd name="T41" fmla="*/ 1346 h 1700"/>
                <a:gd name="T42" fmla="*/ 1014 w 2616"/>
                <a:gd name="T43" fmla="*/ 1346 h 1700"/>
                <a:gd name="T44" fmla="*/ 1014 w 2616"/>
                <a:gd name="T45" fmla="*/ 1643 h 1700"/>
                <a:gd name="T46" fmla="*/ 719 w 2616"/>
                <a:gd name="T47" fmla="*/ 1643 h 1700"/>
                <a:gd name="T48" fmla="*/ 719 w 2616"/>
                <a:gd name="T49" fmla="*/ 1425 h 1700"/>
                <a:gd name="T50" fmla="*/ 476 w 2616"/>
                <a:gd name="T51" fmla="*/ 1199 h 1700"/>
                <a:gd name="T52" fmla="*/ 476 w 2616"/>
                <a:gd name="T53" fmla="*/ 1227 h 1700"/>
                <a:gd name="T54" fmla="*/ 244 w 2616"/>
                <a:gd name="T55" fmla="*/ 1227 h 1700"/>
                <a:gd name="T56" fmla="*/ 56 w 2616"/>
                <a:gd name="T57" fmla="*/ 1536 h 1700"/>
                <a:gd name="T58" fmla="*/ 0 w 2616"/>
                <a:gd name="T59" fmla="*/ 1502 h 1700"/>
                <a:gd name="T60" fmla="*/ 180 w 2616"/>
                <a:gd name="T61" fmla="*/ 1206 h 1700"/>
                <a:gd name="T62" fmla="*/ 180 w 2616"/>
                <a:gd name="T63" fmla="*/ 932 h 1700"/>
                <a:gd name="T64" fmla="*/ 476 w 2616"/>
                <a:gd name="T65" fmla="*/ 932 h 1700"/>
                <a:gd name="T66" fmla="*/ 476 w 2616"/>
                <a:gd name="T67" fmla="*/ 1107 h 1700"/>
                <a:gd name="T68" fmla="*/ 731 w 2616"/>
                <a:gd name="T69" fmla="*/ 1346 h 1700"/>
                <a:gd name="T70" fmla="*/ 880 w 2616"/>
                <a:gd name="T71" fmla="*/ 1346 h 1700"/>
                <a:gd name="T72" fmla="*/ 1096 w 2616"/>
                <a:gd name="T73" fmla="*/ 562 h 1700"/>
                <a:gd name="T74" fmla="*/ 1014 w 2616"/>
                <a:gd name="T75" fmla="*/ 562 h 1700"/>
                <a:gd name="T76" fmla="*/ 1014 w 2616"/>
                <a:gd name="T77" fmla="*/ 266 h 1700"/>
                <a:gd name="T78" fmla="*/ 1309 w 2616"/>
                <a:gd name="T79" fmla="*/ 266 h 1700"/>
                <a:gd name="T80" fmla="*/ 1309 w 2616"/>
                <a:gd name="T81" fmla="*/ 562 h 1700"/>
                <a:gd name="T82" fmla="*/ 1246 w 2616"/>
                <a:gd name="T83" fmla="*/ 562 h 1700"/>
                <a:gd name="T84" fmla="*/ 1444 w 2616"/>
                <a:gd name="T85" fmla="*/ 1141 h 1700"/>
                <a:gd name="T86" fmla="*/ 1599 w 2616"/>
                <a:gd name="T87" fmla="*/ 1141 h 1700"/>
                <a:gd name="T88" fmla="*/ 1815 w 2616"/>
                <a:gd name="T89" fmla="*/ 983 h 1700"/>
                <a:gd name="T90" fmla="*/ 1815 w 2616"/>
                <a:gd name="T91" fmla="*/ 784 h 1700"/>
                <a:gd name="T92" fmla="*/ 2111 w 2616"/>
                <a:gd name="T93" fmla="*/ 784 h 1700"/>
                <a:gd name="T94" fmla="*/ 2111 w 2616"/>
                <a:gd name="T95" fmla="*/ 1080 h 1700"/>
                <a:gd name="T96" fmla="*/ 2104 w 2616"/>
                <a:gd name="T97" fmla="*/ 1080 h 1700"/>
                <a:gd name="T98" fmla="*/ 2284 w 2616"/>
                <a:gd name="T99" fmla="*/ 1404 h 1700"/>
                <a:gd name="T100" fmla="*/ 2310 w 2616"/>
                <a:gd name="T101" fmla="*/ 1404 h 1700"/>
                <a:gd name="T102" fmla="*/ 2420 w 2616"/>
                <a:gd name="T103" fmla="*/ 295 h 1700"/>
                <a:gd name="T104" fmla="*/ 2320 w 2616"/>
                <a:gd name="T105" fmla="*/ 295 h 1700"/>
                <a:gd name="T106" fmla="*/ 2320 w 2616"/>
                <a:gd name="T107" fmla="*/ 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16" h="1700">
                  <a:moveTo>
                    <a:pt x="2320" y="0"/>
                  </a:moveTo>
                  <a:lnTo>
                    <a:pt x="2616" y="0"/>
                  </a:lnTo>
                  <a:lnTo>
                    <a:pt x="2616" y="295"/>
                  </a:lnTo>
                  <a:lnTo>
                    <a:pt x="2487" y="295"/>
                  </a:lnTo>
                  <a:lnTo>
                    <a:pt x="2376" y="1404"/>
                  </a:lnTo>
                  <a:lnTo>
                    <a:pt x="2476" y="1404"/>
                  </a:lnTo>
                  <a:lnTo>
                    <a:pt x="2476" y="1700"/>
                  </a:lnTo>
                  <a:lnTo>
                    <a:pt x="2181" y="1700"/>
                  </a:lnTo>
                  <a:lnTo>
                    <a:pt x="2181" y="1404"/>
                  </a:lnTo>
                  <a:lnTo>
                    <a:pt x="2209" y="1404"/>
                  </a:lnTo>
                  <a:lnTo>
                    <a:pt x="2028" y="1080"/>
                  </a:lnTo>
                  <a:lnTo>
                    <a:pt x="1815" y="1080"/>
                  </a:lnTo>
                  <a:lnTo>
                    <a:pt x="1815" y="1064"/>
                  </a:lnTo>
                  <a:lnTo>
                    <a:pt x="1606" y="1217"/>
                  </a:lnTo>
                  <a:lnTo>
                    <a:pt x="1606" y="1437"/>
                  </a:lnTo>
                  <a:lnTo>
                    <a:pt x="1309" y="1437"/>
                  </a:lnTo>
                  <a:lnTo>
                    <a:pt x="1309" y="1141"/>
                  </a:lnTo>
                  <a:lnTo>
                    <a:pt x="1374" y="1141"/>
                  </a:lnTo>
                  <a:lnTo>
                    <a:pt x="1177" y="562"/>
                  </a:lnTo>
                  <a:lnTo>
                    <a:pt x="1164" y="562"/>
                  </a:lnTo>
                  <a:lnTo>
                    <a:pt x="947" y="1346"/>
                  </a:lnTo>
                  <a:lnTo>
                    <a:pt x="1014" y="1346"/>
                  </a:lnTo>
                  <a:lnTo>
                    <a:pt x="1014" y="1643"/>
                  </a:lnTo>
                  <a:lnTo>
                    <a:pt x="719" y="1643"/>
                  </a:lnTo>
                  <a:lnTo>
                    <a:pt x="719" y="1425"/>
                  </a:lnTo>
                  <a:lnTo>
                    <a:pt x="476" y="1199"/>
                  </a:lnTo>
                  <a:lnTo>
                    <a:pt x="476" y="1227"/>
                  </a:lnTo>
                  <a:lnTo>
                    <a:pt x="244" y="1227"/>
                  </a:lnTo>
                  <a:lnTo>
                    <a:pt x="56" y="1536"/>
                  </a:lnTo>
                  <a:lnTo>
                    <a:pt x="0" y="1502"/>
                  </a:lnTo>
                  <a:lnTo>
                    <a:pt x="180" y="1206"/>
                  </a:lnTo>
                  <a:lnTo>
                    <a:pt x="180" y="932"/>
                  </a:lnTo>
                  <a:lnTo>
                    <a:pt x="476" y="932"/>
                  </a:lnTo>
                  <a:lnTo>
                    <a:pt x="476" y="1107"/>
                  </a:lnTo>
                  <a:lnTo>
                    <a:pt x="731" y="1346"/>
                  </a:lnTo>
                  <a:lnTo>
                    <a:pt x="880" y="1346"/>
                  </a:lnTo>
                  <a:lnTo>
                    <a:pt x="1096" y="562"/>
                  </a:lnTo>
                  <a:lnTo>
                    <a:pt x="1014" y="562"/>
                  </a:lnTo>
                  <a:lnTo>
                    <a:pt x="1014" y="266"/>
                  </a:lnTo>
                  <a:lnTo>
                    <a:pt x="1309" y="266"/>
                  </a:lnTo>
                  <a:lnTo>
                    <a:pt x="1309" y="562"/>
                  </a:lnTo>
                  <a:lnTo>
                    <a:pt x="1246" y="562"/>
                  </a:lnTo>
                  <a:lnTo>
                    <a:pt x="1444" y="1141"/>
                  </a:lnTo>
                  <a:lnTo>
                    <a:pt x="1599" y="1141"/>
                  </a:lnTo>
                  <a:lnTo>
                    <a:pt x="1815" y="983"/>
                  </a:lnTo>
                  <a:lnTo>
                    <a:pt x="1815" y="784"/>
                  </a:lnTo>
                  <a:lnTo>
                    <a:pt x="2111" y="784"/>
                  </a:lnTo>
                  <a:lnTo>
                    <a:pt x="2111" y="1080"/>
                  </a:lnTo>
                  <a:lnTo>
                    <a:pt x="2104" y="1080"/>
                  </a:lnTo>
                  <a:lnTo>
                    <a:pt x="2284" y="1404"/>
                  </a:lnTo>
                  <a:lnTo>
                    <a:pt x="2310" y="1404"/>
                  </a:lnTo>
                  <a:lnTo>
                    <a:pt x="2420" y="295"/>
                  </a:lnTo>
                  <a:lnTo>
                    <a:pt x="2320" y="295"/>
                  </a:lnTo>
                  <a:lnTo>
                    <a:pt x="2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176875" y="2066925"/>
            <a:ext cx="499924" cy="944562"/>
            <a:chOff x="1716088" y="2852738"/>
            <a:chExt cx="674688" cy="1274763"/>
          </a:xfrm>
          <a:solidFill>
            <a:schemeClr val="bg1"/>
          </a:solidFill>
        </p:grpSpPr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1906588" y="2852738"/>
              <a:ext cx="284163" cy="284163"/>
            </a:xfrm>
            <a:custGeom>
              <a:avLst/>
              <a:gdLst>
                <a:gd name="T0" fmla="*/ 447 w 895"/>
                <a:gd name="T1" fmla="*/ 0 h 895"/>
                <a:gd name="T2" fmla="*/ 503 w 895"/>
                <a:gd name="T3" fmla="*/ 4 h 895"/>
                <a:gd name="T4" fmla="*/ 558 w 895"/>
                <a:gd name="T5" fmla="*/ 14 h 895"/>
                <a:gd name="T6" fmla="*/ 609 w 895"/>
                <a:gd name="T7" fmla="*/ 31 h 895"/>
                <a:gd name="T8" fmla="*/ 658 w 895"/>
                <a:gd name="T9" fmla="*/ 53 h 895"/>
                <a:gd name="T10" fmla="*/ 703 w 895"/>
                <a:gd name="T11" fmla="*/ 80 h 895"/>
                <a:gd name="T12" fmla="*/ 744 w 895"/>
                <a:gd name="T13" fmla="*/ 114 h 895"/>
                <a:gd name="T14" fmla="*/ 781 w 895"/>
                <a:gd name="T15" fmla="*/ 151 h 895"/>
                <a:gd name="T16" fmla="*/ 815 w 895"/>
                <a:gd name="T17" fmla="*/ 193 h 895"/>
                <a:gd name="T18" fmla="*/ 842 w 895"/>
                <a:gd name="T19" fmla="*/ 237 h 895"/>
                <a:gd name="T20" fmla="*/ 864 w 895"/>
                <a:gd name="T21" fmla="*/ 286 h 895"/>
                <a:gd name="T22" fmla="*/ 881 w 895"/>
                <a:gd name="T23" fmla="*/ 338 h 895"/>
                <a:gd name="T24" fmla="*/ 891 w 895"/>
                <a:gd name="T25" fmla="*/ 392 h 895"/>
                <a:gd name="T26" fmla="*/ 895 w 895"/>
                <a:gd name="T27" fmla="*/ 448 h 895"/>
                <a:gd name="T28" fmla="*/ 891 w 895"/>
                <a:gd name="T29" fmla="*/ 505 h 895"/>
                <a:gd name="T30" fmla="*/ 881 w 895"/>
                <a:gd name="T31" fmla="*/ 558 h 895"/>
                <a:gd name="T32" fmla="*/ 864 w 895"/>
                <a:gd name="T33" fmla="*/ 610 h 895"/>
                <a:gd name="T34" fmla="*/ 842 w 895"/>
                <a:gd name="T35" fmla="*/ 658 h 895"/>
                <a:gd name="T36" fmla="*/ 815 w 895"/>
                <a:gd name="T37" fmla="*/ 704 h 895"/>
                <a:gd name="T38" fmla="*/ 781 w 895"/>
                <a:gd name="T39" fmla="*/ 746 h 895"/>
                <a:gd name="T40" fmla="*/ 744 w 895"/>
                <a:gd name="T41" fmla="*/ 783 h 895"/>
                <a:gd name="T42" fmla="*/ 703 w 895"/>
                <a:gd name="T43" fmla="*/ 815 h 895"/>
                <a:gd name="T44" fmla="*/ 658 w 895"/>
                <a:gd name="T45" fmla="*/ 843 h 895"/>
                <a:gd name="T46" fmla="*/ 609 w 895"/>
                <a:gd name="T47" fmla="*/ 866 h 895"/>
                <a:gd name="T48" fmla="*/ 558 w 895"/>
                <a:gd name="T49" fmla="*/ 882 h 895"/>
                <a:gd name="T50" fmla="*/ 503 w 895"/>
                <a:gd name="T51" fmla="*/ 892 h 895"/>
                <a:gd name="T52" fmla="*/ 447 w 895"/>
                <a:gd name="T53" fmla="*/ 895 h 895"/>
                <a:gd name="T54" fmla="*/ 391 w 895"/>
                <a:gd name="T55" fmla="*/ 892 h 895"/>
                <a:gd name="T56" fmla="*/ 337 w 895"/>
                <a:gd name="T57" fmla="*/ 882 h 895"/>
                <a:gd name="T58" fmla="*/ 286 w 895"/>
                <a:gd name="T59" fmla="*/ 866 h 895"/>
                <a:gd name="T60" fmla="*/ 237 w 895"/>
                <a:gd name="T61" fmla="*/ 843 h 895"/>
                <a:gd name="T62" fmla="*/ 192 w 895"/>
                <a:gd name="T63" fmla="*/ 815 h 895"/>
                <a:gd name="T64" fmla="*/ 151 w 895"/>
                <a:gd name="T65" fmla="*/ 783 h 895"/>
                <a:gd name="T66" fmla="*/ 112 w 895"/>
                <a:gd name="T67" fmla="*/ 746 h 895"/>
                <a:gd name="T68" fmla="*/ 80 w 895"/>
                <a:gd name="T69" fmla="*/ 704 h 895"/>
                <a:gd name="T70" fmla="*/ 52 w 895"/>
                <a:gd name="T71" fmla="*/ 658 h 895"/>
                <a:gd name="T72" fmla="*/ 30 w 895"/>
                <a:gd name="T73" fmla="*/ 610 h 895"/>
                <a:gd name="T74" fmla="*/ 13 w 895"/>
                <a:gd name="T75" fmla="*/ 558 h 895"/>
                <a:gd name="T76" fmla="*/ 4 w 895"/>
                <a:gd name="T77" fmla="*/ 505 h 895"/>
                <a:gd name="T78" fmla="*/ 0 w 895"/>
                <a:gd name="T79" fmla="*/ 448 h 895"/>
                <a:gd name="T80" fmla="*/ 4 w 895"/>
                <a:gd name="T81" fmla="*/ 392 h 895"/>
                <a:gd name="T82" fmla="*/ 13 w 895"/>
                <a:gd name="T83" fmla="*/ 338 h 895"/>
                <a:gd name="T84" fmla="*/ 30 w 895"/>
                <a:gd name="T85" fmla="*/ 286 h 895"/>
                <a:gd name="T86" fmla="*/ 52 w 895"/>
                <a:gd name="T87" fmla="*/ 237 h 895"/>
                <a:gd name="T88" fmla="*/ 80 w 895"/>
                <a:gd name="T89" fmla="*/ 193 h 895"/>
                <a:gd name="T90" fmla="*/ 112 w 895"/>
                <a:gd name="T91" fmla="*/ 151 h 895"/>
                <a:gd name="T92" fmla="*/ 151 w 895"/>
                <a:gd name="T93" fmla="*/ 114 h 895"/>
                <a:gd name="T94" fmla="*/ 192 w 895"/>
                <a:gd name="T95" fmla="*/ 80 h 895"/>
                <a:gd name="T96" fmla="*/ 237 w 895"/>
                <a:gd name="T97" fmla="*/ 53 h 895"/>
                <a:gd name="T98" fmla="*/ 286 w 895"/>
                <a:gd name="T99" fmla="*/ 31 h 895"/>
                <a:gd name="T100" fmla="*/ 337 w 895"/>
                <a:gd name="T101" fmla="*/ 14 h 895"/>
                <a:gd name="T102" fmla="*/ 391 w 895"/>
                <a:gd name="T103" fmla="*/ 4 h 895"/>
                <a:gd name="T104" fmla="*/ 447 w 895"/>
                <a:gd name="T105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5" h="895">
                  <a:moveTo>
                    <a:pt x="447" y="0"/>
                  </a:moveTo>
                  <a:lnTo>
                    <a:pt x="503" y="4"/>
                  </a:lnTo>
                  <a:lnTo>
                    <a:pt x="558" y="14"/>
                  </a:lnTo>
                  <a:lnTo>
                    <a:pt x="609" y="31"/>
                  </a:lnTo>
                  <a:lnTo>
                    <a:pt x="658" y="53"/>
                  </a:lnTo>
                  <a:lnTo>
                    <a:pt x="703" y="80"/>
                  </a:lnTo>
                  <a:lnTo>
                    <a:pt x="744" y="114"/>
                  </a:lnTo>
                  <a:lnTo>
                    <a:pt x="781" y="151"/>
                  </a:lnTo>
                  <a:lnTo>
                    <a:pt x="815" y="193"/>
                  </a:lnTo>
                  <a:lnTo>
                    <a:pt x="842" y="237"/>
                  </a:lnTo>
                  <a:lnTo>
                    <a:pt x="864" y="286"/>
                  </a:lnTo>
                  <a:lnTo>
                    <a:pt x="881" y="338"/>
                  </a:lnTo>
                  <a:lnTo>
                    <a:pt x="891" y="392"/>
                  </a:lnTo>
                  <a:lnTo>
                    <a:pt x="895" y="448"/>
                  </a:lnTo>
                  <a:lnTo>
                    <a:pt x="891" y="505"/>
                  </a:lnTo>
                  <a:lnTo>
                    <a:pt x="881" y="558"/>
                  </a:lnTo>
                  <a:lnTo>
                    <a:pt x="864" y="610"/>
                  </a:lnTo>
                  <a:lnTo>
                    <a:pt x="842" y="658"/>
                  </a:lnTo>
                  <a:lnTo>
                    <a:pt x="815" y="704"/>
                  </a:lnTo>
                  <a:lnTo>
                    <a:pt x="781" y="746"/>
                  </a:lnTo>
                  <a:lnTo>
                    <a:pt x="744" y="783"/>
                  </a:lnTo>
                  <a:lnTo>
                    <a:pt x="703" y="815"/>
                  </a:lnTo>
                  <a:lnTo>
                    <a:pt x="658" y="843"/>
                  </a:lnTo>
                  <a:lnTo>
                    <a:pt x="609" y="866"/>
                  </a:lnTo>
                  <a:lnTo>
                    <a:pt x="558" y="882"/>
                  </a:lnTo>
                  <a:lnTo>
                    <a:pt x="503" y="892"/>
                  </a:lnTo>
                  <a:lnTo>
                    <a:pt x="447" y="895"/>
                  </a:lnTo>
                  <a:lnTo>
                    <a:pt x="391" y="892"/>
                  </a:lnTo>
                  <a:lnTo>
                    <a:pt x="337" y="882"/>
                  </a:lnTo>
                  <a:lnTo>
                    <a:pt x="286" y="866"/>
                  </a:lnTo>
                  <a:lnTo>
                    <a:pt x="237" y="843"/>
                  </a:lnTo>
                  <a:lnTo>
                    <a:pt x="192" y="815"/>
                  </a:lnTo>
                  <a:lnTo>
                    <a:pt x="151" y="783"/>
                  </a:lnTo>
                  <a:lnTo>
                    <a:pt x="112" y="746"/>
                  </a:lnTo>
                  <a:lnTo>
                    <a:pt x="80" y="704"/>
                  </a:lnTo>
                  <a:lnTo>
                    <a:pt x="52" y="658"/>
                  </a:lnTo>
                  <a:lnTo>
                    <a:pt x="30" y="610"/>
                  </a:lnTo>
                  <a:lnTo>
                    <a:pt x="13" y="558"/>
                  </a:lnTo>
                  <a:lnTo>
                    <a:pt x="4" y="505"/>
                  </a:lnTo>
                  <a:lnTo>
                    <a:pt x="0" y="448"/>
                  </a:lnTo>
                  <a:lnTo>
                    <a:pt x="4" y="392"/>
                  </a:lnTo>
                  <a:lnTo>
                    <a:pt x="13" y="338"/>
                  </a:lnTo>
                  <a:lnTo>
                    <a:pt x="30" y="286"/>
                  </a:lnTo>
                  <a:lnTo>
                    <a:pt x="52" y="237"/>
                  </a:lnTo>
                  <a:lnTo>
                    <a:pt x="80" y="193"/>
                  </a:lnTo>
                  <a:lnTo>
                    <a:pt x="112" y="151"/>
                  </a:lnTo>
                  <a:lnTo>
                    <a:pt x="151" y="114"/>
                  </a:lnTo>
                  <a:lnTo>
                    <a:pt x="192" y="80"/>
                  </a:lnTo>
                  <a:lnTo>
                    <a:pt x="237" y="53"/>
                  </a:lnTo>
                  <a:lnTo>
                    <a:pt x="286" y="31"/>
                  </a:lnTo>
                  <a:lnTo>
                    <a:pt x="337" y="14"/>
                  </a:lnTo>
                  <a:lnTo>
                    <a:pt x="391" y="4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 noEditPoints="1"/>
            </p:cNvSpPr>
            <p:nvPr/>
          </p:nvSpPr>
          <p:spPr bwMode="auto">
            <a:xfrm>
              <a:off x="1773238" y="3144838"/>
              <a:ext cx="560388" cy="323850"/>
            </a:xfrm>
            <a:custGeom>
              <a:avLst/>
              <a:gdLst>
                <a:gd name="T0" fmla="*/ 764 w 1762"/>
                <a:gd name="T1" fmla="*/ 852 h 1020"/>
                <a:gd name="T2" fmla="*/ 874 w 1762"/>
                <a:gd name="T3" fmla="*/ 999 h 1020"/>
                <a:gd name="T4" fmla="*/ 874 w 1762"/>
                <a:gd name="T5" fmla="*/ 129 h 1020"/>
                <a:gd name="T6" fmla="*/ 764 w 1762"/>
                <a:gd name="T7" fmla="*/ 0 h 1020"/>
                <a:gd name="T8" fmla="*/ 984 w 1762"/>
                <a:gd name="T9" fmla="*/ 1 h 1020"/>
                <a:gd name="T10" fmla="*/ 1126 w 1762"/>
                <a:gd name="T11" fmla="*/ 63 h 1020"/>
                <a:gd name="T12" fmla="*/ 1257 w 1762"/>
                <a:gd name="T13" fmla="*/ 147 h 1020"/>
                <a:gd name="T14" fmla="*/ 1376 w 1762"/>
                <a:gd name="T15" fmla="*/ 252 h 1020"/>
                <a:gd name="T16" fmla="*/ 1481 w 1762"/>
                <a:gd name="T17" fmla="*/ 376 h 1020"/>
                <a:gd name="T18" fmla="*/ 1574 w 1762"/>
                <a:gd name="T19" fmla="*/ 517 h 1020"/>
                <a:gd name="T20" fmla="*/ 1652 w 1762"/>
                <a:gd name="T21" fmla="*/ 672 h 1020"/>
                <a:gd name="T22" fmla="*/ 1713 w 1762"/>
                <a:gd name="T23" fmla="*/ 841 h 1020"/>
                <a:gd name="T24" fmla="*/ 1762 w 1762"/>
                <a:gd name="T25" fmla="*/ 1020 h 1020"/>
                <a:gd name="T26" fmla="*/ 1517 w 1762"/>
                <a:gd name="T27" fmla="*/ 985 h 1020"/>
                <a:gd name="T28" fmla="*/ 1507 w 1762"/>
                <a:gd name="T29" fmla="*/ 909 h 1020"/>
                <a:gd name="T30" fmla="*/ 1490 w 1762"/>
                <a:gd name="T31" fmla="*/ 827 h 1020"/>
                <a:gd name="T32" fmla="*/ 1464 w 1762"/>
                <a:gd name="T33" fmla="*/ 745 h 1020"/>
                <a:gd name="T34" fmla="*/ 1428 w 1762"/>
                <a:gd name="T35" fmla="*/ 666 h 1020"/>
                <a:gd name="T36" fmla="*/ 1378 w 1762"/>
                <a:gd name="T37" fmla="*/ 596 h 1020"/>
                <a:gd name="T38" fmla="*/ 1315 w 1762"/>
                <a:gd name="T39" fmla="*/ 536 h 1020"/>
                <a:gd name="T40" fmla="*/ 1235 w 1762"/>
                <a:gd name="T41" fmla="*/ 493 h 1020"/>
                <a:gd name="T42" fmla="*/ 1210 w 1762"/>
                <a:gd name="T43" fmla="*/ 462 h 1020"/>
                <a:gd name="T44" fmla="*/ 1173 w 1762"/>
                <a:gd name="T45" fmla="*/ 444 h 1020"/>
                <a:gd name="T46" fmla="*/ 1041 w 1762"/>
                <a:gd name="T47" fmla="*/ 441 h 1020"/>
                <a:gd name="T48" fmla="*/ 995 w 1762"/>
                <a:gd name="T49" fmla="*/ 454 h 1020"/>
                <a:gd name="T50" fmla="*/ 963 w 1762"/>
                <a:gd name="T51" fmla="*/ 487 h 1020"/>
                <a:gd name="T52" fmla="*/ 951 w 1762"/>
                <a:gd name="T53" fmla="*/ 533 h 1020"/>
                <a:gd name="T54" fmla="*/ 963 w 1762"/>
                <a:gd name="T55" fmla="*/ 578 h 1020"/>
                <a:gd name="T56" fmla="*/ 995 w 1762"/>
                <a:gd name="T57" fmla="*/ 611 h 1020"/>
                <a:gd name="T58" fmla="*/ 1041 w 1762"/>
                <a:gd name="T59" fmla="*/ 623 h 1020"/>
                <a:gd name="T60" fmla="*/ 1168 w 1762"/>
                <a:gd name="T61" fmla="*/ 622 h 1020"/>
                <a:gd name="T62" fmla="*/ 1206 w 1762"/>
                <a:gd name="T63" fmla="*/ 630 h 1020"/>
                <a:gd name="T64" fmla="*/ 1250 w 1762"/>
                <a:gd name="T65" fmla="*/ 665 h 1020"/>
                <a:gd name="T66" fmla="*/ 1284 w 1762"/>
                <a:gd name="T67" fmla="*/ 706 h 1020"/>
                <a:gd name="T68" fmla="*/ 1310 w 1762"/>
                <a:gd name="T69" fmla="*/ 745 h 1020"/>
                <a:gd name="T70" fmla="*/ 1326 w 1762"/>
                <a:gd name="T71" fmla="*/ 775 h 1020"/>
                <a:gd name="T72" fmla="*/ 1331 w 1762"/>
                <a:gd name="T73" fmla="*/ 785 h 1020"/>
                <a:gd name="T74" fmla="*/ 1340 w 1762"/>
                <a:gd name="T75" fmla="*/ 810 h 1020"/>
                <a:gd name="T76" fmla="*/ 1354 w 1762"/>
                <a:gd name="T77" fmla="*/ 854 h 1020"/>
                <a:gd name="T78" fmla="*/ 1367 w 1762"/>
                <a:gd name="T79" fmla="*/ 914 h 1020"/>
                <a:gd name="T80" fmla="*/ 1376 w 1762"/>
                <a:gd name="T81" fmla="*/ 983 h 1020"/>
                <a:gd name="T82" fmla="*/ 415 w 1762"/>
                <a:gd name="T83" fmla="*/ 1020 h 1020"/>
                <a:gd name="T84" fmla="*/ 394 w 1762"/>
                <a:gd name="T85" fmla="*/ 880 h 1020"/>
                <a:gd name="T86" fmla="*/ 357 w 1762"/>
                <a:gd name="T87" fmla="*/ 1020 h 1020"/>
                <a:gd name="T88" fmla="*/ 18 w 1762"/>
                <a:gd name="T89" fmla="*/ 928 h 1020"/>
                <a:gd name="T90" fmla="*/ 67 w 1762"/>
                <a:gd name="T91" fmla="*/ 761 h 1020"/>
                <a:gd name="T92" fmla="*/ 130 w 1762"/>
                <a:gd name="T93" fmla="*/ 614 h 1020"/>
                <a:gd name="T94" fmla="*/ 203 w 1762"/>
                <a:gd name="T95" fmla="*/ 484 h 1020"/>
                <a:gd name="T96" fmla="*/ 283 w 1762"/>
                <a:gd name="T97" fmla="*/ 372 h 1020"/>
                <a:gd name="T98" fmla="*/ 366 w 1762"/>
                <a:gd name="T99" fmla="*/ 277 h 1020"/>
                <a:gd name="T100" fmla="*/ 450 w 1762"/>
                <a:gd name="T101" fmla="*/ 196 h 1020"/>
                <a:gd name="T102" fmla="*/ 531 w 1762"/>
                <a:gd name="T103" fmla="*/ 131 h 1020"/>
                <a:gd name="T104" fmla="*/ 604 w 1762"/>
                <a:gd name="T105" fmla="*/ 80 h 1020"/>
                <a:gd name="T106" fmla="*/ 669 w 1762"/>
                <a:gd name="T107" fmla="*/ 43 h 1020"/>
                <a:gd name="T108" fmla="*/ 719 w 1762"/>
                <a:gd name="T109" fmla="*/ 17 h 1020"/>
                <a:gd name="T110" fmla="*/ 754 w 1762"/>
                <a:gd name="T111" fmla="*/ 3 h 1020"/>
                <a:gd name="T112" fmla="*/ 764 w 1762"/>
                <a:gd name="T11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2" h="1020">
                  <a:moveTo>
                    <a:pt x="871" y="129"/>
                  </a:moveTo>
                  <a:lnTo>
                    <a:pt x="764" y="852"/>
                  </a:lnTo>
                  <a:lnTo>
                    <a:pt x="871" y="999"/>
                  </a:lnTo>
                  <a:lnTo>
                    <a:pt x="874" y="999"/>
                  </a:lnTo>
                  <a:lnTo>
                    <a:pt x="981" y="852"/>
                  </a:lnTo>
                  <a:lnTo>
                    <a:pt x="874" y="129"/>
                  </a:lnTo>
                  <a:lnTo>
                    <a:pt x="871" y="129"/>
                  </a:lnTo>
                  <a:close/>
                  <a:moveTo>
                    <a:pt x="764" y="0"/>
                  </a:moveTo>
                  <a:lnTo>
                    <a:pt x="873" y="113"/>
                  </a:lnTo>
                  <a:lnTo>
                    <a:pt x="984" y="1"/>
                  </a:lnTo>
                  <a:lnTo>
                    <a:pt x="1057" y="29"/>
                  </a:lnTo>
                  <a:lnTo>
                    <a:pt x="1126" y="63"/>
                  </a:lnTo>
                  <a:lnTo>
                    <a:pt x="1194" y="102"/>
                  </a:lnTo>
                  <a:lnTo>
                    <a:pt x="1257" y="147"/>
                  </a:lnTo>
                  <a:lnTo>
                    <a:pt x="1319" y="196"/>
                  </a:lnTo>
                  <a:lnTo>
                    <a:pt x="1376" y="252"/>
                  </a:lnTo>
                  <a:lnTo>
                    <a:pt x="1430" y="311"/>
                  </a:lnTo>
                  <a:lnTo>
                    <a:pt x="1481" y="376"/>
                  </a:lnTo>
                  <a:lnTo>
                    <a:pt x="1529" y="445"/>
                  </a:lnTo>
                  <a:lnTo>
                    <a:pt x="1574" y="517"/>
                  </a:lnTo>
                  <a:lnTo>
                    <a:pt x="1614" y="593"/>
                  </a:lnTo>
                  <a:lnTo>
                    <a:pt x="1652" y="672"/>
                  </a:lnTo>
                  <a:lnTo>
                    <a:pt x="1685" y="755"/>
                  </a:lnTo>
                  <a:lnTo>
                    <a:pt x="1713" y="841"/>
                  </a:lnTo>
                  <a:lnTo>
                    <a:pt x="1739" y="930"/>
                  </a:lnTo>
                  <a:lnTo>
                    <a:pt x="1762" y="1020"/>
                  </a:lnTo>
                  <a:lnTo>
                    <a:pt x="1519" y="1020"/>
                  </a:lnTo>
                  <a:lnTo>
                    <a:pt x="1517" y="985"/>
                  </a:lnTo>
                  <a:lnTo>
                    <a:pt x="1513" y="947"/>
                  </a:lnTo>
                  <a:lnTo>
                    <a:pt x="1507" y="909"/>
                  </a:lnTo>
                  <a:lnTo>
                    <a:pt x="1500" y="868"/>
                  </a:lnTo>
                  <a:lnTo>
                    <a:pt x="1490" y="827"/>
                  </a:lnTo>
                  <a:lnTo>
                    <a:pt x="1478" y="786"/>
                  </a:lnTo>
                  <a:lnTo>
                    <a:pt x="1464" y="745"/>
                  </a:lnTo>
                  <a:lnTo>
                    <a:pt x="1448" y="706"/>
                  </a:lnTo>
                  <a:lnTo>
                    <a:pt x="1428" y="666"/>
                  </a:lnTo>
                  <a:lnTo>
                    <a:pt x="1404" y="630"/>
                  </a:lnTo>
                  <a:lnTo>
                    <a:pt x="1378" y="596"/>
                  </a:lnTo>
                  <a:lnTo>
                    <a:pt x="1349" y="565"/>
                  </a:lnTo>
                  <a:lnTo>
                    <a:pt x="1315" y="536"/>
                  </a:lnTo>
                  <a:lnTo>
                    <a:pt x="1277" y="513"/>
                  </a:lnTo>
                  <a:lnTo>
                    <a:pt x="1235" y="493"/>
                  </a:lnTo>
                  <a:lnTo>
                    <a:pt x="1224" y="476"/>
                  </a:lnTo>
                  <a:lnTo>
                    <a:pt x="1210" y="462"/>
                  </a:lnTo>
                  <a:lnTo>
                    <a:pt x="1193" y="451"/>
                  </a:lnTo>
                  <a:lnTo>
                    <a:pt x="1173" y="444"/>
                  </a:lnTo>
                  <a:lnTo>
                    <a:pt x="1153" y="441"/>
                  </a:lnTo>
                  <a:lnTo>
                    <a:pt x="1041" y="441"/>
                  </a:lnTo>
                  <a:lnTo>
                    <a:pt x="1017" y="445"/>
                  </a:lnTo>
                  <a:lnTo>
                    <a:pt x="995" y="454"/>
                  </a:lnTo>
                  <a:lnTo>
                    <a:pt x="977" y="468"/>
                  </a:lnTo>
                  <a:lnTo>
                    <a:pt x="963" y="487"/>
                  </a:lnTo>
                  <a:lnTo>
                    <a:pt x="953" y="508"/>
                  </a:lnTo>
                  <a:lnTo>
                    <a:pt x="951" y="533"/>
                  </a:lnTo>
                  <a:lnTo>
                    <a:pt x="953" y="556"/>
                  </a:lnTo>
                  <a:lnTo>
                    <a:pt x="963" y="578"/>
                  </a:lnTo>
                  <a:lnTo>
                    <a:pt x="977" y="597"/>
                  </a:lnTo>
                  <a:lnTo>
                    <a:pt x="995" y="611"/>
                  </a:lnTo>
                  <a:lnTo>
                    <a:pt x="1017" y="620"/>
                  </a:lnTo>
                  <a:lnTo>
                    <a:pt x="1041" y="623"/>
                  </a:lnTo>
                  <a:lnTo>
                    <a:pt x="1153" y="623"/>
                  </a:lnTo>
                  <a:lnTo>
                    <a:pt x="1168" y="622"/>
                  </a:lnTo>
                  <a:lnTo>
                    <a:pt x="1182" y="618"/>
                  </a:lnTo>
                  <a:lnTo>
                    <a:pt x="1206" y="630"/>
                  </a:lnTo>
                  <a:lnTo>
                    <a:pt x="1229" y="646"/>
                  </a:lnTo>
                  <a:lnTo>
                    <a:pt x="1250" y="665"/>
                  </a:lnTo>
                  <a:lnTo>
                    <a:pt x="1268" y="685"/>
                  </a:lnTo>
                  <a:lnTo>
                    <a:pt x="1284" y="706"/>
                  </a:lnTo>
                  <a:lnTo>
                    <a:pt x="1299" y="727"/>
                  </a:lnTo>
                  <a:lnTo>
                    <a:pt x="1310" y="745"/>
                  </a:lnTo>
                  <a:lnTo>
                    <a:pt x="1320" y="763"/>
                  </a:lnTo>
                  <a:lnTo>
                    <a:pt x="1326" y="775"/>
                  </a:lnTo>
                  <a:lnTo>
                    <a:pt x="1330" y="784"/>
                  </a:lnTo>
                  <a:lnTo>
                    <a:pt x="1331" y="785"/>
                  </a:lnTo>
                  <a:lnTo>
                    <a:pt x="1335" y="795"/>
                  </a:lnTo>
                  <a:lnTo>
                    <a:pt x="1340" y="810"/>
                  </a:lnTo>
                  <a:lnTo>
                    <a:pt x="1346" y="829"/>
                  </a:lnTo>
                  <a:lnTo>
                    <a:pt x="1354" y="854"/>
                  </a:lnTo>
                  <a:lnTo>
                    <a:pt x="1361" y="881"/>
                  </a:lnTo>
                  <a:lnTo>
                    <a:pt x="1367" y="914"/>
                  </a:lnTo>
                  <a:lnTo>
                    <a:pt x="1372" y="947"/>
                  </a:lnTo>
                  <a:lnTo>
                    <a:pt x="1376" y="983"/>
                  </a:lnTo>
                  <a:lnTo>
                    <a:pt x="1376" y="1020"/>
                  </a:lnTo>
                  <a:lnTo>
                    <a:pt x="415" y="1020"/>
                  </a:lnTo>
                  <a:lnTo>
                    <a:pt x="415" y="820"/>
                  </a:lnTo>
                  <a:lnTo>
                    <a:pt x="394" y="880"/>
                  </a:lnTo>
                  <a:lnTo>
                    <a:pt x="376" y="947"/>
                  </a:lnTo>
                  <a:lnTo>
                    <a:pt x="357" y="1020"/>
                  </a:lnTo>
                  <a:lnTo>
                    <a:pt x="0" y="1020"/>
                  </a:lnTo>
                  <a:lnTo>
                    <a:pt x="18" y="928"/>
                  </a:lnTo>
                  <a:lnTo>
                    <a:pt x="41" y="843"/>
                  </a:lnTo>
                  <a:lnTo>
                    <a:pt x="67" y="761"/>
                  </a:lnTo>
                  <a:lnTo>
                    <a:pt x="96" y="686"/>
                  </a:lnTo>
                  <a:lnTo>
                    <a:pt x="130" y="614"/>
                  </a:lnTo>
                  <a:lnTo>
                    <a:pt x="164" y="546"/>
                  </a:lnTo>
                  <a:lnTo>
                    <a:pt x="203" y="484"/>
                  </a:lnTo>
                  <a:lnTo>
                    <a:pt x="242" y="426"/>
                  </a:lnTo>
                  <a:lnTo>
                    <a:pt x="283" y="372"/>
                  </a:lnTo>
                  <a:lnTo>
                    <a:pt x="324" y="322"/>
                  </a:lnTo>
                  <a:lnTo>
                    <a:pt x="366" y="277"/>
                  </a:lnTo>
                  <a:lnTo>
                    <a:pt x="408" y="235"/>
                  </a:lnTo>
                  <a:lnTo>
                    <a:pt x="450" y="196"/>
                  </a:lnTo>
                  <a:lnTo>
                    <a:pt x="491" y="162"/>
                  </a:lnTo>
                  <a:lnTo>
                    <a:pt x="531" y="131"/>
                  </a:lnTo>
                  <a:lnTo>
                    <a:pt x="568" y="104"/>
                  </a:lnTo>
                  <a:lnTo>
                    <a:pt x="604" y="80"/>
                  </a:lnTo>
                  <a:lnTo>
                    <a:pt x="639" y="60"/>
                  </a:lnTo>
                  <a:lnTo>
                    <a:pt x="669" y="43"/>
                  </a:lnTo>
                  <a:lnTo>
                    <a:pt x="696" y="28"/>
                  </a:lnTo>
                  <a:lnTo>
                    <a:pt x="719" y="17"/>
                  </a:lnTo>
                  <a:lnTo>
                    <a:pt x="739" y="8"/>
                  </a:lnTo>
                  <a:lnTo>
                    <a:pt x="754" y="3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32"/>
            <p:cNvSpPr>
              <a:spLocks noChangeArrowheads="1"/>
            </p:cNvSpPr>
            <p:nvPr/>
          </p:nvSpPr>
          <p:spPr bwMode="auto">
            <a:xfrm>
              <a:off x="1716088" y="3482975"/>
              <a:ext cx="674688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1771651" y="3573463"/>
              <a:ext cx="563563" cy="554038"/>
            </a:xfrm>
            <a:custGeom>
              <a:avLst/>
              <a:gdLst>
                <a:gd name="T0" fmla="*/ 0 w 1777"/>
                <a:gd name="T1" fmla="*/ 0 h 1747"/>
                <a:gd name="T2" fmla="*/ 1777 w 1777"/>
                <a:gd name="T3" fmla="*/ 0 h 1747"/>
                <a:gd name="T4" fmla="*/ 1630 w 1777"/>
                <a:gd name="T5" fmla="*/ 1747 h 1747"/>
                <a:gd name="T6" fmla="*/ 147 w 1777"/>
                <a:gd name="T7" fmla="*/ 1747 h 1747"/>
                <a:gd name="T8" fmla="*/ 0 w 1777"/>
                <a:gd name="T9" fmla="*/ 0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7" h="1747">
                  <a:moveTo>
                    <a:pt x="0" y="0"/>
                  </a:moveTo>
                  <a:lnTo>
                    <a:pt x="1777" y="0"/>
                  </a:lnTo>
                  <a:lnTo>
                    <a:pt x="1630" y="1747"/>
                  </a:lnTo>
                  <a:lnTo>
                    <a:pt x="147" y="17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910649" y="3200400"/>
            <a:ext cx="898526" cy="879582"/>
            <a:chOff x="1516063" y="2967038"/>
            <a:chExt cx="527050" cy="515938"/>
          </a:xfrm>
          <a:solidFill>
            <a:schemeClr val="bg1"/>
          </a:solidFill>
        </p:grpSpPr>
        <p:sp>
          <p:nvSpPr>
            <p:cNvPr id="59" name="Freeform 38"/>
            <p:cNvSpPr>
              <a:spLocks/>
            </p:cNvSpPr>
            <p:nvPr/>
          </p:nvSpPr>
          <p:spPr bwMode="auto">
            <a:xfrm>
              <a:off x="1711326" y="3070225"/>
              <a:ext cx="36513" cy="73025"/>
            </a:xfrm>
            <a:custGeom>
              <a:avLst/>
              <a:gdLst>
                <a:gd name="T0" fmla="*/ 96 w 236"/>
                <a:gd name="T1" fmla="*/ 0 h 458"/>
                <a:gd name="T2" fmla="*/ 140 w 236"/>
                <a:gd name="T3" fmla="*/ 0 h 458"/>
                <a:gd name="T4" fmla="*/ 163 w 236"/>
                <a:gd name="T5" fmla="*/ 2 h 458"/>
                <a:gd name="T6" fmla="*/ 182 w 236"/>
                <a:gd name="T7" fmla="*/ 8 h 458"/>
                <a:gd name="T8" fmla="*/ 200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1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3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0" y="0"/>
                  </a:lnTo>
                  <a:lnTo>
                    <a:pt x="163" y="2"/>
                  </a:lnTo>
                  <a:lnTo>
                    <a:pt x="182" y="8"/>
                  </a:lnTo>
                  <a:lnTo>
                    <a:pt x="200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1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3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39"/>
            <p:cNvSpPr>
              <a:spLocks/>
            </p:cNvSpPr>
            <p:nvPr/>
          </p:nvSpPr>
          <p:spPr bwMode="auto">
            <a:xfrm>
              <a:off x="1811338" y="3070225"/>
              <a:ext cx="38100" cy="73025"/>
            </a:xfrm>
            <a:custGeom>
              <a:avLst/>
              <a:gdLst>
                <a:gd name="T0" fmla="*/ 96 w 236"/>
                <a:gd name="T1" fmla="*/ 0 h 458"/>
                <a:gd name="T2" fmla="*/ 141 w 236"/>
                <a:gd name="T3" fmla="*/ 0 h 458"/>
                <a:gd name="T4" fmla="*/ 163 w 236"/>
                <a:gd name="T5" fmla="*/ 2 h 458"/>
                <a:gd name="T6" fmla="*/ 183 w 236"/>
                <a:gd name="T7" fmla="*/ 8 h 458"/>
                <a:gd name="T8" fmla="*/ 201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2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5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1" y="0"/>
                  </a:lnTo>
                  <a:lnTo>
                    <a:pt x="163" y="2"/>
                  </a:lnTo>
                  <a:lnTo>
                    <a:pt x="183" y="8"/>
                  </a:lnTo>
                  <a:lnTo>
                    <a:pt x="201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2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5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0"/>
            <p:cNvSpPr>
              <a:spLocks/>
            </p:cNvSpPr>
            <p:nvPr/>
          </p:nvSpPr>
          <p:spPr bwMode="auto">
            <a:xfrm>
              <a:off x="1516063" y="2967038"/>
              <a:ext cx="527050" cy="515938"/>
            </a:xfrm>
            <a:custGeom>
              <a:avLst/>
              <a:gdLst>
                <a:gd name="T0" fmla="*/ 1970 w 3322"/>
                <a:gd name="T1" fmla="*/ 28 h 3248"/>
                <a:gd name="T2" fmla="*/ 2442 w 3322"/>
                <a:gd name="T3" fmla="*/ 194 h 3248"/>
                <a:gd name="T4" fmla="*/ 2836 w 3322"/>
                <a:gd name="T5" fmla="*/ 486 h 3248"/>
                <a:gd name="T6" fmla="*/ 3128 w 3322"/>
                <a:gd name="T7" fmla="*/ 880 h 3248"/>
                <a:gd name="T8" fmla="*/ 3294 w 3322"/>
                <a:gd name="T9" fmla="*/ 1352 h 3248"/>
                <a:gd name="T10" fmla="*/ 3312 w 3322"/>
                <a:gd name="T11" fmla="*/ 1850 h 3248"/>
                <a:gd name="T12" fmla="*/ 3196 w 3322"/>
                <a:gd name="T13" fmla="*/ 2299 h 3248"/>
                <a:gd name="T14" fmla="*/ 2960 w 3322"/>
                <a:gd name="T15" fmla="*/ 2698 h 3248"/>
                <a:gd name="T16" fmla="*/ 2808 w 3322"/>
                <a:gd name="T17" fmla="*/ 2861 h 3248"/>
                <a:gd name="T18" fmla="*/ 2697 w 3322"/>
                <a:gd name="T19" fmla="*/ 2949 h 3248"/>
                <a:gd name="T20" fmla="*/ 2520 w 3322"/>
                <a:gd name="T21" fmla="*/ 3065 h 3248"/>
                <a:gd name="T22" fmla="*/ 2306 w 3322"/>
                <a:gd name="T23" fmla="*/ 3162 h 3248"/>
                <a:gd name="T24" fmla="*/ 2073 w 3322"/>
                <a:gd name="T25" fmla="*/ 3190 h 3248"/>
                <a:gd name="T26" fmla="*/ 1831 w 3322"/>
                <a:gd name="T27" fmla="*/ 3110 h 3248"/>
                <a:gd name="T28" fmla="*/ 1644 w 3322"/>
                <a:gd name="T29" fmla="*/ 2919 h 3248"/>
                <a:gd name="T30" fmla="*/ 1537 w 3322"/>
                <a:gd name="T31" fmla="*/ 2650 h 3248"/>
                <a:gd name="T32" fmla="*/ 1497 w 3322"/>
                <a:gd name="T33" fmla="*/ 2374 h 3248"/>
                <a:gd name="T34" fmla="*/ 1381 w 3322"/>
                <a:gd name="T35" fmla="*/ 2210 h 3248"/>
                <a:gd name="T36" fmla="*/ 1151 w 3322"/>
                <a:gd name="T37" fmla="*/ 2064 h 3248"/>
                <a:gd name="T38" fmla="*/ 1023 w 3322"/>
                <a:gd name="T39" fmla="*/ 1823 h 3248"/>
                <a:gd name="T40" fmla="*/ 2312 w 3322"/>
                <a:gd name="T41" fmla="*/ 1708 h 3248"/>
                <a:gd name="T42" fmla="*/ 2244 w 3322"/>
                <a:gd name="T43" fmla="*/ 1966 h 3248"/>
                <a:gd name="T44" fmla="*/ 2066 w 3322"/>
                <a:gd name="T45" fmla="*/ 2153 h 3248"/>
                <a:gd name="T46" fmla="*/ 1813 w 3322"/>
                <a:gd name="T47" fmla="*/ 2232 h 3248"/>
                <a:gd name="T48" fmla="*/ 1828 w 3322"/>
                <a:gd name="T49" fmla="*/ 2463 h 3248"/>
                <a:gd name="T50" fmla="*/ 1886 w 3322"/>
                <a:gd name="T51" fmla="*/ 2692 h 3248"/>
                <a:gd name="T52" fmla="*/ 2001 w 3322"/>
                <a:gd name="T53" fmla="*/ 2839 h 3248"/>
                <a:gd name="T54" fmla="*/ 2158 w 3322"/>
                <a:gd name="T55" fmla="*/ 2870 h 3248"/>
                <a:gd name="T56" fmla="*/ 2332 w 3322"/>
                <a:gd name="T57" fmla="*/ 2805 h 3248"/>
                <a:gd name="T58" fmla="*/ 2506 w 3322"/>
                <a:gd name="T59" fmla="*/ 2693 h 3248"/>
                <a:gd name="T60" fmla="*/ 2667 w 3322"/>
                <a:gd name="T61" fmla="*/ 2549 h 3248"/>
                <a:gd name="T62" fmla="*/ 2886 w 3322"/>
                <a:gd name="T63" fmla="*/ 2211 h 3248"/>
                <a:gd name="T64" fmla="*/ 2992 w 3322"/>
                <a:gd name="T65" fmla="*/ 1824 h 3248"/>
                <a:gd name="T66" fmla="*/ 2975 w 3322"/>
                <a:gd name="T67" fmla="*/ 1390 h 3248"/>
                <a:gd name="T68" fmla="*/ 2819 w 3322"/>
                <a:gd name="T69" fmla="*/ 984 h 3248"/>
                <a:gd name="T70" fmla="*/ 2546 w 3322"/>
                <a:gd name="T71" fmla="*/ 654 h 3248"/>
                <a:gd name="T72" fmla="*/ 2183 w 3322"/>
                <a:gd name="T73" fmla="*/ 425 h 3248"/>
                <a:gd name="T74" fmla="*/ 1753 w 3322"/>
                <a:gd name="T75" fmla="*/ 322 h 3248"/>
                <a:gd name="T76" fmla="*/ 1305 w 3322"/>
                <a:gd name="T77" fmla="*/ 367 h 3248"/>
                <a:gd name="T78" fmla="*/ 912 w 3322"/>
                <a:gd name="T79" fmla="*/ 548 h 3248"/>
                <a:gd name="T80" fmla="*/ 600 w 3322"/>
                <a:gd name="T81" fmla="*/ 842 h 3248"/>
                <a:gd name="T82" fmla="*/ 394 w 3322"/>
                <a:gd name="T83" fmla="*/ 1220 h 3248"/>
                <a:gd name="T84" fmla="*/ 320 w 3322"/>
                <a:gd name="T85" fmla="*/ 1660 h 3248"/>
                <a:gd name="T86" fmla="*/ 380 w 3322"/>
                <a:gd name="T87" fmla="*/ 2059 h 3248"/>
                <a:gd name="T88" fmla="*/ 555 w 3322"/>
                <a:gd name="T89" fmla="*/ 2419 h 3248"/>
                <a:gd name="T90" fmla="*/ 829 w 3322"/>
                <a:gd name="T91" fmla="*/ 2712 h 3248"/>
                <a:gd name="T92" fmla="*/ 1170 w 3322"/>
                <a:gd name="T93" fmla="*/ 2910 h 3248"/>
                <a:gd name="T94" fmla="*/ 1331 w 3322"/>
                <a:gd name="T95" fmla="*/ 3003 h 3248"/>
                <a:gd name="T96" fmla="*/ 1347 w 3322"/>
                <a:gd name="T97" fmla="*/ 3138 h 3248"/>
                <a:gd name="T98" fmla="*/ 1250 w 3322"/>
                <a:gd name="T99" fmla="*/ 3237 h 3248"/>
                <a:gd name="T100" fmla="*/ 1063 w 3322"/>
                <a:gd name="T101" fmla="*/ 3211 h 3248"/>
                <a:gd name="T102" fmla="*/ 682 w 3322"/>
                <a:gd name="T103" fmla="*/ 3003 h 3248"/>
                <a:gd name="T104" fmla="*/ 358 w 3322"/>
                <a:gd name="T105" fmla="*/ 2693 h 3248"/>
                <a:gd name="T106" fmla="*/ 125 w 3322"/>
                <a:gd name="T107" fmla="*/ 2295 h 3248"/>
                <a:gd name="T108" fmla="*/ 10 w 3322"/>
                <a:gd name="T109" fmla="*/ 1849 h 3248"/>
                <a:gd name="T110" fmla="*/ 29 w 3322"/>
                <a:gd name="T111" fmla="*/ 1352 h 3248"/>
                <a:gd name="T112" fmla="*/ 194 w 3322"/>
                <a:gd name="T113" fmla="*/ 880 h 3248"/>
                <a:gd name="T114" fmla="*/ 487 w 3322"/>
                <a:gd name="T115" fmla="*/ 486 h 3248"/>
                <a:gd name="T116" fmla="*/ 881 w 3322"/>
                <a:gd name="T117" fmla="*/ 194 h 3248"/>
                <a:gd name="T118" fmla="*/ 1352 w 3322"/>
                <a:gd name="T119" fmla="*/ 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22" h="3248">
                  <a:moveTo>
                    <a:pt x="1662" y="0"/>
                  </a:moveTo>
                  <a:lnTo>
                    <a:pt x="1662" y="0"/>
                  </a:lnTo>
                  <a:lnTo>
                    <a:pt x="1767" y="3"/>
                  </a:lnTo>
                  <a:lnTo>
                    <a:pt x="1869" y="13"/>
                  </a:lnTo>
                  <a:lnTo>
                    <a:pt x="1970" y="28"/>
                  </a:lnTo>
                  <a:lnTo>
                    <a:pt x="2070" y="50"/>
                  </a:lnTo>
                  <a:lnTo>
                    <a:pt x="2167" y="78"/>
                  </a:lnTo>
                  <a:lnTo>
                    <a:pt x="2261" y="112"/>
                  </a:lnTo>
                  <a:lnTo>
                    <a:pt x="2353" y="150"/>
                  </a:lnTo>
                  <a:lnTo>
                    <a:pt x="2442" y="194"/>
                  </a:lnTo>
                  <a:lnTo>
                    <a:pt x="2527" y="244"/>
                  </a:lnTo>
                  <a:lnTo>
                    <a:pt x="2610" y="298"/>
                  </a:lnTo>
                  <a:lnTo>
                    <a:pt x="2689" y="356"/>
                  </a:lnTo>
                  <a:lnTo>
                    <a:pt x="2764" y="419"/>
                  </a:lnTo>
                  <a:lnTo>
                    <a:pt x="2836" y="486"/>
                  </a:lnTo>
                  <a:lnTo>
                    <a:pt x="2903" y="558"/>
                  </a:lnTo>
                  <a:lnTo>
                    <a:pt x="2966" y="633"/>
                  </a:lnTo>
                  <a:lnTo>
                    <a:pt x="3024" y="712"/>
                  </a:lnTo>
                  <a:lnTo>
                    <a:pt x="3078" y="795"/>
                  </a:lnTo>
                  <a:lnTo>
                    <a:pt x="3128" y="880"/>
                  </a:lnTo>
                  <a:lnTo>
                    <a:pt x="3172" y="969"/>
                  </a:lnTo>
                  <a:lnTo>
                    <a:pt x="3210" y="1061"/>
                  </a:lnTo>
                  <a:lnTo>
                    <a:pt x="3244" y="1155"/>
                  </a:lnTo>
                  <a:lnTo>
                    <a:pt x="3271" y="1252"/>
                  </a:lnTo>
                  <a:lnTo>
                    <a:pt x="3294" y="1352"/>
                  </a:lnTo>
                  <a:lnTo>
                    <a:pt x="3309" y="1453"/>
                  </a:lnTo>
                  <a:lnTo>
                    <a:pt x="3319" y="1555"/>
                  </a:lnTo>
                  <a:lnTo>
                    <a:pt x="3322" y="1660"/>
                  </a:lnTo>
                  <a:lnTo>
                    <a:pt x="3320" y="1756"/>
                  </a:lnTo>
                  <a:lnTo>
                    <a:pt x="3312" y="1850"/>
                  </a:lnTo>
                  <a:lnTo>
                    <a:pt x="3299" y="1942"/>
                  </a:lnTo>
                  <a:lnTo>
                    <a:pt x="3281" y="2034"/>
                  </a:lnTo>
                  <a:lnTo>
                    <a:pt x="3257" y="2123"/>
                  </a:lnTo>
                  <a:lnTo>
                    <a:pt x="3230" y="2212"/>
                  </a:lnTo>
                  <a:lnTo>
                    <a:pt x="3196" y="2299"/>
                  </a:lnTo>
                  <a:lnTo>
                    <a:pt x="3158" y="2383"/>
                  </a:lnTo>
                  <a:lnTo>
                    <a:pt x="3116" y="2466"/>
                  </a:lnTo>
                  <a:lnTo>
                    <a:pt x="3068" y="2545"/>
                  </a:lnTo>
                  <a:lnTo>
                    <a:pt x="3016" y="2623"/>
                  </a:lnTo>
                  <a:lnTo>
                    <a:pt x="2960" y="2698"/>
                  </a:lnTo>
                  <a:lnTo>
                    <a:pt x="2899" y="2770"/>
                  </a:lnTo>
                  <a:lnTo>
                    <a:pt x="2834" y="2838"/>
                  </a:lnTo>
                  <a:lnTo>
                    <a:pt x="2827" y="2843"/>
                  </a:lnTo>
                  <a:lnTo>
                    <a:pt x="2820" y="2850"/>
                  </a:lnTo>
                  <a:lnTo>
                    <a:pt x="2808" y="2861"/>
                  </a:lnTo>
                  <a:lnTo>
                    <a:pt x="2793" y="2874"/>
                  </a:lnTo>
                  <a:lnTo>
                    <a:pt x="2774" y="2889"/>
                  </a:lnTo>
                  <a:lnTo>
                    <a:pt x="2751" y="2907"/>
                  </a:lnTo>
                  <a:lnTo>
                    <a:pt x="2726" y="2928"/>
                  </a:lnTo>
                  <a:lnTo>
                    <a:pt x="2697" y="2949"/>
                  </a:lnTo>
                  <a:lnTo>
                    <a:pt x="2667" y="2972"/>
                  </a:lnTo>
                  <a:lnTo>
                    <a:pt x="2633" y="2995"/>
                  </a:lnTo>
                  <a:lnTo>
                    <a:pt x="2597" y="3018"/>
                  </a:lnTo>
                  <a:lnTo>
                    <a:pt x="2560" y="3043"/>
                  </a:lnTo>
                  <a:lnTo>
                    <a:pt x="2520" y="3065"/>
                  </a:lnTo>
                  <a:lnTo>
                    <a:pt x="2479" y="3088"/>
                  </a:lnTo>
                  <a:lnTo>
                    <a:pt x="2438" y="3109"/>
                  </a:lnTo>
                  <a:lnTo>
                    <a:pt x="2395" y="3128"/>
                  </a:lnTo>
                  <a:lnTo>
                    <a:pt x="2351" y="3147"/>
                  </a:lnTo>
                  <a:lnTo>
                    <a:pt x="2306" y="3162"/>
                  </a:lnTo>
                  <a:lnTo>
                    <a:pt x="2261" y="3174"/>
                  </a:lnTo>
                  <a:lnTo>
                    <a:pt x="2217" y="3183"/>
                  </a:lnTo>
                  <a:lnTo>
                    <a:pt x="2172" y="3190"/>
                  </a:lnTo>
                  <a:lnTo>
                    <a:pt x="2127" y="3192"/>
                  </a:lnTo>
                  <a:lnTo>
                    <a:pt x="2073" y="3190"/>
                  </a:lnTo>
                  <a:lnTo>
                    <a:pt x="2020" y="3182"/>
                  </a:lnTo>
                  <a:lnTo>
                    <a:pt x="1970" y="3171"/>
                  </a:lnTo>
                  <a:lnTo>
                    <a:pt x="1921" y="3155"/>
                  </a:lnTo>
                  <a:lnTo>
                    <a:pt x="1874" y="3135"/>
                  </a:lnTo>
                  <a:lnTo>
                    <a:pt x="1831" y="3110"/>
                  </a:lnTo>
                  <a:lnTo>
                    <a:pt x="1789" y="3082"/>
                  </a:lnTo>
                  <a:lnTo>
                    <a:pt x="1749" y="3048"/>
                  </a:lnTo>
                  <a:lnTo>
                    <a:pt x="1714" y="3011"/>
                  </a:lnTo>
                  <a:lnTo>
                    <a:pt x="1677" y="2967"/>
                  </a:lnTo>
                  <a:lnTo>
                    <a:pt x="1644" y="2919"/>
                  </a:lnTo>
                  <a:lnTo>
                    <a:pt x="1617" y="2869"/>
                  </a:lnTo>
                  <a:lnTo>
                    <a:pt x="1591" y="2816"/>
                  </a:lnTo>
                  <a:lnTo>
                    <a:pt x="1570" y="2762"/>
                  </a:lnTo>
                  <a:lnTo>
                    <a:pt x="1553" y="2706"/>
                  </a:lnTo>
                  <a:lnTo>
                    <a:pt x="1537" y="2650"/>
                  </a:lnTo>
                  <a:lnTo>
                    <a:pt x="1524" y="2593"/>
                  </a:lnTo>
                  <a:lnTo>
                    <a:pt x="1514" y="2537"/>
                  </a:lnTo>
                  <a:lnTo>
                    <a:pt x="1507" y="2481"/>
                  </a:lnTo>
                  <a:lnTo>
                    <a:pt x="1501" y="2427"/>
                  </a:lnTo>
                  <a:lnTo>
                    <a:pt x="1497" y="2374"/>
                  </a:lnTo>
                  <a:lnTo>
                    <a:pt x="1495" y="2324"/>
                  </a:lnTo>
                  <a:lnTo>
                    <a:pt x="1493" y="2276"/>
                  </a:lnTo>
                  <a:lnTo>
                    <a:pt x="1493" y="2231"/>
                  </a:lnTo>
                  <a:lnTo>
                    <a:pt x="1436" y="2223"/>
                  </a:lnTo>
                  <a:lnTo>
                    <a:pt x="1381" y="2210"/>
                  </a:lnTo>
                  <a:lnTo>
                    <a:pt x="1329" y="2191"/>
                  </a:lnTo>
                  <a:lnTo>
                    <a:pt x="1279" y="2166"/>
                  </a:lnTo>
                  <a:lnTo>
                    <a:pt x="1233" y="2137"/>
                  </a:lnTo>
                  <a:lnTo>
                    <a:pt x="1189" y="2103"/>
                  </a:lnTo>
                  <a:lnTo>
                    <a:pt x="1151" y="2064"/>
                  </a:lnTo>
                  <a:lnTo>
                    <a:pt x="1115" y="2023"/>
                  </a:lnTo>
                  <a:lnTo>
                    <a:pt x="1084" y="1977"/>
                  </a:lnTo>
                  <a:lnTo>
                    <a:pt x="1059" y="1929"/>
                  </a:lnTo>
                  <a:lnTo>
                    <a:pt x="1039" y="1877"/>
                  </a:lnTo>
                  <a:lnTo>
                    <a:pt x="1023" y="1823"/>
                  </a:lnTo>
                  <a:lnTo>
                    <a:pt x="1014" y="1766"/>
                  </a:lnTo>
                  <a:lnTo>
                    <a:pt x="1011" y="1708"/>
                  </a:lnTo>
                  <a:lnTo>
                    <a:pt x="1011" y="1210"/>
                  </a:lnTo>
                  <a:lnTo>
                    <a:pt x="2312" y="1210"/>
                  </a:lnTo>
                  <a:lnTo>
                    <a:pt x="2312" y="1708"/>
                  </a:lnTo>
                  <a:lnTo>
                    <a:pt x="2309" y="1764"/>
                  </a:lnTo>
                  <a:lnTo>
                    <a:pt x="2300" y="1817"/>
                  </a:lnTo>
                  <a:lnTo>
                    <a:pt x="2287" y="1869"/>
                  </a:lnTo>
                  <a:lnTo>
                    <a:pt x="2267" y="1919"/>
                  </a:lnTo>
                  <a:lnTo>
                    <a:pt x="2244" y="1966"/>
                  </a:lnTo>
                  <a:lnTo>
                    <a:pt x="2217" y="2009"/>
                  </a:lnTo>
                  <a:lnTo>
                    <a:pt x="2184" y="2051"/>
                  </a:lnTo>
                  <a:lnTo>
                    <a:pt x="2148" y="2089"/>
                  </a:lnTo>
                  <a:lnTo>
                    <a:pt x="2109" y="2122"/>
                  </a:lnTo>
                  <a:lnTo>
                    <a:pt x="2066" y="2153"/>
                  </a:lnTo>
                  <a:lnTo>
                    <a:pt x="2020" y="2178"/>
                  </a:lnTo>
                  <a:lnTo>
                    <a:pt x="1971" y="2199"/>
                  </a:lnTo>
                  <a:lnTo>
                    <a:pt x="1921" y="2215"/>
                  </a:lnTo>
                  <a:lnTo>
                    <a:pt x="1868" y="2226"/>
                  </a:lnTo>
                  <a:lnTo>
                    <a:pt x="1813" y="2232"/>
                  </a:lnTo>
                  <a:lnTo>
                    <a:pt x="1813" y="2275"/>
                  </a:lnTo>
                  <a:lnTo>
                    <a:pt x="1814" y="2320"/>
                  </a:lnTo>
                  <a:lnTo>
                    <a:pt x="1817" y="2367"/>
                  </a:lnTo>
                  <a:lnTo>
                    <a:pt x="1822" y="2415"/>
                  </a:lnTo>
                  <a:lnTo>
                    <a:pt x="1828" y="2463"/>
                  </a:lnTo>
                  <a:lnTo>
                    <a:pt x="1835" y="2510"/>
                  </a:lnTo>
                  <a:lnTo>
                    <a:pt x="1844" y="2558"/>
                  </a:lnTo>
                  <a:lnTo>
                    <a:pt x="1856" y="2604"/>
                  </a:lnTo>
                  <a:lnTo>
                    <a:pt x="1869" y="2649"/>
                  </a:lnTo>
                  <a:lnTo>
                    <a:pt x="1886" y="2692"/>
                  </a:lnTo>
                  <a:lnTo>
                    <a:pt x="1905" y="2730"/>
                  </a:lnTo>
                  <a:lnTo>
                    <a:pt x="1927" y="2766"/>
                  </a:lnTo>
                  <a:lnTo>
                    <a:pt x="1952" y="2798"/>
                  </a:lnTo>
                  <a:lnTo>
                    <a:pt x="1975" y="2821"/>
                  </a:lnTo>
                  <a:lnTo>
                    <a:pt x="2001" y="2839"/>
                  </a:lnTo>
                  <a:lnTo>
                    <a:pt x="2028" y="2854"/>
                  </a:lnTo>
                  <a:lnTo>
                    <a:pt x="2059" y="2864"/>
                  </a:lnTo>
                  <a:lnTo>
                    <a:pt x="2091" y="2870"/>
                  </a:lnTo>
                  <a:lnTo>
                    <a:pt x="2127" y="2872"/>
                  </a:lnTo>
                  <a:lnTo>
                    <a:pt x="2158" y="2870"/>
                  </a:lnTo>
                  <a:lnTo>
                    <a:pt x="2189" y="2863"/>
                  </a:lnTo>
                  <a:lnTo>
                    <a:pt x="2224" y="2853"/>
                  </a:lnTo>
                  <a:lnTo>
                    <a:pt x="2258" y="2839"/>
                  </a:lnTo>
                  <a:lnTo>
                    <a:pt x="2295" y="2823"/>
                  </a:lnTo>
                  <a:lnTo>
                    <a:pt x="2332" y="2805"/>
                  </a:lnTo>
                  <a:lnTo>
                    <a:pt x="2368" y="2784"/>
                  </a:lnTo>
                  <a:lnTo>
                    <a:pt x="2404" y="2762"/>
                  </a:lnTo>
                  <a:lnTo>
                    <a:pt x="2440" y="2739"/>
                  </a:lnTo>
                  <a:lnTo>
                    <a:pt x="2474" y="2716"/>
                  </a:lnTo>
                  <a:lnTo>
                    <a:pt x="2506" y="2693"/>
                  </a:lnTo>
                  <a:lnTo>
                    <a:pt x="2536" y="2669"/>
                  </a:lnTo>
                  <a:lnTo>
                    <a:pt x="2564" y="2648"/>
                  </a:lnTo>
                  <a:lnTo>
                    <a:pt x="2588" y="2627"/>
                  </a:lnTo>
                  <a:lnTo>
                    <a:pt x="2610" y="2609"/>
                  </a:lnTo>
                  <a:lnTo>
                    <a:pt x="2667" y="2549"/>
                  </a:lnTo>
                  <a:lnTo>
                    <a:pt x="2719" y="2486"/>
                  </a:lnTo>
                  <a:lnTo>
                    <a:pt x="2766" y="2421"/>
                  </a:lnTo>
                  <a:lnTo>
                    <a:pt x="2810" y="2354"/>
                  </a:lnTo>
                  <a:lnTo>
                    <a:pt x="2850" y="2283"/>
                  </a:lnTo>
                  <a:lnTo>
                    <a:pt x="2886" y="2211"/>
                  </a:lnTo>
                  <a:lnTo>
                    <a:pt x="2916" y="2137"/>
                  </a:lnTo>
                  <a:lnTo>
                    <a:pt x="2943" y="2061"/>
                  </a:lnTo>
                  <a:lnTo>
                    <a:pt x="2964" y="1984"/>
                  </a:lnTo>
                  <a:lnTo>
                    <a:pt x="2980" y="1905"/>
                  </a:lnTo>
                  <a:lnTo>
                    <a:pt x="2992" y="1824"/>
                  </a:lnTo>
                  <a:lnTo>
                    <a:pt x="3000" y="1743"/>
                  </a:lnTo>
                  <a:lnTo>
                    <a:pt x="3003" y="1660"/>
                  </a:lnTo>
                  <a:lnTo>
                    <a:pt x="3000" y="1569"/>
                  </a:lnTo>
                  <a:lnTo>
                    <a:pt x="2990" y="1479"/>
                  </a:lnTo>
                  <a:lnTo>
                    <a:pt x="2975" y="1390"/>
                  </a:lnTo>
                  <a:lnTo>
                    <a:pt x="2955" y="1305"/>
                  </a:lnTo>
                  <a:lnTo>
                    <a:pt x="2928" y="1220"/>
                  </a:lnTo>
                  <a:lnTo>
                    <a:pt x="2897" y="1139"/>
                  </a:lnTo>
                  <a:lnTo>
                    <a:pt x="2860" y="1061"/>
                  </a:lnTo>
                  <a:lnTo>
                    <a:pt x="2819" y="984"/>
                  </a:lnTo>
                  <a:lnTo>
                    <a:pt x="2774" y="911"/>
                  </a:lnTo>
                  <a:lnTo>
                    <a:pt x="2723" y="842"/>
                  </a:lnTo>
                  <a:lnTo>
                    <a:pt x="2668" y="775"/>
                  </a:lnTo>
                  <a:lnTo>
                    <a:pt x="2610" y="712"/>
                  </a:lnTo>
                  <a:lnTo>
                    <a:pt x="2546" y="654"/>
                  </a:lnTo>
                  <a:lnTo>
                    <a:pt x="2480" y="599"/>
                  </a:lnTo>
                  <a:lnTo>
                    <a:pt x="2411" y="548"/>
                  </a:lnTo>
                  <a:lnTo>
                    <a:pt x="2338" y="503"/>
                  </a:lnTo>
                  <a:lnTo>
                    <a:pt x="2261" y="462"/>
                  </a:lnTo>
                  <a:lnTo>
                    <a:pt x="2183" y="425"/>
                  </a:lnTo>
                  <a:lnTo>
                    <a:pt x="2102" y="394"/>
                  </a:lnTo>
                  <a:lnTo>
                    <a:pt x="2017" y="367"/>
                  </a:lnTo>
                  <a:lnTo>
                    <a:pt x="1931" y="347"/>
                  </a:lnTo>
                  <a:lnTo>
                    <a:pt x="1843" y="331"/>
                  </a:lnTo>
                  <a:lnTo>
                    <a:pt x="1753" y="322"/>
                  </a:lnTo>
                  <a:lnTo>
                    <a:pt x="1662" y="319"/>
                  </a:lnTo>
                  <a:lnTo>
                    <a:pt x="1570" y="322"/>
                  </a:lnTo>
                  <a:lnTo>
                    <a:pt x="1479" y="331"/>
                  </a:lnTo>
                  <a:lnTo>
                    <a:pt x="1392" y="347"/>
                  </a:lnTo>
                  <a:lnTo>
                    <a:pt x="1305" y="367"/>
                  </a:lnTo>
                  <a:lnTo>
                    <a:pt x="1221" y="394"/>
                  </a:lnTo>
                  <a:lnTo>
                    <a:pt x="1139" y="425"/>
                  </a:lnTo>
                  <a:lnTo>
                    <a:pt x="1061" y="462"/>
                  </a:lnTo>
                  <a:lnTo>
                    <a:pt x="985" y="503"/>
                  </a:lnTo>
                  <a:lnTo>
                    <a:pt x="912" y="548"/>
                  </a:lnTo>
                  <a:lnTo>
                    <a:pt x="842" y="599"/>
                  </a:lnTo>
                  <a:lnTo>
                    <a:pt x="776" y="654"/>
                  </a:lnTo>
                  <a:lnTo>
                    <a:pt x="714" y="712"/>
                  </a:lnTo>
                  <a:lnTo>
                    <a:pt x="655" y="775"/>
                  </a:lnTo>
                  <a:lnTo>
                    <a:pt x="600" y="842"/>
                  </a:lnTo>
                  <a:lnTo>
                    <a:pt x="550" y="911"/>
                  </a:lnTo>
                  <a:lnTo>
                    <a:pt x="503" y="984"/>
                  </a:lnTo>
                  <a:lnTo>
                    <a:pt x="462" y="1061"/>
                  </a:lnTo>
                  <a:lnTo>
                    <a:pt x="426" y="1139"/>
                  </a:lnTo>
                  <a:lnTo>
                    <a:pt x="394" y="1220"/>
                  </a:lnTo>
                  <a:lnTo>
                    <a:pt x="368" y="1305"/>
                  </a:lnTo>
                  <a:lnTo>
                    <a:pt x="347" y="1390"/>
                  </a:lnTo>
                  <a:lnTo>
                    <a:pt x="332" y="1479"/>
                  </a:lnTo>
                  <a:lnTo>
                    <a:pt x="323" y="1569"/>
                  </a:lnTo>
                  <a:lnTo>
                    <a:pt x="320" y="1660"/>
                  </a:lnTo>
                  <a:lnTo>
                    <a:pt x="323" y="1743"/>
                  </a:lnTo>
                  <a:lnTo>
                    <a:pt x="330" y="1824"/>
                  </a:lnTo>
                  <a:lnTo>
                    <a:pt x="342" y="1904"/>
                  </a:lnTo>
                  <a:lnTo>
                    <a:pt x="358" y="1983"/>
                  </a:lnTo>
                  <a:lnTo>
                    <a:pt x="380" y="2059"/>
                  </a:lnTo>
                  <a:lnTo>
                    <a:pt x="406" y="2136"/>
                  </a:lnTo>
                  <a:lnTo>
                    <a:pt x="437" y="2210"/>
                  </a:lnTo>
                  <a:lnTo>
                    <a:pt x="471" y="2281"/>
                  </a:lnTo>
                  <a:lnTo>
                    <a:pt x="511" y="2352"/>
                  </a:lnTo>
                  <a:lnTo>
                    <a:pt x="555" y="2419"/>
                  </a:lnTo>
                  <a:lnTo>
                    <a:pt x="603" y="2485"/>
                  </a:lnTo>
                  <a:lnTo>
                    <a:pt x="655" y="2547"/>
                  </a:lnTo>
                  <a:lnTo>
                    <a:pt x="711" y="2607"/>
                  </a:lnTo>
                  <a:lnTo>
                    <a:pt x="768" y="2661"/>
                  </a:lnTo>
                  <a:lnTo>
                    <a:pt x="829" y="2712"/>
                  </a:lnTo>
                  <a:lnTo>
                    <a:pt x="892" y="2760"/>
                  </a:lnTo>
                  <a:lnTo>
                    <a:pt x="958" y="2803"/>
                  </a:lnTo>
                  <a:lnTo>
                    <a:pt x="1027" y="2842"/>
                  </a:lnTo>
                  <a:lnTo>
                    <a:pt x="1098" y="2878"/>
                  </a:lnTo>
                  <a:lnTo>
                    <a:pt x="1170" y="2910"/>
                  </a:lnTo>
                  <a:lnTo>
                    <a:pt x="1244" y="2936"/>
                  </a:lnTo>
                  <a:lnTo>
                    <a:pt x="1271" y="2947"/>
                  </a:lnTo>
                  <a:lnTo>
                    <a:pt x="1294" y="2962"/>
                  </a:lnTo>
                  <a:lnTo>
                    <a:pt x="1314" y="2982"/>
                  </a:lnTo>
                  <a:lnTo>
                    <a:pt x="1331" y="3003"/>
                  </a:lnTo>
                  <a:lnTo>
                    <a:pt x="1343" y="3028"/>
                  </a:lnTo>
                  <a:lnTo>
                    <a:pt x="1351" y="3054"/>
                  </a:lnTo>
                  <a:lnTo>
                    <a:pt x="1354" y="3082"/>
                  </a:lnTo>
                  <a:lnTo>
                    <a:pt x="1353" y="3109"/>
                  </a:lnTo>
                  <a:lnTo>
                    <a:pt x="1347" y="3138"/>
                  </a:lnTo>
                  <a:lnTo>
                    <a:pt x="1335" y="3165"/>
                  </a:lnTo>
                  <a:lnTo>
                    <a:pt x="1319" y="3189"/>
                  </a:lnTo>
                  <a:lnTo>
                    <a:pt x="1298" y="3209"/>
                  </a:lnTo>
                  <a:lnTo>
                    <a:pt x="1276" y="3226"/>
                  </a:lnTo>
                  <a:lnTo>
                    <a:pt x="1250" y="3237"/>
                  </a:lnTo>
                  <a:lnTo>
                    <a:pt x="1223" y="3246"/>
                  </a:lnTo>
                  <a:lnTo>
                    <a:pt x="1194" y="3248"/>
                  </a:lnTo>
                  <a:lnTo>
                    <a:pt x="1170" y="3246"/>
                  </a:lnTo>
                  <a:lnTo>
                    <a:pt x="1144" y="3240"/>
                  </a:lnTo>
                  <a:lnTo>
                    <a:pt x="1063" y="3211"/>
                  </a:lnTo>
                  <a:lnTo>
                    <a:pt x="983" y="3177"/>
                  </a:lnTo>
                  <a:lnTo>
                    <a:pt x="904" y="3140"/>
                  </a:lnTo>
                  <a:lnTo>
                    <a:pt x="828" y="3098"/>
                  </a:lnTo>
                  <a:lnTo>
                    <a:pt x="753" y="3052"/>
                  </a:lnTo>
                  <a:lnTo>
                    <a:pt x="682" y="3003"/>
                  </a:lnTo>
                  <a:lnTo>
                    <a:pt x="613" y="2949"/>
                  </a:lnTo>
                  <a:lnTo>
                    <a:pt x="547" y="2893"/>
                  </a:lnTo>
                  <a:lnTo>
                    <a:pt x="484" y="2832"/>
                  </a:lnTo>
                  <a:lnTo>
                    <a:pt x="419" y="2764"/>
                  </a:lnTo>
                  <a:lnTo>
                    <a:pt x="358" y="2693"/>
                  </a:lnTo>
                  <a:lnTo>
                    <a:pt x="302" y="2617"/>
                  </a:lnTo>
                  <a:lnTo>
                    <a:pt x="251" y="2541"/>
                  </a:lnTo>
                  <a:lnTo>
                    <a:pt x="205" y="2461"/>
                  </a:lnTo>
                  <a:lnTo>
                    <a:pt x="163" y="2379"/>
                  </a:lnTo>
                  <a:lnTo>
                    <a:pt x="125" y="2295"/>
                  </a:lnTo>
                  <a:lnTo>
                    <a:pt x="93" y="2209"/>
                  </a:lnTo>
                  <a:lnTo>
                    <a:pt x="64" y="2121"/>
                  </a:lnTo>
                  <a:lnTo>
                    <a:pt x="42" y="2032"/>
                  </a:lnTo>
                  <a:lnTo>
                    <a:pt x="23" y="1940"/>
                  </a:lnTo>
                  <a:lnTo>
                    <a:pt x="10" y="1849"/>
                  </a:lnTo>
                  <a:lnTo>
                    <a:pt x="3" y="1755"/>
                  </a:lnTo>
                  <a:lnTo>
                    <a:pt x="0" y="1660"/>
                  </a:lnTo>
                  <a:lnTo>
                    <a:pt x="3" y="1555"/>
                  </a:lnTo>
                  <a:lnTo>
                    <a:pt x="13" y="1453"/>
                  </a:lnTo>
                  <a:lnTo>
                    <a:pt x="29" y="1352"/>
                  </a:lnTo>
                  <a:lnTo>
                    <a:pt x="51" y="1252"/>
                  </a:lnTo>
                  <a:lnTo>
                    <a:pt x="78" y="1155"/>
                  </a:lnTo>
                  <a:lnTo>
                    <a:pt x="112" y="1061"/>
                  </a:lnTo>
                  <a:lnTo>
                    <a:pt x="151" y="969"/>
                  </a:lnTo>
                  <a:lnTo>
                    <a:pt x="194" y="880"/>
                  </a:lnTo>
                  <a:lnTo>
                    <a:pt x="244" y="795"/>
                  </a:lnTo>
                  <a:lnTo>
                    <a:pt x="298" y="712"/>
                  </a:lnTo>
                  <a:lnTo>
                    <a:pt x="356" y="633"/>
                  </a:lnTo>
                  <a:lnTo>
                    <a:pt x="419" y="558"/>
                  </a:lnTo>
                  <a:lnTo>
                    <a:pt x="487" y="486"/>
                  </a:lnTo>
                  <a:lnTo>
                    <a:pt x="559" y="419"/>
                  </a:lnTo>
                  <a:lnTo>
                    <a:pt x="634" y="356"/>
                  </a:lnTo>
                  <a:lnTo>
                    <a:pt x="713" y="298"/>
                  </a:lnTo>
                  <a:lnTo>
                    <a:pt x="795" y="244"/>
                  </a:lnTo>
                  <a:lnTo>
                    <a:pt x="881" y="194"/>
                  </a:lnTo>
                  <a:lnTo>
                    <a:pt x="969" y="150"/>
                  </a:lnTo>
                  <a:lnTo>
                    <a:pt x="1062" y="112"/>
                  </a:lnTo>
                  <a:lnTo>
                    <a:pt x="1156" y="78"/>
                  </a:lnTo>
                  <a:lnTo>
                    <a:pt x="1252" y="50"/>
                  </a:lnTo>
                  <a:lnTo>
                    <a:pt x="1352" y="28"/>
                  </a:lnTo>
                  <a:lnTo>
                    <a:pt x="1453" y="13"/>
                  </a:lnTo>
                  <a:lnTo>
                    <a:pt x="1557" y="3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7112250" y="1658341"/>
            <a:ext cx="3677894" cy="5853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112250" y="2243734"/>
            <a:ext cx="3677894" cy="3686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7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PEST Analysis Diagram For PowerPoint</a:t>
            </a: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398681" y="2333625"/>
            <a:ext cx="1922463" cy="1922463"/>
          </a:xfrm>
          <a:custGeom>
            <a:avLst/>
            <a:gdLst>
              <a:gd name="T0" fmla="*/ 195 w 2421"/>
              <a:gd name="T1" fmla="*/ 0 h 2421"/>
              <a:gd name="T2" fmla="*/ 2227 w 2421"/>
              <a:gd name="T3" fmla="*/ 0 h 2421"/>
              <a:gd name="T4" fmla="*/ 2270 w 2421"/>
              <a:gd name="T5" fmla="*/ 4 h 2421"/>
              <a:gd name="T6" fmla="*/ 2311 w 2421"/>
              <a:gd name="T7" fmla="*/ 19 h 2421"/>
              <a:gd name="T8" fmla="*/ 2349 w 2421"/>
              <a:gd name="T9" fmla="*/ 43 h 2421"/>
              <a:gd name="T10" fmla="*/ 2378 w 2421"/>
              <a:gd name="T11" fmla="*/ 72 h 2421"/>
              <a:gd name="T12" fmla="*/ 2402 w 2421"/>
              <a:gd name="T13" fmla="*/ 110 h 2421"/>
              <a:gd name="T14" fmla="*/ 2417 w 2421"/>
              <a:gd name="T15" fmla="*/ 151 h 2421"/>
              <a:gd name="T16" fmla="*/ 2421 w 2421"/>
              <a:gd name="T17" fmla="*/ 194 h 2421"/>
              <a:gd name="T18" fmla="*/ 2421 w 2421"/>
              <a:gd name="T19" fmla="*/ 2227 h 2421"/>
              <a:gd name="T20" fmla="*/ 2417 w 2421"/>
              <a:gd name="T21" fmla="*/ 2270 h 2421"/>
              <a:gd name="T22" fmla="*/ 2402 w 2421"/>
              <a:gd name="T23" fmla="*/ 2311 h 2421"/>
              <a:gd name="T24" fmla="*/ 2378 w 2421"/>
              <a:gd name="T25" fmla="*/ 2349 h 2421"/>
              <a:gd name="T26" fmla="*/ 2349 w 2421"/>
              <a:gd name="T27" fmla="*/ 2378 h 2421"/>
              <a:gd name="T28" fmla="*/ 2311 w 2421"/>
              <a:gd name="T29" fmla="*/ 2402 h 2421"/>
              <a:gd name="T30" fmla="*/ 2270 w 2421"/>
              <a:gd name="T31" fmla="*/ 2417 h 2421"/>
              <a:gd name="T32" fmla="*/ 2227 w 2421"/>
              <a:gd name="T33" fmla="*/ 2421 h 2421"/>
              <a:gd name="T34" fmla="*/ 195 w 2421"/>
              <a:gd name="T35" fmla="*/ 2421 h 2421"/>
              <a:gd name="T36" fmla="*/ 151 w 2421"/>
              <a:gd name="T37" fmla="*/ 2417 h 2421"/>
              <a:gd name="T38" fmla="*/ 110 w 2421"/>
              <a:gd name="T39" fmla="*/ 2402 h 2421"/>
              <a:gd name="T40" fmla="*/ 73 w 2421"/>
              <a:gd name="T41" fmla="*/ 2378 h 2421"/>
              <a:gd name="T42" fmla="*/ 43 w 2421"/>
              <a:gd name="T43" fmla="*/ 2349 h 2421"/>
              <a:gd name="T44" fmla="*/ 20 w 2421"/>
              <a:gd name="T45" fmla="*/ 2311 h 2421"/>
              <a:gd name="T46" fmla="*/ 4 w 2421"/>
              <a:gd name="T47" fmla="*/ 2270 h 2421"/>
              <a:gd name="T48" fmla="*/ 0 w 2421"/>
              <a:gd name="T49" fmla="*/ 2227 h 2421"/>
              <a:gd name="T50" fmla="*/ 0 w 2421"/>
              <a:gd name="T51" fmla="*/ 194 h 2421"/>
              <a:gd name="T52" fmla="*/ 4 w 2421"/>
              <a:gd name="T53" fmla="*/ 151 h 2421"/>
              <a:gd name="T54" fmla="*/ 20 w 2421"/>
              <a:gd name="T55" fmla="*/ 110 h 2421"/>
              <a:gd name="T56" fmla="*/ 43 w 2421"/>
              <a:gd name="T57" fmla="*/ 72 h 2421"/>
              <a:gd name="T58" fmla="*/ 73 w 2421"/>
              <a:gd name="T59" fmla="*/ 43 h 2421"/>
              <a:gd name="T60" fmla="*/ 110 w 2421"/>
              <a:gd name="T61" fmla="*/ 19 h 2421"/>
              <a:gd name="T62" fmla="*/ 151 w 2421"/>
              <a:gd name="T63" fmla="*/ 4 h 2421"/>
              <a:gd name="T64" fmla="*/ 195 w 2421"/>
              <a:gd name="T65" fmla="*/ 0 h 2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1" h="2421">
                <a:moveTo>
                  <a:pt x="195" y="0"/>
                </a:moveTo>
                <a:lnTo>
                  <a:pt x="2227" y="0"/>
                </a:lnTo>
                <a:lnTo>
                  <a:pt x="2270" y="4"/>
                </a:lnTo>
                <a:lnTo>
                  <a:pt x="2311" y="19"/>
                </a:lnTo>
                <a:lnTo>
                  <a:pt x="2349" y="43"/>
                </a:lnTo>
                <a:lnTo>
                  <a:pt x="2378" y="72"/>
                </a:lnTo>
                <a:lnTo>
                  <a:pt x="2402" y="110"/>
                </a:lnTo>
                <a:lnTo>
                  <a:pt x="2417" y="151"/>
                </a:lnTo>
                <a:lnTo>
                  <a:pt x="2421" y="194"/>
                </a:lnTo>
                <a:lnTo>
                  <a:pt x="2421" y="2227"/>
                </a:lnTo>
                <a:lnTo>
                  <a:pt x="2417" y="2270"/>
                </a:lnTo>
                <a:lnTo>
                  <a:pt x="2402" y="2311"/>
                </a:lnTo>
                <a:lnTo>
                  <a:pt x="2378" y="2349"/>
                </a:lnTo>
                <a:lnTo>
                  <a:pt x="2349" y="2378"/>
                </a:lnTo>
                <a:lnTo>
                  <a:pt x="2311" y="2402"/>
                </a:lnTo>
                <a:lnTo>
                  <a:pt x="2270" y="2417"/>
                </a:lnTo>
                <a:lnTo>
                  <a:pt x="2227" y="2421"/>
                </a:lnTo>
                <a:lnTo>
                  <a:pt x="195" y="2421"/>
                </a:lnTo>
                <a:lnTo>
                  <a:pt x="151" y="2417"/>
                </a:lnTo>
                <a:lnTo>
                  <a:pt x="110" y="2402"/>
                </a:lnTo>
                <a:lnTo>
                  <a:pt x="73" y="2378"/>
                </a:lnTo>
                <a:lnTo>
                  <a:pt x="43" y="2349"/>
                </a:lnTo>
                <a:lnTo>
                  <a:pt x="20" y="2311"/>
                </a:lnTo>
                <a:lnTo>
                  <a:pt x="4" y="2270"/>
                </a:lnTo>
                <a:lnTo>
                  <a:pt x="0" y="2227"/>
                </a:lnTo>
                <a:lnTo>
                  <a:pt x="0" y="194"/>
                </a:lnTo>
                <a:lnTo>
                  <a:pt x="4" y="151"/>
                </a:lnTo>
                <a:lnTo>
                  <a:pt x="20" y="110"/>
                </a:lnTo>
                <a:lnTo>
                  <a:pt x="43" y="72"/>
                </a:lnTo>
                <a:lnTo>
                  <a:pt x="73" y="43"/>
                </a:lnTo>
                <a:lnTo>
                  <a:pt x="110" y="19"/>
                </a:lnTo>
                <a:lnTo>
                  <a:pt x="151" y="4"/>
                </a:lnTo>
                <a:lnTo>
                  <a:pt x="19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</a:t>
            </a:r>
          </a:p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359119" y="1217612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4 w 1211"/>
              <a:gd name="T9" fmla="*/ 41 h 1212"/>
              <a:gd name="T10" fmla="*/ 1207 w 1211"/>
              <a:gd name="T11" fmla="*/ 67 h 1212"/>
              <a:gd name="T12" fmla="*/ 1211 w 1211"/>
              <a:gd name="T13" fmla="*/ 98 h 1212"/>
              <a:gd name="T14" fmla="*/ 1211 w 1211"/>
              <a:gd name="T15" fmla="*/ 1114 h 1212"/>
              <a:gd name="T16" fmla="*/ 1207 w 1211"/>
              <a:gd name="T17" fmla="*/ 1145 h 1212"/>
              <a:gd name="T18" fmla="*/ 1194 w 1211"/>
              <a:gd name="T19" fmla="*/ 1173 h 1212"/>
              <a:gd name="T20" fmla="*/ 1172 w 1211"/>
              <a:gd name="T21" fmla="*/ 1192 h 1212"/>
              <a:gd name="T22" fmla="*/ 1144 w 1211"/>
              <a:gd name="T23" fmla="*/ 1208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8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8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4" y="41"/>
                </a:lnTo>
                <a:lnTo>
                  <a:pt x="1207" y="67"/>
                </a:lnTo>
                <a:lnTo>
                  <a:pt x="1211" y="98"/>
                </a:lnTo>
                <a:lnTo>
                  <a:pt x="1211" y="1114"/>
                </a:lnTo>
                <a:lnTo>
                  <a:pt x="1207" y="1145"/>
                </a:lnTo>
                <a:lnTo>
                  <a:pt x="1194" y="1173"/>
                </a:lnTo>
                <a:lnTo>
                  <a:pt x="1172" y="1192"/>
                </a:lnTo>
                <a:lnTo>
                  <a:pt x="1144" y="1208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8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8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65606" y="1217612"/>
            <a:ext cx="1922463" cy="1924050"/>
          </a:xfrm>
          <a:custGeom>
            <a:avLst/>
            <a:gdLst>
              <a:gd name="T0" fmla="*/ 197 w 2422"/>
              <a:gd name="T1" fmla="*/ 0 h 2424"/>
              <a:gd name="T2" fmla="*/ 2227 w 2422"/>
              <a:gd name="T3" fmla="*/ 0 h 2424"/>
              <a:gd name="T4" fmla="*/ 2272 w 2422"/>
              <a:gd name="T5" fmla="*/ 6 h 2424"/>
              <a:gd name="T6" fmla="*/ 2311 w 2422"/>
              <a:gd name="T7" fmla="*/ 22 h 2424"/>
              <a:gd name="T8" fmla="*/ 2349 w 2422"/>
              <a:gd name="T9" fmla="*/ 43 h 2424"/>
              <a:gd name="T10" fmla="*/ 2378 w 2422"/>
              <a:gd name="T11" fmla="*/ 75 h 2424"/>
              <a:gd name="T12" fmla="*/ 2402 w 2422"/>
              <a:gd name="T13" fmla="*/ 110 h 2424"/>
              <a:gd name="T14" fmla="*/ 2418 w 2422"/>
              <a:gd name="T15" fmla="*/ 152 h 2424"/>
              <a:gd name="T16" fmla="*/ 2422 w 2422"/>
              <a:gd name="T17" fmla="*/ 197 h 2424"/>
              <a:gd name="T18" fmla="*/ 2422 w 2422"/>
              <a:gd name="T19" fmla="*/ 2227 h 2424"/>
              <a:gd name="T20" fmla="*/ 2418 w 2422"/>
              <a:gd name="T21" fmla="*/ 2272 h 2424"/>
              <a:gd name="T22" fmla="*/ 2402 w 2422"/>
              <a:gd name="T23" fmla="*/ 2314 h 2424"/>
              <a:gd name="T24" fmla="*/ 2378 w 2422"/>
              <a:gd name="T25" fmla="*/ 2349 h 2424"/>
              <a:gd name="T26" fmla="*/ 2349 w 2422"/>
              <a:gd name="T27" fmla="*/ 2380 h 2424"/>
              <a:gd name="T28" fmla="*/ 2311 w 2422"/>
              <a:gd name="T29" fmla="*/ 2404 h 2424"/>
              <a:gd name="T30" fmla="*/ 2272 w 2422"/>
              <a:gd name="T31" fmla="*/ 2418 h 2424"/>
              <a:gd name="T32" fmla="*/ 2227 w 2422"/>
              <a:gd name="T33" fmla="*/ 2424 h 2424"/>
              <a:gd name="T34" fmla="*/ 197 w 2422"/>
              <a:gd name="T35" fmla="*/ 2424 h 2424"/>
              <a:gd name="T36" fmla="*/ 152 w 2422"/>
              <a:gd name="T37" fmla="*/ 2418 h 2424"/>
              <a:gd name="T38" fmla="*/ 110 w 2422"/>
              <a:gd name="T39" fmla="*/ 2404 h 2424"/>
              <a:gd name="T40" fmla="*/ 73 w 2422"/>
              <a:gd name="T41" fmla="*/ 2380 h 2424"/>
              <a:gd name="T42" fmla="*/ 44 w 2422"/>
              <a:gd name="T43" fmla="*/ 2349 h 2424"/>
              <a:gd name="T44" fmla="*/ 20 w 2422"/>
              <a:gd name="T45" fmla="*/ 2314 h 2424"/>
              <a:gd name="T46" fmla="*/ 6 w 2422"/>
              <a:gd name="T47" fmla="*/ 2272 h 2424"/>
              <a:gd name="T48" fmla="*/ 0 w 2422"/>
              <a:gd name="T49" fmla="*/ 2227 h 2424"/>
              <a:gd name="T50" fmla="*/ 0 w 2422"/>
              <a:gd name="T51" fmla="*/ 197 h 2424"/>
              <a:gd name="T52" fmla="*/ 6 w 2422"/>
              <a:gd name="T53" fmla="*/ 152 h 2424"/>
              <a:gd name="T54" fmla="*/ 20 w 2422"/>
              <a:gd name="T55" fmla="*/ 110 h 2424"/>
              <a:gd name="T56" fmla="*/ 44 w 2422"/>
              <a:gd name="T57" fmla="*/ 75 h 2424"/>
              <a:gd name="T58" fmla="*/ 73 w 2422"/>
              <a:gd name="T59" fmla="*/ 43 h 2424"/>
              <a:gd name="T60" fmla="*/ 110 w 2422"/>
              <a:gd name="T61" fmla="*/ 22 h 2424"/>
              <a:gd name="T62" fmla="*/ 152 w 2422"/>
              <a:gd name="T63" fmla="*/ 6 h 2424"/>
              <a:gd name="T64" fmla="*/ 197 w 2422"/>
              <a:gd name="T65" fmla="*/ 0 h 2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2" h="2424">
                <a:moveTo>
                  <a:pt x="197" y="0"/>
                </a:moveTo>
                <a:lnTo>
                  <a:pt x="2227" y="0"/>
                </a:lnTo>
                <a:lnTo>
                  <a:pt x="2272" y="6"/>
                </a:lnTo>
                <a:lnTo>
                  <a:pt x="2311" y="22"/>
                </a:lnTo>
                <a:lnTo>
                  <a:pt x="2349" y="43"/>
                </a:lnTo>
                <a:lnTo>
                  <a:pt x="2378" y="75"/>
                </a:lnTo>
                <a:lnTo>
                  <a:pt x="2402" y="110"/>
                </a:lnTo>
                <a:lnTo>
                  <a:pt x="2418" y="152"/>
                </a:lnTo>
                <a:lnTo>
                  <a:pt x="2422" y="197"/>
                </a:lnTo>
                <a:lnTo>
                  <a:pt x="2422" y="2227"/>
                </a:lnTo>
                <a:lnTo>
                  <a:pt x="2418" y="2272"/>
                </a:lnTo>
                <a:lnTo>
                  <a:pt x="2402" y="2314"/>
                </a:lnTo>
                <a:lnTo>
                  <a:pt x="2378" y="2349"/>
                </a:lnTo>
                <a:lnTo>
                  <a:pt x="2349" y="2380"/>
                </a:lnTo>
                <a:lnTo>
                  <a:pt x="2311" y="2404"/>
                </a:lnTo>
                <a:lnTo>
                  <a:pt x="2272" y="2418"/>
                </a:lnTo>
                <a:lnTo>
                  <a:pt x="2227" y="2424"/>
                </a:lnTo>
                <a:lnTo>
                  <a:pt x="197" y="2424"/>
                </a:lnTo>
                <a:lnTo>
                  <a:pt x="152" y="2418"/>
                </a:lnTo>
                <a:lnTo>
                  <a:pt x="110" y="2404"/>
                </a:lnTo>
                <a:lnTo>
                  <a:pt x="73" y="2380"/>
                </a:lnTo>
                <a:lnTo>
                  <a:pt x="44" y="2349"/>
                </a:lnTo>
                <a:lnTo>
                  <a:pt x="20" y="2314"/>
                </a:lnTo>
                <a:lnTo>
                  <a:pt x="6" y="2272"/>
                </a:lnTo>
                <a:lnTo>
                  <a:pt x="0" y="2227"/>
                </a:lnTo>
                <a:lnTo>
                  <a:pt x="0" y="197"/>
                </a:lnTo>
                <a:lnTo>
                  <a:pt x="6" y="152"/>
                </a:lnTo>
                <a:lnTo>
                  <a:pt x="20" y="110"/>
                </a:lnTo>
                <a:lnTo>
                  <a:pt x="44" y="75"/>
                </a:lnTo>
                <a:lnTo>
                  <a:pt x="73" y="43"/>
                </a:lnTo>
                <a:lnTo>
                  <a:pt x="110" y="22"/>
                </a:lnTo>
                <a:lnTo>
                  <a:pt x="152" y="6"/>
                </a:lnTo>
                <a:lnTo>
                  <a:pt x="19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542056" y="2179638"/>
            <a:ext cx="962025" cy="962025"/>
          </a:xfrm>
          <a:custGeom>
            <a:avLst/>
            <a:gdLst>
              <a:gd name="T0" fmla="*/ 99 w 1212"/>
              <a:gd name="T1" fmla="*/ 0 h 1212"/>
              <a:gd name="T2" fmla="*/ 1114 w 1212"/>
              <a:gd name="T3" fmla="*/ 0 h 1212"/>
              <a:gd name="T4" fmla="*/ 1145 w 1212"/>
              <a:gd name="T5" fmla="*/ 6 h 1212"/>
              <a:gd name="T6" fmla="*/ 1171 w 1212"/>
              <a:gd name="T7" fmla="*/ 20 h 1212"/>
              <a:gd name="T8" fmla="*/ 1192 w 1212"/>
              <a:gd name="T9" fmla="*/ 41 h 1212"/>
              <a:gd name="T10" fmla="*/ 1206 w 1212"/>
              <a:gd name="T11" fmla="*/ 67 h 1212"/>
              <a:gd name="T12" fmla="*/ 1212 w 1212"/>
              <a:gd name="T13" fmla="*/ 98 h 1212"/>
              <a:gd name="T14" fmla="*/ 1212 w 1212"/>
              <a:gd name="T15" fmla="*/ 1113 h 1212"/>
              <a:gd name="T16" fmla="*/ 1206 w 1212"/>
              <a:gd name="T17" fmla="*/ 1145 h 1212"/>
              <a:gd name="T18" fmla="*/ 1192 w 1212"/>
              <a:gd name="T19" fmla="*/ 1170 h 1212"/>
              <a:gd name="T20" fmla="*/ 1171 w 1212"/>
              <a:gd name="T21" fmla="*/ 1192 h 1212"/>
              <a:gd name="T22" fmla="*/ 1145 w 1212"/>
              <a:gd name="T23" fmla="*/ 1206 h 1212"/>
              <a:gd name="T24" fmla="*/ 1114 w 1212"/>
              <a:gd name="T25" fmla="*/ 1212 h 1212"/>
              <a:gd name="T26" fmla="*/ 99 w 1212"/>
              <a:gd name="T27" fmla="*/ 1212 h 1212"/>
              <a:gd name="T28" fmla="*/ 67 w 1212"/>
              <a:gd name="T29" fmla="*/ 1206 h 1212"/>
              <a:gd name="T30" fmla="*/ 42 w 1212"/>
              <a:gd name="T31" fmla="*/ 1192 h 1212"/>
              <a:gd name="T32" fmla="*/ 20 w 1212"/>
              <a:gd name="T33" fmla="*/ 1170 h 1212"/>
              <a:gd name="T34" fmla="*/ 6 w 1212"/>
              <a:gd name="T35" fmla="*/ 1145 h 1212"/>
              <a:gd name="T36" fmla="*/ 0 w 1212"/>
              <a:gd name="T37" fmla="*/ 1113 h 1212"/>
              <a:gd name="T38" fmla="*/ 0 w 1212"/>
              <a:gd name="T39" fmla="*/ 98 h 1212"/>
              <a:gd name="T40" fmla="*/ 6 w 1212"/>
              <a:gd name="T41" fmla="*/ 67 h 1212"/>
              <a:gd name="T42" fmla="*/ 20 w 1212"/>
              <a:gd name="T43" fmla="*/ 41 h 1212"/>
              <a:gd name="T44" fmla="*/ 42 w 1212"/>
              <a:gd name="T45" fmla="*/ 20 h 1212"/>
              <a:gd name="T46" fmla="*/ 67 w 1212"/>
              <a:gd name="T47" fmla="*/ 6 h 1212"/>
              <a:gd name="T48" fmla="*/ 99 w 1212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2" h="1212">
                <a:moveTo>
                  <a:pt x="99" y="0"/>
                </a:moveTo>
                <a:lnTo>
                  <a:pt x="1114" y="0"/>
                </a:lnTo>
                <a:lnTo>
                  <a:pt x="1145" y="6"/>
                </a:lnTo>
                <a:lnTo>
                  <a:pt x="1171" y="20"/>
                </a:lnTo>
                <a:lnTo>
                  <a:pt x="1192" y="41"/>
                </a:lnTo>
                <a:lnTo>
                  <a:pt x="1206" y="67"/>
                </a:lnTo>
                <a:lnTo>
                  <a:pt x="1212" y="98"/>
                </a:lnTo>
                <a:lnTo>
                  <a:pt x="1212" y="1113"/>
                </a:lnTo>
                <a:lnTo>
                  <a:pt x="1206" y="1145"/>
                </a:lnTo>
                <a:lnTo>
                  <a:pt x="1192" y="1170"/>
                </a:lnTo>
                <a:lnTo>
                  <a:pt x="1171" y="1192"/>
                </a:lnTo>
                <a:lnTo>
                  <a:pt x="1145" y="1206"/>
                </a:lnTo>
                <a:lnTo>
                  <a:pt x="1114" y="1212"/>
                </a:lnTo>
                <a:lnTo>
                  <a:pt x="99" y="1212"/>
                </a:lnTo>
                <a:lnTo>
                  <a:pt x="67" y="1206"/>
                </a:lnTo>
                <a:lnTo>
                  <a:pt x="42" y="1192"/>
                </a:lnTo>
                <a:lnTo>
                  <a:pt x="20" y="1170"/>
                </a:lnTo>
                <a:lnTo>
                  <a:pt x="6" y="1145"/>
                </a:lnTo>
                <a:lnTo>
                  <a:pt x="0" y="1113"/>
                </a:lnTo>
                <a:lnTo>
                  <a:pt x="0" y="98"/>
                </a:lnTo>
                <a:lnTo>
                  <a:pt x="6" y="67"/>
                </a:lnTo>
                <a:lnTo>
                  <a:pt x="20" y="41"/>
                </a:lnTo>
                <a:lnTo>
                  <a:pt x="42" y="20"/>
                </a:lnTo>
                <a:lnTo>
                  <a:pt x="67" y="6"/>
                </a:lnTo>
                <a:lnTo>
                  <a:pt x="9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580031" y="3332163"/>
            <a:ext cx="1924050" cy="1924050"/>
          </a:xfrm>
          <a:custGeom>
            <a:avLst/>
            <a:gdLst>
              <a:gd name="T0" fmla="*/ 196 w 2423"/>
              <a:gd name="T1" fmla="*/ 0 h 2423"/>
              <a:gd name="T2" fmla="*/ 2226 w 2423"/>
              <a:gd name="T3" fmla="*/ 0 h 2423"/>
              <a:gd name="T4" fmla="*/ 2272 w 2423"/>
              <a:gd name="T5" fmla="*/ 6 h 2423"/>
              <a:gd name="T6" fmla="*/ 2313 w 2423"/>
              <a:gd name="T7" fmla="*/ 19 h 2423"/>
              <a:gd name="T8" fmla="*/ 2348 w 2423"/>
              <a:gd name="T9" fmla="*/ 43 h 2423"/>
              <a:gd name="T10" fmla="*/ 2380 w 2423"/>
              <a:gd name="T11" fmla="*/ 74 h 2423"/>
              <a:gd name="T12" fmla="*/ 2403 w 2423"/>
              <a:gd name="T13" fmla="*/ 110 h 2423"/>
              <a:gd name="T14" fmla="*/ 2417 w 2423"/>
              <a:gd name="T15" fmla="*/ 151 h 2423"/>
              <a:gd name="T16" fmla="*/ 2423 w 2423"/>
              <a:gd name="T17" fmla="*/ 196 h 2423"/>
              <a:gd name="T18" fmla="*/ 2423 w 2423"/>
              <a:gd name="T19" fmla="*/ 2227 h 2423"/>
              <a:gd name="T20" fmla="*/ 2417 w 2423"/>
              <a:gd name="T21" fmla="*/ 2272 h 2423"/>
              <a:gd name="T22" fmla="*/ 2403 w 2423"/>
              <a:gd name="T23" fmla="*/ 2313 h 2423"/>
              <a:gd name="T24" fmla="*/ 2380 w 2423"/>
              <a:gd name="T25" fmla="*/ 2349 h 2423"/>
              <a:gd name="T26" fmla="*/ 2348 w 2423"/>
              <a:gd name="T27" fmla="*/ 2380 h 2423"/>
              <a:gd name="T28" fmla="*/ 2313 w 2423"/>
              <a:gd name="T29" fmla="*/ 2402 h 2423"/>
              <a:gd name="T30" fmla="*/ 2272 w 2423"/>
              <a:gd name="T31" fmla="*/ 2417 h 2423"/>
              <a:gd name="T32" fmla="*/ 2226 w 2423"/>
              <a:gd name="T33" fmla="*/ 2423 h 2423"/>
              <a:gd name="T34" fmla="*/ 196 w 2423"/>
              <a:gd name="T35" fmla="*/ 2423 h 2423"/>
              <a:gd name="T36" fmla="*/ 151 w 2423"/>
              <a:gd name="T37" fmla="*/ 2417 h 2423"/>
              <a:gd name="T38" fmla="*/ 110 w 2423"/>
              <a:gd name="T39" fmla="*/ 2402 h 2423"/>
              <a:gd name="T40" fmla="*/ 74 w 2423"/>
              <a:gd name="T41" fmla="*/ 2380 h 2423"/>
              <a:gd name="T42" fmla="*/ 43 w 2423"/>
              <a:gd name="T43" fmla="*/ 2349 h 2423"/>
              <a:gd name="T44" fmla="*/ 21 w 2423"/>
              <a:gd name="T45" fmla="*/ 2313 h 2423"/>
              <a:gd name="T46" fmla="*/ 6 w 2423"/>
              <a:gd name="T47" fmla="*/ 2272 h 2423"/>
              <a:gd name="T48" fmla="*/ 0 w 2423"/>
              <a:gd name="T49" fmla="*/ 2227 h 2423"/>
              <a:gd name="T50" fmla="*/ 0 w 2423"/>
              <a:gd name="T51" fmla="*/ 196 h 2423"/>
              <a:gd name="T52" fmla="*/ 6 w 2423"/>
              <a:gd name="T53" fmla="*/ 151 h 2423"/>
              <a:gd name="T54" fmla="*/ 21 w 2423"/>
              <a:gd name="T55" fmla="*/ 110 h 2423"/>
              <a:gd name="T56" fmla="*/ 43 w 2423"/>
              <a:gd name="T57" fmla="*/ 74 h 2423"/>
              <a:gd name="T58" fmla="*/ 74 w 2423"/>
              <a:gd name="T59" fmla="*/ 43 h 2423"/>
              <a:gd name="T60" fmla="*/ 110 w 2423"/>
              <a:gd name="T61" fmla="*/ 19 h 2423"/>
              <a:gd name="T62" fmla="*/ 151 w 2423"/>
              <a:gd name="T63" fmla="*/ 6 h 2423"/>
              <a:gd name="T64" fmla="*/ 196 w 2423"/>
              <a:gd name="T65" fmla="*/ 0 h 2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3" h="2423">
                <a:moveTo>
                  <a:pt x="196" y="0"/>
                </a:moveTo>
                <a:lnTo>
                  <a:pt x="2226" y="0"/>
                </a:lnTo>
                <a:lnTo>
                  <a:pt x="2272" y="6"/>
                </a:lnTo>
                <a:lnTo>
                  <a:pt x="2313" y="19"/>
                </a:lnTo>
                <a:lnTo>
                  <a:pt x="2348" y="43"/>
                </a:lnTo>
                <a:lnTo>
                  <a:pt x="2380" y="74"/>
                </a:lnTo>
                <a:lnTo>
                  <a:pt x="2403" y="110"/>
                </a:lnTo>
                <a:lnTo>
                  <a:pt x="2417" y="151"/>
                </a:lnTo>
                <a:lnTo>
                  <a:pt x="2423" y="196"/>
                </a:lnTo>
                <a:lnTo>
                  <a:pt x="2423" y="2227"/>
                </a:lnTo>
                <a:lnTo>
                  <a:pt x="2417" y="2272"/>
                </a:lnTo>
                <a:lnTo>
                  <a:pt x="2403" y="2313"/>
                </a:lnTo>
                <a:lnTo>
                  <a:pt x="2380" y="2349"/>
                </a:lnTo>
                <a:lnTo>
                  <a:pt x="2348" y="2380"/>
                </a:lnTo>
                <a:lnTo>
                  <a:pt x="2313" y="2402"/>
                </a:lnTo>
                <a:lnTo>
                  <a:pt x="2272" y="2417"/>
                </a:lnTo>
                <a:lnTo>
                  <a:pt x="2226" y="2423"/>
                </a:lnTo>
                <a:lnTo>
                  <a:pt x="196" y="2423"/>
                </a:lnTo>
                <a:lnTo>
                  <a:pt x="151" y="2417"/>
                </a:lnTo>
                <a:lnTo>
                  <a:pt x="110" y="2402"/>
                </a:lnTo>
                <a:lnTo>
                  <a:pt x="74" y="2380"/>
                </a:lnTo>
                <a:lnTo>
                  <a:pt x="43" y="2349"/>
                </a:lnTo>
                <a:lnTo>
                  <a:pt x="21" y="2313"/>
                </a:lnTo>
                <a:lnTo>
                  <a:pt x="6" y="2272"/>
                </a:lnTo>
                <a:lnTo>
                  <a:pt x="0" y="2227"/>
                </a:lnTo>
                <a:lnTo>
                  <a:pt x="0" y="196"/>
                </a:lnTo>
                <a:lnTo>
                  <a:pt x="6" y="151"/>
                </a:lnTo>
                <a:lnTo>
                  <a:pt x="21" y="110"/>
                </a:lnTo>
                <a:lnTo>
                  <a:pt x="43" y="74"/>
                </a:lnTo>
                <a:lnTo>
                  <a:pt x="74" y="43"/>
                </a:lnTo>
                <a:lnTo>
                  <a:pt x="110" y="19"/>
                </a:lnTo>
                <a:lnTo>
                  <a:pt x="151" y="6"/>
                </a:lnTo>
                <a:lnTo>
                  <a:pt x="19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580031" y="5408613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2 w 1211"/>
              <a:gd name="T9" fmla="*/ 41 h 1212"/>
              <a:gd name="T10" fmla="*/ 1207 w 1211"/>
              <a:gd name="T11" fmla="*/ 67 h 1212"/>
              <a:gd name="T12" fmla="*/ 1211 w 1211"/>
              <a:gd name="T13" fmla="*/ 99 h 1212"/>
              <a:gd name="T14" fmla="*/ 1211 w 1211"/>
              <a:gd name="T15" fmla="*/ 1114 h 1212"/>
              <a:gd name="T16" fmla="*/ 1207 w 1211"/>
              <a:gd name="T17" fmla="*/ 1145 h 1212"/>
              <a:gd name="T18" fmla="*/ 1192 w 1211"/>
              <a:gd name="T19" fmla="*/ 1173 h 1212"/>
              <a:gd name="T20" fmla="*/ 1172 w 1211"/>
              <a:gd name="T21" fmla="*/ 1192 h 1212"/>
              <a:gd name="T22" fmla="*/ 1144 w 1211"/>
              <a:gd name="T23" fmla="*/ 1206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6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9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2" y="41"/>
                </a:lnTo>
                <a:lnTo>
                  <a:pt x="1207" y="67"/>
                </a:lnTo>
                <a:lnTo>
                  <a:pt x="1211" y="99"/>
                </a:lnTo>
                <a:lnTo>
                  <a:pt x="1211" y="1114"/>
                </a:lnTo>
                <a:lnTo>
                  <a:pt x="1207" y="1145"/>
                </a:lnTo>
                <a:lnTo>
                  <a:pt x="1192" y="1173"/>
                </a:lnTo>
                <a:lnTo>
                  <a:pt x="1172" y="1192"/>
                </a:lnTo>
                <a:lnTo>
                  <a:pt x="1144" y="1206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6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9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2513106" y="4448175"/>
            <a:ext cx="1924050" cy="1922463"/>
          </a:xfrm>
          <a:custGeom>
            <a:avLst/>
            <a:gdLst>
              <a:gd name="T0" fmla="*/ 197 w 2424"/>
              <a:gd name="T1" fmla="*/ 0 h 2422"/>
              <a:gd name="T2" fmla="*/ 2227 w 2424"/>
              <a:gd name="T3" fmla="*/ 0 h 2422"/>
              <a:gd name="T4" fmla="*/ 2272 w 2424"/>
              <a:gd name="T5" fmla="*/ 4 h 2422"/>
              <a:gd name="T6" fmla="*/ 2314 w 2424"/>
              <a:gd name="T7" fmla="*/ 20 h 2422"/>
              <a:gd name="T8" fmla="*/ 2349 w 2424"/>
              <a:gd name="T9" fmla="*/ 44 h 2422"/>
              <a:gd name="T10" fmla="*/ 2380 w 2424"/>
              <a:gd name="T11" fmla="*/ 73 h 2422"/>
              <a:gd name="T12" fmla="*/ 2402 w 2424"/>
              <a:gd name="T13" fmla="*/ 110 h 2422"/>
              <a:gd name="T14" fmla="*/ 2418 w 2424"/>
              <a:gd name="T15" fmla="*/ 150 h 2422"/>
              <a:gd name="T16" fmla="*/ 2424 w 2424"/>
              <a:gd name="T17" fmla="*/ 195 h 2422"/>
              <a:gd name="T18" fmla="*/ 2424 w 2424"/>
              <a:gd name="T19" fmla="*/ 2225 h 2422"/>
              <a:gd name="T20" fmla="*/ 2418 w 2424"/>
              <a:gd name="T21" fmla="*/ 2271 h 2422"/>
              <a:gd name="T22" fmla="*/ 2402 w 2424"/>
              <a:gd name="T23" fmla="*/ 2312 h 2422"/>
              <a:gd name="T24" fmla="*/ 2380 w 2424"/>
              <a:gd name="T25" fmla="*/ 2349 h 2422"/>
              <a:gd name="T26" fmla="*/ 2349 w 2424"/>
              <a:gd name="T27" fmla="*/ 2379 h 2422"/>
              <a:gd name="T28" fmla="*/ 2314 w 2424"/>
              <a:gd name="T29" fmla="*/ 2402 h 2422"/>
              <a:gd name="T30" fmla="*/ 2272 w 2424"/>
              <a:gd name="T31" fmla="*/ 2416 h 2422"/>
              <a:gd name="T32" fmla="*/ 2227 w 2424"/>
              <a:gd name="T33" fmla="*/ 2422 h 2422"/>
              <a:gd name="T34" fmla="*/ 197 w 2424"/>
              <a:gd name="T35" fmla="*/ 2422 h 2422"/>
              <a:gd name="T36" fmla="*/ 152 w 2424"/>
              <a:gd name="T37" fmla="*/ 2416 h 2422"/>
              <a:gd name="T38" fmla="*/ 111 w 2424"/>
              <a:gd name="T39" fmla="*/ 2402 h 2422"/>
              <a:gd name="T40" fmla="*/ 75 w 2424"/>
              <a:gd name="T41" fmla="*/ 2379 h 2422"/>
              <a:gd name="T42" fmla="*/ 44 w 2424"/>
              <a:gd name="T43" fmla="*/ 2349 h 2422"/>
              <a:gd name="T44" fmla="*/ 20 w 2424"/>
              <a:gd name="T45" fmla="*/ 2312 h 2422"/>
              <a:gd name="T46" fmla="*/ 6 w 2424"/>
              <a:gd name="T47" fmla="*/ 2271 h 2422"/>
              <a:gd name="T48" fmla="*/ 0 w 2424"/>
              <a:gd name="T49" fmla="*/ 2225 h 2422"/>
              <a:gd name="T50" fmla="*/ 0 w 2424"/>
              <a:gd name="T51" fmla="*/ 195 h 2422"/>
              <a:gd name="T52" fmla="*/ 6 w 2424"/>
              <a:gd name="T53" fmla="*/ 150 h 2422"/>
              <a:gd name="T54" fmla="*/ 20 w 2424"/>
              <a:gd name="T55" fmla="*/ 110 h 2422"/>
              <a:gd name="T56" fmla="*/ 44 w 2424"/>
              <a:gd name="T57" fmla="*/ 73 h 2422"/>
              <a:gd name="T58" fmla="*/ 75 w 2424"/>
              <a:gd name="T59" fmla="*/ 44 h 2422"/>
              <a:gd name="T60" fmla="*/ 111 w 2424"/>
              <a:gd name="T61" fmla="*/ 20 h 2422"/>
              <a:gd name="T62" fmla="*/ 152 w 2424"/>
              <a:gd name="T63" fmla="*/ 4 h 2422"/>
              <a:gd name="T64" fmla="*/ 197 w 2424"/>
              <a:gd name="T65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4" h="2422">
                <a:moveTo>
                  <a:pt x="197" y="0"/>
                </a:moveTo>
                <a:lnTo>
                  <a:pt x="2227" y="0"/>
                </a:lnTo>
                <a:lnTo>
                  <a:pt x="2272" y="4"/>
                </a:lnTo>
                <a:lnTo>
                  <a:pt x="2314" y="20"/>
                </a:lnTo>
                <a:lnTo>
                  <a:pt x="2349" y="44"/>
                </a:lnTo>
                <a:lnTo>
                  <a:pt x="2380" y="73"/>
                </a:lnTo>
                <a:lnTo>
                  <a:pt x="2402" y="110"/>
                </a:lnTo>
                <a:lnTo>
                  <a:pt x="2418" y="150"/>
                </a:lnTo>
                <a:lnTo>
                  <a:pt x="2424" y="195"/>
                </a:lnTo>
                <a:lnTo>
                  <a:pt x="2424" y="2225"/>
                </a:lnTo>
                <a:lnTo>
                  <a:pt x="2418" y="2271"/>
                </a:lnTo>
                <a:lnTo>
                  <a:pt x="2402" y="2312"/>
                </a:lnTo>
                <a:lnTo>
                  <a:pt x="2380" y="2349"/>
                </a:lnTo>
                <a:lnTo>
                  <a:pt x="2349" y="2379"/>
                </a:lnTo>
                <a:lnTo>
                  <a:pt x="2314" y="2402"/>
                </a:lnTo>
                <a:lnTo>
                  <a:pt x="2272" y="2416"/>
                </a:lnTo>
                <a:lnTo>
                  <a:pt x="2227" y="2422"/>
                </a:lnTo>
                <a:lnTo>
                  <a:pt x="197" y="2422"/>
                </a:lnTo>
                <a:lnTo>
                  <a:pt x="152" y="2416"/>
                </a:lnTo>
                <a:lnTo>
                  <a:pt x="111" y="2402"/>
                </a:lnTo>
                <a:lnTo>
                  <a:pt x="75" y="2379"/>
                </a:lnTo>
                <a:lnTo>
                  <a:pt x="44" y="2349"/>
                </a:lnTo>
                <a:lnTo>
                  <a:pt x="20" y="2312"/>
                </a:lnTo>
                <a:lnTo>
                  <a:pt x="6" y="2271"/>
                </a:lnTo>
                <a:lnTo>
                  <a:pt x="0" y="2225"/>
                </a:lnTo>
                <a:lnTo>
                  <a:pt x="0" y="195"/>
                </a:lnTo>
                <a:lnTo>
                  <a:pt x="6" y="150"/>
                </a:lnTo>
                <a:lnTo>
                  <a:pt x="20" y="110"/>
                </a:lnTo>
                <a:lnTo>
                  <a:pt x="44" y="73"/>
                </a:lnTo>
                <a:lnTo>
                  <a:pt x="75" y="44"/>
                </a:lnTo>
                <a:lnTo>
                  <a:pt x="111" y="20"/>
                </a:lnTo>
                <a:lnTo>
                  <a:pt x="152" y="4"/>
                </a:lnTo>
                <a:lnTo>
                  <a:pt x="19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398681" y="4448175"/>
            <a:ext cx="960438" cy="960438"/>
          </a:xfrm>
          <a:custGeom>
            <a:avLst/>
            <a:gdLst>
              <a:gd name="T0" fmla="*/ 98 w 1210"/>
              <a:gd name="T1" fmla="*/ 0 h 1210"/>
              <a:gd name="T2" fmla="*/ 1113 w 1210"/>
              <a:gd name="T3" fmla="*/ 0 h 1210"/>
              <a:gd name="T4" fmla="*/ 1143 w 1210"/>
              <a:gd name="T5" fmla="*/ 4 h 1210"/>
              <a:gd name="T6" fmla="*/ 1170 w 1210"/>
              <a:gd name="T7" fmla="*/ 18 h 1210"/>
              <a:gd name="T8" fmla="*/ 1192 w 1210"/>
              <a:gd name="T9" fmla="*/ 40 h 1210"/>
              <a:gd name="T10" fmla="*/ 1206 w 1210"/>
              <a:gd name="T11" fmla="*/ 67 h 1210"/>
              <a:gd name="T12" fmla="*/ 1210 w 1210"/>
              <a:gd name="T13" fmla="*/ 97 h 1210"/>
              <a:gd name="T14" fmla="*/ 1210 w 1210"/>
              <a:gd name="T15" fmla="*/ 1112 h 1210"/>
              <a:gd name="T16" fmla="*/ 1206 w 1210"/>
              <a:gd name="T17" fmla="*/ 1143 h 1210"/>
              <a:gd name="T18" fmla="*/ 1192 w 1210"/>
              <a:gd name="T19" fmla="*/ 1171 h 1210"/>
              <a:gd name="T20" fmla="*/ 1170 w 1210"/>
              <a:gd name="T21" fmla="*/ 1192 h 1210"/>
              <a:gd name="T22" fmla="*/ 1143 w 1210"/>
              <a:gd name="T23" fmla="*/ 1206 h 1210"/>
              <a:gd name="T24" fmla="*/ 1113 w 1210"/>
              <a:gd name="T25" fmla="*/ 1210 h 1210"/>
              <a:gd name="T26" fmla="*/ 98 w 1210"/>
              <a:gd name="T27" fmla="*/ 1210 h 1210"/>
              <a:gd name="T28" fmla="*/ 67 w 1210"/>
              <a:gd name="T29" fmla="*/ 1206 h 1210"/>
              <a:gd name="T30" fmla="*/ 39 w 1210"/>
              <a:gd name="T31" fmla="*/ 1192 h 1210"/>
              <a:gd name="T32" fmla="*/ 18 w 1210"/>
              <a:gd name="T33" fmla="*/ 1171 h 1210"/>
              <a:gd name="T34" fmla="*/ 4 w 1210"/>
              <a:gd name="T35" fmla="*/ 1143 h 1210"/>
              <a:gd name="T36" fmla="*/ 0 w 1210"/>
              <a:gd name="T37" fmla="*/ 1112 h 1210"/>
              <a:gd name="T38" fmla="*/ 0 w 1210"/>
              <a:gd name="T39" fmla="*/ 97 h 1210"/>
              <a:gd name="T40" fmla="*/ 4 w 1210"/>
              <a:gd name="T41" fmla="*/ 67 h 1210"/>
              <a:gd name="T42" fmla="*/ 18 w 1210"/>
              <a:gd name="T43" fmla="*/ 40 h 1210"/>
              <a:gd name="T44" fmla="*/ 39 w 1210"/>
              <a:gd name="T45" fmla="*/ 18 h 1210"/>
              <a:gd name="T46" fmla="*/ 67 w 1210"/>
              <a:gd name="T47" fmla="*/ 4 h 1210"/>
              <a:gd name="T48" fmla="*/ 98 w 1210"/>
              <a:gd name="T49" fmla="*/ 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0" h="1210">
                <a:moveTo>
                  <a:pt x="98" y="0"/>
                </a:moveTo>
                <a:lnTo>
                  <a:pt x="1113" y="0"/>
                </a:lnTo>
                <a:lnTo>
                  <a:pt x="1143" y="4"/>
                </a:lnTo>
                <a:lnTo>
                  <a:pt x="1170" y="18"/>
                </a:lnTo>
                <a:lnTo>
                  <a:pt x="1192" y="40"/>
                </a:lnTo>
                <a:lnTo>
                  <a:pt x="1206" y="67"/>
                </a:lnTo>
                <a:lnTo>
                  <a:pt x="1210" y="97"/>
                </a:lnTo>
                <a:lnTo>
                  <a:pt x="1210" y="1112"/>
                </a:lnTo>
                <a:lnTo>
                  <a:pt x="1206" y="1143"/>
                </a:lnTo>
                <a:lnTo>
                  <a:pt x="1192" y="1171"/>
                </a:lnTo>
                <a:lnTo>
                  <a:pt x="1170" y="1192"/>
                </a:lnTo>
                <a:lnTo>
                  <a:pt x="1143" y="1206"/>
                </a:lnTo>
                <a:lnTo>
                  <a:pt x="1113" y="1210"/>
                </a:lnTo>
                <a:lnTo>
                  <a:pt x="98" y="1210"/>
                </a:lnTo>
                <a:lnTo>
                  <a:pt x="67" y="1206"/>
                </a:lnTo>
                <a:lnTo>
                  <a:pt x="39" y="1192"/>
                </a:lnTo>
                <a:lnTo>
                  <a:pt x="18" y="1171"/>
                </a:lnTo>
                <a:lnTo>
                  <a:pt x="4" y="1143"/>
                </a:lnTo>
                <a:lnTo>
                  <a:pt x="0" y="1112"/>
                </a:lnTo>
                <a:lnTo>
                  <a:pt x="0" y="97"/>
                </a:lnTo>
                <a:lnTo>
                  <a:pt x="4" y="67"/>
                </a:lnTo>
                <a:lnTo>
                  <a:pt x="18" y="40"/>
                </a:lnTo>
                <a:lnTo>
                  <a:pt x="39" y="18"/>
                </a:lnTo>
                <a:lnTo>
                  <a:pt x="67" y="4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992531" y="1446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2586131" y="2005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059456" y="2408238"/>
            <a:ext cx="657225" cy="504825"/>
          </a:xfrm>
          <a:custGeom>
            <a:avLst/>
            <a:gdLst>
              <a:gd name="T0" fmla="*/ 413 w 828"/>
              <a:gd name="T1" fmla="*/ 0 h 637"/>
              <a:gd name="T2" fmla="*/ 828 w 828"/>
              <a:gd name="T3" fmla="*/ 319 h 637"/>
              <a:gd name="T4" fmla="*/ 413 w 828"/>
              <a:gd name="T5" fmla="*/ 637 h 637"/>
              <a:gd name="T6" fmla="*/ 0 w 828"/>
              <a:gd name="T7" fmla="*/ 319 h 637"/>
              <a:gd name="T8" fmla="*/ 413 w 82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7">
                <a:moveTo>
                  <a:pt x="413" y="0"/>
                </a:moveTo>
                <a:lnTo>
                  <a:pt x="828" y="319"/>
                </a:lnTo>
                <a:lnTo>
                  <a:pt x="413" y="637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770656" y="2811463"/>
            <a:ext cx="504825" cy="657225"/>
          </a:xfrm>
          <a:custGeom>
            <a:avLst/>
            <a:gdLst>
              <a:gd name="T0" fmla="*/ 318 w 637"/>
              <a:gd name="T1" fmla="*/ 0 h 828"/>
              <a:gd name="T2" fmla="*/ 637 w 637"/>
              <a:gd name="T3" fmla="*/ 415 h 828"/>
              <a:gd name="T4" fmla="*/ 318 w 637"/>
              <a:gd name="T5" fmla="*/ 828 h 828"/>
              <a:gd name="T6" fmla="*/ 0 w 637"/>
              <a:gd name="T7" fmla="*/ 415 h 828"/>
              <a:gd name="T8" fmla="*/ 318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8" y="0"/>
                </a:moveTo>
                <a:lnTo>
                  <a:pt x="637" y="415"/>
                </a:lnTo>
                <a:lnTo>
                  <a:pt x="318" y="828"/>
                </a:lnTo>
                <a:lnTo>
                  <a:pt x="0" y="415"/>
                </a:lnTo>
                <a:lnTo>
                  <a:pt x="31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4808631" y="4926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2208306" y="4689475"/>
            <a:ext cx="611188" cy="469900"/>
          </a:xfrm>
          <a:custGeom>
            <a:avLst/>
            <a:gdLst>
              <a:gd name="T0" fmla="*/ 383 w 769"/>
              <a:gd name="T1" fmla="*/ 0 h 592"/>
              <a:gd name="T2" fmla="*/ 769 w 769"/>
              <a:gd name="T3" fmla="*/ 297 h 592"/>
              <a:gd name="T4" fmla="*/ 383 w 769"/>
              <a:gd name="T5" fmla="*/ 592 h 592"/>
              <a:gd name="T6" fmla="*/ 0 w 769"/>
              <a:gd name="T7" fmla="*/ 297 h 592"/>
              <a:gd name="T8" fmla="*/ 383 w 769"/>
              <a:gd name="T9" fmla="*/ 0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9" h="592">
                <a:moveTo>
                  <a:pt x="383" y="0"/>
                </a:moveTo>
                <a:lnTo>
                  <a:pt x="769" y="297"/>
                </a:lnTo>
                <a:lnTo>
                  <a:pt x="383" y="592"/>
                </a:lnTo>
                <a:lnTo>
                  <a:pt x="0" y="297"/>
                </a:lnTo>
                <a:lnTo>
                  <a:pt x="38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4253006" y="5637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1627281" y="4119563"/>
            <a:ext cx="504825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979037" y="5376863"/>
            <a:ext cx="992188" cy="765175"/>
            <a:chOff x="1627188" y="5172075"/>
            <a:chExt cx="992188" cy="765175"/>
          </a:xfrm>
          <a:solidFill>
            <a:schemeClr val="bg1"/>
          </a:solidFill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2051051" y="5392738"/>
              <a:ext cx="146050" cy="69850"/>
            </a:xfrm>
            <a:custGeom>
              <a:avLst/>
              <a:gdLst>
                <a:gd name="T0" fmla="*/ 106 w 551"/>
                <a:gd name="T1" fmla="*/ 0 h 265"/>
                <a:gd name="T2" fmla="*/ 446 w 551"/>
                <a:gd name="T3" fmla="*/ 0 h 265"/>
                <a:gd name="T4" fmla="*/ 500 w 551"/>
                <a:gd name="T5" fmla="*/ 2 h 265"/>
                <a:gd name="T6" fmla="*/ 551 w 551"/>
                <a:gd name="T7" fmla="*/ 10 h 265"/>
                <a:gd name="T8" fmla="*/ 525 w 551"/>
                <a:gd name="T9" fmla="*/ 53 h 265"/>
                <a:gd name="T10" fmla="*/ 502 w 551"/>
                <a:gd name="T11" fmla="*/ 98 h 265"/>
                <a:gd name="T12" fmla="*/ 486 w 551"/>
                <a:gd name="T13" fmla="*/ 145 h 265"/>
                <a:gd name="T14" fmla="*/ 475 w 551"/>
                <a:gd name="T15" fmla="*/ 196 h 265"/>
                <a:gd name="T16" fmla="*/ 469 w 551"/>
                <a:gd name="T17" fmla="*/ 248 h 265"/>
                <a:gd name="T18" fmla="*/ 428 w 551"/>
                <a:gd name="T19" fmla="*/ 232 h 265"/>
                <a:gd name="T20" fmla="*/ 384 w 551"/>
                <a:gd name="T21" fmla="*/ 220 h 265"/>
                <a:gd name="T22" fmla="*/ 341 w 551"/>
                <a:gd name="T23" fmla="*/ 213 h 265"/>
                <a:gd name="T24" fmla="*/ 295 w 551"/>
                <a:gd name="T25" fmla="*/ 211 h 265"/>
                <a:gd name="T26" fmla="*/ 238 w 551"/>
                <a:gd name="T27" fmla="*/ 215 h 265"/>
                <a:gd name="T28" fmla="*/ 184 w 551"/>
                <a:gd name="T29" fmla="*/ 225 h 265"/>
                <a:gd name="T30" fmla="*/ 132 w 551"/>
                <a:gd name="T31" fmla="*/ 242 h 265"/>
                <a:gd name="T32" fmla="*/ 83 w 551"/>
                <a:gd name="T33" fmla="*/ 265 h 265"/>
                <a:gd name="T34" fmla="*/ 80 w 551"/>
                <a:gd name="T35" fmla="*/ 209 h 265"/>
                <a:gd name="T36" fmla="*/ 69 w 551"/>
                <a:gd name="T37" fmla="*/ 156 h 265"/>
                <a:gd name="T38" fmla="*/ 52 w 551"/>
                <a:gd name="T39" fmla="*/ 104 h 265"/>
                <a:gd name="T40" fmla="*/ 29 w 551"/>
                <a:gd name="T41" fmla="*/ 55 h 265"/>
                <a:gd name="T42" fmla="*/ 0 w 551"/>
                <a:gd name="T43" fmla="*/ 10 h 265"/>
                <a:gd name="T44" fmla="*/ 52 w 551"/>
                <a:gd name="T45" fmla="*/ 2 h 265"/>
                <a:gd name="T46" fmla="*/ 106 w 551"/>
                <a:gd name="T4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265">
                  <a:moveTo>
                    <a:pt x="106" y="0"/>
                  </a:moveTo>
                  <a:lnTo>
                    <a:pt x="446" y="0"/>
                  </a:lnTo>
                  <a:lnTo>
                    <a:pt x="500" y="2"/>
                  </a:lnTo>
                  <a:lnTo>
                    <a:pt x="551" y="10"/>
                  </a:lnTo>
                  <a:lnTo>
                    <a:pt x="525" y="53"/>
                  </a:lnTo>
                  <a:lnTo>
                    <a:pt x="502" y="98"/>
                  </a:lnTo>
                  <a:lnTo>
                    <a:pt x="486" y="145"/>
                  </a:lnTo>
                  <a:lnTo>
                    <a:pt x="475" y="196"/>
                  </a:lnTo>
                  <a:lnTo>
                    <a:pt x="469" y="248"/>
                  </a:lnTo>
                  <a:lnTo>
                    <a:pt x="428" y="232"/>
                  </a:lnTo>
                  <a:lnTo>
                    <a:pt x="384" y="220"/>
                  </a:lnTo>
                  <a:lnTo>
                    <a:pt x="341" y="213"/>
                  </a:lnTo>
                  <a:lnTo>
                    <a:pt x="295" y="211"/>
                  </a:lnTo>
                  <a:lnTo>
                    <a:pt x="238" y="215"/>
                  </a:lnTo>
                  <a:lnTo>
                    <a:pt x="184" y="225"/>
                  </a:lnTo>
                  <a:lnTo>
                    <a:pt x="132" y="242"/>
                  </a:lnTo>
                  <a:lnTo>
                    <a:pt x="83" y="265"/>
                  </a:lnTo>
                  <a:lnTo>
                    <a:pt x="80" y="209"/>
                  </a:lnTo>
                  <a:lnTo>
                    <a:pt x="69" y="156"/>
                  </a:lnTo>
                  <a:lnTo>
                    <a:pt x="52" y="104"/>
                  </a:lnTo>
                  <a:lnTo>
                    <a:pt x="29" y="55"/>
                  </a:lnTo>
                  <a:lnTo>
                    <a:pt x="0" y="10"/>
                  </a:lnTo>
                  <a:lnTo>
                    <a:pt x="52" y="2"/>
                  </a:lnTo>
                  <a:lnTo>
                    <a:pt x="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2017713" y="5172075"/>
              <a:ext cx="212725" cy="214313"/>
            </a:xfrm>
            <a:custGeom>
              <a:avLst/>
              <a:gdLst>
                <a:gd name="T0" fmla="*/ 401 w 803"/>
                <a:gd name="T1" fmla="*/ 0 h 810"/>
                <a:gd name="T2" fmla="*/ 452 w 803"/>
                <a:gd name="T3" fmla="*/ 3 h 810"/>
                <a:gd name="T4" fmla="*/ 501 w 803"/>
                <a:gd name="T5" fmla="*/ 13 h 810"/>
                <a:gd name="T6" fmla="*/ 547 w 803"/>
                <a:gd name="T7" fmla="*/ 28 h 810"/>
                <a:gd name="T8" fmla="*/ 590 w 803"/>
                <a:gd name="T9" fmla="*/ 47 h 810"/>
                <a:gd name="T10" fmla="*/ 632 w 803"/>
                <a:gd name="T11" fmla="*/ 73 h 810"/>
                <a:gd name="T12" fmla="*/ 668 w 803"/>
                <a:gd name="T13" fmla="*/ 103 h 810"/>
                <a:gd name="T14" fmla="*/ 702 w 803"/>
                <a:gd name="T15" fmla="*/ 136 h 810"/>
                <a:gd name="T16" fmla="*/ 731 w 803"/>
                <a:gd name="T17" fmla="*/ 173 h 810"/>
                <a:gd name="T18" fmla="*/ 756 w 803"/>
                <a:gd name="T19" fmla="*/ 215 h 810"/>
                <a:gd name="T20" fmla="*/ 776 w 803"/>
                <a:gd name="T21" fmla="*/ 259 h 810"/>
                <a:gd name="T22" fmla="*/ 791 w 803"/>
                <a:gd name="T23" fmla="*/ 306 h 810"/>
                <a:gd name="T24" fmla="*/ 800 w 803"/>
                <a:gd name="T25" fmla="*/ 354 h 810"/>
                <a:gd name="T26" fmla="*/ 803 w 803"/>
                <a:gd name="T27" fmla="*/ 405 h 810"/>
                <a:gd name="T28" fmla="*/ 800 w 803"/>
                <a:gd name="T29" fmla="*/ 456 h 810"/>
                <a:gd name="T30" fmla="*/ 791 w 803"/>
                <a:gd name="T31" fmla="*/ 504 h 810"/>
                <a:gd name="T32" fmla="*/ 776 w 803"/>
                <a:gd name="T33" fmla="*/ 552 h 810"/>
                <a:gd name="T34" fmla="*/ 756 w 803"/>
                <a:gd name="T35" fmla="*/ 596 h 810"/>
                <a:gd name="T36" fmla="*/ 731 w 803"/>
                <a:gd name="T37" fmla="*/ 636 h 810"/>
                <a:gd name="T38" fmla="*/ 702 w 803"/>
                <a:gd name="T39" fmla="*/ 674 h 810"/>
                <a:gd name="T40" fmla="*/ 668 w 803"/>
                <a:gd name="T41" fmla="*/ 707 h 810"/>
                <a:gd name="T42" fmla="*/ 632 w 803"/>
                <a:gd name="T43" fmla="*/ 737 h 810"/>
                <a:gd name="T44" fmla="*/ 590 w 803"/>
                <a:gd name="T45" fmla="*/ 762 h 810"/>
                <a:gd name="T46" fmla="*/ 547 w 803"/>
                <a:gd name="T47" fmla="*/ 782 h 810"/>
                <a:gd name="T48" fmla="*/ 501 w 803"/>
                <a:gd name="T49" fmla="*/ 798 h 810"/>
                <a:gd name="T50" fmla="*/ 452 w 803"/>
                <a:gd name="T51" fmla="*/ 807 h 810"/>
                <a:gd name="T52" fmla="*/ 401 w 803"/>
                <a:gd name="T53" fmla="*/ 810 h 810"/>
                <a:gd name="T54" fmla="*/ 351 w 803"/>
                <a:gd name="T55" fmla="*/ 807 h 810"/>
                <a:gd name="T56" fmla="*/ 303 w 803"/>
                <a:gd name="T57" fmla="*/ 798 h 810"/>
                <a:gd name="T58" fmla="*/ 256 w 803"/>
                <a:gd name="T59" fmla="*/ 782 h 810"/>
                <a:gd name="T60" fmla="*/ 212 w 803"/>
                <a:gd name="T61" fmla="*/ 762 h 810"/>
                <a:gd name="T62" fmla="*/ 172 w 803"/>
                <a:gd name="T63" fmla="*/ 737 h 810"/>
                <a:gd name="T64" fmla="*/ 135 w 803"/>
                <a:gd name="T65" fmla="*/ 707 h 810"/>
                <a:gd name="T66" fmla="*/ 101 w 803"/>
                <a:gd name="T67" fmla="*/ 674 h 810"/>
                <a:gd name="T68" fmla="*/ 72 w 803"/>
                <a:gd name="T69" fmla="*/ 636 h 810"/>
                <a:gd name="T70" fmla="*/ 47 w 803"/>
                <a:gd name="T71" fmla="*/ 596 h 810"/>
                <a:gd name="T72" fmla="*/ 27 w 803"/>
                <a:gd name="T73" fmla="*/ 552 h 810"/>
                <a:gd name="T74" fmla="*/ 12 w 803"/>
                <a:gd name="T75" fmla="*/ 504 h 810"/>
                <a:gd name="T76" fmla="*/ 3 w 803"/>
                <a:gd name="T77" fmla="*/ 456 h 810"/>
                <a:gd name="T78" fmla="*/ 0 w 803"/>
                <a:gd name="T79" fmla="*/ 405 h 810"/>
                <a:gd name="T80" fmla="*/ 3 w 803"/>
                <a:gd name="T81" fmla="*/ 354 h 810"/>
                <a:gd name="T82" fmla="*/ 12 w 803"/>
                <a:gd name="T83" fmla="*/ 306 h 810"/>
                <a:gd name="T84" fmla="*/ 27 w 803"/>
                <a:gd name="T85" fmla="*/ 259 h 810"/>
                <a:gd name="T86" fmla="*/ 47 w 803"/>
                <a:gd name="T87" fmla="*/ 215 h 810"/>
                <a:gd name="T88" fmla="*/ 72 w 803"/>
                <a:gd name="T89" fmla="*/ 173 h 810"/>
                <a:gd name="T90" fmla="*/ 101 w 803"/>
                <a:gd name="T91" fmla="*/ 136 h 810"/>
                <a:gd name="T92" fmla="*/ 135 w 803"/>
                <a:gd name="T93" fmla="*/ 103 h 810"/>
                <a:gd name="T94" fmla="*/ 172 w 803"/>
                <a:gd name="T95" fmla="*/ 73 h 810"/>
                <a:gd name="T96" fmla="*/ 212 w 803"/>
                <a:gd name="T97" fmla="*/ 47 h 810"/>
                <a:gd name="T98" fmla="*/ 256 w 803"/>
                <a:gd name="T99" fmla="*/ 28 h 810"/>
                <a:gd name="T100" fmla="*/ 303 w 803"/>
                <a:gd name="T101" fmla="*/ 13 h 810"/>
                <a:gd name="T102" fmla="*/ 351 w 803"/>
                <a:gd name="T103" fmla="*/ 3 h 810"/>
                <a:gd name="T104" fmla="*/ 401 w 803"/>
                <a:gd name="T105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3" h="810">
                  <a:moveTo>
                    <a:pt x="401" y="0"/>
                  </a:moveTo>
                  <a:lnTo>
                    <a:pt x="452" y="3"/>
                  </a:lnTo>
                  <a:lnTo>
                    <a:pt x="501" y="13"/>
                  </a:lnTo>
                  <a:lnTo>
                    <a:pt x="547" y="28"/>
                  </a:lnTo>
                  <a:lnTo>
                    <a:pt x="590" y="47"/>
                  </a:lnTo>
                  <a:lnTo>
                    <a:pt x="632" y="73"/>
                  </a:lnTo>
                  <a:lnTo>
                    <a:pt x="668" y="103"/>
                  </a:lnTo>
                  <a:lnTo>
                    <a:pt x="702" y="136"/>
                  </a:lnTo>
                  <a:lnTo>
                    <a:pt x="731" y="173"/>
                  </a:lnTo>
                  <a:lnTo>
                    <a:pt x="756" y="215"/>
                  </a:lnTo>
                  <a:lnTo>
                    <a:pt x="776" y="259"/>
                  </a:lnTo>
                  <a:lnTo>
                    <a:pt x="791" y="306"/>
                  </a:lnTo>
                  <a:lnTo>
                    <a:pt x="800" y="354"/>
                  </a:lnTo>
                  <a:lnTo>
                    <a:pt x="803" y="405"/>
                  </a:lnTo>
                  <a:lnTo>
                    <a:pt x="800" y="456"/>
                  </a:lnTo>
                  <a:lnTo>
                    <a:pt x="791" y="504"/>
                  </a:lnTo>
                  <a:lnTo>
                    <a:pt x="776" y="552"/>
                  </a:lnTo>
                  <a:lnTo>
                    <a:pt x="756" y="596"/>
                  </a:lnTo>
                  <a:lnTo>
                    <a:pt x="731" y="636"/>
                  </a:lnTo>
                  <a:lnTo>
                    <a:pt x="702" y="674"/>
                  </a:lnTo>
                  <a:lnTo>
                    <a:pt x="668" y="707"/>
                  </a:lnTo>
                  <a:lnTo>
                    <a:pt x="632" y="737"/>
                  </a:lnTo>
                  <a:lnTo>
                    <a:pt x="590" y="762"/>
                  </a:lnTo>
                  <a:lnTo>
                    <a:pt x="547" y="782"/>
                  </a:lnTo>
                  <a:lnTo>
                    <a:pt x="501" y="798"/>
                  </a:lnTo>
                  <a:lnTo>
                    <a:pt x="452" y="807"/>
                  </a:lnTo>
                  <a:lnTo>
                    <a:pt x="401" y="810"/>
                  </a:lnTo>
                  <a:lnTo>
                    <a:pt x="351" y="807"/>
                  </a:lnTo>
                  <a:lnTo>
                    <a:pt x="303" y="798"/>
                  </a:lnTo>
                  <a:lnTo>
                    <a:pt x="256" y="782"/>
                  </a:lnTo>
                  <a:lnTo>
                    <a:pt x="212" y="762"/>
                  </a:lnTo>
                  <a:lnTo>
                    <a:pt x="172" y="737"/>
                  </a:lnTo>
                  <a:lnTo>
                    <a:pt x="135" y="707"/>
                  </a:lnTo>
                  <a:lnTo>
                    <a:pt x="101" y="674"/>
                  </a:lnTo>
                  <a:lnTo>
                    <a:pt x="72" y="636"/>
                  </a:lnTo>
                  <a:lnTo>
                    <a:pt x="47" y="596"/>
                  </a:lnTo>
                  <a:lnTo>
                    <a:pt x="27" y="552"/>
                  </a:lnTo>
                  <a:lnTo>
                    <a:pt x="12" y="504"/>
                  </a:lnTo>
                  <a:lnTo>
                    <a:pt x="3" y="456"/>
                  </a:lnTo>
                  <a:lnTo>
                    <a:pt x="0" y="405"/>
                  </a:lnTo>
                  <a:lnTo>
                    <a:pt x="3" y="354"/>
                  </a:lnTo>
                  <a:lnTo>
                    <a:pt x="12" y="306"/>
                  </a:lnTo>
                  <a:lnTo>
                    <a:pt x="27" y="259"/>
                  </a:lnTo>
                  <a:lnTo>
                    <a:pt x="47" y="215"/>
                  </a:lnTo>
                  <a:lnTo>
                    <a:pt x="72" y="173"/>
                  </a:lnTo>
                  <a:lnTo>
                    <a:pt x="101" y="136"/>
                  </a:lnTo>
                  <a:lnTo>
                    <a:pt x="135" y="103"/>
                  </a:lnTo>
                  <a:lnTo>
                    <a:pt x="172" y="73"/>
                  </a:lnTo>
                  <a:lnTo>
                    <a:pt x="212" y="47"/>
                  </a:lnTo>
                  <a:lnTo>
                    <a:pt x="256" y="28"/>
                  </a:lnTo>
                  <a:lnTo>
                    <a:pt x="303" y="13"/>
                  </a:lnTo>
                  <a:lnTo>
                    <a:pt x="351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2192338" y="5370513"/>
              <a:ext cx="196850" cy="198438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8 w 740"/>
                <a:gd name="T5" fmla="*/ 12 h 745"/>
                <a:gd name="T6" fmla="*/ 514 w 740"/>
                <a:gd name="T7" fmla="*/ 29 h 745"/>
                <a:gd name="T8" fmla="*/ 556 w 740"/>
                <a:gd name="T9" fmla="*/ 51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89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6 w 740"/>
                <a:gd name="T23" fmla="*/ 322 h 745"/>
                <a:gd name="T24" fmla="*/ 740 w 740"/>
                <a:gd name="T25" fmla="*/ 373 h 745"/>
                <a:gd name="T26" fmla="*/ 736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89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6 w 740"/>
                <a:gd name="T41" fmla="*/ 695 h 745"/>
                <a:gd name="T42" fmla="*/ 514 w 740"/>
                <a:gd name="T43" fmla="*/ 717 h 745"/>
                <a:gd name="T44" fmla="*/ 468 w 740"/>
                <a:gd name="T45" fmla="*/ 733 h 745"/>
                <a:gd name="T46" fmla="*/ 420 w 740"/>
                <a:gd name="T47" fmla="*/ 742 h 745"/>
                <a:gd name="T48" fmla="*/ 370 w 740"/>
                <a:gd name="T49" fmla="*/ 745 h 745"/>
                <a:gd name="T50" fmla="*/ 328 w 740"/>
                <a:gd name="T51" fmla="*/ 743 h 745"/>
                <a:gd name="T52" fmla="*/ 288 w 740"/>
                <a:gd name="T53" fmla="*/ 736 h 745"/>
                <a:gd name="T54" fmla="*/ 250 w 740"/>
                <a:gd name="T55" fmla="*/ 726 h 745"/>
                <a:gd name="T56" fmla="*/ 214 w 740"/>
                <a:gd name="T57" fmla="*/ 711 h 745"/>
                <a:gd name="T58" fmla="*/ 205 w 740"/>
                <a:gd name="T59" fmla="*/ 656 h 745"/>
                <a:gd name="T60" fmla="*/ 190 w 740"/>
                <a:gd name="T61" fmla="*/ 606 h 745"/>
                <a:gd name="T62" fmla="*/ 170 w 740"/>
                <a:gd name="T63" fmla="*/ 557 h 745"/>
                <a:gd name="T64" fmla="*/ 145 w 740"/>
                <a:gd name="T65" fmla="*/ 512 h 745"/>
                <a:gd name="T66" fmla="*/ 115 w 740"/>
                <a:gd name="T67" fmla="*/ 470 h 745"/>
                <a:gd name="T68" fmla="*/ 81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4 w 740"/>
                <a:gd name="T75" fmla="*/ 317 h 745"/>
                <a:gd name="T76" fmla="*/ 14 w 740"/>
                <a:gd name="T77" fmla="*/ 269 h 745"/>
                <a:gd name="T78" fmla="*/ 30 w 740"/>
                <a:gd name="T79" fmla="*/ 224 h 745"/>
                <a:gd name="T80" fmla="*/ 52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5 w 740"/>
                <a:gd name="T87" fmla="*/ 76 h 745"/>
                <a:gd name="T88" fmla="*/ 184 w 740"/>
                <a:gd name="T89" fmla="*/ 49 h 745"/>
                <a:gd name="T90" fmla="*/ 226 w 740"/>
                <a:gd name="T91" fmla="*/ 29 h 745"/>
                <a:gd name="T92" fmla="*/ 272 w 740"/>
                <a:gd name="T93" fmla="*/ 12 h 745"/>
                <a:gd name="T94" fmla="*/ 320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8" y="12"/>
                  </a:lnTo>
                  <a:lnTo>
                    <a:pt x="514" y="29"/>
                  </a:lnTo>
                  <a:lnTo>
                    <a:pt x="556" y="51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89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6" y="322"/>
                  </a:lnTo>
                  <a:lnTo>
                    <a:pt x="740" y="373"/>
                  </a:lnTo>
                  <a:lnTo>
                    <a:pt x="736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89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6" y="695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8" y="743"/>
                  </a:lnTo>
                  <a:lnTo>
                    <a:pt x="288" y="736"/>
                  </a:lnTo>
                  <a:lnTo>
                    <a:pt x="250" y="726"/>
                  </a:lnTo>
                  <a:lnTo>
                    <a:pt x="214" y="711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0" y="557"/>
                  </a:lnTo>
                  <a:lnTo>
                    <a:pt x="145" y="512"/>
                  </a:lnTo>
                  <a:lnTo>
                    <a:pt x="115" y="470"/>
                  </a:lnTo>
                  <a:lnTo>
                    <a:pt x="81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4" y="317"/>
                  </a:lnTo>
                  <a:lnTo>
                    <a:pt x="14" y="269"/>
                  </a:lnTo>
                  <a:lnTo>
                    <a:pt x="30" y="224"/>
                  </a:lnTo>
                  <a:lnTo>
                    <a:pt x="52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5" y="76"/>
                  </a:lnTo>
                  <a:lnTo>
                    <a:pt x="184" y="49"/>
                  </a:lnTo>
                  <a:lnTo>
                    <a:pt x="226" y="29"/>
                  </a:lnTo>
                  <a:lnTo>
                    <a:pt x="272" y="12"/>
                  </a:lnTo>
                  <a:lnTo>
                    <a:pt x="320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858963" y="5370513"/>
              <a:ext cx="196850" cy="198438"/>
            </a:xfrm>
            <a:custGeom>
              <a:avLst/>
              <a:gdLst>
                <a:gd name="T0" fmla="*/ 371 w 741"/>
                <a:gd name="T1" fmla="*/ 0 h 745"/>
                <a:gd name="T2" fmla="*/ 421 w 741"/>
                <a:gd name="T3" fmla="*/ 3 h 745"/>
                <a:gd name="T4" fmla="*/ 469 w 741"/>
                <a:gd name="T5" fmla="*/ 12 h 745"/>
                <a:gd name="T6" fmla="*/ 515 w 741"/>
                <a:gd name="T7" fmla="*/ 29 h 745"/>
                <a:gd name="T8" fmla="*/ 558 w 741"/>
                <a:gd name="T9" fmla="*/ 51 h 745"/>
                <a:gd name="T10" fmla="*/ 597 w 741"/>
                <a:gd name="T11" fmla="*/ 77 h 745"/>
                <a:gd name="T12" fmla="*/ 633 w 741"/>
                <a:gd name="T13" fmla="*/ 108 h 745"/>
                <a:gd name="T14" fmla="*/ 663 w 741"/>
                <a:gd name="T15" fmla="*/ 144 h 745"/>
                <a:gd name="T16" fmla="*/ 690 w 741"/>
                <a:gd name="T17" fmla="*/ 184 h 745"/>
                <a:gd name="T18" fmla="*/ 712 w 741"/>
                <a:gd name="T19" fmla="*/ 227 h 745"/>
                <a:gd name="T20" fmla="*/ 728 w 741"/>
                <a:gd name="T21" fmla="*/ 273 h 745"/>
                <a:gd name="T22" fmla="*/ 738 w 741"/>
                <a:gd name="T23" fmla="*/ 322 h 745"/>
                <a:gd name="T24" fmla="*/ 741 w 741"/>
                <a:gd name="T25" fmla="*/ 373 h 745"/>
                <a:gd name="T26" fmla="*/ 740 w 741"/>
                <a:gd name="T27" fmla="*/ 393 h 745"/>
                <a:gd name="T28" fmla="*/ 702 w 741"/>
                <a:gd name="T29" fmla="*/ 426 h 745"/>
                <a:gd name="T30" fmla="*/ 669 w 741"/>
                <a:gd name="T31" fmla="*/ 463 h 745"/>
                <a:gd name="T32" fmla="*/ 639 w 741"/>
                <a:gd name="T33" fmla="*/ 502 h 745"/>
                <a:gd name="T34" fmla="*/ 614 w 741"/>
                <a:gd name="T35" fmla="*/ 545 h 745"/>
                <a:gd name="T36" fmla="*/ 594 w 741"/>
                <a:gd name="T37" fmla="*/ 590 h 745"/>
                <a:gd name="T38" fmla="*/ 579 w 741"/>
                <a:gd name="T39" fmla="*/ 638 h 745"/>
                <a:gd name="T40" fmla="*/ 567 w 741"/>
                <a:gd name="T41" fmla="*/ 688 h 745"/>
                <a:gd name="T42" fmla="*/ 532 w 741"/>
                <a:gd name="T43" fmla="*/ 707 h 745"/>
                <a:gd name="T44" fmla="*/ 494 w 741"/>
                <a:gd name="T45" fmla="*/ 723 h 745"/>
                <a:gd name="T46" fmla="*/ 455 w 741"/>
                <a:gd name="T47" fmla="*/ 736 h 745"/>
                <a:gd name="T48" fmla="*/ 414 w 741"/>
                <a:gd name="T49" fmla="*/ 743 h 745"/>
                <a:gd name="T50" fmla="*/ 371 w 741"/>
                <a:gd name="T51" fmla="*/ 745 h 745"/>
                <a:gd name="T52" fmla="*/ 321 w 741"/>
                <a:gd name="T53" fmla="*/ 742 h 745"/>
                <a:gd name="T54" fmla="*/ 273 w 741"/>
                <a:gd name="T55" fmla="*/ 733 h 745"/>
                <a:gd name="T56" fmla="*/ 227 w 741"/>
                <a:gd name="T57" fmla="*/ 717 h 745"/>
                <a:gd name="T58" fmla="*/ 184 w 741"/>
                <a:gd name="T59" fmla="*/ 695 h 745"/>
                <a:gd name="T60" fmla="*/ 145 w 741"/>
                <a:gd name="T61" fmla="*/ 668 h 745"/>
                <a:gd name="T62" fmla="*/ 109 w 741"/>
                <a:gd name="T63" fmla="*/ 636 h 745"/>
                <a:gd name="T64" fmla="*/ 78 w 741"/>
                <a:gd name="T65" fmla="*/ 600 h 745"/>
                <a:gd name="T66" fmla="*/ 51 w 741"/>
                <a:gd name="T67" fmla="*/ 561 h 745"/>
                <a:gd name="T68" fmla="*/ 30 w 741"/>
                <a:gd name="T69" fmla="*/ 518 h 745"/>
                <a:gd name="T70" fmla="*/ 14 w 741"/>
                <a:gd name="T71" fmla="*/ 472 h 745"/>
                <a:gd name="T72" fmla="*/ 4 w 741"/>
                <a:gd name="T73" fmla="*/ 423 h 745"/>
                <a:gd name="T74" fmla="*/ 0 w 741"/>
                <a:gd name="T75" fmla="*/ 373 h 745"/>
                <a:gd name="T76" fmla="*/ 4 w 741"/>
                <a:gd name="T77" fmla="*/ 322 h 745"/>
                <a:gd name="T78" fmla="*/ 14 w 741"/>
                <a:gd name="T79" fmla="*/ 273 h 745"/>
                <a:gd name="T80" fmla="*/ 30 w 741"/>
                <a:gd name="T81" fmla="*/ 227 h 745"/>
                <a:gd name="T82" fmla="*/ 51 w 741"/>
                <a:gd name="T83" fmla="*/ 184 h 745"/>
                <a:gd name="T84" fmla="*/ 78 w 741"/>
                <a:gd name="T85" fmla="*/ 144 h 745"/>
                <a:gd name="T86" fmla="*/ 109 w 741"/>
                <a:gd name="T87" fmla="*/ 108 h 745"/>
                <a:gd name="T88" fmla="*/ 145 w 741"/>
                <a:gd name="T89" fmla="*/ 77 h 745"/>
                <a:gd name="T90" fmla="*/ 184 w 741"/>
                <a:gd name="T91" fmla="*/ 51 h 745"/>
                <a:gd name="T92" fmla="*/ 227 w 741"/>
                <a:gd name="T93" fmla="*/ 29 h 745"/>
                <a:gd name="T94" fmla="*/ 273 w 741"/>
                <a:gd name="T95" fmla="*/ 12 h 745"/>
                <a:gd name="T96" fmla="*/ 321 w 741"/>
                <a:gd name="T97" fmla="*/ 3 h 745"/>
                <a:gd name="T98" fmla="*/ 371 w 741"/>
                <a:gd name="T99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1" h="745">
                  <a:moveTo>
                    <a:pt x="371" y="0"/>
                  </a:moveTo>
                  <a:lnTo>
                    <a:pt x="421" y="3"/>
                  </a:lnTo>
                  <a:lnTo>
                    <a:pt x="469" y="12"/>
                  </a:lnTo>
                  <a:lnTo>
                    <a:pt x="515" y="29"/>
                  </a:lnTo>
                  <a:lnTo>
                    <a:pt x="558" y="51"/>
                  </a:lnTo>
                  <a:lnTo>
                    <a:pt x="597" y="77"/>
                  </a:lnTo>
                  <a:lnTo>
                    <a:pt x="633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2" y="227"/>
                  </a:lnTo>
                  <a:lnTo>
                    <a:pt x="728" y="273"/>
                  </a:lnTo>
                  <a:lnTo>
                    <a:pt x="738" y="322"/>
                  </a:lnTo>
                  <a:lnTo>
                    <a:pt x="741" y="373"/>
                  </a:lnTo>
                  <a:lnTo>
                    <a:pt x="740" y="393"/>
                  </a:lnTo>
                  <a:lnTo>
                    <a:pt x="702" y="426"/>
                  </a:lnTo>
                  <a:lnTo>
                    <a:pt x="669" y="463"/>
                  </a:lnTo>
                  <a:lnTo>
                    <a:pt x="639" y="502"/>
                  </a:lnTo>
                  <a:lnTo>
                    <a:pt x="614" y="545"/>
                  </a:lnTo>
                  <a:lnTo>
                    <a:pt x="594" y="590"/>
                  </a:lnTo>
                  <a:lnTo>
                    <a:pt x="579" y="638"/>
                  </a:lnTo>
                  <a:lnTo>
                    <a:pt x="567" y="688"/>
                  </a:lnTo>
                  <a:lnTo>
                    <a:pt x="532" y="707"/>
                  </a:lnTo>
                  <a:lnTo>
                    <a:pt x="494" y="723"/>
                  </a:lnTo>
                  <a:lnTo>
                    <a:pt x="455" y="736"/>
                  </a:lnTo>
                  <a:lnTo>
                    <a:pt x="414" y="743"/>
                  </a:lnTo>
                  <a:lnTo>
                    <a:pt x="371" y="745"/>
                  </a:lnTo>
                  <a:lnTo>
                    <a:pt x="321" y="742"/>
                  </a:lnTo>
                  <a:lnTo>
                    <a:pt x="273" y="733"/>
                  </a:lnTo>
                  <a:lnTo>
                    <a:pt x="227" y="717"/>
                  </a:lnTo>
                  <a:lnTo>
                    <a:pt x="184" y="695"/>
                  </a:lnTo>
                  <a:lnTo>
                    <a:pt x="145" y="668"/>
                  </a:lnTo>
                  <a:lnTo>
                    <a:pt x="109" y="636"/>
                  </a:lnTo>
                  <a:lnTo>
                    <a:pt x="78" y="600"/>
                  </a:lnTo>
                  <a:lnTo>
                    <a:pt x="51" y="561"/>
                  </a:lnTo>
                  <a:lnTo>
                    <a:pt x="30" y="518"/>
                  </a:lnTo>
                  <a:lnTo>
                    <a:pt x="14" y="472"/>
                  </a:lnTo>
                  <a:lnTo>
                    <a:pt x="4" y="423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4" y="273"/>
                  </a:lnTo>
                  <a:lnTo>
                    <a:pt x="30" y="227"/>
                  </a:lnTo>
                  <a:lnTo>
                    <a:pt x="51" y="184"/>
                  </a:lnTo>
                  <a:lnTo>
                    <a:pt x="78" y="144"/>
                  </a:lnTo>
                  <a:lnTo>
                    <a:pt x="109" y="108"/>
                  </a:lnTo>
                  <a:lnTo>
                    <a:pt x="145" y="77"/>
                  </a:lnTo>
                  <a:lnTo>
                    <a:pt x="184" y="51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354263" y="5272088"/>
              <a:ext cx="196850" cy="196850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9 w 740"/>
                <a:gd name="T5" fmla="*/ 12 h 745"/>
                <a:gd name="T6" fmla="*/ 514 w 740"/>
                <a:gd name="T7" fmla="*/ 29 h 745"/>
                <a:gd name="T8" fmla="*/ 557 w 740"/>
                <a:gd name="T9" fmla="*/ 50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90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7 w 740"/>
                <a:gd name="T23" fmla="*/ 322 h 745"/>
                <a:gd name="T24" fmla="*/ 740 w 740"/>
                <a:gd name="T25" fmla="*/ 372 h 745"/>
                <a:gd name="T26" fmla="*/ 737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90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7 w 740"/>
                <a:gd name="T41" fmla="*/ 694 h 745"/>
                <a:gd name="T42" fmla="*/ 514 w 740"/>
                <a:gd name="T43" fmla="*/ 715 h 745"/>
                <a:gd name="T44" fmla="*/ 469 w 740"/>
                <a:gd name="T45" fmla="*/ 731 h 745"/>
                <a:gd name="T46" fmla="*/ 420 w 740"/>
                <a:gd name="T47" fmla="*/ 742 h 745"/>
                <a:gd name="T48" fmla="*/ 370 w 740"/>
                <a:gd name="T49" fmla="*/ 745 h 745"/>
                <a:gd name="T50" fmla="*/ 329 w 740"/>
                <a:gd name="T51" fmla="*/ 743 h 745"/>
                <a:gd name="T52" fmla="*/ 289 w 740"/>
                <a:gd name="T53" fmla="*/ 736 h 745"/>
                <a:gd name="T54" fmla="*/ 250 w 740"/>
                <a:gd name="T55" fmla="*/ 724 h 745"/>
                <a:gd name="T56" fmla="*/ 213 w 740"/>
                <a:gd name="T57" fmla="*/ 709 h 745"/>
                <a:gd name="T58" fmla="*/ 205 w 740"/>
                <a:gd name="T59" fmla="*/ 656 h 745"/>
                <a:gd name="T60" fmla="*/ 190 w 740"/>
                <a:gd name="T61" fmla="*/ 606 h 745"/>
                <a:gd name="T62" fmla="*/ 171 w 740"/>
                <a:gd name="T63" fmla="*/ 557 h 745"/>
                <a:gd name="T64" fmla="*/ 146 w 740"/>
                <a:gd name="T65" fmla="*/ 512 h 745"/>
                <a:gd name="T66" fmla="*/ 115 w 740"/>
                <a:gd name="T67" fmla="*/ 469 h 745"/>
                <a:gd name="T68" fmla="*/ 80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5 w 740"/>
                <a:gd name="T75" fmla="*/ 317 h 745"/>
                <a:gd name="T76" fmla="*/ 15 w 740"/>
                <a:gd name="T77" fmla="*/ 269 h 745"/>
                <a:gd name="T78" fmla="*/ 31 w 740"/>
                <a:gd name="T79" fmla="*/ 224 h 745"/>
                <a:gd name="T80" fmla="*/ 53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6 w 740"/>
                <a:gd name="T87" fmla="*/ 76 h 745"/>
                <a:gd name="T88" fmla="*/ 185 w 740"/>
                <a:gd name="T89" fmla="*/ 49 h 745"/>
                <a:gd name="T90" fmla="*/ 227 w 740"/>
                <a:gd name="T91" fmla="*/ 29 h 745"/>
                <a:gd name="T92" fmla="*/ 273 w 740"/>
                <a:gd name="T93" fmla="*/ 12 h 745"/>
                <a:gd name="T94" fmla="*/ 321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9" y="12"/>
                  </a:lnTo>
                  <a:lnTo>
                    <a:pt x="514" y="29"/>
                  </a:lnTo>
                  <a:lnTo>
                    <a:pt x="557" y="50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7" y="322"/>
                  </a:lnTo>
                  <a:lnTo>
                    <a:pt x="740" y="372"/>
                  </a:lnTo>
                  <a:lnTo>
                    <a:pt x="737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7" y="694"/>
                  </a:lnTo>
                  <a:lnTo>
                    <a:pt x="514" y="715"/>
                  </a:lnTo>
                  <a:lnTo>
                    <a:pt x="469" y="731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9" y="743"/>
                  </a:lnTo>
                  <a:lnTo>
                    <a:pt x="289" y="736"/>
                  </a:lnTo>
                  <a:lnTo>
                    <a:pt x="250" y="724"/>
                  </a:lnTo>
                  <a:lnTo>
                    <a:pt x="213" y="709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1" y="557"/>
                  </a:lnTo>
                  <a:lnTo>
                    <a:pt x="146" y="512"/>
                  </a:lnTo>
                  <a:lnTo>
                    <a:pt x="115" y="469"/>
                  </a:lnTo>
                  <a:lnTo>
                    <a:pt x="80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5" y="317"/>
                  </a:lnTo>
                  <a:lnTo>
                    <a:pt x="15" y="269"/>
                  </a:lnTo>
                  <a:lnTo>
                    <a:pt x="31" y="224"/>
                  </a:lnTo>
                  <a:lnTo>
                    <a:pt x="53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6" y="76"/>
                  </a:lnTo>
                  <a:lnTo>
                    <a:pt x="185" y="49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030413" y="5472113"/>
              <a:ext cx="196850" cy="198438"/>
            </a:xfrm>
            <a:custGeom>
              <a:avLst/>
              <a:gdLst>
                <a:gd name="T0" fmla="*/ 371 w 741"/>
                <a:gd name="T1" fmla="*/ 0 h 747"/>
                <a:gd name="T2" fmla="*/ 420 w 741"/>
                <a:gd name="T3" fmla="*/ 4 h 747"/>
                <a:gd name="T4" fmla="*/ 468 w 741"/>
                <a:gd name="T5" fmla="*/ 14 h 747"/>
                <a:gd name="T6" fmla="*/ 514 w 741"/>
                <a:gd name="T7" fmla="*/ 30 h 747"/>
                <a:gd name="T8" fmla="*/ 558 w 741"/>
                <a:gd name="T9" fmla="*/ 52 h 747"/>
                <a:gd name="T10" fmla="*/ 597 w 741"/>
                <a:gd name="T11" fmla="*/ 79 h 747"/>
                <a:gd name="T12" fmla="*/ 632 w 741"/>
                <a:gd name="T13" fmla="*/ 110 h 747"/>
                <a:gd name="T14" fmla="*/ 663 w 741"/>
                <a:gd name="T15" fmla="*/ 146 h 747"/>
                <a:gd name="T16" fmla="*/ 690 w 741"/>
                <a:gd name="T17" fmla="*/ 185 h 747"/>
                <a:gd name="T18" fmla="*/ 711 w 741"/>
                <a:gd name="T19" fmla="*/ 229 h 747"/>
                <a:gd name="T20" fmla="*/ 727 w 741"/>
                <a:gd name="T21" fmla="*/ 275 h 747"/>
                <a:gd name="T22" fmla="*/ 737 w 741"/>
                <a:gd name="T23" fmla="*/ 323 h 747"/>
                <a:gd name="T24" fmla="*/ 741 w 741"/>
                <a:gd name="T25" fmla="*/ 374 h 747"/>
                <a:gd name="T26" fmla="*/ 737 w 741"/>
                <a:gd name="T27" fmla="*/ 424 h 747"/>
                <a:gd name="T28" fmla="*/ 727 w 741"/>
                <a:gd name="T29" fmla="*/ 472 h 747"/>
                <a:gd name="T30" fmla="*/ 711 w 741"/>
                <a:gd name="T31" fmla="*/ 518 h 747"/>
                <a:gd name="T32" fmla="*/ 690 w 741"/>
                <a:gd name="T33" fmla="*/ 562 h 747"/>
                <a:gd name="T34" fmla="*/ 663 w 741"/>
                <a:gd name="T35" fmla="*/ 601 h 747"/>
                <a:gd name="T36" fmla="*/ 632 w 741"/>
                <a:gd name="T37" fmla="*/ 637 h 747"/>
                <a:gd name="T38" fmla="*/ 597 w 741"/>
                <a:gd name="T39" fmla="*/ 668 h 747"/>
                <a:gd name="T40" fmla="*/ 558 w 741"/>
                <a:gd name="T41" fmla="*/ 696 h 747"/>
                <a:gd name="T42" fmla="*/ 514 w 741"/>
                <a:gd name="T43" fmla="*/ 717 h 747"/>
                <a:gd name="T44" fmla="*/ 468 w 741"/>
                <a:gd name="T45" fmla="*/ 733 h 747"/>
                <a:gd name="T46" fmla="*/ 420 w 741"/>
                <a:gd name="T47" fmla="*/ 743 h 747"/>
                <a:gd name="T48" fmla="*/ 371 w 741"/>
                <a:gd name="T49" fmla="*/ 747 h 747"/>
                <a:gd name="T50" fmla="*/ 320 w 741"/>
                <a:gd name="T51" fmla="*/ 743 h 747"/>
                <a:gd name="T52" fmla="*/ 272 w 741"/>
                <a:gd name="T53" fmla="*/ 733 h 747"/>
                <a:gd name="T54" fmla="*/ 227 w 741"/>
                <a:gd name="T55" fmla="*/ 717 h 747"/>
                <a:gd name="T56" fmla="*/ 183 w 741"/>
                <a:gd name="T57" fmla="*/ 696 h 747"/>
                <a:gd name="T58" fmla="*/ 144 w 741"/>
                <a:gd name="T59" fmla="*/ 668 h 747"/>
                <a:gd name="T60" fmla="*/ 109 w 741"/>
                <a:gd name="T61" fmla="*/ 637 h 747"/>
                <a:gd name="T62" fmla="*/ 78 w 741"/>
                <a:gd name="T63" fmla="*/ 601 h 747"/>
                <a:gd name="T64" fmla="*/ 50 w 741"/>
                <a:gd name="T65" fmla="*/ 562 h 747"/>
                <a:gd name="T66" fmla="*/ 30 w 741"/>
                <a:gd name="T67" fmla="*/ 518 h 747"/>
                <a:gd name="T68" fmla="*/ 13 w 741"/>
                <a:gd name="T69" fmla="*/ 472 h 747"/>
                <a:gd name="T70" fmla="*/ 3 w 741"/>
                <a:gd name="T71" fmla="*/ 424 h 747"/>
                <a:gd name="T72" fmla="*/ 0 w 741"/>
                <a:gd name="T73" fmla="*/ 374 h 747"/>
                <a:gd name="T74" fmla="*/ 3 w 741"/>
                <a:gd name="T75" fmla="*/ 323 h 747"/>
                <a:gd name="T76" fmla="*/ 13 w 741"/>
                <a:gd name="T77" fmla="*/ 275 h 747"/>
                <a:gd name="T78" fmla="*/ 30 w 741"/>
                <a:gd name="T79" fmla="*/ 229 h 747"/>
                <a:gd name="T80" fmla="*/ 50 w 741"/>
                <a:gd name="T81" fmla="*/ 185 h 747"/>
                <a:gd name="T82" fmla="*/ 78 w 741"/>
                <a:gd name="T83" fmla="*/ 146 h 747"/>
                <a:gd name="T84" fmla="*/ 109 w 741"/>
                <a:gd name="T85" fmla="*/ 110 h 747"/>
                <a:gd name="T86" fmla="*/ 144 w 741"/>
                <a:gd name="T87" fmla="*/ 79 h 747"/>
                <a:gd name="T88" fmla="*/ 183 w 741"/>
                <a:gd name="T89" fmla="*/ 52 h 747"/>
                <a:gd name="T90" fmla="*/ 227 w 741"/>
                <a:gd name="T91" fmla="*/ 30 h 747"/>
                <a:gd name="T92" fmla="*/ 272 w 741"/>
                <a:gd name="T93" fmla="*/ 14 h 747"/>
                <a:gd name="T94" fmla="*/ 320 w 741"/>
                <a:gd name="T95" fmla="*/ 4 h 747"/>
                <a:gd name="T96" fmla="*/ 371 w 741"/>
                <a:gd name="T97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1" h="747">
                  <a:moveTo>
                    <a:pt x="371" y="0"/>
                  </a:moveTo>
                  <a:lnTo>
                    <a:pt x="420" y="4"/>
                  </a:lnTo>
                  <a:lnTo>
                    <a:pt x="468" y="14"/>
                  </a:lnTo>
                  <a:lnTo>
                    <a:pt x="514" y="30"/>
                  </a:lnTo>
                  <a:lnTo>
                    <a:pt x="558" y="52"/>
                  </a:lnTo>
                  <a:lnTo>
                    <a:pt x="597" y="79"/>
                  </a:lnTo>
                  <a:lnTo>
                    <a:pt x="632" y="110"/>
                  </a:lnTo>
                  <a:lnTo>
                    <a:pt x="663" y="146"/>
                  </a:lnTo>
                  <a:lnTo>
                    <a:pt x="690" y="185"/>
                  </a:lnTo>
                  <a:lnTo>
                    <a:pt x="711" y="229"/>
                  </a:lnTo>
                  <a:lnTo>
                    <a:pt x="727" y="275"/>
                  </a:lnTo>
                  <a:lnTo>
                    <a:pt x="737" y="323"/>
                  </a:lnTo>
                  <a:lnTo>
                    <a:pt x="741" y="374"/>
                  </a:lnTo>
                  <a:lnTo>
                    <a:pt x="737" y="424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2"/>
                  </a:lnTo>
                  <a:lnTo>
                    <a:pt x="663" y="601"/>
                  </a:lnTo>
                  <a:lnTo>
                    <a:pt x="632" y="637"/>
                  </a:lnTo>
                  <a:lnTo>
                    <a:pt x="597" y="668"/>
                  </a:lnTo>
                  <a:lnTo>
                    <a:pt x="558" y="696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3"/>
                  </a:lnTo>
                  <a:lnTo>
                    <a:pt x="371" y="747"/>
                  </a:lnTo>
                  <a:lnTo>
                    <a:pt x="320" y="743"/>
                  </a:lnTo>
                  <a:lnTo>
                    <a:pt x="272" y="733"/>
                  </a:lnTo>
                  <a:lnTo>
                    <a:pt x="227" y="717"/>
                  </a:lnTo>
                  <a:lnTo>
                    <a:pt x="183" y="696"/>
                  </a:lnTo>
                  <a:lnTo>
                    <a:pt x="144" y="668"/>
                  </a:lnTo>
                  <a:lnTo>
                    <a:pt x="109" y="637"/>
                  </a:lnTo>
                  <a:lnTo>
                    <a:pt x="78" y="601"/>
                  </a:lnTo>
                  <a:lnTo>
                    <a:pt x="50" y="562"/>
                  </a:lnTo>
                  <a:lnTo>
                    <a:pt x="30" y="518"/>
                  </a:lnTo>
                  <a:lnTo>
                    <a:pt x="13" y="472"/>
                  </a:lnTo>
                  <a:lnTo>
                    <a:pt x="3" y="424"/>
                  </a:lnTo>
                  <a:lnTo>
                    <a:pt x="0" y="374"/>
                  </a:lnTo>
                  <a:lnTo>
                    <a:pt x="3" y="323"/>
                  </a:lnTo>
                  <a:lnTo>
                    <a:pt x="13" y="275"/>
                  </a:lnTo>
                  <a:lnTo>
                    <a:pt x="30" y="229"/>
                  </a:lnTo>
                  <a:lnTo>
                    <a:pt x="50" y="185"/>
                  </a:lnTo>
                  <a:lnTo>
                    <a:pt x="78" y="146"/>
                  </a:lnTo>
                  <a:lnTo>
                    <a:pt x="109" y="110"/>
                  </a:lnTo>
                  <a:lnTo>
                    <a:pt x="144" y="79"/>
                  </a:lnTo>
                  <a:lnTo>
                    <a:pt x="183" y="52"/>
                  </a:lnTo>
                  <a:lnTo>
                    <a:pt x="227" y="30"/>
                  </a:lnTo>
                  <a:lnTo>
                    <a:pt x="272" y="14"/>
                  </a:lnTo>
                  <a:lnTo>
                    <a:pt x="320" y="4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2212976" y="5575300"/>
              <a:ext cx="244475" cy="258763"/>
            </a:xfrm>
            <a:custGeom>
              <a:avLst/>
              <a:gdLst>
                <a:gd name="T0" fmla="*/ 141 w 927"/>
                <a:gd name="T1" fmla="*/ 0 h 982"/>
                <a:gd name="T2" fmla="*/ 452 w 927"/>
                <a:gd name="T3" fmla="*/ 0 h 982"/>
                <a:gd name="T4" fmla="*/ 509 w 927"/>
                <a:gd name="T5" fmla="*/ 3 h 982"/>
                <a:gd name="T6" fmla="*/ 561 w 927"/>
                <a:gd name="T7" fmla="*/ 12 h 982"/>
                <a:gd name="T8" fmla="*/ 613 w 927"/>
                <a:gd name="T9" fmla="*/ 27 h 982"/>
                <a:gd name="T10" fmla="*/ 661 w 927"/>
                <a:gd name="T11" fmla="*/ 48 h 982"/>
                <a:gd name="T12" fmla="*/ 707 w 927"/>
                <a:gd name="T13" fmla="*/ 75 h 982"/>
                <a:gd name="T14" fmla="*/ 749 w 927"/>
                <a:gd name="T15" fmla="*/ 105 h 982"/>
                <a:gd name="T16" fmla="*/ 788 w 927"/>
                <a:gd name="T17" fmla="*/ 139 h 982"/>
                <a:gd name="T18" fmla="*/ 822 w 927"/>
                <a:gd name="T19" fmla="*/ 179 h 982"/>
                <a:gd name="T20" fmla="*/ 852 w 927"/>
                <a:gd name="T21" fmla="*/ 221 h 982"/>
                <a:gd name="T22" fmla="*/ 879 w 927"/>
                <a:gd name="T23" fmla="*/ 268 h 982"/>
                <a:gd name="T24" fmla="*/ 899 w 927"/>
                <a:gd name="T25" fmla="*/ 317 h 982"/>
                <a:gd name="T26" fmla="*/ 914 w 927"/>
                <a:gd name="T27" fmla="*/ 368 h 982"/>
                <a:gd name="T28" fmla="*/ 923 w 927"/>
                <a:gd name="T29" fmla="*/ 422 h 982"/>
                <a:gd name="T30" fmla="*/ 927 w 927"/>
                <a:gd name="T31" fmla="*/ 478 h 982"/>
                <a:gd name="T32" fmla="*/ 927 w 927"/>
                <a:gd name="T33" fmla="*/ 864 h 982"/>
                <a:gd name="T34" fmla="*/ 924 w 927"/>
                <a:gd name="T35" fmla="*/ 864 h 982"/>
                <a:gd name="T36" fmla="*/ 899 w 927"/>
                <a:gd name="T37" fmla="*/ 877 h 982"/>
                <a:gd name="T38" fmla="*/ 893 w 927"/>
                <a:gd name="T39" fmla="*/ 880 h 982"/>
                <a:gd name="T40" fmla="*/ 882 w 927"/>
                <a:gd name="T41" fmla="*/ 885 h 982"/>
                <a:gd name="T42" fmla="*/ 865 w 927"/>
                <a:gd name="T43" fmla="*/ 892 h 982"/>
                <a:gd name="T44" fmla="*/ 843 w 927"/>
                <a:gd name="T45" fmla="*/ 901 h 982"/>
                <a:gd name="T46" fmla="*/ 814 w 927"/>
                <a:gd name="T47" fmla="*/ 911 h 982"/>
                <a:gd name="T48" fmla="*/ 781 w 927"/>
                <a:gd name="T49" fmla="*/ 922 h 982"/>
                <a:gd name="T50" fmla="*/ 742 w 927"/>
                <a:gd name="T51" fmla="*/ 933 h 982"/>
                <a:gd name="T52" fmla="*/ 698 w 927"/>
                <a:gd name="T53" fmla="*/ 944 h 982"/>
                <a:gd name="T54" fmla="*/ 648 w 927"/>
                <a:gd name="T55" fmla="*/ 954 h 982"/>
                <a:gd name="T56" fmla="*/ 595 w 927"/>
                <a:gd name="T57" fmla="*/ 965 h 982"/>
                <a:gd name="T58" fmla="*/ 535 w 927"/>
                <a:gd name="T59" fmla="*/ 973 h 982"/>
                <a:gd name="T60" fmla="*/ 471 w 927"/>
                <a:gd name="T61" fmla="*/ 978 h 982"/>
                <a:gd name="T62" fmla="*/ 402 w 927"/>
                <a:gd name="T63" fmla="*/ 982 h 982"/>
                <a:gd name="T64" fmla="*/ 402 w 927"/>
                <a:gd name="T65" fmla="*/ 863 h 982"/>
                <a:gd name="T66" fmla="*/ 399 w 927"/>
                <a:gd name="T67" fmla="*/ 800 h 982"/>
                <a:gd name="T68" fmla="*/ 388 w 927"/>
                <a:gd name="T69" fmla="*/ 738 h 982"/>
                <a:gd name="T70" fmla="*/ 372 w 927"/>
                <a:gd name="T71" fmla="*/ 680 h 982"/>
                <a:gd name="T72" fmla="*/ 349 w 927"/>
                <a:gd name="T73" fmla="*/ 624 h 982"/>
                <a:gd name="T74" fmla="*/ 322 w 927"/>
                <a:gd name="T75" fmla="*/ 571 h 982"/>
                <a:gd name="T76" fmla="*/ 289 w 927"/>
                <a:gd name="T77" fmla="*/ 521 h 982"/>
                <a:gd name="T78" fmla="*/ 251 w 927"/>
                <a:gd name="T79" fmla="*/ 476 h 982"/>
                <a:gd name="T80" fmla="*/ 207 w 927"/>
                <a:gd name="T81" fmla="*/ 435 h 982"/>
                <a:gd name="T82" fmla="*/ 162 w 927"/>
                <a:gd name="T83" fmla="*/ 398 h 982"/>
                <a:gd name="T84" fmla="*/ 111 w 927"/>
                <a:gd name="T85" fmla="*/ 367 h 982"/>
                <a:gd name="T86" fmla="*/ 57 w 927"/>
                <a:gd name="T87" fmla="*/ 340 h 982"/>
                <a:gd name="T88" fmla="*/ 0 w 927"/>
                <a:gd name="T89" fmla="*/ 319 h 982"/>
                <a:gd name="T90" fmla="*/ 34 w 927"/>
                <a:gd name="T91" fmla="*/ 284 h 982"/>
                <a:gd name="T92" fmla="*/ 64 w 927"/>
                <a:gd name="T93" fmla="*/ 243 h 982"/>
                <a:gd name="T94" fmla="*/ 91 w 927"/>
                <a:gd name="T95" fmla="*/ 199 h 982"/>
                <a:gd name="T96" fmla="*/ 111 w 927"/>
                <a:gd name="T97" fmla="*/ 153 h 982"/>
                <a:gd name="T98" fmla="*/ 126 w 927"/>
                <a:gd name="T99" fmla="*/ 104 h 982"/>
                <a:gd name="T100" fmla="*/ 136 w 927"/>
                <a:gd name="T101" fmla="*/ 53 h 982"/>
                <a:gd name="T102" fmla="*/ 141 w 927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2">
                  <a:moveTo>
                    <a:pt x="141" y="0"/>
                  </a:moveTo>
                  <a:lnTo>
                    <a:pt x="452" y="0"/>
                  </a:lnTo>
                  <a:lnTo>
                    <a:pt x="509" y="3"/>
                  </a:lnTo>
                  <a:lnTo>
                    <a:pt x="561" y="12"/>
                  </a:lnTo>
                  <a:lnTo>
                    <a:pt x="613" y="27"/>
                  </a:lnTo>
                  <a:lnTo>
                    <a:pt x="661" y="48"/>
                  </a:lnTo>
                  <a:lnTo>
                    <a:pt x="707" y="75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9" y="268"/>
                  </a:lnTo>
                  <a:lnTo>
                    <a:pt x="899" y="317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7" y="478"/>
                  </a:lnTo>
                  <a:lnTo>
                    <a:pt x="927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5" y="892"/>
                  </a:lnTo>
                  <a:lnTo>
                    <a:pt x="843" y="901"/>
                  </a:lnTo>
                  <a:lnTo>
                    <a:pt x="814" y="911"/>
                  </a:lnTo>
                  <a:lnTo>
                    <a:pt x="781" y="922"/>
                  </a:lnTo>
                  <a:lnTo>
                    <a:pt x="742" y="933"/>
                  </a:lnTo>
                  <a:lnTo>
                    <a:pt x="698" y="944"/>
                  </a:lnTo>
                  <a:lnTo>
                    <a:pt x="648" y="954"/>
                  </a:lnTo>
                  <a:lnTo>
                    <a:pt x="595" y="965"/>
                  </a:lnTo>
                  <a:lnTo>
                    <a:pt x="535" y="973"/>
                  </a:lnTo>
                  <a:lnTo>
                    <a:pt x="471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9" y="800"/>
                  </a:lnTo>
                  <a:lnTo>
                    <a:pt x="388" y="738"/>
                  </a:lnTo>
                  <a:lnTo>
                    <a:pt x="372" y="680"/>
                  </a:lnTo>
                  <a:lnTo>
                    <a:pt x="349" y="624"/>
                  </a:lnTo>
                  <a:lnTo>
                    <a:pt x="322" y="571"/>
                  </a:lnTo>
                  <a:lnTo>
                    <a:pt x="289" y="521"/>
                  </a:lnTo>
                  <a:lnTo>
                    <a:pt x="251" y="476"/>
                  </a:lnTo>
                  <a:lnTo>
                    <a:pt x="207" y="435"/>
                  </a:lnTo>
                  <a:lnTo>
                    <a:pt x="162" y="398"/>
                  </a:lnTo>
                  <a:lnTo>
                    <a:pt x="111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91" y="199"/>
                  </a:lnTo>
                  <a:lnTo>
                    <a:pt x="111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2374901" y="5475288"/>
              <a:ext cx="244475" cy="260350"/>
            </a:xfrm>
            <a:custGeom>
              <a:avLst/>
              <a:gdLst>
                <a:gd name="T0" fmla="*/ 140 w 926"/>
                <a:gd name="T1" fmla="*/ 0 h 982"/>
                <a:gd name="T2" fmla="*/ 452 w 926"/>
                <a:gd name="T3" fmla="*/ 0 h 982"/>
                <a:gd name="T4" fmla="*/ 507 w 926"/>
                <a:gd name="T5" fmla="*/ 3 h 982"/>
                <a:gd name="T6" fmla="*/ 561 w 926"/>
                <a:gd name="T7" fmla="*/ 12 h 982"/>
                <a:gd name="T8" fmla="*/ 611 w 926"/>
                <a:gd name="T9" fmla="*/ 27 h 982"/>
                <a:gd name="T10" fmla="*/ 660 w 926"/>
                <a:gd name="T11" fmla="*/ 48 h 982"/>
                <a:gd name="T12" fmla="*/ 706 w 926"/>
                <a:gd name="T13" fmla="*/ 74 h 982"/>
                <a:gd name="T14" fmla="*/ 749 w 926"/>
                <a:gd name="T15" fmla="*/ 105 h 982"/>
                <a:gd name="T16" fmla="*/ 788 w 926"/>
                <a:gd name="T17" fmla="*/ 139 h 982"/>
                <a:gd name="T18" fmla="*/ 822 w 926"/>
                <a:gd name="T19" fmla="*/ 179 h 982"/>
                <a:gd name="T20" fmla="*/ 852 w 926"/>
                <a:gd name="T21" fmla="*/ 221 h 982"/>
                <a:gd name="T22" fmla="*/ 878 w 926"/>
                <a:gd name="T23" fmla="*/ 267 h 982"/>
                <a:gd name="T24" fmla="*/ 899 w 926"/>
                <a:gd name="T25" fmla="*/ 316 h 982"/>
                <a:gd name="T26" fmla="*/ 914 w 926"/>
                <a:gd name="T27" fmla="*/ 368 h 982"/>
                <a:gd name="T28" fmla="*/ 923 w 926"/>
                <a:gd name="T29" fmla="*/ 422 h 982"/>
                <a:gd name="T30" fmla="*/ 926 w 926"/>
                <a:gd name="T31" fmla="*/ 477 h 982"/>
                <a:gd name="T32" fmla="*/ 926 w 926"/>
                <a:gd name="T33" fmla="*/ 864 h 982"/>
                <a:gd name="T34" fmla="*/ 924 w 926"/>
                <a:gd name="T35" fmla="*/ 864 h 982"/>
                <a:gd name="T36" fmla="*/ 899 w 926"/>
                <a:gd name="T37" fmla="*/ 877 h 982"/>
                <a:gd name="T38" fmla="*/ 893 w 926"/>
                <a:gd name="T39" fmla="*/ 880 h 982"/>
                <a:gd name="T40" fmla="*/ 882 w 926"/>
                <a:gd name="T41" fmla="*/ 885 h 982"/>
                <a:gd name="T42" fmla="*/ 864 w 926"/>
                <a:gd name="T43" fmla="*/ 892 h 982"/>
                <a:gd name="T44" fmla="*/ 841 w 926"/>
                <a:gd name="T45" fmla="*/ 901 h 982"/>
                <a:gd name="T46" fmla="*/ 814 w 926"/>
                <a:gd name="T47" fmla="*/ 911 h 982"/>
                <a:gd name="T48" fmla="*/ 780 w 926"/>
                <a:gd name="T49" fmla="*/ 922 h 982"/>
                <a:gd name="T50" fmla="*/ 741 w 926"/>
                <a:gd name="T51" fmla="*/ 933 h 982"/>
                <a:gd name="T52" fmla="*/ 697 w 926"/>
                <a:gd name="T53" fmla="*/ 944 h 982"/>
                <a:gd name="T54" fmla="*/ 648 w 926"/>
                <a:gd name="T55" fmla="*/ 954 h 982"/>
                <a:gd name="T56" fmla="*/ 594 w 926"/>
                <a:gd name="T57" fmla="*/ 965 h 982"/>
                <a:gd name="T58" fmla="*/ 534 w 926"/>
                <a:gd name="T59" fmla="*/ 971 h 982"/>
                <a:gd name="T60" fmla="*/ 470 w 926"/>
                <a:gd name="T61" fmla="*/ 978 h 982"/>
                <a:gd name="T62" fmla="*/ 402 w 926"/>
                <a:gd name="T63" fmla="*/ 982 h 982"/>
                <a:gd name="T64" fmla="*/ 402 w 926"/>
                <a:gd name="T65" fmla="*/ 863 h 982"/>
                <a:gd name="T66" fmla="*/ 398 w 926"/>
                <a:gd name="T67" fmla="*/ 799 h 982"/>
                <a:gd name="T68" fmla="*/ 388 w 926"/>
                <a:gd name="T69" fmla="*/ 738 h 982"/>
                <a:gd name="T70" fmla="*/ 372 w 926"/>
                <a:gd name="T71" fmla="*/ 679 h 982"/>
                <a:gd name="T72" fmla="*/ 349 w 926"/>
                <a:gd name="T73" fmla="*/ 624 h 982"/>
                <a:gd name="T74" fmla="*/ 321 w 926"/>
                <a:gd name="T75" fmla="*/ 571 h 982"/>
                <a:gd name="T76" fmla="*/ 288 w 926"/>
                <a:gd name="T77" fmla="*/ 521 h 982"/>
                <a:gd name="T78" fmla="*/ 249 w 926"/>
                <a:gd name="T79" fmla="*/ 476 h 982"/>
                <a:gd name="T80" fmla="*/ 207 w 926"/>
                <a:gd name="T81" fmla="*/ 435 h 982"/>
                <a:gd name="T82" fmla="*/ 160 w 926"/>
                <a:gd name="T83" fmla="*/ 398 h 982"/>
                <a:gd name="T84" fmla="*/ 110 w 926"/>
                <a:gd name="T85" fmla="*/ 367 h 982"/>
                <a:gd name="T86" fmla="*/ 57 w 926"/>
                <a:gd name="T87" fmla="*/ 340 h 982"/>
                <a:gd name="T88" fmla="*/ 0 w 926"/>
                <a:gd name="T89" fmla="*/ 319 h 982"/>
                <a:gd name="T90" fmla="*/ 34 w 926"/>
                <a:gd name="T91" fmla="*/ 284 h 982"/>
                <a:gd name="T92" fmla="*/ 64 w 926"/>
                <a:gd name="T93" fmla="*/ 243 h 982"/>
                <a:gd name="T94" fmla="*/ 89 w 926"/>
                <a:gd name="T95" fmla="*/ 199 h 982"/>
                <a:gd name="T96" fmla="*/ 110 w 926"/>
                <a:gd name="T97" fmla="*/ 153 h 982"/>
                <a:gd name="T98" fmla="*/ 126 w 926"/>
                <a:gd name="T99" fmla="*/ 104 h 982"/>
                <a:gd name="T100" fmla="*/ 136 w 926"/>
                <a:gd name="T101" fmla="*/ 53 h 982"/>
                <a:gd name="T102" fmla="*/ 140 w 926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6" h="982">
                  <a:moveTo>
                    <a:pt x="140" y="0"/>
                  </a:moveTo>
                  <a:lnTo>
                    <a:pt x="452" y="0"/>
                  </a:lnTo>
                  <a:lnTo>
                    <a:pt x="507" y="3"/>
                  </a:lnTo>
                  <a:lnTo>
                    <a:pt x="561" y="12"/>
                  </a:lnTo>
                  <a:lnTo>
                    <a:pt x="611" y="27"/>
                  </a:lnTo>
                  <a:lnTo>
                    <a:pt x="660" y="48"/>
                  </a:lnTo>
                  <a:lnTo>
                    <a:pt x="706" y="74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8" y="267"/>
                  </a:lnTo>
                  <a:lnTo>
                    <a:pt x="899" y="316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6" y="477"/>
                  </a:lnTo>
                  <a:lnTo>
                    <a:pt x="926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4" y="892"/>
                  </a:lnTo>
                  <a:lnTo>
                    <a:pt x="841" y="901"/>
                  </a:lnTo>
                  <a:lnTo>
                    <a:pt x="814" y="911"/>
                  </a:lnTo>
                  <a:lnTo>
                    <a:pt x="780" y="922"/>
                  </a:lnTo>
                  <a:lnTo>
                    <a:pt x="741" y="933"/>
                  </a:lnTo>
                  <a:lnTo>
                    <a:pt x="697" y="944"/>
                  </a:lnTo>
                  <a:lnTo>
                    <a:pt x="648" y="954"/>
                  </a:lnTo>
                  <a:lnTo>
                    <a:pt x="594" y="965"/>
                  </a:lnTo>
                  <a:lnTo>
                    <a:pt x="534" y="971"/>
                  </a:lnTo>
                  <a:lnTo>
                    <a:pt x="470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8" y="799"/>
                  </a:lnTo>
                  <a:lnTo>
                    <a:pt x="388" y="738"/>
                  </a:lnTo>
                  <a:lnTo>
                    <a:pt x="372" y="679"/>
                  </a:lnTo>
                  <a:lnTo>
                    <a:pt x="349" y="624"/>
                  </a:lnTo>
                  <a:lnTo>
                    <a:pt x="321" y="571"/>
                  </a:lnTo>
                  <a:lnTo>
                    <a:pt x="288" y="521"/>
                  </a:lnTo>
                  <a:lnTo>
                    <a:pt x="249" y="476"/>
                  </a:lnTo>
                  <a:lnTo>
                    <a:pt x="207" y="435"/>
                  </a:lnTo>
                  <a:lnTo>
                    <a:pt x="160" y="398"/>
                  </a:lnTo>
                  <a:lnTo>
                    <a:pt x="110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89" y="199"/>
                  </a:lnTo>
                  <a:lnTo>
                    <a:pt x="110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790701" y="5575300"/>
              <a:ext cx="254000" cy="258763"/>
            </a:xfrm>
            <a:custGeom>
              <a:avLst/>
              <a:gdLst>
                <a:gd name="T0" fmla="*/ 474 w 965"/>
                <a:gd name="T1" fmla="*/ 0 h 980"/>
                <a:gd name="T2" fmla="*/ 788 w 965"/>
                <a:gd name="T3" fmla="*/ 0 h 980"/>
                <a:gd name="T4" fmla="*/ 824 w 965"/>
                <a:gd name="T5" fmla="*/ 2 h 980"/>
                <a:gd name="T6" fmla="*/ 828 w 965"/>
                <a:gd name="T7" fmla="*/ 54 h 980"/>
                <a:gd name="T8" fmla="*/ 839 w 965"/>
                <a:gd name="T9" fmla="*/ 105 h 980"/>
                <a:gd name="T10" fmla="*/ 855 w 965"/>
                <a:gd name="T11" fmla="*/ 154 h 980"/>
                <a:gd name="T12" fmla="*/ 875 w 965"/>
                <a:gd name="T13" fmla="*/ 201 h 980"/>
                <a:gd name="T14" fmla="*/ 900 w 965"/>
                <a:gd name="T15" fmla="*/ 243 h 980"/>
                <a:gd name="T16" fmla="*/ 930 w 965"/>
                <a:gd name="T17" fmla="*/ 284 h 980"/>
                <a:gd name="T18" fmla="*/ 965 w 965"/>
                <a:gd name="T19" fmla="*/ 319 h 980"/>
                <a:gd name="T20" fmla="*/ 907 w 965"/>
                <a:gd name="T21" fmla="*/ 340 h 980"/>
                <a:gd name="T22" fmla="*/ 853 w 965"/>
                <a:gd name="T23" fmla="*/ 367 h 980"/>
                <a:gd name="T24" fmla="*/ 803 w 965"/>
                <a:gd name="T25" fmla="*/ 398 h 980"/>
                <a:gd name="T26" fmla="*/ 756 w 965"/>
                <a:gd name="T27" fmla="*/ 435 h 980"/>
                <a:gd name="T28" fmla="*/ 714 w 965"/>
                <a:gd name="T29" fmla="*/ 476 h 980"/>
                <a:gd name="T30" fmla="*/ 676 w 965"/>
                <a:gd name="T31" fmla="*/ 521 h 980"/>
                <a:gd name="T32" fmla="*/ 643 w 965"/>
                <a:gd name="T33" fmla="*/ 571 h 980"/>
                <a:gd name="T34" fmla="*/ 614 w 965"/>
                <a:gd name="T35" fmla="*/ 624 h 980"/>
                <a:gd name="T36" fmla="*/ 592 w 965"/>
                <a:gd name="T37" fmla="*/ 680 h 980"/>
                <a:gd name="T38" fmla="*/ 575 w 965"/>
                <a:gd name="T39" fmla="*/ 738 h 980"/>
                <a:gd name="T40" fmla="*/ 566 w 965"/>
                <a:gd name="T41" fmla="*/ 800 h 980"/>
                <a:gd name="T42" fmla="*/ 563 w 965"/>
                <a:gd name="T43" fmla="*/ 863 h 980"/>
                <a:gd name="T44" fmla="*/ 563 w 965"/>
                <a:gd name="T45" fmla="*/ 980 h 980"/>
                <a:gd name="T46" fmla="*/ 494 w 965"/>
                <a:gd name="T47" fmla="*/ 975 h 980"/>
                <a:gd name="T48" fmla="*/ 423 w 965"/>
                <a:gd name="T49" fmla="*/ 967 h 980"/>
                <a:gd name="T50" fmla="*/ 349 w 965"/>
                <a:gd name="T51" fmla="*/ 957 h 980"/>
                <a:gd name="T52" fmla="*/ 274 w 965"/>
                <a:gd name="T53" fmla="*/ 943 h 980"/>
                <a:gd name="T54" fmla="*/ 195 w 965"/>
                <a:gd name="T55" fmla="*/ 925 h 980"/>
                <a:gd name="T56" fmla="*/ 112 w 965"/>
                <a:gd name="T57" fmla="*/ 903 h 980"/>
                <a:gd name="T58" fmla="*/ 28 w 965"/>
                <a:gd name="T59" fmla="*/ 879 h 980"/>
                <a:gd name="T60" fmla="*/ 1 w 965"/>
                <a:gd name="T61" fmla="*/ 870 h 980"/>
                <a:gd name="T62" fmla="*/ 0 w 965"/>
                <a:gd name="T63" fmla="*/ 864 h 980"/>
                <a:gd name="T64" fmla="*/ 0 w 965"/>
                <a:gd name="T65" fmla="*/ 478 h 980"/>
                <a:gd name="T66" fmla="*/ 4 w 965"/>
                <a:gd name="T67" fmla="*/ 422 h 980"/>
                <a:gd name="T68" fmla="*/ 13 w 965"/>
                <a:gd name="T69" fmla="*/ 368 h 980"/>
                <a:gd name="T70" fmla="*/ 29 w 965"/>
                <a:gd name="T71" fmla="*/ 317 h 980"/>
                <a:gd name="T72" fmla="*/ 49 w 965"/>
                <a:gd name="T73" fmla="*/ 268 h 980"/>
                <a:gd name="T74" fmla="*/ 75 w 965"/>
                <a:gd name="T75" fmla="*/ 221 h 980"/>
                <a:gd name="T76" fmla="*/ 105 w 965"/>
                <a:gd name="T77" fmla="*/ 179 h 980"/>
                <a:gd name="T78" fmla="*/ 140 w 965"/>
                <a:gd name="T79" fmla="*/ 139 h 980"/>
                <a:gd name="T80" fmla="*/ 179 w 965"/>
                <a:gd name="T81" fmla="*/ 105 h 980"/>
                <a:gd name="T82" fmla="*/ 221 w 965"/>
                <a:gd name="T83" fmla="*/ 75 h 980"/>
                <a:gd name="T84" fmla="*/ 266 w 965"/>
                <a:gd name="T85" fmla="*/ 48 h 980"/>
                <a:gd name="T86" fmla="*/ 315 w 965"/>
                <a:gd name="T87" fmla="*/ 27 h 980"/>
                <a:gd name="T88" fmla="*/ 367 w 965"/>
                <a:gd name="T89" fmla="*/ 12 h 980"/>
                <a:gd name="T90" fmla="*/ 419 w 965"/>
                <a:gd name="T91" fmla="*/ 3 h 980"/>
                <a:gd name="T92" fmla="*/ 474 w 965"/>
                <a:gd name="T93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5" h="980">
                  <a:moveTo>
                    <a:pt x="474" y="0"/>
                  </a:moveTo>
                  <a:lnTo>
                    <a:pt x="788" y="0"/>
                  </a:lnTo>
                  <a:lnTo>
                    <a:pt x="824" y="2"/>
                  </a:lnTo>
                  <a:lnTo>
                    <a:pt x="828" y="54"/>
                  </a:lnTo>
                  <a:lnTo>
                    <a:pt x="839" y="105"/>
                  </a:lnTo>
                  <a:lnTo>
                    <a:pt x="855" y="154"/>
                  </a:lnTo>
                  <a:lnTo>
                    <a:pt x="875" y="201"/>
                  </a:lnTo>
                  <a:lnTo>
                    <a:pt x="900" y="243"/>
                  </a:lnTo>
                  <a:lnTo>
                    <a:pt x="930" y="284"/>
                  </a:lnTo>
                  <a:lnTo>
                    <a:pt x="965" y="319"/>
                  </a:lnTo>
                  <a:lnTo>
                    <a:pt x="907" y="340"/>
                  </a:lnTo>
                  <a:lnTo>
                    <a:pt x="853" y="367"/>
                  </a:lnTo>
                  <a:lnTo>
                    <a:pt x="803" y="398"/>
                  </a:lnTo>
                  <a:lnTo>
                    <a:pt x="756" y="435"/>
                  </a:lnTo>
                  <a:lnTo>
                    <a:pt x="714" y="476"/>
                  </a:lnTo>
                  <a:lnTo>
                    <a:pt x="676" y="521"/>
                  </a:lnTo>
                  <a:lnTo>
                    <a:pt x="643" y="571"/>
                  </a:lnTo>
                  <a:lnTo>
                    <a:pt x="614" y="624"/>
                  </a:lnTo>
                  <a:lnTo>
                    <a:pt x="592" y="680"/>
                  </a:lnTo>
                  <a:lnTo>
                    <a:pt x="575" y="738"/>
                  </a:lnTo>
                  <a:lnTo>
                    <a:pt x="566" y="800"/>
                  </a:lnTo>
                  <a:lnTo>
                    <a:pt x="563" y="863"/>
                  </a:lnTo>
                  <a:lnTo>
                    <a:pt x="563" y="980"/>
                  </a:lnTo>
                  <a:lnTo>
                    <a:pt x="494" y="975"/>
                  </a:lnTo>
                  <a:lnTo>
                    <a:pt x="423" y="967"/>
                  </a:lnTo>
                  <a:lnTo>
                    <a:pt x="349" y="957"/>
                  </a:lnTo>
                  <a:lnTo>
                    <a:pt x="274" y="943"/>
                  </a:lnTo>
                  <a:lnTo>
                    <a:pt x="195" y="925"/>
                  </a:lnTo>
                  <a:lnTo>
                    <a:pt x="112" y="903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4"/>
                  </a:lnTo>
                  <a:lnTo>
                    <a:pt x="0" y="478"/>
                  </a:lnTo>
                  <a:lnTo>
                    <a:pt x="4" y="422"/>
                  </a:lnTo>
                  <a:lnTo>
                    <a:pt x="13" y="368"/>
                  </a:lnTo>
                  <a:lnTo>
                    <a:pt x="29" y="317"/>
                  </a:lnTo>
                  <a:lnTo>
                    <a:pt x="49" y="268"/>
                  </a:lnTo>
                  <a:lnTo>
                    <a:pt x="75" y="221"/>
                  </a:lnTo>
                  <a:lnTo>
                    <a:pt x="105" y="179"/>
                  </a:lnTo>
                  <a:lnTo>
                    <a:pt x="140" y="139"/>
                  </a:lnTo>
                  <a:lnTo>
                    <a:pt x="179" y="105"/>
                  </a:lnTo>
                  <a:lnTo>
                    <a:pt x="221" y="75"/>
                  </a:lnTo>
                  <a:lnTo>
                    <a:pt x="266" y="48"/>
                  </a:lnTo>
                  <a:lnTo>
                    <a:pt x="315" y="27"/>
                  </a:lnTo>
                  <a:lnTo>
                    <a:pt x="367" y="12"/>
                  </a:lnTo>
                  <a:lnTo>
                    <a:pt x="419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962151" y="5676900"/>
              <a:ext cx="333375" cy="260350"/>
            </a:xfrm>
            <a:custGeom>
              <a:avLst/>
              <a:gdLst>
                <a:gd name="T0" fmla="*/ 474 w 1262"/>
                <a:gd name="T1" fmla="*/ 0 h 984"/>
                <a:gd name="T2" fmla="*/ 789 w 1262"/>
                <a:gd name="T3" fmla="*/ 0 h 984"/>
                <a:gd name="T4" fmla="*/ 844 w 1262"/>
                <a:gd name="T5" fmla="*/ 4 h 984"/>
                <a:gd name="T6" fmla="*/ 896 w 1262"/>
                <a:gd name="T7" fmla="*/ 13 h 984"/>
                <a:gd name="T8" fmla="*/ 948 w 1262"/>
                <a:gd name="T9" fmla="*/ 28 h 984"/>
                <a:gd name="T10" fmla="*/ 996 w 1262"/>
                <a:gd name="T11" fmla="*/ 49 h 984"/>
                <a:gd name="T12" fmla="*/ 1042 w 1262"/>
                <a:gd name="T13" fmla="*/ 74 h 984"/>
                <a:gd name="T14" fmla="*/ 1084 w 1262"/>
                <a:gd name="T15" fmla="*/ 105 h 984"/>
                <a:gd name="T16" fmla="*/ 1123 w 1262"/>
                <a:gd name="T17" fmla="*/ 140 h 984"/>
                <a:gd name="T18" fmla="*/ 1158 w 1262"/>
                <a:gd name="T19" fmla="*/ 179 h 984"/>
                <a:gd name="T20" fmla="*/ 1189 w 1262"/>
                <a:gd name="T21" fmla="*/ 222 h 984"/>
                <a:gd name="T22" fmla="*/ 1214 w 1262"/>
                <a:gd name="T23" fmla="*/ 268 h 984"/>
                <a:gd name="T24" fmla="*/ 1234 w 1262"/>
                <a:gd name="T25" fmla="*/ 316 h 984"/>
                <a:gd name="T26" fmla="*/ 1249 w 1262"/>
                <a:gd name="T27" fmla="*/ 368 h 984"/>
                <a:gd name="T28" fmla="*/ 1258 w 1262"/>
                <a:gd name="T29" fmla="*/ 421 h 984"/>
                <a:gd name="T30" fmla="*/ 1262 w 1262"/>
                <a:gd name="T31" fmla="*/ 478 h 984"/>
                <a:gd name="T32" fmla="*/ 1262 w 1262"/>
                <a:gd name="T33" fmla="*/ 865 h 984"/>
                <a:gd name="T34" fmla="*/ 1260 w 1262"/>
                <a:gd name="T35" fmla="*/ 865 h 984"/>
                <a:gd name="T36" fmla="*/ 1234 w 1262"/>
                <a:gd name="T37" fmla="*/ 877 h 984"/>
                <a:gd name="T38" fmla="*/ 1230 w 1262"/>
                <a:gd name="T39" fmla="*/ 880 h 984"/>
                <a:gd name="T40" fmla="*/ 1218 w 1262"/>
                <a:gd name="T41" fmla="*/ 885 h 984"/>
                <a:gd name="T42" fmla="*/ 1201 w 1262"/>
                <a:gd name="T43" fmla="*/ 892 h 984"/>
                <a:gd name="T44" fmla="*/ 1178 w 1262"/>
                <a:gd name="T45" fmla="*/ 902 h 984"/>
                <a:gd name="T46" fmla="*/ 1151 w 1262"/>
                <a:gd name="T47" fmla="*/ 911 h 984"/>
                <a:gd name="T48" fmla="*/ 1118 w 1262"/>
                <a:gd name="T49" fmla="*/ 922 h 984"/>
                <a:gd name="T50" fmla="*/ 1080 w 1262"/>
                <a:gd name="T51" fmla="*/ 933 h 984"/>
                <a:gd name="T52" fmla="*/ 1036 w 1262"/>
                <a:gd name="T53" fmla="*/ 944 h 984"/>
                <a:gd name="T54" fmla="*/ 987 w 1262"/>
                <a:gd name="T55" fmla="*/ 955 h 984"/>
                <a:gd name="T56" fmla="*/ 934 w 1262"/>
                <a:gd name="T57" fmla="*/ 964 h 984"/>
                <a:gd name="T58" fmla="*/ 876 w 1262"/>
                <a:gd name="T59" fmla="*/ 972 h 984"/>
                <a:gd name="T60" fmla="*/ 813 w 1262"/>
                <a:gd name="T61" fmla="*/ 978 h 984"/>
                <a:gd name="T62" fmla="*/ 744 w 1262"/>
                <a:gd name="T63" fmla="*/ 982 h 984"/>
                <a:gd name="T64" fmla="*/ 672 w 1262"/>
                <a:gd name="T65" fmla="*/ 984 h 984"/>
                <a:gd name="T66" fmla="*/ 603 w 1262"/>
                <a:gd name="T67" fmla="*/ 982 h 984"/>
                <a:gd name="T68" fmla="*/ 531 w 1262"/>
                <a:gd name="T69" fmla="*/ 979 h 984"/>
                <a:gd name="T70" fmla="*/ 455 w 1262"/>
                <a:gd name="T71" fmla="*/ 971 h 984"/>
                <a:gd name="T72" fmla="*/ 376 w 1262"/>
                <a:gd name="T73" fmla="*/ 960 h 984"/>
                <a:gd name="T74" fmla="*/ 294 w 1262"/>
                <a:gd name="T75" fmla="*/ 947 h 984"/>
                <a:gd name="T76" fmla="*/ 208 w 1262"/>
                <a:gd name="T77" fmla="*/ 928 h 984"/>
                <a:gd name="T78" fmla="*/ 120 w 1262"/>
                <a:gd name="T79" fmla="*/ 906 h 984"/>
                <a:gd name="T80" fmla="*/ 28 w 1262"/>
                <a:gd name="T81" fmla="*/ 879 h 984"/>
                <a:gd name="T82" fmla="*/ 1 w 1262"/>
                <a:gd name="T83" fmla="*/ 870 h 984"/>
                <a:gd name="T84" fmla="*/ 0 w 1262"/>
                <a:gd name="T85" fmla="*/ 865 h 984"/>
                <a:gd name="T86" fmla="*/ 0 w 1262"/>
                <a:gd name="T87" fmla="*/ 478 h 984"/>
                <a:gd name="T88" fmla="*/ 3 w 1262"/>
                <a:gd name="T89" fmla="*/ 421 h 984"/>
                <a:gd name="T90" fmla="*/ 12 w 1262"/>
                <a:gd name="T91" fmla="*/ 368 h 984"/>
                <a:gd name="T92" fmla="*/ 28 w 1262"/>
                <a:gd name="T93" fmla="*/ 316 h 984"/>
                <a:gd name="T94" fmla="*/ 49 w 1262"/>
                <a:gd name="T95" fmla="*/ 268 h 984"/>
                <a:gd name="T96" fmla="*/ 74 w 1262"/>
                <a:gd name="T97" fmla="*/ 222 h 984"/>
                <a:gd name="T98" fmla="*/ 105 w 1262"/>
                <a:gd name="T99" fmla="*/ 179 h 984"/>
                <a:gd name="T100" fmla="*/ 139 w 1262"/>
                <a:gd name="T101" fmla="*/ 140 h 984"/>
                <a:gd name="T102" fmla="*/ 178 w 1262"/>
                <a:gd name="T103" fmla="*/ 105 h 984"/>
                <a:gd name="T104" fmla="*/ 221 w 1262"/>
                <a:gd name="T105" fmla="*/ 74 h 984"/>
                <a:gd name="T106" fmla="*/ 266 w 1262"/>
                <a:gd name="T107" fmla="*/ 49 h 984"/>
                <a:gd name="T108" fmla="*/ 315 w 1262"/>
                <a:gd name="T109" fmla="*/ 28 h 984"/>
                <a:gd name="T110" fmla="*/ 366 w 1262"/>
                <a:gd name="T111" fmla="*/ 13 h 984"/>
                <a:gd name="T112" fmla="*/ 419 w 1262"/>
                <a:gd name="T113" fmla="*/ 4 h 984"/>
                <a:gd name="T114" fmla="*/ 474 w 1262"/>
                <a:gd name="T115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2" h="984">
                  <a:moveTo>
                    <a:pt x="474" y="0"/>
                  </a:moveTo>
                  <a:lnTo>
                    <a:pt x="789" y="0"/>
                  </a:lnTo>
                  <a:lnTo>
                    <a:pt x="844" y="4"/>
                  </a:lnTo>
                  <a:lnTo>
                    <a:pt x="896" y="13"/>
                  </a:lnTo>
                  <a:lnTo>
                    <a:pt x="948" y="28"/>
                  </a:lnTo>
                  <a:lnTo>
                    <a:pt x="996" y="49"/>
                  </a:lnTo>
                  <a:lnTo>
                    <a:pt x="1042" y="74"/>
                  </a:lnTo>
                  <a:lnTo>
                    <a:pt x="1084" y="105"/>
                  </a:lnTo>
                  <a:lnTo>
                    <a:pt x="1123" y="140"/>
                  </a:lnTo>
                  <a:lnTo>
                    <a:pt x="1158" y="179"/>
                  </a:lnTo>
                  <a:lnTo>
                    <a:pt x="1189" y="222"/>
                  </a:lnTo>
                  <a:lnTo>
                    <a:pt x="1214" y="268"/>
                  </a:lnTo>
                  <a:lnTo>
                    <a:pt x="1234" y="316"/>
                  </a:lnTo>
                  <a:lnTo>
                    <a:pt x="1249" y="368"/>
                  </a:lnTo>
                  <a:lnTo>
                    <a:pt x="1258" y="421"/>
                  </a:lnTo>
                  <a:lnTo>
                    <a:pt x="1262" y="478"/>
                  </a:lnTo>
                  <a:lnTo>
                    <a:pt x="1262" y="865"/>
                  </a:lnTo>
                  <a:lnTo>
                    <a:pt x="1260" y="865"/>
                  </a:lnTo>
                  <a:lnTo>
                    <a:pt x="1234" y="877"/>
                  </a:lnTo>
                  <a:lnTo>
                    <a:pt x="1230" y="880"/>
                  </a:lnTo>
                  <a:lnTo>
                    <a:pt x="1218" y="885"/>
                  </a:lnTo>
                  <a:lnTo>
                    <a:pt x="1201" y="892"/>
                  </a:lnTo>
                  <a:lnTo>
                    <a:pt x="1178" y="902"/>
                  </a:lnTo>
                  <a:lnTo>
                    <a:pt x="1151" y="911"/>
                  </a:lnTo>
                  <a:lnTo>
                    <a:pt x="1118" y="922"/>
                  </a:lnTo>
                  <a:lnTo>
                    <a:pt x="1080" y="933"/>
                  </a:lnTo>
                  <a:lnTo>
                    <a:pt x="1036" y="944"/>
                  </a:lnTo>
                  <a:lnTo>
                    <a:pt x="987" y="955"/>
                  </a:lnTo>
                  <a:lnTo>
                    <a:pt x="934" y="964"/>
                  </a:lnTo>
                  <a:lnTo>
                    <a:pt x="876" y="972"/>
                  </a:lnTo>
                  <a:lnTo>
                    <a:pt x="813" y="978"/>
                  </a:lnTo>
                  <a:lnTo>
                    <a:pt x="744" y="982"/>
                  </a:lnTo>
                  <a:lnTo>
                    <a:pt x="672" y="984"/>
                  </a:lnTo>
                  <a:lnTo>
                    <a:pt x="603" y="982"/>
                  </a:lnTo>
                  <a:lnTo>
                    <a:pt x="531" y="979"/>
                  </a:lnTo>
                  <a:lnTo>
                    <a:pt x="455" y="971"/>
                  </a:lnTo>
                  <a:lnTo>
                    <a:pt x="376" y="960"/>
                  </a:lnTo>
                  <a:lnTo>
                    <a:pt x="294" y="947"/>
                  </a:lnTo>
                  <a:lnTo>
                    <a:pt x="208" y="928"/>
                  </a:lnTo>
                  <a:lnTo>
                    <a:pt x="120" y="906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1"/>
                  </a:lnTo>
                  <a:lnTo>
                    <a:pt x="12" y="368"/>
                  </a:lnTo>
                  <a:lnTo>
                    <a:pt x="28" y="316"/>
                  </a:lnTo>
                  <a:lnTo>
                    <a:pt x="49" y="268"/>
                  </a:lnTo>
                  <a:lnTo>
                    <a:pt x="74" y="222"/>
                  </a:lnTo>
                  <a:lnTo>
                    <a:pt x="105" y="179"/>
                  </a:lnTo>
                  <a:lnTo>
                    <a:pt x="139" y="140"/>
                  </a:lnTo>
                  <a:lnTo>
                    <a:pt x="178" y="105"/>
                  </a:lnTo>
                  <a:lnTo>
                    <a:pt x="221" y="74"/>
                  </a:lnTo>
                  <a:lnTo>
                    <a:pt x="266" y="49"/>
                  </a:lnTo>
                  <a:lnTo>
                    <a:pt x="315" y="28"/>
                  </a:lnTo>
                  <a:lnTo>
                    <a:pt x="366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697038" y="5275263"/>
              <a:ext cx="195263" cy="196850"/>
            </a:xfrm>
            <a:custGeom>
              <a:avLst/>
              <a:gdLst>
                <a:gd name="T0" fmla="*/ 370 w 740"/>
                <a:gd name="T1" fmla="*/ 0 h 746"/>
                <a:gd name="T2" fmla="*/ 419 w 740"/>
                <a:gd name="T3" fmla="*/ 4 h 746"/>
                <a:gd name="T4" fmla="*/ 468 w 740"/>
                <a:gd name="T5" fmla="*/ 13 h 746"/>
                <a:gd name="T6" fmla="*/ 513 w 740"/>
                <a:gd name="T7" fmla="*/ 29 h 746"/>
                <a:gd name="T8" fmla="*/ 556 w 740"/>
                <a:gd name="T9" fmla="*/ 50 h 746"/>
                <a:gd name="T10" fmla="*/ 595 w 740"/>
                <a:gd name="T11" fmla="*/ 76 h 746"/>
                <a:gd name="T12" fmla="*/ 630 w 740"/>
                <a:gd name="T13" fmla="*/ 108 h 746"/>
                <a:gd name="T14" fmla="*/ 661 w 740"/>
                <a:gd name="T15" fmla="*/ 142 h 746"/>
                <a:gd name="T16" fmla="*/ 687 w 740"/>
                <a:gd name="T17" fmla="*/ 181 h 746"/>
                <a:gd name="T18" fmla="*/ 709 w 740"/>
                <a:gd name="T19" fmla="*/ 224 h 746"/>
                <a:gd name="T20" fmla="*/ 725 w 740"/>
                <a:gd name="T21" fmla="*/ 269 h 746"/>
                <a:gd name="T22" fmla="*/ 736 w 740"/>
                <a:gd name="T23" fmla="*/ 318 h 746"/>
                <a:gd name="T24" fmla="*/ 740 w 740"/>
                <a:gd name="T25" fmla="*/ 367 h 746"/>
                <a:gd name="T26" fmla="*/ 698 w 740"/>
                <a:gd name="T27" fmla="*/ 397 h 746"/>
                <a:gd name="T28" fmla="*/ 660 w 740"/>
                <a:gd name="T29" fmla="*/ 432 h 746"/>
                <a:gd name="T30" fmla="*/ 626 w 740"/>
                <a:gd name="T31" fmla="*/ 470 h 746"/>
                <a:gd name="T32" fmla="*/ 595 w 740"/>
                <a:gd name="T33" fmla="*/ 513 h 746"/>
                <a:gd name="T34" fmla="*/ 569 w 740"/>
                <a:gd name="T35" fmla="*/ 558 h 746"/>
                <a:gd name="T36" fmla="*/ 550 w 740"/>
                <a:gd name="T37" fmla="*/ 606 h 746"/>
                <a:gd name="T38" fmla="*/ 535 w 740"/>
                <a:gd name="T39" fmla="*/ 657 h 746"/>
                <a:gd name="T40" fmla="*/ 526 w 740"/>
                <a:gd name="T41" fmla="*/ 711 h 746"/>
                <a:gd name="T42" fmla="*/ 490 w 740"/>
                <a:gd name="T43" fmla="*/ 726 h 746"/>
                <a:gd name="T44" fmla="*/ 451 w 740"/>
                <a:gd name="T45" fmla="*/ 737 h 746"/>
                <a:gd name="T46" fmla="*/ 411 w 740"/>
                <a:gd name="T47" fmla="*/ 744 h 746"/>
                <a:gd name="T48" fmla="*/ 370 w 740"/>
                <a:gd name="T49" fmla="*/ 746 h 746"/>
                <a:gd name="T50" fmla="*/ 320 w 740"/>
                <a:gd name="T51" fmla="*/ 742 h 746"/>
                <a:gd name="T52" fmla="*/ 272 w 740"/>
                <a:gd name="T53" fmla="*/ 733 h 746"/>
                <a:gd name="T54" fmla="*/ 226 w 740"/>
                <a:gd name="T55" fmla="*/ 717 h 746"/>
                <a:gd name="T56" fmla="*/ 183 w 740"/>
                <a:gd name="T57" fmla="*/ 695 h 746"/>
                <a:gd name="T58" fmla="*/ 143 w 740"/>
                <a:gd name="T59" fmla="*/ 668 h 746"/>
                <a:gd name="T60" fmla="*/ 108 w 740"/>
                <a:gd name="T61" fmla="*/ 637 h 746"/>
                <a:gd name="T62" fmla="*/ 77 w 740"/>
                <a:gd name="T63" fmla="*/ 602 h 746"/>
                <a:gd name="T64" fmla="*/ 51 w 740"/>
                <a:gd name="T65" fmla="*/ 561 h 746"/>
                <a:gd name="T66" fmla="*/ 29 w 740"/>
                <a:gd name="T67" fmla="*/ 518 h 746"/>
                <a:gd name="T68" fmla="*/ 13 w 740"/>
                <a:gd name="T69" fmla="*/ 472 h 746"/>
                <a:gd name="T70" fmla="*/ 4 w 740"/>
                <a:gd name="T71" fmla="*/ 424 h 746"/>
                <a:gd name="T72" fmla="*/ 0 w 740"/>
                <a:gd name="T73" fmla="*/ 373 h 746"/>
                <a:gd name="T74" fmla="*/ 4 w 740"/>
                <a:gd name="T75" fmla="*/ 322 h 746"/>
                <a:gd name="T76" fmla="*/ 13 w 740"/>
                <a:gd name="T77" fmla="*/ 274 h 746"/>
                <a:gd name="T78" fmla="*/ 29 w 740"/>
                <a:gd name="T79" fmla="*/ 228 h 746"/>
                <a:gd name="T80" fmla="*/ 51 w 740"/>
                <a:gd name="T81" fmla="*/ 185 h 746"/>
                <a:gd name="T82" fmla="*/ 77 w 740"/>
                <a:gd name="T83" fmla="*/ 146 h 746"/>
                <a:gd name="T84" fmla="*/ 108 w 740"/>
                <a:gd name="T85" fmla="*/ 110 h 746"/>
                <a:gd name="T86" fmla="*/ 143 w 740"/>
                <a:gd name="T87" fmla="*/ 78 h 746"/>
                <a:gd name="T88" fmla="*/ 183 w 740"/>
                <a:gd name="T89" fmla="*/ 51 h 746"/>
                <a:gd name="T90" fmla="*/ 226 w 740"/>
                <a:gd name="T91" fmla="*/ 29 h 746"/>
                <a:gd name="T92" fmla="*/ 272 w 740"/>
                <a:gd name="T93" fmla="*/ 13 h 746"/>
                <a:gd name="T94" fmla="*/ 320 w 740"/>
                <a:gd name="T95" fmla="*/ 4 h 746"/>
                <a:gd name="T96" fmla="*/ 370 w 740"/>
                <a:gd name="T97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6">
                  <a:moveTo>
                    <a:pt x="370" y="0"/>
                  </a:moveTo>
                  <a:lnTo>
                    <a:pt x="419" y="4"/>
                  </a:lnTo>
                  <a:lnTo>
                    <a:pt x="468" y="13"/>
                  </a:lnTo>
                  <a:lnTo>
                    <a:pt x="513" y="29"/>
                  </a:lnTo>
                  <a:lnTo>
                    <a:pt x="556" y="50"/>
                  </a:lnTo>
                  <a:lnTo>
                    <a:pt x="595" y="76"/>
                  </a:lnTo>
                  <a:lnTo>
                    <a:pt x="630" y="108"/>
                  </a:lnTo>
                  <a:lnTo>
                    <a:pt x="661" y="142"/>
                  </a:lnTo>
                  <a:lnTo>
                    <a:pt x="687" y="181"/>
                  </a:lnTo>
                  <a:lnTo>
                    <a:pt x="709" y="224"/>
                  </a:lnTo>
                  <a:lnTo>
                    <a:pt x="725" y="269"/>
                  </a:lnTo>
                  <a:lnTo>
                    <a:pt x="736" y="318"/>
                  </a:lnTo>
                  <a:lnTo>
                    <a:pt x="740" y="367"/>
                  </a:lnTo>
                  <a:lnTo>
                    <a:pt x="698" y="397"/>
                  </a:lnTo>
                  <a:lnTo>
                    <a:pt x="660" y="432"/>
                  </a:lnTo>
                  <a:lnTo>
                    <a:pt x="626" y="470"/>
                  </a:lnTo>
                  <a:lnTo>
                    <a:pt x="595" y="513"/>
                  </a:lnTo>
                  <a:lnTo>
                    <a:pt x="569" y="558"/>
                  </a:lnTo>
                  <a:lnTo>
                    <a:pt x="550" y="606"/>
                  </a:lnTo>
                  <a:lnTo>
                    <a:pt x="535" y="657"/>
                  </a:lnTo>
                  <a:lnTo>
                    <a:pt x="526" y="711"/>
                  </a:lnTo>
                  <a:lnTo>
                    <a:pt x="490" y="726"/>
                  </a:lnTo>
                  <a:lnTo>
                    <a:pt x="451" y="737"/>
                  </a:lnTo>
                  <a:lnTo>
                    <a:pt x="411" y="744"/>
                  </a:lnTo>
                  <a:lnTo>
                    <a:pt x="370" y="746"/>
                  </a:lnTo>
                  <a:lnTo>
                    <a:pt x="320" y="742"/>
                  </a:lnTo>
                  <a:lnTo>
                    <a:pt x="272" y="733"/>
                  </a:lnTo>
                  <a:lnTo>
                    <a:pt x="226" y="717"/>
                  </a:lnTo>
                  <a:lnTo>
                    <a:pt x="183" y="695"/>
                  </a:lnTo>
                  <a:lnTo>
                    <a:pt x="143" y="668"/>
                  </a:lnTo>
                  <a:lnTo>
                    <a:pt x="108" y="637"/>
                  </a:lnTo>
                  <a:lnTo>
                    <a:pt x="77" y="602"/>
                  </a:lnTo>
                  <a:lnTo>
                    <a:pt x="51" y="561"/>
                  </a:lnTo>
                  <a:lnTo>
                    <a:pt x="29" y="518"/>
                  </a:lnTo>
                  <a:lnTo>
                    <a:pt x="13" y="472"/>
                  </a:lnTo>
                  <a:lnTo>
                    <a:pt x="4" y="424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3" y="274"/>
                  </a:lnTo>
                  <a:lnTo>
                    <a:pt x="29" y="228"/>
                  </a:lnTo>
                  <a:lnTo>
                    <a:pt x="51" y="185"/>
                  </a:lnTo>
                  <a:lnTo>
                    <a:pt x="77" y="146"/>
                  </a:lnTo>
                  <a:lnTo>
                    <a:pt x="108" y="110"/>
                  </a:lnTo>
                  <a:lnTo>
                    <a:pt x="143" y="78"/>
                  </a:lnTo>
                  <a:lnTo>
                    <a:pt x="183" y="51"/>
                  </a:lnTo>
                  <a:lnTo>
                    <a:pt x="226" y="29"/>
                  </a:lnTo>
                  <a:lnTo>
                    <a:pt x="272" y="13"/>
                  </a:lnTo>
                  <a:lnTo>
                    <a:pt x="320" y="4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627188" y="5478463"/>
              <a:ext cx="244475" cy="260350"/>
            </a:xfrm>
            <a:custGeom>
              <a:avLst/>
              <a:gdLst>
                <a:gd name="T0" fmla="*/ 474 w 927"/>
                <a:gd name="T1" fmla="*/ 0 h 984"/>
                <a:gd name="T2" fmla="*/ 786 w 927"/>
                <a:gd name="T3" fmla="*/ 0 h 984"/>
                <a:gd name="T4" fmla="*/ 790 w 927"/>
                <a:gd name="T5" fmla="*/ 53 h 984"/>
                <a:gd name="T6" fmla="*/ 801 w 927"/>
                <a:gd name="T7" fmla="*/ 105 h 984"/>
                <a:gd name="T8" fmla="*/ 816 w 927"/>
                <a:gd name="T9" fmla="*/ 154 h 984"/>
                <a:gd name="T10" fmla="*/ 837 w 927"/>
                <a:gd name="T11" fmla="*/ 200 h 984"/>
                <a:gd name="T12" fmla="*/ 863 w 927"/>
                <a:gd name="T13" fmla="*/ 244 h 984"/>
                <a:gd name="T14" fmla="*/ 892 w 927"/>
                <a:gd name="T15" fmla="*/ 284 h 984"/>
                <a:gd name="T16" fmla="*/ 927 w 927"/>
                <a:gd name="T17" fmla="*/ 321 h 984"/>
                <a:gd name="T18" fmla="*/ 869 w 927"/>
                <a:gd name="T19" fmla="*/ 341 h 984"/>
                <a:gd name="T20" fmla="*/ 816 w 927"/>
                <a:gd name="T21" fmla="*/ 367 h 984"/>
                <a:gd name="T22" fmla="*/ 765 w 927"/>
                <a:gd name="T23" fmla="*/ 398 h 984"/>
                <a:gd name="T24" fmla="*/ 719 w 927"/>
                <a:gd name="T25" fmla="*/ 435 h 984"/>
                <a:gd name="T26" fmla="*/ 676 w 927"/>
                <a:gd name="T27" fmla="*/ 477 h 984"/>
                <a:gd name="T28" fmla="*/ 638 w 927"/>
                <a:gd name="T29" fmla="*/ 522 h 984"/>
                <a:gd name="T30" fmla="*/ 605 w 927"/>
                <a:gd name="T31" fmla="*/ 571 h 984"/>
                <a:gd name="T32" fmla="*/ 577 w 927"/>
                <a:gd name="T33" fmla="*/ 625 h 984"/>
                <a:gd name="T34" fmla="*/ 554 w 927"/>
                <a:gd name="T35" fmla="*/ 681 h 984"/>
                <a:gd name="T36" fmla="*/ 538 w 927"/>
                <a:gd name="T37" fmla="*/ 740 h 984"/>
                <a:gd name="T38" fmla="*/ 528 w 927"/>
                <a:gd name="T39" fmla="*/ 801 h 984"/>
                <a:gd name="T40" fmla="*/ 525 w 927"/>
                <a:gd name="T41" fmla="*/ 863 h 984"/>
                <a:gd name="T42" fmla="*/ 525 w 927"/>
                <a:gd name="T43" fmla="*/ 984 h 984"/>
                <a:gd name="T44" fmla="*/ 456 w 927"/>
                <a:gd name="T45" fmla="*/ 979 h 984"/>
                <a:gd name="T46" fmla="*/ 392 w 927"/>
                <a:gd name="T47" fmla="*/ 973 h 984"/>
                <a:gd name="T48" fmla="*/ 332 w 927"/>
                <a:gd name="T49" fmla="*/ 965 h 984"/>
                <a:gd name="T50" fmla="*/ 278 w 927"/>
                <a:gd name="T51" fmla="*/ 956 h 984"/>
                <a:gd name="T52" fmla="*/ 229 w 927"/>
                <a:gd name="T53" fmla="*/ 945 h 984"/>
                <a:gd name="T54" fmla="*/ 184 w 927"/>
                <a:gd name="T55" fmla="*/ 934 h 984"/>
                <a:gd name="T56" fmla="*/ 145 w 927"/>
                <a:gd name="T57" fmla="*/ 922 h 984"/>
                <a:gd name="T58" fmla="*/ 112 w 927"/>
                <a:gd name="T59" fmla="*/ 912 h 984"/>
                <a:gd name="T60" fmla="*/ 84 w 927"/>
                <a:gd name="T61" fmla="*/ 902 h 984"/>
                <a:gd name="T62" fmla="*/ 62 w 927"/>
                <a:gd name="T63" fmla="*/ 893 h 984"/>
                <a:gd name="T64" fmla="*/ 45 w 927"/>
                <a:gd name="T65" fmla="*/ 885 h 984"/>
                <a:gd name="T66" fmla="*/ 33 w 927"/>
                <a:gd name="T67" fmla="*/ 881 h 984"/>
                <a:gd name="T68" fmla="*/ 27 w 927"/>
                <a:gd name="T69" fmla="*/ 877 h 984"/>
                <a:gd name="T70" fmla="*/ 2 w 927"/>
                <a:gd name="T71" fmla="*/ 865 h 984"/>
                <a:gd name="T72" fmla="*/ 0 w 927"/>
                <a:gd name="T73" fmla="*/ 865 h 984"/>
                <a:gd name="T74" fmla="*/ 0 w 927"/>
                <a:gd name="T75" fmla="*/ 478 h 984"/>
                <a:gd name="T76" fmla="*/ 3 w 927"/>
                <a:gd name="T77" fmla="*/ 423 h 984"/>
                <a:gd name="T78" fmla="*/ 13 w 927"/>
                <a:gd name="T79" fmla="*/ 368 h 984"/>
                <a:gd name="T80" fmla="*/ 27 w 927"/>
                <a:gd name="T81" fmla="*/ 318 h 984"/>
                <a:gd name="T82" fmla="*/ 48 w 927"/>
                <a:gd name="T83" fmla="*/ 268 h 984"/>
                <a:gd name="T84" fmla="*/ 73 w 927"/>
                <a:gd name="T85" fmla="*/ 222 h 984"/>
                <a:gd name="T86" fmla="*/ 104 w 927"/>
                <a:gd name="T87" fmla="*/ 179 h 984"/>
                <a:gd name="T88" fmla="*/ 139 w 927"/>
                <a:gd name="T89" fmla="*/ 141 h 984"/>
                <a:gd name="T90" fmla="*/ 178 w 927"/>
                <a:gd name="T91" fmla="*/ 105 h 984"/>
                <a:gd name="T92" fmla="*/ 220 w 927"/>
                <a:gd name="T93" fmla="*/ 75 h 984"/>
                <a:gd name="T94" fmla="*/ 266 w 927"/>
                <a:gd name="T95" fmla="*/ 49 h 984"/>
                <a:gd name="T96" fmla="*/ 314 w 927"/>
                <a:gd name="T97" fmla="*/ 28 h 984"/>
                <a:gd name="T98" fmla="*/ 365 w 927"/>
                <a:gd name="T99" fmla="*/ 13 h 984"/>
                <a:gd name="T100" fmla="*/ 419 w 927"/>
                <a:gd name="T101" fmla="*/ 4 h 984"/>
                <a:gd name="T102" fmla="*/ 474 w 927"/>
                <a:gd name="T103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4">
                  <a:moveTo>
                    <a:pt x="474" y="0"/>
                  </a:moveTo>
                  <a:lnTo>
                    <a:pt x="786" y="0"/>
                  </a:lnTo>
                  <a:lnTo>
                    <a:pt x="790" y="53"/>
                  </a:lnTo>
                  <a:lnTo>
                    <a:pt x="801" y="105"/>
                  </a:lnTo>
                  <a:lnTo>
                    <a:pt x="816" y="154"/>
                  </a:lnTo>
                  <a:lnTo>
                    <a:pt x="837" y="200"/>
                  </a:lnTo>
                  <a:lnTo>
                    <a:pt x="863" y="244"/>
                  </a:lnTo>
                  <a:lnTo>
                    <a:pt x="892" y="284"/>
                  </a:lnTo>
                  <a:lnTo>
                    <a:pt x="927" y="321"/>
                  </a:lnTo>
                  <a:lnTo>
                    <a:pt x="869" y="341"/>
                  </a:lnTo>
                  <a:lnTo>
                    <a:pt x="816" y="367"/>
                  </a:lnTo>
                  <a:lnTo>
                    <a:pt x="765" y="398"/>
                  </a:lnTo>
                  <a:lnTo>
                    <a:pt x="719" y="435"/>
                  </a:lnTo>
                  <a:lnTo>
                    <a:pt x="676" y="477"/>
                  </a:lnTo>
                  <a:lnTo>
                    <a:pt x="638" y="522"/>
                  </a:lnTo>
                  <a:lnTo>
                    <a:pt x="605" y="571"/>
                  </a:lnTo>
                  <a:lnTo>
                    <a:pt x="577" y="625"/>
                  </a:lnTo>
                  <a:lnTo>
                    <a:pt x="554" y="681"/>
                  </a:lnTo>
                  <a:lnTo>
                    <a:pt x="538" y="740"/>
                  </a:lnTo>
                  <a:lnTo>
                    <a:pt x="528" y="801"/>
                  </a:lnTo>
                  <a:lnTo>
                    <a:pt x="525" y="863"/>
                  </a:lnTo>
                  <a:lnTo>
                    <a:pt x="525" y="984"/>
                  </a:lnTo>
                  <a:lnTo>
                    <a:pt x="456" y="979"/>
                  </a:lnTo>
                  <a:lnTo>
                    <a:pt x="392" y="973"/>
                  </a:lnTo>
                  <a:lnTo>
                    <a:pt x="332" y="965"/>
                  </a:lnTo>
                  <a:lnTo>
                    <a:pt x="278" y="956"/>
                  </a:lnTo>
                  <a:lnTo>
                    <a:pt x="229" y="945"/>
                  </a:lnTo>
                  <a:lnTo>
                    <a:pt x="184" y="934"/>
                  </a:lnTo>
                  <a:lnTo>
                    <a:pt x="145" y="922"/>
                  </a:lnTo>
                  <a:lnTo>
                    <a:pt x="112" y="912"/>
                  </a:lnTo>
                  <a:lnTo>
                    <a:pt x="84" y="902"/>
                  </a:lnTo>
                  <a:lnTo>
                    <a:pt x="62" y="893"/>
                  </a:lnTo>
                  <a:lnTo>
                    <a:pt x="45" y="885"/>
                  </a:lnTo>
                  <a:lnTo>
                    <a:pt x="33" y="881"/>
                  </a:lnTo>
                  <a:lnTo>
                    <a:pt x="27" y="877"/>
                  </a:lnTo>
                  <a:lnTo>
                    <a:pt x="2" y="865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3"/>
                  </a:lnTo>
                  <a:lnTo>
                    <a:pt x="13" y="368"/>
                  </a:lnTo>
                  <a:lnTo>
                    <a:pt x="27" y="318"/>
                  </a:lnTo>
                  <a:lnTo>
                    <a:pt x="48" y="268"/>
                  </a:lnTo>
                  <a:lnTo>
                    <a:pt x="73" y="222"/>
                  </a:lnTo>
                  <a:lnTo>
                    <a:pt x="104" y="179"/>
                  </a:lnTo>
                  <a:lnTo>
                    <a:pt x="139" y="141"/>
                  </a:lnTo>
                  <a:lnTo>
                    <a:pt x="178" y="105"/>
                  </a:lnTo>
                  <a:lnTo>
                    <a:pt x="220" y="75"/>
                  </a:lnTo>
                  <a:lnTo>
                    <a:pt x="266" y="49"/>
                  </a:lnTo>
                  <a:lnTo>
                    <a:pt x="314" y="28"/>
                  </a:lnTo>
                  <a:lnTo>
                    <a:pt x="365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851026" y="5197475"/>
              <a:ext cx="171450" cy="168275"/>
            </a:xfrm>
            <a:custGeom>
              <a:avLst/>
              <a:gdLst>
                <a:gd name="T0" fmla="*/ 354 w 651"/>
                <a:gd name="T1" fmla="*/ 0 h 632"/>
                <a:gd name="T2" fmla="*/ 400 w 651"/>
                <a:gd name="T3" fmla="*/ 2 h 632"/>
                <a:gd name="T4" fmla="*/ 444 w 651"/>
                <a:gd name="T5" fmla="*/ 10 h 632"/>
                <a:gd name="T6" fmla="*/ 486 w 651"/>
                <a:gd name="T7" fmla="*/ 24 h 632"/>
                <a:gd name="T8" fmla="*/ 526 w 651"/>
                <a:gd name="T9" fmla="*/ 42 h 632"/>
                <a:gd name="T10" fmla="*/ 564 w 651"/>
                <a:gd name="T11" fmla="*/ 65 h 632"/>
                <a:gd name="T12" fmla="*/ 599 w 651"/>
                <a:gd name="T13" fmla="*/ 94 h 632"/>
                <a:gd name="T14" fmla="*/ 580 w 651"/>
                <a:gd name="T15" fmla="*/ 143 h 632"/>
                <a:gd name="T16" fmla="*/ 566 w 651"/>
                <a:gd name="T17" fmla="*/ 193 h 632"/>
                <a:gd name="T18" fmla="*/ 557 w 651"/>
                <a:gd name="T19" fmla="*/ 244 h 632"/>
                <a:gd name="T20" fmla="*/ 555 w 651"/>
                <a:gd name="T21" fmla="*/ 297 h 632"/>
                <a:gd name="T22" fmla="*/ 557 w 651"/>
                <a:gd name="T23" fmla="*/ 349 h 632"/>
                <a:gd name="T24" fmla="*/ 565 w 651"/>
                <a:gd name="T25" fmla="*/ 400 h 632"/>
                <a:gd name="T26" fmla="*/ 579 w 651"/>
                <a:gd name="T27" fmla="*/ 449 h 632"/>
                <a:gd name="T28" fmla="*/ 598 w 651"/>
                <a:gd name="T29" fmla="*/ 497 h 632"/>
                <a:gd name="T30" fmla="*/ 622 w 651"/>
                <a:gd name="T31" fmla="*/ 542 h 632"/>
                <a:gd name="T32" fmla="*/ 651 w 651"/>
                <a:gd name="T33" fmla="*/ 585 h 632"/>
                <a:gd name="T34" fmla="*/ 631 w 651"/>
                <a:gd name="T35" fmla="*/ 609 h 632"/>
                <a:gd name="T36" fmla="*/ 611 w 651"/>
                <a:gd name="T37" fmla="*/ 632 h 632"/>
                <a:gd name="T38" fmla="*/ 570 w 651"/>
                <a:gd name="T39" fmla="*/ 612 h 632"/>
                <a:gd name="T40" fmla="*/ 528 w 651"/>
                <a:gd name="T41" fmla="*/ 596 h 632"/>
                <a:gd name="T42" fmla="*/ 485 w 651"/>
                <a:gd name="T43" fmla="*/ 585 h 632"/>
                <a:gd name="T44" fmla="*/ 441 w 651"/>
                <a:gd name="T45" fmla="*/ 578 h 632"/>
                <a:gd name="T46" fmla="*/ 396 w 651"/>
                <a:gd name="T47" fmla="*/ 575 h 632"/>
                <a:gd name="T48" fmla="*/ 357 w 651"/>
                <a:gd name="T49" fmla="*/ 578 h 632"/>
                <a:gd name="T50" fmla="*/ 319 w 651"/>
                <a:gd name="T51" fmla="*/ 585 h 632"/>
                <a:gd name="T52" fmla="*/ 282 w 651"/>
                <a:gd name="T53" fmla="*/ 594 h 632"/>
                <a:gd name="T54" fmla="*/ 248 w 651"/>
                <a:gd name="T55" fmla="*/ 604 h 632"/>
                <a:gd name="T56" fmla="*/ 219 w 651"/>
                <a:gd name="T57" fmla="*/ 616 h 632"/>
                <a:gd name="T58" fmla="*/ 211 w 651"/>
                <a:gd name="T59" fmla="*/ 563 h 632"/>
                <a:gd name="T60" fmla="*/ 197 w 651"/>
                <a:gd name="T61" fmla="*/ 512 h 632"/>
                <a:gd name="T62" fmla="*/ 177 w 651"/>
                <a:gd name="T63" fmla="*/ 464 h 632"/>
                <a:gd name="T64" fmla="*/ 152 w 651"/>
                <a:gd name="T65" fmla="*/ 417 h 632"/>
                <a:gd name="T66" fmla="*/ 121 w 651"/>
                <a:gd name="T67" fmla="*/ 376 h 632"/>
                <a:gd name="T68" fmla="*/ 85 w 651"/>
                <a:gd name="T69" fmla="*/ 337 h 632"/>
                <a:gd name="T70" fmla="*/ 45 w 651"/>
                <a:gd name="T71" fmla="*/ 302 h 632"/>
                <a:gd name="T72" fmla="*/ 0 w 651"/>
                <a:gd name="T73" fmla="*/ 272 h 632"/>
                <a:gd name="T74" fmla="*/ 16 w 651"/>
                <a:gd name="T75" fmla="*/ 226 h 632"/>
                <a:gd name="T76" fmla="*/ 38 w 651"/>
                <a:gd name="T77" fmla="*/ 183 h 632"/>
                <a:gd name="T78" fmla="*/ 64 w 651"/>
                <a:gd name="T79" fmla="*/ 143 h 632"/>
                <a:gd name="T80" fmla="*/ 95 w 651"/>
                <a:gd name="T81" fmla="*/ 107 h 632"/>
                <a:gd name="T82" fmla="*/ 131 w 651"/>
                <a:gd name="T83" fmla="*/ 76 h 632"/>
                <a:gd name="T84" fmla="*/ 170 w 651"/>
                <a:gd name="T85" fmla="*/ 49 h 632"/>
                <a:gd name="T86" fmla="*/ 212 w 651"/>
                <a:gd name="T87" fmla="*/ 28 h 632"/>
                <a:gd name="T88" fmla="*/ 258 w 651"/>
                <a:gd name="T89" fmla="*/ 12 h 632"/>
                <a:gd name="T90" fmla="*/ 305 w 651"/>
                <a:gd name="T91" fmla="*/ 3 h 632"/>
                <a:gd name="T92" fmla="*/ 354 w 651"/>
                <a:gd name="T9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1" h="632">
                  <a:moveTo>
                    <a:pt x="354" y="0"/>
                  </a:moveTo>
                  <a:lnTo>
                    <a:pt x="400" y="2"/>
                  </a:lnTo>
                  <a:lnTo>
                    <a:pt x="444" y="10"/>
                  </a:lnTo>
                  <a:lnTo>
                    <a:pt x="486" y="24"/>
                  </a:lnTo>
                  <a:lnTo>
                    <a:pt x="526" y="42"/>
                  </a:lnTo>
                  <a:lnTo>
                    <a:pt x="564" y="65"/>
                  </a:lnTo>
                  <a:lnTo>
                    <a:pt x="599" y="94"/>
                  </a:lnTo>
                  <a:lnTo>
                    <a:pt x="580" y="143"/>
                  </a:lnTo>
                  <a:lnTo>
                    <a:pt x="566" y="193"/>
                  </a:lnTo>
                  <a:lnTo>
                    <a:pt x="557" y="244"/>
                  </a:lnTo>
                  <a:lnTo>
                    <a:pt x="555" y="297"/>
                  </a:lnTo>
                  <a:lnTo>
                    <a:pt x="557" y="349"/>
                  </a:lnTo>
                  <a:lnTo>
                    <a:pt x="565" y="400"/>
                  </a:lnTo>
                  <a:lnTo>
                    <a:pt x="579" y="449"/>
                  </a:lnTo>
                  <a:lnTo>
                    <a:pt x="598" y="497"/>
                  </a:lnTo>
                  <a:lnTo>
                    <a:pt x="622" y="542"/>
                  </a:lnTo>
                  <a:lnTo>
                    <a:pt x="651" y="585"/>
                  </a:lnTo>
                  <a:lnTo>
                    <a:pt x="631" y="609"/>
                  </a:lnTo>
                  <a:lnTo>
                    <a:pt x="611" y="632"/>
                  </a:lnTo>
                  <a:lnTo>
                    <a:pt x="570" y="612"/>
                  </a:lnTo>
                  <a:lnTo>
                    <a:pt x="528" y="596"/>
                  </a:lnTo>
                  <a:lnTo>
                    <a:pt x="485" y="585"/>
                  </a:lnTo>
                  <a:lnTo>
                    <a:pt x="441" y="578"/>
                  </a:lnTo>
                  <a:lnTo>
                    <a:pt x="396" y="575"/>
                  </a:lnTo>
                  <a:lnTo>
                    <a:pt x="357" y="578"/>
                  </a:lnTo>
                  <a:lnTo>
                    <a:pt x="319" y="585"/>
                  </a:lnTo>
                  <a:lnTo>
                    <a:pt x="282" y="594"/>
                  </a:lnTo>
                  <a:lnTo>
                    <a:pt x="248" y="604"/>
                  </a:lnTo>
                  <a:lnTo>
                    <a:pt x="219" y="616"/>
                  </a:lnTo>
                  <a:lnTo>
                    <a:pt x="211" y="563"/>
                  </a:lnTo>
                  <a:lnTo>
                    <a:pt x="197" y="512"/>
                  </a:lnTo>
                  <a:lnTo>
                    <a:pt x="177" y="464"/>
                  </a:lnTo>
                  <a:lnTo>
                    <a:pt x="152" y="417"/>
                  </a:lnTo>
                  <a:lnTo>
                    <a:pt x="121" y="376"/>
                  </a:lnTo>
                  <a:lnTo>
                    <a:pt x="85" y="337"/>
                  </a:lnTo>
                  <a:lnTo>
                    <a:pt x="45" y="302"/>
                  </a:lnTo>
                  <a:lnTo>
                    <a:pt x="0" y="272"/>
                  </a:lnTo>
                  <a:lnTo>
                    <a:pt x="16" y="226"/>
                  </a:lnTo>
                  <a:lnTo>
                    <a:pt x="38" y="183"/>
                  </a:lnTo>
                  <a:lnTo>
                    <a:pt x="64" y="143"/>
                  </a:lnTo>
                  <a:lnTo>
                    <a:pt x="95" y="107"/>
                  </a:lnTo>
                  <a:lnTo>
                    <a:pt x="131" y="76"/>
                  </a:lnTo>
                  <a:lnTo>
                    <a:pt x="170" y="49"/>
                  </a:lnTo>
                  <a:lnTo>
                    <a:pt x="212" y="28"/>
                  </a:lnTo>
                  <a:lnTo>
                    <a:pt x="258" y="12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2225676" y="5197475"/>
              <a:ext cx="173038" cy="165100"/>
            </a:xfrm>
            <a:custGeom>
              <a:avLst/>
              <a:gdLst>
                <a:gd name="T0" fmla="*/ 311 w 656"/>
                <a:gd name="T1" fmla="*/ 0 h 622"/>
                <a:gd name="T2" fmla="*/ 357 w 656"/>
                <a:gd name="T3" fmla="*/ 2 h 622"/>
                <a:gd name="T4" fmla="*/ 401 w 656"/>
                <a:gd name="T5" fmla="*/ 11 h 622"/>
                <a:gd name="T6" fmla="*/ 445 w 656"/>
                <a:gd name="T7" fmla="*/ 25 h 622"/>
                <a:gd name="T8" fmla="*/ 485 w 656"/>
                <a:gd name="T9" fmla="*/ 43 h 622"/>
                <a:gd name="T10" fmla="*/ 523 w 656"/>
                <a:gd name="T11" fmla="*/ 68 h 622"/>
                <a:gd name="T12" fmla="*/ 557 w 656"/>
                <a:gd name="T13" fmla="*/ 95 h 622"/>
                <a:gd name="T14" fmla="*/ 588 w 656"/>
                <a:gd name="T15" fmla="*/ 128 h 622"/>
                <a:gd name="T16" fmla="*/ 616 w 656"/>
                <a:gd name="T17" fmla="*/ 163 h 622"/>
                <a:gd name="T18" fmla="*/ 638 w 656"/>
                <a:gd name="T19" fmla="*/ 204 h 622"/>
                <a:gd name="T20" fmla="*/ 656 w 656"/>
                <a:gd name="T21" fmla="*/ 245 h 622"/>
                <a:gd name="T22" fmla="*/ 611 w 656"/>
                <a:gd name="T23" fmla="*/ 272 h 622"/>
                <a:gd name="T24" fmla="*/ 571 w 656"/>
                <a:gd name="T25" fmla="*/ 302 h 622"/>
                <a:gd name="T26" fmla="*/ 533 w 656"/>
                <a:gd name="T27" fmla="*/ 335 h 622"/>
                <a:gd name="T28" fmla="*/ 501 w 656"/>
                <a:gd name="T29" fmla="*/ 374 h 622"/>
                <a:gd name="T30" fmla="*/ 472 w 656"/>
                <a:gd name="T31" fmla="*/ 415 h 622"/>
                <a:gd name="T32" fmla="*/ 449 w 656"/>
                <a:gd name="T33" fmla="*/ 460 h 622"/>
                <a:gd name="T34" fmla="*/ 431 w 656"/>
                <a:gd name="T35" fmla="*/ 506 h 622"/>
                <a:gd name="T36" fmla="*/ 419 w 656"/>
                <a:gd name="T37" fmla="*/ 556 h 622"/>
                <a:gd name="T38" fmla="*/ 412 w 656"/>
                <a:gd name="T39" fmla="*/ 607 h 622"/>
                <a:gd name="T40" fmla="*/ 376 w 656"/>
                <a:gd name="T41" fmla="*/ 595 h 622"/>
                <a:gd name="T42" fmla="*/ 335 w 656"/>
                <a:gd name="T43" fmla="*/ 586 h 622"/>
                <a:gd name="T44" fmla="*/ 289 w 656"/>
                <a:gd name="T45" fmla="*/ 578 h 622"/>
                <a:gd name="T46" fmla="*/ 240 w 656"/>
                <a:gd name="T47" fmla="*/ 575 h 622"/>
                <a:gd name="T48" fmla="*/ 189 w 656"/>
                <a:gd name="T49" fmla="*/ 578 h 622"/>
                <a:gd name="T50" fmla="*/ 140 w 656"/>
                <a:gd name="T51" fmla="*/ 587 h 622"/>
                <a:gd name="T52" fmla="*/ 92 w 656"/>
                <a:gd name="T53" fmla="*/ 602 h 622"/>
                <a:gd name="T54" fmla="*/ 45 w 656"/>
                <a:gd name="T55" fmla="*/ 622 h 622"/>
                <a:gd name="T56" fmla="*/ 21 w 656"/>
                <a:gd name="T57" fmla="*/ 594 h 622"/>
                <a:gd name="T58" fmla="*/ 0 w 656"/>
                <a:gd name="T59" fmla="*/ 564 h 622"/>
                <a:gd name="T60" fmla="*/ 29 w 656"/>
                <a:gd name="T61" fmla="*/ 515 h 622"/>
                <a:gd name="T62" fmla="*/ 52 w 656"/>
                <a:gd name="T63" fmla="*/ 464 h 622"/>
                <a:gd name="T64" fmla="*/ 68 w 656"/>
                <a:gd name="T65" fmla="*/ 409 h 622"/>
                <a:gd name="T66" fmla="*/ 78 w 656"/>
                <a:gd name="T67" fmla="*/ 354 h 622"/>
                <a:gd name="T68" fmla="*/ 82 w 656"/>
                <a:gd name="T69" fmla="*/ 297 h 622"/>
                <a:gd name="T70" fmla="*/ 79 w 656"/>
                <a:gd name="T71" fmla="*/ 250 h 622"/>
                <a:gd name="T72" fmla="*/ 73 w 656"/>
                <a:gd name="T73" fmla="*/ 204 h 622"/>
                <a:gd name="T74" fmla="*/ 61 w 656"/>
                <a:gd name="T75" fmla="*/ 159 h 622"/>
                <a:gd name="T76" fmla="*/ 45 w 656"/>
                <a:gd name="T77" fmla="*/ 115 h 622"/>
                <a:gd name="T78" fmla="*/ 76 w 656"/>
                <a:gd name="T79" fmla="*/ 85 h 622"/>
                <a:gd name="T80" fmla="*/ 110 w 656"/>
                <a:gd name="T81" fmla="*/ 60 h 622"/>
                <a:gd name="T82" fmla="*/ 147 w 656"/>
                <a:gd name="T83" fmla="*/ 38 h 622"/>
                <a:gd name="T84" fmla="*/ 185 w 656"/>
                <a:gd name="T85" fmla="*/ 22 h 622"/>
                <a:gd name="T86" fmla="*/ 226 w 656"/>
                <a:gd name="T87" fmla="*/ 9 h 622"/>
                <a:gd name="T88" fmla="*/ 267 w 656"/>
                <a:gd name="T89" fmla="*/ 2 h 622"/>
                <a:gd name="T90" fmla="*/ 311 w 656"/>
                <a:gd name="T91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6" h="622">
                  <a:moveTo>
                    <a:pt x="311" y="0"/>
                  </a:moveTo>
                  <a:lnTo>
                    <a:pt x="357" y="2"/>
                  </a:lnTo>
                  <a:lnTo>
                    <a:pt x="401" y="11"/>
                  </a:lnTo>
                  <a:lnTo>
                    <a:pt x="445" y="25"/>
                  </a:lnTo>
                  <a:lnTo>
                    <a:pt x="485" y="43"/>
                  </a:lnTo>
                  <a:lnTo>
                    <a:pt x="523" y="68"/>
                  </a:lnTo>
                  <a:lnTo>
                    <a:pt x="557" y="95"/>
                  </a:lnTo>
                  <a:lnTo>
                    <a:pt x="588" y="128"/>
                  </a:lnTo>
                  <a:lnTo>
                    <a:pt x="616" y="163"/>
                  </a:lnTo>
                  <a:lnTo>
                    <a:pt x="638" y="204"/>
                  </a:lnTo>
                  <a:lnTo>
                    <a:pt x="656" y="245"/>
                  </a:lnTo>
                  <a:lnTo>
                    <a:pt x="611" y="272"/>
                  </a:lnTo>
                  <a:lnTo>
                    <a:pt x="571" y="302"/>
                  </a:lnTo>
                  <a:lnTo>
                    <a:pt x="533" y="335"/>
                  </a:lnTo>
                  <a:lnTo>
                    <a:pt x="501" y="374"/>
                  </a:lnTo>
                  <a:lnTo>
                    <a:pt x="472" y="415"/>
                  </a:lnTo>
                  <a:lnTo>
                    <a:pt x="449" y="460"/>
                  </a:lnTo>
                  <a:lnTo>
                    <a:pt x="431" y="506"/>
                  </a:lnTo>
                  <a:lnTo>
                    <a:pt x="419" y="556"/>
                  </a:lnTo>
                  <a:lnTo>
                    <a:pt x="412" y="607"/>
                  </a:lnTo>
                  <a:lnTo>
                    <a:pt x="376" y="595"/>
                  </a:lnTo>
                  <a:lnTo>
                    <a:pt x="335" y="586"/>
                  </a:lnTo>
                  <a:lnTo>
                    <a:pt x="289" y="578"/>
                  </a:lnTo>
                  <a:lnTo>
                    <a:pt x="240" y="575"/>
                  </a:lnTo>
                  <a:lnTo>
                    <a:pt x="189" y="578"/>
                  </a:lnTo>
                  <a:lnTo>
                    <a:pt x="140" y="587"/>
                  </a:lnTo>
                  <a:lnTo>
                    <a:pt x="92" y="602"/>
                  </a:lnTo>
                  <a:lnTo>
                    <a:pt x="45" y="622"/>
                  </a:lnTo>
                  <a:lnTo>
                    <a:pt x="21" y="594"/>
                  </a:lnTo>
                  <a:lnTo>
                    <a:pt x="0" y="564"/>
                  </a:lnTo>
                  <a:lnTo>
                    <a:pt x="29" y="515"/>
                  </a:lnTo>
                  <a:lnTo>
                    <a:pt x="52" y="464"/>
                  </a:lnTo>
                  <a:lnTo>
                    <a:pt x="68" y="409"/>
                  </a:lnTo>
                  <a:lnTo>
                    <a:pt x="78" y="354"/>
                  </a:lnTo>
                  <a:lnTo>
                    <a:pt x="82" y="297"/>
                  </a:lnTo>
                  <a:lnTo>
                    <a:pt x="79" y="250"/>
                  </a:lnTo>
                  <a:lnTo>
                    <a:pt x="73" y="204"/>
                  </a:lnTo>
                  <a:lnTo>
                    <a:pt x="61" y="159"/>
                  </a:lnTo>
                  <a:lnTo>
                    <a:pt x="45" y="115"/>
                  </a:lnTo>
                  <a:lnTo>
                    <a:pt x="76" y="85"/>
                  </a:lnTo>
                  <a:lnTo>
                    <a:pt x="110" y="60"/>
                  </a:lnTo>
                  <a:lnTo>
                    <a:pt x="147" y="38"/>
                  </a:lnTo>
                  <a:lnTo>
                    <a:pt x="185" y="22"/>
                  </a:lnTo>
                  <a:lnTo>
                    <a:pt x="226" y="9"/>
                  </a:lnTo>
                  <a:lnTo>
                    <a:pt x="267" y="2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108669" y="4140317"/>
            <a:ext cx="866775" cy="847725"/>
            <a:chOff x="8532813" y="4041775"/>
            <a:chExt cx="866775" cy="847725"/>
          </a:xfrm>
          <a:solidFill>
            <a:schemeClr val="bg1"/>
          </a:solidFill>
        </p:grpSpPr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8532813" y="4041775"/>
              <a:ext cx="866775" cy="847725"/>
            </a:xfrm>
            <a:custGeom>
              <a:avLst/>
              <a:gdLst>
                <a:gd name="T0" fmla="*/ 203 w 3278"/>
                <a:gd name="T1" fmla="*/ 0 h 3209"/>
                <a:gd name="T2" fmla="*/ 407 w 3278"/>
                <a:gd name="T3" fmla="*/ 325 h 3209"/>
                <a:gd name="T4" fmla="*/ 269 w 3278"/>
                <a:gd name="T5" fmla="*/ 325 h 3209"/>
                <a:gd name="T6" fmla="*/ 269 w 3278"/>
                <a:gd name="T7" fmla="*/ 2939 h 3209"/>
                <a:gd name="T8" fmla="*/ 2954 w 3278"/>
                <a:gd name="T9" fmla="*/ 2939 h 3209"/>
                <a:gd name="T10" fmla="*/ 2954 w 3278"/>
                <a:gd name="T11" fmla="*/ 2803 h 3209"/>
                <a:gd name="T12" fmla="*/ 3278 w 3278"/>
                <a:gd name="T13" fmla="*/ 3006 h 3209"/>
                <a:gd name="T14" fmla="*/ 2954 w 3278"/>
                <a:gd name="T15" fmla="*/ 3209 h 3209"/>
                <a:gd name="T16" fmla="*/ 2954 w 3278"/>
                <a:gd name="T17" fmla="*/ 3071 h 3209"/>
                <a:gd name="T18" fmla="*/ 137 w 3278"/>
                <a:gd name="T19" fmla="*/ 3071 h 3209"/>
                <a:gd name="T20" fmla="*/ 137 w 3278"/>
                <a:gd name="T21" fmla="*/ 325 h 3209"/>
                <a:gd name="T22" fmla="*/ 0 w 3278"/>
                <a:gd name="T23" fmla="*/ 325 h 3209"/>
                <a:gd name="T24" fmla="*/ 203 w 3278"/>
                <a:gd name="T25" fmla="*/ 0 h 3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8" h="3209">
                  <a:moveTo>
                    <a:pt x="203" y="0"/>
                  </a:moveTo>
                  <a:lnTo>
                    <a:pt x="407" y="325"/>
                  </a:lnTo>
                  <a:lnTo>
                    <a:pt x="269" y="325"/>
                  </a:lnTo>
                  <a:lnTo>
                    <a:pt x="269" y="2939"/>
                  </a:lnTo>
                  <a:lnTo>
                    <a:pt x="2954" y="2939"/>
                  </a:lnTo>
                  <a:lnTo>
                    <a:pt x="2954" y="2803"/>
                  </a:lnTo>
                  <a:lnTo>
                    <a:pt x="3278" y="3006"/>
                  </a:lnTo>
                  <a:lnTo>
                    <a:pt x="2954" y="3209"/>
                  </a:lnTo>
                  <a:lnTo>
                    <a:pt x="2954" y="3071"/>
                  </a:lnTo>
                  <a:lnTo>
                    <a:pt x="137" y="3071"/>
                  </a:lnTo>
                  <a:lnTo>
                    <a:pt x="137" y="325"/>
                  </a:lnTo>
                  <a:lnTo>
                    <a:pt x="0" y="325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5"/>
            <p:cNvSpPr>
              <a:spLocks/>
            </p:cNvSpPr>
            <p:nvPr/>
          </p:nvSpPr>
          <p:spPr bwMode="auto">
            <a:xfrm>
              <a:off x="8637588" y="4271963"/>
              <a:ext cx="692150" cy="449263"/>
            </a:xfrm>
            <a:custGeom>
              <a:avLst/>
              <a:gdLst>
                <a:gd name="T0" fmla="*/ 2320 w 2616"/>
                <a:gd name="T1" fmla="*/ 0 h 1700"/>
                <a:gd name="T2" fmla="*/ 2616 w 2616"/>
                <a:gd name="T3" fmla="*/ 0 h 1700"/>
                <a:gd name="T4" fmla="*/ 2616 w 2616"/>
                <a:gd name="T5" fmla="*/ 295 h 1700"/>
                <a:gd name="T6" fmla="*/ 2487 w 2616"/>
                <a:gd name="T7" fmla="*/ 295 h 1700"/>
                <a:gd name="T8" fmla="*/ 2376 w 2616"/>
                <a:gd name="T9" fmla="*/ 1404 h 1700"/>
                <a:gd name="T10" fmla="*/ 2476 w 2616"/>
                <a:gd name="T11" fmla="*/ 1404 h 1700"/>
                <a:gd name="T12" fmla="*/ 2476 w 2616"/>
                <a:gd name="T13" fmla="*/ 1700 h 1700"/>
                <a:gd name="T14" fmla="*/ 2181 w 2616"/>
                <a:gd name="T15" fmla="*/ 1700 h 1700"/>
                <a:gd name="T16" fmla="*/ 2181 w 2616"/>
                <a:gd name="T17" fmla="*/ 1404 h 1700"/>
                <a:gd name="T18" fmla="*/ 2209 w 2616"/>
                <a:gd name="T19" fmla="*/ 1404 h 1700"/>
                <a:gd name="T20" fmla="*/ 2028 w 2616"/>
                <a:gd name="T21" fmla="*/ 1080 h 1700"/>
                <a:gd name="T22" fmla="*/ 1815 w 2616"/>
                <a:gd name="T23" fmla="*/ 1080 h 1700"/>
                <a:gd name="T24" fmla="*/ 1815 w 2616"/>
                <a:gd name="T25" fmla="*/ 1064 h 1700"/>
                <a:gd name="T26" fmla="*/ 1606 w 2616"/>
                <a:gd name="T27" fmla="*/ 1217 h 1700"/>
                <a:gd name="T28" fmla="*/ 1606 w 2616"/>
                <a:gd name="T29" fmla="*/ 1437 h 1700"/>
                <a:gd name="T30" fmla="*/ 1309 w 2616"/>
                <a:gd name="T31" fmla="*/ 1437 h 1700"/>
                <a:gd name="T32" fmla="*/ 1309 w 2616"/>
                <a:gd name="T33" fmla="*/ 1141 h 1700"/>
                <a:gd name="T34" fmla="*/ 1374 w 2616"/>
                <a:gd name="T35" fmla="*/ 1141 h 1700"/>
                <a:gd name="T36" fmla="*/ 1177 w 2616"/>
                <a:gd name="T37" fmla="*/ 562 h 1700"/>
                <a:gd name="T38" fmla="*/ 1164 w 2616"/>
                <a:gd name="T39" fmla="*/ 562 h 1700"/>
                <a:gd name="T40" fmla="*/ 947 w 2616"/>
                <a:gd name="T41" fmla="*/ 1346 h 1700"/>
                <a:gd name="T42" fmla="*/ 1014 w 2616"/>
                <a:gd name="T43" fmla="*/ 1346 h 1700"/>
                <a:gd name="T44" fmla="*/ 1014 w 2616"/>
                <a:gd name="T45" fmla="*/ 1643 h 1700"/>
                <a:gd name="T46" fmla="*/ 719 w 2616"/>
                <a:gd name="T47" fmla="*/ 1643 h 1700"/>
                <a:gd name="T48" fmla="*/ 719 w 2616"/>
                <a:gd name="T49" fmla="*/ 1425 h 1700"/>
                <a:gd name="T50" fmla="*/ 476 w 2616"/>
                <a:gd name="T51" fmla="*/ 1199 h 1700"/>
                <a:gd name="T52" fmla="*/ 476 w 2616"/>
                <a:gd name="T53" fmla="*/ 1227 h 1700"/>
                <a:gd name="T54" fmla="*/ 244 w 2616"/>
                <a:gd name="T55" fmla="*/ 1227 h 1700"/>
                <a:gd name="T56" fmla="*/ 56 w 2616"/>
                <a:gd name="T57" fmla="*/ 1536 h 1700"/>
                <a:gd name="T58" fmla="*/ 0 w 2616"/>
                <a:gd name="T59" fmla="*/ 1502 h 1700"/>
                <a:gd name="T60" fmla="*/ 180 w 2616"/>
                <a:gd name="T61" fmla="*/ 1206 h 1700"/>
                <a:gd name="T62" fmla="*/ 180 w 2616"/>
                <a:gd name="T63" fmla="*/ 932 h 1700"/>
                <a:gd name="T64" fmla="*/ 476 w 2616"/>
                <a:gd name="T65" fmla="*/ 932 h 1700"/>
                <a:gd name="T66" fmla="*/ 476 w 2616"/>
                <a:gd name="T67" fmla="*/ 1107 h 1700"/>
                <a:gd name="T68" fmla="*/ 731 w 2616"/>
                <a:gd name="T69" fmla="*/ 1346 h 1700"/>
                <a:gd name="T70" fmla="*/ 880 w 2616"/>
                <a:gd name="T71" fmla="*/ 1346 h 1700"/>
                <a:gd name="T72" fmla="*/ 1096 w 2616"/>
                <a:gd name="T73" fmla="*/ 562 h 1700"/>
                <a:gd name="T74" fmla="*/ 1014 w 2616"/>
                <a:gd name="T75" fmla="*/ 562 h 1700"/>
                <a:gd name="T76" fmla="*/ 1014 w 2616"/>
                <a:gd name="T77" fmla="*/ 266 h 1700"/>
                <a:gd name="T78" fmla="*/ 1309 w 2616"/>
                <a:gd name="T79" fmla="*/ 266 h 1700"/>
                <a:gd name="T80" fmla="*/ 1309 w 2616"/>
                <a:gd name="T81" fmla="*/ 562 h 1700"/>
                <a:gd name="T82" fmla="*/ 1246 w 2616"/>
                <a:gd name="T83" fmla="*/ 562 h 1700"/>
                <a:gd name="T84" fmla="*/ 1444 w 2616"/>
                <a:gd name="T85" fmla="*/ 1141 h 1700"/>
                <a:gd name="T86" fmla="*/ 1599 w 2616"/>
                <a:gd name="T87" fmla="*/ 1141 h 1700"/>
                <a:gd name="T88" fmla="*/ 1815 w 2616"/>
                <a:gd name="T89" fmla="*/ 983 h 1700"/>
                <a:gd name="T90" fmla="*/ 1815 w 2616"/>
                <a:gd name="T91" fmla="*/ 784 h 1700"/>
                <a:gd name="T92" fmla="*/ 2111 w 2616"/>
                <a:gd name="T93" fmla="*/ 784 h 1700"/>
                <a:gd name="T94" fmla="*/ 2111 w 2616"/>
                <a:gd name="T95" fmla="*/ 1080 h 1700"/>
                <a:gd name="T96" fmla="*/ 2104 w 2616"/>
                <a:gd name="T97" fmla="*/ 1080 h 1700"/>
                <a:gd name="T98" fmla="*/ 2284 w 2616"/>
                <a:gd name="T99" fmla="*/ 1404 h 1700"/>
                <a:gd name="T100" fmla="*/ 2310 w 2616"/>
                <a:gd name="T101" fmla="*/ 1404 h 1700"/>
                <a:gd name="T102" fmla="*/ 2420 w 2616"/>
                <a:gd name="T103" fmla="*/ 295 h 1700"/>
                <a:gd name="T104" fmla="*/ 2320 w 2616"/>
                <a:gd name="T105" fmla="*/ 295 h 1700"/>
                <a:gd name="T106" fmla="*/ 2320 w 2616"/>
                <a:gd name="T107" fmla="*/ 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16" h="1700">
                  <a:moveTo>
                    <a:pt x="2320" y="0"/>
                  </a:moveTo>
                  <a:lnTo>
                    <a:pt x="2616" y="0"/>
                  </a:lnTo>
                  <a:lnTo>
                    <a:pt x="2616" y="295"/>
                  </a:lnTo>
                  <a:lnTo>
                    <a:pt x="2487" y="295"/>
                  </a:lnTo>
                  <a:lnTo>
                    <a:pt x="2376" y="1404"/>
                  </a:lnTo>
                  <a:lnTo>
                    <a:pt x="2476" y="1404"/>
                  </a:lnTo>
                  <a:lnTo>
                    <a:pt x="2476" y="1700"/>
                  </a:lnTo>
                  <a:lnTo>
                    <a:pt x="2181" y="1700"/>
                  </a:lnTo>
                  <a:lnTo>
                    <a:pt x="2181" y="1404"/>
                  </a:lnTo>
                  <a:lnTo>
                    <a:pt x="2209" y="1404"/>
                  </a:lnTo>
                  <a:lnTo>
                    <a:pt x="2028" y="1080"/>
                  </a:lnTo>
                  <a:lnTo>
                    <a:pt x="1815" y="1080"/>
                  </a:lnTo>
                  <a:lnTo>
                    <a:pt x="1815" y="1064"/>
                  </a:lnTo>
                  <a:lnTo>
                    <a:pt x="1606" y="1217"/>
                  </a:lnTo>
                  <a:lnTo>
                    <a:pt x="1606" y="1437"/>
                  </a:lnTo>
                  <a:lnTo>
                    <a:pt x="1309" y="1437"/>
                  </a:lnTo>
                  <a:lnTo>
                    <a:pt x="1309" y="1141"/>
                  </a:lnTo>
                  <a:lnTo>
                    <a:pt x="1374" y="1141"/>
                  </a:lnTo>
                  <a:lnTo>
                    <a:pt x="1177" y="562"/>
                  </a:lnTo>
                  <a:lnTo>
                    <a:pt x="1164" y="562"/>
                  </a:lnTo>
                  <a:lnTo>
                    <a:pt x="947" y="1346"/>
                  </a:lnTo>
                  <a:lnTo>
                    <a:pt x="1014" y="1346"/>
                  </a:lnTo>
                  <a:lnTo>
                    <a:pt x="1014" y="1643"/>
                  </a:lnTo>
                  <a:lnTo>
                    <a:pt x="719" y="1643"/>
                  </a:lnTo>
                  <a:lnTo>
                    <a:pt x="719" y="1425"/>
                  </a:lnTo>
                  <a:lnTo>
                    <a:pt x="476" y="1199"/>
                  </a:lnTo>
                  <a:lnTo>
                    <a:pt x="476" y="1227"/>
                  </a:lnTo>
                  <a:lnTo>
                    <a:pt x="244" y="1227"/>
                  </a:lnTo>
                  <a:lnTo>
                    <a:pt x="56" y="1536"/>
                  </a:lnTo>
                  <a:lnTo>
                    <a:pt x="0" y="1502"/>
                  </a:lnTo>
                  <a:lnTo>
                    <a:pt x="180" y="1206"/>
                  </a:lnTo>
                  <a:lnTo>
                    <a:pt x="180" y="932"/>
                  </a:lnTo>
                  <a:lnTo>
                    <a:pt x="476" y="932"/>
                  </a:lnTo>
                  <a:lnTo>
                    <a:pt x="476" y="1107"/>
                  </a:lnTo>
                  <a:lnTo>
                    <a:pt x="731" y="1346"/>
                  </a:lnTo>
                  <a:lnTo>
                    <a:pt x="880" y="1346"/>
                  </a:lnTo>
                  <a:lnTo>
                    <a:pt x="1096" y="562"/>
                  </a:lnTo>
                  <a:lnTo>
                    <a:pt x="1014" y="562"/>
                  </a:lnTo>
                  <a:lnTo>
                    <a:pt x="1014" y="266"/>
                  </a:lnTo>
                  <a:lnTo>
                    <a:pt x="1309" y="266"/>
                  </a:lnTo>
                  <a:lnTo>
                    <a:pt x="1309" y="562"/>
                  </a:lnTo>
                  <a:lnTo>
                    <a:pt x="1246" y="562"/>
                  </a:lnTo>
                  <a:lnTo>
                    <a:pt x="1444" y="1141"/>
                  </a:lnTo>
                  <a:lnTo>
                    <a:pt x="1599" y="1141"/>
                  </a:lnTo>
                  <a:lnTo>
                    <a:pt x="1815" y="983"/>
                  </a:lnTo>
                  <a:lnTo>
                    <a:pt x="1815" y="784"/>
                  </a:lnTo>
                  <a:lnTo>
                    <a:pt x="2111" y="784"/>
                  </a:lnTo>
                  <a:lnTo>
                    <a:pt x="2111" y="1080"/>
                  </a:lnTo>
                  <a:lnTo>
                    <a:pt x="2104" y="1080"/>
                  </a:lnTo>
                  <a:lnTo>
                    <a:pt x="2284" y="1404"/>
                  </a:lnTo>
                  <a:lnTo>
                    <a:pt x="2310" y="1404"/>
                  </a:lnTo>
                  <a:lnTo>
                    <a:pt x="2420" y="295"/>
                  </a:lnTo>
                  <a:lnTo>
                    <a:pt x="2320" y="295"/>
                  </a:lnTo>
                  <a:lnTo>
                    <a:pt x="2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176875" y="2066925"/>
            <a:ext cx="499924" cy="944562"/>
            <a:chOff x="1716088" y="2852738"/>
            <a:chExt cx="674688" cy="1274763"/>
          </a:xfrm>
          <a:solidFill>
            <a:schemeClr val="bg1"/>
          </a:solidFill>
        </p:grpSpPr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1906588" y="2852738"/>
              <a:ext cx="284163" cy="284163"/>
            </a:xfrm>
            <a:custGeom>
              <a:avLst/>
              <a:gdLst>
                <a:gd name="T0" fmla="*/ 447 w 895"/>
                <a:gd name="T1" fmla="*/ 0 h 895"/>
                <a:gd name="T2" fmla="*/ 503 w 895"/>
                <a:gd name="T3" fmla="*/ 4 h 895"/>
                <a:gd name="T4" fmla="*/ 558 w 895"/>
                <a:gd name="T5" fmla="*/ 14 h 895"/>
                <a:gd name="T6" fmla="*/ 609 w 895"/>
                <a:gd name="T7" fmla="*/ 31 h 895"/>
                <a:gd name="T8" fmla="*/ 658 w 895"/>
                <a:gd name="T9" fmla="*/ 53 h 895"/>
                <a:gd name="T10" fmla="*/ 703 w 895"/>
                <a:gd name="T11" fmla="*/ 80 h 895"/>
                <a:gd name="T12" fmla="*/ 744 w 895"/>
                <a:gd name="T13" fmla="*/ 114 h 895"/>
                <a:gd name="T14" fmla="*/ 781 w 895"/>
                <a:gd name="T15" fmla="*/ 151 h 895"/>
                <a:gd name="T16" fmla="*/ 815 w 895"/>
                <a:gd name="T17" fmla="*/ 193 h 895"/>
                <a:gd name="T18" fmla="*/ 842 w 895"/>
                <a:gd name="T19" fmla="*/ 237 h 895"/>
                <a:gd name="T20" fmla="*/ 864 w 895"/>
                <a:gd name="T21" fmla="*/ 286 h 895"/>
                <a:gd name="T22" fmla="*/ 881 w 895"/>
                <a:gd name="T23" fmla="*/ 338 h 895"/>
                <a:gd name="T24" fmla="*/ 891 w 895"/>
                <a:gd name="T25" fmla="*/ 392 h 895"/>
                <a:gd name="T26" fmla="*/ 895 w 895"/>
                <a:gd name="T27" fmla="*/ 448 h 895"/>
                <a:gd name="T28" fmla="*/ 891 w 895"/>
                <a:gd name="T29" fmla="*/ 505 h 895"/>
                <a:gd name="T30" fmla="*/ 881 w 895"/>
                <a:gd name="T31" fmla="*/ 558 h 895"/>
                <a:gd name="T32" fmla="*/ 864 w 895"/>
                <a:gd name="T33" fmla="*/ 610 h 895"/>
                <a:gd name="T34" fmla="*/ 842 w 895"/>
                <a:gd name="T35" fmla="*/ 658 h 895"/>
                <a:gd name="T36" fmla="*/ 815 w 895"/>
                <a:gd name="T37" fmla="*/ 704 h 895"/>
                <a:gd name="T38" fmla="*/ 781 w 895"/>
                <a:gd name="T39" fmla="*/ 746 h 895"/>
                <a:gd name="T40" fmla="*/ 744 w 895"/>
                <a:gd name="T41" fmla="*/ 783 h 895"/>
                <a:gd name="T42" fmla="*/ 703 w 895"/>
                <a:gd name="T43" fmla="*/ 815 h 895"/>
                <a:gd name="T44" fmla="*/ 658 w 895"/>
                <a:gd name="T45" fmla="*/ 843 h 895"/>
                <a:gd name="T46" fmla="*/ 609 w 895"/>
                <a:gd name="T47" fmla="*/ 866 h 895"/>
                <a:gd name="T48" fmla="*/ 558 w 895"/>
                <a:gd name="T49" fmla="*/ 882 h 895"/>
                <a:gd name="T50" fmla="*/ 503 w 895"/>
                <a:gd name="T51" fmla="*/ 892 h 895"/>
                <a:gd name="T52" fmla="*/ 447 w 895"/>
                <a:gd name="T53" fmla="*/ 895 h 895"/>
                <a:gd name="T54" fmla="*/ 391 w 895"/>
                <a:gd name="T55" fmla="*/ 892 h 895"/>
                <a:gd name="T56" fmla="*/ 337 w 895"/>
                <a:gd name="T57" fmla="*/ 882 h 895"/>
                <a:gd name="T58" fmla="*/ 286 w 895"/>
                <a:gd name="T59" fmla="*/ 866 h 895"/>
                <a:gd name="T60" fmla="*/ 237 w 895"/>
                <a:gd name="T61" fmla="*/ 843 h 895"/>
                <a:gd name="T62" fmla="*/ 192 w 895"/>
                <a:gd name="T63" fmla="*/ 815 h 895"/>
                <a:gd name="T64" fmla="*/ 151 w 895"/>
                <a:gd name="T65" fmla="*/ 783 h 895"/>
                <a:gd name="T66" fmla="*/ 112 w 895"/>
                <a:gd name="T67" fmla="*/ 746 h 895"/>
                <a:gd name="T68" fmla="*/ 80 w 895"/>
                <a:gd name="T69" fmla="*/ 704 h 895"/>
                <a:gd name="T70" fmla="*/ 52 w 895"/>
                <a:gd name="T71" fmla="*/ 658 h 895"/>
                <a:gd name="T72" fmla="*/ 30 w 895"/>
                <a:gd name="T73" fmla="*/ 610 h 895"/>
                <a:gd name="T74" fmla="*/ 13 w 895"/>
                <a:gd name="T75" fmla="*/ 558 h 895"/>
                <a:gd name="T76" fmla="*/ 4 w 895"/>
                <a:gd name="T77" fmla="*/ 505 h 895"/>
                <a:gd name="T78" fmla="*/ 0 w 895"/>
                <a:gd name="T79" fmla="*/ 448 h 895"/>
                <a:gd name="T80" fmla="*/ 4 w 895"/>
                <a:gd name="T81" fmla="*/ 392 h 895"/>
                <a:gd name="T82" fmla="*/ 13 w 895"/>
                <a:gd name="T83" fmla="*/ 338 h 895"/>
                <a:gd name="T84" fmla="*/ 30 w 895"/>
                <a:gd name="T85" fmla="*/ 286 h 895"/>
                <a:gd name="T86" fmla="*/ 52 w 895"/>
                <a:gd name="T87" fmla="*/ 237 h 895"/>
                <a:gd name="T88" fmla="*/ 80 w 895"/>
                <a:gd name="T89" fmla="*/ 193 h 895"/>
                <a:gd name="T90" fmla="*/ 112 w 895"/>
                <a:gd name="T91" fmla="*/ 151 h 895"/>
                <a:gd name="T92" fmla="*/ 151 w 895"/>
                <a:gd name="T93" fmla="*/ 114 h 895"/>
                <a:gd name="T94" fmla="*/ 192 w 895"/>
                <a:gd name="T95" fmla="*/ 80 h 895"/>
                <a:gd name="T96" fmla="*/ 237 w 895"/>
                <a:gd name="T97" fmla="*/ 53 h 895"/>
                <a:gd name="T98" fmla="*/ 286 w 895"/>
                <a:gd name="T99" fmla="*/ 31 h 895"/>
                <a:gd name="T100" fmla="*/ 337 w 895"/>
                <a:gd name="T101" fmla="*/ 14 h 895"/>
                <a:gd name="T102" fmla="*/ 391 w 895"/>
                <a:gd name="T103" fmla="*/ 4 h 895"/>
                <a:gd name="T104" fmla="*/ 447 w 895"/>
                <a:gd name="T105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5" h="895">
                  <a:moveTo>
                    <a:pt x="447" y="0"/>
                  </a:moveTo>
                  <a:lnTo>
                    <a:pt x="503" y="4"/>
                  </a:lnTo>
                  <a:lnTo>
                    <a:pt x="558" y="14"/>
                  </a:lnTo>
                  <a:lnTo>
                    <a:pt x="609" y="31"/>
                  </a:lnTo>
                  <a:lnTo>
                    <a:pt x="658" y="53"/>
                  </a:lnTo>
                  <a:lnTo>
                    <a:pt x="703" y="80"/>
                  </a:lnTo>
                  <a:lnTo>
                    <a:pt x="744" y="114"/>
                  </a:lnTo>
                  <a:lnTo>
                    <a:pt x="781" y="151"/>
                  </a:lnTo>
                  <a:lnTo>
                    <a:pt x="815" y="193"/>
                  </a:lnTo>
                  <a:lnTo>
                    <a:pt x="842" y="237"/>
                  </a:lnTo>
                  <a:lnTo>
                    <a:pt x="864" y="286"/>
                  </a:lnTo>
                  <a:lnTo>
                    <a:pt x="881" y="338"/>
                  </a:lnTo>
                  <a:lnTo>
                    <a:pt x="891" y="392"/>
                  </a:lnTo>
                  <a:lnTo>
                    <a:pt x="895" y="448"/>
                  </a:lnTo>
                  <a:lnTo>
                    <a:pt x="891" y="505"/>
                  </a:lnTo>
                  <a:lnTo>
                    <a:pt x="881" y="558"/>
                  </a:lnTo>
                  <a:lnTo>
                    <a:pt x="864" y="610"/>
                  </a:lnTo>
                  <a:lnTo>
                    <a:pt x="842" y="658"/>
                  </a:lnTo>
                  <a:lnTo>
                    <a:pt x="815" y="704"/>
                  </a:lnTo>
                  <a:lnTo>
                    <a:pt x="781" y="746"/>
                  </a:lnTo>
                  <a:lnTo>
                    <a:pt x="744" y="783"/>
                  </a:lnTo>
                  <a:lnTo>
                    <a:pt x="703" y="815"/>
                  </a:lnTo>
                  <a:lnTo>
                    <a:pt x="658" y="843"/>
                  </a:lnTo>
                  <a:lnTo>
                    <a:pt x="609" y="866"/>
                  </a:lnTo>
                  <a:lnTo>
                    <a:pt x="558" y="882"/>
                  </a:lnTo>
                  <a:lnTo>
                    <a:pt x="503" y="892"/>
                  </a:lnTo>
                  <a:lnTo>
                    <a:pt x="447" y="895"/>
                  </a:lnTo>
                  <a:lnTo>
                    <a:pt x="391" y="892"/>
                  </a:lnTo>
                  <a:lnTo>
                    <a:pt x="337" y="882"/>
                  </a:lnTo>
                  <a:lnTo>
                    <a:pt x="286" y="866"/>
                  </a:lnTo>
                  <a:lnTo>
                    <a:pt x="237" y="843"/>
                  </a:lnTo>
                  <a:lnTo>
                    <a:pt x="192" y="815"/>
                  </a:lnTo>
                  <a:lnTo>
                    <a:pt x="151" y="783"/>
                  </a:lnTo>
                  <a:lnTo>
                    <a:pt x="112" y="746"/>
                  </a:lnTo>
                  <a:lnTo>
                    <a:pt x="80" y="704"/>
                  </a:lnTo>
                  <a:lnTo>
                    <a:pt x="52" y="658"/>
                  </a:lnTo>
                  <a:lnTo>
                    <a:pt x="30" y="610"/>
                  </a:lnTo>
                  <a:lnTo>
                    <a:pt x="13" y="558"/>
                  </a:lnTo>
                  <a:lnTo>
                    <a:pt x="4" y="505"/>
                  </a:lnTo>
                  <a:lnTo>
                    <a:pt x="0" y="448"/>
                  </a:lnTo>
                  <a:lnTo>
                    <a:pt x="4" y="392"/>
                  </a:lnTo>
                  <a:lnTo>
                    <a:pt x="13" y="338"/>
                  </a:lnTo>
                  <a:lnTo>
                    <a:pt x="30" y="286"/>
                  </a:lnTo>
                  <a:lnTo>
                    <a:pt x="52" y="237"/>
                  </a:lnTo>
                  <a:lnTo>
                    <a:pt x="80" y="193"/>
                  </a:lnTo>
                  <a:lnTo>
                    <a:pt x="112" y="151"/>
                  </a:lnTo>
                  <a:lnTo>
                    <a:pt x="151" y="114"/>
                  </a:lnTo>
                  <a:lnTo>
                    <a:pt x="192" y="80"/>
                  </a:lnTo>
                  <a:lnTo>
                    <a:pt x="237" y="53"/>
                  </a:lnTo>
                  <a:lnTo>
                    <a:pt x="286" y="31"/>
                  </a:lnTo>
                  <a:lnTo>
                    <a:pt x="337" y="14"/>
                  </a:lnTo>
                  <a:lnTo>
                    <a:pt x="391" y="4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 noEditPoints="1"/>
            </p:cNvSpPr>
            <p:nvPr/>
          </p:nvSpPr>
          <p:spPr bwMode="auto">
            <a:xfrm>
              <a:off x="1773238" y="3144838"/>
              <a:ext cx="560388" cy="323850"/>
            </a:xfrm>
            <a:custGeom>
              <a:avLst/>
              <a:gdLst>
                <a:gd name="T0" fmla="*/ 764 w 1762"/>
                <a:gd name="T1" fmla="*/ 852 h 1020"/>
                <a:gd name="T2" fmla="*/ 874 w 1762"/>
                <a:gd name="T3" fmla="*/ 999 h 1020"/>
                <a:gd name="T4" fmla="*/ 874 w 1762"/>
                <a:gd name="T5" fmla="*/ 129 h 1020"/>
                <a:gd name="T6" fmla="*/ 764 w 1762"/>
                <a:gd name="T7" fmla="*/ 0 h 1020"/>
                <a:gd name="T8" fmla="*/ 984 w 1762"/>
                <a:gd name="T9" fmla="*/ 1 h 1020"/>
                <a:gd name="T10" fmla="*/ 1126 w 1762"/>
                <a:gd name="T11" fmla="*/ 63 h 1020"/>
                <a:gd name="T12" fmla="*/ 1257 w 1762"/>
                <a:gd name="T13" fmla="*/ 147 h 1020"/>
                <a:gd name="T14" fmla="*/ 1376 w 1762"/>
                <a:gd name="T15" fmla="*/ 252 h 1020"/>
                <a:gd name="T16" fmla="*/ 1481 w 1762"/>
                <a:gd name="T17" fmla="*/ 376 h 1020"/>
                <a:gd name="T18" fmla="*/ 1574 w 1762"/>
                <a:gd name="T19" fmla="*/ 517 h 1020"/>
                <a:gd name="T20" fmla="*/ 1652 w 1762"/>
                <a:gd name="T21" fmla="*/ 672 h 1020"/>
                <a:gd name="T22" fmla="*/ 1713 w 1762"/>
                <a:gd name="T23" fmla="*/ 841 h 1020"/>
                <a:gd name="T24" fmla="*/ 1762 w 1762"/>
                <a:gd name="T25" fmla="*/ 1020 h 1020"/>
                <a:gd name="T26" fmla="*/ 1517 w 1762"/>
                <a:gd name="T27" fmla="*/ 985 h 1020"/>
                <a:gd name="T28" fmla="*/ 1507 w 1762"/>
                <a:gd name="T29" fmla="*/ 909 h 1020"/>
                <a:gd name="T30" fmla="*/ 1490 w 1762"/>
                <a:gd name="T31" fmla="*/ 827 h 1020"/>
                <a:gd name="T32" fmla="*/ 1464 w 1762"/>
                <a:gd name="T33" fmla="*/ 745 h 1020"/>
                <a:gd name="T34" fmla="*/ 1428 w 1762"/>
                <a:gd name="T35" fmla="*/ 666 h 1020"/>
                <a:gd name="T36" fmla="*/ 1378 w 1762"/>
                <a:gd name="T37" fmla="*/ 596 h 1020"/>
                <a:gd name="T38" fmla="*/ 1315 w 1762"/>
                <a:gd name="T39" fmla="*/ 536 h 1020"/>
                <a:gd name="T40" fmla="*/ 1235 w 1762"/>
                <a:gd name="T41" fmla="*/ 493 h 1020"/>
                <a:gd name="T42" fmla="*/ 1210 w 1762"/>
                <a:gd name="T43" fmla="*/ 462 h 1020"/>
                <a:gd name="T44" fmla="*/ 1173 w 1762"/>
                <a:gd name="T45" fmla="*/ 444 h 1020"/>
                <a:gd name="T46" fmla="*/ 1041 w 1762"/>
                <a:gd name="T47" fmla="*/ 441 h 1020"/>
                <a:gd name="T48" fmla="*/ 995 w 1762"/>
                <a:gd name="T49" fmla="*/ 454 h 1020"/>
                <a:gd name="T50" fmla="*/ 963 w 1762"/>
                <a:gd name="T51" fmla="*/ 487 h 1020"/>
                <a:gd name="T52" fmla="*/ 951 w 1762"/>
                <a:gd name="T53" fmla="*/ 533 h 1020"/>
                <a:gd name="T54" fmla="*/ 963 w 1762"/>
                <a:gd name="T55" fmla="*/ 578 h 1020"/>
                <a:gd name="T56" fmla="*/ 995 w 1762"/>
                <a:gd name="T57" fmla="*/ 611 h 1020"/>
                <a:gd name="T58" fmla="*/ 1041 w 1762"/>
                <a:gd name="T59" fmla="*/ 623 h 1020"/>
                <a:gd name="T60" fmla="*/ 1168 w 1762"/>
                <a:gd name="T61" fmla="*/ 622 h 1020"/>
                <a:gd name="T62" fmla="*/ 1206 w 1762"/>
                <a:gd name="T63" fmla="*/ 630 h 1020"/>
                <a:gd name="T64" fmla="*/ 1250 w 1762"/>
                <a:gd name="T65" fmla="*/ 665 h 1020"/>
                <a:gd name="T66" fmla="*/ 1284 w 1762"/>
                <a:gd name="T67" fmla="*/ 706 h 1020"/>
                <a:gd name="T68" fmla="*/ 1310 w 1762"/>
                <a:gd name="T69" fmla="*/ 745 h 1020"/>
                <a:gd name="T70" fmla="*/ 1326 w 1762"/>
                <a:gd name="T71" fmla="*/ 775 h 1020"/>
                <a:gd name="T72" fmla="*/ 1331 w 1762"/>
                <a:gd name="T73" fmla="*/ 785 h 1020"/>
                <a:gd name="T74" fmla="*/ 1340 w 1762"/>
                <a:gd name="T75" fmla="*/ 810 h 1020"/>
                <a:gd name="T76" fmla="*/ 1354 w 1762"/>
                <a:gd name="T77" fmla="*/ 854 h 1020"/>
                <a:gd name="T78" fmla="*/ 1367 w 1762"/>
                <a:gd name="T79" fmla="*/ 914 h 1020"/>
                <a:gd name="T80" fmla="*/ 1376 w 1762"/>
                <a:gd name="T81" fmla="*/ 983 h 1020"/>
                <a:gd name="T82" fmla="*/ 415 w 1762"/>
                <a:gd name="T83" fmla="*/ 1020 h 1020"/>
                <a:gd name="T84" fmla="*/ 394 w 1762"/>
                <a:gd name="T85" fmla="*/ 880 h 1020"/>
                <a:gd name="T86" fmla="*/ 357 w 1762"/>
                <a:gd name="T87" fmla="*/ 1020 h 1020"/>
                <a:gd name="T88" fmla="*/ 18 w 1762"/>
                <a:gd name="T89" fmla="*/ 928 h 1020"/>
                <a:gd name="T90" fmla="*/ 67 w 1762"/>
                <a:gd name="T91" fmla="*/ 761 h 1020"/>
                <a:gd name="T92" fmla="*/ 130 w 1762"/>
                <a:gd name="T93" fmla="*/ 614 h 1020"/>
                <a:gd name="T94" fmla="*/ 203 w 1762"/>
                <a:gd name="T95" fmla="*/ 484 h 1020"/>
                <a:gd name="T96" fmla="*/ 283 w 1762"/>
                <a:gd name="T97" fmla="*/ 372 h 1020"/>
                <a:gd name="T98" fmla="*/ 366 w 1762"/>
                <a:gd name="T99" fmla="*/ 277 h 1020"/>
                <a:gd name="T100" fmla="*/ 450 w 1762"/>
                <a:gd name="T101" fmla="*/ 196 h 1020"/>
                <a:gd name="T102" fmla="*/ 531 w 1762"/>
                <a:gd name="T103" fmla="*/ 131 h 1020"/>
                <a:gd name="T104" fmla="*/ 604 w 1762"/>
                <a:gd name="T105" fmla="*/ 80 h 1020"/>
                <a:gd name="T106" fmla="*/ 669 w 1762"/>
                <a:gd name="T107" fmla="*/ 43 h 1020"/>
                <a:gd name="T108" fmla="*/ 719 w 1762"/>
                <a:gd name="T109" fmla="*/ 17 h 1020"/>
                <a:gd name="T110" fmla="*/ 754 w 1762"/>
                <a:gd name="T111" fmla="*/ 3 h 1020"/>
                <a:gd name="T112" fmla="*/ 764 w 1762"/>
                <a:gd name="T11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2" h="1020">
                  <a:moveTo>
                    <a:pt x="871" y="129"/>
                  </a:moveTo>
                  <a:lnTo>
                    <a:pt x="764" y="852"/>
                  </a:lnTo>
                  <a:lnTo>
                    <a:pt x="871" y="999"/>
                  </a:lnTo>
                  <a:lnTo>
                    <a:pt x="874" y="999"/>
                  </a:lnTo>
                  <a:lnTo>
                    <a:pt x="981" y="852"/>
                  </a:lnTo>
                  <a:lnTo>
                    <a:pt x="874" y="129"/>
                  </a:lnTo>
                  <a:lnTo>
                    <a:pt x="871" y="129"/>
                  </a:lnTo>
                  <a:close/>
                  <a:moveTo>
                    <a:pt x="764" y="0"/>
                  </a:moveTo>
                  <a:lnTo>
                    <a:pt x="873" y="113"/>
                  </a:lnTo>
                  <a:lnTo>
                    <a:pt x="984" y="1"/>
                  </a:lnTo>
                  <a:lnTo>
                    <a:pt x="1057" y="29"/>
                  </a:lnTo>
                  <a:lnTo>
                    <a:pt x="1126" y="63"/>
                  </a:lnTo>
                  <a:lnTo>
                    <a:pt x="1194" y="102"/>
                  </a:lnTo>
                  <a:lnTo>
                    <a:pt x="1257" y="147"/>
                  </a:lnTo>
                  <a:lnTo>
                    <a:pt x="1319" y="196"/>
                  </a:lnTo>
                  <a:lnTo>
                    <a:pt x="1376" y="252"/>
                  </a:lnTo>
                  <a:lnTo>
                    <a:pt x="1430" y="311"/>
                  </a:lnTo>
                  <a:lnTo>
                    <a:pt x="1481" y="376"/>
                  </a:lnTo>
                  <a:lnTo>
                    <a:pt x="1529" y="445"/>
                  </a:lnTo>
                  <a:lnTo>
                    <a:pt x="1574" y="517"/>
                  </a:lnTo>
                  <a:lnTo>
                    <a:pt x="1614" y="593"/>
                  </a:lnTo>
                  <a:lnTo>
                    <a:pt x="1652" y="672"/>
                  </a:lnTo>
                  <a:lnTo>
                    <a:pt x="1685" y="755"/>
                  </a:lnTo>
                  <a:lnTo>
                    <a:pt x="1713" y="841"/>
                  </a:lnTo>
                  <a:lnTo>
                    <a:pt x="1739" y="930"/>
                  </a:lnTo>
                  <a:lnTo>
                    <a:pt x="1762" y="1020"/>
                  </a:lnTo>
                  <a:lnTo>
                    <a:pt x="1519" y="1020"/>
                  </a:lnTo>
                  <a:lnTo>
                    <a:pt x="1517" y="985"/>
                  </a:lnTo>
                  <a:lnTo>
                    <a:pt x="1513" y="947"/>
                  </a:lnTo>
                  <a:lnTo>
                    <a:pt x="1507" y="909"/>
                  </a:lnTo>
                  <a:lnTo>
                    <a:pt x="1500" y="868"/>
                  </a:lnTo>
                  <a:lnTo>
                    <a:pt x="1490" y="827"/>
                  </a:lnTo>
                  <a:lnTo>
                    <a:pt x="1478" y="786"/>
                  </a:lnTo>
                  <a:lnTo>
                    <a:pt x="1464" y="745"/>
                  </a:lnTo>
                  <a:lnTo>
                    <a:pt x="1448" y="706"/>
                  </a:lnTo>
                  <a:lnTo>
                    <a:pt x="1428" y="666"/>
                  </a:lnTo>
                  <a:lnTo>
                    <a:pt x="1404" y="630"/>
                  </a:lnTo>
                  <a:lnTo>
                    <a:pt x="1378" y="596"/>
                  </a:lnTo>
                  <a:lnTo>
                    <a:pt x="1349" y="565"/>
                  </a:lnTo>
                  <a:lnTo>
                    <a:pt x="1315" y="536"/>
                  </a:lnTo>
                  <a:lnTo>
                    <a:pt x="1277" y="513"/>
                  </a:lnTo>
                  <a:lnTo>
                    <a:pt x="1235" y="493"/>
                  </a:lnTo>
                  <a:lnTo>
                    <a:pt x="1224" y="476"/>
                  </a:lnTo>
                  <a:lnTo>
                    <a:pt x="1210" y="462"/>
                  </a:lnTo>
                  <a:lnTo>
                    <a:pt x="1193" y="451"/>
                  </a:lnTo>
                  <a:lnTo>
                    <a:pt x="1173" y="444"/>
                  </a:lnTo>
                  <a:lnTo>
                    <a:pt x="1153" y="441"/>
                  </a:lnTo>
                  <a:lnTo>
                    <a:pt x="1041" y="441"/>
                  </a:lnTo>
                  <a:lnTo>
                    <a:pt x="1017" y="445"/>
                  </a:lnTo>
                  <a:lnTo>
                    <a:pt x="995" y="454"/>
                  </a:lnTo>
                  <a:lnTo>
                    <a:pt x="977" y="468"/>
                  </a:lnTo>
                  <a:lnTo>
                    <a:pt x="963" y="487"/>
                  </a:lnTo>
                  <a:lnTo>
                    <a:pt x="953" y="508"/>
                  </a:lnTo>
                  <a:lnTo>
                    <a:pt x="951" y="533"/>
                  </a:lnTo>
                  <a:lnTo>
                    <a:pt x="953" y="556"/>
                  </a:lnTo>
                  <a:lnTo>
                    <a:pt x="963" y="578"/>
                  </a:lnTo>
                  <a:lnTo>
                    <a:pt x="977" y="597"/>
                  </a:lnTo>
                  <a:lnTo>
                    <a:pt x="995" y="611"/>
                  </a:lnTo>
                  <a:lnTo>
                    <a:pt x="1017" y="620"/>
                  </a:lnTo>
                  <a:lnTo>
                    <a:pt x="1041" y="623"/>
                  </a:lnTo>
                  <a:lnTo>
                    <a:pt x="1153" y="623"/>
                  </a:lnTo>
                  <a:lnTo>
                    <a:pt x="1168" y="622"/>
                  </a:lnTo>
                  <a:lnTo>
                    <a:pt x="1182" y="618"/>
                  </a:lnTo>
                  <a:lnTo>
                    <a:pt x="1206" y="630"/>
                  </a:lnTo>
                  <a:lnTo>
                    <a:pt x="1229" y="646"/>
                  </a:lnTo>
                  <a:lnTo>
                    <a:pt x="1250" y="665"/>
                  </a:lnTo>
                  <a:lnTo>
                    <a:pt x="1268" y="685"/>
                  </a:lnTo>
                  <a:lnTo>
                    <a:pt x="1284" y="706"/>
                  </a:lnTo>
                  <a:lnTo>
                    <a:pt x="1299" y="727"/>
                  </a:lnTo>
                  <a:lnTo>
                    <a:pt x="1310" y="745"/>
                  </a:lnTo>
                  <a:lnTo>
                    <a:pt x="1320" y="763"/>
                  </a:lnTo>
                  <a:lnTo>
                    <a:pt x="1326" y="775"/>
                  </a:lnTo>
                  <a:lnTo>
                    <a:pt x="1330" y="784"/>
                  </a:lnTo>
                  <a:lnTo>
                    <a:pt x="1331" y="785"/>
                  </a:lnTo>
                  <a:lnTo>
                    <a:pt x="1335" y="795"/>
                  </a:lnTo>
                  <a:lnTo>
                    <a:pt x="1340" y="810"/>
                  </a:lnTo>
                  <a:lnTo>
                    <a:pt x="1346" y="829"/>
                  </a:lnTo>
                  <a:lnTo>
                    <a:pt x="1354" y="854"/>
                  </a:lnTo>
                  <a:lnTo>
                    <a:pt x="1361" y="881"/>
                  </a:lnTo>
                  <a:lnTo>
                    <a:pt x="1367" y="914"/>
                  </a:lnTo>
                  <a:lnTo>
                    <a:pt x="1372" y="947"/>
                  </a:lnTo>
                  <a:lnTo>
                    <a:pt x="1376" y="983"/>
                  </a:lnTo>
                  <a:lnTo>
                    <a:pt x="1376" y="1020"/>
                  </a:lnTo>
                  <a:lnTo>
                    <a:pt x="415" y="1020"/>
                  </a:lnTo>
                  <a:lnTo>
                    <a:pt x="415" y="820"/>
                  </a:lnTo>
                  <a:lnTo>
                    <a:pt x="394" y="880"/>
                  </a:lnTo>
                  <a:lnTo>
                    <a:pt x="376" y="947"/>
                  </a:lnTo>
                  <a:lnTo>
                    <a:pt x="357" y="1020"/>
                  </a:lnTo>
                  <a:lnTo>
                    <a:pt x="0" y="1020"/>
                  </a:lnTo>
                  <a:lnTo>
                    <a:pt x="18" y="928"/>
                  </a:lnTo>
                  <a:lnTo>
                    <a:pt x="41" y="843"/>
                  </a:lnTo>
                  <a:lnTo>
                    <a:pt x="67" y="761"/>
                  </a:lnTo>
                  <a:lnTo>
                    <a:pt x="96" y="686"/>
                  </a:lnTo>
                  <a:lnTo>
                    <a:pt x="130" y="614"/>
                  </a:lnTo>
                  <a:lnTo>
                    <a:pt x="164" y="546"/>
                  </a:lnTo>
                  <a:lnTo>
                    <a:pt x="203" y="484"/>
                  </a:lnTo>
                  <a:lnTo>
                    <a:pt x="242" y="426"/>
                  </a:lnTo>
                  <a:lnTo>
                    <a:pt x="283" y="372"/>
                  </a:lnTo>
                  <a:lnTo>
                    <a:pt x="324" y="322"/>
                  </a:lnTo>
                  <a:lnTo>
                    <a:pt x="366" y="277"/>
                  </a:lnTo>
                  <a:lnTo>
                    <a:pt x="408" y="235"/>
                  </a:lnTo>
                  <a:lnTo>
                    <a:pt x="450" y="196"/>
                  </a:lnTo>
                  <a:lnTo>
                    <a:pt x="491" y="162"/>
                  </a:lnTo>
                  <a:lnTo>
                    <a:pt x="531" y="131"/>
                  </a:lnTo>
                  <a:lnTo>
                    <a:pt x="568" y="104"/>
                  </a:lnTo>
                  <a:lnTo>
                    <a:pt x="604" y="80"/>
                  </a:lnTo>
                  <a:lnTo>
                    <a:pt x="639" y="60"/>
                  </a:lnTo>
                  <a:lnTo>
                    <a:pt x="669" y="43"/>
                  </a:lnTo>
                  <a:lnTo>
                    <a:pt x="696" y="28"/>
                  </a:lnTo>
                  <a:lnTo>
                    <a:pt x="719" y="17"/>
                  </a:lnTo>
                  <a:lnTo>
                    <a:pt x="739" y="8"/>
                  </a:lnTo>
                  <a:lnTo>
                    <a:pt x="754" y="3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32"/>
            <p:cNvSpPr>
              <a:spLocks noChangeArrowheads="1"/>
            </p:cNvSpPr>
            <p:nvPr/>
          </p:nvSpPr>
          <p:spPr bwMode="auto">
            <a:xfrm>
              <a:off x="1716088" y="3482975"/>
              <a:ext cx="674688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1771651" y="3573463"/>
              <a:ext cx="563563" cy="554038"/>
            </a:xfrm>
            <a:custGeom>
              <a:avLst/>
              <a:gdLst>
                <a:gd name="T0" fmla="*/ 0 w 1777"/>
                <a:gd name="T1" fmla="*/ 0 h 1747"/>
                <a:gd name="T2" fmla="*/ 1777 w 1777"/>
                <a:gd name="T3" fmla="*/ 0 h 1747"/>
                <a:gd name="T4" fmla="*/ 1630 w 1777"/>
                <a:gd name="T5" fmla="*/ 1747 h 1747"/>
                <a:gd name="T6" fmla="*/ 147 w 1777"/>
                <a:gd name="T7" fmla="*/ 1747 h 1747"/>
                <a:gd name="T8" fmla="*/ 0 w 1777"/>
                <a:gd name="T9" fmla="*/ 0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7" h="1747">
                  <a:moveTo>
                    <a:pt x="0" y="0"/>
                  </a:moveTo>
                  <a:lnTo>
                    <a:pt x="1777" y="0"/>
                  </a:lnTo>
                  <a:lnTo>
                    <a:pt x="1630" y="1747"/>
                  </a:lnTo>
                  <a:lnTo>
                    <a:pt x="147" y="17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910649" y="3200400"/>
            <a:ext cx="898526" cy="879582"/>
            <a:chOff x="1516063" y="2967038"/>
            <a:chExt cx="527050" cy="515938"/>
          </a:xfrm>
          <a:solidFill>
            <a:schemeClr val="bg1"/>
          </a:solidFill>
        </p:grpSpPr>
        <p:sp>
          <p:nvSpPr>
            <p:cNvPr id="59" name="Freeform 38"/>
            <p:cNvSpPr>
              <a:spLocks/>
            </p:cNvSpPr>
            <p:nvPr/>
          </p:nvSpPr>
          <p:spPr bwMode="auto">
            <a:xfrm>
              <a:off x="1711326" y="3070225"/>
              <a:ext cx="36513" cy="73025"/>
            </a:xfrm>
            <a:custGeom>
              <a:avLst/>
              <a:gdLst>
                <a:gd name="T0" fmla="*/ 96 w 236"/>
                <a:gd name="T1" fmla="*/ 0 h 458"/>
                <a:gd name="T2" fmla="*/ 140 w 236"/>
                <a:gd name="T3" fmla="*/ 0 h 458"/>
                <a:gd name="T4" fmla="*/ 163 w 236"/>
                <a:gd name="T5" fmla="*/ 2 h 458"/>
                <a:gd name="T6" fmla="*/ 182 w 236"/>
                <a:gd name="T7" fmla="*/ 8 h 458"/>
                <a:gd name="T8" fmla="*/ 200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1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3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0" y="0"/>
                  </a:lnTo>
                  <a:lnTo>
                    <a:pt x="163" y="2"/>
                  </a:lnTo>
                  <a:lnTo>
                    <a:pt x="182" y="8"/>
                  </a:lnTo>
                  <a:lnTo>
                    <a:pt x="200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1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3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39"/>
            <p:cNvSpPr>
              <a:spLocks/>
            </p:cNvSpPr>
            <p:nvPr/>
          </p:nvSpPr>
          <p:spPr bwMode="auto">
            <a:xfrm>
              <a:off x="1811338" y="3070225"/>
              <a:ext cx="38100" cy="73025"/>
            </a:xfrm>
            <a:custGeom>
              <a:avLst/>
              <a:gdLst>
                <a:gd name="T0" fmla="*/ 96 w 236"/>
                <a:gd name="T1" fmla="*/ 0 h 458"/>
                <a:gd name="T2" fmla="*/ 141 w 236"/>
                <a:gd name="T3" fmla="*/ 0 h 458"/>
                <a:gd name="T4" fmla="*/ 163 w 236"/>
                <a:gd name="T5" fmla="*/ 2 h 458"/>
                <a:gd name="T6" fmla="*/ 183 w 236"/>
                <a:gd name="T7" fmla="*/ 8 h 458"/>
                <a:gd name="T8" fmla="*/ 201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2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5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1" y="0"/>
                  </a:lnTo>
                  <a:lnTo>
                    <a:pt x="163" y="2"/>
                  </a:lnTo>
                  <a:lnTo>
                    <a:pt x="183" y="8"/>
                  </a:lnTo>
                  <a:lnTo>
                    <a:pt x="201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2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5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0"/>
            <p:cNvSpPr>
              <a:spLocks/>
            </p:cNvSpPr>
            <p:nvPr/>
          </p:nvSpPr>
          <p:spPr bwMode="auto">
            <a:xfrm>
              <a:off x="1516063" y="2967038"/>
              <a:ext cx="527050" cy="515938"/>
            </a:xfrm>
            <a:custGeom>
              <a:avLst/>
              <a:gdLst>
                <a:gd name="T0" fmla="*/ 1970 w 3322"/>
                <a:gd name="T1" fmla="*/ 28 h 3248"/>
                <a:gd name="T2" fmla="*/ 2442 w 3322"/>
                <a:gd name="T3" fmla="*/ 194 h 3248"/>
                <a:gd name="T4" fmla="*/ 2836 w 3322"/>
                <a:gd name="T5" fmla="*/ 486 h 3248"/>
                <a:gd name="T6" fmla="*/ 3128 w 3322"/>
                <a:gd name="T7" fmla="*/ 880 h 3248"/>
                <a:gd name="T8" fmla="*/ 3294 w 3322"/>
                <a:gd name="T9" fmla="*/ 1352 h 3248"/>
                <a:gd name="T10" fmla="*/ 3312 w 3322"/>
                <a:gd name="T11" fmla="*/ 1850 h 3248"/>
                <a:gd name="T12" fmla="*/ 3196 w 3322"/>
                <a:gd name="T13" fmla="*/ 2299 h 3248"/>
                <a:gd name="T14" fmla="*/ 2960 w 3322"/>
                <a:gd name="T15" fmla="*/ 2698 h 3248"/>
                <a:gd name="T16" fmla="*/ 2808 w 3322"/>
                <a:gd name="T17" fmla="*/ 2861 h 3248"/>
                <a:gd name="T18" fmla="*/ 2697 w 3322"/>
                <a:gd name="T19" fmla="*/ 2949 h 3248"/>
                <a:gd name="T20" fmla="*/ 2520 w 3322"/>
                <a:gd name="T21" fmla="*/ 3065 h 3248"/>
                <a:gd name="T22" fmla="*/ 2306 w 3322"/>
                <a:gd name="T23" fmla="*/ 3162 h 3248"/>
                <a:gd name="T24" fmla="*/ 2073 w 3322"/>
                <a:gd name="T25" fmla="*/ 3190 h 3248"/>
                <a:gd name="T26" fmla="*/ 1831 w 3322"/>
                <a:gd name="T27" fmla="*/ 3110 h 3248"/>
                <a:gd name="T28" fmla="*/ 1644 w 3322"/>
                <a:gd name="T29" fmla="*/ 2919 h 3248"/>
                <a:gd name="T30" fmla="*/ 1537 w 3322"/>
                <a:gd name="T31" fmla="*/ 2650 h 3248"/>
                <a:gd name="T32" fmla="*/ 1497 w 3322"/>
                <a:gd name="T33" fmla="*/ 2374 h 3248"/>
                <a:gd name="T34" fmla="*/ 1381 w 3322"/>
                <a:gd name="T35" fmla="*/ 2210 h 3248"/>
                <a:gd name="T36" fmla="*/ 1151 w 3322"/>
                <a:gd name="T37" fmla="*/ 2064 h 3248"/>
                <a:gd name="T38" fmla="*/ 1023 w 3322"/>
                <a:gd name="T39" fmla="*/ 1823 h 3248"/>
                <a:gd name="T40" fmla="*/ 2312 w 3322"/>
                <a:gd name="T41" fmla="*/ 1708 h 3248"/>
                <a:gd name="T42" fmla="*/ 2244 w 3322"/>
                <a:gd name="T43" fmla="*/ 1966 h 3248"/>
                <a:gd name="T44" fmla="*/ 2066 w 3322"/>
                <a:gd name="T45" fmla="*/ 2153 h 3248"/>
                <a:gd name="T46" fmla="*/ 1813 w 3322"/>
                <a:gd name="T47" fmla="*/ 2232 h 3248"/>
                <a:gd name="T48" fmla="*/ 1828 w 3322"/>
                <a:gd name="T49" fmla="*/ 2463 h 3248"/>
                <a:gd name="T50" fmla="*/ 1886 w 3322"/>
                <a:gd name="T51" fmla="*/ 2692 h 3248"/>
                <a:gd name="T52" fmla="*/ 2001 w 3322"/>
                <a:gd name="T53" fmla="*/ 2839 h 3248"/>
                <a:gd name="T54" fmla="*/ 2158 w 3322"/>
                <a:gd name="T55" fmla="*/ 2870 h 3248"/>
                <a:gd name="T56" fmla="*/ 2332 w 3322"/>
                <a:gd name="T57" fmla="*/ 2805 h 3248"/>
                <a:gd name="T58" fmla="*/ 2506 w 3322"/>
                <a:gd name="T59" fmla="*/ 2693 h 3248"/>
                <a:gd name="T60" fmla="*/ 2667 w 3322"/>
                <a:gd name="T61" fmla="*/ 2549 h 3248"/>
                <a:gd name="T62" fmla="*/ 2886 w 3322"/>
                <a:gd name="T63" fmla="*/ 2211 h 3248"/>
                <a:gd name="T64" fmla="*/ 2992 w 3322"/>
                <a:gd name="T65" fmla="*/ 1824 h 3248"/>
                <a:gd name="T66" fmla="*/ 2975 w 3322"/>
                <a:gd name="T67" fmla="*/ 1390 h 3248"/>
                <a:gd name="T68" fmla="*/ 2819 w 3322"/>
                <a:gd name="T69" fmla="*/ 984 h 3248"/>
                <a:gd name="T70" fmla="*/ 2546 w 3322"/>
                <a:gd name="T71" fmla="*/ 654 h 3248"/>
                <a:gd name="T72" fmla="*/ 2183 w 3322"/>
                <a:gd name="T73" fmla="*/ 425 h 3248"/>
                <a:gd name="T74" fmla="*/ 1753 w 3322"/>
                <a:gd name="T75" fmla="*/ 322 h 3248"/>
                <a:gd name="T76" fmla="*/ 1305 w 3322"/>
                <a:gd name="T77" fmla="*/ 367 h 3248"/>
                <a:gd name="T78" fmla="*/ 912 w 3322"/>
                <a:gd name="T79" fmla="*/ 548 h 3248"/>
                <a:gd name="T80" fmla="*/ 600 w 3322"/>
                <a:gd name="T81" fmla="*/ 842 h 3248"/>
                <a:gd name="T82" fmla="*/ 394 w 3322"/>
                <a:gd name="T83" fmla="*/ 1220 h 3248"/>
                <a:gd name="T84" fmla="*/ 320 w 3322"/>
                <a:gd name="T85" fmla="*/ 1660 h 3248"/>
                <a:gd name="T86" fmla="*/ 380 w 3322"/>
                <a:gd name="T87" fmla="*/ 2059 h 3248"/>
                <a:gd name="T88" fmla="*/ 555 w 3322"/>
                <a:gd name="T89" fmla="*/ 2419 h 3248"/>
                <a:gd name="T90" fmla="*/ 829 w 3322"/>
                <a:gd name="T91" fmla="*/ 2712 h 3248"/>
                <a:gd name="T92" fmla="*/ 1170 w 3322"/>
                <a:gd name="T93" fmla="*/ 2910 h 3248"/>
                <a:gd name="T94" fmla="*/ 1331 w 3322"/>
                <a:gd name="T95" fmla="*/ 3003 h 3248"/>
                <a:gd name="T96" fmla="*/ 1347 w 3322"/>
                <a:gd name="T97" fmla="*/ 3138 h 3248"/>
                <a:gd name="T98" fmla="*/ 1250 w 3322"/>
                <a:gd name="T99" fmla="*/ 3237 h 3248"/>
                <a:gd name="T100" fmla="*/ 1063 w 3322"/>
                <a:gd name="T101" fmla="*/ 3211 h 3248"/>
                <a:gd name="T102" fmla="*/ 682 w 3322"/>
                <a:gd name="T103" fmla="*/ 3003 h 3248"/>
                <a:gd name="T104" fmla="*/ 358 w 3322"/>
                <a:gd name="T105" fmla="*/ 2693 h 3248"/>
                <a:gd name="T106" fmla="*/ 125 w 3322"/>
                <a:gd name="T107" fmla="*/ 2295 h 3248"/>
                <a:gd name="T108" fmla="*/ 10 w 3322"/>
                <a:gd name="T109" fmla="*/ 1849 h 3248"/>
                <a:gd name="T110" fmla="*/ 29 w 3322"/>
                <a:gd name="T111" fmla="*/ 1352 h 3248"/>
                <a:gd name="T112" fmla="*/ 194 w 3322"/>
                <a:gd name="T113" fmla="*/ 880 h 3248"/>
                <a:gd name="T114" fmla="*/ 487 w 3322"/>
                <a:gd name="T115" fmla="*/ 486 h 3248"/>
                <a:gd name="T116" fmla="*/ 881 w 3322"/>
                <a:gd name="T117" fmla="*/ 194 h 3248"/>
                <a:gd name="T118" fmla="*/ 1352 w 3322"/>
                <a:gd name="T119" fmla="*/ 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22" h="3248">
                  <a:moveTo>
                    <a:pt x="1662" y="0"/>
                  </a:moveTo>
                  <a:lnTo>
                    <a:pt x="1662" y="0"/>
                  </a:lnTo>
                  <a:lnTo>
                    <a:pt x="1767" y="3"/>
                  </a:lnTo>
                  <a:lnTo>
                    <a:pt x="1869" y="13"/>
                  </a:lnTo>
                  <a:lnTo>
                    <a:pt x="1970" y="28"/>
                  </a:lnTo>
                  <a:lnTo>
                    <a:pt x="2070" y="50"/>
                  </a:lnTo>
                  <a:lnTo>
                    <a:pt x="2167" y="78"/>
                  </a:lnTo>
                  <a:lnTo>
                    <a:pt x="2261" y="112"/>
                  </a:lnTo>
                  <a:lnTo>
                    <a:pt x="2353" y="150"/>
                  </a:lnTo>
                  <a:lnTo>
                    <a:pt x="2442" y="194"/>
                  </a:lnTo>
                  <a:lnTo>
                    <a:pt x="2527" y="244"/>
                  </a:lnTo>
                  <a:lnTo>
                    <a:pt x="2610" y="298"/>
                  </a:lnTo>
                  <a:lnTo>
                    <a:pt x="2689" y="356"/>
                  </a:lnTo>
                  <a:lnTo>
                    <a:pt x="2764" y="419"/>
                  </a:lnTo>
                  <a:lnTo>
                    <a:pt x="2836" y="486"/>
                  </a:lnTo>
                  <a:lnTo>
                    <a:pt x="2903" y="558"/>
                  </a:lnTo>
                  <a:lnTo>
                    <a:pt x="2966" y="633"/>
                  </a:lnTo>
                  <a:lnTo>
                    <a:pt x="3024" y="712"/>
                  </a:lnTo>
                  <a:lnTo>
                    <a:pt x="3078" y="795"/>
                  </a:lnTo>
                  <a:lnTo>
                    <a:pt x="3128" y="880"/>
                  </a:lnTo>
                  <a:lnTo>
                    <a:pt x="3172" y="969"/>
                  </a:lnTo>
                  <a:lnTo>
                    <a:pt x="3210" y="1061"/>
                  </a:lnTo>
                  <a:lnTo>
                    <a:pt x="3244" y="1155"/>
                  </a:lnTo>
                  <a:lnTo>
                    <a:pt x="3271" y="1252"/>
                  </a:lnTo>
                  <a:lnTo>
                    <a:pt x="3294" y="1352"/>
                  </a:lnTo>
                  <a:lnTo>
                    <a:pt x="3309" y="1453"/>
                  </a:lnTo>
                  <a:lnTo>
                    <a:pt x="3319" y="1555"/>
                  </a:lnTo>
                  <a:lnTo>
                    <a:pt x="3322" y="1660"/>
                  </a:lnTo>
                  <a:lnTo>
                    <a:pt x="3320" y="1756"/>
                  </a:lnTo>
                  <a:lnTo>
                    <a:pt x="3312" y="1850"/>
                  </a:lnTo>
                  <a:lnTo>
                    <a:pt x="3299" y="1942"/>
                  </a:lnTo>
                  <a:lnTo>
                    <a:pt x="3281" y="2034"/>
                  </a:lnTo>
                  <a:lnTo>
                    <a:pt x="3257" y="2123"/>
                  </a:lnTo>
                  <a:lnTo>
                    <a:pt x="3230" y="2212"/>
                  </a:lnTo>
                  <a:lnTo>
                    <a:pt x="3196" y="2299"/>
                  </a:lnTo>
                  <a:lnTo>
                    <a:pt x="3158" y="2383"/>
                  </a:lnTo>
                  <a:lnTo>
                    <a:pt x="3116" y="2466"/>
                  </a:lnTo>
                  <a:lnTo>
                    <a:pt x="3068" y="2545"/>
                  </a:lnTo>
                  <a:lnTo>
                    <a:pt x="3016" y="2623"/>
                  </a:lnTo>
                  <a:lnTo>
                    <a:pt x="2960" y="2698"/>
                  </a:lnTo>
                  <a:lnTo>
                    <a:pt x="2899" y="2770"/>
                  </a:lnTo>
                  <a:lnTo>
                    <a:pt x="2834" y="2838"/>
                  </a:lnTo>
                  <a:lnTo>
                    <a:pt x="2827" y="2843"/>
                  </a:lnTo>
                  <a:lnTo>
                    <a:pt x="2820" y="2850"/>
                  </a:lnTo>
                  <a:lnTo>
                    <a:pt x="2808" y="2861"/>
                  </a:lnTo>
                  <a:lnTo>
                    <a:pt x="2793" y="2874"/>
                  </a:lnTo>
                  <a:lnTo>
                    <a:pt x="2774" y="2889"/>
                  </a:lnTo>
                  <a:lnTo>
                    <a:pt x="2751" y="2907"/>
                  </a:lnTo>
                  <a:lnTo>
                    <a:pt x="2726" y="2928"/>
                  </a:lnTo>
                  <a:lnTo>
                    <a:pt x="2697" y="2949"/>
                  </a:lnTo>
                  <a:lnTo>
                    <a:pt x="2667" y="2972"/>
                  </a:lnTo>
                  <a:lnTo>
                    <a:pt x="2633" y="2995"/>
                  </a:lnTo>
                  <a:lnTo>
                    <a:pt x="2597" y="3018"/>
                  </a:lnTo>
                  <a:lnTo>
                    <a:pt x="2560" y="3043"/>
                  </a:lnTo>
                  <a:lnTo>
                    <a:pt x="2520" y="3065"/>
                  </a:lnTo>
                  <a:lnTo>
                    <a:pt x="2479" y="3088"/>
                  </a:lnTo>
                  <a:lnTo>
                    <a:pt x="2438" y="3109"/>
                  </a:lnTo>
                  <a:lnTo>
                    <a:pt x="2395" y="3128"/>
                  </a:lnTo>
                  <a:lnTo>
                    <a:pt x="2351" y="3147"/>
                  </a:lnTo>
                  <a:lnTo>
                    <a:pt x="2306" y="3162"/>
                  </a:lnTo>
                  <a:lnTo>
                    <a:pt x="2261" y="3174"/>
                  </a:lnTo>
                  <a:lnTo>
                    <a:pt x="2217" y="3183"/>
                  </a:lnTo>
                  <a:lnTo>
                    <a:pt x="2172" y="3190"/>
                  </a:lnTo>
                  <a:lnTo>
                    <a:pt x="2127" y="3192"/>
                  </a:lnTo>
                  <a:lnTo>
                    <a:pt x="2073" y="3190"/>
                  </a:lnTo>
                  <a:lnTo>
                    <a:pt x="2020" y="3182"/>
                  </a:lnTo>
                  <a:lnTo>
                    <a:pt x="1970" y="3171"/>
                  </a:lnTo>
                  <a:lnTo>
                    <a:pt x="1921" y="3155"/>
                  </a:lnTo>
                  <a:lnTo>
                    <a:pt x="1874" y="3135"/>
                  </a:lnTo>
                  <a:lnTo>
                    <a:pt x="1831" y="3110"/>
                  </a:lnTo>
                  <a:lnTo>
                    <a:pt x="1789" y="3082"/>
                  </a:lnTo>
                  <a:lnTo>
                    <a:pt x="1749" y="3048"/>
                  </a:lnTo>
                  <a:lnTo>
                    <a:pt x="1714" y="3011"/>
                  </a:lnTo>
                  <a:lnTo>
                    <a:pt x="1677" y="2967"/>
                  </a:lnTo>
                  <a:lnTo>
                    <a:pt x="1644" y="2919"/>
                  </a:lnTo>
                  <a:lnTo>
                    <a:pt x="1617" y="2869"/>
                  </a:lnTo>
                  <a:lnTo>
                    <a:pt x="1591" y="2816"/>
                  </a:lnTo>
                  <a:lnTo>
                    <a:pt x="1570" y="2762"/>
                  </a:lnTo>
                  <a:lnTo>
                    <a:pt x="1553" y="2706"/>
                  </a:lnTo>
                  <a:lnTo>
                    <a:pt x="1537" y="2650"/>
                  </a:lnTo>
                  <a:lnTo>
                    <a:pt x="1524" y="2593"/>
                  </a:lnTo>
                  <a:lnTo>
                    <a:pt x="1514" y="2537"/>
                  </a:lnTo>
                  <a:lnTo>
                    <a:pt x="1507" y="2481"/>
                  </a:lnTo>
                  <a:lnTo>
                    <a:pt x="1501" y="2427"/>
                  </a:lnTo>
                  <a:lnTo>
                    <a:pt x="1497" y="2374"/>
                  </a:lnTo>
                  <a:lnTo>
                    <a:pt x="1495" y="2324"/>
                  </a:lnTo>
                  <a:lnTo>
                    <a:pt x="1493" y="2276"/>
                  </a:lnTo>
                  <a:lnTo>
                    <a:pt x="1493" y="2231"/>
                  </a:lnTo>
                  <a:lnTo>
                    <a:pt x="1436" y="2223"/>
                  </a:lnTo>
                  <a:lnTo>
                    <a:pt x="1381" y="2210"/>
                  </a:lnTo>
                  <a:lnTo>
                    <a:pt x="1329" y="2191"/>
                  </a:lnTo>
                  <a:lnTo>
                    <a:pt x="1279" y="2166"/>
                  </a:lnTo>
                  <a:lnTo>
                    <a:pt x="1233" y="2137"/>
                  </a:lnTo>
                  <a:lnTo>
                    <a:pt x="1189" y="2103"/>
                  </a:lnTo>
                  <a:lnTo>
                    <a:pt x="1151" y="2064"/>
                  </a:lnTo>
                  <a:lnTo>
                    <a:pt x="1115" y="2023"/>
                  </a:lnTo>
                  <a:lnTo>
                    <a:pt x="1084" y="1977"/>
                  </a:lnTo>
                  <a:lnTo>
                    <a:pt x="1059" y="1929"/>
                  </a:lnTo>
                  <a:lnTo>
                    <a:pt x="1039" y="1877"/>
                  </a:lnTo>
                  <a:lnTo>
                    <a:pt x="1023" y="1823"/>
                  </a:lnTo>
                  <a:lnTo>
                    <a:pt x="1014" y="1766"/>
                  </a:lnTo>
                  <a:lnTo>
                    <a:pt x="1011" y="1708"/>
                  </a:lnTo>
                  <a:lnTo>
                    <a:pt x="1011" y="1210"/>
                  </a:lnTo>
                  <a:lnTo>
                    <a:pt x="2312" y="1210"/>
                  </a:lnTo>
                  <a:lnTo>
                    <a:pt x="2312" y="1708"/>
                  </a:lnTo>
                  <a:lnTo>
                    <a:pt x="2309" y="1764"/>
                  </a:lnTo>
                  <a:lnTo>
                    <a:pt x="2300" y="1817"/>
                  </a:lnTo>
                  <a:lnTo>
                    <a:pt x="2287" y="1869"/>
                  </a:lnTo>
                  <a:lnTo>
                    <a:pt x="2267" y="1919"/>
                  </a:lnTo>
                  <a:lnTo>
                    <a:pt x="2244" y="1966"/>
                  </a:lnTo>
                  <a:lnTo>
                    <a:pt x="2217" y="2009"/>
                  </a:lnTo>
                  <a:lnTo>
                    <a:pt x="2184" y="2051"/>
                  </a:lnTo>
                  <a:lnTo>
                    <a:pt x="2148" y="2089"/>
                  </a:lnTo>
                  <a:lnTo>
                    <a:pt x="2109" y="2122"/>
                  </a:lnTo>
                  <a:lnTo>
                    <a:pt x="2066" y="2153"/>
                  </a:lnTo>
                  <a:lnTo>
                    <a:pt x="2020" y="2178"/>
                  </a:lnTo>
                  <a:lnTo>
                    <a:pt x="1971" y="2199"/>
                  </a:lnTo>
                  <a:lnTo>
                    <a:pt x="1921" y="2215"/>
                  </a:lnTo>
                  <a:lnTo>
                    <a:pt x="1868" y="2226"/>
                  </a:lnTo>
                  <a:lnTo>
                    <a:pt x="1813" y="2232"/>
                  </a:lnTo>
                  <a:lnTo>
                    <a:pt x="1813" y="2275"/>
                  </a:lnTo>
                  <a:lnTo>
                    <a:pt x="1814" y="2320"/>
                  </a:lnTo>
                  <a:lnTo>
                    <a:pt x="1817" y="2367"/>
                  </a:lnTo>
                  <a:lnTo>
                    <a:pt x="1822" y="2415"/>
                  </a:lnTo>
                  <a:lnTo>
                    <a:pt x="1828" y="2463"/>
                  </a:lnTo>
                  <a:lnTo>
                    <a:pt x="1835" y="2510"/>
                  </a:lnTo>
                  <a:lnTo>
                    <a:pt x="1844" y="2558"/>
                  </a:lnTo>
                  <a:lnTo>
                    <a:pt x="1856" y="2604"/>
                  </a:lnTo>
                  <a:lnTo>
                    <a:pt x="1869" y="2649"/>
                  </a:lnTo>
                  <a:lnTo>
                    <a:pt x="1886" y="2692"/>
                  </a:lnTo>
                  <a:lnTo>
                    <a:pt x="1905" y="2730"/>
                  </a:lnTo>
                  <a:lnTo>
                    <a:pt x="1927" y="2766"/>
                  </a:lnTo>
                  <a:lnTo>
                    <a:pt x="1952" y="2798"/>
                  </a:lnTo>
                  <a:lnTo>
                    <a:pt x="1975" y="2821"/>
                  </a:lnTo>
                  <a:lnTo>
                    <a:pt x="2001" y="2839"/>
                  </a:lnTo>
                  <a:lnTo>
                    <a:pt x="2028" y="2854"/>
                  </a:lnTo>
                  <a:lnTo>
                    <a:pt x="2059" y="2864"/>
                  </a:lnTo>
                  <a:lnTo>
                    <a:pt x="2091" y="2870"/>
                  </a:lnTo>
                  <a:lnTo>
                    <a:pt x="2127" y="2872"/>
                  </a:lnTo>
                  <a:lnTo>
                    <a:pt x="2158" y="2870"/>
                  </a:lnTo>
                  <a:lnTo>
                    <a:pt x="2189" y="2863"/>
                  </a:lnTo>
                  <a:lnTo>
                    <a:pt x="2224" y="2853"/>
                  </a:lnTo>
                  <a:lnTo>
                    <a:pt x="2258" y="2839"/>
                  </a:lnTo>
                  <a:lnTo>
                    <a:pt x="2295" y="2823"/>
                  </a:lnTo>
                  <a:lnTo>
                    <a:pt x="2332" y="2805"/>
                  </a:lnTo>
                  <a:lnTo>
                    <a:pt x="2368" y="2784"/>
                  </a:lnTo>
                  <a:lnTo>
                    <a:pt x="2404" y="2762"/>
                  </a:lnTo>
                  <a:lnTo>
                    <a:pt x="2440" y="2739"/>
                  </a:lnTo>
                  <a:lnTo>
                    <a:pt x="2474" y="2716"/>
                  </a:lnTo>
                  <a:lnTo>
                    <a:pt x="2506" y="2693"/>
                  </a:lnTo>
                  <a:lnTo>
                    <a:pt x="2536" y="2669"/>
                  </a:lnTo>
                  <a:lnTo>
                    <a:pt x="2564" y="2648"/>
                  </a:lnTo>
                  <a:lnTo>
                    <a:pt x="2588" y="2627"/>
                  </a:lnTo>
                  <a:lnTo>
                    <a:pt x="2610" y="2609"/>
                  </a:lnTo>
                  <a:lnTo>
                    <a:pt x="2667" y="2549"/>
                  </a:lnTo>
                  <a:lnTo>
                    <a:pt x="2719" y="2486"/>
                  </a:lnTo>
                  <a:lnTo>
                    <a:pt x="2766" y="2421"/>
                  </a:lnTo>
                  <a:lnTo>
                    <a:pt x="2810" y="2354"/>
                  </a:lnTo>
                  <a:lnTo>
                    <a:pt x="2850" y="2283"/>
                  </a:lnTo>
                  <a:lnTo>
                    <a:pt x="2886" y="2211"/>
                  </a:lnTo>
                  <a:lnTo>
                    <a:pt x="2916" y="2137"/>
                  </a:lnTo>
                  <a:lnTo>
                    <a:pt x="2943" y="2061"/>
                  </a:lnTo>
                  <a:lnTo>
                    <a:pt x="2964" y="1984"/>
                  </a:lnTo>
                  <a:lnTo>
                    <a:pt x="2980" y="1905"/>
                  </a:lnTo>
                  <a:lnTo>
                    <a:pt x="2992" y="1824"/>
                  </a:lnTo>
                  <a:lnTo>
                    <a:pt x="3000" y="1743"/>
                  </a:lnTo>
                  <a:lnTo>
                    <a:pt x="3003" y="1660"/>
                  </a:lnTo>
                  <a:lnTo>
                    <a:pt x="3000" y="1569"/>
                  </a:lnTo>
                  <a:lnTo>
                    <a:pt x="2990" y="1479"/>
                  </a:lnTo>
                  <a:lnTo>
                    <a:pt x="2975" y="1390"/>
                  </a:lnTo>
                  <a:lnTo>
                    <a:pt x="2955" y="1305"/>
                  </a:lnTo>
                  <a:lnTo>
                    <a:pt x="2928" y="1220"/>
                  </a:lnTo>
                  <a:lnTo>
                    <a:pt x="2897" y="1139"/>
                  </a:lnTo>
                  <a:lnTo>
                    <a:pt x="2860" y="1061"/>
                  </a:lnTo>
                  <a:lnTo>
                    <a:pt x="2819" y="984"/>
                  </a:lnTo>
                  <a:lnTo>
                    <a:pt x="2774" y="911"/>
                  </a:lnTo>
                  <a:lnTo>
                    <a:pt x="2723" y="842"/>
                  </a:lnTo>
                  <a:lnTo>
                    <a:pt x="2668" y="775"/>
                  </a:lnTo>
                  <a:lnTo>
                    <a:pt x="2610" y="712"/>
                  </a:lnTo>
                  <a:lnTo>
                    <a:pt x="2546" y="654"/>
                  </a:lnTo>
                  <a:lnTo>
                    <a:pt x="2480" y="599"/>
                  </a:lnTo>
                  <a:lnTo>
                    <a:pt x="2411" y="548"/>
                  </a:lnTo>
                  <a:lnTo>
                    <a:pt x="2338" y="503"/>
                  </a:lnTo>
                  <a:lnTo>
                    <a:pt x="2261" y="462"/>
                  </a:lnTo>
                  <a:lnTo>
                    <a:pt x="2183" y="425"/>
                  </a:lnTo>
                  <a:lnTo>
                    <a:pt x="2102" y="394"/>
                  </a:lnTo>
                  <a:lnTo>
                    <a:pt x="2017" y="367"/>
                  </a:lnTo>
                  <a:lnTo>
                    <a:pt x="1931" y="347"/>
                  </a:lnTo>
                  <a:lnTo>
                    <a:pt x="1843" y="331"/>
                  </a:lnTo>
                  <a:lnTo>
                    <a:pt x="1753" y="322"/>
                  </a:lnTo>
                  <a:lnTo>
                    <a:pt x="1662" y="319"/>
                  </a:lnTo>
                  <a:lnTo>
                    <a:pt x="1570" y="322"/>
                  </a:lnTo>
                  <a:lnTo>
                    <a:pt x="1479" y="331"/>
                  </a:lnTo>
                  <a:lnTo>
                    <a:pt x="1392" y="347"/>
                  </a:lnTo>
                  <a:lnTo>
                    <a:pt x="1305" y="367"/>
                  </a:lnTo>
                  <a:lnTo>
                    <a:pt x="1221" y="394"/>
                  </a:lnTo>
                  <a:lnTo>
                    <a:pt x="1139" y="425"/>
                  </a:lnTo>
                  <a:lnTo>
                    <a:pt x="1061" y="462"/>
                  </a:lnTo>
                  <a:lnTo>
                    <a:pt x="985" y="503"/>
                  </a:lnTo>
                  <a:lnTo>
                    <a:pt x="912" y="548"/>
                  </a:lnTo>
                  <a:lnTo>
                    <a:pt x="842" y="599"/>
                  </a:lnTo>
                  <a:lnTo>
                    <a:pt x="776" y="654"/>
                  </a:lnTo>
                  <a:lnTo>
                    <a:pt x="714" y="712"/>
                  </a:lnTo>
                  <a:lnTo>
                    <a:pt x="655" y="775"/>
                  </a:lnTo>
                  <a:lnTo>
                    <a:pt x="600" y="842"/>
                  </a:lnTo>
                  <a:lnTo>
                    <a:pt x="550" y="911"/>
                  </a:lnTo>
                  <a:lnTo>
                    <a:pt x="503" y="984"/>
                  </a:lnTo>
                  <a:lnTo>
                    <a:pt x="462" y="1061"/>
                  </a:lnTo>
                  <a:lnTo>
                    <a:pt x="426" y="1139"/>
                  </a:lnTo>
                  <a:lnTo>
                    <a:pt x="394" y="1220"/>
                  </a:lnTo>
                  <a:lnTo>
                    <a:pt x="368" y="1305"/>
                  </a:lnTo>
                  <a:lnTo>
                    <a:pt x="347" y="1390"/>
                  </a:lnTo>
                  <a:lnTo>
                    <a:pt x="332" y="1479"/>
                  </a:lnTo>
                  <a:lnTo>
                    <a:pt x="323" y="1569"/>
                  </a:lnTo>
                  <a:lnTo>
                    <a:pt x="320" y="1660"/>
                  </a:lnTo>
                  <a:lnTo>
                    <a:pt x="323" y="1743"/>
                  </a:lnTo>
                  <a:lnTo>
                    <a:pt x="330" y="1824"/>
                  </a:lnTo>
                  <a:lnTo>
                    <a:pt x="342" y="1904"/>
                  </a:lnTo>
                  <a:lnTo>
                    <a:pt x="358" y="1983"/>
                  </a:lnTo>
                  <a:lnTo>
                    <a:pt x="380" y="2059"/>
                  </a:lnTo>
                  <a:lnTo>
                    <a:pt x="406" y="2136"/>
                  </a:lnTo>
                  <a:lnTo>
                    <a:pt x="437" y="2210"/>
                  </a:lnTo>
                  <a:lnTo>
                    <a:pt x="471" y="2281"/>
                  </a:lnTo>
                  <a:lnTo>
                    <a:pt x="511" y="2352"/>
                  </a:lnTo>
                  <a:lnTo>
                    <a:pt x="555" y="2419"/>
                  </a:lnTo>
                  <a:lnTo>
                    <a:pt x="603" y="2485"/>
                  </a:lnTo>
                  <a:lnTo>
                    <a:pt x="655" y="2547"/>
                  </a:lnTo>
                  <a:lnTo>
                    <a:pt x="711" y="2607"/>
                  </a:lnTo>
                  <a:lnTo>
                    <a:pt x="768" y="2661"/>
                  </a:lnTo>
                  <a:lnTo>
                    <a:pt x="829" y="2712"/>
                  </a:lnTo>
                  <a:lnTo>
                    <a:pt x="892" y="2760"/>
                  </a:lnTo>
                  <a:lnTo>
                    <a:pt x="958" y="2803"/>
                  </a:lnTo>
                  <a:lnTo>
                    <a:pt x="1027" y="2842"/>
                  </a:lnTo>
                  <a:lnTo>
                    <a:pt x="1098" y="2878"/>
                  </a:lnTo>
                  <a:lnTo>
                    <a:pt x="1170" y="2910"/>
                  </a:lnTo>
                  <a:lnTo>
                    <a:pt x="1244" y="2936"/>
                  </a:lnTo>
                  <a:lnTo>
                    <a:pt x="1271" y="2947"/>
                  </a:lnTo>
                  <a:lnTo>
                    <a:pt x="1294" y="2962"/>
                  </a:lnTo>
                  <a:lnTo>
                    <a:pt x="1314" y="2982"/>
                  </a:lnTo>
                  <a:lnTo>
                    <a:pt x="1331" y="3003"/>
                  </a:lnTo>
                  <a:lnTo>
                    <a:pt x="1343" y="3028"/>
                  </a:lnTo>
                  <a:lnTo>
                    <a:pt x="1351" y="3054"/>
                  </a:lnTo>
                  <a:lnTo>
                    <a:pt x="1354" y="3082"/>
                  </a:lnTo>
                  <a:lnTo>
                    <a:pt x="1353" y="3109"/>
                  </a:lnTo>
                  <a:lnTo>
                    <a:pt x="1347" y="3138"/>
                  </a:lnTo>
                  <a:lnTo>
                    <a:pt x="1335" y="3165"/>
                  </a:lnTo>
                  <a:lnTo>
                    <a:pt x="1319" y="3189"/>
                  </a:lnTo>
                  <a:lnTo>
                    <a:pt x="1298" y="3209"/>
                  </a:lnTo>
                  <a:lnTo>
                    <a:pt x="1276" y="3226"/>
                  </a:lnTo>
                  <a:lnTo>
                    <a:pt x="1250" y="3237"/>
                  </a:lnTo>
                  <a:lnTo>
                    <a:pt x="1223" y="3246"/>
                  </a:lnTo>
                  <a:lnTo>
                    <a:pt x="1194" y="3248"/>
                  </a:lnTo>
                  <a:lnTo>
                    <a:pt x="1170" y="3246"/>
                  </a:lnTo>
                  <a:lnTo>
                    <a:pt x="1144" y="3240"/>
                  </a:lnTo>
                  <a:lnTo>
                    <a:pt x="1063" y="3211"/>
                  </a:lnTo>
                  <a:lnTo>
                    <a:pt x="983" y="3177"/>
                  </a:lnTo>
                  <a:lnTo>
                    <a:pt x="904" y="3140"/>
                  </a:lnTo>
                  <a:lnTo>
                    <a:pt x="828" y="3098"/>
                  </a:lnTo>
                  <a:lnTo>
                    <a:pt x="753" y="3052"/>
                  </a:lnTo>
                  <a:lnTo>
                    <a:pt x="682" y="3003"/>
                  </a:lnTo>
                  <a:lnTo>
                    <a:pt x="613" y="2949"/>
                  </a:lnTo>
                  <a:lnTo>
                    <a:pt x="547" y="2893"/>
                  </a:lnTo>
                  <a:lnTo>
                    <a:pt x="484" y="2832"/>
                  </a:lnTo>
                  <a:lnTo>
                    <a:pt x="419" y="2764"/>
                  </a:lnTo>
                  <a:lnTo>
                    <a:pt x="358" y="2693"/>
                  </a:lnTo>
                  <a:lnTo>
                    <a:pt x="302" y="2617"/>
                  </a:lnTo>
                  <a:lnTo>
                    <a:pt x="251" y="2541"/>
                  </a:lnTo>
                  <a:lnTo>
                    <a:pt x="205" y="2461"/>
                  </a:lnTo>
                  <a:lnTo>
                    <a:pt x="163" y="2379"/>
                  </a:lnTo>
                  <a:lnTo>
                    <a:pt x="125" y="2295"/>
                  </a:lnTo>
                  <a:lnTo>
                    <a:pt x="93" y="2209"/>
                  </a:lnTo>
                  <a:lnTo>
                    <a:pt x="64" y="2121"/>
                  </a:lnTo>
                  <a:lnTo>
                    <a:pt x="42" y="2032"/>
                  </a:lnTo>
                  <a:lnTo>
                    <a:pt x="23" y="1940"/>
                  </a:lnTo>
                  <a:lnTo>
                    <a:pt x="10" y="1849"/>
                  </a:lnTo>
                  <a:lnTo>
                    <a:pt x="3" y="1755"/>
                  </a:lnTo>
                  <a:lnTo>
                    <a:pt x="0" y="1660"/>
                  </a:lnTo>
                  <a:lnTo>
                    <a:pt x="3" y="1555"/>
                  </a:lnTo>
                  <a:lnTo>
                    <a:pt x="13" y="1453"/>
                  </a:lnTo>
                  <a:lnTo>
                    <a:pt x="29" y="1352"/>
                  </a:lnTo>
                  <a:lnTo>
                    <a:pt x="51" y="1252"/>
                  </a:lnTo>
                  <a:lnTo>
                    <a:pt x="78" y="1155"/>
                  </a:lnTo>
                  <a:lnTo>
                    <a:pt x="112" y="1061"/>
                  </a:lnTo>
                  <a:lnTo>
                    <a:pt x="151" y="969"/>
                  </a:lnTo>
                  <a:lnTo>
                    <a:pt x="194" y="880"/>
                  </a:lnTo>
                  <a:lnTo>
                    <a:pt x="244" y="795"/>
                  </a:lnTo>
                  <a:lnTo>
                    <a:pt x="298" y="712"/>
                  </a:lnTo>
                  <a:lnTo>
                    <a:pt x="356" y="633"/>
                  </a:lnTo>
                  <a:lnTo>
                    <a:pt x="419" y="558"/>
                  </a:lnTo>
                  <a:lnTo>
                    <a:pt x="487" y="486"/>
                  </a:lnTo>
                  <a:lnTo>
                    <a:pt x="559" y="419"/>
                  </a:lnTo>
                  <a:lnTo>
                    <a:pt x="634" y="356"/>
                  </a:lnTo>
                  <a:lnTo>
                    <a:pt x="713" y="298"/>
                  </a:lnTo>
                  <a:lnTo>
                    <a:pt x="795" y="244"/>
                  </a:lnTo>
                  <a:lnTo>
                    <a:pt x="881" y="194"/>
                  </a:lnTo>
                  <a:lnTo>
                    <a:pt x="969" y="150"/>
                  </a:lnTo>
                  <a:lnTo>
                    <a:pt x="1062" y="112"/>
                  </a:lnTo>
                  <a:lnTo>
                    <a:pt x="1156" y="78"/>
                  </a:lnTo>
                  <a:lnTo>
                    <a:pt x="1252" y="50"/>
                  </a:lnTo>
                  <a:lnTo>
                    <a:pt x="1352" y="28"/>
                  </a:lnTo>
                  <a:lnTo>
                    <a:pt x="1453" y="13"/>
                  </a:lnTo>
                  <a:lnTo>
                    <a:pt x="1557" y="3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7112250" y="1658341"/>
            <a:ext cx="3677894" cy="5853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112250" y="2243734"/>
            <a:ext cx="3677894" cy="36861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790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PEST Analysis Diagram For PowerPoint</a:t>
            </a: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398681" y="2333625"/>
            <a:ext cx="1922463" cy="1922463"/>
          </a:xfrm>
          <a:custGeom>
            <a:avLst/>
            <a:gdLst>
              <a:gd name="T0" fmla="*/ 195 w 2421"/>
              <a:gd name="T1" fmla="*/ 0 h 2421"/>
              <a:gd name="T2" fmla="*/ 2227 w 2421"/>
              <a:gd name="T3" fmla="*/ 0 h 2421"/>
              <a:gd name="T4" fmla="*/ 2270 w 2421"/>
              <a:gd name="T5" fmla="*/ 4 h 2421"/>
              <a:gd name="T6" fmla="*/ 2311 w 2421"/>
              <a:gd name="T7" fmla="*/ 19 h 2421"/>
              <a:gd name="T8" fmla="*/ 2349 w 2421"/>
              <a:gd name="T9" fmla="*/ 43 h 2421"/>
              <a:gd name="T10" fmla="*/ 2378 w 2421"/>
              <a:gd name="T11" fmla="*/ 72 h 2421"/>
              <a:gd name="T12" fmla="*/ 2402 w 2421"/>
              <a:gd name="T13" fmla="*/ 110 h 2421"/>
              <a:gd name="T14" fmla="*/ 2417 w 2421"/>
              <a:gd name="T15" fmla="*/ 151 h 2421"/>
              <a:gd name="T16" fmla="*/ 2421 w 2421"/>
              <a:gd name="T17" fmla="*/ 194 h 2421"/>
              <a:gd name="T18" fmla="*/ 2421 w 2421"/>
              <a:gd name="T19" fmla="*/ 2227 h 2421"/>
              <a:gd name="T20" fmla="*/ 2417 w 2421"/>
              <a:gd name="T21" fmla="*/ 2270 h 2421"/>
              <a:gd name="T22" fmla="*/ 2402 w 2421"/>
              <a:gd name="T23" fmla="*/ 2311 h 2421"/>
              <a:gd name="T24" fmla="*/ 2378 w 2421"/>
              <a:gd name="T25" fmla="*/ 2349 h 2421"/>
              <a:gd name="T26" fmla="*/ 2349 w 2421"/>
              <a:gd name="T27" fmla="*/ 2378 h 2421"/>
              <a:gd name="T28" fmla="*/ 2311 w 2421"/>
              <a:gd name="T29" fmla="*/ 2402 h 2421"/>
              <a:gd name="T30" fmla="*/ 2270 w 2421"/>
              <a:gd name="T31" fmla="*/ 2417 h 2421"/>
              <a:gd name="T32" fmla="*/ 2227 w 2421"/>
              <a:gd name="T33" fmla="*/ 2421 h 2421"/>
              <a:gd name="T34" fmla="*/ 195 w 2421"/>
              <a:gd name="T35" fmla="*/ 2421 h 2421"/>
              <a:gd name="T36" fmla="*/ 151 w 2421"/>
              <a:gd name="T37" fmla="*/ 2417 h 2421"/>
              <a:gd name="T38" fmla="*/ 110 w 2421"/>
              <a:gd name="T39" fmla="*/ 2402 h 2421"/>
              <a:gd name="T40" fmla="*/ 73 w 2421"/>
              <a:gd name="T41" fmla="*/ 2378 h 2421"/>
              <a:gd name="T42" fmla="*/ 43 w 2421"/>
              <a:gd name="T43" fmla="*/ 2349 h 2421"/>
              <a:gd name="T44" fmla="*/ 20 w 2421"/>
              <a:gd name="T45" fmla="*/ 2311 h 2421"/>
              <a:gd name="T46" fmla="*/ 4 w 2421"/>
              <a:gd name="T47" fmla="*/ 2270 h 2421"/>
              <a:gd name="T48" fmla="*/ 0 w 2421"/>
              <a:gd name="T49" fmla="*/ 2227 h 2421"/>
              <a:gd name="T50" fmla="*/ 0 w 2421"/>
              <a:gd name="T51" fmla="*/ 194 h 2421"/>
              <a:gd name="T52" fmla="*/ 4 w 2421"/>
              <a:gd name="T53" fmla="*/ 151 h 2421"/>
              <a:gd name="T54" fmla="*/ 20 w 2421"/>
              <a:gd name="T55" fmla="*/ 110 h 2421"/>
              <a:gd name="T56" fmla="*/ 43 w 2421"/>
              <a:gd name="T57" fmla="*/ 72 h 2421"/>
              <a:gd name="T58" fmla="*/ 73 w 2421"/>
              <a:gd name="T59" fmla="*/ 43 h 2421"/>
              <a:gd name="T60" fmla="*/ 110 w 2421"/>
              <a:gd name="T61" fmla="*/ 19 h 2421"/>
              <a:gd name="T62" fmla="*/ 151 w 2421"/>
              <a:gd name="T63" fmla="*/ 4 h 2421"/>
              <a:gd name="T64" fmla="*/ 195 w 2421"/>
              <a:gd name="T65" fmla="*/ 0 h 2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1" h="2421">
                <a:moveTo>
                  <a:pt x="195" y="0"/>
                </a:moveTo>
                <a:lnTo>
                  <a:pt x="2227" y="0"/>
                </a:lnTo>
                <a:lnTo>
                  <a:pt x="2270" y="4"/>
                </a:lnTo>
                <a:lnTo>
                  <a:pt x="2311" y="19"/>
                </a:lnTo>
                <a:lnTo>
                  <a:pt x="2349" y="43"/>
                </a:lnTo>
                <a:lnTo>
                  <a:pt x="2378" y="72"/>
                </a:lnTo>
                <a:lnTo>
                  <a:pt x="2402" y="110"/>
                </a:lnTo>
                <a:lnTo>
                  <a:pt x="2417" y="151"/>
                </a:lnTo>
                <a:lnTo>
                  <a:pt x="2421" y="194"/>
                </a:lnTo>
                <a:lnTo>
                  <a:pt x="2421" y="2227"/>
                </a:lnTo>
                <a:lnTo>
                  <a:pt x="2417" y="2270"/>
                </a:lnTo>
                <a:lnTo>
                  <a:pt x="2402" y="2311"/>
                </a:lnTo>
                <a:lnTo>
                  <a:pt x="2378" y="2349"/>
                </a:lnTo>
                <a:lnTo>
                  <a:pt x="2349" y="2378"/>
                </a:lnTo>
                <a:lnTo>
                  <a:pt x="2311" y="2402"/>
                </a:lnTo>
                <a:lnTo>
                  <a:pt x="2270" y="2417"/>
                </a:lnTo>
                <a:lnTo>
                  <a:pt x="2227" y="2421"/>
                </a:lnTo>
                <a:lnTo>
                  <a:pt x="195" y="2421"/>
                </a:lnTo>
                <a:lnTo>
                  <a:pt x="151" y="2417"/>
                </a:lnTo>
                <a:lnTo>
                  <a:pt x="110" y="2402"/>
                </a:lnTo>
                <a:lnTo>
                  <a:pt x="73" y="2378"/>
                </a:lnTo>
                <a:lnTo>
                  <a:pt x="43" y="2349"/>
                </a:lnTo>
                <a:lnTo>
                  <a:pt x="20" y="2311"/>
                </a:lnTo>
                <a:lnTo>
                  <a:pt x="4" y="2270"/>
                </a:lnTo>
                <a:lnTo>
                  <a:pt x="0" y="2227"/>
                </a:lnTo>
                <a:lnTo>
                  <a:pt x="0" y="194"/>
                </a:lnTo>
                <a:lnTo>
                  <a:pt x="4" y="151"/>
                </a:lnTo>
                <a:lnTo>
                  <a:pt x="20" y="110"/>
                </a:lnTo>
                <a:lnTo>
                  <a:pt x="43" y="72"/>
                </a:lnTo>
                <a:lnTo>
                  <a:pt x="73" y="43"/>
                </a:lnTo>
                <a:lnTo>
                  <a:pt x="110" y="19"/>
                </a:lnTo>
                <a:lnTo>
                  <a:pt x="151" y="4"/>
                </a:lnTo>
                <a:lnTo>
                  <a:pt x="19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</a:t>
            </a:r>
          </a:p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359119" y="1217612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4 w 1211"/>
              <a:gd name="T9" fmla="*/ 41 h 1212"/>
              <a:gd name="T10" fmla="*/ 1207 w 1211"/>
              <a:gd name="T11" fmla="*/ 67 h 1212"/>
              <a:gd name="T12" fmla="*/ 1211 w 1211"/>
              <a:gd name="T13" fmla="*/ 98 h 1212"/>
              <a:gd name="T14" fmla="*/ 1211 w 1211"/>
              <a:gd name="T15" fmla="*/ 1114 h 1212"/>
              <a:gd name="T16" fmla="*/ 1207 w 1211"/>
              <a:gd name="T17" fmla="*/ 1145 h 1212"/>
              <a:gd name="T18" fmla="*/ 1194 w 1211"/>
              <a:gd name="T19" fmla="*/ 1173 h 1212"/>
              <a:gd name="T20" fmla="*/ 1172 w 1211"/>
              <a:gd name="T21" fmla="*/ 1192 h 1212"/>
              <a:gd name="T22" fmla="*/ 1144 w 1211"/>
              <a:gd name="T23" fmla="*/ 1208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8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8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4" y="41"/>
                </a:lnTo>
                <a:lnTo>
                  <a:pt x="1207" y="67"/>
                </a:lnTo>
                <a:lnTo>
                  <a:pt x="1211" y="98"/>
                </a:lnTo>
                <a:lnTo>
                  <a:pt x="1211" y="1114"/>
                </a:lnTo>
                <a:lnTo>
                  <a:pt x="1207" y="1145"/>
                </a:lnTo>
                <a:lnTo>
                  <a:pt x="1194" y="1173"/>
                </a:lnTo>
                <a:lnTo>
                  <a:pt x="1172" y="1192"/>
                </a:lnTo>
                <a:lnTo>
                  <a:pt x="1144" y="1208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8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8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65606" y="1217612"/>
            <a:ext cx="1922463" cy="1924050"/>
          </a:xfrm>
          <a:custGeom>
            <a:avLst/>
            <a:gdLst>
              <a:gd name="T0" fmla="*/ 197 w 2422"/>
              <a:gd name="T1" fmla="*/ 0 h 2424"/>
              <a:gd name="T2" fmla="*/ 2227 w 2422"/>
              <a:gd name="T3" fmla="*/ 0 h 2424"/>
              <a:gd name="T4" fmla="*/ 2272 w 2422"/>
              <a:gd name="T5" fmla="*/ 6 h 2424"/>
              <a:gd name="T6" fmla="*/ 2311 w 2422"/>
              <a:gd name="T7" fmla="*/ 22 h 2424"/>
              <a:gd name="T8" fmla="*/ 2349 w 2422"/>
              <a:gd name="T9" fmla="*/ 43 h 2424"/>
              <a:gd name="T10" fmla="*/ 2378 w 2422"/>
              <a:gd name="T11" fmla="*/ 75 h 2424"/>
              <a:gd name="T12" fmla="*/ 2402 w 2422"/>
              <a:gd name="T13" fmla="*/ 110 h 2424"/>
              <a:gd name="T14" fmla="*/ 2418 w 2422"/>
              <a:gd name="T15" fmla="*/ 152 h 2424"/>
              <a:gd name="T16" fmla="*/ 2422 w 2422"/>
              <a:gd name="T17" fmla="*/ 197 h 2424"/>
              <a:gd name="T18" fmla="*/ 2422 w 2422"/>
              <a:gd name="T19" fmla="*/ 2227 h 2424"/>
              <a:gd name="T20" fmla="*/ 2418 w 2422"/>
              <a:gd name="T21" fmla="*/ 2272 h 2424"/>
              <a:gd name="T22" fmla="*/ 2402 w 2422"/>
              <a:gd name="T23" fmla="*/ 2314 h 2424"/>
              <a:gd name="T24" fmla="*/ 2378 w 2422"/>
              <a:gd name="T25" fmla="*/ 2349 h 2424"/>
              <a:gd name="T26" fmla="*/ 2349 w 2422"/>
              <a:gd name="T27" fmla="*/ 2380 h 2424"/>
              <a:gd name="T28" fmla="*/ 2311 w 2422"/>
              <a:gd name="T29" fmla="*/ 2404 h 2424"/>
              <a:gd name="T30" fmla="*/ 2272 w 2422"/>
              <a:gd name="T31" fmla="*/ 2418 h 2424"/>
              <a:gd name="T32" fmla="*/ 2227 w 2422"/>
              <a:gd name="T33" fmla="*/ 2424 h 2424"/>
              <a:gd name="T34" fmla="*/ 197 w 2422"/>
              <a:gd name="T35" fmla="*/ 2424 h 2424"/>
              <a:gd name="T36" fmla="*/ 152 w 2422"/>
              <a:gd name="T37" fmla="*/ 2418 h 2424"/>
              <a:gd name="T38" fmla="*/ 110 w 2422"/>
              <a:gd name="T39" fmla="*/ 2404 h 2424"/>
              <a:gd name="T40" fmla="*/ 73 w 2422"/>
              <a:gd name="T41" fmla="*/ 2380 h 2424"/>
              <a:gd name="T42" fmla="*/ 44 w 2422"/>
              <a:gd name="T43" fmla="*/ 2349 h 2424"/>
              <a:gd name="T44" fmla="*/ 20 w 2422"/>
              <a:gd name="T45" fmla="*/ 2314 h 2424"/>
              <a:gd name="T46" fmla="*/ 6 w 2422"/>
              <a:gd name="T47" fmla="*/ 2272 h 2424"/>
              <a:gd name="T48" fmla="*/ 0 w 2422"/>
              <a:gd name="T49" fmla="*/ 2227 h 2424"/>
              <a:gd name="T50" fmla="*/ 0 w 2422"/>
              <a:gd name="T51" fmla="*/ 197 h 2424"/>
              <a:gd name="T52" fmla="*/ 6 w 2422"/>
              <a:gd name="T53" fmla="*/ 152 h 2424"/>
              <a:gd name="T54" fmla="*/ 20 w 2422"/>
              <a:gd name="T55" fmla="*/ 110 h 2424"/>
              <a:gd name="T56" fmla="*/ 44 w 2422"/>
              <a:gd name="T57" fmla="*/ 75 h 2424"/>
              <a:gd name="T58" fmla="*/ 73 w 2422"/>
              <a:gd name="T59" fmla="*/ 43 h 2424"/>
              <a:gd name="T60" fmla="*/ 110 w 2422"/>
              <a:gd name="T61" fmla="*/ 22 h 2424"/>
              <a:gd name="T62" fmla="*/ 152 w 2422"/>
              <a:gd name="T63" fmla="*/ 6 h 2424"/>
              <a:gd name="T64" fmla="*/ 197 w 2422"/>
              <a:gd name="T65" fmla="*/ 0 h 2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2" h="2424">
                <a:moveTo>
                  <a:pt x="197" y="0"/>
                </a:moveTo>
                <a:lnTo>
                  <a:pt x="2227" y="0"/>
                </a:lnTo>
                <a:lnTo>
                  <a:pt x="2272" y="6"/>
                </a:lnTo>
                <a:lnTo>
                  <a:pt x="2311" y="22"/>
                </a:lnTo>
                <a:lnTo>
                  <a:pt x="2349" y="43"/>
                </a:lnTo>
                <a:lnTo>
                  <a:pt x="2378" y="75"/>
                </a:lnTo>
                <a:lnTo>
                  <a:pt x="2402" y="110"/>
                </a:lnTo>
                <a:lnTo>
                  <a:pt x="2418" y="152"/>
                </a:lnTo>
                <a:lnTo>
                  <a:pt x="2422" y="197"/>
                </a:lnTo>
                <a:lnTo>
                  <a:pt x="2422" y="2227"/>
                </a:lnTo>
                <a:lnTo>
                  <a:pt x="2418" y="2272"/>
                </a:lnTo>
                <a:lnTo>
                  <a:pt x="2402" y="2314"/>
                </a:lnTo>
                <a:lnTo>
                  <a:pt x="2378" y="2349"/>
                </a:lnTo>
                <a:lnTo>
                  <a:pt x="2349" y="2380"/>
                </a:lnTo>
                <a:lnTo>
                  <a:pt x="2311" y="2404"/>
                </a:lnTo>
                <a:lnTo>
                  <a:pt x="2272" y="2418"/>
                </a:lnTo>
                <a:lnTo>
                  <a:pt x="2227" y="2424"/>
                </a:lnTo>
                <a:lnTo>
                  <a:pt x="197" y="2424"/>
                </a:lnTo>
                <a:lnTo>
                  <a:pt x="152" y="2418"/>
                </a:lnTo>
                <a:lnTo>
                  <a:pt x="110" y="2404"/>
                </a:lnTo>
                <a:lnTo>
                  <a:pt x="73" y="2380"/>
                </a:lnTo>
                <a:lnTo>
                  <a:pt x="44" y="2349"/>
                </a:lnTo>
                <a:lnTo>
                  <a:pt x="20" y="2314"/>
                </a:lnTo>
                <a:lnTo>
                  <a:pt x="6" y="2272"/>
                </a:lnTo>
                <a:lnTo>
                  <a:pt x="0" y="2227"/>
                </a:lnTo>
                <a:lnTo>
                  <a:pt x="0" y="197"/>
                </a:lnTo>
                <a:lnTo>
                  <a:pt x="6" y="152"/>
                </a:lnTo>
                <a:lnTo>
                  <a:pt x="20" y="110"/>
                </a:lnTo>
                <a:lnTo>
                  <a:pt x="44" y="75"/>
                </a:lnTo>
                <a:lnTo>
                  <a:pt x="73" y="43"/>
                </a:lnTo>
                <a:lnTo>
                  <a:pt x="110" y="22"/>
                </a:lnTo>
                <a:lnTo>
                  <a:pt x="152" y="6"/>
                </a:lnTo>
                <a:lnTo>
                  <a:pt x="19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542056" y="2179638"/>
            <a:ext cx="962025" cy="962025"/>
          </a:xfrm>
          <a:custGeom>
            <a:avLst/>
            <a:gdLst>
              <a:gd name="T0" fmla="*/ 99 w 1212"/>
              <a:gd name="T1" fmla="*/ 0 h 1212"/>
              <a:gd name="T2" fmla="*/ 1114 w 1212"/>
              <a:gd name="T3" fmla="*/ 0 h 1212"/>
              <a:gd name="T4" fmla="*/ 1145 w 1212"/>
              <a:gd name="T5" fmla="*/ 6 h 1212"/>
              <a:gd name="T6" fmla="*/ 1171 w 1212"/>
              <a:gd name="T7" fmla="*/ 20 h 1212"/>
              <a:gd name="T8" fmla="*/ 1192 w 1212"/>
              <a:gd name="T9" fmla="*/ 41 h 1212"/>
              <a:gd name="T10" fmla="*/ 1206 w 1212"/>
              <a:gd name="T11" fmla="*/ 67 h 1212"/>
              <a:gd name="T12" fmla="*/ 1212 w 1212"/>
              <a:gd name="T13" fmla="*/ 98 h 1212"/>
              <a:gd name="T14" fmla="*/ 1212 w 1212"/>
              <a:gd name="T15" fmla="*/ 1113 h 1212"/>
              <a:gd name="T16" fmla="*/ 1206 w 1212"/>
              <a:gd name="T17" fmla="*/ 1145 h 1212"/>
              <a:gd name="T18" fmla="*/ 1192 w 1212"/>
              <a:gd name="T19" fmla="*/ 1170 h 1212"/>
              <a:gd name="T20" fmla="*/ 1171 w 1212"/>
              <a:gd name="T21" fmla="*/ 1192 h 1212"/>
              <a:gd name="T22" fmla="*/ 1145 w 1212"/>
              <a:gd name="T23" fmla="*/ 1206 h 1212"/>
              <a:gd name="T24" fmla="*/ 1114 w 1212"/>
              <a:gd name="T25" fmla="*/ 1212 h 1212"/>
              <a:gd name="T26" fmla="*/ 99 w 1212"/>
              <a:gd name="T27" fmla="*/ 1212 h 1212"/>
              <a:gd name="T28" fmla="*/ 67 w 1212"/>
              <a:gd name="T29" fmla="*/ 1206 h 1212"/>
              <a:gd name="T30" fmla="*/ 42 w 1212"/>
              <a:gd name="T31" fmla="*/ 1192 h 1212"/>
              <a:gd name="T32" fmla="*/ 20 w 1212"/>
              <a:gd name="T33" fmla="*/ 1170 h 1212"/>
              <a:gd name="T34" fmla="*/ 6 w 1212"/>
              <a:gd name="T35" fmla="*/ 1145 h 1212"/>
              <a:gd name="T36" fmla="*/ 0 w 1212"/>
              <a:gd name="T37" fmla="*/ 1113 h 1212"/>
              <a:gd name="T38" fmla="*/ 0 w 1212"/>
              <a:gd name="T39" fmla="*/ 98 h 1212"/>
              <a:gd name="T40" fmla="*/ 6 w 1212"/>
              <a:gd name="T41" fmla="*/ 67 h 1212"/>
              <a:gd name="T42" fmla="*/ 20 w 1212"/>
              <a:gd name="T43" fmla="*/ 41 h 1212"/>
              <a:gd name="T44" fmla="*/ 42 w 1212"/>
              <a:gd name="T45" fmla="*/ 20 h 1212"/>
              <a:gd name="T46" fmla="*/ 67 w 1212"/>
              <a:gd name="T47" fmla="*/ 6 h 1212"/>
              <a:gd name="T48" fmla="*/ 99 w 1212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2" h="1212">
                <a:moveTo>
                  <a:pt x="99" y="0"/>
                </a:moveTo>
                <a:lnTo>
                  <a:pt x="1114" y="0"/>
                </a:lnTo>
                <a:lnTo>
                  <a:pt x="1145" y="6"/>
                </a:lnTo>
                <a:lnTo>
                  <a:pt x="1171" y="20"/>
                </a:lnTo>
                <a:lnTo>
                  <a:pt x="1192" y="41"/>
                </a:lnTo>
                <a:lnTo>
                  <a:pt x="1206" y="67"/>
                </a:lnTo>
                <a:lnTo>
                  <a:pt x="1212" y="98"/>
                </a:lnTo>
                <a:lnTo>
                  <a:pt x="1212" y="1113"/>
                </a:lnTo>
                <a:lnTo>
                  <a:pt x="1206" y="1145"/>
                </a:lnTo>
                <a:lnTo>
                  <a:pt x="1192" y="1170"/>
                </a:lnTo>
                <a:lnTo>
                  <a:pt x="1171" y="1192"/>
                </a:lnTo>
                <a:lnTo>
                  <a:pt x="1145" y="1206"/>
                </a:lnTo>
                <a:lnTo>
                  <a:pt x="1114" y="1212"/>
                </a:lnTo>
                <a:lnTo>
                  <a:pt x="99" y="1212"/>
                </a:lnTo>
                <a:lnTo>
                  <a:pt x="67" y="1206"/>
                </a:lnTo>
                <a:lnTo>
                  <a:pt x="42" y="1192"/>
                </a:lnTo>
                <a:lnTo>
                  <a:pt x="20" y="1170"/>
                </a:lnTo>
                <a:lnTo>
                  <a:pt x="6" y="1145"/>
                </a:lnTo>
                <a:lnTo>
                  <a:pt x="0" y="1113"/>
                </a:lnTo>
                <a:lnTo>
                  <a:pt x="0" y="98"/>
                </a:lnTo>
                <a:lnTo>
                  <a:pt x="6" y="67"/>
                </a:lnTo>
                <a:lnTo>
                  <a:pt x="20" y="41"/>
                </a:lnTo>
                <a:lnTo>
                  <a:pt x="42" y="20"/>
                </a:lnTo>
                <a:lnTo>
                  <a:pt x="67" y="6"/>
                </a:lnTo>
                <a:lnTo>
                  <a:pt x="9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580031" y="3332163"/>
            <a:ext cx="1924050" cy="1924050"/>
          </a:xfrm>
          <a:custGeom>
            <a:avLst/>
            <a:gdLst>
              <a:gd name="T0" fmla="*/ 196 w 2423"/>
              <a:gd name="T1" fmla="*/ 0 h 2423"/>
              <a:gd name="T2" fmla="*/ 2226 w 2423"/>
              <a:gd name="T3" fmla="*/ 0 h 2423"/>
              <a:gd name="T4" fmla="*/ 2272 w 2423"/>
              <a:gd name="T5" fmla="*/ 6 h 2423"/>
              <a:gd name="T6" fmla="*/ 2313 w 2423"/>
              <a:gd name="T7" fmla="*/ 19 h 2423"/>
              <a:gd name="T8" fmla="*/ 2348 w 2423"/>
              <a:gd name="T9" fmla="*/ 43 h 2423"/>
              <a:gd name="T10" fmla="*/ 2380 w 2423"/>
              <a:gd name="T11" fmla="*/ 74 h 2423"/>
              <a:gd name="T12" fmla="*/ 2403 w 2423"/>
              <a:gd name="T13" fmla="*/ 110 h 2423"/>
              <a:gd name="T14" fmla="*/ 2417 w 2423"/>
              <a:gd name="T15" fmla="*/ 151 h 2423"/>
              <a:gd name="T16" fmla="*/ 2423 w 2423"/>
              <a:gd name="T17" fmla="*/ 196 h 2423"/>
              <a:gd name="T18" fmla="*/ 2423 w 2423"/>
              <a:gd name="T19" fmla="*/ 2227 h 2423"/>
              <a:gd name="T20" fmla="*/ 2417 w 2423"/>
              <a:gd name="T21" fmla="*/ 2272 h 2423"/>
              <a:gd name="T22" fmla="*/ 2403 w 2423"/>
              <a:gd name="T23" fmla="*/ 2313 h 2423"/>
              <a:gd name="T24" fmla="*/ 2380 w 2423"/>
              <a:gd name="T25" fmla="*/ 2349 h 2423"/>
              <a:gd name="T26" fmla="*/ 2348 w 2423"/>
              <a:gd name="T27" fmla="*/ 2380 h 2423"/>
              <a:gd name="T28" fmla="*/ 2313 w 2423"/>
              <a:gd name="T29" fmla="*/ 2402 h 2423"/>
              <a:gd name="T30" fmla="*/ 2272 w 2423"/>
              <a:gd name="T31" fmla="*/ 2417 h 2423"/>
              <a:gd name="T32" fmla="*/ 2226 w 2423"/>
              <a:gd name="T33" fmla="*/ 2423 h 2423"/>
              <a:gd name="T34" fmla="*/ 196 w 2423"/>
              <a:gd name="T35" fmla="*/ 2423 h 2423"/>
              <a:gd name="T36" fmla="*/ 151 w 2423"/>
              <a:gd name="T37" fmla="*/ 2417 h 2423"/>
              <a:gd name="T38" fmla="*/ 110 w 2423"/>
              <a:gd name="T39" fmla="*/ 2402 h 2423"/>
              <a:gd name="T40" fmla="*/ 74 w 2423"/>
              <a:gd name="T41" fmla="*/ 2380 h 2423"/>
              <a:gd name="T42" fmla="*/ 43 w 2423"/>
              <a:gd name="T43" fmla="*/ 2349 h 2423"/>
              <a:gd name="T44" fmla="*/ 21 w 2423"/>
              <a:gd name="T45" fmla="*/ 2313 h 2423"/>
              <a:gd name="T46" fmla="*/ 6 w 2423"/>
              <a:gd name="T47" fmla="*/ 2272 h 2423"/>
              <a:gd name="T48" fmla="*/ 0 w 2423"/>
              <a:gd name="T49" fmla="*/ 2227 h 2423"/>
              <a:gd name="T50" fmla="*/ 0 w 2423"/>
              <a:gd name="T51" fmla="*/ 196 h 2423"/>
              <a:gd name="T52" fmla="*/ 6 w 2423"/>
              <a:gd name="T53" fmla="*/ 151 h 2423"/>
              <a:gd name="T54" fmla="*/ 21 w 2423"/>
              <a:gd name="T55" fmla="*/ 110 h 2423"/>
              <a:gd name="T56" fmla="*/ 43 w 2423"/>
              <a:gd name="T57" fmla="*/ 74 h 2423"/>
              <a:gd name="T58" fmla="*/ 74 w 2423"/>
              <a:gd name="T59" fmla="*/ 43 h 2423"/>
              <a:gd name="T60" fmla="*/ 110 w 2423"/>
              <a:gd name="T61" fmla="*/ 19 h 2423"/>
              <a:gd name="T62" fmla="*/ 151 w 2423"/>
              <a:gd name="T63" fmla="*/ 6 h 2423"/>
              <a:gd name="T64" fmla="*/ 196 w 2423"/>
              <a:gd name="T65" fmla="*/ 0 h 2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3" h="2423">
                <a:moveTo>
                  <a:pt x="196" y="0"/>
                </a:moveTo>
                <a:lnTo>
                  <a:pt x="2226" y="0"/>
                </a:lnTo>
                <a:lnTo>
                  <a:pt x="2272" y="6"/>
                </a:lnTo>
                <a:lnTo>
                  <a:pt x="2313" y="19"/>
                </a:lnTo>
                <a:lnTo>
                  <a:pt x="2348" y="43"/>
                </a:lnTo>
                <a:lnTo>
                  <a:pt x="2380" y="74"/>
                </a:lnTo>
                <a:lnTo>
                  <a:pt x="2403" y="110"/>
                </a:lnTo>
                <a:lnTo>
                  <a:pt x="2417" y="151"/>
                </a:lnTo>
                <a:lnTo>
                  <a:pt x="2423" y="196"/>
                </a:lnTo>
                <a:lnTo>
                  <a:pt x="2423" y="2227"/>
                </a:lnTo>
                <a:lnTo>
                  <a:pt x="2417" y="2272"/>
                </a:lnTo>
                <a:lnTo>
                  <a:pt x="2403" y="2313"/>
                </a:lnTo>
                <a:lnTo>
                  <a:pt x="2380" y="2349"/>
                </a:lnTo>
                <a:lnTo>
                  <a:pt x="2348" y="2380"/>
                </a:lnTo>
                <a:lnTo>
                  <a:pt x="2313" y="2402"/>
                </a:lnTo>
                <a:lnTo>
                  <a:pt x="2272" y="2417"/>
                </a:lnTo>
                <a:lnTo>
                  <a:pt x="2226" y="2423"/>
                </a:lnTo>
                <a:lnTo>
                  <a:pt x="196" y="2423"/>
                </a:lnTo>
                <a:lnTo>
                  <a:pt x="151" y="2417"/>
                </a:lnTo>
                <a:lnTo>
                  <a:pt x="110" y="2402"/>
                </a:lnTo>
                <a:lnTo>
                  <a:pt x="74" y="2380"/>
                </a:lnTo>
                <a:lnTo>
                  <a:pt x="43" y="2349"/>
                </a:lnTo>
                <a:lnTo>
                  <a:pt x="21" y="2313"/>
                </a:lnTo>
                <a:lnTo>
                  <a:pt x="6" y="2272"/>
                </a:lnTo>
                <a:lnTo>
                  <a:pt x="0" y="2227"/>
                </a:lnTo>
                <a:lnTo>
                  <a:pt x="0" y="196"/>
                </a:lnTo>
                <a:lnTo>
                  <a:pt x="6" y="151"/>
                </a:lnTo>
                <a:lnTo>
                  <a:pt x="21" y="110"/>
                </a:lnTo>
                <a:lnTo>
                  <a:pt x="43" y="74"/>
                </a:lnTo>
                <a:lnTo>
                  <a:pt x="74" y="43"/>
                </a:lnTo>
                <a:lnTo>
                  <a:pt x="110" y="19"/>
                </a:lnTo>
                <a:lnTo>
                  <a:pt x="151" y="6"/>
                </a:lnTo>
                <a:lnTo>
                  <a:pt x="19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580031" y="5408613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2 w 1211"/>
              <a:gd name="T9" fmla="*/ 41 h 1212"/>
              <a:gd name="T10" fmla="*/ 1207 w 1211"/>
              <a:gd name="T11" fmla="*/ 67 h 1212"/>
              <a:gd name="T12" fmla="*/ 1211 w 1211"/>
              <a:gd name="T13" fmla="*/ 99 h 1212"/>
              <a:gd name="T14" fmla="*/ 1211 w 1211"/>
              <a:gd name="T15" fmla="*/ 1114 h 1212"/>
              <a:gd name="T16" fmla="*/ 1207 w 1211"/>
              <a:gd name="T17" fmla="*/ 1145 h 1212"/>
              <a:gd name="T18" fmla="*/ 1192 w 1211"/>
              <a:gd name="T19" fmla="*/ 1173 h 1212"/>
              <a:gd name="T20" fmla="*/ 1172 w 1211"/>
              <a:gd name="T21" fmla="*/ 1192 h 1212"/>
              <a:gd name="T22" fmla="*/ 1144 w 1211"/>
              <a:gd name="T23" fmla="*/ 1206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6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9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2" y="41"/>
                </a:lnTo>
                <a:lnTo>
                  <a:pt x="1207" y="67"/>
                </a:lnTo>
                <a:lnTo>
                  <a:pt x="1211" y="99"/>
                </a:lnTo>
                <a:lnTo>
                  <a:pt x="1211" y="1114"/>
                </a:lnTo>
                <a:lnTo>
                  <a:pt x="1207" y="1145"/>
                </a:lnTo>
                <a:lnTo>
                  <a:pt x="1192" y="1173"/>
                </a:lnTo>
                <a:lnTo>
                  <a:pt x="1172" y="1192"/>
                </a:lnTo>
                <a:lnTo>
                  <a:pt x="1144" y="1206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6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9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2513106" y="4448175"/>
            <a:ext cx="1924050" cy="1922463"/>
          </a:xfrm>
          <a:custGeom>
            <a:avLst/>
            <a:gdLst>
              <a:gd name="T0" fmla="*/ 197 w 2424"/>
              <a:gd name="T1" fmla="*/ 0 h 2422"/>
              <a:gd name="T2" fmla="*/ 2227 w 2424"/>
              <a:gd name="T3" fmla="*/ 0 h 2422"/>
              <a:gd name="T4" fmla="*/ 2272 w 2424"/>
              <a:gd name="T5" fmla="*/ 4 h 2422"/>
              <a:gd name="T6" fmla="*/ 2314 w 2424"/>
              <a:gd name="T7" fmla="*/ 20 h 2422"/>
              <a:gd name="T8" fmla="*/ 2349 w 2424"/>
              <a:gd name="T9" fmla="*/ 44 h 2422"/>
              <a:gd name="T10" fmla="*/ 2380 w 2424"/>
              <a:gd name="T11" fmla="*/ 73 h 2422"/>
              <a:gd name="T12" fmla="*/ 2402 w 2424"/>
              <a:gd name="T13" fmla="*/ 110 h 2422"/>
              <a:gd name="T14" fmla="*/ 2418 w 2424"/>
              <a:gd name="T15" fmla="*/ 150 h 2422"/>
              <a:gd name="T16" fmla="*/ 2424 w 2424"/>
              <a:gd name="T17" fmla="*/ 195 h 2422"/>
              <a:gd name="T18" fmla="*/ 2424 w 2424"/>
              <a:gd name="T19" fmla="*/ 2225 h 2422"/>
              <a:gd name="T20" fmla="*/ 2418 w 2424"/>
              <a:gd name="T21" fmla="*/ 2271 h 2422"/>
              <a:gd name="T22" fmla="*/ 2402 w 2424"/>
              <a:gd name="T23" fmla="*/ 2312 h 2422"/>
              <a:gd name="T24" fmla="*/ 2380 w 2424"/>
              <a:gd name="T25" fmla="*/ 2349 h 2422"/>
              <a:gd name="T26" fmla="*/ 2349 w 2424"/>
              <a:gd name="T27" fmla="*/ 2379 h 2422"/>
              <a:gd name="T28" fmla="*/ 2314 w 2424"/>
              <a:gd name="T29" fmla="*/ 2402 h 2422"/>
              <a:gd name="T30" fmla="*/ 2272 w 2424"/>
              <a:gd name="T31" fmla="*/ 2416 h 2422"/>
              <a:gd name="T32" fmla="*/ 2227 w 2424"/>
              <a:gd name="T33" fmla="*/ 2422 h 2422"/>
              <a:gd name="T34" fmla="*/ 197 w 2424"/>
              <a:gd name="T35" fmla="*/ 2422 h 2422"/>
              <a:gd name="T36" fmla="*/ 152 w 2424"/>
              <a:gd name="T37" fmla="*/ 2416 h 2422"/>
              <a:gd name="T38" fmla="*/ 111 w 2424"/>
              <a:gd name="T39" fmla="*/ 2402 h 2422"/>
              <a:gd name="T40" fmla="*/ 75 w 2424"/>
              <a:gd name="T41" fmla="*/ 2379 h 2422"/>
              <a:gd name="T42" fmla="*/ 44 w 2424"/>
              <a:gd name="T43" fmla="*/ 2349 h 2422"/>
              <a:gd name="T44" fmla="*/ 20 w 2424"/>
              <a:gd name="T45" fmla="*/ 2312 h 2422"/>
              <a:gd name="T46" fmla="*/ 6 w 2424"/>
              <a:gd name="T47" fmla="*/ 2271 h 2422"/>
              <a:gd name="T48" fmla="*/ 0 w 2424"/>
              <a:gd name="T49" fmla="*/ 2225 h 2422"/>
              <a:gd name="T50" fmla="*/ 0 w 2424"/>
              <a:gd name="T51" fmla="*/ 195 h 2422"/>
              <a:gd name="T52" fmla="*/ 6 w 2424"/>
              <a:gd name="T53" fmla="*/ 150 h 2422"/>
              <a:gd name="T54" fmla="*/ 20 w 2424"/>
              <a:gd name="T55" fmla="*/ 110 h 2422"/>
              <a:gd name="T56" fmla="*/ 44 w 2424"/>
              <a:gd name="T57" fmla="*/ 73 h 2422"/>
              <a:gd name="T58" fmla="*/ 75 w 2424"/>
              <a:gd name="T59" fmla="*/ 44 h 2422"/>
              <a:gd name="T60" fmla="*/ 111 w 2424"/>
              <a:gd name="T61" fmla="*/ 20 h 2422"/>
              <a:gd name="T62" fmla="*/ 152 w 2424"/>
              <a:gd name="T63" fmla="*/ 4 h 2422"/>
              <a:gd name="T64" fmla="*/ 197 w 2424"/>
              <a:gd name="T65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4" h="2422">
                <a:moveTo>
                  <a:pt x="197" y="0"/>
                </a:moveTo>
                <a:lnTo>
                  <a:pt x="2227" y="0"/>
                </a:lnTo>
                <a:lnTo>
                  <a:pt x="2272" y="4"/>
                </a:lnTo>
                <a:lnTo>
                  <a:pt x="2314" y="20"/>
                </a:lnTo>
                <a:lnTo>
                  <a:pt x="2349" y="44"/>
                </a:lnTo>
                <a:lnTo>
                  <a:pt x="2380" y="73"/>
                </a:lnTo>
                <a:lnTo>
                  <a:pt x="2402" y="110"/>
                </a:lnTo>
                <a:lnTo>
                  <a:pt x="2418" y="150"/>
                </a:lnTo>
                <a:lnTo>
                  <a:pt x="2424" y="195"/>
                </a:lnTo>
                <a:lnTo>
                  <a:pt x="2424" y="2225"/>
                </a:lnTo>
                <a:lnTo>
                  <a:pt x="2418" y="2271"/>
                </a:lnTo>
                <a:lnTo>
                  <a:pt x="2402" y="2312"/>
                </a:lnTo>
                <a:lnTo>
                  <a:pt x="2380" y="2349"/>
                </a:lnTo>
                <a:lnTo>
                  <a:pt x="2349" y="2379"/>
                </a:lnTo>
                <a:lnTo>
                  <a:pt x="2314" y="2402"/>
                </a:lnTo>
                <a:lnTo>
                  <a:pt x="2272" y="2416"/>
                </a:lnTo>
                <a:lnTo>
                  <a:pt x="2227" y="2422"/>
                </a:lnTo>
                <a:lnTo>
                  <a:pt x="197" y="2422"/>
                </a:lnTo>
                <a:lnTo>
                  <a:pt x="152" y="2416"/>
                </a:lnTo>
                <a:lnTo>
                  <a:pt x="111" y="2402"/>
                </a:lnTo>
                <a:lnTo>
                  <a:pt x="75" y="2379"/>
                </a:lnTo>
                <a:lnTo>
                  <a:pt x="44" y="2349"/>
                </a:lnTo>
                <a:lnTo>
                  <a:pt x="20" y="2312"/>
                </a:lnTo>
                <a:lnTo>
                  <a:pt x="6" y="2271"/>
                </a:lnTo>
                <a:lnTo>
                  <a:pt x="0" y="2225"/>
                </a:lnTo>
                <a:lnTo>
                  <a:pt x="0" y="195"/>
                </a:lnTo>
                <a:lnTo>
                  <a:pt x="6" y="150"/>
                </a:lnTo>
                <a:lnTo>
                  <a:pt x="20" y="110"/>
                </a:lnTo>
                <a:lnTo>
                  <a:pt x="44" y="73"/>
                </a:lnTo>
                <a:lnTo>
                  <a:pt x="75" y="44"/>
                </a:lnTo>
                <a:lnTo>
                  <a:pt x="111" y="20"/>
                </a:lnTo>
                <a:lnTo>
                  <a:pt x="152" y="4"/>
                </a:lnTo>
                <a:lnTo>
                  <a:pt x="19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398681" y="4448175"/>
            <a:ext cx="960438" cy="960438"/>
          </a:xfrm>
          <a:custGeom>
            <a:avLst/>
            <a:gdLst>
              <a:gd name="T0" fmla="*/ 98 w 1210"/>
              <a:gd name="T1" fmla="*/ 0 h 1210"/>
              <a:gd name="T2" fmla="*/ 1113 w 1210"/>
              <a:gd name="T3" fmla="*/ 0 h 1210"/>
              <a:gd name="T4" fmla="*/ 1143 w 1210"/>
              <a:gd name="T5" fmla="*/ 4 h 1210"/>
              <a:gd name="T6" fmla="*/ 1170 w 1210"/>
              <a:gd name="T7" fmla="*/ 18 h 1210"/>
              <a:gd name="T8" fmla="*/ 1192 w 1210"/>
              <a:gd name="T9" fmla="*/ 40 h 1210"/>
              <a:gd name="T10" fmla="*/ 1206 w 1210"/>
              <a:gd name="T11" fmla="*/ 67 h 1210"/>
              <a:gd name="T12" fmla="*/ 1210 w 1210"/>
              <a:gd name="T13" fmla="*/ 97 h 1210"/>
              <a:gd name="T14" fmla="*/ 1210 w 1210"/>
              <a:gd name="T15" fmla="*/ 1112 h 1210"/>
              <a:gd name="T16" fmla="*/ 1206 w 1210"/>
              <a:gd name="T17" fmla="*/ 1143 h 1210"/>
              <a:gd name="T18" fmla="*/ 1192 w 1210"/>
              <a:gd name="T19" fmla="*/ 1171 h 1210"/>
              <a:gd name="T20" fmla="*/ 1170 w 1210"/>
              <a:gd name="T21" fmla="*/ 1192 h 1210"/>
              <a:gd name="T22" fmla="*/ 1143 w 1210"/>
              <a:gd name="T23" fmla="*/ 1206 h 1210"/>
              <a:gd name="T24" fmla="*/ 1113 w 1210"/>
              <a:gd name="T25" fmla="*/ 1210 h 1210"/>
              <a:gd name="T26" fmla="*/ 98 w 1210"/>
              <a:gd name="T27" fmla="*/ 1210 h 1210"/>
              <a:gd name="T28" fmla="*/ 67 w 1210"/>
              <a:gd name="T29" fmla="*/ 1206 h 1210"/>
              <a:gd name="T30" fmla="*/ 39 w 1210"/>
              <a:gd name="T31" fmla="*/ 1192 h 1210"/>
              <a:gd name="T32" fmla="*/ 18 w 1210"/>
              <a:gd name="T33" fmla="*/ 1171 h 1210"/>
              <a:gd name="T34" fmla="*/ 4 w 1210"/>
              <a:gd name="T35" fmla="*/ 1143 h 1210"/>
              <a:gd name="T36" fmla="*/ 0 w 1210"/>
              <a:gd name="T37" fmla="*/ 1112 h 1210"/>
              <a:gd name="T38" fmla="*/ 0 w 1210"/>
              <a:gd name="T39" fmla="*/ 97 h 1210"/>
              <a:gd name="T40" fmla="*/ 4 w 1210"/>
              <a:gd name="T41" fmla="*/ 67 h 1210"/>
              <a:gd name="T42" fmla="*/ 18 w 1210"/>
              <a:gd name="T43" fmla="*/ 40 h 1210"/>
              <a:gd name="T44" fmla="*/ 39 w 1210"/>
              <a:gd name="T45" fmla="*/ 18 h 1210"/>
              <a:gd name="T46" fmla="*/ 67 w 1210"/>
              <a:gd name="T47" fmla="*/ 4 h 1210"/>
              <a:gd name="T48" fmla="*/ 98 w 1210"/>
              <a:gd name="T49" fmla="*/ 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0" h="1210">
                <a:moveTo>
                  <a:pt x="98" y="0"/>
                </a:moveTo>
                <a:lnTo>
                  <a:pt x="1113" y="0"/>
                </a:lnTo>
                <a:lnTo>
                  <a:pt x="1143" y="4"/>
                </a:lnTo>
                <a:lnTo>
                  <a:pt x="1170" y="18"/>
                </a:lnTo>
                <a:lnTo>
                  <a:pt x="1192" y="40"/>
                </a:lnTo>
                <a:lnTo>
                  <a:pt x="1206" y="67"/>
                </a:lnTo>
                <a:lnTo>
                  <a:pt x="1210" y="97"/>
                </a:lnTo>
                <a:lnTo>
                  <a:pt x="1210" y="1112"/>
                </a:lnTo>
                <a:lnTo>
                  <a:pt x="1206" y="1143"/>
                </a:lnTo>
                <a:lnTo>
                  <a:pt x="1192" y="1171"/>
                </a:lnTo>
                <a:lnTo>
                  <a:pt x="1170" y="1192"/>
                </a:lnTo>
                <a:lnTo>
                  <a:pt x="1143" y="1206"/>
                </a:lnTo>
                <a:lnTo>
                  <a:pt x="1113" y="1210"/>
                </a:lnTo>
                <a:lnTo>
                  <a:pt x="98" y="1210"/>
                </a:lnTo>
                <a:lnTo>
                  <a:pt x="67" y="1206"/>
                </a:lnTo>
                <a:lnTo>
                  <a:pt x="39" y="1192"/>
                </a:lnTo>
                <a:lnTo>
                  <a:pt x="18" y="1171"/>
                </a:lnTo>
                <a:lnTo>
                  <a:pt x="4" y="1143"/>
                </a:lnTo>
                <a:lnTo>
                  <a:pt x="0" y="1112"/>
                </a:lnTo>
                <a:lnTo>
                  <a:pt x="0" y="97"/>
                </a:lnTo>
                <a:lnTo>
                  <a:pt x="4" y="67"/>
                </a:lnTo>
                <a:lnTo>
                  <a:pt x="18" y="40"/>
                </a:lnTo>
                <a:lnTo>
                  <a:pt x="39" y="18"/>
                </a:lnTo>
                <a:lnTo>
                  <a:pt x="67" y="4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992531" y="1446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2586131" y="2005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059456" y="2408238"/>
            <a:ext cx="657225" cy="504825"/>
          </a:xfrm>
          <a:custGeom>
            <a:avLst/>
            <a:gdLst>
              <a:gd name="T0" fmla="*/ 413 w 828"/>
              <a:gd name="T1" fmla="*/ 0 h 637"/>
              <a:gd name="T2" fmla="*/ 828 w 828"/>
              <a:gd name="T3" fmla="*/ 319 h 637"/>
              <a:gd name="T4" fmla="*/ 413 w 828"/>
              <a:gd name="T5" fmla="*/ 637 h 637"/>
              <a:gd name="T6" fmla="*/ 0 w 828"/>
              <a:gd name="T7" fmla="*/ 319 h 637"/>
              <a:gd name="T8" fmla="*/ 413 w 82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7">
                <a:moveTo>
                  <a:pt x="413" y="0"/>
                </a:moveTo>
                <a:lnTo>
                  <a:pt x="828" y="319"/>
                </a:lnTo>
                <a:lnTo>
                  <a:pt x="413" y="637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770656" y="2811463"/>
            <a:ext cx="504825" cy="657225"/>
          </a:xfrm>
          <a:custGeom>
            <a:avLst/>
            <a:gdLst>
              <a:gd name="T0" fmla="*/ 318 w 637"/>
              <a:gd name="T1" fmla="*/ 0 h 828"/>
              <a:gd name="T2" fmla="*/ 637 w 637"/>
              <a:gd name="T3" fmla="*/ 415 h 828"/>
              <a:gd name="T4" fmla="*/ 318 w 637"/>
              <a:gd name="T5" fmla="*/ 828 h 828"/>
              <a:gd name="T6" fmla="*/ 0 w 637"/>
              <a:gd name="T7" fmla="*/ 415 h 828"/>
              <a:gd name="T8" fmla="*/ 318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8" y="0"/>
                </a:moveTo>
                <a:lnTo>
                  <a:pt x="637" y="415"/>
                </a:lnTo>
                <a:lnTo>
                  <a:pt x="318" y="828"/>
                </a:lnTo>
                <a:lnTo>
                  <a:pt x="0" y="415"/>
                </a:lnTo>
                <a:lnTo>
                  <a:pt x="31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4808631" y="4926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2208306" y="4689475"/>
            <a:ext cx="611188" cy="469900"/>
          </a:xfrm>
          <a:custGeom>
            <a:avLst/>
            <a:gdLst>
              <a:gd name="T0" fmla="*/ 383 w 769"/>
              <a:gd name="T1" fmla="*/ 0 h 592"/>
              <a:gd name="T2" fmla="*/ 769 w 769"/>
              <a:gd name="T3" fmla="*/ 297 h 592"/>
              <a:gd name="T4" fmla="*/ 383 w 769"/>
              <a:gd name="T5" fmla="*/ 592 h 592"/>
              <a:gd name="T6" fmla="*/ 0 w 769"/>
              <a:gd name="T7" fmla="*/ 297 h 592"/>
              <a:gd name="T8" fmla="*/ 383 w 769"/>
              <a:gd name="T9" fmla="*/ 0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9" h="592">
                <a:moveTo>
                  <a:pt x="383" y="0"/>
                </a:moveTo>
                <a:lnTo>
                  <a:pt x="769" y="297"/>
                </a:lnTo>
                <a:lnTo>
                  <a:pt x="383" y="592"/>
                </a:lnTo>
                <a:lnTo>
                  <a:pt x="0" y="297"/>
                </a:lnTo>
                <a:lnTo>
                  <a:pt x="38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4253006" y="5637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1627281" y="4119563"/>
            <a:ext cx="504825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979037" y="5376863"/>
            <a:ext cx="992188" cy="765175"/>
            <a:chOff x="1627188" y="5172075"/>
            <a:chExt cx="992188" cy="765175"/>
          </a:xfrm>
          <a:solidFill>
            <a:schemeClr val="bg1"/>
          </a:solidFill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2051051" y="5392738"/>
              <a:ext cx="146050" cy="69850"/>
            </a:xfrm>
            <a:custGeom>
              <a:avLst/>
              <a:gdLst>
                <a:gd name="T0" fmla="*/ 106 w 551"/>
                <a:gd name="T1" fmla="*/ 0 h 265"/>
                <a:gd name="T2" fmla="*/ 446 w 551"/>
                <a:gd name="T3" fmla="*/ 0 h 265"/>
                <a:gd name="T4" fmla="*/ 500 w 551"/>
                <a:gd name="T5" fmla="*/ 2 h 265"/>
                <a:gd name="T6" fmla="*/ 551 w 551"/>
                <a:gd name="T7" fmla="*/ 10 h 265"/>
                <a:gd name="T8" fmla="*/ 525 w 551"/>
                <a:gd name="T9" fmla="*/ 53 h 265"/>
                <a:gd name="T10" fmla="*/ 502 w 551"/>
                <a:gd name="T11" fmla="*/ 98 h 265"/>
                <a:gd name="T12" fmla="*/ 486 w 551"/>
                <a:gd name="T13" fmla="*/ 145 h 265"/>
                <a:gd name="T14" fmla="*/ 475 w 551"/>
                <a:gd name="T15" fmla="*/ 196 h 265"/>
                <a:gd name="T16" fmla="*/ 469 w 551"/>
                <a:gd name="T17" fmla="*/ 248 h 265"/>
                <a:gd name="T18" fmla="*/ 428 w 551"/>
                <a:gd name="T19" fmla="*/ 232 h 265"/>
                <a:gd name="T20" fmla="*/ 384 w 551"/>
                <a:gd name="T21" fmla="*/ 220 h 265"/>
                <a:gd name="T22" fmla="*/ 341 w 551"/>
                <a:gd name="T23" fmla="*/ 213 h 265"/>
                <a:gd name="T24" fmla="*/ 295 w 551"/>
                <a:gd name="T25" fmla="*/ 211 h 265"/>
                <a:gd name="T26" fmla="*/ 238 w 551"/>
                <a:gd name="T27" fmla="*/ 215 h 265"/>
                <a:gd name="T28" fmla="*/ 184 w 551"/>
                <a:gd name="T29" fmla="*/ 225 h 265"/>
                <a:gd name="T30" fmla="*/ 132 w 551"/>
                <a:gd name="T31" fmla="*/ 242 h 265"/>
                <a:gd name="T32" fmla="*/ 83 w 551"/>
                <a:gd name="T33" fmla="*/ 265 h 265"/>
                <a:gd name="T34" fmla="*/ 80 w 551"/>
                <a:gd name="T35" fmla="*/ 209 h 265"/>
                <a:gd name="T36" fmla="*/ 69 w 551"/>
                <a:gd name="T37" fmla="*/ 156 h 265"/>
                <a:gd name="T38" fmla="*/ 52 w 551"/>
                <a:gd name="T39" fmla="*/ 104 h 265"/>
                <a:gd name="T40" fmla="*/ 29 w 551"/>
                <a:gd name="T41" fmla="*/ 55 h 265"/>
                <a:gd name="T42" fmla="*/ 0 w 551"/>
                <a:gd name="T43" fmla="*/ 10 h 265"/>
                <a:gd name="T44" fmla="*/ 52 w 551"/>
                <a:gd name="T45" fmla="*/ 2 h 265"/>
                <a:gd name="T46" fmla="*/ 106 w 551"/>
                <a:gd name="T4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265">
                  <a:moveTo>
                    <a:pt x="106" y="0"/>
                  </a:moveTo>
                  <a:lnTo>
                    <a:pt x="446" y="0"/>
                  </a:lnTo>
                  <a:lnTo>
                    <a:pt x="500" y="2"/>
                  </a:lnTo>
                  <a:lnTo>
                    <a:pt x="551" y="10"/>
                  </a:lnTo>
                  <a:lnTo>
                    <a:pt x="525" y="53"/>
                  </a:lnTo>
                  <a:lnTo>
                    <a:pt x="502" y="98"/>
                  </a:lnTo>
                  <a:lnTo>
                    <a:pt x="486" y="145"/>
                  </a:lnTo>
                  <a:lnTo>
                    <a:pt x="475" y="196"/>
                  </a:lnTo>
                  <a:lnTo>
                    <a:pt x="469" y="248"/>
                  </a:lnTo>
                  <a:lnTo>
                    <a:pt x="428" y="232"/>
                  </a:lnTo>
                  <a:lnTo>
                    <a:pt x="384" y="220"/>
                  </a:lnTo>
                  <a:lnTo>
                    <a:pt x="341" y="213"/>
                  </a:lnTo>
                  <a:lnTo>
                    <a:pt x="295" y="211"/>
                  </a:lnTo>
                  <a:lnTo>
                    <a:pt x="238" y="215"/>
                  </a:lnTo>
                  <a:lnTo>
                    <a:pt x="184" y="225"/>
                  </a:lnTo>
                  <a:lnTo>
                    <a:pt x="132" y="242"/>
                  </a:lnTo>
                  <a:lnTo>
                    <a:pt x="83" y="265"/>
                  </a:lnTo>
                  <a:lnTo>
                    <a:pt x="80" y="209"/>
                  </a:lnTo>
                  <a:lnTo>
                    <a:pt x="69" y="156"/>
                  </a:lnTo>
                  <a:lnTo>
                    <a:pt x="52" y="104"/>
                  </a:lnTo>
                  <a:lnTo>
                    <a:pt x="29" y="55"/>
                  </a:lnTo>
                  <a:lnTo>
                    <a:pt x="0" y="10"/>
                  </a:lnTo>
                  <a:lnTo>
                    <a:pt x="52" y="2"/>
                  </a:lnTo>
                  <a:lnTo>
                    <a:pt x="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2017713" y="5172075"/>
              <a:ext cx="212725" cy="214313"/>
            </a:xfrm>
            <a:custGeom>
              <a:avLst/>
              <a:gdLst>
                <a:gd name="T0" fmla="*/ 401 w 803"/>
                <a:gd name="T1" fmla="*/ 0 h 810"/>
                <a:gd name="T2" fmla="*/ 452 w 803"/>
                <a:gd name="T3" fmla="*/ 3 h 810"/>
                <a:gd name="T4" fmla="*/ 501 w 803"/>
                <a:gd name="T5" fmla="*/ 13 h 810"/>
                <a:gd name="T6" fmla="*/ 547 w 803"/>
                <a:gd name="T7" fmla="*/ 28 h 810"/>
                <a:gd name="T8" fmla="*/ 590 w 803"/>
                <a:gd name="T9" fmla="*/ 47 h 810"/>
                <a:gd name="T10" fmla="*/ 632 w 803"/>
                <a:gd name="T11" fmla="*/ 73 h 810"/>
                <a:gd name="T12" fmla="*/ 668 w 803"/>
                <a:gd name="T13" fmla="*/ 103 h 810"/>
                <a:gd name="T14" fmla="*/ 702 w 803"/>
                <a:gd name="T15" fmla="*/ 136 h 810"/>
                <a:gd name="T16" fmla="*/ 731 w 803"/>
                <a:gd name="T17" fmla="*/ 173 h 810"/>
                <a:gd name="T18" fmla="*/ 756 w 803"/>
                <a:gd name="T19" fmla="*/ 215 h 810"/>
                <a:gd name="T20" fmla="*/ 776 w 803"/>
                <a:gd name="T21" fmla="*/ 259 h 810"/>
                <a:gd name="T22" fmla="*/ 791 w 803"/>
                <a:gd name="T23" fmla="*/ 306 h 810"/>
                <a:gd name="T24" fmla="*/ 800 w 803"/>
                <a:gd name="T25" fmla="*/ 354 h 810"/>
                <a:gd name="T26" fmla="*/ 803 w 803"/>
                <a:gd name="T27" fmla="*/ 405 h 810"/>
                <a:gd name="T28" fmla="*/ 800 w 803"/>
                <a:gd name="T29" fmla="*/ 456 h 810"/>
                <a:gd name="T30" fmla="*/ 791 w 803"/>
                <a:gd name="T31" fmla="*/ 504 h 810"/>
                <a:gd name="T32" fmla="*/ 776 w 803"/>
                <a:gd name="T33" fmla="*/ 552 h 810"/>
                <a:gd name="T34" fmla="*/ 756 w 803"/>
                <a:gd name="T35" fmla="*/ 596 h 810"/>
                <a:gd name="T36" fmla="*/ 731 w 803"/>
                <a:gd name="T37" fmla="*/ 636 h 810"/>
                <a:gd name="T38" fmla="*/ 702 w 803"/>
                <a:gd name="T39" fmla="*/ 674 h 810"/>
                <a:gd name="T40" fmla="*/ 668 w 803"/>
                <a:gd name="T41" fmla="*/ 707 h 810"/>
                <a:gd name="T42" fmla="*/ 632 w 803"/>
                <a:gd name="T43" fmla="*/ 737 h 810"/>
                <a:gd name="T44" fmla="*/ 590 w 803"/>
                <a:gd name="T45" fmla="*/ 762 h 810"/>
                <a:gd name="T46" fmla="*/ 547 w 803"/>
                <a:gd name="T47" fmla="*/ 782 h 810"/>
                <a:gd name="T48" fmla="*/ 501 w 803"/>
                <a:gd name="T49" fmla="*/ 798 h 810"/>
                <a:gd name="T50" fmla="*/ 452 w 803"/>
                <a:gd name="T51" fmla="*/ 807 h 810"/>
                <a:gd name="T52" fmla="*/ 401 w 803"/>
                <a:gd name="T53" fmla="*/ 810 h 810"/>
                <a:gd name="T54" fmla="*/ 351 w 803"/>
                <a:gd name="T55" fmla="*/ 807 h 810"/>
                <a:gd name="T56" fmla="*/ 303 w 803"/>
                <a:gd name="T57" fmla="*/ 798 h 810"/>
                <a:gd name="T58" fmla="*/ 256 w 803"/>
                <a:gd name="T59" fmla="*/ 782 h 810"/>
                <a:gd name="T60" fmla="*/ 212 w 803"/>
                <a:gd name="T61" fmla="*/ 762 h 810"/>
                <a:gd name="T62" fmla="*/ 172 w 803"/>
                <a:gd name="T63" fmla="*/ 737 h 810"/>
                <a:gd name="T64" fmla="*/ 135 w 803"/>
                <a:gd name="T65" fmla="*/ 707 h 810"/>
                <a:gd name="T66" fmla="*/ 101 w 803"/>
                <a:gd name="T67" fmla="*/ 674 h 810"/>
                <a:gd name="T68" fmla="*/ 72 w 803"/>
                <a:gd name="T69" fmla="*/ 636 h 810"/>
                <a:gd name="T70" fmla="*/ 47 w 803"/>
                <a:gd name="T71" fmla="*/ 596 h 810"/>
                <a:gd name="T72" fmla="*/ 27 w 803"/>
                <a:gd name="T73" fmla="*/ 552 h 810"/>
                <a:gd name="T74" fmla="*/ 12 w 803"/>
                <a:gd name="T75" fmla="*/ 504 h 810"/>
                <a:gd name="T76" fmla="*/ 3 w 803"/>
                <a:gd name="T77" fmla="*/ 456 h 810"/>
                <a:gd name="T78" fmla="*/ 0 w 803"/>
                <a:gd name="T79" fmla="*/ 405 h 810"/>
                <a:gd name="T80" fmla="*/ 3 w 803"/>
                <a:gd name="T81" fmla="*/ 354 h 810"/>
                <a:gd name="T82" fmla="*/ 12 w 803"/>
                <a:gd name="T83" fmla="*/ 306 h 810"/>
                <a:gd name="T84" fmla="*/ 27 w 803"/>
                <a:gd name="T85" fmla="*/ 259 h 810"/>
                <a:gd name="T86" fmla="*/ 47 w 803"/>
                <a:gd name="T87" fmla="*/ 215 h 810"/>
                <a:gd name="T88" fmla="*/ 72 w 803"/>
                <a:gd name="T89" fmla="*/ 173 h 810"/>
                <a:gd name="T90" fmla="*/ 101 w 803"/>
                <a:gd name="T91" fmla="*/ 136 h 810"/>
                <a:gd name="T92" fmla="*/ 135 w 803"/>
                <a:gd name="T93" fmla="*/ 103 h 810"/>
                <a:gd name="T94" fmla="*/ 172 w 803"/>
                <a:gd name="T95" fmla="*/ 73 h 810"/>
                <a:gd name="T96" fmla="*/ 212 w 803"/>
                <a:gd name="T97" fmla="*/ 47 h 810"/>
                <a:gd name="T98" fmla="*/ 256 w 803"/>
                <a:gd name="T99" fmla="*/ 28 h 810"/>
                <a:gd name="T100" fmla="*/ 303 w 803"/>
                <a:gd name="T101" fmla="*/ 13 h 810"/>
                <a:gd name="T102" fmla="*/ 351 w 803"/>
                <a:gd name="T103" fmla="*/ 3 h 810"/>
                <a:gd name="T104" fmla="*/ 401 w 803"/>
                <a:gd name="T105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3" h="810">
                  <a:moveTo>
                    <a:pt x="401" y="0"/>
                  </a:moveTo>
                  <a:lnTo>
                    <a:pt x="452" y="3"/>
                  </a:lnTo>
                  <a:lnTo>
                    <a:pt x="501" y="13"/>
                  </a:lnTo>
                  <a:lnTo>
                    <a:pt x="547" y="28"/>
                  </a:lnTo>
                  <a:lnTo>
                    <a:pt x="590" y="47"/>
                  </a:lnTo>
                  <a:lnTo>
                    <a:pt x="632" y="73"/>
                  </a:lnTo>
                  <a:lnTo>
                    <a:pt x="668" y="103"/>
                  </a:lnTo>
                  <a:lnTo>
                    <a:pt x="702" y="136"/>
                  </a:lnTo>
                  <a:lnTo>
                    <a:pt x="731" y="173"/>
                  </a:lnTo>
                  <a:lnTo>
                    <a:pt x="756" y="215"/>
                  </a:lnTo>
                  <a:lnTo>
                    <a:pt x="776" y="259"/>
                  </a:lnTo>
                  <a:lnTo>
                    <a:pt x="791" y="306"/>
                  </a:lnTo>
                  <a:lnTo>
                    <a:pt x="800" y="354"/>
                  </a:lnTo>
                  <a:lnTo>
                    <a:pt x="803" y="405"/>
                  </a:lnTo>
                  <a:lnTo>
                    <a:pt x="800" y="456"/>
                  </a:lnTo>
                  <a:lnTo>
                    <a:pt x="791" y="504"/>
                  </a:lnTo>
                  <a:lnTo>
                    <a:pt x="776" y="552"/>
                  </a:lnTo>
                  <a:lnTo>
                    <a:pt x="756" y="596"/>
                  </a:lnTo>
                  <a:lnTo>
                    <a:pt x="731" y="636"/>
                  </a:lnTo>
                  <a:lnTo>
                    <a:pt x="702" y="674"/>
                  </a:lnTo>
                  <a:lnTo>
                    <a:pt x="668" y="707"/>
                  </a:lnTo>
                  <a:lnTo>
                    <a:pt x="632" y="737"/>
                  </a:lnTo>
                  <a:lnTo>
                    <a:pt x="590" y="762"/>
                  </a:lnTo>
                  <a:lnTo>
                    <a:pt x="547" y="782"/>
                  </a:lnTo>
                  <a:lnTo>
                    <a:pt x="501" y="798"/>
                  </a:lnTo>
                  <a:lnTo>
                    <a:pt x="452" y="807"/>
                  </a:lnTo>
                  <a:lnTo>
                    <a:pt x="401" y="810"/>
                  </a:lnTo>
                  <a:lnTo>
                    <a:pt x="351" y="807"/>
                  </a:lnTo>
                  <a:lnTo>
                    <a:pt x="303" y="798"/>
                  </a:lnTo>
                  <a:lnTo>
                    <a:pt x="256" y="782"/>
                  </a:lnTo>
                  <a:lnTo>
                    <a:pt x="212" y="762"/>
                  </a:lnTo>
                  <a:lnTo>
                    <a:pt x="172" y="737"/>
                  </a:lnTo>
                  <a:lnTo>
                    <a:pt x="135" y="707"/>
                  </a:lnTo>
                  <a:lnTo>
                    <a:pt x="101" y="674"/>
                  </a:lnTo>
                  <a:lnTo>
                    <a:pt x="72" y="636"/>
                  </a:lnTo>
                  <a:lnTo>
                    <a:pt x="47" y="596"/>
                  </a:lnTo>
                  <a:lnTo>
                    <a:pt x="27" y="552"/>
                  </a:lnTo>
                  <a:lnTo>
                    <a:pt x="12" y="504"/>
                  </a:lnTo>
                  <a:lnTo>
                    <a:pt x="3" y="456"/>
                  </a:lnTo>
                  <a:lnTo>
                    <a:pt x="0" y="405"/>
                  </a:lnTo>
                  <a:lnTo>
                    <a:pt x="3" y="354"/>
                  </a:lnTo>
                  <a:lnTo>
                    <a:pt x="12" y="306"/>
                  </a:lnTo>
                  <a:lnTo>
                    <a:pt x="27" y="259"/>
                  </a:lnTo>
                  <a:lnTo>
                    <a:pt x="47" y="215"/>
                  </a:lnTo>
                  <a:lnTo>
                    <a:pt x="72" y="173"/>
                  </a:lnTo>
                  <a:lnTo>
                    <a:pt x="101" y="136"/>
                  </a:lnTo>
                  <a:lnTo>
                    <a:pt x="135" y="103"/>
                  </a:lnTo>
                  <a:lnTo>
                    <a:pt x="172" y="73"/>
                  </a:lnTo>
                  <a:lnTo>
                    <a:pt x="212" y="47"/>
                  </a:lnTo>
                  <a:lnTo>
                    <a:pt x="256" y="28"/>
                  </a:lnTo>
                  <a:lnTo>
                    <a:pt x="303" y="13"/>
                  </a:lnTo>
                  <a:lnTo>
                    <a:pt x="351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2192338" y="5370513"/>
              <a:ext cx="196850" cy="198438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8 w 740"/>
                <a:gd name="T5" fmla="*/ 12 h 745"/>
                <a:gd name="T6" fmla="*/ 514 w 740"/>
                <a:gd name="T7" fmla="*/ 29 h 745"/>
                <a:gd name="T8" fmla="*/ 556 w 740"/>
                <a:gd name="T9" fmla="*/ 51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89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6 w 740"/>
                <a:gd name="T23" fmla="*/ 322 h 745"/>
                <a:gd name="T24" fmla="*/ 740 w 740"/>
                <a:gd name="T25" fmla="*/ 373 h 745"/>
                <a:gd name="T26" fmla="*/ 736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89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6 w 740"/>
                <a:gd name="T41" fmla="*/ 695 h 745"/>
                <a:gd name="T42" fmla="*/ 514 w 740"/>
                <a:gd name="T43" fmla="*/ 717 h 745"/>
                <a:gd name="T44" fmla="*/ 468 w 740"/>
                <a:gd name="T45" fmla="*/ 733 h 745"/>
                <a:gd name="T46" fmla="*/ 420 w 740"/>
                <a:gd name="T47" fmla="*/ 742 h 745"/>
                <a:gd name="T48" fmla="*/ 370 w 740"/>
                <a:gd name="T49" fmla="*/ 745 h 745"/>
                <a:gd name="T50" fmla="*/ 328 w 740"/>
                <a:gd name="T51" fmla="*/ 743 h 745"/>
                <a:gd name="T52" fmla="*/ 288 w 740"/>
                <a:gd name="T53" fmla="*/ 736 h 745"/>
                <a:gd name="T54" fmla="*/ 250 w 740"/>
                <a:gd name="T55" fmla="*/ 726 h 745"/>
                <a:gd name="T56" fmla="*/ 214 w 740"/>
                <a:gd name="T57" fmla="*/ 711 h 745"/>
                <a:gd name="T58" fmla="*/ 205 w 740"/>
                <a:gd name="T59" fmla="*/ 656 h 745"/>
                <a:gd name="T60" fmla="*/ 190 w 740"/>
                <a:gd name="T61" fmla="*/ 606 h 745"/>
                <a:gd name="T62" fmla="*/ 170 w 740"/>
                <a:gd name="T63" fmla="*/ 557 h 745"/>
                <a:gd name="T64" fmla="*/ 145 w 740"/>
                <a:gd name="T65" fmla="*/ 512 h 745"/>
                <a:gd name="T66" fmla="*/ 115 w 740"/>
                <a:gd name="T67" fmla="*/ 470 h 745"/>
                <a:gd name="T68" fmla="*/ 81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4 w 740"/>
                <a:gd name="T75" fmla="*/ 317 h 745"/>
                <a:gd name="T76" fmla="*/ 14 w 740"/>
                <a:gd name="T77" fmla="*/ 269 h 745"/>
                <a:gd name="T78" fmla="*/ 30 w 740"/>
                <a:gd name="T79" fmla="*/ 224 h 745"/>
                <a:gd name="T80" fmla="*/ 52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5 w 740"/>
                <a:gd name="T87" fmla="*/ 76 h 745"/>
                <a:gd name="T88" fmla="*/ 184 w 740"/>
                <a:gd name="T89" fmla="*/ 49 h 745"/>
                <a:gd name="T90" fmla="*/ 226 w 740"/>
                <a:gd name="T91" fmla="*/ 29 h 745"/>
                <a:gd name="T92" fmla="*/ 272 w 740"/>
                <a:gd name="T93" fmla="*/ 12 h 745"/>
                <a:gd name="T94" fmla="*/ 320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8" y="12"/>
                  </a:lnTo>
                  <a:lnTo>
                    <a:pt x="514" y="29"/>
                  </a:lnTo>
                  <a:lnTo>
                    <a:pt x="556" y="51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89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6" y="322"/>
                  </a:lnTo>
                  <a:lnTo>
                    <a:pt x="740" y="373"/>
                  </a:lnTo>
                  <a:lnTo>
                    <a:pt x="736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89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6" y="695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8" y="743"/>
                  </a:lnTo>
                  <a:lnTo>
                    <a:pt x="288" y="736"/>
                  </a:lnTo>
                  <a:lnTo>
                    <a:pt x="250" y="726"/>
                  </a:lnTo>
                  <a:lnTo>
                    <a:pt x="214" y="711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0" y="557"/>
                  </a:lnTo>
                  <a:lnTo>
                    <a:pt x="145" y="512"/>
                  </a:lnTo>
                  <a:lnTo>
                    <a:pt x="115" y="470"/>
                  </a:lnTo>
                  <a:lnTo>
                    <a:pt x="81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4" y="317"/>
                  </a:lnTo>
                  <a:lnTo>
                    <a:pt x="14" y="269"/>
                  </a:lnTo>
                  <a:lnTo>
                    <a:pt x="30" y="224"/>
                  </a:lnTo>
                  <a:lnTo>
                    <a:pt x="52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5" y="76"/>
                  </a:lnTo>
                  <a:lnTo>
                    <a:pt x="184" y="49"/>
                  </a:lnTo>
                  <a:lnTo>
                    <a:pt x="226" y="29"/>
                  </a:lnTo>
                  <a:lnTo>
                    <a:pt x="272" y="12"/>
                  </a:lnTo>
                  <a:lnTo>
                    <a:pt x="320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858963" y="5370513"/>
              <a:ext cx="196850" cy="198438"/>
            </a:xfrm>
            <a:custGeom>
              <a:avLst/>
              <a:gdLst>
                <a:gd name="T0" fmla="*/ 371 w 741"/>
                <a:gd name="T1" fmla="*/ 0 h 745"/>
                <a:gd name="T2" fmla="*/ 421 w 741"/>
                <a:gd name="T3" fmla="*/ 3 h 745"/>
                <a:gd name="T4" fmla="*/ 469 w 741"/>
                <a:gd name="T5" fmla="*/ 12 h 745"/>
                <a:gd name="T6" fmla="*/ 515 w 741"/>
                <a:gd name="T7" fmla="*/ 29 h 745"/>
                <a:gd name="T8" fmla="*/ 558 w 741"/>
                <a:gd name="T9" fmla="*/ 51 h 745"/>
                <a:gd name="T10" fmla="*/ 597 w 741"/>
                <a:gd name="T11" fmla="*/ 77 h 745"/>
                <a:gd name="T12" fmla="*/ 633 w 741"/>
                <a:gd name="T13" fmla="*/ 108 h 745"/>
                <a:gd name="T14" fmla="*/ 663 w 741"/>
                <a:gd name="T15" fmla="*/ 144 h 745"/>
                <a:gd name="T16" fmla="*/ 690 w 741"/>
                <a:gd name="T17" fmla="*/ 184 h 745"/>
                <a:gd name="T18" fmla="*/ 712 w 741"/>
                <a:gd name="T19" fmla="*/ 227 h 745"/>
                <a:gd name="T20" fmla="*/ 728 w 741"/>
                <a:gd name="T21" fmla="*/ 273 h 745"/>
                <a:gd name="T22" fmla="*/ 738 w 741"/>
                <a:gd name="T23" fmla="*/ 322 h 745"/>
                <a:gd name="T24" fmla="*/ 741 w 741"/>
                <a:gd name="T25" fmla="*/ 373 h 745"/>
                <a:gd name="T26" fmla="*/ 740 w 741"/>
                <a:gd name="T27" fmla="*/ 393 h 745"/>
                <a:gd name="T28" fmla="*/ 702 w 741"/>
                <a:gd name="T29" fmla="*/ 426 h 745"/>
                <a:gd name="T30" fmla="*/ 669 w 741"/>
                <a:gd name="T31" fmla="*/ 463 h 745"/>
                <a:gd name="T32" fmla="*/ 639 w 741"/>
                <a:gd name="T33" fmla="*/ 502 h 745"/>
                <a:gd name="T34" fmla="*/ 614 w 741"/>
                <a:gd name="T35" fmla="*/ 545 h 745"/>
                <a:gd name="T36" fmla="*/ 594 w 741"/>
                <a:gd name="T37" fmla="*/ 590 h 745"/>
                <a:gd name="T38" fmla="*/ 579 w 741"/>
                <a:gd name="T39" fmla="*/ 638 h 745"/>
                <a:gd name="T40" fmla="*/ 567 w 741"/>
                <a:gd name="T41" fmla="*/ 688 h 745"/>
                <a:gd name="T42" fmla="*/ 532 w 741"/>
                <a:gd name="T43" fmla="*/ 707 h 745"/>
                <a:gd name="T44" fmla="*/ 494 w 741"/>
                <a:gd name="T45" fmla="*/ 723 h 745"/>
                <a:gd name="T46" fmla="*/ 455 w 741"/>
                <a:gd name="T47" fmla="*/ 736 h 745"/>
                <a:gd name="T48" fmla="*/ 414 w 741"/>
                <a:gd name="T49" fmla="*/ 743 h 745"/>
                <a:gd name="T50" fmla="*/ 371 w 741"/>
                <a:gd name="T51" fmla="*/ 745 h 745"/>
                <a:gd name="T52" fmla="*/ 321 w 741"/>
                <a:gd name="T53" fmla="*/ 742 h 745"/>
                <a:gd name="T54" fmla="*/ 273 w 741"/>
                <a:gd name="T55" fmla="*/ 733 h 745"/>
                <a:gd name="T56" fmla="*/ 227 w 741"/>
                <a:gd name="T57" fmla="*/ 717 h 745"/>
                <a:gd name="T58" fmla="*/ 184 w 741"/>
                <a:gd name="T59" fmla="*/ 695 h 745"/>
                <a:gd name="T60" fmla="*/ 145 w 741"/>
                <a:gd name="T61" fmla="*/ 668 h 745"/>
                <a:gd name="T62" fmla="*/ 109 w 741"/>
                <a:gd name="T63" fmla="*/ 636 h 745"/>
                <a:gd name="T64" fmla="*/ 78 w 741"/>
                <a:gd name="T65" fmla="*/ 600 h 745"/>
                <a:gd name="T66" fmla="*/ 51 w 741"/>
                <a:gd name="T67" fmla="*/ 561 h 745"/>
                <a:gd name="T68" fmla="*/ 30 w 741"/>
                <a:gd name="T69" fmla="*/ 518 h 745"/>
                <a:gd name="T70" fmla="*/ 14 w 741"/>
                <a:gd name="T71" fmla="*/ 472 h 745"/>
                <a:gd name="T72" fmla="*/ 4 w 741"/>
                <a:gd name="T73" fmla="*/ 423 h 745"/>
                <a:gd name="T74" fmla="*/ 0 w 741"/>
                <a:gd name="T75" fmla="*/ 373 h 745"/>
                <a:gd name="T76" fmla="*/ 4 w 741"/>
                <a:gd name="T77" fmla="*/ 322 h 745"/>
                <a:gd name="T78" fmla="*/ 14 w 741"/>
                <a:gd name="T79" fmla="*/ 273 h 745"/>
                <a:gd name="T80" fmla="*/ 30 w 741"/>
                <a:gd name="T81" fmla="*/ 227 h 745"/>
                <a:gd name="T82" fmla="*/ 51 w 741"/>
                <a:gd name="T83" fmla="*/ 184 h 745"/>
                <a:gd name="T84" fmla="*/ 78 w 741"/>
                <a:gd name="T85" fmla="*/ 144 h 745"/>
                <a:gd name="T86" fmla="*/ 109 w 741"/>
                <a:gd name="T87" fmla="*/ 108 h 745"/>
                <a:gd name="T88" fmla="*/ 145 w 741"/>
                <a:gd name="T89" fmla="*/ 77 h 745"/>
                <a:gd name="T90" fmla="*/ 184 w 741"/>
                <a:gd name="T91" fmla="*/ 51 h 745"/>
                <a:gd name="T92" fmla="*/ 227 w 741"/>
                <a:gd name="T93" fmla="*/ 29 h 745"/>
                <a:gd name="T94" fmla="*/ 273 w 741"/>
                <a:gd name="T95" fmla="*/ 12 h 745"/>
                <a:gd name="T96" fmla="*/ 321 w 741"/>
                <a:gd name="T97" fmla="*/ 3 h 745"/>
                <a:gd name="T98" fmla="*/ 371 w 741"/>
                <a:gd name="T99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1" h="745">
                  <a:moveTo>
                    <a:pt x="371" y="0"/>
                  </a:moveTo>
                  <a:lnTo>
                    <a:pt x="421" y="3"/>
                  </a:lnTo>
                  <a:lnTo>
                    <a:pt x="469" y="12"/>
                  </a:lnTo>
                  <a:lnTo>
                    <a:pt x="515" y="29"/>
                  </a:lnTo>
                  <a:lnTo>
                    <a:pt x="558" y="51"/>
                  </a:lnTo>
                  <a:lnTo>
                    <a:pt x="597" y="77"/>
                  </a:lnTo>
                  <a:lnTo>
                    <a:pt x="633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2" y="227"/>
                  </a:lnTo>
                  <a:lnTo>
                    <a:pt x="728" y="273"/>
                  </a:lnTo>
                  <a:lnTo>
                    <a:pt x="738" y="322"/>
                  </a:lnTo>
                  <a:lnTo>
                    <a:pt x="741" y="373"/>
                  </a:lnTo>
                  <a:lnTo>
                    <a:pt x="740" y="393"/>
                  </a:lnTo>
                  <a:lnTo>
                    <a:pt x="702" y="426"/>
                  </a:lnTo>
                  <a:lnTo>
                    <a:pt x="669" y="463"/>
                  </a:lnTo>
                  <a:lnTo>
                    <a:pt x="639" y="502"/>
                  </a:lnTo>
                  <a:lnTo>
                    <a:pt x="614" y="545"/>
                  </a:lnTo>
                  <a:lnTo>
                    <a:pt x="594" y="590"/>
                  </a:lnTo>
                  <a:lnTo>
                    <a:pt x="579" y="638"/>
                  </a:lnTo>
                  <a:lnTo>
                    <a:pt x="567" y="688"/>
                  </a:lnTo>
                  <a:lnTo>
                    <a:pt x="532" y="707"/>
                  </a:lnTo>
                  <a:lnTo>
                    <a:pt x="494" y="723"/>
                  </a:lnTo>
                  <a:lnTo>
                    <a:pt x="455" y="736"/>
                  </a:lnTo>
                  <a:lnTo>
                    <a:pt x="414" y="743"/>
                  </a:lnTo>
                  <a:lnTo>
                    <a:pt x="371" y="745"/>
                  </a:lnTo>
                  <a:lnTo>
                    <a:pt x="321" y="742"/>
                  </a:lnTo>
                  <a:lnTo>
                    <a:pt x="273" y="733"/>
                  </a:lnTo>
                  <a:lnTo>
                    <a:pt x="227" y="717"/>
                  </a:lnTo>
                  <a:lnTo>
                    <a:pt x="184" y="695"/>
                  </a:lnTo>
                  <a:lnTo>
                    <a:pt x="145" y="668"/>
                  </a:lnTo>
                  <a:lnTo>
                    <a:pt x="109" y="636"/>
                  </a:lnTo>
                  <a:lnTo>
                    <a:pt x="78" y="600"/>
                  </a:lnTo>
                  <a:lnTo>
                    <a:pt x="51" y="561"/>
                  </a:lnTo>
                  <a:lnTo>
                    <a:pt x="30" y="518"/>
                  </a:lnTo>
                  <a:lnTo>
                    <a:pt x="14" y="472"/>
                  </a:lnTo>
                  <a:lnTo>
                    <a:pt x="4" y="423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4" y="273"/>
                  </a:lnTo>
                  <a:lnTo>
                    <a:pt x="30" y="227"/>
                  </a:lnTo>
                  <a:lnTo>
                    <a:pt x="51" y="184"/>
                  </a:lnTo>
                  <a:lnTo>
                    <a:pt x="78" y="144"/>
                  </a:lnTo>
                  <a:lnTo>
                    <a:pt x="109" y="108"/>
                  </a:lnTo>
                  <a:lnTo>
                    <a:pt x="145" y="77"/>
                  </a:lnTo>
                  <a:lnTo>
                    <a:pt x="184" y="51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354263" y="5272088"/>
              <a:ext cx="196850" cy="196850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9 w 740"/>
                <a:gd name="T5" fmla="*/ 12 h 745"/>
                <a:gd name="T6" fmla="*/ 514 w 740"/>
                <a:gd name="T7" fmla="*/ 29 h 745"/>
                <a:gd name="T8" fmla="*/ 557 w 740"/>
                <a:gd name="T9" fmla="*/ 50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90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7 w 740"/>
                <a:gd name="T23" fmla="*/ 322 h 745"/>
                <a:gd name="T24" fmla="*/ 740 w 740"/>
                <a:gd name="T25" fmla="*/ 372 h 745"/>
                <a:gd name="T26" fmla="*/ 737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90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7 w 740"/>
                <a:gd name="T41" fmla="*/ 694 h 745"/>
                <a:gd name="T42" fmla="*/ 514 w 740"/>
                <a:gd name="T43" fmla="*/ 715 h 745"/>
                <a:gd name="T44" fmla="*/ 469 w 740"/>
                <a:gd name="T45" fmla="*/ 731 h 745"/>
                <a:gd name="T46" fmla="*/ 420 w 740"/>
                <a:gd name="T47" fmla="*/ 742 h 745"/>
                <a:gd name="T48" fmla="*/ 370 w 740"/>
                <a:gd name="T49" fmla="*/ 745 h 745"/>
                <a:gd name="T50" fmla="*/ 329 w 740"/>
                <a:gd name="T51" fmla="*/ 743 h 745"/>
                <a:gd name="T52" fmla="*/ 289 w 740"/>
                <a:gd name="T53" fmla="*/ 736 h 745"/>
                <a:gd name="T54" fmla="*/ 250 w 740"/>
                <a:gd name="T55" fmla="*/ 724 h 745"/>
                <a:gd name="T56" fmla="*/ 213 w 740"/>
                <a:gd name="T57" fmla="*/ 709 h 745"/>
                <a:gd name="T58" fmla="*/ 205 w 740"/>
                <a:gd name="T59" fmla="*/ 656 h 745"/>
                <a:gd name="T60" fmla="*/ 190 w 740"/>
                <a:gd name="T61" fmla="*/ 606 h 745"/>
                <a:gd name="T62" fmla="*/ 171 w 740"/>
                <a:gd name="T63" fmla="*/ 557 h 745"/>
                <a:gd name="T64" fmla="*/ 146 w 740"/>
                <a:gd name="T65" fmla="*/ 512 h 745"/>
                <a:gd name="T66" fmla="*/ 115 w 740"/>
                <a:gd name="T67" fmla="*/ 469 h 745"/>
                <a:gd name="T68" fmla="*/ 80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5 w 740"/>
                <a:gd name="T75" fmla="*/ 317 h 745"/>
                <a:gd name="T76" fmla="*/ 15 w 740"/>
                <a:gd name="T77" fmla="*/ 269 h 745"/>
                <a:gd name="T78" fmla="*/ 31 w 740"/>
                <a:gd name="T79" fmla="*/ 224 h 745"/>
                <a:gd name="T80" fmla="*/ 53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6 w 740"/>
                <a:gd name="T87" fmla="*/ 76 h 745"/>
                <a:gd name="T88" fmla="*/ 185 w 740"/>
                <a:gd name="T89" fmla="*/ 49 h 745"/>
                <a:gd name="T90" fmla="*/ 227 w 740"/>
                <a:gd name="T91" fmla="*/ 29 h 745"/>
                <a:gd name="T92" fmla="*/ 273 w 740"/>
                <a:gd name="T93" fmla="*/ 12 h 745"/>
                <a:gd name="T94" fmla="*/ 321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9" y="12"/>
                  </a:lnTo>
                  <a:lnTo>
                    <a:pt x="514" y="29"/>
                  </a:lnTo>
                  <a:lnTo>
                    <a:pt x="557" y="50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7" y="322"/>
                  </a:lnTo>
                  <a:lnTo>
                    <a:pt x="740" y="372"/>
                  </a:lnTo>
                  <a:lnTo>
                    <a:pt x="737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7" y="694"/>
                  </a:lnTo>
                  <a:lnTo>
                    <a:pt x="514" y="715"/>
                  </a:lnTo>
                  <a:lnTo>
                    <a:pt x="469" y="731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9" y="743"/>
                  </a:lnTo>
                  <a:lnTo>
                    <a:pt x="289" y="736"/>
                  </a:lnTo>
                  <a:lnTo>
                    <a:pt x="250" y="724"/>
                  </a:lnTo>
                  <a:lnTo>
                    <a:pt x="213" y="709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1" y="557"/>
                  </a:lnTo>
                  <a:lnTo>
                    <a:pt x="146" y="512"/>
                  </a:lnTo>
                  <a:lnTo>
                    <a:pt x="115" y="469"/>
                  </a:lnTo>
                  <a:lnTo>
                    <a:pt x="80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5" y="317"/>
                  </a:lnTo>
                  <a:lnTo>
                    <a:pt x="15" y="269"/>
                  </a:lnTo>
                  <a:lnTo>
                    <a:pt x="31" y="224"/>
                  </a:lnTo>
                  <a:lnTo>
                    <a:pt x="53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6" y="76"/>
                  </a:lnTo>
                  <a:lnTo>
                    <a:pt x="185" y="49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030413" y="5472113"/>
              <a:ext cx="196850" cy="198438"/>
            </a:xfrm>
            <a:custGeom>
              <a:avLst/>
              <a:gdLst>
                <a:gd name="T0" fmla="*/ 371 w 741"/>
                <a:gd name="T1" fmla="*/ 0 h 747"/>
                <a:gd name="T2" fmla="*/ 420 w 741"/>
                <a:gd name="T3" fmla="*/ 4 h 747"/>
                <a:gd name="T4" fmla="*/ 468 w 741"/>
                <a:gd name="T5" fmla="*/ 14 h 747"/>
                <a:gd name="T6" fmla="*/ 514 w 741"/>
                <a:gd name="T7" fmla="*/ 30 h 747"/>
                <a:gd name="T8" fmla="*/ 558 w 741"/>
                <a:gd name="T9" fmla="*/ 52 h 747"/>
                <a:gd name="T10" fmla="*/ 597 w 741"/>
                <a:gd name="T11" fmla="*/ 79 h 747"/>
                <a:gd name="T12" fmla="*/ 632 w 741"/>
                <a:gd name="T13" fmla="*/ 110 h 747"/>
                <a:gd name="T14" fmla="*/ 663 w 741"/>
                <a:gd name="T15" fmla="*/ 146 h 747"/>
                <a:gd name="T16" fmla="*/ 690 w 741"/>
                <a:gd name="T17" fmla="*/ 185 h 747"/>
                <a:gd name="T18" fmla="*/ 711 w 741"/>
                <a:gd name="T19" fmla="*/ 229 h 747"/>
                <a:gd name="T20" fmla="*/ 727 w 741"/>
                <a:gd name="T21" fmla="*/ 275 h 747"/>
                <a:gd name="T22" fmla="*/ 737 w 741"/>
                <a:gd name="T23" fmla="*/ 323 h 747"/>
                <a:gd name="T24" fmla="*/ 741 w 741"/>
                <a:gd name="T25" fmla="*/ 374 h 747"/>
                <a:gd name="T26" fmla="*/ 737 w 741"/>
                <a:gd name="T27" fmla="*/ 424 h 747"/>
                <a:gd name="T28" fmla="*/ 727 w 741"/>
                <a:gd name="T29" fmla="*/ 472 h 747"/>
                <a:gd name="T30" fmla="*/ 711 w 741"/>
                <a:gd name="T31" fmla="*/ 518 h 747"/>
                <a:gd name="T32" fmla="*/ 690 w 741"/>
                <a:gd name="T33" fmla="*/ 562 h 747"/>
                <a:gd name="T34" fmla="*/ 663 w 741"/>
                <a:gd name="T35" fmla="*/ 601 h 747"/>
                <a:gd name="T36" fmla="*/ 632 w 741"/>
                <a:gd name="T37" fmla="*/ 637 h 747"/>
                <a:gd name="T38" fmla="*/ 597 w 741"/>
                <a:gd name="T39" fmla="*/ 668 h 747"/>
                <a:gd name="T40" fmla="*/ 558 w 741"/>
                <a:gd name="T41" fmla="*/ 696 h 747"/>
                <a:gd name="T42" fmla="*/ 514 w 741"/>
                <a:gd name="T43" fmla="*/ 717 h 747"/>
                <a:gd name="T44" fmla="*/ 468 w 741"/>
                <a:gd name="T45" fmla="*/ 733 h 747"/>
                <a:gd name="T46" fmla="*/ 420 w 741"/>
                <a:gd name="T47" fmla="*/ 743 h 747"/>
                <a:gd name="T48" fmla="*/ 371 w 741"/>
                <a:gd name="T49" fmla="*/ 747 h 747"/>
                <a:gd name="T50" fmla="*/ 320 w 741"/>
                <a:gd name="T51" fmla="*/ 743 h 747"/>
                <a:gd name="T52" fmla="*/ 272 w 741"/>
                <a:gd name="T53" fmla="*/ 733 h 747"/>
                <a:gd name="T54" fmla="*/ 227 w 741"/>
                <a:gd name="T55" fmla="*/ 717 h 747"/>
                <a:gd name="T56" fmla="*/ 183 w 741"/>
                <a:gd name="T57" fmla="*/ 696 h 747"/>
                <a:gd name="T58" fmla="*/ 144 w 741"/>
                <a:gd name="T59" fmla="*/ 668 h 747"/>
                <a:gd name="T60" fmla="*/ 109 w 741"/>
                <a:gd name="T61" fmla="*/ 637 h 747"/>
                <a:gd name="T62" fmla="*/ 78 w 741"/>
                <a:gd name="T63" fmla="*/ 601 h 747"/>
                <a:gd name="T64" fmla="*/ 50 w 741"/>
                <a:gd name="T65" fmla="*/ 562 h 747"/>
                <a:gd name="T66" fmla="*/ 30 w 741"/>
                <a:gd name="T67" fmla="*/ 518 h 747"/>
                <a:gd name="T68" fmla="*/ 13 w 741"/>
                <a:gd name="T69" fmla="*/ 472 h 747"/>
                <a:gd name="T70" fmla="*/ 3 w 741"/>
                <a:gd name="T71" fmla="*/ 424 h 747"/>
                <a:gd name="T72" fmla="*/ 0 w 741"/>
                <a:gd name="T73" fmla="*/ 374 h 747"/>
                <a:gd name="T74" fmla="*/ 3 w 741"/>
                <a:gd name="T75" fmla="*/ 323 h 747"/>
                <a:gd name="T76" fmla="*/ 13 w 741"/>
                <a:gd name="T77" fmla="*/ 275 h 747"/>
                <a:gd name="T78" fmla="*/ 30 w 741"/>
                <a:gd name="T79" fmla="*/ 229 h 747"/>
                <a:gd name="T80" fmla="*/ 50 w 741"/>
                <a:gd name="T81" fmla="*/ 185 h 747"/>
                <a:gd name="T82" fmla="*/ 78 w 741"/>
                <a:gd name="T83" fmla="*/ 146 h 747"/>
                <a:gd name="T84" fmla="*/ 109 w 741"/>
                <a:gd name="T85" fmla="*/ 110 h 747"/>
                <a:gd name="T86" fmla="*/ 144 w 741"/>
                <a:gd name="T87" fmla="*/ 79 h 747"/>
                <a:gd name="T88" fmla="*/ 183 w 741"/>
                <a:gd name="T89" fmla="*/ 52 h 747"/>
                <a:gd name="T90" fmla="*/ 227 w 741"/>
                <a:gd name="T91" fmla="*/ 30 h 747"/>
                <a:gd name="T92" fmla="*/ 272 w 741"/>
                <a:gd name="T93" fmla="*/ 14 h 747"/>
                <a:gd name="T94" fmla="*/ 320 w 741"/>
                <a:gd name="T95" fmla="*/ 4 h 747"/>
                <a:gd name="T96" fmla="*/ 371 w 741"/>
                <a:gd name="T97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1" h="747">
                  <a:moveTo>
                    <a:pt x="371" y="0"/>
                  </a:moveTo>
                  <a:lnTo>
                    <a:pt x="420" y="4"/>
                  </a:lnTo>
                  <a:lnTo>
                    <a:pt x="468" y="14"/>
                  </a:lnTo>
                  <a:lnTo>
                    <a:pt x="514" y="30"/>
                  </a:lnTo>
                  <a:lnTo>
                    <a:pt x="558" y="52"/>
                  </a:lnTo>
                  <a:lnTo>
                    <a:pt x="597" y="79"/>
                  </a:lnTo>
                  <a:lnTo>
                    <a:pt x="632" y="110"/>
                  </a:lnTo>
                  <a:lnTo>
                    <a:pt x="663" y="146"/>
                  </a:lnTo>
                  <a:lnTo>
                    <a:pt x="690" y="185"/>
                  </a:lnTo>
                  <a:lnTo>
                    <a:pt x="711" y="229"/>
                  </a:lnTo>
                  <a:lnTo>
                    <a:pt x="727" y="275"/>
                  </a:lnTo>
                  <a:lnTo>
                    <a:pt x="737" y="323"/>
                  </a:lnTo>
                  <a:lnTo>
                    <a:pt x="741" y="374"/>
                  </a:lnTo>
                  <a:lnTo>
                    <a:pt x="737" y="424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2"/>
                  </a:lnTo>
                  <a:lnTo>
                    <a:pt x="663" y="601"/>
                  </a:lnTo>
                  <a:lnTo>
                    <a:pt x="632" y="637"/>
                  </a:lnTo>
                  <a:lnTo>
                    <a:pt x="597" y="668"/>
                  </a:lnTo>
                  <a:lnTo>
                    <a:pt x="558" y="696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3"/>
                  </a:lnTo>
                  <a:lnTo>
                    <a:pt x="371" y="747"/>
                  </a:lnTo>
                  <a:lnTo>
                    <a:pt x="320" y="743"/>
                  </a:lnTo>
                  <a:lnTo>
                    <a:pt x="272" y="733"/>
                  </a:lnTo>
                  <a:lnTo>
                    <a:pt x="227" y="717"/>
                  </a:lnTo>
                  <a:lnTo>
                    <a:pt x="183" y="696"/>
                  </a:lnTo>
                  <a:lnTo>
                    <a:pt x="144" y="668"/>
                  </a:lnTo>
                  <a:lnTo>
                    <a:pt x="109" y="637"/>
                  </a:lnTo>
                  <a:lnTo>
                    <a:pt x="78" y="601"/>
                  </a:lnTo>
                  <a:lnTo>
                    <a:pt x="50" y="562"/>
                  </a:lnTo>
                  <a:lnTo>
                    <a:pt x="30" y="518"/>
                  </a:lnTo>
                  <a:lnTo>
                    <a:pt x="13" y="472"/>
                  </a:lnTo>
                  <a:lnTo>
                    <a:pt x="3" y="424"/>
                  </a:lnTo>
                  <a:lnTo>
                    <a:pt x="0" y="374"/>
                  </a:lnTo>
                  <a:lnTo>
                    <a:pt x="3" y="323"/>
                  </a:lnTo>
                  <a:lnTo>
                    <a:pt x="13" y="275"/>
                  </a:lnTo>
                  <a:lnTo>
                    <a:pt x="30" y="229"/>
                  </a:lnTo>
                  <a:lnTo>
                    <a:pt x="50" y="185"/>
                  </a:lnTo>
                  <a:lnTo>
                    <a:pt x="78" y="146"/>
                  </a:lnTo>
                  <a:lnTo>
                    <a:pt x="109" y="110"/>
                  </a:lnTo>
                  <a:lnTo>
                    <a:pt x="144" y="79"/>
                  </a:lnTo>
                  <a:lnTo>
                    <a:pt x="183" y="52"/>
                  </a:lnTo>
                  <a:lnTo>
                    <a:pt x="227" y="30"/>
                  </a:lnTo>
                  <a:lnTo>
                    <a:pt x="272" y="14"/>
                  </a:lnTo>
                  <a:lnTo>
                    <a:pt x="320" y="4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2212976" y="5575300"/>
              <a:ext cx="244475" cy="258763"/>
            </a:xfrm>
            <a:custGeom>
              <a:avLst/>
              <a:gdLst>
                <a:gd name="T0" fmla="*/ 141 w 927"/>
                <a:gd name="T1" fmla="*/ 0 h 982"/>
                <a:gd name="T2" fmla="*/ 452 w 927"/>
                <a:gd name="T3" fmla="*/ 0 h 982"/>
                <a:gd name="T4" fmla="*/ 509 w 927"/>
                <a:gd name="T5" fmla="*/ 3 h 982"/>
                <a:gd name="T6" fmla="*/ 561 w 927"/>
                <a:gd name="T7" fmla="*/ 12 h 982"/>
                <a:gd name="T8" fmla="*/ 613 w 927"/>
                <a:gd name="T9" fmla="*/ 27 h 982"/>
                <a:gd name="T10" fmla="*/ 661 w 927"/>
                <a:gd name="T11" fmla="*/ 48 h 982"/>
                <a:gd name="T12" fmla="*/ 707 w 927"/>
                <a:gd name="T13" fmla="*/ 75 h 982"/>
                <a:gd name="T14" fmla="*/ 749 w 927"/>
                <a:gd name="T15" fmla="*/ 105 h 982"/>
                <a:gd name="T16" fmla="*/ 788 w 927"/>
                <a:gd name="T17" fmla="*/ 139 h 982"/>
                <a:gd name="T18" fmla="*/ 822 w 927"/>
                <a:gd name="T19" fmla="*/ 179 h 982"/>
                <a:gd name="T20" fmla="*/ 852 w 927"/>
                <a:gd name="T21" fmla="*/ 221 h 982"/>
                <a:gd name="T22" fmla="*/ 879 w 927"/>
                <a:gd name="T23" fmla="*/ 268 h 982"/>
                <a:gd name="T24" fmla="*/ 899 w 927"/>
                <a:gd name="T25" fmla="*/ 317 h 982"/>
                <a:gd name="T26" fmla="*/ 914 w 927"/>
                <a:gd name="T27" fmla="*/ 368 h 982"/>
                <a:gd name="T28" fmla="*/ 923 w 927"/>
                <a:gd name="T29" fmla="*/ 422 h 982"/>
                <a:gd name="T30" fmla="*/ 927 w 927"/>
                <a:gd name="T31" fmla="*/ 478 h 982"/>
                <a:gd name="T32" fmla="*/ 927 w 927"/>
                <a:gd name="T33" fmla="*/ 864 h 982"/>
                <a:gd name="T34" fmla="*/ 924 w 927"/>
                <a:gd name="T35" fmla="*/ 864 h 982"/>
                <a:gd name="T36" fmla="*/ 899 w 927"/>
                <a:gd name="T37" fmla="*/ 877 h 982"/>
                <a:gd name="T38" fmla="*/ 893 w 927"/>
                <a:gd name="T39" fmla="*/ 880 h 982"/>
                <a:gd name="T40" fmla="*/ 882 w 927"/>
                <a:gd name="T41" fmla="*/ 885 h 982"/>
                <a:gd name="T42" fmla="*/ 865 w 927"/>
                <a:gd name="T43" fmla="*/ 892 h 982"/>
                <a:gd name="T44" fmla="*/ 843 w 927"/>
                <a:gd name="T45" fmla="*/ 901 h 982"/>
                <a:gd name="T46" fmla="*/ 814 w 927"/>
                <a:gd name="T47" fmla="*/ 911 h 982"/>
                <a:gd name="T48" fmla="*/ 781 w 927"/>
                <a:gd name="T49" fmla="*/ 922 h 982"/>
                <a:gd name="T50" fmla="*/ 742 w 927"/>
                <a:gd name="T51" fmla="*/ 933 h 982"/>
                <a:gd name="T52" fmla="*/ 698 w 927"/>
                <a:gd name="T53" fmla="*/ 944 h 982"/>
                <a:gd name="T54" fmla="*/ 648 w 927"/>
                <a:gd name="T55" fmla="*/ 954 h 982"/>
                <a:gd name="T56" fmla="*/ 595 w 927"/>
                <a:gd name="T57" fmla="*/ 965 h 982"/>
                <a:gd name="T58" fmla="*/ 535 w 927"/>
                <a:gd name="T59" fmla="*/ 973 h 982"/>
                <a:gd name="T60" fmla="*/ 471 w 927"/>
                <a:gd name="T61" fmla="*/ 978 h 982"/>
                <a:gd name="T62" fmla="*/ 402 w 927"/>
                <a:gd name="T63" fmla="*/ 982 h 982"/>
                <a:gd name="T64" fmla="*/ 402 w 927"/>
                <a:gd name="T65" fmla="*/ 863 h 982"/>
                <a:gd name="T66" fmla="*/ 399 w 927"/>
                <a:gd name="T67" fmla="*/ 800 h 982"/>
                <a:gd name="T68" fmla="*/ 388 w 927"/>
                <a:gd name="T69" fmla="*/ 738 h 982"/>
                <a:gd name="T70" fmla="*/ 372 w 927"/>
                <a:gd name="T71" fmla="*/ 680 h 982"/>
                <a:gd name="T72" fmla="*/ 349 w 927"/>
                <a:gd name="T73" fmla="*/ 624 h 982"/>
                <a:gd name="T74" fmla="*/ 322 w 927"/>
                <a:gd name="T75" fmla="*/ 571 h 982"/>
                <a:gd name="T76" fmla="*/ 289 w 927"/>
                <a:gd name="T77" fmla="*/ 521 h 982"/>
                <a:gd name="T78" fmla="*/ 251 w 927"/>
                <a:gd name="T79" fmla="*/ 476 h 982"/>
                <a:gd name="T80" fmla="*/ 207 w 927"/>
                <a:gd name="T81" fmla="*/ 435 h 982"/>
                <a:gd name="T82" fmla="*/ 162 w 927"/>
                <a:gd name="T83" fmla="*/ 398 h 982"/>
                <a:gd name="T84" fmla="*/ 111 w 927"/>
                <a:gd name="T85" fmla="*/ 367 h 982"/>
                <a:gd name="T86" fmla="*/ 57 w 927"/>
                <a:gd name="T87" fmla="*/ 340 h 982"/>
                <a:gd name="T88" fmla="*/ 0 w 927"/>
                <a:gd name="T89" fmla="*/ 319 h 982"/>
                <a:gd name="T90" fmla="*/ 34 w 927"/>
                <a:gd name="T91" fmla="*/ 284 h 982"/>
                <a:gd name="T92" fmla="*/ 64 w 927"/>
                <a:gd name="T93" fmla="*/ 243 h 982"/>
                <a:gd name="T94" fmla="*/ 91 w 927"/>
                <a:gd name="T95" fmla="*/ 199 h 982"/>
                <a:gd name="T96" fmla="*/ 111 w 927"/>
                <a:gd name="T97" fmla="*/ 153 h 982"/>
                <a:gd name="T98" fmla="*/ 126 w 927"/>
                <a:gd name="T99" fmla="*/ 104 h 982"/>
                <a:gd name="T100" fmla="*/ 136 w 927"/>
                <a:gd name="T101" fmla="*/ 53 h 982"/>
                <a:gd name="T102" fmla="*/ 141 w 927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2">
                  <a:moveTo>
                    <a:pt x="141" y="0"/>
                  </a:moveTo>
                  <a:lnTo>
                    <a:pt x="452" y="0"/>
                  </a:lnTo>
                  <a:lnTo>
                    <a:pt x="509" y="3"/>
                  </a:lnTo>
                  <a:lnTo>
                    <a:pt x="561" y="12"/>
                  </a:lnTo>
                  <a:lnTo>
                    <a:pt x="613" y="27"/>
                  </a:lnTo>
                  <a:lnTo>
                    <a:pt x="661" y="48"/>
                  </a:lnTo>
                  <a:lnTo>
                    <a:pt x="707" y="75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9" y="268"/>
                  </a:lnTo>
                  <a:lnTo>
                    <a:pt x="899" y="317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7" y="478"/>
                  </a:lnTo>
                  <a:lnTo>
                    <a:pt x="927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5" y="892"/>
                  </a:lnTo>
                  <a:lnTo>
                    <a:pt x="843" y="901"/>
                  </a:lnTo>
                  <a:lnTo>
                    <a:pt x="814" y="911"/>
                  </a:lnTo>
                  <a:lnTo>
                    <a:pt x="781" y="922"/>
                  </a:lnTo>
                  <a:lnTo>
                    <a:pt x="742" y="933"/>
                  </a:lnTo>
                  <a:lnTo>
                    <a:pt x="698" y="944"/>
                  </a:lnTo>
                  <a:lnTo>
                    <a:pt x="648" y="954"/>
                  </a:lnTo>
                  <a:lnTo>
                    <a:pt x="595" y="965"/>
                  </a:lnTo>
                  <a:lnTo>
                    <a:pt x="535" y="973"/>
                  </a:lnTo>
                  <a:lnTo>
                    <a:pt x="471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9" y="800"/>
                  </a:lnTo>
                  <a:lnTo>
                    <a:pt x="388" y="738"/>
                  </a:lnTo>
                  <a:lnTo>
                    <a:pt x="372" y="680"/>
                  </a:lnTo>
                  <a:lnTo>
                    <a:pt x="349" y="624"/>
                  </a:lnTo>
                  <a:lnTo>
                    <a:pt x="322" y="571"/>
                  </a:lnTo>
                  <a:lnTo>
                    <a:pt x="289" y="521"/>
                  </a:lnTo>
                  <a:lnTo>
                    <a:pt x="251" y="476"/>
                  </a:lnTo>
                  <a:lnTo>
                    <a:pt x="207" y="435"/>
                  </a:lnTo>
                  <a:lnTo>
                    <a:pt x="162" y="398"/>
                  </a:lnTo>
                  <a:lnTo>
                    <a:pt x="111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91" y="199"/>
                  </a:lnTo>
                  <a:lnTo>
                    <a:pt x="111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2374901" y="5475288"/>
              <a:ext cx="244475" cy="260350"/>
            </a:xfrm>
            <a:custGeom>
              <a:avLst/>
              <a:gdLst>
                <a:gd name="T0" fmla="*/ 140 w 926"/>
                <a:gd name="T1" fmla="*/ 0 h 982"/>
                <a:gd name="T2" fmla="*/ 452 w 926"/>
                <a:gd name="T3" fmla="*/ 0 h 982"/>
                <a:gd name="T4" fmla="*/ 507 w 926"/>
                <a:gd name="T5" fmla="*/ 3 h 982"/>
                <a:gd name="T6" fmla="*/ 561 w 926"/>
                <a:gd name="T7" fmla="*/ 12 h 982"/>
                <a:gd name="T8" fmla="*/ 611 w 926"/>
                <a:gd name="T9" fmla="*/ 27 h 982"/>
                <a:gd name="T10" fmla="*/ 660 w 926"/>
                <a:gd name="T11" fmla="*/ 48 h 982"/>
                <a:gd name="T12" fmla="*/ 706 w 926"/>
                <a:gd name="T13" fmla="*/ 74 h 982"/>
                <a:gd name="T14" fmla="*/ 749 w 926"/>
                <a:gd name="T15" fmla="*/ 105 h 982"/>
                <a:gd name="T16" fmla="*/ 788 w 926"/>
                <a:gd name="T17" fmla="*/ 139 h 982"/>
                <a:gd name="T18" fmla="*/ 822 w 926"/>
                <a:gd name="T19" fmla="*/ 179 h 982"/>
                <a:gd name="T20" fmla="*/ 852 w 926"/>
                <a:gd name="T21" fmla="*/ 221 h 982"/>
                <a:gd name="T22" fmla="*/ 878 w 926"/>
                <a:gd name="T23" fmla="*/ 267 h 982"/>
                <a:gd name="T24" fmla="*/ 899 w 926"/>
                <a:gd name="T25" fmla="*/ 316 h 982"/>
                <a:gd name="T26" fmla="*/ 914 w 926"/>
                <a:gd name="T27" fmla="*/ 368 h 982"/>
                <a:gd name="T28" fmla="*/ 923 w 926"/>
                <a:gd name="T29" fmla="*/ 422 h 982"/>
                <a:gd name="T30" fmla="*/ 926 w 926"/>
                <a:gd name="T31" fmla="*/ 477 h 982"/>
                <a:gd name="T32" fmla="*/ 926 w 926"/>
                <a:gd name="T33" fmla="*/ 864 h 982"/>
                <a:gd name="T34" fmla="*/ 924 w 926"/>
                <a:gd name="T35" fmla="*/ 864 h 982"/>
                <a:gd name="T36" fmla="*/ 899 w 926"/>
                <a:gd name="T37" fmla="*/ 877 h 982"/>
                <a:gd name="T38" fmla="*/ 893 w 926"/>
                <a:gd name="T39" fmla="*/ 880 h 982"/>
                <a:gd name="T40" fmla="*/ 882 w 926"/>
                <a:gd name="T41" fmla="*/ 885 h 982"/>
                <a:gd name="T42" fmla="*/ 864 w 926"/>
                <a:gd name="T43" fmla="*/ 892 h 982"/>
                <a:gd name="T44" fmla="*/ 841 w 926"/>
                <a:gd name="T45" fmla="*/ 901 h 982"/>
                <a:gd name="T46" fmla="*/ 814 w 926"/>
                <a:gd name="T47" fmla="*/ 911 h 982"/>
                <a:gd name="T48" fmla="*/ 780 w 926"/>
                <a:gd name="T49" fmla="*/ 922 h 982"/>
                <a:gd name="T50" fmla="*/ 741 w 926"/>
                <a:gd name="T51" fmla="*/ 933 h 982"/>
                <a:gd name="T52" fmla="*/ 697 w 926"/>
                <a:gd name="T53" fmla="*/ 944 h 982"/>
                <a:gd name="T54" fmla="*/ 648 w 926"/>
                <a:gd name="T55" fmla="*/ 954 h 982"/>
                <a:gd name="T56" fmla="*/ 594 w 926"/>
                <a:gd name="T57" fmla="*/ 965 h 982"/>
                <a:gd name="T58" fmla="*/ 534 w 926"/>
                <a:gd name="T59" fmla="*/ 971 h 982"/>
                <a:gd name="T60" fmla="*/ 470 w 926"/>
                <a:gd name="T61" fmla="*/ 978 h 982"/>
                <a:gd name="T62" fmla="*/ 402 w 926"/>
                <a:gd name="T63" fmla="*/ 982 h 982"/>
                <a:gd name="T64" fmla="*/ 402 w 926"/>
                <a:gd name="T65" fmla="*/ 863 h 982"/>
                <a:gd name="T66" fmla="*/ 398 w 926"/>
                <a:gd name="T67" fmla="*/ 799 h 982"/>
                <a:gd name="T68" fmla="*/ 388 w 926"/>
                <a:gd name="T69" fmla="*/ 738 h 982"/>
                <a:gd name="T70" fmla="*/ 372 w 926"/>
                <a:gd name="T71" fmla="*/ 679 h 982"/>
                <a:gd name="T72" fmla="*/ 349 w 926"/>
                <a:gd name="T73" fmla="*/ 624 h 982"/>
                <a:gd name="T74" fmla="*/ 321 w 926"/>
                <a:gd name="T75" fmla="*/ 571 h 982"/>
                <a:gd name="T76" fmla="*/ 288 w 926"/>
                <a:gd name="T77" fmla="*/ 521 h 982"/>
                <a:gd name="T78" fmla="*/ 249 w 926"/>
                <a:gd name="T79" fmla="*/ 476 h 982"/>
                <a:gd name="T80" fmla="*/ 207 w 926"/>
                <a:gd name="T81" fmla="*/ 435 h 982"/>
                <a:gd name="T82" fmla="*/ 160 w 926"/>
                <a:gd name="T83" fmla="*/ 398 h 982"/>
                <a:gd name="T84" fmla="*/ 110 w 926"/>
                <a:gd name="T85" fmla="*/ 367 h 982"/>
                <a:gd name="T86" fmla="*/ 57 w 926"/>
                <a:gd name="T87" fmla="*/ 340 h 982"/>
                <a:gd name="T88" fmla="*/ 0 w 926"/>
                <a:gd name="T89" fmla="*/ 319 h 982"/>
                <a:gd name="T90" fmla="*/ 34 w 926"/>
                <a:gd name="T91" fmla="*/ 284 h 982"/>
                <a:gd name="T92" fmla="*/ 64 w 926"/>
                <a:gd name="T93" fmla="*/ 243 h 982"/>
                <a:gd name="T94" fmla="*/ 89 w 926"/>
                <a:gd name="T95" fmla="*/ 199 h 982"/>
                <a:gd name="T96" fmla="*/ 110 w 926"/>
                <a:gd name="T97" fmla="*/ 153 h 982"/>
                <a:gd name="T98" fmla="*/ 126 w 926"/>
                <a:gd name="T99" fmla="*/ 104 h 982"/>
                <a:gd name="T100" fmla="*/ 136 w 926"/>
                <a:gd name="T101" fmla="*/ 53 h 982"/>
                <a:gd name="T102" fmla="*/ 140 w 926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6" h="982">
                  <a:moveTo>
                    <a:pt x="140" y="0"/>
                  </a:moveTo>
                  <a:lnTo>
                    <a:pt x="452" y="0"/>
                  </a:lnTo>
                  <a:lnTo>
                    <a:pt x="507" y="3"/>
                  </a:lnTo>
                  <a:lnTo>
                    <a:pt x="561" y="12"/>
                  </a:lnTo>
                  <a:lnTo>
                    <a:pt x="611" y="27"/>
                  </a:lnTo>
                  <a:lnTo>
                    <a:pt x="660" y="48"/>
                  </a:lnTo>
                  <a:lnTo>
                    <a:pt x="706" y="74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8" y="267"/>
                  </a:lnTo>
                  <a:lnTo>
                    <a:pt x="899" y="316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6" y="477"/>
                  </a:lnTo>
                  <a:lnTo>
                    <a:pt x="926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4" y="892"/>
                  </a:lnTo>
                  <a:lnTo>
                    <a:pt x="841" y="901"/>
                  </a:lnTo>
                  <a:lnTo>
                    <a:pt x="814" y="911"/>
                  </a:lnTo>
                  <a:lnTo>
                    <a:pt x="780" y="922"/>
                  </a:lnTo>
                  <a:lnTo>
                    <a:pt x="741" y="933"/>
                  </a:lnTo>
                  <a:lnTo>
                    <a:pt x="697" y="944"/>
                  </a:lnTo>
                  <a:lnTo>
                    <a:pt x="648" y="954"/>
                  </a:lnTo>
                  <a:lnTo>
                    <a:pt x="594" y="965"/>
                  </a:lnTo>
                  <a:lnTo>
                    <a:pt x="534" y="971"/>
                  </a:lnTo>
                  <a:lnTo>
                    <a:pt x="470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8" y="799"/>
                  </a:lnTo>
                  <a:lnTo>
                    <a:pt x="388" y="738"/>
                  </a:lnTo>
                  <a:lnTo>
                    <a:pt x="372" y="679"/>
                  </a:lnTo>
                  <a:lnTo>
                    <a:pt x="349" y="624"/>
                  </a:lnTo>
                  <a:lnTo>
                    <a:pt x="321" y="571"/>
                  </a:lnTo>
                  <a:lnTo>
                    <a:pt x="288" y="521"/>
                  </a:lnTo>
                  <a:lnTo>
                    <a:pt x="249" y="476"/>
                  </a:lnTo>
                  <a:lnTo>
                    <a:pt x="207" y="435"/>
                  </a:lnTo>
                  <a:lnTo>
                    <a:pt x="160" y="398"/>
                  </a:lnTo>
                  <a:lnTo>
                    <a:pt x="110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89" y="199"/>
                  </a:lnTo>
                  <a:lnTo>
                    <a:pt x="110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790701" y="5575300"/>
              <a:ext cx="254000" cy="258763"/>
            </a:xfrm>
            <a:custGeom>
              <a:avLst/>
              <a:gdLst>
                <a:gd name="T0" fmla="*/ 474 w 965"/>
                <a:gd name="T1" fmla="*/ 0 h 980"/>
                <a:gd name="T2" fmla="*/ 788 w 965"/>
                <a:gd name="T3" fmla="*/ 0 h 980"/>
                <a:gd name="T4" fmla="*/ 824 w 965"/>
                <a:gd name="T5" fmla="*/ 2 h 980"/>
                <a:gd name="T6" fmla="*/ 828 w 965"/>
                <a:gd name="T7" fmla="*/ 54 h 980"/>
                <a:gd name="T8" fmla="*/ 839 w 965"/>
                <a:gd name="T9" fmla="*/ 105 h 980"/>
                <a:gd name="T10" fmla="*/ 855 w 965"/>
                <a:gd name="T11" fmla="*/ 154 h 980"/>
                <a:gd name="T12" fmla="*/ 875 w 965"/>
                <a:gd name="T13" fmla="*/ 201 h 980"/>
                <a:gd name="T14" fmla="*/ 900 w 965"/>
                <a:gd name="T15" fmla="*/ 243 h 980"/>
                <a:gd name="T16" fmla="*/ 930 w 965"/>
                <a:gd name="T17" fmla="*/ 284 h 980"/>
                <a:gd name="T18" fmla="*/ 965 w 965"/>
                <a:gd name="T19" fmla="*/ 319 h 980"/>
                <a:gd name="T20" fmla="*/ 907 w 965"/>
                <a:gd name="T21" fmla="*/ 340 h 980"/>
                <a:gd name="T22" fmla="*/ 853 w 965"/>
                <a:gd name="T23" fmla="*/ 367 h 980"/>
                <a:gd name="T24" fmla="*/ 803 w 965"/>
                <a:gd name="T25" fmla="*/ 398 h 980"/>
                <a:gd name="T26" fmla="*/ 756 w 965"/>
                <a:gd name="T27" fmla="*/ 435 h 980"/>
                <a:gd name="T28" fmla="*/ 714 w 965"/>
                <a:gd name="T29" fmla="*/ 476 h 980"/>
                <a:gd name="T30" fmla="*/ 676 w 965"/>
                <a:gd name="T31" fmla="*/ 521 h 980"/>
                <a:gd name="T32" fmla="*/ 643 w 965"/>
                <a:gd name="T33" fmla="*/ 571 h 980"/>
                <a:gd name="T34" fmla="*/ 614 w 965"/>
                <a:gd name="T35" fmla="*/ 624 h 980"/>
                <a:gd name="T36" fmla="*/ 592 w 965"/>
                <a:gd name="T37" fmla="*/ 680 h 980"/>
                <a:gd name="T38" fmla="*/ 575 w 965"/>
                <a:gd name="T39" fmla="*/ 738 h 980"/>
                <a:gd name="T40" fmla="*/ 566 w 965"/>
                <a:gd name="T41" fmla="*/ 800 h 980"/>
                <a:gd name="T42" fmla="*/ 563 w 965"/>
                <a:gd name="T43" fmla="*/ 863 h 980"/>
                <a:gd name="T44" fmla="*/ 563 w 965"/>
                <a:gd name="T45" fmla="*/ 980 h 980"/>
                <a:gd name="T46" fmla="*/ 494 w 965"/>
                <a:gd name="T47" fmla="*/ 975 h 980"/>
                <a:gd name="T48" fmla="*/ 423 w 965"/>
                <a:gd name="T49" fmla="*/ 967 h 980"/>
                <a:gd name="T50" fmla="*/ 349 w 965"/>
                <a:gd name="T51" fmla="*/ 957 h 980"/>
                <a:gd name="T52" fmla="*/ 274 w 965"/>
                <a:gd name="T53" fmla="*/ 943 h 980"/>
                <a:gd name="T54" fmla="*/ 195 w 965"/>
                <a:gd name="T55" fmla="*/ 925 h 980"/>
                <a:gd name="T56" fmla="*/ 112 w 965"/>
                <a:gd name="T57" fmla="*/ 903 h 980"/>
                <a:gd name="T58" fmla="*/ 28 w 965"/>
                <a:gd name="T59" fmla="*/ 879 h 980"/>
                <a:gd name="T60" fmla="*/ 1 w 965"/>
                <a:gd name="T61" fmla="*/ 870 h 980"/>
                <a:gd name="T62" fmla="*/ 0 w 965"/>
                <a:gd name="T63" fmla="*/ 864 h 980"/>
                <a:gd name="T64" fmla="*/ 0 w 965"/>
                <a:gd name="T65" fmla="*/ 478 h 980"/>
                <a:gd name="T66" fmla="*/ 4 w 965"/>
                <a:gd name="T67" fmla="*/ 422 h 980"/>
                <a:gd name="T68" fmla="*/ 13 w 965"/>
                <a:gd name="T69" fmla="*/ 368 h 980"/>
                <a:gd name="T70" fmla="*/ 29 w 965"/>
                <a:gd name="T71" fmla="*/ 317 h 980"/>
                <a:gd name="T72" fmla="*/ 49 w 965"/>
                <a:gd name="T73" fmla="*/ 268 h 980"/>
                <a:gd name="T74" fmla="*/ 75 w 965"/>
                <a:gd name="T75" fmla="*/ 221 h 980"/>
                <a:gd name="T76" fmla="*/ 105 w 965"/>
                <a:gd name="T77" fmla="*/ 179 h 980"/>
                <a:gd name="T78" fmla="*/ 140 w 965"/>
                <a:gd name="T79" fmla="*/ 139 h 980"/>
                <a:gd name="T80" fmla="*/ 179 w 965"/>
                <a:gd name="T81" fmla="*/ 105 h 980"/>
                <a:gd name="T82" fmla="*/ 221 w 965"/>
                <a:gd name="T83" fmla="*/ 75 h 980"/>
                <a:gd name="T84" fmla="*/ 266 w 965"/>
                <a:gd name="T85" fmla="*/ 48 h 980"/>
                <a:gd name="T86" fmla="*/ 315 w 965"/>
                <a:gd name="T87" fmla="*/ 27 h 980"/>
                <a:gd name="T88" fmla="*/ 367 w 965"/>
                <a:gd name="T89" fmla="*/ 12 h 980"/>
                <a:gd name="T90" fmla="*/ 419 w 965"/>
                <a:gd name="T91" fmla="*/ 3 h 980"/>
                <a:gd name="T92" fmla="*/ 474 w 965"/>
                <a:gd name="T93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5" h="980">
                  <a:moveTo>
                    <a:pt x="474" y="0"/>
                  </a:moveTo>
                  <a:lnTo>
                    <a:pt x="788" y="0"/>
                  </a:lnTo>
                  <a:lnTo>
                    <a:pt x="824" y="2"/>
                  </a:lnTo>
                  <a:lnTo>
                    <a:pt x="828" y="54"/>
                  </a:lnTo>
                  <a:lnTo>
                    <a:pt x="839" y="105"/>
                  </a:lnTo>
                  <a:lnTo>
                    <a:pt x="855" y="154"/>
                  </a:lnTo>
                  <a:lnTo>
                    <a:pt x="875" y="201"/>
                  </a:lnTo>
                  <a:lnTo>
                    <a:pt x="900" y="243"/>
                  </a:lnTo>
                  <a:lnTo>
                    <a:pt x="930" y="284"/>
                  </a:lnTo>
                  <a:lnTo>
                    <a:pt x="965" y="319"/>
                  </a:lnTo>
                  <a:lnTo>
                    <a:pt x="907" y="340"/>
                  </a:lnTo>
                  <a:lnTo>
                    <a:pt x="853" y="367"/>
                  </a:lnTo>
                  <a:lnTo>
                    <a:pt x="803" y="398"/>
                  </a:lnTo>
                  <a:lnTo>
                    <a:pt x="756" y="435"/>
                  </a:lnTo>
                  <a:lnTo>
                    <a:pt x="714" y="476"/>
                  </a:lnTo>
                  <a:lnTo>
                    <a:pt x="676" y="521"/>
                  </a:lnTo>
                  <a:lnTo>
                    <a:pt x="643" y="571"/>
                  </a:lnTo>
                  <a:lnTo>
                    <a:pt x="614" y="624"/>
                  </a:lnTo>
                  <a:lnTo>
                    <a:pt x="592" y="680"/>
                  </a:lnTo>
                  <a:lnTo>
                    <a:pt x="575" y="738"/>
                  </a:lnTo>
                  <a:lnTo>
                    <a:pt x="566" y="800"/>
                  </a:lnTo>
                  <a:lnTo>
                    <a:pt x="563" y="863"/>
                  </a:lnTo>
                  <a:lnTo>
                    <a:pt x="563" y="980"/>
                  </a:lnTo>
                  <a:lnTo>
                    <a:pt x="494" y="975"/>
                  </a:lnTo>
                  <a:lnTo>
                    <a:pt x="423" y="967"/>
                  </a:lnTo>
                  <a:lnTo>
                    <a:pt x="349" y="957"/>
                  </a:lnTo>
                  <a:lnTo>
                    <a:pt x="274" y="943"/>
                  </a:lnTo>
                  <a:lnTo>
                    <a:pt x="195" y="925"/>
                  </a:lnTo>
                  <a:lnTo>
                    <a:pt x="112" y="903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4"/>
                  </a:lnTo>
                  <a:lnTo>
                    <a:pt x="0" y="478"/>
                  </a:lnTo>
                  <a:lnTo>
                    <a:pt x="4" y="422"/>
                  </a:lnTo>
                  <a:lnTo>
                    <a:pt x="13" y="368"/>
                  </a:lnTo>
                  <a:lnTo>
                    <a:pt x="29" y="317"/>
                  </a:lnTo>
                  <a:lnTo>
                    <a:pt x="49" y="268"/>
                  </a:lnTo>
                  <a:lnTo>
                    <a:pt x="75" y="221"/>
                  </a:lnTo>
                  <a:lnTo>
                    <a:pt x="105" y="179"/>
                  </a:lnTo>
                  <a:lnTo>
                    <a:pt x="140" y="139"/>
                  </a:lnTo>
                  <a:lnTo>
                    <a:pt x="179" y="105"/>
                  </a:lnTo>
                  <a:lnTo>
                    <a:pt x="221" y="75"/>
                  </a:lnTo>
                  <a:lnTo>
                    <a:pt x="266" y="48"/>
                  </a:lnTo>
                  <a:lnTo>
                    <a:pt x="315" y="27"/>
                  </a:lnTo>
                  <a:lnTo>
                    <a:pt x="367" y="12"/>
                  </a:lnTo>
                  <a:lnTo>
                    <a:pt x="419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962151" y="5676900"/>
              <a:ext cx="333375" cy="260350"/>
            </a:xfrm>
            <a:custGeom>
              <a:avLst/>
              <a:gdLst>
                <a:gd name="T0" fmla="*/ 474 w 1262"/>
                <a:gd name="T1" fmla="*/ 0 h 984"/>
                <a:gd name="T2" fmla="*/ 789 w 1262"/>
                <a:gd name="T3" fmla="*/ 0 h 984"/>
                <a:gd name="T4" fmla="*/ 844 w 1262"/>
                <a:gd name="T5" fmla="*/ 4 h 984"/>
                <a:gd name="T6" fmla="*/ 896 w 1262"/>
                <a:gd name="T7" fmla="*/ 13 h 984"/>
                <a:gd name="T8" fmla="*/ 948 w 1262"/>
                <a:gd name="T9" fmla="*/ 28 h 984"/>
                <a:gd name="T10" fmla="*/ 996 w 1262"/>
                <a:gd name="T11" fmla="*/ 49 h 984"/>
                <a:gd name="T12" fmla="*/ 1042 w 1262"/>
                <a:gd name="T13" fmla="*/ 74 h 984"/>
                <a:gd name="T14" fmla="*/ 1084 w 1262"/>
                <a:gd name="T15" fmla="*/ 105 h 984"/>
                <a:gd name="T16" fmla="*/ 1123 w 1262"/>
                <a:gd name="T17" fmla="*/ 140 h 984"/>
                <a:gd name="T18" fmla="*/ 1158 w 1262"/>
                <a:gd name="T19" fmla="*/ 179 h 984"/>
                <a:gd name="T20" fmla="*/ 1189 w 1262"/>
                <a:gd name="T21" fmla="*/ 222 h 984"/>
                <a:gd name="T22" fmla="*/ 1214 w 1262"/>
                <a:gd name="T23" fmla="*/ 268 h 984"/>
                <a:gd name="T24" fmla="*/ 1234 w 1262"/>
                <a:gd name="T25" fmla="*/ 316 h 984"/>
                <a:gd name="T26" fmla="*/ 1249 w 1262"/>
                <a:gd name="T27" fmla="*/ 368 h 984"/>
                <a:gd name="T28" fmla="*/ 1258 w 1262"/>
                <a:gd name="T29" fmla="*/ 421 h 984"/>
                <a:gd name="T30" fmla="*/ 1262 w 1262"/>
                <a:gd name="T31" fmla="*/ 478 h 984"/>
                <a:gd name="T32" fmla="*/ 1262 w 1262"/>
                <a:gd name="T33" fmla="*/ 865 h 984"/>
                <a:gd name="T34" fmla="*/ 1260 w 1262"/>
                <a:gd name="T35" fmla="*/ 865 h 984"/>
                <a:gd name="T36" fmla="*/ 1234 w 1262"/>
                <a:gd name="T37" fmla="*/ 877 h 984"/>
                <a:gd name="T38" fmla="*/ 1230 w 1262"/>
                <a:gd name="T39" fmla="*/ 880 h 984"/>
                <a:gd name="T40" fmla="*/ 1218 w 1262"/>
                <a:gd name="T41" fmla="*/ 885 h 984"/>
                <a:gd name="T42" fmla="*/ 1201 w 1262"/>
                <a:gd name="T43" fmla="*/ 892 h 984"/>
                <a:gd name="T44" fmla="*/ 1178 w 1262"/>
                <a:gd name="T45" fmla="*/ 902 h 984"/>
                <a:gd name="T46" fmla="*/ 1151 w 1262"/>
                <a:gd name="T47" fmla="*/ 911 h 984"/>
                <a:gd name="T48" fmla="*/ 1118 w 1262"/>
                <a:gd name="T49" fmla="*/ 922 h 984"/>
                <a:gd name="T50" fmla="*/ 1080 w 1262"/>
                <a:gd name="T51" fmla="*/ 933 h 984"/>
                <a:gd name="T52" fmla="*/ 1036 w 1262"/>
                <a:gd name="T53" fmla="*/ 944 h 984"/>
                <a:gd name="T54" fmla="*/ 987 w 1262"/>
                <a:gd name="T55" fmla="*/ 955 h 984"/>
                <a:gd name="T56" fmla="*/ 934 w 1262"/>
                <a:gd name="T57" fmla="*/ 964 h 984"/>
                <a:gd name="T58" fmla="*/ 876 w 1262"/>
                <a:gd name="T59" fmla="*/ 972 h 984"/>
                <a:gd name="T60" fmla="*/ 813 w 1262"/>
                <a:gd name="T61" fmla="*/ 978 h 984"/>
                <a:gd name="T62" fmla="*/ 744 w 1262"/>
                <a:gd name="T63" fmla="*/ 982 h 984"/>
                <a:gd name="T64" fmla="*/ 672 w 1262"/>
                <a:gd name="T65" fmla="*/ 984 h 984"/>
                <a:gd name="T66" fmla="*/ 603 w 1262"/>
                <a:gd name="T67" fmla="*/ 982 h 984"/>
                <a:gd name="T68" fmla="*/ 531 w 1262"/>
                <a:gd name="T69" fmla="*/ 979 h 984"/>
                <a:gd name="T70" fmla="*/ 455 w 1262"/>
                <a:gd name="T71" fmla="*/ 971 h 984"/>
                <a:gd name="T72" fmla="*/ 376 w 1262"/>
                <a:gd name="T73" fmla="*/ 960 h 984"/>
                <a:gd name="T74" fmla="*/ 294 w 1262"/>
                <a:gd name="T75" fmla="*/ 947 h 984"/>
                <a:gd name="T76" fmla="*/ 208 w 1262"/>
                <a:gd name="T77" fmla="*/ 928 h 984"/>
                <a:gd name="T78" fmla="*/ 120 w 1262"/>
                <a:gd name="T79" fmla="*/ 906 h 984"/>
                <a:gd name="T80" fmla="*/ 28 w 1262"/>
                <a:gd name="T81" fmla="*/ 879 h 984"/>
                <a:gd name="T82" fmla="*/ 1 w 1262"/>
                <a:gd name="T83" fmla="*/ 870 h 984"/>
                <a:gd name="T84" fmla="*/ 0 w 1262"/>
                <a:gd name="T85" fmla="*/ 865 h 984"/>
                <a:gd name="T86" fmla="*/ 0 w 1262"/>
                <a:gd name="T87" fmla="*/ 478 h 984"/>
                <a:gd name="T88" fmla="*/ 3 w 1262"/>
                <a:gd name="T89" fmla="*/ 421 h 984"/>
                <a:gd name="T90" fmla="*/ 12 w 1262"/>
                <a:gd name="T91" fmla="*/ 368 h 984"/>
                <a:gd name="T92" fmla="*/ 28 w 1262"/>
                <a:gd name="T93" fmla="*/ 316 h 984"/>
                <a:gd name="T94" fmla="*/ 49 w 1262"/>
                <a:gd name="T95" fmla="*/ 268 h 984"/>
                <a:gd name="T96" fmla="*/ 74 w 1262"/>
                <a:gd name="T97" fmla="*/ 222 h 984"/>
                <a:gd name="T98" fmla="*/ 105 w 1262"/>
                <a:gd name="T99" fmla="*/ 179 h 984"/>
                <a:gd name="T100" fmla="*/ 139 w 1262"/>
                <a:gd name="T101" fmla="*/ 140 h 984"/>
                <a:gd name="T102" fmla="*/ 178 w 1262"/>
                <a:gd name="T103" fmla="*/ 105 h 984"/>
                <a:gd name="T104" fmla="*/ 221 w 1262"/>
                <a:gd name="T105" fmla="*/ 74 h 984"/>
                <a:gd name="T106" fmla="*/ 266 w 1262"/>
                <a:gd name="T107" fmla="*/ 49 h 984"/>
                <a:gd name="T108" fmla="*/ 315 w 1262"/>
                <a:gd name="T109" fmla="*/ 28 h 984"/>
                <a:gd name="T110" fmla="*/ 366 w 1262"/>
                <a:gd name="T111" fmla="*/ 13 h 984"/>
                <a:gd name="T112" fmla="*/ 419 w 1262"/>
                <a:gd name="T113" fmla="*/ 4 h 984"/>
                <a:gd name="T114" fmla="*/ 474 w 1262"/>
                <a:gd name="T115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2" h="984">
                  <a:moveTo>
                    <a:pt x="474" y="0"/>
                  </a:moveTo>
                  <a:lnTo>
                    <a:pt x="789" y="0"/>
                  </a:lnTo>
                  <a:lnTo>
                    <a:pt x="844" y="4"/>
                  </a:lnTo>
                  <a:lnTo>
                    <a:pt x="896" y="13"/>
                  </a:lnTo>
                  <a:lnTo>
                    <a:pt x="948" y="28"/>
                  </a:lnTo>
                  <a:lnTo>
                    <a:pt x="996" y="49"/>
                  </a:lnTo>
                  <a:lnTo>
                    <a:pt x="1042" y="74"/>
                  </a:lnTo>
                  <a:lnTo>
                    <a:pt x="1084" y="105"/>
                  </a:lnTo>
                  <a:lnTo>
                    <a:pt x="1123" y="140"/>
                  </a:lnTo>
                  <a:lnTo>
                    <a:pt x="1158" y="179"/>
                  </a:lnTo>
                  <a:lnTo>
                    <a:pt x="1189" y="222"/>
                  </a:lnTo>
                  <a:lnTo>
                    <a:pt x="1214" y="268"/>
                  </a:lnTo>
                  <a:lnTo>
                    <a:pt x="1234" y="316"/>
                  </a:lnTo>
                  <a:lnTo>
                    <a:pt x="1249" y="368"/>
                  </a:lnTo>
                  <a:lnTo>
                    <a:pt x="1258" y="421"/>
                  </a:lnTo>
                  <a:lnTo>
                    <a:pt x="1262" y="478"/>
                  </a:lnTo>
                  <a:lnTo>
                    <a:pt x="1262" y="865"/>
                  </a:lnTo>
                  <a:lnTo>
                    <a:pt x="1260" y="865"/>
                  </a:lnTo>
                  <a:lnTo>
                    <a:pt x="1234" y="877"/>
                  </a:lnTo>
                  <a:lnTo>
                    <a:pt x="1230" y="880"/>
                  </a:lnTo>
                  <a:lnTo>
                    <a:pt x="1218" y="885"/>
                  </a:lnTo>
                  <a:lnTo>
                    <a:pt x="1201" y="892"/>
                  </a:lnTo>
                  <a:lnTo>
                    <a:pt x="1178" y="902"/>
                  </a:lnTo>
                  <a:lnTo>
                    <a:pt x="1151" y="911"/>
                  </a:lnTo>
                  <a:lnTo>
                    <a:pt x="1118" y="922"/>
                  </a:lnTo>
                  <a:lnTo>
                    <a:pt x="1080" y="933"/>
                  </a:lnTo>
                  <a:lnTo>
                    <a:pt x="1036" y="944"/>
                  </a:lnTo>
                  <a:lnTo>
                    <a:pt x="987" y="955"/>
                  </a:lnTo>
                  <a:lnTo>
                    <a:pt x="934" y="964"/>
                  </a:lnTo>
                  <a:lnTo>
                    <a:pt x="876" y="972"/>
                  </a:lnTo>
                  <a:lnTo>
                    <a:pt x="813" y="978"/>
                  </a:lnTo>
                  <a:lnTo>
                    <a:pt x="744" y="982"/>
                  </a:lnTo>
                  <a:lnTo>
                    <a:pt x="672" y="984"/>
                  </a:lnTo>
                  <a:lnTo>
                    <a:pt x="603" y="982"/>
                  </a:lnTo>
                  <a:lnTo>
                    <a:pt x="531" y="979"/>
                  </a:lnTo>
                  <a:lnTo>
                    <a:pt x="455" y="971"/>
                  </a:lnTo>
                  <a:lnTo>
                    <a:pt x="376" y="960"/>
                  </a:lnTo>
                  <a:lnTo>
                    <a:pt x="294" y="947"/>
                  </a:lnTo>
                  <a:lnTo>
                    <a:pt x="208" y="928"/>
                  </a:lnTo>
                  <a:lnTo>
                    <a:pt x="120" y="906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1"/>
                  </a:lnTo>
                  <a:lnTo>
                    <a:pt x="12" y="368"/>
                  </a:lnTo>
                  <a:lnTo>
                    <a:pt x="28" y="316"/>
                  </a:lnTo>
                  <a:lnTo>
                    <a:pt x="49" y="268"/>
                  </a:lnTo>
                  <a:lnTo>
                    <a:pt x="74" y="222"/>
                  </a:lnTo>
                  <a:lnTo>
                    <a:pt x="105" y="179"/>
                  </a:lnTo>
                  <a:lnTo>
                    <a:pt x="139" y="140"/>
                  </a:lnTo>
                  <a:lnTo>
                    <a:pt x="178" y="105"/>
                  </a:lnTo>
                  <a:lnTo>
                    <a:pt x="221" y="74"/>
                  </a:lnTo>
                  <a:lnTo>
                    <a:pt x="266" y="49"/>
                  </a:lnTo>
                  <a:lnTo>
                    <a:pt x="315" y="28"/>
                  </a:lnTo>
                  <a:lnTo>
                    <a:pt x="366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697038" y="5275263"/>
              <a:ext cx="195263" cy="196850"/>
            </a:xfrm>
            <a:custGeom>
              <a:avLst/>
              <a:gdLst>
                <a:gd name="T0" fmla="*/ 370 w 740"/>
                <a:gd name="T1" fmla="*/ 0 h 746"/>
                <a:gd name="T2" fmla="*/ 419 w 740"/>
                <a:gd name="T3" fmla="*/ 4 h 746"/>
                <a:gd name="T4" fmla="*/ 468 w 740"/>
                <a:gd name="T5" fmla="*/ 13 h 746"/>
                <a:gd name="T6" fmla="*/ 513 w 740"/>
                <a:gd name="T7" fmla="*/ 29 h 746"/>
                <a:gd name="T8" fmla="*/ 556 w 740"/>
                <a:gd name="T9" fmla="*/ 50 h 746"/>
                <a:gd name="T10" fmla="*/ 595 w 740"/>
                <a:gd name="T11" fmla="*/ 76 h 746"/>
                <a:gd name="T12" fmla="*/ 630 w 740"/>
                <a:gd name="T13" fmla="*/ 108 h 746"/>
                <a:gd name="T14" fmla="*/ 661 w 740"/>
                <a:gd name="T15" fmla="*/ 142 h 746"/>
                <a:gd name="T16" fmla="*/ 687 w 740"/>
                <a:gd name="T17" fmla="*/ 181 h 746"/>
                <a:gd name="T18" fmla="*/ 709 w 740"/>
                <a:gd name="T19" fmla="*/ 224 h 746"/>
                <a:gd name="T20" fmla="*/ 725 w 740"/>
                <a:gd name="T21" fmla="*/ 269 h 746"/>
                <a:gd name="T22" fmla="*/ 736 w 740"/>
                <a:gd name="T23" fmla="*/ 318 h 746"/>
                <a:gd name="T24" fmla="*/ 740 w 740"/>
                <a:gd name="T25" fmla="*/ 367 h 746"/>
                <a:gd name="T26" fmla="*/ 698 w 740"/>
                <a:gd name="T27" fmla="*/ 397 h 746"/>
                <a:gd name="T28" fmla="*/ 660 w 740"/>
                <a:gd name="T29" fmla="*/ 432 h 746"/>
                <a:gd name="T30" fmla="*/ 626 w 740"/>
                <a:gd name="T31" fmla="*/ 470 h 746"/>
                <a:gd name="T32" fmla="*/ 595 w 740"/>
                <a:gd name="T33" fmla="*/ 513 h 746"/>
                <a:gd name="T34" fmla="*/ 569 w 740"/>
                <a:gd name="T35" fmla="*/ 558 h 746"/>
                <a:gd name="T36" fmla="*/ 550 w 740"/>
                <a:gd name="T37" fmla="*/ 606 h 746"/>
                <a:gd name="T38" fmla="*/ 535 w 740"/>
                <a:gd name="T39" fmla="*/ 657 h 746"/>
                <a:gd name="T40" fmla="*/ 526 w 740"/>
                <a:gd name="T41" fmla="*/ 711 h 746"/>
                <a:gd name="T42" fmla="*/ 490 w 740"/>
                <a:gd name="T43" fmla="*/ 726 h 746"/>
                <a:gd name="T44" fmla="*/ 451 w 740"/>
                <a:gd name="T45" fmla="*/ 737 h 746"/>
                <a:gd name="T46" fmla="*/ 411 w 740"/>
                <a:gd name="T47" fmla="*/ 744 h 746"/>
                <a:gd name="T48" fmla="*/ 370 w 740"/>
                <a:gd name="T49" fmla="*/ 746 h 746"/>
                <a:gd name="T50" fmla="*/ 320 w 740"/>
                <a:gd name="T51" fmla="*/ 742 h 746"/>
                <a:gd name="T52" fmla="*/ 272 w 740"/>
                <a:gd name="T53" fmla="*/ 733 h 746"/>
                <a:gd name="T54" fmla="*/ 226 w 740"/>
                <a:gd name="T55" fmla="*/ 717 h 746"/>
                <a:gd name="T56" fmla="*/ 183 w 740"/>
                <a:gd name="T57" fmla="*/ 695 h 746"/>
                <a:gd name="T58" fmla="*/ 143 w 740"/>
                <a:gd name="T59" fmla="*/ 668 h 746"/>
                <a:gd name="T60" fmla="*/ 108 w 740"/>
                <a:gd name="T61" fmla="*/ 637 h 746"/>
                <a:gd name="T62" fmla="*/ 77 w 740"/>
                <a:gd name="T63" fmla="*/ 602 h 746"/>
                <a:gd name="T64" fmla="*/ 51 w 740"/>
                <a:gd name="T65" fmla="*/ 561 h 746"/>
                <a:gd name="T66" fmla="*/ 29 w 740"/>
                <a:gd name="T67" fmla="*/ 518 h 746"/>
                <a:gd name="T68" fmla="*/ 13 w 740"/>
                <a:gd name="T69" fmla="*/ 472 h 746"/>
                <a:gd name="T70" fmla="*/ 4 w 740"/>
                <a:gd name="T71" fmla="*/ 424 h 746"/>
                <a:gd name="T72" fmla="*/ 0 w 740"/>
                <a:gd name="T73" fmla="*/ 373 h 746"/>
                <a:gd name="T74" fmla="*/ 4 w 740"/>
                <a:gd name="T75" fmla="*/ 322 h 746"/>
                <a:gd name="T76" fmla="*/ 13 w 740"/>
                <a:gd name="T77" fmla="*/ 274 h 746"/>
                <a:gd name="T78" fmla="*/ 29 w 740"/>
                <a:gd name="T79" fmla="*/ 228 h 746"/>
                <a:gd name="T80" fmla="*/ 51 w 740"/>
                <a:gd name="T81" fmla="*/ 185 h 746"/>
                <a:gd name="T82" fmla="*/ 77 w 740"/>
                <a:gd name="T83" fmla="*/ 146 h 746"/>
                <a:gd name="T84" fmla="*/ 108 w 740"/>
                <a:gd name="T85" fmla="*/ 110 h 746"/>
                <a:gd name="T86" fmla="*/ 143 w 740"/>
                <a:gd name="T87" fmla="*/ 78 h 746"/>
                <a:gd name="T88" fmla="*/ 183 w 740"/>
                <a:gd name="T89" fmla="*/ 51 h 746"/>
                <a:gd name="T90" fmla="*/ 226 w 740"/>
                <a:gd name="T91" fmla="*/ 29 h 746"/>
                <a:gd name="T92" fmla="*/ 272 w 740"/>
                <a:gd name="T93" fmla="*/ 13 h 746"/>
                <a:gd name="T94" fmla="*/ 320 w 740"/>
                <a:gd name="T95" fmla="*/ 4 h 746"/>
                <a:gd name="T96" fmla="*/ 370 w 740"/>
                <a:gd name="T97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6">
                  <a:moveTo>
                    <a:pt x="370" y="0"/>
                  </a:moveTo>
                  <a:lnTo>
                    <a:pt x="419" y="4"/>
                  </a:lnTo>
                  <a:lnTo>
                    <a:pt x="468" y="13"/>
                  </a:lnTo>
                  <a:lnTo>
                    <a:pt x="513" y="29"/>
                  </a:lnTo>
                  <a:lnTo>
                    <a:pt x="556" y="50"/>
                  </a:lnTo>
                  <a:lnTo>
                    <a:pt x="595" y="76"/>
                  </a:lnTo>
                  <a:lnTo>
                    <a:pt x="630" y="108"/>
                  </a:lnTo>
                  <a:lnTo>
                    <a:pt x="661" y="142"/>
                  </a:lnTo>
                  <a:lnTo>
                    <a:pt x="687" y="181"/>
                  </a:lnTo>
                  <a:lnTo>
                    <a:pt x="709" y="224"/>
                  </a:lnTo>
                  <a:lnTo>
                    <a:pt x="725" y="269"/>
                  </a:lnTo>
                  <a:lnTo>
                    <a:pt x="736" y="318"/>
                  </a:lnTo>
                  <a:lnTo>
                    <a:pt x="740" y="367"/>
                  </a:lnTo>
                  <a:lnTo>
                    <a:pt x="698" y="397"/>
                  </a:lnTo>
                  <a:lnTo>
                    <a:pt x="660" y="432"/>
                  </a:lnTo>
                  <a:lnTo>
                    <a:pt x="626" y="470"/>
                  </a:lnTo>
                  <a:lnTo>
                    <a:pt x="595" y="513"/>
                  </a:lnTo>
                  <a:lnTo>
                    <a:pt x="569" y="558"/>
                  </a:lnTo>
                  <a:lnTo>
                    <a:pt x="550" y="606"/>
                  </a:lnTo>
                  <a:lnTo>
                    <a:pt x="535" y="657"/>
                  </a:lnTo>
                  <a:lnTo>
                    <a:pt x="526" y="711"/>
                  </a:lnTo>
                  <a:lnTo>
                    <a:pt x="490" y="726"/>
                  </a:lnTo>
                  <a:lnTo>
                    <a:pt x="451" y="737"/>
                  </a:lnTo>
                  <a:lnTo>
                    <a:pt x="411" y="744"/>
                  </a:lnTo>
                  <a:lnTo>
                    <a:pt x="370" y="746"/>
                  </a:lnTo>
                  <a:lnTo>
                    <a:pt x="320" y="742"/>
                  </a:lnTo>
                  <a:lnTo>
                    <a:pt x="272" y="733"/>
                  </a:lnTo>
                  <a:lnTo>
                    <a:pt x="226" y="717"/>
                  </a:lnTo>
                  <a:lnTo>
                    <a:pt x="183" y="695"/>
                  </a:lnTo>
                  <a:lnTo>
                    <a:pt x="143" y="668"/>
                  </a:lnTo>
                  <a:lnTo>
                    <a:pt x="108" y="637"/>
                  </a:lnTo>
                  <a:lnTo>
                    <a:pt x="77" y="602"/>
                  </a:lnTo>
                  <a:lnTo>
                    <a:pt x="51" y="561"/>
                  </a:lnTo>
                  <a:lnTo>
                    <a:pt x="29" y="518"/>
                  </a:lnTo>
                  <a:lnTo>
                    <a:pt x="13" y="472"/>
                  </a:lnTo>
                  <a:lnTo>
                    <a:pt x="4" y="424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3" y="274"/>
                  </a:lnTo>
                  <a:lnTo>
                    <a:pt x="29" y="228"/>
                  </a:lnTo>
                  <a:lnTo>
                    <a:pt x="51" y="185"/>
                  </a:lnTo>
                  <a:lnTo>
                    <a:pt x="77" y="146"/>
                  </a:lnTo>
                  <a:lnTo>
                    <a:pt x="108" y="110"/>
                  </a:lnTo>
                  <a:lnTo>
                    <a:pt x="143" y="78"/>
                  </a:lnTo>
                  <a:lnTo>
                    <a:pt x="183" y="51"/>
                  </a:lnTo>
                  <a:lnTo>
                    <a:pt x="226" y="29"/>
                  </a:lnTo>
                  <a:lnTo>
                    <a:pt x="272" y="13"/>
                  </a:lnTo>
                  <a:lnTo>
                    <a:pt x="320" y="4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627188" y="5478463"/>
              <a:ext cx="244475" cy="260350"/>
            </a:xfrm>
            <a:custGeom>
              <a:avLst/>
              <a:gdLst>
                <a:gd name="T0" fmla="*/ 474 w 927"/>
                <a:gd name="T1" fmla="*/ 0 h 984"/>
                <a:gd name="T2" fmla="*/ 786 w 927"/>
                <a:gd name="T3" fmla="*/ 0 h 984"/>
                <a:gd name="T4" fmla="*/ 790 w 927"/>
                <a:gd name="T5" fmla="*/ 53 h 984"/>
                <a:gd name="T6" fmla="*/ 801 w 927"/>
                <a:gd name="T7" fmla="*/ 105 h 984"/>
                <a:gd name="T8" fmla="*/ 816 w 927"/>
                <a:gd name="T9" fmla="*/ 154 h 984"/>
                <a:gd name="T10" fmla="*/ 837 w 927"/>
                <a:gd name="T11" fmla="*/ 200 h 984"/>
                <a:gd name="T12" fmla="*/ 863 w 927"/>
                <a:gd name="T13" fmla="*/ 244 h 984"/>
                <a:gd name="T14" fmla="*/ 892 w 927"/>
                <a:gd name="T15" fmla="*/ 284 h 984"/>
                <a:gd name="T16" fmla="*/ 927 w 927"/>
                <a:gd name="T17" fmla="*/ 321 h 984"/>
                <a:gd name="T18" fmla="*/ 869 w 927"/>
                <a:gd name="T19" fmla="*/ 341 h 984"/>
                <a:gd name="T20" fmla="*/ 816 w 927"/>
                <a:gd name="T21" fmla="*/ 367 h 984"/>
                <a:gd name="T22" fmla="*/ 765 w 927"/>
                <a:gd name="T23" fmla="*/ 398 h 984"/>
                <a:gd name="T24" fmla="*/ 719 w 927"/>
                <a:gd name="T25" fmla="*/ 435 h 984"/>
                <a:gd name="T26" fmla="*/ 676 w 927"/>
                <a:gd name="T27" fmla="*/ 477 h 984"/>
                <a:gd name="T28" fmla="*/ 638 w 927"/>
                <a:gd name="T29" fmla="*/ 522 h 984"/>
                <a:gd name="T30" fmla="*/ 605 w 927"/>
                <a:gd name="T31" fmla="*/ 571 h 984"/>
                <a:gd name="T32" fmla="*/ 577 w 927"/>
                <a:gd name="T33" fmla="*/ 625 h 984"/>
                <a:gd name="T34" fmla="*/ 554 w 927"/>
                <a:gd name="T35" fmla="*/ 681 h 984"/>
                <a:gd name="T36" fmla="*/ 538 w 927"/>
                <a:gd name="T37" fmla="*/ 740 h 984"/>
                <a:gd name="T38" fmla="*/ 528 w 927"/>
                <a:gd name="T39" fmla="*/ 801 h 984"/>
                <a:gd name="T40" fmla="*/ 525 w 927"/>
                <a:gd name="T41" fmla="*/ 863 h 984"/>
                <a:gd name="T42" fmla="*/ 525 w 927"/>
                <a:gd name="T43" fmla="*/ 984 h 984"/>
                <a:gd name="T44" fmla="*/ 456 w 927"/>
                <a:gd name="T45" fmla="*/ 979 h 984"/>
                <a:gd name="T46" fmla="*/ 392 w 927"/>
                <a:gd name="T47" fmla="*/ 973 h 984"/>
                <a:gd name="T48" fmla="*/ 332 w 927"/>
                <a:gd name="T49" fmla="*/ 965 h 984"/>
                <a:gd name="T50" fmla="*/ 278 w 927"/>
                <a:gd name="T51" fmla="*/ 956 h 984"/>
                <a:gd name="T52" fmla="*/ 229 w 927"/>
                <a:gd name="T53" fmla="*/ 945 h 984"/>
                <a:gd name="T54" fmla="*/ 184 w 927"/>
                <a:gd name="T55" fmla="*/ 934 h 984"/>
                <a:gd name="T56" fmla="*/ 145 w 927"/>
                <a:gd name="T57" fmla="*/ 922 h 984"/>
                <a:gd name="T58" fmla="*/ 112 w 927"/>
                <a:gd name="T59" fmla="*/ 912 h 984"/>
                <a:gd name="T60" fmla="*/ 84 w 927"/>
                <a:gd name="T61" fmla="*/ 902 h 984"/>
                <a:gd name="T62" fmla="*/ 62 w 927"/>
                <a:gd name="T63" fmla="*/ 893 h 984"/>
                <a:gd name="T64" fmla="*/ 45 w 927"/>
                <a:gd name="T65" fmla="*/ 885 h 984"/>
                <a:gd name="T66" fmla="*/ 33 w 927"/>
                <a:gd name="T67" fmla="*/ 881 h 984"/>
                <a:gd name="T68" fmla="*/ 27 w 927"/>
                <a:gd name="T69" fmla="*/ 877 h 984"/>
                <a:gd name="T70" fmla="*/ 2 w 927"/>
                <a:gd name="T71" fmla="*/ 865 h 984"/>
                <a:gd name="T72" fmla="*/ 0 w 927"/>
                <a:gd name="T73" fmla="*/ 865 h 984"/>
                <a:gd name="T74" fmla="*/ 0 w 927"/>
                <a:gd name="T75" fmla="*/ 478 h 984"/>
                <a:gd name="T76" fmla="*/ 3 w 927"/>
                <a:gd name="T77" fmla="*/ 423 h 984"/>
                <a:gd name="T78" fmla="*/ 13 w 927"/>
                <a:gd name="T79" fmla="*/ 368 h 984"/>
                <a:gd name="T80" fmla="*/ 27 w 927"/>
                <a:gd name="T81" fmla="*/ 318 h 984"/>
                <a:gd name="T82" fmla="*/ 48 w 927"/>
                <a:gd name="T83" fmla="*/ 268 h 984"/>
                <a:gd name="T84" fmla="*/ 73 w 927"/>
                <a:gd name="T85" fmla="*/ 222 h 984"/>
                <a:gd name="T86" fmla="*/ 104 w 927"/>
                <a:gd name="T87" fmla="*/ 179 h 984"/>
                <a:gd name="T88" fmla="*/ 139 w 927"/>
                <a:gd name="T89" fmla="*/ 141 h 984"/>
                <a:gd name="T90" fmla="*/ 178 w 927"/>
                <a:gd name="T91" fmla="*/ 105 h 984"/>
                <a:gd name="T92" fmla="*/ 220 w 927"/>
                <a:gd name="T93" fmla="*/ 75 h 984"/>
                <a:gd name="T94" fmla="*/ 266 w 927"/>
                <a:gd name="T95" fmla="*/ 49 h 984"/>
                <a:gd name="T96" fmla="*/ 314 w 927"/>
                <a:gd name="T97" fmla="*/ 28 h 984"/>
                <a:gd name="T98" fmla="*/ 365 w 927"/>
                <a:gd name="T99" fmla="*/ 13 h 984"/>
                <a:gd name="T100" fmla="*/ 419 w 927"/>
                <a:gd name="T101" fmla="*/ 4 h 984"/>
                <a:gd name="T102" fmla="*/ 474 w 927"/>
                <a:gd name="T103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4">
                  <a:moveTo>
                    <a:pt x="474" y="0"/>
                  </a:moveTo>
                  <a:lnTo>
                    <a:pt x="786" y="0"/>
                  </a:lnTo>
                  <a:lnTo>
                    <a:pt x="790" y="53"/>
                  </a:lnTo>
                  <a:lnTo>
                    <a:pt x="801" y="105"/>
                  </a:lnTo>
                  <a:lnTo>
                    <a:pt x="816" y="154"/>
                  </a:lnTo>
                  <a:lnTo>
                    <a:pt x="837" y="200"/>
                  </a:lnTo>
                  <a:lnTo>
                    <a:pt x="863" y="244"/>
                  </a:lnTo>
                  <a:lnTo>
                    <a:pt x="892" y="284"/>
                  </a:lnTo>
                  <a:lnTo>
                    <a:pt x="927" y="321"/>
                  </a:lnTo>
                  <a:lnTo>
                    <a:pt x="869" y="341"/>
                  </a:lnTo>
                  <a:lnTo>
                    <a:pt x="816" y="367"/>
                  </a:lnTo>
                  <a:lnTo>
                    <a:pt x="765" y="398"/>
                  </a:lnTo>
                  <a:lnTo>
                    <a:pt x="719" y="435"/>
                  </a:lnTo>
                  <a:lnTo>
                    <a:pt x="676" y="477"/>
                  </a:lnTo>
                  <a:lnTo>
                    <a:pt x="638" y="522"/>
                  </a:lnTo>
                  <a:lnTo>
                    <a:pt x="605" y="571"/>
                  </a:lnTo>
                  <a:lnTo>
                    <a:pt x="577" y="625"/>
                  </a:lnTo>
                  <a:lnTo>
                    <a:pt x="554" y="681"/>
                  </a:lnTo>
                  <a:lnTo>
                    <a:pt x="538" y="740"/>
                  </a:lnTo>
                  <a:lnTo>
                    <a:pt x="528" y="801"/>
                  </a:lnTo>
                  <a:lnTo>
                    <a:pt x="525" y="863"/>
                  </a:lnTo>
                  <a:lnTo>
                    <a:pt x="525" y="984"/>
                  </a:lnTo>
                  <a:lnTo>
                    <a:pt x="456" y="979"/>
                  </a:lnTo>
                  <a:lnTo>
                    <a:pt x="392" y="973"/>
                  </a:lnTo>
                  <a:lnTo>
                    <a:pt x="332" y="965"/>
                  </a:lnTo>
                  <a:lnTo>
                    <a:pt x="278" y="956"/>
                  </a:lnTo>
                  <a:lnTo>
                    <a:pt x="229" y="945"/>
                  </a:lnTo>
                  <a:lnTo>
                    <a:pt x="184" y="934"/>
                  </a:lnTo>
                  <a:lnTo>
                    <a:pt x="145" y="922"/>
                  </a:lnTo>
                  <a:lnTo>
                    <a:pt x="112" y="912"/>
                  </a:lnTo>
                  <a:lnTo>
                    <a:pt x="84" y="902"/>
                  </a:lnTo>
                  <a:lnTo>
                    <a:pt x="62" y="893"/>
                  </a:lnTo>
                  <a:lnTo>
                    <a:pt x="45" y="885"/>
                  </a:lnTo>
                  <a:lnTo>
                    <a:pt x="33" y="881"/>
                  </a:lnTo>
                  <a:lnTo>
                    <a:pt x="27" y="877"/>
                  </a:lnTo>
                  <a:lnTo>
                    <a:pt x="2" y="865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3"/>
                  </a:lnTo>
                  <a:lnTo>
                    <a:pt x="13" y="368"/>
                  </a:lnTo>
                  <a:lnTo>
                    <a:pt x="27" y="318"/>
                  </a:lnTo>
                  <a:lnTo>
                    <a:pt x="48" y="268"/>
                  </a:lnTo>
                  <a:lnTo>
                    <a:pt x="73" y="222"/>
                  </a:lnTo>
                  <a:lnTo>
                    <a:pt x="104" y="179"/>
                  </a:lnTo>
                  <a:lnTo>
                    <a:pt x="139" y="141"/>
                  </a:lnTo>
                  <a:lnTo>
                    <a:pt x="178" y="105"/>
                  </a:lnTo>
                  <a:lnTo>
                    <a:pt x="220" y="75"/>
                  </a:lnTo>
                  <a:lnTo>
                    <a:pt x="266" y="49"/>
                  </a:lnTo>
                  <a:lnTo>
                    <a:pt x="314" y="28"/>
                  </a:lnTo>
                  <a:lnTo>
                    <a:pt x="365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851026" y="5197475"/>
              <a:ext cx="171450" cy="168275"/>
            </a:xfrm>
            <a:custGeom>
              <a:avLst/>
              <a:gdLst>
                <a:gd name="T0" fmla="*/ 354 w 651"/>
                <a:gd name="T1" fmla="*/ 0 h 632"/>
                <a:gd name="T2" fmla="*/ 400 w 651"/>
                <a:gd name="T3" fmla="*/ 2 h 632"/>
                <a:gd name="T4" fmla="*/ 444 w 651"/>
                <a:gd name="T5" fmla="*/ 10 h 632"/>
                <a:gd name="T6" fmla="*/ 486 w 651"/>
                <a:gd name="T7" fmla="*/ 24 h 632"/>
                <a:gd name="T8" fmla="*/ 526 w 651"/>
                <a:gd name="T9" fmla="*/ 42 h 632"/>
                <a:gd name="T10" fmla="*/ 564 w 651"/>
                <a:gd name="T11" fmla="*/ 65 h 632"/>
                <a:gd name="T12" fmla="*/ 599 w 651"/>
                <a:gd name="T13" fmla="*/ 94 h 632"/>
                <a:gd name="T14" fmla="*/ 580 w 651"/>
                <a:gd name="T15" fmla="*/ 143 h 632"/>
                <a:gd name="T16" fmla="*/ 566 w 651"/>
                <a:gd name="T17" fmla="*/ 193 h 632"/>
                <a:gd name="T18" fmla="*/ 557 w 651"/>
                <a:gd name="T19" fmla="*/ 244 h 632"/>
                <a:gd name="T20" fmla="*/ 555 w 651"/>
                <a:gd name="T21" fmla="*/ 297 h 632"/>
                <a:gd name="T22" fmla="*/ 557 w 651"/>
                <a:gd name="T23" fmla="*/ 349 h 632"/>
                <a:gd name="T24" fmla="*/ 565 w 651"/>
                <a:gd name="T25" fmla="*/ 400 h 632"/>
                <a:gd name="T26" fmla="*/ 579 w 651"/>
                <a:gd name="T27" fmla="*/ 449 h 632"/>
                <a:gd name="T28" fmla="*/ 598 w 651"/>
                <a:gd name="T29" fmla="*/ 497 h 632"/>
                <a:gd name="T30" fmla="*/ 622 w 651"/>
                <a:gd name="T31" fmla="*/ 542 h 632"/>
                <a:gd name="T32" fmla="*/ 651 w 651"/>
                <a:gd name="T33" fmla="*/ 585 h 632"/>
                <a:gd name="T34" fmla="*/ 631 w 651"/>
                <a:gd name="T35" fmla="*/ 609 h 632"/>
                <a:gd name="T36" fmla="*/ 611 w 651"/>
                <a:gd name="T37" fmla="*/ 632 h 632"/>
                <a:gd name="T38" fmla="*/ 570 w 651"/>
                <a:gd name="T39" fmla="*/ 612 h 632"/>
                <a:gd name="T40" fmla="*/ 528 w 651"/>
                <a:gd name="T41" fmla="*/ 596 h 632"/>
                <a:gd name="T42" fmla="*/ 485 w 651"/>
                <a:gd name="T43" fmla="*/ 585 h 632"/>
                <a:gd name="T44" fmla="*/ 441 w 651"/>
                <a:gd name="T45" fmla="*/ 578 h 632"/>
                <a:gd name="T46" fmla="*/ 396 w 651"/>
                <a:gd name="T47" fmla="*/ 575 h 632"/>
                <a:gd name="T48" fmla="*/ 357 w 651"/>
                <a:gd name="T49" fmla="*/ 578 h 632"/>
                <a:gd name="T50" fmla="*/ 319 w 651"/>
                <a:gd name="T51" fmla="*/ 585 h 632"/>
                <a:gd name="T52" fmla="*/ 282 w 651"/>
                <a:gd name="T53" fmla="*/ 594 h 632"/>
                <a:gd name="T54" fmla="*/ 248 w 651"/>
                <a:gd name="T55" fmla="*/ 604 h 632"/>
                <a:gd name="T56" fmla="*/ 219 w 651"/>
                <a:gd name="T57" fmla="*/ 616 h 632"/>
                <a:gd name="T58" fmla="*/ 211 w 651"/>
                <a:gd name="T59" fmla="*/ 563 h 632"/>
                <a:gd name="T60" fmla="*/ 197 w 651"/>
                <a:gd name="T61" fmla="*/ 512 h 632"/>
                <a:gd name="T62" fmla="*/ 177 w 651"/>
                <a:gd name="T63" fmla="*/ 464 h 632"/>
                <a:gd name="T64" fmla="*/ 152 w 651"/>
                <a:gd name="T65" fmla="*/ 417 h 632"/>
                <a:gd name="T66" fmla="*/ 121 w 651"/>
                <a:gd name="T67" fmla="*/ 376 h 632"/>
                <a:gd name="T68" fmla="*/ 85 w 651"/>
                <a:gd name="T69" fmla="*/ 337 h 632"/>
                <a:gd name="T70" fmla="*/ 45 w 651"/>
                <a:gd name="T71" fmla="*/ 302 h 632"/>
                <a:gd name="T72" fmla="*/ 0 w 651"/>
                <a:gd name="T73" fmla="*/ 272 h 632"/>
                <a:gd name="T74" fmla="*/ 16 w 651"/>
                <a:gd name="T75" fmla="*/ 226 h 632"/>
                <a:gd name="T76" fmla="*/ 38 w 651"/>
                <a:gd name="T77" fmla="*/ 183 h 632"/>
                <a:gd name="T78" fmla="*/ 64 w 651"/>
                <a:gd name="T79" fmla="*/ 143 h 632"/>
                <a:gd name="T80" fmla="*/ 95 w 651"/>
                <a:gd name="T81" fmla="*/ 107 h 632"/>
                <a:gd name="T82" fmla="*/ 131 w 651"/>
                <a:gd name="T83" fmla="*/ 76 h 632"/>
                <a:gd name="T84" fmla="*/ 170 w 651"/>
                <a:gd name="T85" fmla="*/ 49 h 632"/>
                <a:gd name="T86" fmla="*/ 212 w 651"/>
                <a:gd name="T87" fmla="*/ 28 h 632"/>
                <a:gd name="T88" fmla="*/ 258 w 651"/>
                <a:gd name="T89" fmla="*/ 12 h 632"/>
                <a:gd name="T90" fmla="*/ 305 w 651"/>
                <a:gd name="T91" fmla="*/ 3 h 632"/>
                <a:gd name="T92" fmla="*/ 354 w 651"/>
                <a:gd name="T9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1" h="632">
                  <a:moveTo>
                    <a:pt x="354" y="0"/>
                  </a:moveTo>
                  <a:lnTo>
                    <a:pt x="400" y="2"/>
                  </a:lnTo>
                  <a:lnTo>
                    <a:pt x="444" y="10"/>
                  </a:lnTo>
                  <a:lnTo>
                    <a:pt x="486" y="24"/>
                  </a:lnTo>
                  <a:lnTo>
                    <a:pt x="526" y="42"/>
                  </a:lnTo>
                  <a:lnTo>
                    <a:pt x="564" y="65"/>
                  </a:lnTo>
                  <a:lnTo>
                    <a:pt x="599" y="94"/>
                  </a:lnTo>
                  <a:lnTo>
                    <a:pt x="580" y="143"/>
                  </a:lnTo>
                  <a:lnTo>
                    <a:pt x="566" y="193"/>
                  </a:lnTo>
                  <a:lnTo>
                    <a:pt x="557" y="244"/>
                  </a:lnTo>
                  <a:lnTo>
                    <a:pt x="555" y="297"/>
                  </a:lnTo>
                  <a:lnTo>
                    <a:pt x="557" y="349"/>
                  </a:lnTo>
                  <a:lnTo>
                    <a:pt x="565" y="400"/>
                  </a:lnTo>
                  <a:lnTo>
                    <a:pt x="579" y="449"/>
                  </a:lnTo>
                  <a:lnTo>
                    <a:pt x="598" y="497"/>
                  </a:lnTo>
                  <a:lnTo>
                    <a:pt x="622" y="542"/>
                  </a:lnTo>
                  <a:lnTo>
                    <a:pt x="651" y="585"/>
                  </a:lnTo>
                  <a:lnTo>
                    <a:pt x="631" y="609"/>
                  </a:lnTo>
                  <a:lnTo>
                    <a:pt x="611" y="632"/>
                  </a:lnTo>
                  <a:lnTo>
                    <a:pt x="570" y="612"/>
                  </a:lnTo>
                  <a:lnTo>
                    <a:pt x="528" y="596"/>
                  </a:lnTo>
                  <a:lnTo>
                    <a:pt x="485" y="585"/>
                  </a:lnTo>
                  <a:lnTo>
                    <a:pt x="441" y="578"/>
                  </a:lnTo>
                  <a:lnTo>
                    <a:pt x="396" y="575"/>
                  </a:lnTo>
                  <a:lnTo>
                    <a:pt x="357" y="578"/>
                  </a:lnTo>
                  <a:lnTo>
                    <a:pt x="319" y="585"/>
                  </a:lnTo>
                  <a:lnTo>
                    <a:pt x="282" y="594"/>
                  </a:lnTo>
                  <a:lnTo>
                    <a:pt x="248" y="604"/>
                  </a:lnTo>
                  <a:lnTo>
                    <a:pt x="219" y="616"/>
                  </a:lnTo>
                  <a:lnTo>
                    <a:pt x="211" y="563"/>
                  </a:lnTo>
                  <a:lnTo>
                    <a:pt x="197" y="512"/>
                  </a:lnTo>
                  <a:lnTo>
                    <a:pt x="177" y="464"/>
                  </a:lnTo>
                  <a:lnTo>
                    <a:pt x="152" y="417"/>
                  </a:lnTo>
                  <a:lnTo>
                    <a:pt x="121" y="376"/>
                  </a:lnTo>
                  <a:lnTo>
                    <a:pt x="85" y="337"/>
                  </a:lnTo>
                  <a:lnTo>
                    <a:pt x="45" y="302"/>
                  </a:lnTo>
                  <a:lnTo>
                    <a:pt x="0" y="272"/>
                  </a:lnTo>
                  <a:lnTo>
                    <a:pt x="16" y="226"/>
                  </a:lnTo>
                  <a:lnTo>
                    <a:pt x="38" y="183"/>
                  </a:lnTo>
                  <a:lnTo>
                    <a:pt x="64" y="143"/>
                  </a:lnTo>
                  <a:lnTo>
                    <a:pt x="95" y="107"/>
                  </a:lnTo>
                  <a:lnTo>
                    <a:pt x="131" y="76"/>
                  </a:lnTo>
                  <a:lnTo>
                    <a:pt x="170" y="49"/>
                  </a:lnTo>
                  <a:lnTo>
                    <a:pt x="212" y="28"/>
                  </a:lnTo>
                  <a:lnTo>
                    <a:pt x="258" y="12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2225676" y="5197475"/>
              <a:ext cx="173038" cy="165100"/>
            </a:xfrm>
            <a:custGeom>
              <a:avLst/>
              <a:gdLst>
                <a:gd name="T0" fmla="*/ 311 w 656"/>
                <a:gd name="T1" fmla="*/ 0 h 622"/>
                <a:gd name="T2" fmla="*/ 357 w 656"/>
                <a:gd name="T3" fmla="*/ 2 h 622"/>
                <a:gd name="T4" fmla="*/ 401 w 656"/>
                <a:gd name="T5" fmla="*/ 11 h 622"/>
                <a:gd name="T6" fmla="*/ 445 w 656"/>
                <a:gd name="T7" fmla="*/ 25 h 622"/>
                <a:gd name="T8" fmla="*/ 485 w 656"/>
                <a:gd name="T9" fmla="*/ 43 h 622"/>
                <a:gd name="T10" fmla="*/ 523 w 656"/>
                <a:gd name="T11" fmla="*/ 68 h 622"/>
                <a:gd name="T12" fmla="*/ 557 w 656"/>
                <a:gd name="T13" fmla="*/ 95 h 622"/>
                <a:gd name="T14" fmla="*/ 588 w 656"/>
                <a:gd name="T15" fmla="*/ 128 h 622"/>
                <a:gd name="T16" fmla="*/ 616 w 656"/>
                <a:gd name="T17" fmla="*/ 163 h 622"/>
                <a:gd name="T18" fmla="*/ 638 w 656"/>
                <a:gd name="T19" fmla="*/ 204 h 622"/>
                <a:gd name="T20" fmla="*/ 656 w 656"/>
                <a:gd name="T21" fmla="*/ 245 h 622"/>
                <a:gd name="T22" fmla="*/ 611 w 656"/>
                <a:gd name="T23" fmla="*/ 272 h 622"/>
                <a:gd name="T24" fmla="*/ 571 w 656"/>
                <a:gd name="T25" fmla="*/ 302 h 622"/>
                <a:gd name="T26" fmla="*/ 533 w 656"/>
                <a:gd name="T27" fmla="*/ 335 h 622"/>
                <a:gd name="T28" fmla="*/ 501 w 656"/>
                <a:gd name="T29" fmla="*/ 374 h 622"/>
                <a:gd name="T30" fmla="*/ 472 w 656"/>
                <a:gd name="T31" fmla="*/ 415 h 622"/>
                <a:gd name="T32" fmla="*/ 449 w 656"/>
                <a:gd name="T33" fmla="*/ 460 h 622"/>
                <a:gd name="T34" fmla="*/ 431 w 656"/>
                <a:gd name="T35" fmla="*/ 506 h 622"/>
                <a:gd name="T36" fmla="*/ 419 w 656"/>
                <a:gd name="T37" fmla="*/ 556 h 622"/>
                <a:gd name="T38" fmla="*/ 412 w 656"/>
                <a:gd name="T39" fmla="*/ 607 h 622"/>
                <a:gd name="T40" fmla="*/ 376 w 656"/>
                <a:gd name="T41" fmla="*/ 595 h 622"/>
                <a:gd name="T42" fmla="*/ 335 w 656"/>
                <a:gd name="T43" fmla="*/ 586 h 622"/>
                <a:gd name="T44" fmla="*/ 289 w 656"/>
                <a:gd name="T45" fmla="*/ 578 h 622"/>
                <a:gd name="T46" fmla="*/ 240 w 656"/>
                <a:gd name="T47" fmla="*/ 575 h 622"/>
                <a:gd name="T48" fmla="*/ 189 w 656"/>
                <a:gd name="T49" fmla="*/ 578 h 622"/>
                <a:gd name="T50" fmla="*/ 140 w 656"/>
                <a:gd name="T51" fmla="*/ 587 h 622"/>
                <a:gd name="T52" fmla="*/ 92 w 656"/>
                <a:gd name="T53" fmla="*/ 602 h 622"/>
                <a:gd name="T54" fmla="*/ 45 w 656"/>
                <a:gd name="T55" fmla="*/ 622 h 622"/>
                <a:gd name="T56" fmla="*/ 21 w 656"/>
                <a:gd name="T57" fmla="*/ 594 h 622"/>
                <a:gd name="T58" fmla="*/ 0 w 656"/>
                <a:gd name="T59" fmla="*/ 564 h 622"/>
                <a:gd name="T60" fmla="*/ 29 w 656"/>
                <a:gd name="T61" fmla="*/ 515 h 622"/>
                <a:gd name="T62" fmla="*/ 52 w 656"/>
                <a:gd name="T63" fmla="*/ 464 h 622"/>
                <a:gd name="T64" fmla="*/ 68 w 656"/>
                <a:gd name="T65" fmla="*/ 409 h 622"/>
                <a:gd name="T66" fmla="*/ 78 w 656"/>
                <a:gd name="T67" fmla="*/ 354 h 622"/>
                <a:gd name="T68" fmla="*/ 82 w 656"/>
                <a:gd name="T69" fmla="*/ 297 h 622"/>
                <a:gd name="T70" fmla="*/ 79 w 656"/>
                <a:gd name="T71" fmla="*/ 250 h 622"/>
                <a:gd name="T72" fmla="*/ 73 w 656"/>
                <a:gd name="T73" fmla="*/ 204 h 622"/>
                <a:gd name="T74" fmla="*/ 61 w 656"/>
                <a:gd name="T75" fmla="*/ 159 h 622"/>
                <a:gd name="T76" fmla="*/ 45 w 656"/>
                <a:gd name="T77" fmla="*/ 115 h 622"/>
                <a:gd name="T78" fmla="*/ 76 w 656"/>
                <a:gd name="T79" fmla="*/ 85 h 622"/>
                <a:gd name="T80" fmla="*/ 110 w 656"/>
                <a:gd name="T81" fmla="*/ 60 h 622"/>
                <a:gd name="T82" fmla="*/ 147 w 656"/>
                <a:gd name="T83" fmla="*/ 38 h 622"/>
                <a:gd name="T84" fmla="*/ 185 w 656"/>
                <a:gd name="T85" fmla="*/ 22 h 622"/>
                <a:gd name="T86" fmla="*/ 226 w 656"/>
                <a:gd name="T87" fmla="*/ 9 h 622"/>
                <a:gd name="T88" fmla="*/ 267 w 656"/>
                <a:gd name="T89" fmla="*/ 2 h 622"/>
                <a:gd name="T90" fmla="*/ 311 w 656"/>
                <a:gd name="T91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6" h="622">
                  <a:moveTo>
                    <a:pt x="311" y="0"/>
                  </a:moveTo>
                  <a:lnTo>
                    <a:pt x="357" y="2"/>
                  </a:lnTo>
                  <a:lnTo>
                    <a:pt x="401" y="11"/>
                  </a:lnTo>
                  <a:lnTo>
                    <a:pt x="445" y="25"/>
                  </a:lnTo>
                  <a:lnTo>
                    <a:pt x="485" y="43"/>
                  </a:lnTo>
                  <a:lnTo>
                    <a:pt x="523" y="68"/>
                  </a:lnTo>
                  <a:lnTo>
                    <a:pt x="557" y="95"/>
                  </a:lnTo>
                  <a:lnTo>
                    <a:pt x="588" y="128"/>
                  </a:lnTo>
                  <a:lnTo>
                    <a:pt x="616" y="163"/>
                  </a:lnTo>
                  <a:lnTo>
                    <a:pt x="638" y="204"/>
                  </a:lnTo>
                  <a:lnTo>
                    <a:pt x="656" y="245"/>
                  </a:lnTo>
                  <a:lnTo>
                    <a:pt x="611" y="272"/>
                  </a:lnTo>
                  <a:lnTo>
                    <a:pt x="571" y="302"/>
                  </a:lnTo>
                  <a:lnTo>
                    <a:pt x="533" y="335"/>
                  </a:lnTo>
                  <a:lnTo>
                    <a:pt x="501" y="374"/>
                  </a:lnTo>
                  <a:lnTo>
                    <a:pt x="472" y="415"/>
                  </a:lnTo>
                  <a:lnTo>
                    <a:pt x="449" y="460"/>
                  </a:lnTo>
                  <a:lnTo>
                    <a:pt x="431" y="506"/>
                  </a:lnTo>
                  <a:lnTo>
                    <a:pt x="419" y="556"/>
                  </a:lnTo>
                  <a:lnTo>
                    <a:pt x="412" y="607"/>
                  </a:lnTo>
                  <a:lnTo>
                    <a:pt x="376" y="595"/>
                  </a:lnTo>
                  <a:lnTo>
                    <a:pt x="335" y="586"/>
                  </a:lnTo>
                  <a:lnTo>
                    <a:pt x="289" y="578"/>
                  </a:lnTo>
                  <a:lnTo>
                    <a:pt x="240" y="575"/>
                  </a:lnTo>
                  <a:lnTo>
                    <a:pt x="189" y="578"/>
                  </a:lnTo>
                  <a:lnTo>
                    <a:pt x="140" y="587"/>
                  </a:lnTo>
                  <a:lnTo>
                    <a:pt x="92" y="602"/>
                  </a:lnTo>
                  <a:lnTo>
                    <a:pt x="45" y="622"/>
                  </a:lnTo>
                  <a:lnTo>
                    <a:pt x="21" y="594"/>
                  </a:lnTo>
                  <a:lnTo>
                    <a:pt x="0" y="564"/>
                  </a:lnTo>
                  <a:lnTo>
                    <a:pt x="29" y="515"/>
                  </a:lnTo>
                  <a:lnTo>
                    <a:pt x="52" y="464"/>
                  </a:lnTo>
                  <a:lnTo>
                    <a:pt x="68" y="409"/>
                  </a:lnTo>
                  <a:lnTo>
                    <a:pt x="78" y="354"/>
                  </a:lnTo>
                  <a:lnTo>
                    <a:pt x="82" y="297"/>
                  </a:lnTo>
                  <a:lnTo>
                    <a:pt x="79" y="250"/>
                  </a:lnTo>
                  <a:lnTo>
                    <a:pt x="73" y="204"/>
                  </a:lnTo>
                  <a:lnTo>
                    <a:pt x="61" y="159"/>
                  </a:lnTo>
                  <a:lnTo>
                    <a:pt x="45" y="115"/>
                  </a:lnTo>
                  <a:lnTo>
                    <a:pt x="76" y="85"/>
                  </a:lnTo>
                  <a:lnTo>
                    <a:pt x="110" y="60"/>
                  </a:lnTo>
                  <a:lnTo>
                    <a:pt x="147" y="38"/>
                  </a:lnTo>
                  <a:lnTo>
                    <a:pt x="185" y="22"/>
                  </a:lnTo>
                  <a:lnTo>
                    <a:pt x="226" y="9"/>
                  </a:lnTo>
                  <a:lnTo>
                    <a:pt x="267" y="2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108669" y="4140317"/>
            <a:ext cx="866775" cy="847725"/>
            <a:chOff x="8532813" y="4041775"/>
            <a:chExt cx="866775" cy="847725"/>
          </a:xfrm>
          <a:solidFill>
            <a:schemeClr val="bg1"/>
          </a:solidFill>
        </p:grpSpPr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8532813" y="4041775"/>
              <a:ext cx="866775" cy="847725"/>
            </a:xfrm>
            <a:custGeom>
              <a:avLst/>
              <a:gdLst>
                <a:gd name="T0" fmla="*/ 203 w 3278"/>
                <a:gd name="T1" fmla="*/ 0 h 3209"/>
                <a:gd name="T2" fmla="*/ 407 w 3278"/>
                <a:gd name="T3" fmla="*/ 325 h 3209"/>
                <a:gd name="T4" fmla="*/ 269 w 3278"/>
                <a:gd name="T5" fmla="*/ 325 h 3209"/>
                <a:gd name="T6" fmla="*/ 269 w 3278"/>
                <a:gd name="T7" fmla="*/ 2939 h 3209"/>
                <a:gd name="T8" fmla="*/ 2954 w 3278"/>
                <a:gd name="T9" fmla="*/ 2939 h 3209"/>
                <a:gd name="T10" fmla="*/ 2954 w 3278"/>
                <a:gd name="T11" fmla="*/ 2803 h 3209"/>
                <a:gd name="T12" fmla="*/ 3278 w 3278"/>
                <a:gd name="T13" fmla="*/ 3006 h 3209"/>
                <a:gd name="T14" fmla="*/ 2954 w 3278"/>
                <a:gd name="T15" fmla="*/ 3209 h 3209"/>
                <a:gd name="T16" fmla="*/ 2954 w 3278"/>
                <a:gd name="T17" fmla="*/ 3071 h 3209"/>
                <a:gd name="T18" fmla="*/ 137 w 3278"/>
                <a:gd name="T19" fmla="*/ 3071 h 3209"/>
                <a:gd name="T20" fmla="*/ 137 w 3278"/>
                <a:gd name="T21" fmla="*/ 325 h 3209"/>
                <a:gd name="T22" fmla="*/ 0 w 3278"/>
                <a:gd name="T23" fmla="*/ 325 h 3209"/>
                <a:gd name="T24" fmla="*/ 203 w 3278"/>
                <a:gd name="T25" fmla="*/ 0 h 3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8" h="3209">
                  <a:moveTo>
                    <a:pt x="203" y="0"/>
                  </a:moveTo>
                  <a:lnTo>
                    <a:pt x="407" y="325"/>
                  </a:lnTo>
                  <a:lnTo>
                    <a:pt x="269" y="325"/>
                  </a:lnTo>
                  <a:lnTo>
                    <a:pt x="269" y="2939"/>
                  </a:lnTo>
                  <a:lnTo>
                    <a:pt x="2954" y="2939"/>
                  </a:lnTo>
                  <a:lnTo>
                    <a:pt x="2954" y="2803"/>
                  </a:lnTo>
                  <a:lnTo>
                    <a:pt x="3278" y="3006"/>
                  </a:lnTo>
                  <a:lnTo>
                    <a:pt x="2954" y="3209"/>
                  </a:lnTo>
                  <a:lnTo>
                    <a:pt x="2954" y="3071"/>
                  </a:lnTo>
                  <a:lnTo>
                    <a:pt x="137" y="3071"/>
                  </a:lnTo>
                  <a:lnTo>
                    <a:pt x="137" y="325"/>
                  </a:lnTo>
                  <a:lnTo>
                    <a:pt x="0" y="325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5"/>
            <p:cNvSpPr>
              <a:spLocks/>
            </p:cNvSpPr>
            <p:nvPr/>
          </p:nvSpPr>
          <p:spPr bwMode="auto">
            <a:xfrm>
              <a:off x="8637588" y="4271963"/>
              <a:ext cx="692150" cy="449263"/>
            </a:xfrm>
            <a:custGeom>
              <a:avLst/>
              <a:gdLst>
                <a:gd name="T0" fmla="*/ 2320 w 2616"/>
                <a:gd name="T1" fmla="*/ 0 h 1700"/>
                <a:gd name="T2" fmla="*/ 2616 w 2616"/>
                <a:gd name="T3" fmla="*/ 0 h 1700"/>
                <a:gd name="T4" fmla="*/ 2616 w 2616"/>
                <a:gd name="T5" fmla="*/ 295 h 1700"/>
                <a:gd name="T6" fmla="*/ 2487 w 2616"/>
                <a:gd name="T7" fmla="*/ 295 h 1700"/>
                <a:gd name="T8" fmla="*/ 2376 w 2616"/>
                <a:gd name="T9" fmla="*/ 1404 h 1700"/>
                <a:gd name="T10" fmla="*/ 2476 w 2616"/>
                <a:gd name="T11" fmla="*/ 1404 h 1700"/>
                <a:gd name="T12" fmla="*/ 2476 w 2616"/>
                <a:gd name="T13" fmla="*/ 1700 h 1700"/>
                <a:gd name="T14" fmla="*/ 2181 w 2616"/>
                <a:gd name="T15" fmla="*/ 1700 h 1700"/>
                <a:gd name="T16" fmla="*/ 2181 w 2616"/>
                <a:gd name="T17" fmla="*/ 1404 h 1700"/>
                <a:gd name="T18" fmla="*/ 2209 w 2616"/>
                <a:gd name="T19" fmla="*/ 1404 h 1700"/>
                <a:gd name="T20" fmla="*/ 2028 w 2616"/>
                <a:gd name="T21" fmla="*/ 1080 h 1700"/>
                <a:gd name="T22" fmla="*/ 1815 w 2616"/>
                <a:gd name="T23" fmla="*/ 1080 h 1700"/>
                <a:gd name="T24" fmla="*/ 1815 w 2616"/>
                <a:gd name="T25" fmla="*/ 1064 h 1700"/>
                <a:gd name="T26" fmla="*/ 1606 w 2616"/>
                <a:gd name="T27" fmla="*/ 1217 h 1700"/>
                <a:gd name="T28" fmla="*/ 1606 w 2616"/>
                <a:gd name="T29" fmla="*/ 1437 h 1700"/>
                <a:gd name="T30" fmla="*/ 1309 w 2616"/>
                <a:gd name="T31" fmla="*/ 1437 h 1700"/>
                <a:gd name="T32" fmla="*/ 1309 w 2616"/>
                <a:gd name="T33" fmla="*/ 1141 h 1700"/>
                <a:gd name="T34" fmla="*/ 1374 w 2616"/>
                <a:gd name="T35" fmla="*/ 1141 h 1700"/>
                <a:gd name="T36" fmla="*/ 1177 w 2616"/>
                <a:gd name="T37" fmla="*/ 562 h 1700"/>
                <a:gd name="T38" fmla="*/ 1164 w 2616"/>
                <a:gd name="T39" fmla="*/ 562 h 1700"/>
                <a:gd name="T40" fmla="*/ 947 w 2616"/>
                <a:gd name="T41" fmla="*/ 1346 h 1700"/>
                <a:gd name="T42" fmla="*/ 1014 w 2616"/>
                <a:gd name="T43" fmla="*/ 1346 h 1700"/>
                <a:gd name="T44" fmla="*/ 1014 w 2616"/>
                <a:gd name="T45" fmla="*/ 1643 h 1700"/>
                <a:gd name="T46" fmla="*/ 719 w 2616"/>
                <a:gd name="T47" fmla="*/ 1643 h 1700"/>
                <a:gd name="T48" fmla="*/ 719 w 2616"/>
                <a:gd name="T49" fmla="*/ 1425 h 1700"/>
                <a:gd name="T50" fmla="*/ 476 w 2616"/>
                <a:gd name="T51" fmla="*/ 1199 h 1700"/>
                <a:gd name="T52" fmla="*/ 476 w 2616"/>
                <a:gd name="T53" fmla="*/ 1227 h 1700"/>
                <a:gd name="T54" fmla="*/ 244 w 2616"/>
                <a:gd name="T55" fmla="*/ 1227 h 1700"/>
                <a:gd name="T56" fmla="*/ 56 w 2616"/>
                <a:gd name="T57" fmla="*/ 1536 h 1700"/>
                <a:gd name="T58" fmla="*/ 0 w 2616"/>
                <a:gd name="T59" fmla="*/ 1502 h 1700"/>
                <a:gd name="T60" fmla="*/ 180 w 2616"/>
                <a:gd name="T61" fmla="*/ 1206 h 1700"/>
                <a:gd name="T62" fmla="*/ 180 w 2616"/>
                <a:gd name="T63" fmla="*/ 932 h 1700"/>
                <a:gd name="T64" fmla="*/ 476 w 2616"/>
                <a:gd name="T65" fmla="*/ 932 h 1700"/>
                <a:gd name="T66" fmla="*/ 476 w 2616"/>
                <a:gd name="T67" fmla="*/ 1107 h 1700"/>
                <a:gd name="T68" fmla="*/ 731 w 2616"/>
                <a:gd name="T69" fmla="*/ 1346 h 1700"/>
                <a:gd name="T70" fmla="*/ 880 w 2616"/>
                <a:gd name="T71" fmla="*/ 1346 h 1700"/>
                <a:gd name="T72" fmla="*/ 1096 w 2616"/>
                <a:gd name="T73" fmla="*/ 562 h 1700"/>
                <a:gd name="T74" fmla="*/ 1014 w 2616"/>
                <a:gd name="T75" fmla="*/ 562 h 1700"/>
                <a:gd name="T76" fmla="*/ 1014 w 2616"/>
                <a:gd name="T77" fmla="*/ 266 h 1700"/>
                <a:gd name="T78" fmla="*/ 1309 w 2616"/>
                <a:gd name="T79" fmla="*/ 266 h 1700"/>
                <a:gd name="T80" fmla="*/ 1309 w 2616"/>
                <a:gd name="T81" fmla="*/ 562 h 1700"/>
                <a:gd name="T82" fmla="*/ 1246 w 2616"/>
                <a:gd name="T83" fmla="*/ 562 h 1700"/>
                <a:gd name="T84" fmla="*/ 1444 w 2616"/>
                <a:gd name="T85" fmla="*/ 1141 h 1700"/>
                <a:gd name="T86" fmla="*/ 1599 w 2616"/>
                <a:gd name="T87" fmla="*/ 1141 h 1700"/>
                <a:gd name="T88" fmla="*/ 1815 w 2616"/>
                <a:gd name="T89" fmla="*/ 983 h 1700"/>
                <a:gd name="T90" fmla="*/ 1815 w 2616"/>
                <a:gd name="T91" fmla="*/ 784 h 1700"/>
                <a:gd name="T92" fmla="*/ 2111 w 2616"/>
                <a:gd name="T93" fmla="*/ 784 h 1700"/>
                <a:gd name="T94" fmla="*/ 2111 w 2616"/>
                <a:gd name="T95" fmla="*/ 1080 h 1700"/>
                <a:gd name="T96" fmla="*/ 2104 w 2616"/>
                <a:gd name="T97" fmla="*/ 1080 h 1700"/>
                <a:gd name="T98" fmla="*/ 2284 w 2616"/>
                <a:gd name="T99" fmla="*/ 1404 h 1700"/>
                <a:gd name="T100" fmla="*/ 2310 w 2616"/>
                <a:gd name="T101" fmla="*/ 1404 h 1700"/>
                <a:gd name="T102" fmla="*/ 2420 w 2616"/>
                <a:gd name="T103" fmla="*/ 295 h 1700"/>
                <a:gd name="T104" fmla="*/ 2320 w 2616"/>
                <a:gd name="T105" fmla="*/ 295 h 1700"/>
                <a:gd name="T106" fmla="*/ 2320 w 2616"/>
                <a:gd name="T107" fmla="*/ 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16" h="1700">
                  <a:moveTo>
                    <a:pt x="2320" y="0"/>
                  </a:moveTo>
                  <a:lnTo>
                    <a:pt x="2616" y="0"/>
                  </a:lnTo>
                  <a:lnTo>
                    <a:pt x="2616" y="295"/>
                  </a:lnTo>
                  <a:lnTo>
                    <a:pt x="2487" y="295"/>
                  </a:lnTo>
                  <a:lnTo>
                    <a:pt x="2376" y="1404"/>
                  </a:lnTo>
                  <a:lnTo>
                    <a:pt x="2476" y="1404"/>
                  </a:lnTo>
                  <a:lnTo>
                    <a:pt x="2476" y="1700"/>
                  </a:lnTo>
                  <a:lnTo>
                    <a:pt x="2181" y="1700"/>
                  </a:lnTo>
                  <a:lnTo>
                    <a:pt x="2181" y="1404"/>
                  </a:lnTo>
                  <a:lnTo>
                    <a:pt x="2209" y="1404"/>
                  </a:lnTo>
                  <a:lnTo>
                    <a:pt x="2028" y="1080"/>
                  </a:lnTo>
                  <a:lnTo>
                    <a:pt x="1815" y="1080"/>
                  </a:lnTo>
                  <a:lnTo>
                    <a:pt x="1815" y="1064"/>
                  </a:lnTo>
                  <a:lnTo>
                    <a:pt x="1606" y="1217"/>
                  </a:lnTo>
                  <a:lnTo>
                    <a:pt x="1606" y="1437"/>
                  </a:lnTo>
                  <a:lnTo>
                    <a:pt x="1309" y="1437"/>
                  </a:lnTo>
                  <a:lnTo>
                    <a:pt x="1309" y="1141"/>
                  </a:lnTo>
                  <a:lnTo>
                    <a:pt x="1374" y="1141"/>
                  </a:lnTo>
                  <a:lnTo>
                    <a:pt x="1177" y="562"/>
                  </a:lnTo>
                  <a:lnTo>
                    <a:pt x="1164" y="562"/>
                  </a:lnTo>
                  <a:lnTo>
                    <a:pt x="947" y="1346"/>
                  </a:lnTo>
                  <a:lnTo>
                    <a:pt x="1014" y="1346"/>
                  </a:lnTo>
                  <a:lnTo>
                    <a:pt x="1014" y="1643"/>
                  </a:lnTo>
                  <a:lnTo>
                    <a:pt x="719" y="1643"/>
                  </a:lnTo>
                  <a:lnTo>
                    <a:pt x="719" y="1425"/>
                  </a:lnTo>
                  <a:lnTo>
                    <a:pt x="476" y="1199"/>
                  </a:lnTo>
                  <a:lnTo>
                    <a:pt x="476" y="1227"/>
                  </a:lnTo>
                  <a:lnTo>
                    <a:pt x="244" y="1227"/>
                  </a:lnTo>
                  <a:lnTo>
                    <a:pt x="56" y="1536"/>
                  </a:lnTo>
                  <a:lnTo>
                    <a:pt x="0" y="1502"/>
                  </a:lnTo>
                  <a:lnTo>
                    <a:pt x="180" y="1206"/>
                  </a:lnTo>
                  <a:lnTo>
                    <a:pt x="180" y="932"/>
                  </a:lnTo>
                  <a:lnTo>
                    <a:pt x="476" y="932"/>
                  </a:lnTo>
                  <a:lnTo>
                    <a:pt x="476" y="1107"/>
                  </a:lnTo>
                  <a:lnTo>
                    <a:pt x="731" y="1346"/>
                  </a:lnTo>
                  <a:lnTo>
                    <a:pt x="880" y="1346"/>
                  </a:lnTo>
                  <a:lnTo>
                    <a:pt x="1096" y="562"/>
                  </a:lnTo>
                  <a:lnTo>
                    <a:pt x="1014" y="562"/>
                  </a:lnTo>
                  <a:lnTo>
                    <a:pt x="1014" y="266"/>
                  </a:lnTo>
                  <a:lnTo>
                    <a:pt x="1309" y="266"/>
                  </a:lnTo>
                  <a:lnTo>
                    <a:pt x="1309" y="562"/>
                  </a:lnTo>
                  <a:lnTo>
                    <a:pt x="1246" y="562"/>
                  </a:lnTo>
                  <a:lnTo>
                    <a:pt x="1444" y="1141"/>
                  </a:lnTo>
                  <a:lnTo>
                    <a:pt x="1599" y="1141"/>
                  </a:lnTo>
                  <a:lnTo>
                    <a:pt x="1815" y="983"/>
                  </a:lnTo>
                  <a:lnTo>
                    <a:pt x="1815" y="784"/>
                  </a:lnTo>
                  <a:lnTo>
                    <a:pt x="2111" y="784"/>
                  </a:lnTo>
                  <a:lnTo>
                    <a:pt x="2111" y="1080"/>
                  </a:lnTo>
                  <a:lnTo>
                    <a:pt x="2104" y="1080"/>
                  </a:lnTo>
                  <a:lnTo>
                    <a:pt x="2284" y="1404"/>
                  </a:lnTo>
                  <a:lnTo>
                    <a:pt x="2310" y="1404"/>
                  </a:lnTo>
                  <a:lnTo>
                    <a:pt x="2420" y="295"/>
                  </a:lnTo>
                  <a:lnTo>
                    <a:pt x="2320" y="295"/>
                  </a:lnTo>
                  <a:lnTo>
                    <a:pt x="2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176875" y="2066925"/>
            <a:ext cx="499924" cy="944562"/>
            <a:chOff x="1716088" y="2852738"/>
            <a:chExt cx="674688" cy="1274763"/>
          </a:xfrm>
          <a:solidFill>
            <a:schemeClr val="bg1"/>
          </a:solidFill>
        </p:grpSpPr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1906588" y="2852738"/>
              <a:ext cx="284163" cy="284163"/>
            </a:xfrm>
            <a:custGeom>
              <a:avLst/>
              <a:gdLst>
                <a:gd name="T0" fmla="*/ 447 w 895"/>
                <a:gd name="T1" fmla="*/ 0 h 895"/>
                <a:gd name="T2" fmla="*/ 503 w 895"/>
                <a:gd name="T3" fmla="*/ 4 h 895"/>
                <a:gd name="T4" fmla="*/ 558 w 895"/>
                <a:gd name="T5" fmla="*/ 14 h 895"/>
                <a:gd name="T6" fmla="*/ 609 w 895"/>
                <a:gd name="T7" fmla="*/ 31 h 895"/>
                <a:gd name="T8" fmla="*/ 658 w 895"/>
                <a:gd name="T9" fmla="*/ 53 h 895"/>
                <a:gd name="T10" fmla="*/ 703 w 895"/>
                <a:gd name="T11" fmla="*/ 80 h 895"/>
                <a:gd name="T12" fmla="*/ 744 w 895"/>
                <a:gd name="T13" fmla="*/ 114 h 895"/>
                <a:gd name="T14" fmla="*/ 781 w 895"/>
                <a:gd name="T15" fmla="*/ 151 h 895"/>
                <a:gd name="T16" fmla="*/ 815 w 895"/>
                <a:gd name="T17" fmla="*/ 193 h 895"/>
                <a:gd name="T18" fmla="*/ 842 w 895"/>
                <a:gd name="T19" fmla="*/ 237 h 895"/>
                <a:gd name="T20" fmla="*/ 864 w 895"/>
                <a:gd name="T21" fmla="*/ 286 h 895"/>
                <a:gd name="T22" fmla="*/ 881 w 895"/>
                <a:gd name="T23" fmla="*/ 338 h 895"/>
                <a:gd name="T24" fmla="*/ 891 w 895"/>
                <a:gd name="T25" fmla="*/ 392 h 895"/>
                <a:gd name="T26" fmla="*/ 895 w 895"/>
                <a:gd name="T27" fmla="*/ 448 h 895"/>
                <a:gd name="T28" fmla="*/ 891 w 895"/>
                <a:gd name="T29" fmla="*/ 505 h 895"/>
                <a:gd name="T30" fmla="*/ 881 w 895"/>
                <a:gd name="T31" fmla="*/ 558 h 895"/>
                <a:gd name="T32" fmla="*/ 864 w 895"/>
                <a:gd name="T33" fmla="*/ 610 h 895"/>
                <a:gd name="T34" fmla="*/ 842 w 895"/>
                <a:gd name="T35" fmla="*/ 658 h 895"/>
                <a:gd name="T36" fmla="*/ 815 w 895"/>
                <a:gd name="T37" fmla="*/ 704 h 895"/>
                <a:gd name="T38" fmla="*/ 781 w 895"/>
                <a:gd name="T39" fmla="*/ 746 h 895"/>
                <a:gd name="T40" fmla="*/ 744 w 895"/>
                <a:gd name="T41" fmla="*/ 783 h 895"/>
                <a:gd name="T42" fmla="*/ 703 w 895"/>
                <a:gd name="T43" fmla="*/ 815 h 895"/>
                <a:gd name="T44" fmla="*/ 658 w 895"/>
                <a:gd name="T45" fmla="*/ 843 h 895"/>
                <a:gd name="T46" fmla="*/ 609 w 895"/>
                <a:gd name="T47" fmla="*/ 866 h 895"/>
                <a:gd name="T48" fmla="*/ 558 w 895"/>
                <a:gd name="T49" fmla="*/ 882 h 895"/>
                <a:gd name="T50" fmla="*/ 503 w 895"/>
                <a:gd name="T51" fmla="*/ 892 h 895"/>
                <a:gd name="T52" fmla="*/ 447 w 895"/>
                <a:gd name="T53" fmla="*/ 895 h 895"/>
                <a:gd name="T54" fmla="*/ 391 w 895"/>
                <a:gd name="T55" fmla="*/ 892 h 895"/>
                <a:gd name="T56" fmla="*/ 337 w 895"/>
                <a:gd name="T57" fmla="*/ 882 h 895"/>
                <a:gd name="T58" fmla="*/ 286 w 895"/>
                <a:gd name="T59" fmla="*/ 866 h 895"/>
                <a:gd name="T60" fmla="*/ 237 w 895"/>
                <a:gd name="T61" fmla="*/ 843 h 895"/>
                <a:gd name="T62" fmla="*/ 192 w 895"/>
                <a:gd name="T63" fmla="*/ 815 h 895"/>
                <a:gd name="T64" fmla="*/ 151 w 895"/>
                <a:gd name="T65" fmla="*/ 783 h 895"/>
                <a:gd name="T66" fmla="*/ 112 w 895"/>
                <a:gd name="T67" fmla="*/ 746 h 895"/>
                <a:gd name="T68" fmla="*/ 80 w 895"/>
                <a:gd name="T69" fmla="*/ 704 h 895"/>
                <a:gd name="T70" fmla="*/ 52 w 895"/>
                <a:gd name="T71" fmla="*/ 658 h 895"/>
                <a:gd name="T72" fmla="*/ 30 w 895"/>
                <a:gd name="T73" fmla="*/ 610 h 895"/>
                <a:gd name="T74" fmla="*/ 13 w 895"/>
                <a:gd name="T75" fmla="*/ 558 h 895"/>
                <a:gd name="T76" fmla="*/ 4 w 895"/>
                <a:gd name="T77" fmla="*/ 505 h 895"/>
                <a:gd name="T78" fmla="*/ 0 w 895"/>
                <a:gd name="T79" fmla="*/ 448 h 895"/>
                <a:gd name="T80" fmla="*/ 4 w 895"/>
                <a:gd name="T81" fmla="*/ 392 h 895"/>
                <a:gd name="T82" fmla="*/ 13 w 895"/>
                <a:gd name="T83" fmla="*/ 338 h 895"/>
                <a:gd name="T84" fmla="*/ 30 w 895"/>
                <a:gd name="T85" fmla="*/ 286 h 895"/>
                <a:gd name="T86" fmla="*/ 52 w 895"/>
                <a:gd name="T87" fmla="*/ 237 h 895"/>
                <a:gd name="T88" fmla="*/ 80 w 895"/>
                <a:gd name="T89" fmla="*/ 193 h 895"/>
                <a:gd name="T90" fmla="*/ 112 w 895"/>
                <a:gd name="T91" fmla="*/ 151 h 895"/>
                <a:gd name="T92" fmla="*/ 151 w 895"/>
                <a:gd name="T93" fmla="*/ 114 h 895"/>
                <a:gd name="T94" fmla="*/ 192 w 895"/>
                <a:gd name="T95" fmla="*/ 80 h 895"/>
                <a:gd name="T96" fmla="*/ 237 w 895"/>
                <a:gd name="T97" fmla="*/ 53 h 895"/>
                <a:gd name="T98" fmla="*/ 286 w 895"/>
                <a:gd name="T99" fmla="*/ 31 h 895"/>
                <a:gd name="T100" fmla="*/ 337 w 895"/>
                <a:gd name="T101" fmla="*/ 14 h 895"/>
                <a:gd name="T102" fmla="*/ 391 w 895"/>
                <a:gd name="T103" fmla="*/ 4 h 895"/>
                <a:gd name="T104" fmla="*/ 447 w 895"/>
                <a:gd name="T105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5" h="895">
                  <a:moveTo>
                    <a:pt x="447" y="0"/>
                  </a:moveTo>
                  <a:lnTo>
                    <a:pt x="503" y="4"/>
                  </a:lnTo>
                  <a:lnTo>
                    <a:pt x="558" y="14"/>
                  </a:lnTo>
                  <a:lnTo>
                    <a:pt x="609" y="31"/>
                  </a:lnTo>
                  <a:lnTo>
                    <a:pt x="658" y="53"/>
                  </a:lnTo>
                  <a:lnTo>
                    <a:pt x="703" y="80"/>
                  </a:lnTo>
                  <a:lnTo>
                    <a:pt x="744" y="114"/>
                  </a:lnTo>
                  <a:lnTo>
                    <a:pt x="781" y="151"/>
                  </a:lnTo>
                  <a:lnTo>
                    <a:pt x="815" y="193"/>
                  </a:lnTo>
                  <a:lnTo>
                    <a:pt x="842" y="237"/>
                  </a:lnTo>
                  <a:lnTo>
                    <a:pt x="864" y="286"/>
                  </a:lnTo>
                  <a:lnTo>
                    <a:pt x="881" y="338"/>
                  </a:lnTo>
                  <a:lnTo>
                    <a:pt x="891" y="392"/>
                  </a:lnTo>
                  <a:lnTo>
                    <a:pt x="895" y="448"/>
                  </a:lnTo>
                  <a:lnTo>
                    <a:pt x="891" y="505"/>
                  </a:lnTo>
                  <a:lnTo>
                    <a:pt x="881" y="558"/>
                  </a:lnTo>
                  <a:lnTo>
                    <a:pt x="864" y="610"/>
                  </a:lnTo>
                  <a:lnTo>
                    <a:pt x="842" y="658"/>
                  </a:lnTo>
                  <a:lnTo>
                    <a:pt x="815" y="704"/>
                  </a:lnTo>
                  <a:lnTo>
                    <a:pt x="781" y="746"/>
                  </a:lnTo>
                  <a:lnTo>
                    <a:pt x="744" y="783"/>
                  </a:lnTo>
                  <a:lnTo>
                    <a:pt x="703" y="815"/>
                  </a:lnTo>
                  <a:lnTo>
                    <a:pt x="658" y="843"/>
                  </a:lnTo>
                  <a:lnTo>
                    <a:pt x="609" y="866"/>
                  </a:lnTo>
                  <a:lnTo>
                    <a:pt x="558" y="882"/>
                  </a:lnTo>
                  <a:lnTo>
                    <a:pt x="503" y="892"/>
                  </a:lnTo>
                  <a:lnTo>
                    <a:pt x="447" y="895"/>
                  </a:lnTo>
                  <a:lnTo>
                    <a:pt x="391" y="892"/>
                  </a:lnTo>
                  <a:lnTo>
                    <a:pt x="337" y="882"/>
                  </a:lnTo>
                  <a:lnTo>
                    <a:pt x="286" y="866"/>
                  </a:lnTo>
                  <a:lnTo>
                    <a:pt x="237" y="843"/>
                  </a:lnTo>
                  <a:lnTo>
                    <a:pt x="192" y="815"/>
                  </a:lnTo>
                  <a:lnTo>
                    <a:pt x="151" y="783"/>
                  </a:lnTo>
                  <a:lnTo>
                    <a:pt x="112" y="746"/>
                  </a:lnTo>
                  <a:lnTo>
                    <a:pt x="80" y="704"/>
                  </a:lnTo>
                  <a:lnTo>
                    <a:pt x="52" y="658"/>
                  </a:lnTo>
                  <a:lnTo>
                    <a:pt x="30" y="610"/>
                  </a:lnTo>
                  <a:lnTo>
                    <a:pt x="13" y="558"/>
                  </a:lnTo>
                  <a:lnTo>
                    <a:pt x="4" y="505"/>
                  </a:lnTo>
                  <a:lnTo>
                    <a:pt x="0" y="448"/>
                  </a:lnTo>
                  <a:lnTo>
                    <a:pt x="4" y="392"/>
                  </a:lnTo>
                  <a:lnTo>
                    <a:pt x="13" y="338"/>
                  </a:lnTo>
                  <a:lnTo>
                    <a:pt x="30" y="286"/>
                  </a:lnTo>
                  <a:lnTo>
                    <a:pt x="52" y="237"/>
                  </a:lnTo>
                  <a:lnTo>
                    <a:pt x="80" y="193"/>
                  </a:lnTo>
                  <a:lnTo>
                    <a:pt x="112" y="151"/>
                  </a:lnTo>
                  <a:lnTo>
                    <a:pt x="151" y="114"/>
                  </a:lnTo>
                  <a:lnTo>
                    <a:pt x="192" y="80"/>
                  </a:lnTo>
                  <a:lnTo>
                    <a:pt x="237" y="53"/>
                  </a:lnTo>
                  <a:lnTo>
                    <a:pt x="286" y="31"/>
                  </a:lnTo>
                  <a:lnTo>
                    <a:pt x="337" y="14"/>
                  </a:lnTo>
                  <a:lnTo>
                    <a:pt x="391" y="4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 noEditPoints="1"/>
            </p:cNvSpPr>
            <p:nvPr/>
          </p:nvSpPr>
          <p:spPr bwMode="auto">
            <a:xfrm>
              <a:off x="1773238" y="3144838"/>
              <a:ext cx="560388" cy="323850"/>
            </a:xfrm>
            <a:custGeom>
              <a:avLst/>
              <a:gdLst>
                <a:gd name="T0" fmla="*/ 764 w 1762"/>
                <a:gd name="T1" fmla="*/ 852 h 1020"/>
                <a:gd name="T2" fmla="*/ 874 w 1762"/>
                <a:gd name="T3" fmla="*/ 999 h 1020"/>
                <a:gd name="T4" fmla="*/ 874 w 1762"/>
                <a:gd name="T5" fmla="*/ 129 h 1020"/>
                <a:gd name="T6" fmla="*/ 764 w 1762"/>
                <a:gd name="T7" fmla="*/ 0 h 1020"/>
                <a:gd name="T8" fmla="*/ 984 w 1762"/>
                <a:gd name="T9" fmla="*/ 1 h 1020"/>
                <a:gd name="T10" fmla="*/ 1126 w 1762"/>
                <a:gd name="T11" fmla="*/ 63 h 1020"/>
                <a:gd name="T12" fmla="*/ 1257 w 1762"/>
                <a:gd name="T13" fmla="*/ 147 h 1020"/>
                <a:gd name="T14" fmla="*/ 1376 w 1762"/>
                <a:gd name="T15" fmla="*/ 252 h 1020"/>
                <a:gd name="T16" fmla="*/ 1481 w 1762"/>
                <a:gd name="T17" fmla="*/ 376 h 1020"/>
                <a:gd name="T18" fmla="*/ 1574 w 1762"/>
                <a:gd name="T19" fmla="*/ 517 h 1020"/>
                <a:gd name="T20" fmla="*/ 1652 w 1762"/>
                <a:gd name="T21" fmla="*/ 672 h 1020"/>
                <a:gd name="T22" fmla="*/ 1713 w 1762"/>
                <a:gd name="T23" fmla="*/ 841 h 1020"/>
                <a:gd name="T24" fmla="*/ 1762 w 1762"/>
                <a:gd name="T25" fmla="*/ 1020 h 1020"/>
                <a:gd name="T26" fmla="*/ 1517 w 1762"/>
                <a:gd name="T27" fmla="*/ 985 h 1020"/>
                <a:gd name="T28" fmla="*/ 1507 w 1762"/>
                <a:gd name="T29" fmla="*/ 909 h 1020"/>
                <a:gd name="T30" fmla="*/ 1490 w 1762"/>
                <a:gd name="T31" fmla="*/ 827 h 1020"/>
                <a:gd name="T32" fmla="*/ 1464 w 1762"/>
                <a:gd name="T33" fmla="*/ 745 h 1020"/>
                <a:gd name="T34" fmla="*/ 1428 w 1762"/>
                <a:gd name="T35" fmla="*/ 666 h 1020"/>
                <a:gd name="T36" fmla="*/ 1378 w 1762"/>
                <a:gd name="T37" fmla="*/ 596 h 1020"/>
                <a:gd name="T38" fmla="*/ 1315 w 1762"/>
                <a:gd name="T39" fmla="*/ 536 h 1020"/>
                <a:gd name="T40" fmla="*/ 1235 w 1762"/>
                <a:gd name="T41" fmla="*/ 493 h 1020"/>
                <a:gd name="T42" fmla="*/ 1210 w 1762"/>
                <a:gd name="T43" fmla="*/ 462 h 1020"/>
                <a:gd name="T44" fmla="*/ 1173 w 1762"/>
                <a:gd name="T45" fmla="*/ 444 h 1020"/>
                <a:gd name="T46" fmla="*/ 1041 w 1762"/>
                <a:gd name="T47" fmla="*/ 441 h 1020"/>
                <a:gd name="T48" fmla="*/ 995 w 1762"/>
                <a:gd name="T49" fmla="*/ 454 h 1020"/>
                <a:gd name="T50" fmla="*/ 963 w 1762"/>
                <a:gd name="T51" fmla="*/ 487 h 1020"/>
                <a:gd name="T52" fmla="*/ 951 w 1762"/>
                <a:gd name="T53" fmla="*/ 533 h 1020"/>
                <a:gd name="T54" fmla="*/ 963 w 1762"/>
                <a:gd name="T55" fmla="*/ 578 h 1020"/>
                <a:gd name="T56" fmla="*/ 995 w 1762"/>
                <a:gd name="T57" fmla="*/ 611 h 1020"/>
                <a:gd name="T58" fmla="*/ 1041 w 1762"/>
                <a:gd name="T59" fmla="*/ 623 h 1020"/>
                <a:gd name="T60" fmla="*/ 1168 w 1762"/>
                <a:gd name="T61" fmla="*/ 622 h 1020"/>
                <a:gd name="T62" fmla="*/ 1206 w 1762"/>
                <a:gd name="T63" fmla="*/ 630 h 1020"/>
                <a:gd name="T64" fmla="*/ 1250 w 1762"/>
                <a:gd name="T65" fmla="*/ 665 h 1020"/>
                <a:gd name="T66" fmla="*/ 1284 w 1762"/>
                <a:gd name="T67" fmla="*/ 706 h 1020"/>
                <a:gd name="T68" fmla="*/ 1310 w 1762"/>
                <a:gd name="T69" fmla="*/ 745 h 1020"/>
                <a:gd name="T70" fmla="*/ 1326 w 1762"/>
                <a:gd name="T71" fmla="*/ 775 h 1020"/>
                <a:gd name="T72" fmla="*/ 1331 w 1762"/>
                <a:gd name="T73" fmla="*/ 785 h 1020"/>
                <a:gd name="T74" fmla="*/ 1340 w 1762"/>
                <a:gd name="T75" fmla="*/ 810 h 1020"/>
                <a:gd name="T76" fmla="*/ 1354 w 1762"/>
                <a:gd name="T77" fmla="*/ 854 h 1020"/>
                <a:gd name="T78" fmla="*/ 1367 w 1762"/>
                <a:gd name="T79" fmla="*/ 914 h 1020"/>
                <a:gd name="T80" fmla="*/ 1376 w 1762"/>
                <a:gd name="T81" fmla="*/ 983 h 1020"/>
                <a:gd name="T82" fmla="*/ 415 w 1762"/>
                <a:gd name="T83" fmla="*/ 1020 h 1020"/>
                <a:gd name="T84" fmla="*/ 394 w 1762"/>
                <a:gd name="T85" fmla="*/ 880 h 1020"/>
                <a:gd name="T86" fmla="*/ 357 w 1762"/>
                <a:gd name="T87" fmla="*/ 1020 h 1020"/>
                <a:gd name="T88" fmla="*/ 18 w 1762"/>
                <a:gd name="T89" fmla="*/ 928 h 1020"/>
                <a:gd name="T90" fmla="*/ 67 w 1762"/>
                <a:gd name="T91" fmla="*/ 761 h 1020"/>
                <a:gd name="T92" fmla="*/ 130 w 1762"/>
                <a:gd name="T93" fmla="*/ 614 h 1020"/>
                <a:gd name="T94" fmla="*/ 203 w 1762"/>
                <a:gd name="T95" fmla="*/ 484 h 1020"/>
                <a:gd name="T96" fmla="*/ 283 w 1762"/>
                <a:gd name="T97" fmla="*/ 372 h 1020"/>
                <a:gd name="T98" fmla="*/ 366 w 1762"/>
                <a:gd name="T99" fmla="*/ 277 h 1020"/>
                <a:gd name="T100" fmla="*/ 450 w 1762"/>
                <a:gd name="T101" fmla="*/ 196 h 1020"/>
                <a:gd name="T102" fmla="*/ 531 w 1762"/>
                <a:gd name="T103" fmla="*/ 131 h 1020"/>
                <a:gd name="T104" fmla="*/ 604 w 1762"/>
                <a:gd name="T105" fmla="*/ 80 h 1020"/>
                <a:gd name="T106" fmla="*/ 669 w 1762"/>
                <a:gd name="T107" fmla="*/ 43 h 1020"/>
                <a:gd name="T108" fmla="*/ 719 w 1762"/>
                <a:gd name="T109" fmla="*/ 17 h 1020"/>
                <a:gd name="T110" fmla="*/ 754 w 1762"/>
                <a:gd name="T111" fmla="*/ 3 h 1020"/>
                <a:gd name="T112" fmla="*/ 764 w 1762"/>
                <a:gd name="T11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2" h="1020">
                  <a:moveTo>
                    <a:pt x="871" y="129"/>
                  </a:moveTo>
                  <a:lnTo>
                    <a:pt x="764" y="852"/>
                  </a:lnTo>
                  <a:lnTo>
                    <a:pt x="871" y="999"/>
                  </a:lnTo>
                  <a:lnTo>
                    <a:pt x="874" y="999"/>
                  </a:lnTo>
                  <a:lnTo>
                    <a:pt x="981" y="852"/>
                  </a:lnTo>
                  <a:lnTo>
                    <a:pt x="874" y="129"/>
                  </a:lnTo>
                  <a:lnTo>
                    <a:pt x="871" y="129"/>
                  </a:lnTo>
                  <a:close/>
                  <a:moveTo>
                    <a:pt x="764" y="0"/>
                  </a:moveTo>
                  <a:lnTo>
                    <a:pt x="873" y="113"/>
                  </a:lnTo>
                  <a:lnTo>
                    <a:pt x="984" y="1"/>
                  </a:lnTo>
                  <a:lnTo>
                    <a:pt x="1057" y="29"/>
                  </a:lnTo>
                  <a:lnTo>
                    <a:pt x="1126" y="63"/>
                  </a:lnTo>
                  <a:lnTo>
                    <a:pt x="1194" y="102"/>
                  </a:lnTo>
                  <a:lnTo>
                    <a:pt x="1257" y="147"/>
                  </a:lnTo>
                  <a:lnTo>
                    <a:pt x="1319" y="196"/>
                  </a:lnTo>
                  <a:lnTo>
                    <a:pt x="1376" y="252"/>
                  </a:lnTo>
                  <a:lnTo>
                    <a:pt x="1430" y="311"/>
                  </a:lnTo>
                  <a:lnTo>
                    <a:pt x="1481" y="376"/>
                  </a:lnTo>
                  <a:lnTo>
                    <a:pt x="1529" y="445"/>
                  </a:lnTo>
                  <a:lnTo>
                    <a:pt x="1574" y="517"/>
                  </a:lnTo>
                  <a:lnTo>
                    <a:pt x="1614" y="593"/>
                  </a:lnTo>
                  <a:lnTo>
                    <a:pt x="1652" y="672"/>
                  </a:lnTo>
                  <a:lnTo>
                    <a:pt x="1685" y="755"/>
                  </a:lnTo>
                  <a:lnTo>
                    <a:pt x="1713" y="841"/>
                  </a:lnTo>
                  <a:lnTo>
                    <a:pt x="1739" y="930"/>
                  </a:lnTo>
                  <a:lnTo>
                    <a:pt x="1762" y="1020"/>
                  </a:lnTo>
                  <a:lnTo>
                    <a:pt x="1519" y="1020"/>
                  </a:lnTo>
                  <a:lnTo>
                    <a:pt x="1517" y="985"/>
                  </a:lnTo>
                  <a:lnTo>
                    <a:pt x="1513" y="947"/>
                  </a:lnTo>
                  <a:lnTo>
                    <a:pt x="1507" y="909"/>
                  </a:lnTo>
                  <a:lnTo>
                    <a:pt x="1500" y="868"/>
                  </a:lnTo>
                  <a:lnTo>
                    <a:pt x="1490" y="827"/>
                  </a:lnTo>
                  <a:lnTo>
                    <a:pt x="1478" y="786"/>
                  </a:lnTo>
                  <a:lnTo>
                    <a:pt x="1464" y="745"/>
                  </a:lnTo>
                  <a:lnTo>
                    <a:pt x="1448" y="706"/>
                  </a:lnTo>
                  <a:lnTo>
                    <a:pt x="1428" y="666"/>
                  </a:lnTo>
                  <a:lnTo>
                    <a:pt x="1404" y="630"/>
                  </a:lnTo>
                  <a:lnTo>
                    <a:pt x="1378" y="596"/>
                  </a:lnTo>
                  <a:lnTo>
                    <a:pt x="1349" y="565"/>
                  </a:lnTo>
                  <a:lnTo>
                    <a:pt x="1315" y="536"/>
                  </a:lnTo>
                  <a:lnTo>
                    <a:pt x="1277" y="513"/>
                  </a:lnTo>
                  <a:lnTo>
                    <a:pt x="1235" y="493"/>
                  </a:lnTo>
                  <a:lnTo>
                    <a:pt x="1224" y="476"/>
                  </a:lnTo>
                  <a:lnTo>
                    <a:pt x="1210" y="462"/>
                  </a:lnTo>
                  <a:lnTo>
                    <a:pt x="1193" y="451"/>
                  </a:lnTo>
                  <a:lnTo>
                    <a:pt x="1173" y="444"/>
                  </a:lnTo>
                  <a:lnTo>
                    <a:pt x="1153" y="441"/>
                  </a:lnTo>
                  <a:lnTo>
                    <a:pt x="1041" y="441"/>
                  </a:lnTo>
                  <a:lnTo>
                    <a:pt x="1017" y="445"/>
                  </a:lnTo>
                  <a:lnTo>
                    <a:pt x="995" y="454"/>
                  </a:lnTo>
                  <a:lnTo>
                    <a:pt x="977" y="468"/>
                  </a:lnTo>
                  <a:lnTo>
                    <a:pt x="963" y="487"/>
                  </a:lnTo>
                  <a:lnTo>
                    <a:pt x="953" y="508"/>
                  </a:lnTo>
                  <a:lnTo>
                    <a:pt x="951" y="533"/>
                  </a:lnTo>
                  <a:lnTo>
                    <a:pt x="953" y="556"/>
                  </a:lnTo>
                  <a:lnTo>
                    <a:pt x="963" y="578"/>
                  </a:lnTo>
                  <a:lnTo>
                    <a:pt x="977" y="597"/>
                  </a:lnTo>
                  <a:lnTo>
                    <a:pt x="995" y="611"/>
                  </a:lnTo>
                  <a:lnTo>
                    <a:pt x="1017" y="620"/>
                  </a:lnTo>
                  <a:lnTo>
                    <a:pt x="1041" y="623"/>
                  </a:lnTo>
                  <a:lnTo>
                    <a:pt x="1153" y="623"/>
                  </a:lnTo>
                  <a:lnTo>
                    <a:pt x="1168" y="622"/>
                  </a:lnTo>
                  <a:lnTo>
                    <a:pt x="1182" y="618"/>
                  </a:lnTo>
                  <a:lnTo>
                    <a:pt x="1206" y="630"/>
                  </a:lnTo>
                  <a:lnTo>
                    <a:pt x="1229" y="646"/>
                  </a:lnTo>
                  <a:lnTo>
                    <a:pt x="1250" y="665"/>
                  </a:lnTo>
                  <a:lnTo>
                    <a:pt x="1268" y="685"/>
                  </a:lnTo>
                  <a:lnTo>
                    <a:pt x="1284" y="706"/>
                  </a:lnTo>
                  <a:lnTo>
                    <a:pt x="1299" y="727"/>
                  </a:lnTo>
                  <a:lnTo>
                    <a:pt x="1310" y="745"/>
                  </a:lnTo>
                  <a:lnTo>
                    <a:pt x="1320" y="763"/>
                  </a:lnTo>
                  <a:lnTo>
                    <a:pt x="1326" y="775"/>
                  </a:lnTo>
                  <a:lnTo>
                    <a:pt x="1330" y="784"/>
                  </a:lnTo>
                  <a:lnTo>
                    <a:pt x="1331" y="785"/>
                  </a:lnTo>
                  <a:lnTo>
                    <a:pt x="1335" y="795"/>
                  </a:lnTo>
                  <a:lnTo>
                    <a:pt x="1340" y="810"/>
                  </a:lnTo>
                  <a:lnTo>
                    <a:pt x="1346" y="829"/>
                  </a:lnTo>
                  <a:lnTo>
                    <a:pt x="1354" y="854"/>
                  </a:lnTo>
                  <a:lnTo>
                    <a:pt x="1361" y="881"/>
                  </a:lnTo>
                  <a:lnTo>
                    <a:pt x="1367" y="914"/>
                  </a:lnTo>
                  <a:lnTo>
                    <a:pt x="1372" y="947"/>
                  </a:lnTo>
                  <a:lnTo>
                    <a:pt x="1376" y="983"/>
                  </a:lnTo>
                  <a:lnTo>
                    <a:pt x="1376" y="1020"/>
                  </a:lnTo>
                  <a:lnTo>
                    <a:pt x="415" y="1020"/>
                  </a:lnTo>
                  <a:lnTo>
                    <a:pt x="415" y="820"/>
                  </a:lnTo>
                  <a:lnTo>
                    <a:pt x="394" y="880"/>
                  </a:lnTo>
                  <a:lnTo>
                    <a:pt x="376" y="947"/>
                  </a:lnTo>
                  <a:lnTo>
                    <a:pt x="357" y="1020"/>
                  </a:lnTo>
                  <a:lnTo>
                    <a:pt x="0" y="1020"/>
                  </a:lnTo>
                  <a:lnTo>
                    <a:pt x="18" y="928"/>
                  </a:lnTo>
                  <a:lnTo>
                    <a:pt x="41" y="843"/>
                  </a:lnTo>
                  <a:lnTo>
                    <a:pt x="67" y="761"/>
                  </a:lnTo>
                  <a:lnTo>
                    <a:pt x="96" y="686"/>
                  </a:lnTo>
                  <a:lnTo>
                    <a:pt x="130" y="614"/>
                  </a:lnTo>
                  <a:lnTo>
                    <a:pt x="164" y="546"/>
                  </a:lnTo>
                  <a:lnTo>
                    <a:pt x="203" y="484"/>
                  </a:lnTo>
                  <a:lnTo>
                    <a:pt x="242" y="426"/>
                  </a:lnTo>
                  <a:lnTo>
                    <a:pt x="283" y="372"/>
                  </a:lnTo>
                  <a:lnTo>
                    <a:pt x="324" y="322"/>
                  </a:lnTo>
                  <a:lnTo>
                    <a:pt x="366" y="277"/>
                  </a:lnTo>
                  <a:lnTo>
                    <a:pt x="408" y="235"/>
                  </a:lnTo>
                  <a:lnTo>
                    <a:pt x="450" y="196"/>
                  </a:lnTo>
                  <a:lnTo>
                    <a:pt x="491" y="162"/>
                  </a:lnTo>
                  <a:lnTo>
                    <a:pt x="531" y="131"/>
                  </a:lnTo>
                  <a:lnTo>
                    <a:pt x="568" y="104"/>
                  </a:lnTo>
                  <a:lnTo>
                    <a:pt x="604" y="80"/>
                  </a:lnTo>
                  <a:lnTo>
                    <a:pt x="639" y="60"/>
                  </a:lnTo>
                  <a:lnTo>
                    <a:pt x="669" y="43"/>
                  </a:lnTo>
                  <a:lnTo>
                    <a:pt x="696" y="28"/>
                  </a:lnTo>
                  <a:lnTo>
                    <a:pt x="719" y="17"/>
                  </a:lnTo>
                  <a:lnTo>
                    <a:pt x="739" y="8"/>
                  </a:lnTo>
                  <a:lnTo>
                    <a:pt x="754" y="3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32"/>
            <p:cNvSpPr>
              <a:spLocks noChangeArrowheads="1"/>
            </p:cNvSpPr>
            <p:nvPr/>
          </p:nvSpPr>
          <p:spPr bwMode="auto">
            <a:xfrm>
              <a:off x="1716088" y="3482975"/>
              <a:ext cx="674688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1771651" y="3573463"/>
              <a:ext cx="563563" cy="554038"/>
            </a:xfrm>
            <a:custGeom>
              <a:avLst/>
              <a:gdLst>
                <a:gd name="T0" fmla="*/ 0 w 1777"/>
                <a:gd name="T1" fmla="*/ 0 h 1747"/>
                <a:gd name="T2" fmla="*/ 1777 w 1777"/>
                <a:gd name="T3" fmla="*/ 0 h 1747"/>
                <a:gd name="T4" fmla="*/ 1630 w 1777"/>
                <a:gd name="T5" fmla="*/ 1747 h 1747"/>
                <a:gd name="T6" fmla="*/ 147 w 1777"/>
                <a:gd name="T7" fmla="*/ 1747 h 1747"/>
                <a:gd name="T8" fmla="*/ 0 w 1777"/>
                <a:gd name="T9" fmla="*/ 0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7" h="1747">
                  <a:moveTo>
                    <a:pt x="0" y="0"/>
                  </a:moveTo>
                  <a:lnTo>
                    <a:pt x="1777" y="0"/>
                  </a:lnTo>
                  <a:lnTo>
                    <a:pt x="1630" y="1747"/>
                  </a:lnTo>
                  <a:lnTo>
                    <a:pt x="147" y="17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910649" y="3200400"/>
            <a:ext cx="898526" cy="879582"/>
            <a:chOff x="1516063" y="2967038"/>
            <a:chExt cx="527050" cy="515938"/>
          </a:xfrm>
          <a:solidFill>
            <a:schemeClr val="bg1"/>
          </a:solidFill>
        </p:grpSpPr>
        <p:sp>
          <p:nvSpPr>
            <p:cNvPr id="59" name="Freeform 38"/>
            <p:cNvSpPr>
              <a:spLocks/>
            </p:cNvSpPr>
            <p:nvPr/>
          </p:nvSpPr>
          <p:spPr bwMode="auto">
            <a:xfrm>
              <a:off x="1711326" y="3070225"/>
              <a:ext cx="36513" cy="73025"/>
            </a:xfrm>
            <a:custGeom>
              <a:avLst/>
              <a:gdLst>
                <a:gd name="T0" fmla="*/ 96 w 236"/>
                <a:gd name="T1" fmla="*/ 0 h 458"/>
                <a:gd name="T2" fmla="*/ 140 w 236"/>
                <a:gd name="T3" fmla="*/ 0 h 458"/>
                <a:gd name="T4" fmla="*/ 163 w 236"/>
                <a:gd name="T5" fmla="*/ 2 h 458"/>
                <a:gd name="T6" fmla="*/ 182 w 236"/>
                <a:gd name="T7" fmla="*/ 8 h 458"/>
                <a:gd name="T8" fmla="*/ 200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1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3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0" y="0"/>
                  </a:lnTo>
                  <a:lnTo>
                    <a:pt x="163" y="2"/>
                  </a:lnTo>
                  <a:lnTo>
                    <a:pt x="182" y="8"/>
                  </a:lnTo>
                  <a:lnTo>
                    <a:pt x="200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1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3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39"/>
            <p:cNvSpPr>
              <a:spLocks/>
            </p:cNvSpPr>
            <p:nvPr/>
          </p:nvSpPr>
          <p:spPr bwMode="auto">
            <a:xfrm>
              <a:off x="1811338" y="3070225"/>
              <a:ext cx="38100" cy="73025"/>
            </a:xfrm>
            <a:custGeom>
              <a:avLst/>
              <a:gdLst>
                <a:gd name="T0" fmla="*/ 96 w 236"/>
                <a:gd name="T1" fmla="*/ 0 h 458"/>
                <a:gd name="T2" fmla="*/ 141 w 236"/>
                <a:gd name="T3" fmla="*/ 0 h 458"/>
                <a:gd name="T4" fmla="*/ 163 w 236"/>
                <a:gd name="T5" fmla="*/ 2 h 458"/>
                <a:gd name="T6" fmla="*/ 183 w 236"/>
                <a:gd name="T7" fmla="*/ 8 h 458"/>
                <a:gd name="T8" fmla="*/ 201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2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5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1" y="0"/>
                  </a:lnTo>
                  <a:lnTo>
                    <a:pt x="163" y="2"/>
                  </a:lnTo>
                  <a:lnTo>
                    <a:pt x="183" y="8"/>
                  </a:lnTo>
                  <a:lnTo>
                    <a:pt x="201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2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5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0"/>
            <p:cNvSpPr>
              <a:spLocks/>
            </p:cNvSpPr>
            <p:nvPr/>
          </p:nvSpPr>
          <p:spPr bwMode="auto">
            <a:xfrm>
              <a:off x="1516063" y="2967038"/>
              <a:ext cx="527050" cy="515938"/>
            </a:xfrm>
            <a:custGeom>
              <a:avLst/>
              <a:gdLst>
                <a:gd name="T0" fmla="*/ 1970 w 3322"/>
                <a:gd name="T1" fmla="*/ 28 h 3248"/>
                <a:gd name="T2" fmla="*/ 2442 w 3322"/>
                <a:gd name="T3" fmla="*/ 194 h 3248"/>
                <a:gd name="T4" fmla="*/ 2836 w 3322"/>
                <a:gd name="T5" fmla="*/ 486 h 3248"/>
                <a:gd name="T6" fmla="*/ 3128 w 3322"/>
                <a:gd name="T7" fmla="*/ 880 h 3248"/>
                <a:gd name="T8" fmla="*/ 3294 w 3322"/>
                <a:gd name="T9" fmla="*/ 1352 h 3248"/>
                <a:gd name="T10" fmla="*/ 3312 w 3322"/>
                <a:gd name="T11" fmla="*/ 1850 h 3248"/>
                <a:gd name="T12" fmla="*/ 3196 w 3322"/>
                <a:gd name="T13" fmla="*/ 2299 h 3248"/>
                <a:gd name="T14" fmla="*/ 2960 w 3322"/>
                <a:gd name="T15" fmla="*/ 2698 h 3248"/>
                <a:gd name="T16" fmla="*/ 2808 w 3322"/>
                <a:gd name="T17" fmla="*/ 2861 h 3248"/>
                <a:gd name="T18" fmla="*/ 2697 w 3322"/>
                <a:gd name="T19" fmla="*/ 2949 h 3248"/>
                <a:gd name="T20" fmla="*/ 2520 w 3322"/>
                <a:gd name="T21" fmla="*/ 3065 h 3248"/>
                <a:gd name="T22" fmla="*/ 2306 w 3322"/>
                <a:gd name="T23" fmla="*/ 3162 h 3248"/>
                <a:gd name="T24" fmla="*/ 2073 w 3322"/>
                <a:gd name="T25" fmla="*/ 3190 h 3248"/>
                <a:gd name="T26" fmla="*/ 1831 w 3322"/>
                <a:gd name="T27" fmla="*/ 3110 h 3248"/>
                <a:gd name="T28" fmla="*/ 1644 w 3322"/>
                <a:gd name="T29" fmla="*/ 2919 h 3248"/>
                <a:gd name="T30" fmla="*/ 1537 w 3322"/>
                <a:gd name="T31" fmla="*/ 2650 h 3248"/>
                <a:gd name="T32" fmla="*/ 1497 w 3322"/>
                <a:gd name="T33" fmla="*/ 2374 h 3248"/>
                <a:gd name="T34" fmla="*/ 1381 w 3322"/>
                <a:gd name="T35" fmla="*/ 2210 h 3248"/>
                <a:gd name="T36" fmla="*/ 1151 w 3322"/>
                <a:gd name="T37" fmla="*/ 2064 h 3248"/>
                <a:gd name="T38" fmla="*/ 1023 w 3322"/>
                <a:gd name="T39" fmla="*/ 1823 h 3248"/>
                <a:gd name="T40" fmla="*/ 2312 w 3322"/>
                <a:gd name="T41" fmla="*/ 1708 h 3248"/>
                <a:gd name="T42" fmla="*/ 2244 w 3322"/>
                <a:gd name="T43" fmla="*/ 1966 h 3248"/>
                <a:gd name="T44" fmla="*/ 2066 w 3322"/>
                <a:gd name="T45" fmla="*/ 2153 h 3248"/>
                <a:gd name="T46" fmla="*/ 1813 w 3322"/>
                <a:gd name="T47" fmla="*/ 2232 h 3248"/>
                <a:gd name="T48" fmla="*/ 1828 w 3322"/>
                <a:gd name="T49" fmla="*/ 2463 h 3248"/>
                <a:gd name="T50" fmla="*/ 1886 w 3322"/>
                <a:gd name="T51" fmla="*/ 2692 h 3248"/>
                <a:gd name="T52" fmla="*/ 2001 w 3322"/>
                <a:gd name="T53" fmla="*/ 2839 h 3248"/>
                <a:gd name="T54" fmla="*/ 2158 w 3322"/>
                <a:gd name="T55" fmla="*/ 2870 h 3248"/>
                <a:gd name="T56" fmla="*/ 2332 w 3322"/>
                <a:gd name="T57" fmla="*/ 2805 h 3248"/>
                <a:gd name="T58" fmla="*/ 2506 w 3322"/>
                <a:gd name="T59" fmla="*/ 2693 h 3248"/>
                <a:gd name="T60" fmla="*/ 2667 w 3322"/>
                <a:gd name="T61" fmla="*/ 2549 h 3248"/>
                <a:gd name="T62" fmla="*/ 2886 w 3322"/>
                <a:gd name="T63" fmla="*/ 2211 h 3248"/>
                <a:gd name="T64" fmla="*/ 2992 w 3322"/>
                <a:gd name="T65" fmla="*/ 1824 h 3248"/>
                <a:gd name="T66" fmla="*/ 2975 w 3322"/>
                <a:gd name="T67" fmla="*/ 1390 h 3248"/>
                <a:gd name="T68" fmla="*/ 2819 w 3322"/>
                <a:gd name="T69" fmla="*/ 984 h 3248"/>
                <a:gd name="T70" fmla="*/ 2546 w 3322"/>
                <a:gd name="T71" fmla="*/ 654 h 3248"/>
                <a:gd name="T72" fmla="*/ 2183 w 3322"/>
                <a:gd name="T73" fmla="*/ 425 h 3248"/>
                <a:gd name="T74" fmla="*/ 1753 w 3322"/>
                <a:gd name="T75" fmla="*/ 322 h 3248"/>
                <a:gd name="T76" fmla="*/ 1305 w 3322"/>
                <a:gd name="T77" fmla="*/ 367 h 3248"/>
                <a:gd name="T78" fmla="*/ 912 w 3322"/>
                <a:gd name="T79" fmla="*/ 548 h 3248"/>
                <a:gd name="T80" fmla="*/ 600 w 3322"/>
                <a:gd name="T81" fmla="*/ 842 h 3248"/>
                <a:gd name="T82" fmla="*/ 394 w 3322"/>
                <a:gd name="T83" fmla="*/ 1220 h 3248"/>
                <a:gd name="T84" fmla="*/ 320 w 3322"/>
                <a:gd name="T85" fmla="*/ 1660 h 3248"/>
                <a:gd name="T86" fmla="*/ 380 w 3322"/>
                <a:gd name="T87" fmla="*/ 2059 h 3248"/>
                <a:gd name="T88" fmla="*/ 555 w 3322"/>
                <a:gd name="T89" fmla="*/ 2419 h 3248"/>
                <a:gd name="T90" fmla="*/ 829 w 3322"/>
                <a:gd name="T91" fmla="*/ 2712 h 3248"/>
                <a:gd name="T92" fmla="*/ 1170 w 3322"/>
                <a:gd name="T93" fmla="*/ 2910 h 3248"/>
                <a:gd name="T94" fmla="*/ 1331 w 3322"/>
                <a:gd name="T95" fmla="*/ 3003 h 3248"/>
                <a:gd name="T96" fmla="*/ 1347 w 3322"/>
                <a:gd name="T97" fmla="*/ 3138 h 3248"/>
                <a:gd name="T98" fmla="*/ 1250 w 3322"/>
                <a:gd name="T99" fmla="*/ 3237 h 3248"/>
                <a:gd name="T100" fmla="*/ 1063 w 3322"/>
                <a:gd name="T101" fmla="*/ 3211 h 3248"/>
                <a:gd name="T102" fmla="*/ 682 w 3322"/>
                <a:gd name="T103" fmla="*/ 3003 h 3248"/>
                <a:gd name="T104" fmla="*/ 358 w 3322"/>
                <a:gd name="T105" fmla="*/ 2693 h 3248"/>
                <a:gd name="T106" fmla="*/ 125 w 3322"/>
                <a:gd name="T107" fmla="*/ 2295 h 3248"/>
                <a:gd name="T108" fmla="*/ 10 w 3322"/>
                <a:gd name="T109" fmla="*/ 1849 h 3248"/>
                <a:gd name="T110" fmla="*/ 29 w 3322"/>
                <a:gd name="T111" fmla="*/ 1352 h 3248"/>
                <a:gd name="T112" fmla="*/ 194 w 3322"/>
                <a:gd name="T113" fmla="*/ 880 h 3248"/>
                <a:gd name="T114" fmla="*/ 487 w 3322"/>
                <a:gd name="T115" fmla="*/ 486 h 3248"/>
                <a:gd name="T116" fmla="*/ 881 w 3322"/>
                <a:gd name="T117" fmla="*/ 194 h 3248"/>
                <a:gd name="T118" fmla="*/ 1352 w 3322"/>
                <a:gd name="T119" fmla="*/ 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22" h="3248">
                  <a:moveTo>
                    <a:pt x="1662" y="0"/>
                  </a:moveTo>
                  <a:lnTo>
                    <a:pt x="1662" y="0"/>
                  </a:lnTo>
                  <a:lnTo>
                    <a:pt x="1767" y="3"/>
                  </a:lnTo>
                  <a:lnTo>
                    <a:pt x="1869" y="13"/>
                  </a:lnTo>
                  <a:lnTo>
                    <a:pt x="1970" y="28"/>
                  </a:lnTo>
                  <a:lnTo>
                    <a:pt x="2070" y="50"/>
                  </a:lnTo>
                  <a:lnTo>
                    <a:pt x="2167" y="78"/>
                  </a:lnTo>
                  <a:lnTo>
                    <a:pt x="2261" y="112"/>
                  </a:lnTo>
                  <a:lnTo>
                    <a:pt x="2353" y="150"/>
                  </a:lnTo>
                  <a:lnTo>
                    <a:pt x="2442" y="194"/>
                  </a:lnTo>
                  <a:lnTo>
                    <a:pt x="2527" y="244"/>
                  </a:lnTo>
                  <a:lnTo>
                    <a:pt x="2610" y="298"/>
                  </a:lnTo>
                  <a:lnTo>
                    <a:pt x="2689" y="356"/>
                  </a:lnTo>
                  <a:lnTo>
                    <a:pt x="2764" y="419"/>
                  </a:lnTo>
                  <a:lnTo>
                    <a:pt x="2836" y="486"/>
                  </a:lnTo>
                  <a:lnTo>
                    <a:pt x="2903" y="558"/>
                  </a:lnTo>
                  <a:lnTo>
                    <a:pt x="2966" y="633"/>
                  </a:lnTo>
                  <a:lnTo>
                    <a:pt x="3024" y="712"/>
                  </a:lnTo>
                  <a:lnTo>
                    <a:pt x="3078" y="795"/>
                  </a:lnTo>
                  <a:lnTo>
                    <a:pt x="3128" y="880"/>
                  </a:lnTo>
                  <a:lnTo>
                    <a:pt x="3172" y="969"/>
                  </a:lnTo>
                  <a:lnTo>
                    <a:pt x="3210" y="1061"/>
                  </a:lnTo>
                  <a:lnTo>
                    <a:pt x="3244" y="1155"/>
                  </a:lnTo>
                  <a:lnTo>
                    <a:pt x="3271" y="1252"/>
                  </a:lnTo>
                  <a:lnTo>
                    <a:pt x="3294" y="1352"/>
                  </a:lnTo>
                  <a:lnTo>
                    <a:pt x="3309" y="1453"/>
                  </a:lnTo>
                  <a:lnTo>
                    <a:pt x="3319" y="1555"/>
                  </a:lnTo>
                  <a:lnTo>
                    <a:pt x="3322" y="1660"/>
                  </a:lnTo>
                  <a:lnTo>
                    <a:pt x="3320" y="1756"/>
                  </a:lnTo>
                  <a:lnTo>
                    <a:pt x="3312" y="1850"/>
                  </a:lnTo>
                  <a:lnTo>
                    <a:pt x="3299" y="1942"/>
                  </a:lnTo>
                  <a:lnTo>
                    <a:pt x="3281" y="2034"/>
                  </a:lnTo>
                  <a:lnTo>
                    <a:pt x="3257" y="2123"/>
                  </a:lnTo>
                  <a:lnTo>
                    <a:pt x="3230" y="2212"/>
                  </a:lnTo>
                  <a:lnTo>
                    <a:pt x="3196" y="2299"/>
                  </a:lnTo>
                  <a:lnTo>
                    <a:pt x="3158" y="2383"/>
                  </a:lnTo>
                  <a:lnTo>
                    <a:pt x="3116" y="2466"/>
                  </a:lnTo>
                  <a:lnTo>
                    <a:pt x="3068" y="2545"/>
                  </a:lnTo>
                  <a:lnTo>
                    <a:pt x="3016" y="2623"/>
                  </a:lnTo>
                  <a:lnTo>
                    <a:pt x="2960" y="2698"/>
                  </a:lnTo>
                  <a:lnTo>
                    <a:pt x="2899" y="2770"/>
                  </a:lnTo>
                  <a:lnTo>
                    <a:pt x="2834" y="2838"/>
                  </a:lnTo>
                  <a:lnTo>
                    <a:pt x="2827" y="2843"/>
                  </a:lnTo>
                  <a:lnTo>
                    <a:pt x="2820" y="2850"/>
                  </a:lnTo>
                  <a:lnTo>
                    <a:pt x="2808" y="2861"/>
                  </a:lnTo>
                  <a:lnTo>
                    <a:pt x="2793" y="2874"/>
                  </a:lnTo>
                  <a:lnTo>
                    <a:pt x="2774" y="2889"/>
                  </a:lnTo>
                  <a:lnTo>
                    <a:pt x="2751" y="2907"/>
                  </a:lnTo>
                  <a:lnTo>
                    <a:pt x="2726" y="2928"/>
                  </a:lnTo>
                  <a:lnTo>
                    <a:pt x="2697" y="2949"/>
                  </a:lnTo>
                  <a:lnTo>
                    <a:pt x="2667" y="2972"/>
                  </a:lnTo>
                  <a:lnTo>
                    <a:pt x="2633" y="2995"/>
                  </a:lnTo>
                  <a:lnTo>
                    <a:pt x="2597" y="3018"/>
                  </a:lnTo>
                  <a:lnTo>
                    <a:pt x="2560" y="3043"/>
                  </a:lnTo>
                  <a:lnTo>
                    <a:pt x="2520" y="3065"/>
                  </a:lnTo>
                  <a:lnTo>
                    <a:pt x="2479" y="3088"/>
                  </a:lnTo>
                  <a:lnTo>
                    <a:pt x="2438" y="3109"/>
                  </a:lnTo>
                  <a:lnTo>
                    <a:pt x="2395" y="3128"/>
                  </a:lnTo>
                  <a:lnTo>
                    <a:pt x="2351" y="3147"/>
                  </a:lnTo>
                  <a:lnTo>
                    <a:pt x="2306" y="3162"/>
                  </a:lnTo>
                  <a:lnTo>
                    <a:pt x="2261" y="3174"/>
                  </a:lnTo>
                  <a:lnTo>
                    <a:pt x="2217" y="3183"/>
                  </a:lnTo>
                  <a:lnTo>
                    <a:pt x="2172" y="3190"/>
                  </a:lnTo>
                  <a:lnTo>
                    <a:pt x="2127" y="3192"/>
                  </a:lnTo>
                  <a:lnTo>
                    <a:pt x="2073" y="3190"/>
                  </a:lnTo>
                  <a:lnTo>
                    <a:pt x="2020" y="3182"/>
                  </a:lnTo>
                  <a:lnTo>
                    <a:pt x="1970" y="3171"/>
                  </a:lnTo>
                  <a:lnTo>
                    <a:pt x="1921" y="3155"/>
                  </a:lnTo>
                  <a:lnTo>
                    <a:pt x="1874" y="3135"/>
                  </a:lnTo>
                  <a:lnTo>
                    <a:pt x="1831" y="3110"/>
                  </a:lnTo>
                  <a:lnTo>
                    <a:pt x="1789" y="3082"/>
                  </a:lnTo>
                  <a:lnTo>
                    <a:pt x="1749" y="3048"/>
                  </a:lnTo>
                  <a:lnTo>
                    <a:pt x="1714" y="3011"/>
                  </a:lnTo>
                  <a:lnTo>
                    <a:pt x="1677" y="2967"/>
                  </a:lnTo>
                  <a:lnTo>
                    <a:pt x="1644" y="2919"/>
                  </a:lnTo>
                  <a:lnTo>
                    <a:pt x="1617" y="2869"/>
                  </a:lnTo>
                  <a:lnTo>
                    <a:pt x="1591" y="2816"/>
                  </a:lnTo>
                  <a:lnTo>
                    <a:pt x="1570" y="2762"/>
                  </a:lnTo>
                  <a:lnTo>
                    <a:pt x="1553" y="2706"/>
                  </a:lnTo>
                  <a:lnTo>
                    <a:pt x="1537" y="2650"/>
                  </a:lnTo>
                  <a:lnTo>
                    <a:pt x="1524" y="2593"/>
                  </a:lnTo>
                  <a:lnTo>
                    <a:pt x="1514" y="2537"/>
                  </a:lnTo>
                  <a:lnTo>
                    <a:pt x="1507" y="2481"/>
                  </a:lnTo>
                  <a:lnTo>
                    <a:pt x="1501" y="2427"/>
                  </a:lnTo>
                  <a:lnTo>
                    <a:pt x="1497" y="2374"/>
                  </a:lnTo>
                  <a:lnTo>
                    <a:pt x="1495" y="2324"/>
                  </a:lnTo>
                  <a:lnTo>
                    <a:pt x="1493" y="2276"/>
                  </a:lnTo>
                  <a:lnTo>
                    <a:pt x="1493" y="2231"/>
                  </a:lnTo>
                  <a:lnTo>
                    <a:pt x="1436" y="2223"/>
                  </a:lnTo>
                  <a:lnTo>
                    <a:pt x="1381" y="2210"/>
                  </a:lnTo>
                  <a:lnTo>
                    <a:pt x="1329" y="2191"/>
                  </a:lnTo>
                  <a:lnTo>
                    <a:pt x="1279" y="2166"/>
                  </a:lnTo>
                  <a:lnTo>
                    <a:pt x="1233" y="2137"/>
                  </a:lnTo>
                  <a:lnTo>
                    <a:pt x="1189" y="2103"/>
                  </a:lnTo>
                  <a:lnTo>
                    <a:pt x="1151" y="2064"/>
                  </a:lnTo>
                  <a:lnTo>
                    <a:pt x="1115" y="2023"/>
                  </a:lnTo>
                  <a:lnTo>
                    <a:pt x="1084" y="1977"/>
                  </a:lnTo>
                  <a:lnTo>
                    <a:pt x="1059" y="1929"/>
                  </a:lnTo>
                  <a:lnTo>
                    <a:pt x="1039" y="1877"/>
                  </a:lnTo>
                  <a:lnTo>
                    <a:pt x="1023" y="1823"/>
                  </a:lnTo>
                  <a:lnTo>
                    <a:pt x="1014" y="1766"/>
                  </a:lnTo>
                  <a:lnTo>
                    <a:pt x="1011" y="1708"/>
                  </a:lnTo>
                  <a:lnTo>
                    <a:pt x="1011" y="1210"/>
                  </a:lnTo>
                  <a:lnTo>
                    <a:pt x="2312" y="1210"/>
                  </a:lnTo>
                  <a:lnTo>
                    <a:pt x="2312" y="1708"/>
                  </a:lnTo>
                  <a:lnTo>
                    <a:pt x="2309" y="1764"/>
                  </a:lnTo>
                  <a:lnTo>
                    <a:pt x="2300" y="1817"/>
                  </a:lnTo>
                  <a:lnTo>
                    <a:pt x="2287" y="1869"/>
                  </a:lnTo>
                  <a:lnTo>
                    <a:pt x="2267" y="1919"/>
                  </a:lnTo>
                  <a:lnTo>
                    <a:pt x="2244" y="1966"/>
                  </a:lnTo>
                  <a:lnTo>
                    <a:pt x="2217" y="2009"/>
                  </a:lnTo>
                  <a:lnTo>
                    <a:pt x="2184" y="2051"/>
                  </a:lnTo>
                  <a:lnTo>
                    <a:pt x="2148" y="2089"/>
                  </a:lnTo>
                  <a:lnTo>
                    <a:pt x="2109" y="2122"/>
                  </a:lnTo>
                  <a:lnTo>
                    <a:pt x="2066" y="2153"/>
                  </a:lnTo>
                  <a:lnTo>
                    <a:pt x="2020" y="2178"/>
                  </a:lnTo>
                  <a:lnTo>
                    <a:pt x="1971" y="2199"/>
                  </a:lnTo>
                  <a:lnTo>
                    <a:pt x="1921" y="2215"/>
                  </a:lnTo>
                  <a:lnTo>
                    <a:pt x="1868" y="2226"/>
                  </a:lnTo>
                  <a:lnTo>
                    <a:pt x="1813" y="2232"/>
                  </a:lnTo>
                  <a:lnTo>
                    <a:pt x="1813" y="2275"/>
                  </a:lnTo>
                  <a:lnTo>
                    <a:pt x="1814" y="2320"/>
                  </a:lnTo>
                  <a:lnTo>
                    <a:pt x="1817" y="2367"/>
                  </a:lnTo>
                  <a:lnTo>
                    <a:pt x="1822" y="2415"/>
                  </a:lnTo>
                  <a:lnTo>
                    <a:pt x="1828" y="2463"/>
                  </a:lnTo>
                  <a:lnTo>
                    <a:pt x="1835" y="2510"/>
                  </a:lnTo>
                  <a:lnTo>
                    <a:pt x="1844" y="2558"/>
                  </a:lnTo>
                  <a:lnTo>
                    <a:pt x="1856" y="2604"/>
                  </a:lnTo>
                  <a:lnTo>
                    <a:pt x="1869" y="2649"/>
                  </a:lnTo>
                  <a:lnTo>
                    <a:pt x="1886" y="2692"/>
                  </a:lnTo>
                  <a:lnTo>
                    <a:pt x="1905" y="2730"/>
                  </a:lnTo>
                  <a:lnTo>
                    <a:pt x="1927" y="2766"/>
                  </a:lnTo>
                  <a:lnTo>
                    <a:pt x="1952" y="2798"/>
                  </a:lnTo>
                  <a:lnTo>
                    <a:pt x="1975" y="2821"/>
                  </a:lnTo>
                  <a:lnTo>
                    <a:pt x="2001" y="2839"/>
                  </a:lnTo>
                  <a:lnTo>
                    <a:pt x="2028" y="2854"/>
                  </a:lnTo>
                  <a:lnTo>
                    <a:pt x="2059" y="2864"/>
                  </a:lnTo>
                  <a:lnTo>
                    <a:pt x="2091" y="2870"/>
                  </a:lnTo>
                  <a:lnTo>
                    <a:pt x="2127" y="2872"/>
                  </a:lnTo>
                  <a:lnTo>
                    <a:pt x="2158" y="2870"/>
                  </a:lnTo>
                  <a:lnTo>
                    <a:pt x="2189" y="2863"/>
                  </a:lnTo>
                  <a:lnTo>
                    <a:pt x="2224" y="2853"/>
                  </a:lnTo>
                  <a:lnTo>
                    <a:pt x="2258" y="2839"/>
                  </a:lnTo>
                  <a:lnTo>
                    <a:pt x="2295" y="2823"/>
                  </a:lnTo>
                  <a:lnTo>
                    <a:pt x="2332" y="2805"/>
                  </a:lnTo>
                  <a:lnTo>
                    <a:pt x="2368" y="2784"/>
                  </a:lnTo>
                  <a:lnTo>
                    <a:pt x="2404" y="2762"/>
                  </a:lnTo>
                  <a:lnTo>
                    <a:pt x="2440" y="2739"/>
                  </a:lnTo>
                  <a:lnTo>
                    <a:pt x="2474" y="2716"/>
                  </a:lnTo>
                  <a:lnTo>
                    <a:pt x="2506" y="2693"/>
                  </a:lnTo>
                  <a:lnTo>
                    <a:pt x="2536" y="2669"/>
                  </a:lnTo>
                  <a:lnTo>
                    <a:pt x="2564" y="2648"/>
                  </a:lnTo>
                  <a:lnTo>
                    <a:pt x="2588" y="2627"/>
                  </a:lnTo>
                  <a:lnTo>
                    <a:pt x="2610" y="2609"/>
                  </a:lnTo>
                  <a:lnTo>
                    <a:pt x="2667" y="2549"/>
                  </a:lnTo>
                  <a:lnTo>
                    <a:pt x="2719" y="2486"/>
                  </a:lnTo>
                  <a:lnTo>
                    <a:pt x="2766" y="2421"/>
                  </a:lnTo>
                  <a:lnTo>
                    <a:pt x="2810" y="2354"/>
                  </a:lnTo>
                  <a:lnTo>
                    <a:pt x="2850" y="2283"/>
                  </a:lnTo>
                  <a:lnTo>
                    <a:pt x="2886" y="2211"/>
                  </a:lnTo>
                  <a:lnTo>
                    <a:pt x="2916" y="2137"/>
                  </a:lnTo>
                  <a:lnTo>
                    <a:pt x="2943" y="2061"/>
                  </a:lnTo>
                  <a:lnTo>
                    <a:pt x="2964" y="1984"/>
                  </a:lnTo>
                  <a:lnTo>
                    <a:pt x="2980" y="1905"/>
                  </a:lnTo>
                  <a:lnTo>
                    <a:pt x="2992" y="1824"/>
                  </a:lnTo>
                  <a:lnTo>
                    <a:pt x="3000" y="1743"/>
                  </a:lnTo>
                  <a:lnTo>
                    <a:pt x="3003" y="1660"/>
                  </a:lnTo>
                  <a:lnTo>
                    <a:pt x="3000" y="1569"/>
                  </a:lnTo>
                  <a:lnTo>
                    <a:pt x="2990" y="1479"/>
                  </a:lnTo>
                  <a:lnTo>
                    <a:pt x="2975" y="1390"/>
                  </a:lnTo>
                  <a:lnTo>
                    <a:pt x="2955" y="1305"/>
                  </a:lnTo>
                  <a:lnTo>
                    <a:pt x="2928" y="1220"/>
                  </a:lnTo>
                  <a:lnTo>
                    <a:pt x="2897" y="1139"/>
                  </a:lnTo>
                  <a:lnTo>
                    <a:pt x="2860" y="1061"/>
                  </a:lnTo>
                  <a:lnTo>
                    <a:pt x="2819" y="984"/>
                  </a:lnTo>
                  <a:lnTo>
                    <a:pt x="2774" y="911"/>
                  </a:lnTo>
                  <a:lnTo>
                    <a:pt x="2723" y="842"/>
                  </a:lnTo>
                  <a:lnTo>
                    <a:pt x="2668" y="775"/>
                  </a:lnTo>
                  <a:lnTo>
                    <a:pt x="2610" y="712"/>
                  </a:lnTo>
                  <a:lnTo>
                    <a:pt x="2546" y="654"/>
                  </a:lnTo>
                  <a:lnTo>
                    <a:pt x="2480" y="599"/>
                  </a:lnTo>
                  <a:lnTo>
                    <a:pt x="2411" y="548"/>
                  </a:lnTo>
                  <a:lnTo>
                    <a:pt x="2338" y="503"/>
                  </a:lnTo>
                  <a:lnTo>
                    <a:pt x="2261" y="462"/>
                  </a:lnTo>
                  <a:lnTo>
                    <a:pt x="2183" y="425"/>
                  </a:lnTo>
                  <a:lnTo>
                    <a:pt x="2102" y="394"/>
                  </a:lnTo>
                  <a:lnTo>
                    <a:pt x="2017" y="367"/>
                  </a:lnTo>
                  <a:lnTo>
                    <a:pt x="1931" y="347"/>
                  </a:lnTo>
                  <a:lnTo>
                    <a:pt x="1843" y="331"/>
                  </a:lnTo>
                  <a:lnTo>
                    <a:pt x="1753" y="322"/>
                  </a:lnTo>
                  <a:lnTo>
                    <a:pt x="1662" y="319"/>
                  </a:lnTo>
                  <a:lnTo>
                    <a:pt x="1570" y="322"/>
                  </a:lnTo>
                  <a:lnTo>
                    <a:pt x="1479" y="331"/>
                  </a:lnTo>
                  <a:lnTo>
                    <a:pt x="1392" y="347"/>
                  </a:lnTo>
                  <a:lnTo>
                    <a:pt x="1305" y="367"/>
                  </a:lnTo>
                  <a:lnTo>
                    <a:pt x="1221" y="394"/>
                  </a:lnTo>
                  <a:lnTo>
                    <a:pt x="1139" y="425"/>
                  </a:lnTo>
                  <a:lnTo>
                    <a:pt x="1061" y="462"/>
                  </a:lnTo>
                  <a:lnTo>
                    <a:pt x="985" y="503"/>
                  </a:lnTo>
                  <a:lnTo>
                    <a:pt x="912" y="548"/>
                  </a:lnTo>
                  <a:lnTo>
                    <a:pt x="842" y="599"/>
                  </a:lnTo>
                  <a:lnTo>
                    <a:pt x="776" y="654"/>
                  </a:lnTo>
                  <a:lnTo>
                    <a:pt x="714" y="712"/>
                  </a:lnTo>
                  <a:lnTo>
                    <a:pt x="655" y="775"/>
                  </a:lnTo>
                  <a:lnTo>
                    <a:pt x="600" y="842"/>
                  </a:lnTo>
                  <a:lnTo>
                    <a:pt x="550" y="911"/>
                  </a:lnTo>
                  <a:lnTo>
                    <a:pt x="503" y="984"/>
                  </a:lnTo>
                  <a:lnTo>
                    <a:pt x="462" y="1061"/>
                  </a:lnTo>
                  <a:lnTo>
                    <a:pt x="426" y="1139"/>
                  </a:lnTo>
                  <a:lnTo>
                    <a:pt x="394" y="1220"/>
                  </a:lnTo>
                  <a:lnTo>
                    <a:pt x="368" y="1305"/>
                  </a:lnTo>
                  <a:lnTo>
                    <a:pt x="347" y="1390"/>
                  </a:lnTo>
                  <a:lnTo>
                    <a:pt x="332" y="1479"/>
                  </a:lnTo>
                  <a:lnTo>
                    <a:pt x="323" y="1569"/>
                  </a:lnTo>
                  <a:lnTo>
                    <a:pt x="320" y="1660"/>
                  </a:lnTo>
                  <a:lnTo>
                    <a:pt x="323" y="1743"/>
                  </a:lnTo>
                  <a:lnTo>
                    <a:pt x="330" y="1824"/>
                  </a:lnTo>
                  <a:lnTo>
                    <a:pt x="342" y="1904"/>
                  </a:lnTo>
                  <a:lnTo>
                    <a:pt x="358" y="1983"/>
                  </a:lnTo>
                  <a:lnTo>
                    <a:pt x="380" y="2059"/>
                  </a:lnTo>
                  <a:lnTo>
                    <a:pt x="406" y="2136"/>
                  </a:lnTo>
                  <a:lnTo>
                    <a:pt x="437" y="2210"/>
                  </a:lnTo>
                  <a:lnTo>
                    <a:pt x="471" y="2281"/>
                  </a:lnTo>
                  <a:lnTo>
                    <a:pt x="511" y="2352"/>
                  </a:lnTo>
                  <a:lnTo>
                    <a:pt x="555" y="2419"/>
                  </a:lnTo>
                  <a:lnTo>
                    <a:pt x="603" y="2485"/>
                  </a:lnTo>
                  <a:lnTo>
                    <a:pt x="655" y="2547"/>
                  </a:lnTo>
                  <a:lnTo>
                    <a:pt x="711" y="2607"/>
                  </a:lnTo>
                  <a:lnTo>
                    <a:pt x="768" y="2661"/>
                  </a:lnTo>
                  <a:lnTo>
                    <a:pt x="829" y="2712"/>
                  </a:lnTo>
                  <a:lnTo>
                    <a:pt x="892" y="2760"/>
                  </a:lnTo>
                  <a:lnTo>
                    <a:pt x="958" y="2803"/>
                  </a:lnTo>
                  <a:lnTo>
                    <a:pt x="1027" y="2842"/>
                  </a:lnTo>
                  <a:lnTo>
                    <a:pt x="1098" y="2878"/>
                  </a:lnTo>
                  <a:lnTo>
                    <a:pt x="1170" y="2910"/>
                  </a:lnTo>
                  <a:lnTo>
                    <a:pt x="1244" y="2936"/>
                  </a:lnTo>
                  <a:lnTo>
                    <a:pt x="1271" y="2947"/>
                  </a:lnTo>
                  <a:lnTo>
                    <a:pt x="1294" y="2962"/>
                  </a:lnTo>
                  <a:lnTo>
                    <a:pt x="1314" y="2982"/>
                  </a:lnTo>
                  <a:lnTo>
                    <a:pt x="1331" y="3003"/>
                  </a:lnTo>
                  <a:lnTo>
                    <a:pt x="1343" y="3028"/>
                  </a:lnTo>
                  <a:lnTo>
                    <a:pt x="1351" y="3054"/>
                  </a:lnTo>
                  <a:lnTo>
                    <a:pt x="1354" y="3082"/>
                  </a:lnTo>
                  <a:lnTo>
                    <a:pt x="1353" y="3109"/>
                  </a:lnTo>
                  <a:lnTo>
                    <a:pt x="1347" y="3138"/>
                  </a:lnTo>
                  <a:lnTo>
                    <a:pt x="1335" y="3165"/>
                  </a:lnTo>
                  <a:lnTo>
                    <a:pt x="1319" y="3189"/>
                  </a:lnTo>
                  <a:lnTo>
                    <a:pt x="1298" y="3209"/>
                  </a:lnTo>
                  <a:lnTo>
                    <a:pt x="1276" y="3226"/>
                  </a:lnTo>
                  <a:lnTo>
                    <a:pt x="1250" y="3237"/>
                  </a:lnTo>
                  <a:lnTo>
                    <a:pt x="1223" y="3246"/>
                  </a:lnTo>
                  <a:lnTo>
                    <a:pt x="1194" y="3248"/>
                  </a:lnTo>
                  <a:lnTo>
                    <a:pt x="1170" y="3246"/>
                  </a:lnTo>
                  <a:lnTo>
                    <a:pt x="1144" y="3240"/>
                  </a:lnTo>
                  <a:lnTo>
                    <a:pt x="1063" y="3211"/>
                  </a:lnTo>
                  <a:lnTo>
                    <a:pt x="983" y="3177"/>
                  </a:lnTo>
                  <a:lnTo>
                    <a:pt x="904" y="3140"/>
                  </a:lnTo>
                  <a:lnTo>
                    <a:pt x="828" y="3098"/>
                  </a:lnTo>
                  <a:lnTo>
                    <a:pt x="753" y="3052"/>
                  </a:lnTo>
                  <a:lnTo>
                    <a:pt x="682" y="3003"/>
                  </a:lnTo>
                  <a:lnTo>
                    <a:pt x="613" y="2949"/>
                  </a:lnTo>
                  <a:lnTo>
                    <a:pt x="547" y="2893"/>
                  </a:lnTo>
                  <a:lnTo>
                    <a:pt x="484" y="2832"/>
                  </a:lnTo>
                  <a:lnTo>
                    <a:pt x="419" y="2764"/>
                  </a:lnTo>
                  <a:lnTo>
                    <a:pt x="358" y="2693"/>
                  </a:lnTo>
                  <a:lnTo>
                    <a:pt x="302" y="2617"/>
                  </a:lnTo>
                  <a:lnTo>
                    <a:pt x="251" y="2541"/>
                  </a:lnTo>
                  <a:lnTo>
                    <a:pt x="205" y="2461"/>
                  </a:lnTo>
                  <a:lnTo>
                    <a:pt x="163" y="2379"/>
                  </a:lnTo>
                  <a:lnTo>
                    <a:pt x="125" y="2295"/>
                  </a:lnTo>
                  <a:lnTo>
                    <a:pt x="93" y="2209"/>
                  </a:lnTo>
                  <a:lnTo>
                    <a:pt x="64" y="2121"/>
                  </a:lnTo>
                  <a:lnTo>
                    <a:pt x="42" y="2032"/>
                  </a:lnTo>
                  <a:lnTo>
                    <a:pt x="23" y="1940"/>
                  </a:lnTo>
                  <a:lnTo>
                    <a:pt x="10" y="1849"/>
                  </a:lnTo>
                  <a:lnTo>
                    <a:pt x="3" y="1755"/>
                  </a:lnTo>
                  <a:lnTo>
                    <a:pt x="0" y="1660"/>
                  </a:lnTo>
                  <a:lnTo>
                    <a:pt x="3" y="1555"/>
                  </a:lnTo>
                  <a:lnTo>
                    <a:pt x="13" y="1453"/>
                  </a:lnTo>
                  <a:lnTo>
                    <a:pt x="29" y="1352"/>
                  </a:lnTo>
                  <a:lnTo>
                    <a:pt x="51" y="1252"/>
                  </a:lnTo>
                  <a:lnTo>
                    <a:pt x="78" y="1155"/>
                  </a:lnTo>
                  <a:lnTo>
                    <a:pt x="112" y="1061"/>
                  </a:lnTo>
                  <a:lnTo>
                    <a:pt x="151" y="969"/>
                  </a:lnTo>
                  <a:lnTo>
                    <a:pt x="194" y="880"/>
                  </a:lnTo>
                  <a:lnTo>
                    <a:pt x="244" y="795"/>
                  </a:lnTo>
                  <a:lnTo>
                    <a:pt x="298" y="712"/>
                  </a:lnTo>
                  <a:lnTo>
                    <a:pt x="356" y="633"/>
                  </a:lnTo>
                  <a:lnTo>
                    <a:pt x="419" y="558"/>
                  </a:lnTo>
                  <a:lnTo>
                    <a:pt x="487" y="486"/>
                  </a:lnTo>
                  <a:lnTo>
                    <a:pt x="559" y="419"/>
                  </a:lnTo>
                  <a:lnTo>
                    <a:pt x="634" y="356"/>
                  </a:lnTo>
                  <a:lnTo>
                    <a:pt x="713" y="298"/>
                  </a:lnTo>
                  <a:lnTo>
                    <a:pt x="795" y="244"/>
                  </a:lnTo>
                  <a:lnTo>
                    <a:pt x="881" y="194"/>
                  </a:lnTo>
                  <a:lnTo>
                    <a:pt x="969" y="150"/>
                  </a:lnTo>
                  <a:lnTo>
                    <a:pt x="1062" y="112"/>
                  </a:lnTo>
                  <a:lnTo>
                    <a:pt x="1156" y="78"/>
                  </a:lnTo>
                  <a:lnTo>
                    <a:pt x="1252" y="50"/>
                  </a:lnTo>
                  <a:lnTo>
                    <a:pt x="1352" y="28"/>
                  </a:lnTo>
                  <a:lnTo>
                    <a:pt x="1453" y="13"/>
                  </a:lnTo>
                  <a:lnTo>
                    <a:pt x="1557" y="3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7112250" y="1658341"/>
            <a:ext cx="3677894" cy="58539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112250" y="2243734"/>
            <a:ext cx="3677894" cy="36861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78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PEST Analysis Diagram For PowerPoint</a:t>
            </a: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398681" y="2333625"/>
            <a:ext cx="1922463" cy="1922463"/>
          </a:xfrm>
          <a:custGeom>
            <a:avLst/>
            <a:gdLst>
              <a:gd name="T0" fmla="*/ 195 w 2421"/>
              <a:gd name="T1" fmla="*/ 0 h 2421"/>
              <a:gd name="T2" fmla="*/ 2227 w 2421"/>
              <a:gd name="T3" fmla="*/ 0 h 2421"/>
              <a:gd name="T4" fmla="*/ 2270 w 2421"/>
              <a:gd name="T5" fmla="*/ 4 h 2421"/>
              <a:gd name="T6" fmla="*/ 2311 w 2421"/>
              <a:gd name="T7" fmla="*/ 19 h 2421"/>
              <a:gd name="T8" fmla="*/ 2349 w 2421"/>
              <a:gd name="T9" fmla="*/ 43 h 2421"/>
              <a:gd name="T10" fmla="*/ 2378 w 2421"/>
              <a:gd name="T11" fmla="*/ 72 h 2421"/>
              <a:gd name="T12" fmla="*/ 2402 w 2421"/>
              <a:gd name="T13" fmla="*/ 110 h 2421"/>
              <a:gd name="T14" fmla="*/ 2417 w 2421"/>
              <a:gd name="T15" fmla="*/ 151 h 2421"/>
              <a:gd name="T16" fmla="*/ 2421 w 2421"/>
              <a:gd name="T17" fmla="*/ 194 h 2421"/>
              <a:gd name="T18" fmla="*/ 2421 w 2421"/>
              <a:gd name="T19" fmla="*/ 2227 h 2421"/>
              <a:gd name="T20" fmla="*/ 2417 w 2421"/>
              <a:gd name="T21" fmla="*/ 2270 h 2421"/>
              <a:gd name="T22" fmla="*/ 2402 w 2421"/>
              <a:gd name="T23" fmla="*/ 2311 h 2421"/>
              <a:gd name="T24" fmla="*/ 2378 w 2421"/>
              <a:gd name="T25" fmla="*/ 2349 h 2421"/>
              <a:gd name="T26" fmla="*/ 2349 w 2421"/>
              <a:gd name="T27" fmla="*/ 2378 h 2421"/>
              <a:gd name="T28" fmla="*/ 2311 w 2421"/>
              <a:gd name="T29" fmla="*/ 2402 h 2421"/>
              <a:gd name="T30" fmla="*/ 2270 w 2421"/>
              <a:gd name="T31" fmla="*/ 2417 h 2421"/>
              <a:gd name="T32" fmla="*/ 2227 w 2421"/>
              <a:gd name="T33" fmla="*/ 2421 h 2421"/>
              <a:gd name="T34" fmla="*/ 195 w 2421"/>
              <a:gd name="T35" fmla="*/ 2421 h 2421"/>
              <a:gd name="T36" fmla="*/ 151 w 2421"/>
              <a:gd name="T37" fmla="*/ 2417 h 2421"/>
              <a:gd name="T38" fmla="*/ 110 w 2421"/>
              <a:gd name="T39" fmla="*/ 2402 h 2421"/>
              <a:gd name="T40" fmla="*/ 73 w 2421"/>
              <a:gd name="T41" fmla="*/ 2378 h 2421"/>
              <a:gd name="T42" fmla="*/ 43 w 2421"/>
              <a:gd name="T43" fmla="*/ 2349 h 2421"/>
              <a:gd name="T44" fmla="*/ 20 w 2421"/>
              <a:gd name="T45" fmla="*/ 2311 h 2421"/>
              <a:gd name="T46" fmla="*/ 4 w 2421"/>
              <a:gd name="T47" fmla="*/ 2270 h 2421"/>
              <a:gd name="T48" fmla="*/ 0 w 2421"/>
              <a:gd name="T49" fmla="*/ 2227 h 2421"/>
              <a:gd name="T50" fmla="*/ 0 w 2421"/>
              <a:gd name="T51" fmla="*/ 194 h 2421"/>
              <a:gd name="T52" fmla="*/ 4 w 2421"/>
              <a:gd name="T53" fmla="*/ 151 h 2421"/>
              <a:gd name="T54" fmla="*/ 20 w 2421"/>
              <a:gd name="T55" fmla="*/ 110 h 2421"/>
              <a:gd name="T56" fmla="*/ 43 w 2421"/>
              <a:gd name="T57" fmla="*/ 72 h 2421"/>
              <a:gd name="T58" fmla="*/ 73 w 2421"/>
              <a:gd name="T59" fmla="*/ 43 h 2421"/>
              <a:gd name="T60" fmla="*/ 110 w 2421"/>
              <a:gd name="T61" fmla="*/ 19 h 2421"/>
              <a:gd name="T62" fmla="*/ 151 w 2421"/>
              <a:gd name="T63" fmla="*/ 4 h 2421"/>
              <a:gd name="T64" fmla="*/ 195 w 2421"/>
              <a:gd name="T65" fmla="*/ 0 h 2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1" h="2421">
                <a:moveTo>
                  <a:pt x="195" y="0"/>
                </a:moveTo>
                <a:lnTo>
                  <a:pt x="2227" y="0"/>
                </a:lnTo>
                <a:lnTo>
                  <a:pt x="2270" y="4"/>
                </a:lnTo>
                <a:lnTo>
                  <a:pt x="2311" y="19"/>
                </a:lnTo>
                <a:lnTo>
                  <a:pt x="2349" y="43"/>
                </a:lnTo>
                <a:lnTo>
                  <a:pt x="2378" y="72"/>
                </a:lnTo>
                <a:lnTo>
                  <a:pt x="2402" y="110"/>
                </a:lnTo>
                <a:lnTo>
                  <a:pt x="2417" y="151"/>
                </a:lnTo>
                <a:lnTo>
                  <a:pt x="2421" y="194"/>
                </a:lnTo>
                <a:lnTo>
                  <a:pt x="2421" y="2227"/>
                </a:lnTo>
                <a:lnTo>
                  <a:pt x="2417" y="2270"/>
                </a:lnTo>
                <a:lnTo>
                  <a:pt x="2402" y="2311"/>
                </a:lnTo>
                <a:lnTo>
                  <a:pt x="2378" y="2349"/>
                </a:lnTo>
                <a:lnTo>
                  <a:pt x="2349" y="2378"/>
                </a:lnTo>
                <a:lnTo>
                  <a:pt x="2311" y="2402"/>
                </a:lnTo>
                <a:lnTo>
                  <a:pt x="2270" y="2417"/>
                </a:lnTo>
                <a:lnTo>
                  <a:pt x="2227" y="2421"/>
                </a:lnTo>
                <a:lnTo>
                  <a:pt x="195" y="2421"/>
                </a:lnTo>
                <a:lnTo>
                  <a:pt x="151" y="2417"/>
                </a:lnTo>
                <a:lnTo>
                  <a:pt x="110" y="2402"/>
                </a:lnTo>
                <a:lnTo>
                  <a:pt x="73" y="2378"/>
                </a:lnTo>
                <a:lnTo>
                  <a:pt x="43" y="2349"/>
                </a:lnTo>
                <a:lnTo>
                  <a:pt x="20" y="2311"/>
                </a:lnTo>
                <a:lnTo>
                  <a:pt x="4" y="2270"/>
                </a:lnTo>
                <a:lnTo>
                  <a:pt x="0" y="2227"/>
                </a:lnTo>
                <a:lnTo>
                  <a:pt x="0" y="194"/>
                </a:lnTo>
                <a:lnTo>
                  <a:pt x="4" y="151"/>
                </a:lnTo>
                <a:lnTo>
                  <a:pt x="20" y="110"/>
                </a:lnTo>
                <a:lnTo>
                  <a:pt x="43" y="72"/>
                </a:lnTo>
                <a:lnTo>
                  <a:pt x="73" y="43"/>
                </a:lnTo>
                <a:lnTo>
                  <a:pt x="110" y="19"/>
                </a:lnTo>
                <a:lnTo>
                  <a:pt x="151" y="4"/>
                </a:lnTo>
                <a:lnTo>
                  <a:pt x="1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</a:t>
            </a:r>
          </a:p>
          <a:p>
            <a:pPr algn="ctr"/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359119" y="1217612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4 w 1211"/>
              <a:gd name="T9" fmla="*/ 41 h 1212"/>
              <a:gd name="T10" fmla="*/ 1207 w 1211"/>
              <a:gd name="T11" fmla="*/ 67 h 1212"/>
              <a:gd name="T12" fmla="*/ 1211 w 1211"/>
              <a:gd name="T13" fmla="*/ 98 h 1212"/>
              <a:gd name="T14" fmla="*/ 1211 w 1211"/>
              <a:gd name="T15" fmla="*/ 1114 h 1212"/>
              <a:gd name="T16" fmla="*/ 1207 w 1211"/>
              <a:gd name="T17" fmla="*/ 1145 h 1212"/>
              <a:gd name="T18" fmla="*/ 1194 w 1211"/>
              <a:gd name="T19" fmla="*/ 1173 h 1212"/>
              <a:gd name="T20" fmla="*/ 1172 w 1211"/>
              <a:gd name="T21" fmla="*/ 1192 h 1212"/>
              <a:gd name="T22" fmla="*/ 1144 w 1211"/>
              <a:gd name="T23" fmla="*/ 1208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8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8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4" y="41"/>
                </a:lnTo>
                <a:lnTo>
                  <a:pt x="1207" y="67"/>
                </a:lnTo>
                <a:lnTo>
                  <a:pt x="1211" y="98"/>
                </a:lnTo>
                <a:lnTo>
                  <a:pt x="1211" y="1114"/>
                </a:lnTo>
                <a:lnTo>
                  <a:pt x="1207" y="1145"/>
                </a:lnTo>
                <a:lnTo>
                  <a:pt x="1194" y="1173"/>
                </a:lnTo>
                <a:lnTo>
                  <a:pt x="1172" y="1192"/>
                </a:lnTo>
                <a:lnTo>
                  <a:pt x="1144" y="1208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8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8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65606" y="1217612"/>
            <a:ext cx="1922463" cy="1924050"/>
          </a:xfrm>
          <a:custGeom>
            <a:avLst/>
            <a:gdLst>
              <a:gd name="T0" fmla="*/ 197 w 2422"/>
              <a:gd name="T1" fmla="*/ 0 h 2424"/>
              <a:gd name="T2" fmla="*/ 2227 w 2422"/>
              <a:gd name="T3" fmla="*/ 0 h 2424"/>
              <a:gd name="T4" fmla="*/ 2272 w 2422"/>
              <a:gd name="T5" fmla="*/ 6 h 2424"/>
              <a:gd name="T6" fmla="*/ 2311 w 2422"/>
              <a:gd name="T7" fmla="*/ 22 h 2424"/>
              <a:gd name="T8" fmla="*/ 2349 w 2422"/>
              <a:gd name="T9" fmla="*/ 43 h 2424"/>
              <a:gd name="T10" fmla="*/ 2378 w 2422"/>
              <a:gd name="T11" fmla="*/ 75 h 2424"/>
              <a:gd name="T12" fmla="*/ 2402 w 2422"/>
              <a:gd name="T13" fmla="*/ 110 h 2424"/>
              <a:gd name="T14" fmla="*/ 2418 w 2422"/>
              <a:gd name="T15" fmla="*/ 152 h 2424"/>
              <a:gd name="T16" fmla="*/ 2422 w 2422"/>
              <a:gd name="T17" fmla="*/ 197 h 2424"/>
              <a:gd name="T18" fmla="*/ 2422 w 2422"/>
              <a:gd name="T19" fmla="*/ 2227 h 2424"/>
              <a:gd name="T20" fmla="*/ 2418 w 2422"/>
              <a:gd name="T21" fmla="*/ 2272 h 2424"/>
              <a:gd name="T22" fmla="*/ 2402 w 2422"/>
              <a:gd name="T23" fmla="*/ 2314 h 2424"/>
              <a:gd name="T24" fmla="*/ 2378 w 2422"/>
              <a:gd name="T25" fmla="*/ 2349 h 2424"/>
              <a:gd name="T26" fmla="*/ 2349 w 2422"/>
              <a:gd name="T27" fmla="*/ 2380 h 2424"/>
              <a:gd name="T28" fmla="*/ 2311 w 2422"/>
              <a:gd name="T29" fmla="*/ 2404 h 2424"/>
              <a:gd name="T30" fmla="*/ 2272 w 2422"/>
              <a:gd name="T31" fmla="*/ 2418 h 2424"/>
              <a:gd name="T32" fmla="*/ 2227 w 2422"/>
              <a:gd name="T33" fmla="*/ 2424 h 2424"/>
              <a:gd name="T34" fmla="*/ 197 w 2422"/>
              <a:gd name="T35" fmla="*/ 2424 h 2424"/>
              <a:gd name="T36" fmla="*/ 152 w 2422"/>
              <a:gd name="T37" fmla="*/ 2418 h 2424"/>
              <a:gd name="T38" fmla="*/ 110 w 2422"/>
              <a:gd name="T39" fmla="*/ 2404 h 2424"/>
              <a:gd name="T40" fmla="*/ 73 w 2422"/>
              <a:gd name="T41" fmla="*/ 2380 h 2424"/>
              <a:gd name="T42" fmla="*/ 44 w 2422"/>
              <a:gd name="T43" fmla="*/ 2349 h 2424"/>
              <a:gd name="T44" fmla="*/ 20 w 2422"/>
              <a:gd name="T45" fmla="*/ 2314 h 2424"/>
              <a:gd name="T46" fmla="*/ 6 w 2422"/>
              <a:gd name="T47" fmla="*/ 2272 h 2424"/>
              <a:gd name="T48" fmla="*/ 0 w 2422"/>
              <a:gd name="T49" fmla="*/ 2227 h 2424"/>
              <a:gd name="T50" fmla="*/ 0 w 2422"/>
              <a:gd name="T51" fmla="*/ 197 h 2424"/>
              <a:gd name="T52" fmla="*/ 6 w 2422"/>
              <a:gd name="T53" fmla="*/ 152 h 2424"/>
              <a:gd name="T54" fmla="*/ 20 w 2422"/>
              <a:gd name="T55" fmla="*/ 110 h 2424"/>
              <a:gd name="T56" fmla="*/ 44 w 2422"/>
              <a:gd name="T57" fmla="*/ 75 h 2424"/>
              <a:gd name="T58" fmla="*/ 73 w 2422"/>
              <a:gd name="T59" fmla="*/ 43 h 2424"/>
              <a:gd name="T60" fmla="*/ 110 w 2422"/>
              <a:gd name="T61" fmla="*/ 22 h 2424"/>
              <a:gd name="T62" fmla="*/ 152 w 2422"/>
              <a:gd name="T63" fmla="*/ 6 h 2424"/>
              <a:gd name="T64" fmla="*/ 197 w 2422"/>
              <a:gd name="T65" fmla="*/ 0 h 2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2" h="2424">
                <a:moveTo>
                  <a:pt x="197" y="0"/>
                </a:moveTo>
                <a:lnTo>
                  <a:pt x="2227" y="0"/>
                </a:lnTo>
                <a:lnTo>
                  <a:pt x="2272" y="6"/>
                </a:lnTo>
                <a:lnTo>
                  <a:pt x="2311" y="22"/>
                </a:lnTo>
                <a:lnTo>
                  <a:pt x="2349" y="43"/>
                </a:lnTo>
                <a:lnTo>
                  <a:pt x="2378" y="75"/>
                </a:lnTo>
                <a:lnTo>
                  <a:pt x="2402" y="110"/>
                </a:lnTo>
                <a:lnTo>
                  <a:pt x="2418" y="152"/>
                </a:lnTo>
                <a:lnTo>
                  <a:pt x="2422" y="197"/>
                </a:lnTo>
                <a:lnTo>
                  <a:pt x="2422" y="2227"/>
                </a:lnTo>
                <a:lnTo>
                  <a:pt x="2418" y="2272"/>
                </a:lnTo>
                <a:lnTo>
                  <a:pt x="2402" y="2314"/>
                </a:lnTo>
                <a:lnTo>
                  <a:pt x="2378" y="2349"/>
                </a:lnTo>
                <a:lnTo>
                  <a:pt x="2349" y="2380"/>
                </a:lnTo>
                <a:lnTo>
                  <a:pt x="2311" y="2404"/>
                </a:lnTo>
                <a:lnTo>
                  <a:pt x="2272" y="2418"/>
                </a:lnTo>
                <a:lnTo>
                  <a:pt x="2227" y="2424"/>
                </a:lnTo>
                <a:lnTo>
                  <a:pt x="197" y="2424"/>
                </a:lnTo>
                <a:lnTo>
                  <a:pt x="152" y="2418"/>
                </a:lnTo>
                <a:lnTo>
                  <a:pt x="110" y="2404"/>
                </a:lnTo>
                <a:lnTo>
                  <a:pt x="73" y="2380"/>
                </a:lnTo>
                <a:lnTo>
                  <a:pt x="44" y="2349"/>
                </a:lnTo>
                <a:lnTo>
                  <a:pt x="20" y="2314"/>
                </a:lnTo>
                <a:lnTo>
                  <a:pt x="6" y="2272"/>
                </a:lnTo>
                <a:lnTo>
                  <a:pt x="0" y="2227"/>
                </a:lnTo>
                <a:lnTo>
                  <a:pt x="0" y="197"/>
                </a:lnTo>
                <a:lnTo>
                  <a:pt x="6" y="152"/>
                </a:lnTo>
                <a:lnTo>
                  <a:pt x="20" y="110"/>
                </a:lnTo>
                <a:lnTo>
                  <a:pt x="44" y="75"/>
                </a:lnTo>
                <a:lnTo>
                  <a:pt x="73" y="43"/>
                </a:lnTo>
                <a:lnTo>
                  <a:pt x="110" y="22"/>
                </a:lnTo>
                <a:lnTo>
                  <a:pt x="152" y="6"/>
                </a:lnTo>
                <a:lnTo>
                  <a:pt x="19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542056" y="2179638"/>
            <a:ext cx="962025" cy="962025"/>
          </a:xfrm>
          <a:custGeom>
            <a:avLst/>
            <a:gdLst>
              <a:gd name="T0" fmla="*/ 99 w 1212"/>
              <a:gd name="T1" fmla="*/ 0 h 1212"/>
              <a:gd name="T2" fmla="*/ 1114 w 1212"/>
              <a:gd name="T3" fmla="*/ 0 h 1212"/>
              <a:gd name="T4" fmla="*/ 1145 w 1212"/>
              <a:gd name="T5" fmla="*/ 6 h 1212"/>
              <a:gd name="T6" fmla="*/ 1171 w 1212"/>
              <a:gd name="T7" fmla="*/ 20 h 1212"/>
              <a:gd name="T8" fmla="*/ 1192 w 1212"/>
              <a:gd name="T9" fmla="*/ 41 h 1212"/>
              <a:gd name="T10" fmla="*/ 1206 w 1212"/>
              <a:gd name="T11" fmla="*/ 67 h 1212"/>
              <a:gd name="T12" fmla="*/ 1212 w 1212"/>
              <a:gd name="T13" fmla="*/ 98 h 1212"/>
              <a:gd name="T14" fmla="*/ 1212 w 1212"/>
              <a:gd name="T15" fmla="*/ 1113 h 1212"/>
              <a:gd name="T16" fmla="*/ 1206 w 1212"/>
              <a:gd name="T17" fmla="*/ 1145 h 1212"/>
              <a:gd name="T18" fmla="*/ 1192 w 1212"/>
              <a:gd name="T19" fmla="*/ 1170 h 1212"/>
              <a:gd name="T20" fmla="*/ 1171 w 1212"/>
              <a:gd name="T21" fmla="*/ 1192 h 1212"/>
              <a:gd name="T22" fmla="*/ 1145 w 1212"/>
              <a:gd name="T23" fmla="*/ 1206 h 1212"/>
              <a:gd name="T24" fmla="*/ 1114 w 1212"/>
              <a:gd name="T25" fmla="*/ 1212 h 1212"/>
              <a:gd name="T26" fmla="*/ 99 w 1212"/>
              <a:gd name="T27" fmla="*/ 1212 h 1212"/>
              <a:gd name="T28" fmla="*/ 67 w 1212"/>
              <a:gd name="T29" fmla="*/ 1206 h 1212"/>
              <a:gd name="T30" fmla="*/ 42 w 1212"/>
              <a:gd name="T31" fmla="*/ 1192 h 1212"/>
              <a:gd name="T32" fmla="*/ 20 w 1212"/>
              <a:gd name="T33" fmla="*/ 1170 h 1212"/>
              <a:gd name="T34" fmla="*/ 6 w 1212"/>
              <a:gd name="T35" fmla="*/ 1145 h 1212"/>
              <a:gd name="T36" fmla="*/ 0 w 1212"/>
              <a:gd name="T37" fmla="*/ 1113 h 1212"/>
              <a:gd name="T38" fmla="*/ 0 w 1212"/>
              <a:gd name="T39" fmla="*/ 98 h 1212"/>
              <a:gd name="T40" fmla="*/ 6 w 1212"/>
              <a:gd name="T41" fmla="*/ 67 h 1212"/>
              <a:gd name="T42" fmla="*/ 20 w 1212"/>
              <a:gd name="T43" fmla="*/ 41 h 1212"/>
              <a:gd name="T44" fmla="*/ 42 w 1212"/>
              <a:gd name="T45" fmla="*/ 20 h 1212"/>
              <a:gd name="T46" fmla="*/ 67 w 1212"/>
              <a:gd name="T47" fmla="*/ 6 h 1212"/>
              <a:gd name="T48" fmla="*/ 99 w 1212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2" h="1212">
                <a:moveTo>
                  <a:pt x="99" y="0"/>
                </a:moveTo>
                <a:lnTo>
                  <a:pt x="1114" y="0"/>
                </a:lnTo>
                <a:lnTo>
                  <a:pt x="1145" y="6"/>
                </a:lnTo>
                <a:lnTo>
                  <a:pt x="1171" y="20"/>
                </a:lnTo>
                <a:lnTo>
                  <a:pt x="1192" y="41"/>
                </a:lnTo>
                <a:lnTo>
                  <a:pt x="1206" y="67"/>
                </a:lnTo>
                <a:lnTo>
                  <a:pt x="1212" y="98"/>
                </a:lnTo>
                <a:lnTo>
                  <a:pt x="1212" y="1113"/>
                </a:lnTo>
                <a:lnTo>
                  <a:pt x="1206" y="1145"/>
                </a:lnTo>
                <a:lnTo>
                  <a:pt x="1192" y="1170"/>
                </a:lnTo>
                <a:lnTo>
                  <a:pt x="1171" y="1192"/>
                </a:lnTo>
                <a:lnTo>
                  <a:pt x="1145" y="1206"/>
                </a:lnTo>
                <a:lnTo>
                  <a:pt x="1114" y="1212"/>
                </a:lnTo>
                <a:lnTo>
                  <a:pt x="99" y="1212"/>
                </a:lnTo>
                <a:lnTo>
                  <a:pt x="67" y="1206"/>
                </a:lnTo>
                <a:lnTo>
                  <a:pt x="42" y="1192"/>
                </a:lnTo>
                <a:lnTo>
                  <a:pt x="20" y="1170"/>
                </a:lnTo>
                <a:lnTo>
                  <a:pt x="6" y="1145"/>
                </a:lnTo>
                <a:lnTo>
                  <a:pt x="0" y="1113"/>
                </a:lnTo>
                <a:lnTo>
                  <a:pt x="0" y="98"/>
                </a:lnTo>
                <a:lnTo>
                  <a:pt x="6" y="67"/>
                </a:lnTo>
                <a:lnTo>
                  <a:pt x="20" y="41"/>
                </a:lnTo>
                <a:lnTo>
                  <a:pt x="42" y="20"/>
                </a:lnTo>
                <a:lnTo>
                  <a:pt x="67" y="6"/>
                </a:lnTo>
                <a:lnTo>
                  <a:pt x="9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580031" y="3332163"/>
            <a:ext cx="1924050" cy="1924050"/>
          </a:xfrm>
          <a:custGeom>
            <a:avLst/>
            <a:gdLst>
              <a:gd name="T0" fmla="*/ 196 w 2423"/>
              <a:gd name="T1" fmla="*/ 0 h 2423"/>
              <a:gd name="T2" fmla="*/ 2226 w 2423"/>
              <a:gd name="T3" fmla="*/ 0 h 2423"/>
              <a:gd name="T4" fmla="*/ 2272 w 2423"/>
              <a:gd name="T5" fmla="*/ 6 h 2423"/>
              <a:gd name="T6" fmla="*/ 2313 w 2423"/>
              <a:gd name="T7" fmla="*/ 19 h 2423"/>
              <a:gd name="T8" fmla="*/ 2348 w 2423"/>
              <a:gd name="T9" fmla="*/ 43 h 2423"/>
              <a:gd name="T10" fmla="*/ 2380 w 2423"/>
              <a:gd name="T11" fmla="*/ 74 h 2423"/>
              <a:gd name="T12" fmla="*/ 2403 w 2423"/>
              <a:gd name="T13" fmla="*/ 110 h 2423"/>
              <a:gd name="T14" fmla="*/ 2417 w 2423"/>
              <a:gd name="T15" fmla="*/ 151 h 2423"/>
              <a:gd name="T16" fmla="*/ 2423 w 2423"/>
              <a:gd name="T17" fmla="*/ 196 h 2423"/>
              <a:gd name="T18" fmla="*/ 2423 w 2423"/>
              <a:gd name="T19" fmla="*/ 2227 h 2423"/>
              <a:gd name="T20" fmla="*/ 2417 w 2423"/>
              <a:gd name="T21" fmla="*/ 2272 h 2423"/>
              <a:gd name="T22" fmla="*/ 2403 w 2423"/>
              <a:gd name="T23" fmla="*/ 2313 h 2423"/>
              <a:gd name="T24" fmla="*/ 2380 w 2423"/>
              <a:gd name="T25" fmla="*/ 2349 h 2423"/>
              <a:gd name="T26" fmla="*/ 2348 w 2423"/>
              <a:gd name="T27" fmla="*/ 2380 h 2423"/>
              <a:gd name="T28" fmla="*/ 2313 w 2423"/>
              <a:gd name="T29" fmla="*/ 2402 h 2423"/>
              <a:gd name="T30" fmla="*/ 2272 w 2423"/>
              <a:gd name="T31" fmla="*/ 2417 h 2423"/>
              <a:gd name="T32" fmla="*/ 2226 w 2423"/>
              <a:gd name="T33" fmla="*/ 2423 h 2423"/>
              <a:gd name="T34" fmla="*/ 196 w 2423"/>
              <a:gd name="T35" fmla="*/ 2423 h 2423"/>
              <a:gd name="T36" fmla="*/ 151 w 2423"/>
              <a:gd name="T37" fmla="*/ 2417 h 2423"/>
              <a:gd name="T38" fmla="*/ 110 w 2423"/>
              <a:gd name="T39" fmla="*/ 2402 h 2423"/>
              <a:gd name="T40" fmla="*/ 74 w 2423"/>
              <a:gd name="T41" fmla="*/ 2380 h 2423"/>
              <a:gd name="T42" fmla="*/ 43 w 2423"/>
              <a:gd name="T43" fmla="*/ 2349 h 2423"/>
              <a:gd name="T44" fmla="*/ 21 w 2423"/>
              <a:gd name="T45" fmla="*/ 2313 h 2423"/>
              <a:gd name="T46" fmla="*/ 6 w 2423"/>
              <a:gd name="T47" fmla="*/ 2272 h 2423"/>
              <a:gd name="T48" fmla="*/ 0 w 2423"/>
              <a:gd name="T49" fmla="*/ 2227 h 2423"/>
              <a:gd name="T50" fmla="*/ 0 w 2423"/>
              <a:gd name="T51" fmla="*/ 196 h 2423"/>
              <a:gd name="T52" fmla="*/ 6 w 2423"/>
              <a:gd name="T53" fmla="*/ 151 h 2423"/>
              <a:gd name="T54" fmla="*/ 21 w 2423"/>
              <a:gd name="T55" fmla="*/ 110 h 2423"/>
              <a:gd name="T56" fmla="*/ 43 w 2423"/>
              <a:gd name="T57" fmla="*/ 74 h 2423"/>
              <a:gd name="T58" fmla="*/ 74 w 2423"/>
              <a:gd name="T59" fmla="*/ 43 h 2423"/>
              <a:gd name="T60" fmla="*/ 110 w 2423"/>
              <a:gd name="T61" fmla="*/ 19 h 2423"/>
              <a:gd name="T62" fmla="*/ 151 w 2423"/>
              <a:gd name="T63" fmla="*/ 6 h 2423"/>
              <a:gd name="T64" fmla="*/ 196 w 2423"/>
              <a:gd name="T65" fmla="*/ 0 h 2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3" h="2423">
                <a:moveTo>
                  <a:pt x="196" y="0"/>
                </a:moveTo>
                <a:lnTo>
                  <a:pt x="2226" y="0"/>
                </a:lnTo>
                <a:lnTo>
                  <a:pt x="2272" y="6"/>
                </a:lnTo>
                <a:lnTo>
                  <a:pt x="2313" y="19"/>
                </a:lnTo>
                <a:lnTo>
                  <a:pt x="2348" y="43"/>
                </a:lnTo>
                <a:lnTo>
                  <a:pt x="2380" y="74"/>
                </a:lnTo>
                <a:lnTo>
                  <a:pt x="2403" y="110"/>
                </a:lnTo>
                <a:lnTo>
                  <a:pt x="2417" y="151"/>
                </a:lnTo>
                <a:lnTo>
                  <a:pt x="2423" y="196"/>
                </a:lnTo>
                <a:lnTo>
                  <a:pt x="2423" y="2227"/>
                </a:lnTo>
                <a:lnTo>
                  <a:pt x="2417" y="2272"/>
                </a:lnTo>
                <a:lnTo>
                  <a:pt x="2403" y="2313"/>
                </a:lnTo>
                <a:lnTo>
                  <a:pt x="2380" y="2349"/>
                </a:lnTo>
                <a:lnTo>
                  <a:pt x="2348" y="2380"/>
                </a:lnTo>
                <a:lnTo>
                  <a:pt x="2313" y="2402"/>
                </a:lnTo>
                <a:lnTo>
                  <a:pt x="2272" y="2417"/>
                </a:lnTo>
                <a:lnTo>
                  <a:pt x="2226" y="2423"/>
                </a:lnTo>
                <a:lnTo>
                  <a:pt x="196" y="2423"/>
                </a:lnTo>
                <a:lnTo>
                  <a:pt x="151" y="2417"/>
                </a:lnTo>
                <a:lnTo>
                  <a:pt x="110" y="2402"/>
                </a:lnTo>
                <a:lnTo>
                  <a:pt x="74" y="2380"/>
                </a:lnTo>
                <a:lnTo>
                  <a:pt x="43" y="2349"/>
                </a:lnTo>
                <a:lnTo>
                  <a:pt x="21" y="2313"/>
                </a:lnTo>
                <a:lnTo>
                  <a:pt x="6" y="2272"/>
                </a:lnTo>
                <a:lnTo>
                  <a:pt x="0" y="2227"/>
                </a:lnTo>
                <a:lnTo>
                  <a:pt x="0" y="196"/>
                </a:lnTo>
                <a:lnTo>
                  <a:pt x="6" y="151"/>
                </a:lnTo>
                <a:lnTo>
                  <a:pt x="21" y="110"/>
                </a:lnTo>
                <a:lnTo>
                  <a:pt x="43" y="74"/>
                </a:lnTo>
                <a:lnTo>
                  <a:pt x="74" y="43"/>
                </a:lnTo>
                <a:lnTo>
                  <a:pt x="110" y="19"/>
                </a:lnTo>
                <a:lnTo>
                  <a:pt x="151" y="6"/>
                </a:lnTo>
                <a:lnTo>
                  <a:pt x="19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580031" y="5408613"/>
            <a:ext cx="962025" cy="962025"/>
          </a:xfrm>
          <a:custGeom>
            <a:avLst/>
            <a:gdLst>
              <a:gd name="T0" fmla="*/ 98 w 1211"/>
              <a:gd name="T1" fmla="*/ 0 h 1212"/>
              <a:gd name="T2" fmla="*/ 1113 w 1211"/>
              <a:gd name="T3" fmla="*/ 0 h 1212"/>
              <a:gd name="T4" fmla="*/ 1144 w 1211"/>
              <a:gd name="T5" fmla="*/ 6 h 1212"/>
              <a:gd name="T6" fmla="*/ 1172 w 1211"/>
              <a:gd name="T7" fmla="*/ 20 h 1212"/>
              <a:gd name="T8" fmla="*/ 1192 w 1211"/>
              <a:gd name="T9" fmla="*/ 41 h 1212"/>
              <a:gd name="T10" fmla="*/ 1207 w 1211"/>
              <a:gd name="T11" fmla="*/ 67 h 1212"/>
              <a:gd name="T12" fmla="*/ 1211 w 1211"/>
              <a:gd name="T13" fmla="*/ 99 h 1212"/>
              <a:gd name="T14" fmla="*/ 1211 w 1211"/>
              <a:gd name="T15" fmla="*/ 1114 h 1212"/>
              <a:gd name="T16" fmla="*/ 1207 w 1211"/>
              <a:gd name="T17" fmla="*/ 1145 h 1212"/>
              <a:gd name="T18" fmla="*/ 1192 w 1211"/>
              <a:gd name="T19" fmla="*/ 1173 h 1212"/>
              <a:gd name="T20" fmla="*/ 1172 w 1211"/>
              <a:gd name="T21" fmla="*/ 1192 h 1212"/>
              <a:gd name="T22" fmla="*/ 1144 w 1211"/>
              <a:gd name="T23" fmla="*/ 1206 h 1212"/>
              <a:gd name="T24" fmla="*/ 1113 w 1211"/>
              <a:gd name="T25" fmla="*/ 1212 h 1212"/>
              <a:gd name="T26" fmla="*/ 98 w 1211"/>
              <a:gd name="T27" fmla="*/ 1212 h 1212"/>
              <a:gd name="T28" fmla="*/ 69 w 1211"/>
              <a:gd name="T29" fmla="*/ 1206 h 1212"/>
              <a:gd name="T30" fmla="*/ 41 w 1211"/>
              <a:gd name="T31" fmla="*/ 1192 h 1212"/>
              <a:gd name="T32" fmla="*/ 19 w 1211"/>
              <a:gd name="T33" fmla="*/ 1173 h 1212"/>
              <a:gd name="T34" fmla="*/ 6 w 1211"/>
              <a:gd name="T35" fmla="*/ 1145 h 1212"/>
              <a:gd name="T36" fmla="*/ 0 w 1211"/>
              <a:gd name="T37" fmla="*/ 1114 h 1212"/>
              <a:gd name="T38" fmla="*/ 0 w 1211"/>
              <a:gd name="T39" fmla="*/ 99 h 1212"/>
              <a:gd name="T40" fmla="*/ 6 w 1211"/>
              <a:gd name="T41" fmla="*/ 67 h 1212"/>
              <a:gd name="T42" fmla="*/ 19 w 1211"/>
              <a:gd name="T43" fmla="*/ 41 h 1212"/>
              <a:gd name="T44" fmla="*/ 41 w 1211"/>
              <a:gd name="T45" fmla="*/ 20 h 1212"/>
              <a:gd name="T46" fmla="*/ 69 w 1211"/>
              <a:gd name="T47" fmla="*/ 6 h 1212"/>
              <a:gd name="T48" fmla="*/ 98 w 1211"/>
              <a:gd name="T4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1" h="1212">
                <a:moveTo>
                  <a:pt x="98" y="0"/>
                </a:moveTo>
                <a:lnTo>
                  <a:pt x="1113" y="0"/>
                </a:lnTo>
                <a:lnTo>
                  <a:pt x="1144" y="6"/>
                </a:lnTo>
                <a:lnTo>
                  <a:pt x="1172" y="20"/>
                </a:lnTo>
                <a:lnTo>
                  <a:pt x="1192" y="41"/>
                </a:lnTo>
                <a:lnTo>
                  <a:pt x="1207" y="67"/>
                </a:lnTo>
                <a:lnTo>
                  <a:pt x="1211" y="99"/>
                </a:lnTo>
                <a:lnTo>
                  <a:pt x="1211" y="1114"/>
                </a:lnTo>
                <a:lnTo>
                  <a:pt x="1207" y="1145"/>
                </a:lnTo>
                <a:lnTo>
                  <a:pt x="1192" y="1173"/>
                </a:lnTo>
                <a:lnTo>
                  <a:pt x="1172" y="1192"/>
                </a:lnTo>
                <a:lnTo>
                  <a:pt x="1144" y="1206"/>
                </a:lnTo>
                <a:lnTo>
                  <a:pt x="1113" y="1212"/>
                </a:lnTo>
                <a:lnTo>
                  <a:pt x="98" y="1212"/>
                </a:lnTo>
                <a:lnTo>
                  <a:pt x="69" y="1206"/>
                </a:lnTo>
                <a:lnTo>
                  <a:pt x="41" y="1192"/>
                </a:lnTo>
                <a:lnTo>
                  <a:pt x="19" y="1173"/>
                </a:lnTo>
                <a:lnTo>
                  <a:pt x="6" y="1145"/>
                </a:lnTo>
                <a:lnTo>
                  <a:pt x="0" y="1114"/>
                </a:lnTo>
                <a:lnTo>
                  <a:pt x="0" y="99"/>
                </a:lnTo>
                <a:lnTo>
                  <a:pt x="6" y="67"/>
                </a:lnTo>
                <a:lnTo>
                  <a:pt x="19" y="41"/>
                </a:lnTo>
                <a:lnTo>
                  <a:pt x="41" y="20"/>
                </a:lnTo>
                <a:lnTo>
                  <a:pt x="69" y="6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2513106" y="4448175"/>
            <a:ext cx="1924050" cy="1922463"/>
          </a:xfrm>
          <a:custGeom>
            <a:avLst/>
            <a:gdLst>
              <a:gd name="T0" fmla="*/ 197 w 2424"/>
              <a:gd name="T1" fmla="*/ 0 h 2422"/>
              <a:gd name="T2" fmla="*/ 2227 w 2424"/>
              <a:gd name="T3" fmla="*/ 0 h 2422"/>
              <a:gd name="T4" fmla="*/ 2272 w 2424"/>
              <a:gd name="T5" fmla="*/ 4 h 2422"/>
              <a:gd name="T6" fmla="*/ 2314 w 2424"/>
              <a:gd name="T7" fmla="*/ 20 h 2422"/>
              <a:gd name="T8" fmla="*/ 2349 w 2424"/>
              <a:gd name="T9" fmla="*/ 44 h 2422"/>
              <a:gd name="T10" fmla="*/ 2380 w 2424"/>
              <a:gd name="T11" fmla="*/ 73 h 2422"/>
              <a:gd name="T12" fmla="*/ 2402 w 2424"/>
              <a:gd name="T13" fmla="*/ 110 h 2422"/>
              <a:gd name="T14" fmla="*/ 2418 w 2424"/>
              <a:gd name="T15" fmla="*/ 150 h 2422"/>
              <a:gd name="T16" fmla="*/ 2424 w 2424"/>
              <a:gd name="T17" fmla="*/ 195 h 2422"/>
              <a:gd name="T18" fmla="*/ 2424 w 2424"/>
              <a:gd name="T19" fmla="*/ 2225 h 2422"/>
              <a:gd name="T20" fmla="*/ 2418 w 2424"/>
              <a:gd name="T21" fmla="*/ 2271 h 2422"/>
              <a:gd name="T22" fmla="*/ 2402 w 2424"/>
              <a:gd name="T23" fmla="*/ 2312 h 2422"/>
              <a:gd name="T24" fmla="*/ 2380 w 2424"/>
              <a:gd name="T25" fmla="*/ 2349 h 2422"/>
              <a:gd name="T26" fmla="*/ 2349 w 2424"/>
              <a:gd name="T27" fmla="*/ 2379 h 2422"/>
              <a:gd name="T28" fmla="*/ 2314 w 2424"/>
              <a:gd name="T29" fmla="*/ 2402 h 2422"/>
              <a:gd name="T30" fmla="*/ 2272 w 2424"/>
              <a:gd name="T31" fmla="*/ 2416 h 2422"/>
              <a:gd name="T32" fmla="*/ 2227 w 2424"/>
              <a:gd name="T33" fmla="*/ 2422 h 2422"/>
              <a:gd name="T34" fmla="*/ 197 w 2424"/>
              <a:gd name="T35" fmla="*/ 2422 h 2422"/>
              <a:gd name="T36" fmla="*/ 152 w 2424"/>
              <a:gd name="T37" fmla="*/ 2416 h 2422"/>
              <a:gd name="T38" fmla="*/ 111 w 2424"/>
              <a:gd name="T39" fmla="*/ 2402 h 2422"/>
              <a:gd name="T40" fmla="*/ 75 w 2424"/>
              <a:gd name="T41" fmla="*/ 2379 h 2422"/>
              <a:gd name="T42" fmla="*/ 44 w 2424"/>
              <a:gd name="T43" fmla="*/ 2349 h 2422"/>
              <a:gd name="T44" fmla="*/ 20 w 2424"/>
              <a:gd name="T45" fmla="*/ 2312 h 2422"/>
              <a:gd name="T46" fmla="*/ 6 w 2424"/>
              <a:gd name="T47" fmla="*/ 2271 h 2422"/>
              <a:gd name="T48" fmla="*/ 0 w 2424"/>
              <a:gd name="T49" fmla="*/ 2225 h 2422"/>
              <a:gd name="T50" fmla="*/ 0 w 2424"/>
              <a:gd name="T51" fmla="*/ 195 h 2422"/>
              <a:gd name="T52" fmla="*/ 6 w 2424"/>
              <a:gd name="T53" fmla="*/ 150 h 2422"/>
              <a:gd name="T54" fmla="*/ 20 w 2424"/>
              <a:gd name="T55" fmla="*/ 110 h 2422"/>
              <a:gd name="T56" fmla="*/ 44 w 2424"/>
              <a:gd name="T57" fmla="*/ 73 h 2422"/>
              <a:gd name="T58" fmla="*/ 75 w 2424"/>
              <a:gd name="T59" fmla="*/ 44 h 2422"/>
              <a:gd name="T60" fmla="*/ 111 w 2424"/>
              <a:gd name="T61" fmla="*/ 20 h 2422"/>
              <a:gd name="T62" fmla="*/ 152 w 2424"/>
              <a:gd name="T63" fmla="*/ 4 h 2422"/>
              <a:gd name="T64" fmla="*/ 197 w 2424"/>
              <a:gd name="T65" fmla="*/ 0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24" h="2422">
                <a:moveTo>
                  <a:pt x="197" y="0"/>
                </a:moveTo>
                <a:lnTo>
                  <a:pt x="2227" y="0"/>
                </a:lnTo>
                <a:lnTo>
                  <a:pt x="2272" y="4"/>
                </a:lnTo>
                <a:lnTo>
                  <a:pt x="2314" y="20"/>
                </a:lnTo>
                <a:lnTo>
                  <a:pt x="2349" y="44"/>
                </a:lnTo>
                <a:lnTo>
                  <a:pt x="2380" y="73"/>
                </a:lnTo>
                <a:lnTo>
                  <a:pt x="2402" y="110"/>
                </a:lnTo>
                <a:lnTo>
                  <a:pt x="2418" y="150"/>
                </a:lnTo>
                <a:lnTo>
                  <a:pt x="2424" y="195"/>
                </a:lnTo>
                <a:lnTo>
                  <a:pt x="2424" y="2225"/>
                </a:lnTo>
                <a:lnTo>
                  <a:pt x="2418" y="2271"/>
                </a:lnTo>
                <a:lnTo>
                  <a:pt x="2402" y="2312"/>
                </a:lnTo>
                <a:lnTo>
                  <a:pt x="2380" y="2349"/>
                </a:lnTo>
                <a:lnTo>
                  <a:pt x="2349" y="2379"/>
                </a:lnTo>
                <a:lnTo>
                  <a:pt x="2314" y="2402"/>
                </a:lnTo>
                <a:lnTo>
                  <a:pt x="2272" y="2416"/>
                </a:lnTo>
                <a:lnTo>
                  <a:pt x="2227" y="2422"/>
                </a:lnTo>
                <a:lnTo>
                  <a:pt x="197" y="2422"/>
                </a:lnTo>
                <a:lnTo>
                  <a:pt x="152" y="2416"/>
                </a:lnTo>
                <a:lnTo>
                  <a:pt x="111" y="2402"/>
                </a:lnTo>
                <a:lnTo>
                  <a:pt x="75" y="2379"/>
                </a:lnTo>
                <a:lnTo>
                  <a:pt x="44" y="2349"/>
                </a:lnTo>
                <a:lnTo>
                  <a:pt x="20" y="2312"/>
                </a:lnTo>
                <a:lnTo>
                  <a:pt x="6" y="2271"/>
                </a:lnTo>
                <a:lnTo>
                  <a:pt x="0" y="2225"/>
                </a:lnTo>
                <a:lnTo>
                  <a:pt x="0" y="195"/>
                </a:lnTo>
                <a:lnTo>
                  <a:pt x="6" y="150"/>
                </a:lnTo>
                <a:lnTo>
                  <a:pt x="20" y="110"/>
                </a:lnTo>
                <a:lnTo>
                  <a:pt x="44" y="73"/>
                </a:lnTo>
                <a:lnTo>
                  <a:pt x="75" y="44"/>
                </a:lnTo>
                <a:lnTo>
                  <a:pt x="111" y="20"/>
                </a:lnTo>
                <a:lnTo>
                  <a:pt x="152" y="4"/>
                </a:lnTo>
                <a:lnTo>
                  <a:pt x="19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18288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398681" y="4448175"/>
            <a:ext cx="960438" cy="960438"/>
          </a:xfrm>
          <a:custGeom>
            <a:avLst/>
            <a:gdLst>
              <a:gd name="T0" fmla="*/ 98 w 1210"/>
              <a:gd name="T1" fmla="*/ 0 h 1210"/>
              <a:gd name="T2" fmla="*/ 1113 w 1210"/>
              <a:gd name="T3" fmla="*/ 0 h 1210"/>
              <a:gd name="T4" fmla="*/ 1143 w 1210"/>
              <a:gd name="T5" fmla="*/ 4 h 1210"/>
              <a:gd name="T6" fmla="*/ 1170 w 1210"/>
              <a:gd name="T7" fmla="*/ 18 h 1210"/>
              <a:gd name="T8" fmla="*/ 1192 w 1210"/>
              <a:gd name="T9" fmla="*/ 40 h 1210"/>
              <a:gd name="T10" fmla="*/ 1206 w 1210"/>
              <a:gd name="T11" fmla="*/ 67 h 1210"/>
              <a:gd name="T12" fmla="*/ 1210 w 1210"/>
              <a:gd name="T13" fmla="*/ 97 h 1210"/>
              <a:gd name="T14" fmla="*/ 1210 w 1210"/>
              <a:gd name="T15" fmla="*/ 1112 h 1210"/>
              <a:gd name="T16" fmla="*/ 1206 w 1210"/>
              <a:gd name="T17" fmla="*/ 1143 h 1210"/>
              <a:gd name="T18" fmla="*/ 1192 w 1210"/>
              <a:gd name="T19" fmla="*/ 1171 h 1210"/>
              <a:gd name="T20" fmla="*/ 1170 w 1210"/>
              <a:gd name="T21" fmla="*/ 1192 h 1210"/>
              <a:gd name="T22" fmla="*/ 1143 w 1210"/>
              <a:gd name="T23" fmla="*/ 1206 h 1210"/>
              <a:gd name="T24" fmla="*/ 1113 w 1210"/>
              <a:gd name="T25" fmla="*/ 1210 h 1210"/>
              <a:gd name="T26" fmla="*/ 98 w 1210"/>
              <a:gd name="T27" fmla="*/ 1210 h 1210"/>
              <a:gd name="T28" fmla="*/ 67 w 1210"/>
              <a:gd name="T29" fmla="*/ 1206 h 1210"/>
              <a:gd name="T30" fmla="*/ 39 w 1210"/>
              <a:gd name="T31" fmla="*/ 1192 h 1210"/>
              <a:gd name="T32" fmla="*/ 18 w 1210"/>
              <a:gd name="T33" fmla="*/ 1171 h 1210"/>
              <a:gd name="T34" fmla="*/ 4 w 1210"/>
              <a:gd name="T35" fmla="*/ 1143 h 1210"/>
              <a:gd name="T36" fmla="*/ 0 w 1210"/>
              <a:gd name="T37" fmla="*/ 1112 h 1210"/>
              <a:gd name="T38" fmla="*/ 0 w 1210"/>
              <a:gd name="T39" fmla="*/ 97 h 1210"/>
              <a:gd name="T40" fmla="*/ 4 w 1210"/>
              <a:gd name="T41" fmla="*/ 67 h 1210"/>
              <a:gd name="T42" fmla="*/ 18 w 1210"/>
              <a:gd name="T43" fmla="*/ 40 h 1210"/>
              <a:gd name="T44" fmla="*/ 39 w 1210"/>
              <a:gd name="T45" fmla="*/ 18 h 1210"/>
              <a:gd name="T46" fmla="*/ 67 w 1210"/>
              <a:gd name="T47" fmla="*/ 4 h 1210"/>
              <a:gd name="T48" fmla="*/ 98 w 1210"/>
              <a:gd name="T49" fmla="*/ 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10" h="1210">
                <a:moveTo>
                  <a:pt x="98" y="0"/>
                </a:moveTo>
                <a:lnTo>
                  <a:pt x="1113" y="0"/>
                </a:lnTo>
                <a:lnTo>
                  <a:pt x="1143" y="4"/>
                </a:lnTo>
                <a:lnTo>
                  <a:pt x="1170" y="18"/>
                </a:lnTo>
                <a:lnTo>
                  <a:pt x="1192" y="40"/>
                </a:lnTo>
                <a:lnTo>
                  <a:pt x="1206" y="67"/>
                </a:lnTo>
                <a:lnTo>
                  <a:pt x="1210" y="97"/>
                </a:lnTo>
                <a:lnTo>
                  <a:pt x="1210" y="1112"/>
                </a:lnTo>
                <a:lnTo>
                  <a:pt x="1206" y="1143"/>
                </a:lnTo>
                <a:lnTo>
                  <a:pt x="1192" y="1171"/>
                </a:lnTo>
                <a:lnTo>
                  <a:pt x="1170" y="1192"/>
                </a:lnTo>
                <a:lnTo>
                  <a:pt x="1143" y="1206"/>
                </a:lnTo>
                <a:lnTo>
                  <a:pt x="1113" y="1210"/>
                </a:lnTo>
                <a:lnTo>
                  <a:pt x="98" y="1210"/>
                </a:lnTo>
                <a:lnTo>
                  <a:pt x="67" y="1206"/>
                </a:lnTo>
                <a:lnTo>
                  <a:pt x="39" y="1192"/>
                </a:lnTo>
                <a:lnTo>
                  <a:pt x="18" y="1171"/>
                </a:lnTo>
                <a:lnTo>
                  <a:pt x="4" y="1143"/>
                </a:lnTo>
                <a:lnTo>
                  <a:pt x="0" y="1112"/>
                </a:lnTo>
                <a:lnTo>
                  <a:pt x="0" y="97"/>
                </a:lnTo>
                <a:lnTo>
                  <a:pt x="4" y="67"/>
                </a:lnTo>
                <a:lnTo>
                  <a:pt x="18" y="40"/>
                </a:lnTo>
                <a:lnTo>
                  <a:pt x="39" y="18"/>
                </a:lnTo>
                <a:lnTo>
                  <a:pt x="67" y="4"/>
                </a:lnTo>
                <a:lnTo>
                  <a:pt x="98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182880" bIns="18288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992531" y="1446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2586131" y="2005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059456" y="2408238"/>
            <a:ext cx="657225" cy="504825"/>
          </a:xfrm>
          <a:custGeom>
            <a:avLst/>
            <a:gdLst>
              <a:gd name="T0" fmla="*/ 413 w 828"/>
              <a:gd name="T1" fmla="*/ 0 h 637"/>
              <a:gd name="T2" fmla="*/ 828 w 828"/>
              <a:gd name="T3" fmla="*/ 319 h 637"/>
              <a:gd name="T4" fmla="*/ 413 w 828"/>
              <a:gd name="T5" fmla="*/ 637 h 637"/>
              <a:gd name="T6" fmla="*/ 0 w 828"/>
              <a:gd name="T7" fmla="*/ 319 h 637"/>
              <a:gd name="T8" fmla="*/ 413 w 82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7">
                <a:moveTo>
                  <a:pt x="413" y="0"/>
                </a:moveTo>
                <a:lnTo>
                  <a:pt x="828" y="319"/>
                </a:lnTo>
                <a:lnTo>
                  <a:pt x="413" y="637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770656" y="2811463"/>
            <a:ext cx="504825" cy="657225"/>
          </a:xfrm>
          <a:custGeom>
            <a:avLst/>
            <a:gdLst>
              <a:gd name="T0" fmla="*/ 318 w 637"/>
              <a:gd name="T1" fmla="*/ 0 h 828"/>
              <a:gd name="T2" fmla="*/ 637 w 637"/>
              <a:gd name="T3" fmla="*/ 415 h 828"/>
              <a:gd name="T4" fmla="*/ 318 w 637"/>
              <a:gd name="T5" fmla="*/ 828 h 828"/>
              <a:gd name="T6" fmla="*/ 0 w 637"/>
              <a:gd name="T7" fmla="*/ 415 h 828"/>
              <a:gd name="T8" fmla="*/ 318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8" y="0"/>
                </a:moveTo>
                <a:lnTo>
                  <a:pt x="637" y="415"/>
                </a:lnTo>
                <a:lnTo>
                  <a:pt x="318" y="828"/>
                </a:lnTo>
                <a:lnTo>
                  <a:pt x="0" y="415"/>
                </a:lnTo>
                <a:lnTo>
                  <a:pt x="31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4808631" y="4926013"/>
            <a:ext cx="506413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2208306" y="4689475"/>
            <a:ext cx="611188" cy="469900"/>
          </a:xfrm>
          <a:custGeom>
            <a:avLst/>
            <a:gdLst>
              <a:gd name="T0" fmla="*/ 383 w 769"/>
              <a:gd name="T1" fmla="*/ 0 h 592"/>
              <a:gd name="T2" fmla="*/ 769 w 769"/>
              <a:gd name="T3" fmla="*/ 297 h 592"/>
              <a:gd name="T4" fmla="*/ 383 w 769"/>
              <a:gd name="T5" fmla="*/ 592 h 592"/>
              <a:gd name="T6" fmla="*/ 0 w 769"/>
              <a:gd name="T7" fmla="*/ 297 h 592"/>
              <a:gd name="T8" fmla="*/ 383 w 769"/>
              <a:gd name="T9" fmla="*/ 0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9" h="592">
                <a:moveTo>
                  <a:pt x="383" y="0"/>
                </a:moveTo>
                <a:lnTo>
                  <a:pt x="769" y="297"/>
                </a:lnTo>
                <a:lnTo>
                  <a:pt x="383" y="592"/>
                </a:lnTo>
                <a:lnTo>
                  <a:pt x="0" y="297"/>
                </a:lnTo>
                <a:lnTo>
                  <a:pt x="38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4253006" y="5637213"/>
            <a:ext cx="657225" cy="504825"/>
          </a:xfrm>
          <a:custGeom>
            <a:avLst/>
            <a:gdLst>
              <a:gd name="T0" fmla="*/ 413 w 828"/>
              <a:gd name="T1" fmla="*/ 0 h 638"/>
              <a:gd name="T2" fmla="*/ 828 w 828"/>
              <a:gd name="T3" fmla="*/ 319 h 638"/>
              <a:gd name="T4" fmla="*/ 413 w 828"/>
              <a:gd name="T5" fmla="*/ 638 h 638"/>
              <a:gd name="T6" fmla="*/ 0 w 828"/>
              <a:gd name="T7" fmla="*/ 319 h 638"/>
              <a:gd name="T8" fmla="*/ 413 w 828"/>
              <a:gd name="T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8" h="638">
                <a:moveTo>
                  <a:pt x="413" y="0"/>
                </a:moveTo>
                <a:lnTo>
                  <a:pt x="828" y="319"/>
                </a:lnTo>
                <a:lnTo>
                  <a:pt x="413" y="638"/>
                </a:lnTo>
                <a:lnTo>
                  <a:pt x="0" y="319"/>
                </a:lnTo>
                <a:lnTo>
                  <a:pt x="41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1627281" y="4119563"/>
            <a:ext cx="504825" cy="657225"/>
          </a:xfrm>
          <a:custGeom>
            <a:avLst/>
            <a:gdLst>
              <a:gd name="T0" fmla="*/ 319 w 637"/>
              <a:gd name="T1" fmla="*/ 0 h 828"/>
              <a:gd name="T2" fmla="*/ 637 w 637"/>
              <a:gd name="T3" fmla="*/ 415 h 828"/>
              <a:gd name="T4" fmla="*/ 319 w 637"/>
              <a:gd name="T5" fmla="*/ 828 h 828"/>
              <a:gd name="T6" fmla="*/ 0 w 637"/>
              <a:gd name="T7" fmla="*/ 415 h 828"/>
              <a:gd name="T8" fmla="*/ 319 w 637"/>
              <a:gd name="T9" fmla="*/ 0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828">
                <a:moveTo>
                  <a:pt x="319" y="0"/>
                </a:moveTo>
                <a:lnTo>
                  <a:pt x="637" y="415"/>
                </a:lnTo>
                <a:lnTo>
                  <a:pt x="319" y="828"/>
                </a:lnTo>
                <a:lnTo>
                  <a:pt x="0" y="415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979037" y="5376863"/>
            <a:ext cx="992188" cy="765175"/>
            <a:chOff x="1627188" y="5172075"/>
            <a:chExt cx="992188" cy="765175"/>
          </a:xfrm>
          <a:solidFill>
            <a:schemeClr val="bg1"/>
          </a:solidFill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2051051" y="5392738"/>
              <a:ext cx="146050" cy="69850"/>
            </a:xfrm>
            <a:custGeom>
              <a:avLst/>
              <a:gdLst>
                <a:gd name="T0" fmla="*/ 106 w 551"/>
                <a:gd name="T1" fmla="*/ 0 h 265"/>
                <a:gd name="T2" fmla="*/ 446 w 551"/>
                <a:gd name="T3" fmla="*/ 0 h 265"/>
                <a:gd name="T4" fmla="*/ 500 w 551"/>
                <a:gd name="T5" fmla="*/ 2 h 265"/>
                <a:gd name="T6" fmla="*/ 551 w 551"/>
                <a:gd name="T7" fmla="*/ 10 h 265"/>
                <a:gd name="T8" fmla="*/ 525 w 551"/>
                <a:gd name="T9" fmla="*/ 53 h 265"/>
                <a:gd name="T10" fmla="*/ 502 w 551"/>
                <a:gd name="T11" fmla="*/ 98 h 265"/>
                <a:gd name="T12" fmla="*/ 486 w 551"/>
                <a:gd name="T13" fmla="*/ 145 h 265"/>
                <a:gd name="T14" fmla="*/ 475 w 551"/>
                <a:gd name="T15" fmla="*/ 196 h 265"/>
                <a:gd name="T16" fmla="*/ 469 w 551"/>
                <a:gd name="T17" fmla="*/ 248 h 265"/>
                <a:gd name="T18" fmla="*/ 428 w 551"/>
                <a:gd name="T19" fmla="*/ 232 h 265"/>
                <a:gd name="T20" fmla="*/ 384 w 551"/>
                <a:gd name="T21" fmla="*/ 220 h 265"/>
                <a:gd name="T22" fmla="*/ 341 w 551"/>
                <a:gd name="T23" fmla="*/ 213 h 265"/>
                <a:gd name="T24" fmla="*/ 295 w 551"/>
                <a:gd name="T25" fmla="*/ 211 h 265"/>
                <a:gd name="T26" fmla="*/ 238 w 551"/>
                <a:gd name="T27" fmla="*/ 215 h 265"/>
                <a:gd name="T28" fmla="*/ 184 w 551"/>
                <a:gd name="T29" fmla="*/ 225 h 265"/>
                <a:gd name="T30" fmla="*/ 132 w 551"/>
                <a:gd name="T31" fmla="*/ 242 h 265"/>
                <a:gd name="T32" fmla="*/ 83 w 551"/>
                <a:gd name="T33" fmla="*/ 265 h 265"/>
                <a:gd name="T34" fmla="*/ 80 w 551"/>
                <a:gd name="T35" fmla="*/ 209 h 265"/>
                <a:gd name="T36" fmla="*/ 69 w 551"/>
                <a:gd name="T37" fmla="*/ 156 h 265"/>
                <a:gd name="T38" fmla="*/ 52 w 551"/>
                <a:gd name="T39" fmla="*/ 104 h 265"/>
                <a:gd name="T40" fmla="*/ 29 w 551"/>
                <a:gd name="T41" fmla="*/ 55 h 265"/>
                <a:gd name="T42" fmla="*/ 0 w 551"/>
                <a:gd name="T43" fmla="*/ 10 h 265"/>
                <a:gd name="T44" fmla="*/ 52 w 551"/>
                <a:gd name="T45" fmla="*/ 2 h 265"/>
                <a:gd name="T46" fmla="*/ 106 w 551"/>
                <a:gd name="T4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265">
                  <a:moveTo>
                    <a:pt x="106" y="0"/>
                  </a:moveTo>
                  <a:lnTo>
                    <a:pt x="446" y="0"/>
                  </a:lnTo>
                  <a:lnTo>
                    <a:pt x="500" y="2"/>
                  </a:lnTo>
                  <a:lnTo>
                    <a:pt x="551" y="10"/>
                  </a:lnTo>
                  <a:lnTo>
                    <a:pt x="525" y="53"/>
                  </a:lnTo>
                  <a:lnTo>
                    <a:pt x="502" y="98"/>
                  </a:lnTo>
                  <a:lnTo>
                    <a:pt x="486" y="145"/>
                  </a:lnTo>
                  <a:lnTo>
                    <a:pt x="475" y="196"/>
                  </a:lnTo>
                  <a:lnTo>
                    <a:pt x="469" y="248"/>
                  </a:lnTo>
                  <a:lnTo>
                    <a:pt x="428" y="232"/>
                  </a:lnTo>
                  <a:lnTo>
                    <a:pt x="384" y="220"/>
                  </a:lnTo>
                  <a:lnTo>
                    <a:pt x="341" y="213"/>
                  </a:lnTo>
                  <a:lnTo>
                    <a:pt x="295" y="211"/>
                  </a:lnTo>
                  <a:lnTo>
                    <a:pt x="238" y="215"/>
                  </a:lnTo>
                  <a:lnTo>
                    <a:pt x="184" y="225"/>
                  </a:lnTo>
                  <a:lnTo>
                    <a:pt x="132" y="242"/>
                  </a:lnTo>
                  <a:lnTo>
                    <a:pt x="83" y="265"/>
                  </a:lnTo>
                  <a:lnTo>
                    <a:pt x="80" y="209"/>
                  </a:lnTo>
                  <a:lnTo>
                    <a:pt x="69" y="156"/>
                  </a:lnTo>
                  <a:lnTo>
                    <a:pt x="52" y="104"/>
                  </a:lnTo>
                  <a:lnTo>
                    <a:pt x="29" y="55"/>
                  </a:lnTo>
                  <a:lnTo>
                    <a:pt x="0" y="10"/>
                  </a:lnTo>
                  <a:lnTo>
                    <a:pt x="52" y="2"/>
                  </a:lnTo>
                  <a:lnTo>
                    <a:pt x="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2017713" y="5172075"/>
              <a:ext cx="212725" cy="214313"/>
            </a:xfrm>
            <a:custGeom>
              <a:avLst/>
              <a:gdLst>
                <a:gd name="T0" fmla="*/ 401 w 803"/>
                <a:gd name="T1" fmla="*/ 0 h 810"/>
                <a:gd name="T2" fmla="*/ 452 w 803"/>
                <a:gd name="T3" fmla="*/ 3 h 810"/>
                <a:gd name="T4" fmla="*/ 501 w 803"/>
                <a:gd name="T5" fmla="*/ 13 h 810"/>
                <a:gd name="T6" fmla="*/ 547 w 803"/>
                <a:gd name="T7" fmla="*/ 28 h 810"/>
                <a:gd name="T8" fmla="*/ 590 w 803"/>
                <a:gd name="T9" fmla="*/ 47 h 810"/>
                <a:gd name="T10" fmla="*/ 632 w 803"/>
                <a:gd name="T11" fmla="*/ 73 h 810"/>
                <a:gd name="T12" fmla="*/ 668 w 803"/>
                <a:gd name="T13" fmla="*/ 103 h 810"/>
                <a:gd name="T14" fmla="*/ 702 w 803"/>
                <a:gd name="T15" fmla="*/ 136 h 810"/>
                <a:gd name="T16" fmla="*/ 731 w 803"/>
                <a:gd name="T17" fmla="*/ 173 h 810"/>
                <a:gd name="T18" fmla="*/ 756 w 803"/>
                <a:gd name="T19" fmla="*/ 215 h 810"/>
                <a:gd name="T20" fmla="*/ 776 w 803"/>
                <a:gd name="T21" fmla="*/ 259 h 810"/>
                <a:gd name="T22" fmla="*/ 791 w 803"/>
                <a:gd name="T23" fmla="*/ 306 h 810"/>
                <a:gd name="T24" fmla="*/ 800 w 803"/>
                <a:gd name="T25" fmla="*/ 354 h 810"/>
                <a:gd name="T26" fmla="*/ 803 w 803"/>
                <a:gd name="T27" fmla="*/ 405 h 810"/>
                <a:gd name="T28" fmla="*/ 800 w 803"/>
                <a:gd name="T29" fmla="*/ 456 h 810"/>
                <a:gd name="T30" fmla="*/ 791 w 803"/>
                <a:gd name="T31" fmla="*/ 504 h 810"/>
                <a:gd name="T32" fmla="*/ 776 w 803"/>
                <a:gd name="T33" fmla="*/ 552 h 810"/>
                <a:gd name="T34" fmla="*/ 756 w 803"/>
                <a:gd name="T35" fmla="*/ 596 h 810"/>
                <a:gd name="T36" fmla="*/ 731 w 803"/>
                <a:gd name="T37" fmla="*/ 636 h 810"/>
                <a:gd name="T38" fmla="*/ 702 w 803"/>
                <a:gd name="T39" fmla="*/ 674 h 810"/>
                <a:gd name="T40" fmla="*/ 668 w 803"/>
                <a:gd name="T41" fmla="*/ 707 h 810"/>
                <a:gd name="T42" fmla="*/ 632 w 803"/>
                <a:gd name="T43" fmla="*/ 737 h 810"/>
                <a:gd name="T44" fmla="*/ 590 w 803"/>
                <a:gd name="T45" fmla="*/ 762 h 810"/>
                <a:gd name="T46" fmla="*/ 547 w 803"/>
                <a:gd name="T47" fmla="*/ 782 h 810"/>
                <a:gd name="T48" fmla="*/ 501 w 803"/>
                <a:gd name="T49" fmla="*/ 798 h 810"/>
                <a:gd name="T50" fmla="*/ 452 w 803"/>
                <a:gd name="T51" fmla="*/ 807 h 810"/>
                <a:gd name="T52" fmla="*/ 401 w 803"/>
                <a:gd name="T53" fmla="*/ 810 h 810"/>
                <a:gd name="T54" fmla="*/ 351 w 803"/>
                <a:gd name="T55" fmla="*/ 807 h 810"/>
                <a:gd name="T56" fmla="*/ 303 w 803"/>
                <a:gd name="T57" fmla="*/ 798 h 810"/>
                <a:gd name="T58" fmla="*/ 256 w 803"/>
                <a:gd name="T59" fmla="*/ 782 h 810"/>
                <a:gd name="T60" fmla="*/ 212 w 803"/>
                <a:gd name="T61" fmla="*/ 762 h 810"/>
                <a:gd name="T62" fmla="*/ 172 w 803"/>
                <a:gd name="T63" fmla="*/ 737 h 810"/>
                <a:gd name="T64" fmla="*/ 135 w 803"/>
                <a:gd name="T65" fmla="*/ 707 h 810"/>
                <a:gd name="T66" fmla="*/ 101 w 803"/>
                <a:gd name="T67" fmla="*/ 674 h 810"/>
                <a:gd name="T68" fmla="*/ 72 w 803"/>
                <a:gd name="T69" fmla="*/ 636 h 810"/>
                <a:gd name="T70" fmla="*/ 47 w 803"/>
                <a:gd name="T71" fmla="*/ 596 h 810"/>
                <a:gd name="T72" fmla="*/ 27 w 803"/>
                <a:gd name="T73" fmla="*/ 552 h 810"/>
                <a:gd name="T74" fmla="*/ 12 w 803"/>
                <a:gd name="T75" fmla="*/ 504 h 810"/>
                <a:gd name="T76" fmla="*/ 3 w 803"/>
                <a:gd name="T77" fmla="*/ 456 h 810"/>
                <a:gd name="T78" fmla="*/ 0 w 803"/>
                <a:gd name="T79" fmla="*/ 405 h 810"/>
                <a:gd name="T80" fmla="*/ 3 w 803"/>
                <a:gd name="T81" fmla="*/ 354 h 810"/>
                <a:gd name="T82" fmla="*/ 12 w 803"/>
                <a:gd name="T83" fmla="*/ 306 h 810"/>
                <a:gd name="T84" fmla="*/ 27 w 803"/>
                <a:gd name="T85" fmla="*/ 259 h 810"/>
                <a:gd name="T86" fmla="*/ 47 w 803"/>
                <a:gd name="T87" fmla="*/ 215 h 810"/>
                <a:gd name="T88" fmla="*/ 72 w 803"/>
                <a:gd name="T89" fmla="*/ 173 h 810"/>
                <a:gd name="T90" fmla="*/ 101 w 803"/>
                <a:gd name="T91" fmla="*/ 136 h 810"/>
                <a:gd name="T92" fmla="*/ 135 w 803"/>
                <a:gd name="T93" fmla="*/ 103 h 810"/>
                <a:gd name="T94" fmla="*/ 172 w 803"/>
                <a:gd name="T95" fmla="*/ 73 h 810"/>
                <a:gd name="T96" fmla="*/ 212 w 803"/>
                <a:gd name="T97" fmla="*/ 47 h 810"/>
                <a:gd name="T98" fmla="*/ 256 w 803"/>
                <a:gd name="T99" fmla="*/ 28 h 810"/>
                <a:gd name="T100" fmla="*/ 303 w 803"/>
                <a:gd name="T101" fmla="*/ 13 h 810"/>
                <a:gd name="T102" fmla="*/ 351 w 803"/>
                <a:gd name="T103" fmla="*/ 3 h 810"/>
                <a:gd name="T104" fmla="*/ 401 w 803"/>
                <a:gd name="T105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3" h="810">
                  <a:moveTo>
                    <a:pt x="401" y="0"/>
                  </a:moveTo>
                  <a:lnTo>
                    <a:pt x="452" y="3"/>
                  </a:lnTo>
                  <a:lnTo>
                    <a:pt x="501" y="13"/>
                  </a:lnTo>
                  <a:lnTo>
                    <a:pt x="547" y="28"/>
                  </a:lnTo>
                  <a:lnTo>
                    <a:pt x="590" y="47"/>
                  </a:lnTo>
                  <a:lnTo>
                    <a:pt x="632" y="73"/>
                  </a:lnTo>
                  <a:lnTo>
                    <a:pt x="668" y="103"/>
                  </a:lnTo>
                  <a:lnTo>
                    <a:pt x="702" y="136"/>
                  </a:lnTo>
                  <a:lnTo>
                    <a:pt x="731" y="173"/>
                  </a:lnTo>
                  <a:lnTo>
                    <a:pt x="756" y="215"/>
                  </a:lnTo>
                  <a:lnTo>
                    <a:pt x="776" y="259"/>
                  </a:lnTo>
                  <a:lnTo>
                    <a:pt x="791" y="306"/>
                  </a:lnTo>
                  <a:lnTo>
                    <a:pt x="800" y="354"/>
                  </a:lnTo>
                  <a:lnTo>
                    <a:pt x="803" y="405"/>
                  </a:lnTo>
                  <a:lnTo>
                    <a:pt x="800" y="456"/>
                  </a:lnTo>
                  <a:lnTo>
                    <a:pt x="791" y="504"/>
                  </a:lnTo>
                  <a:lnTo>
                    <a:pt x="776" y="552"/>
                  </a:lnTo>
                  <a:lnTo>
                    <a:pt x="756" y="596"/>
                  </a:lnTo>
                  <a:lnTo>
                    <a:pt x="731" y="636"/>
                  </a:lnTo>
                  <a:lnTo>
                    <a:pt x="702" y="674"/>
                  </a:lnTo>
                  <a:lnTo>
                    <a:pt x="668" y="707"/>
                  </a:lnTo>
                  <a:lnTo>
                    <a:pt x="632" y="737"/>
                  </a:lnTo>
                  <a:lnTo>
                    <a:pt x="590" y="762"/>
                  </a:lnTo>
                  <a:lnTo>
                    <a:pt x="547" y="782"/>
                  </a:lnTo>
                  <a:lnTo>
                    <a:pt x="501" y="798"/>
                  </a:lnTo>
                  <a:lnTo>
                    <a:pt x="452" y="807"/>
                  </a:lnTo>
                  <a:lnTo>
                    <a:pt x="401" y="810"/>
                  </a:lnTo>
                  <a:lnTo>
                    <a:pt x="351" y="807"/>
                  </a:lnTo>
                  <a:lnTo>
                    <a:pt x="303" y="798"/>
                  </a:lnTo>
                  <a:lnTo>
                    <a:pt x="256" y="782"/>
                  </a:lnTo>
                  <a:lnTo>
                    <a:pt x="212" y="762"/>
                  </a:lnTo>
                  <a:lnTo>
                    <a:pt x="172" y="737"/>
                  </a:lnTo>
                  <a:lnTo>
                    <a:pt x="135" y="707"/>
                  </a:lnTo>
                  <a:lnTo>
                    <a:pt x="101" y="674"/>
                  </a:lnTo>
                  <a:lnTo>
                    <a:pt x="72" y="636"/>
                  </a:lnTo>
                  <a:lnTo>
                    <a:pt x="47" y="596"/>
                  </a:lnTo>
                  <a:lnTo>
                    <a:pt x="27" y="552"/>
                  </a:lnTo>
                  <a:lnTo>
                    <a:pt x="12" y="504"/>
                  </a:lnTo>
                  <a:lnTo>
                    <a:pt x="3" y="456"/>
                  </a:lnTo>
                  <a:lnTo>
                    <a:pt x="0" y="405"/>
                  </a:lnTo>
                  <a:lnTo>
                    <a:pt x="3" y="354"/>
                  </a:lnTo>
                  <a:lnTo>
                    <a:pt x="12" y="306"/>
                  </a:lnTo>
                  <a:lnTo>
                    <a:pt x="27" y="259"/>
                  </a:lnTo>
                  <a:lnTo>
                    <a:pt x="47" y="215"/>
                  </a:lnTo>
                  <a:lnTo>
                    <a:pt x="72" y="173"/>
                  </a:lnTo>
                  <a:lnTo>
                    <a:pt x="101" y="136"/>
                  </a:lnTo>
                  <a:lnTo>
                    <a:pt x="135" y="103"/>
                  </a:lnTo>
                  <a:lnTo>
                    <a:pt x="172" y="73"/>
                  </a:lnTo>
                  <a:lnTo>
                    <a:pt x="212" y="47"/>
                  </a:lnTo>
                  <a:lnTo>
                    <a:pt x="256" y="28"/>
                  </a:lnTo>
                  <a:lnTo>
                    <a:pt x="303" y="13"/>
                  </a:lnTo>
                  <a:lnTo>
                    <a:pt x="351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2192338" y="5370513"/>
              <a:ext cx="196850" cy="198438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8 w 740"/>
                <a:gd name="T5" fmla="*/ 12 h 745"/>
                <a:gd name="T6" fmla="*/ 514 w 740"/>
                <a:gd name="T7" fmla="*/ 29 h 745"/>
                <a:gd name="T8" fmla="*/ 556 w 740"/>
                <a:gd name="T9" fmla="*/ 51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89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6 w 740"/>
                <a:gd name="T23" fmla="*/ 322 h 745"/>
                <a:gd name="T24" fmla="*/ 740 w 740"/>
                <a:gd name="T25" fmla="*/ 373 h 745"/>
                <a:gd name="T26" fmla="*/ 736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89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6 w 740"/>
                <a:gd name="T41" fmla="*/ 695 h 745"/>
                <a:gd name="T42" fmla="*/ 514 w 740"/>
                <a:gd name="T43" fmla="*/ 717 h 745"/>
                <a:gd name="T44" fmla="*/ 468 w 740"/>
                <a:gd name="T45" fmla="*/ 733 h 745"/>
                <a:gd name="T46" fmla="*/ 420 w 740"/>
                <a:gd name="T47" fmla="*/ 742 h 745"/>
                <a:gd name="T48" fmla="*/ 370 w 740"/>
                <a:gd name="T49" fmla="*/ 745 h 745"/>
                <a:gd name="T50" fmla="*/ 328 w 740"/>
                <a:gd name="T51" fmla="*/ 743 h 745"/>
                <a:gd name="T52" fmla="*/ 288 w 740"/>
                <a:gd name="T53" fmla="*/ 736 h 745"/>
                <a:gd name="T54" fmla="*/ 250 w 740"/>
                <a:gd name="T55" fmla="*/ 726 h 745"/>
                <a:gd name="T56" fmla="*/ 214 w 740"/>
                <a:gd name="T57" fmla="*/ 711 h 745"/>
                <a:gd name="T58" fmla="*/ 205 w 740"/>
                <a:gd name="T59" fmla="*/ 656 h 745"/>
                <a:gd name="T60" fmla="*/ 190 w 740"/>
                <a:gd name="T61" fmla="*/ 606 h 745"/>
                <a:gd name="T62" fmla="*/ 170 w 740"/>
                <a:gd name="T63" fmla="*/ 557 h 745"/>
                <a:gd name="T64" fmla="*/ 145 w 740"/>
                <a:gd name="T65" fmla="*/ 512 h 745"/>
                <a:gd name="T66" fmla="*/ 115 w 740"/>
                <a:gd name="T67" fmla="*/ 470 h 745"/>
                <a:gd name="T68" fmla="*/ 81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4 w 740"/>
                <a:gd name="T75" fmla="*/ 317 h 745"/>
                <a:gd name="T76" fmla="*/ 14 w 740"/>
                <a:gd name="T77" fmla="*/ 269 h 745"/>
                <a:gd name="T78" fmla="*/ 30 w 740"/>
                <a:gd name="T79" fmla="*/ 224 h 745"/>
                <a:gd name="T80" fmla="*/ 52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5 w 740"/>
                <a:gd name="T87" fmla="*/ 76 h 745"/>
                <a:gd name="T88" fmla="*/ 184 w 740"/>
                <a:gd name="T89" fmla="*/ 49 h 745"/>
                <a:gd name="T90" fmla="*/ 226 w 740"/>
                <a:gd name="T91" fmla="*/ 29 h 745"/>
                <a:gd name="T92" fmla="*/ 272 w 740"/>
                <a:gd name="T93" fmla="*/ 12 h 745"/>
                <a:gd name="T94" fmla="*/ 320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8" y="12"/>
                  </a:lnTo>
                  <a:lnTo>
                    <a:pt x="514" y="29"/>
                  </a:lnTo>
                  <a:lnTo>
                    <a:pt x="556" y="51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89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6" y="322"/>
                  </a:lnTo>
                  <a:lnTo>
                    <a:pt x="740" y="373"/>
                  </a:lnTo>
                  <a:lnTo>
                    <a:pt x="736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89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6" y="695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8" y="743"/>
                  </a:lnTo>
                  <a:lnTo>
                    <a:pt x="288" y="736"/>
                  </a:lnTo>
                  <a:lnTo>
                    <a:pt x="250" y="726"/>
                  </a:lnTo>
                  <a:lnTo>
                    <a:pt x="214" y="711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0" y="557"/>
                  </a:lnTo>
                  <a:lnTo>
                    <a:pt x="145" y="512"/>
                  </a:lnTo>
                  <a:lnTo>
                    <a:pt x="115" y="470"/>
                  </a:lnTo>
                  <a:lnTo>
                    <a:pt x="81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4" y="317"/>
                  </a:lnTo>
                  <a:lnTo>
                    <a:pt x="14" y="269"/>
                  </a:lnTo>
                  <a:lnTo>
                    <a:pt x="30" y="224"/>
                  </a:lnTo>
                  <a:lnTo>
                    <a:pt x="52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5" y="76"/>
                  </a:lnTo>
                  <a:lnTo>
                    <a:pt x="184" y="49"/>
                  </a:lnTo>
                  <a:lnTo>
                    <a:pt x="226" y="29"/>
                  </a:lnTo>
                  <a:lnTo>
                    <a:pt x="272" y="12"/>
                  </a:lnTo>
                  <a:lnTo>
                    <a:pt x="320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858963" y="5370513"/>
              <a:ext cx="196850" cy="198438"/>
            </a:xfrm>
            <a:custGeom>
              <a:avLst/>
              <a:gdLst>
                <a:gd name="T0" fmla="*/ 371 w 741"/>
                <a:gd name="T1" fmla="*/ 0 h 745"/>
                <a:gd name="T2" fmla="*/ 421 w 741"/>
                <a:gd name="T3" fmla="*/ 3 h 745"/>
                <a:gd name="T4" fmla="*/ 469 w 741"/>
                <a:gd name="T5" fmla="*/ 12 h 745"/>
                <a:gd name="T6" fmla="*/ 515 w 741"/>
                <a:gd name="T7" fmla="*/ 29 h 745"/>
                <a:gd name="T8" fmla="*/ 558 w 741"/>
                <a:gd name="T9" fmla="*/ 51 h 745"/>
                <a:gd name="T10" fmla="*/ 597 w 741"/>
                <a:gd name="T11" fmla="*/ 77 h 745"/>
                <a:gd name="T12" fmla="*/ 633 w 741"/>
                <a:gd name="T13" fmla="*/ 108 h 745"/>
                <a:gd name="T14" fmla="*/ 663 w 741"/>
                <a:gd name="T15" fmla="*/ 144 h 745"/>
                <a:gd name="T16" fmla="*/ 690 w 741"/>
                <a:gd name="T17" fmla="*/ 184 h 745"/>
                <a:gd name="T18" fmla="*/ 712 w 741"/>
                <a:gd name="T19" fmla="*/ 227 h 745"/>
                <a:gd name="T20" fmla="*/ 728 w 741"/>
                <a:gd name="T21" fmla="*/ 273 h 745"/>
                <a:gd name="T22" fmla="*/ 738 w 741"/>
                <a:gd name="T23" fmla="*/ 322 h 745"/>
                <a:gd name="T24" fmla="*/ 741 w 741"/>
                <a:gd name="T25" fmla="*/ 373 h 745"/>
                <a:gd name="T26" fmla="*/ 740 w 741"/>
                <a:gd name="T27" fmla="*/ 393 h 745"/>
                <a:gd name="T28" fmla="*/ 702 w 741"/>
                <a:gd name="T29" fmla="*/ 426 h 745"/>
                <a:gd name="T30" fmla="*/ 669 w 741"/>
                <a:gd name="T31" fmla="*/ 463 h 745"/>
                <a:gd name="T32" fmla="*/ 639 w 741"/>
                <a:gd name="T33" fmla="*/ 502 h 745"/>
                <a:gd name="T34" fmla="*/ 614 w 741"/>
                <a:gd name="T35" fmla="*/ 545 h 745"/>
                <a:gd name="T36" fmla="*/ 594 w 741"/>
                <a:gd name="T37" fmla="*/ 590 h 745"/>
                <a:gd name="T38" fmla="*/ 579 w 741"/>
                <a:gd name="T39" fmla="*/ 638 h 745"/>
                <a:gd name="T40" fmla="*/ 567 w 741"/>
                <a:gd name="T41" fmla="*/ 688 h 745"/>
                <a:gd name="T42" fmla="*/ 532 w 741"/>
                <a:gd name="T43" fmla="*/ 707 h 745"/>
                <a:gd name="T44" fmla="*/ 494 w 741"/>
                <a:gd name="T45" fmla="*/ 723 h 745"/>
                <a:gd name="T46" fmla="*/ 455 w 741"/>
                <a:gd name="T47" fmla="*/ 736 h 745"/>
                <a:gd name="T48" fmla="*/ 414 w 741"/>
                <a:gd name="T49" fmla="*/ 743 h 745"/>
                <a:gd name="T50" fmla="*/ 371 w 741"/>
                <a:gd name="T51" fmla="*/ 745 h 745"/>
                <a:gd name="T52" fmla="*/ 321 w 741"/>
                <a:gd name="T53" fmla="*/ 742 h 745"/>
                <a:gd name="T54" fmla="*/ 273 w 741"/>
                <a:gd name="T55" fmla="*/ 733 h 745"/>
                <a:gd name="T56" fmla="*/ 227 w 741"/>
                <a:gd name="T57" fmla="*/ 717 h 745"/>
                <a:gd name="T58" fmla="*/ 184 w 741"/>
                <a:gd name="T59" fmla="*/ 695 h 745"/>
                <a:gd name="T60" fmla="*/ 145 w 741"/>
                <a:gd name="T61" fmla="*/ 668 h 745"/>
                <a:gd name="T62" fmla="*/ 109 w 741"/>
                <a:gd name="T63" fmla="*/ 636 h 745"/>
                <a:gd name="T64" fmla="*/ 78 w 741"/>
                <a:gd name="T65" fmla="*/ 600 h 745"/>
                <a:gd name="T66" fmla="*/ 51 w 741"/>
                <a:gd name="T67" fmla="*/ 561 h 745"/>
                <a:gd name="T68" fmla="*/ 30 w 741"/>
                <a:gd name="T69" fmla="*/ 518 h 745"/>
                <a:gd name="T70" fmla="*/ 14 w 741"/>
                <a:gd name="T71" fmla="*/ 472 h 745"/>
                <a:gd name="T72" fmla="*/ 4 w 741"/>
                <a:gd name="T73" fmla="*/ 423 h 745"/>
                <a:gd name="T74" fmla="*/ 0 w 741"/>
                <a:gd name="T75" fmla="*/ 373 h 745"/>
                <a:gd name="T76" fmla="*/ 4 w 741"/>
                <a:gd name="T77" fmla="*/ 322 h 745"/>
                <a:gd name="T78" fmla="*/ 14 w 741"/>
                <a:gd name="T79" fmla="*/ 273 h 745"/>
                <a:gd name="T80" fmla="*/ 30 w 741"/>
                <a:gd name="T81" fmla="*/ 227 h 745"/>
                <a:gd name="T82" fmla="*/ 51 w 741"/>
                <a:gd name="T83" fmla="*/ 184 h 745"/>
                <a:gd name="T84" fmla="*/ 78 w 741"/>
                <a:gd name="T85" fmla="*/ 144 h 745"/>
                <a:gd name="T86" fmla="*/ 109 w 741"/>
                <a:gd name="T87" fmla="*/ 108 h 745"/>
                <a:gd name="T88" fmla="*/ 145 w 741"/>
                <a:gd name="T89" fmla="*/ 77 h 745"/>
                <a:gd name="T90" fmla="*/ 184 w 741"/>
                <a:gd name="T91" fmla="*/ 51 h 745"/>
                <a:gd name="T92" fmla="*/ 227 w 741"/>
                <a:gd name="T93" fmla="*/ 29 h 745"/>
                <a:gd name="T94" fmla="*/ 273 w 741"/>
                <a:gd name="T95" fmla="*/ 12 h 745"/>
                <a:gd name="T96" fmla="*/ 321 w 741"/>
                <a:gd name="T97" fmla="*/ 3 h 745"/>
                <a:gd name="T98" fmla="*/ 371 w 741"/>
                <a:gd name="T99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1" h="745">
                  <a:moveTo>
                    <a:pt x="371" y="0"/>
                  </a:moveTo>
                  <a:lnTo>
                    <a:pt x="421" y="3"/>
                  </a:lnTo>
                  <a:lnTo>
                    <a:pt x="469" y="12"/>
                  </a:lnTo>
                  <a:lnTo>
                    <a:pt x="515" y="29"/>
                  </a:lnTo>
                  <a:lnTo>
                    <a:pt x="558" y="51"/>
                  </a:lnTo>
                  <a:lnTo>
                    <a:pt x="597" y="77"/>
                  </a:lnTo>
                  <a:lnTo>
                    <a:pt x="633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2" y="227"/>
                  </a:lnTo>
                  <a:lnTo>
                    <a:pt x="728" y="273"/>
                  </a:lnTo>
                  <a:lnTo>
                    <a:pt x="738" y="322"/>
                  </a:lnTo>
                  <a:lnTo>
                    <a:pt x="741" y="373"/>
                  </a:lnTo>
                  <a:lnTo>
                    <a:pt x="740" y="393"/>
                  </a:lnTo>
                  <a:lnTo>
                    <a:pt x="702" y="426"/>
                  </a:lnTo>
                  <a:lnTo>
                    <a:pt x="669" y="463"/>
                  </a:lnTo>
                  <a:lnTo>
                    <a:pt x="639" y="502"/>
                  </a:lnTo>
                  <a:lnTo>
                    <a:pt x="614" y="545"/>
                  </a:lnTo>
                  <a:lnTo>
                    <a:pt x="594" y="590"/>
                  </a:lnTo>
                  <a:lnTo>
                    <a:pt x="579" y="638"/>
                  </a:lnTo>
                  <a:lnTo>
                    <a:pt x="567" y="688"/>
                  </a:lnTo>
                  <a:lnTo>
                    <a:pt x="532" y="707"/>
                  </a:lnTo>
                  <a:lnTo>
                    <a:pt x="494" y="723"/>
                  </a:lnTo>
                  <a:lnTo>
                    <a:pt x="455" y="736"/>
                  </a:lnTo>
                  <a:lnTo>
                    <a:pt x="414" y="743"/>
                  </a:lnTo>
                  <a:lnTo>
                    <a:pt x="371" y="745"/>
                  </a:lnTo>
                  <a:lnTo>
                    <a:pt x="321" y="742"/>
                  </a:lnTo>
                  <a:lnTo>
                    <a:pt x="273" y="733"/>
                  </a:lnTo>
                  <a:lnTo>
                    <a:pt x="227" y="717"/>
                  </a:lnTo>
                  <a:lnTo>
                    <a:pt x="184" y="695"/>
                  </a:lnTo>
                  <a:lnTo>
                    <a:pt x="145" y="668"/>
                  </a:lnTo>
                  <a:lnTo>
                    <a:pt x="109" y="636"/>
                  </a:lnTo>
                  <a:lnTo>
                    <a:pt x="78" y="600"/>
                  </a:lnTo>
                  <a:lnTo>
                    <a:pt x="51" y="561"/>
                  </a:lnTo>
                  <a:lnTo>
                    <a:pt x="30" y="518"/>
                  </a:lnTo>
                  <a:lnTo>
                    <a:pt x="14" y="472"/>
                  </a:lnTo>
                  <a:lnTo>
                    <a:pt x="4" y="423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4" y="273"/>
                  </a:lnTo>
                  <a:lnTo>
                    <a:pt x="30" y="227"/>
                  </a:lnTo>
                  <a:lnTo>
                    <a:pt x="51" y="184"/>
                  </a:lnTo>
                  <a:lnTo>
                    <a:pt x="78" y="144"/>
                  </a:lnTo>
                  <a:lnTo>
                    <a:pt x="109" y="108"/>
                  </a:lnTo>
                  <a:lnTo>
                    <a:pt x="145" y="77"/>
                  </a:lnTo>
                  <a:lnTo>
                    <a:pt x="184" y="51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354263" y="5272088"/>
              <a:ext cx="196850" cy="196850"/>
            </a:xfrm>
            <a:custGeom>
              <a:avLst/>
              <a:gdLst>
                <a:gd name="T0" fmla="*/ 370 w 740"/>
                <a:gd name="T1" fmla="*/ 0 h 745"/>
                <a:gd name="T2" fmla="*/ 420 w 740"/>
                <a:gd name="T3" fmla="*/ 3 h 745"/>
                <a:gd name="T4" fmla="*/ 469 w 740"/>
                <a:gd name="T5" fmla="*/ 12 h 745"/>
                <a:gd name="T6" fmla="*/ 514 w 740"/>
                <a:gd name="T7" fmla="*/ 29 h 745"/>
                <a:gd name="T8" fmla="*/ 557 w 740"/>
                <a:gd name="T9" fmla="*/ 50 h 745"/>
                <a:gd name="T10" fmla="*/ 596 w 740"/>
                <a:gd name="T11" fmla="*/ 77 h 745"/>
                <a:gd name="T12" fmla="*/ 632 w 740"/>
                <a:gd name="T13" fmla="*/ 108 h 745"/>
                <a:gd name="T14" fmla="*/ 663 w 740"/>
                <a:gd name="T15" fmla="*/ 144 h 745"/>
                <a:gd name="T16" fmla="*/ 690 w 740"/>
                <a:gd name="T17" fmla="*/ 184 h 745"/>
                <a:gd name="T18" fmla="*/ 711 w 740"/>
                <a:gd name="T19" fmla="*/ 227 h 745"/>
                <a:gd name="T20" fmla="*/ 727 w 740"/>
                <a:gd name="T21" fmla="*/ 273 h 745"/>
                <a:gd name="T22" fmla="*/ 737 w 740"/>
                <a:gd name="T23" fmla="*/ 322 h 745"/>
                <a:gd name="T24" fmla="*/ 740 w 740"/>
                <a:gd name="T25" fmla="*/ 372 h 745"/>
                <a:gd name="T26" fmla="*/ 737 w 740"/>
                <a:gd name="T27" fmla="*/ 423 h 745"/>
                <a:gd name="T28" fmla="*/ 727 w 740"/>
                <a:gd name="T29" fmla="*/ 472 h 745"/>
                <a:gd name="T30" fmla="*/ 711 w 740"/>
                <a:gd name="T31" fmla="*/ 518 h 745"/>
                <a:gd name="T32" fmla="*/ 690 w 740"/>
                <a:gd name="T33" fmla="*/ 561 h 745"/>
                <a:gd name="T34" fmla="*/ 663 w 740"/>
                <a:gd name="T35" fmla="*/ 600 h 745"/>
                <a:gd name="T36" fmla="*/ 632 w 740"/>
                <a:gd name="T37" fmla="*/ 636 h 745"/>
                <a:gd name="T38" fmla="*/ 596 w 740"/>
                <a:gd name="T39" fmla="*/ 668 h 745"/>
                <a:gd name="T40" fmla="*/ 557 w 740"/>
                <a:gd name="T41" fmla="*/ 694 h 745"/>
                <a:gd name="T42" fmla="*/ 514 w 740"/>
                <a:gd name="T43" fmla="*/ 715 h 745"/>
                <a:gd name="T44" fmla="*/ 469 w 740"/>
                <a:gd name="T45" fmla="*/ 731 h 745"/>
                <a:gd name="T46" fmla="*/ 420 w 740"/>
                <a:gd name="T47" fmla="*/ 742 h 745"/>
                <a:gd name="T48" fmla="*/ 370 w 740"/>
                <a:gd name="T49" fmla="*/ 745 h 745"/>
                <a:gd name="T50" fmla="*/ 329 w 740"/>
                <a:gd name="T51" fmla="*/ 743 h 745"/>
                <a:gd name="T52" fmla="*/ 289 w 740"/>
                <a:gd name="T53" fmla="*/ 736 h 745"/>
                <a:gd name="T54" fmla="*/ 250 w 740"/>
                <a:gd name="T55" fmla="*/ 724 h 745"/>
                <a:gd name="T56" fmla="*/ 213 w 740"/>
                <a:gd name="T57" fmla="*/ 709 h 745"/>
                <a:gd name="T58" fmla="*/ 205 w 740"/>
                <a:gd name="T59" fmla="*/ 656 h 745"/>
                <a:gd name="T60" fmla="*/ 190 w 740"/>
                <a:gd name="T61" fmla="*/ 606 h 745"/>
                <a:gd name="T62" fmla="*/ 171 w 740"/>
                <a:gd name="T63" fmla="*/ 557 h 745"/>
                <a:gd name="T64" fmla="*/ 146 w 740"/>
                <a:gd name="T65" fmla="*/ 512 h 745"/>
                <a:gd name="T66" fmla="*/ 115 w 740"/>
                <a:gd name="T67" fmla="*/ 469 h 745"/>
                <a:gd name="T68" fmla="*/ 80 w 740"/>
                <a:gd name="T69" fmla="*/ 431 h 745"/>
                <a:gd name="T70" fmla="*/ 42 w 740"/>
                <a:gd name="T71" fmla="*/ 397 h 745"/>
                <a:gd name="T72" fmla="*/ 0 w 740"/>
                <a:gd name="T73" fmla="*/ 367 h 745"/>
                <a:gd name="T74" fmla="*/ 5 w 740"/>
                <a:gd name="T75" fmla="*/ 317 h 745"/>
                <a:gd name="T76" fmla="*/ 15 w 740"/>
                <a:gd name="T77" fmla="*/ 269 h 745"/>
                <a:gd name="T78" fmla="*/ 31 w 740"/>
                <a:gd name="T79" fmla="*/ 224 h 745"/>
                <a:gd name="T80" fmla="*/ 53 w 740"/>
                <a:gd name="T81" fmla="*/ 181 h 745"/>
                <a:gd name="T82" fmla="*/ 79 w 740"/>
                <a:gd name="T83" fmla="*/ 142 h 745"/>
                <a:gd name="T84" fmla="*/ 110 w 740"/>
                <a:gd name="T85" fmla="*/ 107 h 745"/>
                <a:gd name="T86" fmla="*/ 146 w 740"/>
                <a:gd name="T87" fmla="*/ 76 h 745"/>
                <a:gd name="T88" fmla="*/ 185 w 740"/>
                <a:gd name="T89" fmla="*/ 49 h 745"/>
                <a:gd name="T90" fmla="*/ 227 w 740"/>
                <a:gd name="T91" fmla="*/ 29 h 745"/>
                <a:gd name="T92" fmla="*/ 273 w 740"/>
                <a:gd name="T93" fmla="*/ 12 h 745"/>
                <a:gd name="T94" fmla="*/ 321 w 740"/>
                <a:gd name="T95" fmla="*/ 3 h 745"/>
                <a:gd name="T96" fmla="*/ 370 w 740"/>
                <a:gd name="T9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5">
                  <a:moveTo>
                    <a:pt x="370" y="0"/>
                  </a:moveTo>
                  <a:lnTo>
                    <a:pt x="420" y="3"/>
                  </a:lnTo>
                  <a:lnTo>
                    <a:pt x="469" y="12"/>
                  </a:lnTo>
                  <a:lnTo>
                    <a:pt x="514" y="29"/>
                  </a:lnTo>
                  <a:lnTo>
                    <a:pt x="557" y="50"/>
                  </a:lnTo>
                  <a:lnTo>
                    <a:pt x="596" y="77"/>
                  </a:lnTo>
                  <a:lnTo>
                    <a:pt x="632" y="108"/>
                  </a:lnTo>
                  <a:lnTo>
                    <a:pt x="663" y="144"/>
                  </a:lnTo>
                  <a:lnTo>
                    <a:pt x="690" y="184"/>
                  </a:lnTo>
                  <a:lnTo>
                    <a:pt x="711" y="227"/>
                  </a:lnTo>
                  <a:lnTo>
                    <a:pt x="727" y="273"/>
                  </a:lnTo>
                  <a:lnTo>
                    <a:pt x="737" y="322"/>
                  </a:lnTo>
                  <a:lnTo>
                    <a:pt x="740" y="372"/>
                  </a:lnTo>
                  <a:lnTo>
                    <a:pt x="737" y="423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1"/>
                  </a:lnTo>
                  <a:lnTo>
                    <a:pt x="663" y="600"/>
                  </a:lnTo>
                  <a:lnTo>
                    <a:pt x="632" y="636"/>
                  </a:lnTo>
                  <a:lnTo>
                    <a:pt x="596" y="668"/>
                  </a:lnTo>
                  <a:lnTo>
                    <a:pt x="557" y="694"/>
                  </a:lnTo>
                  <a:lnTo>
                    <a:pt x="514" y="715"/>
                  </a:lnTo>
                  <a:lnTo>
                    <a:pt x="469" y="731"/>
                  </a:lnTo>
                  <a:lnTo>
                    <a:pt x="420" y="742"/>
                  </a:lnTo>
                  <a:lnTo>
                    <a:pt x="370" y="745"/>
                  </a:lnTo>
                  <a:lnTo>
                    <a:pt x="329" y="743"/>
                  </a:lnTo>
                  <a:lnTo>
                    <a:pt x="289" y="736"/>
                  </a:lnTo>
                  <a:lnTo>
                    <a:pt x="250" y="724"/>
                  </a:lnTo>
                  <a:lnTo>
                    <a:pt x="213" y="709"/>
                  </a:lnTo>
                  <a:lnTo>
                    <a:pt x="205" y="656"/>
                  </a:lnTo>
                  <a:lnTo>
                    <a:pt x="190" y="606"/>
                  </a:lnTo>
                  <a:lnTo>
                    <a:pt x="171" y="557"/>
                  </a:lnTo>
                  <a:lnTo>
                    <a:pt x="146" y="512"/>
                  </a:lnTo>
                  <a:lnTo>
                    <a:pt x="115" y="469"/>
                  </a:lnTo>
                  <a:lnTo>
                    <a:pt x="80" y="431"/>
                  </a:lnTo>
                  <a:lnTo>
                    <a:pt x="42" y="397"/>
                  </a:lnTo>
                  <a:lnTo>
                    <a:pt x="0" y="367"/>
                  </a:lnTo>
                  <a:lnTo>
                    <a:pt x="5" y="317"/>
                  </a:lnTo>
                  <a:lnTo>
                    <a:pt x="15" y="269"/>
                  </a:lnTo>
                  <a:lnTo>
                    <a:pt x="31" y="224"/>
                  </a:lnTo>
                  <a:lnTo>
                    <a:pt x="53" y="181"/>
                  </a:lnTo>
                  <a:lnTo>
                    <a:pt x="79" y="142"/>
                  </a:lnTo>
                  <a:lnTo>
                    <a:pt x="110" y="107"/>
                  </a:lnTo>
                  <a:lnTo>
                    <a:pt x="146" y="76"/>
                  </a:lnTo>
                  <a:lnTo>
                    <a:pt x="185" y="49"/>
                  </a:lnTo>
                  <a:lnTo>
                    <a:pt x="227" y="29"/>
                  </a:lnTo>
                  <a:lnTo>
                    <a:pt x="273" y="12"/>
                  </a:lnTo>
                  <a:lnTo>
                    <a:pt x="321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030413" y="5472113"/>
              <a:ext cx="196850" cy="198438"/>
            </a:xfrm>
            <a:custGeom>
              <a:avLst/>
              <a:gdLst>
                <a:gd name="T0" fmla="*/ 371 w 741"/>
                <a:gd name="T1" fmla="*/ 0 h 747"/>
                <a:gd name="T2" fmla="*/ 420 w 741"/>
                <a:gd name="T3" fmla="*/ 4 h 747"/>
                <a:gd name="T4" fmla="*/ 468 w 741"/>
                <a:gd name="T5" fmla="*/ 14 h 747"/>
                <a:gd name="T6" fmla="*/ 514 w 741"/>
                <a:gd name="T7" fmla="*/ 30 h 747"/>
                <a:gd name="T8" fmla="*/ 558 w 741"/>
                <a:gd name="T9" fmla="*/ 52 h 747"/>
                <a:gd name="T10" fmla="*/ 597 w 741"/>
                <a:gd name="T11" fmla="*/ 79 h 747"/>
                <a:gd name="T12" fmla="*/ 632 w 741"/>
                <a:gd name="T13" fmla="*/ 110 h 747"/>
                <a:gd name="T14" fmla="*/ 663 w 741"/>
                <a:gd name="T15" fmla="*/ 146 h 747"/>
                <a:gd name="T16" fmla="*/ 690 w 741"/>
                <a:gd name="T17" fmla="*/ 185 h 747"/>
                <a:gd name="T18" fmla="*/ 711 w 741"/>
                <a:gd name="T19" fmla="*/ 229 h 747"/>
                <a:gd name="T20" fmla="*/ 727 w 741"/>
                <a:gd name="T21" fmla="*/ 275 h 747"/>
                <a:gd name="T22" fmla="*/ 737 w 741"/>
                <a:gd name="T23" fmla="*/ 323 h 747"/>
                <a:gd name="T24" fmla="*/ 741 w 741"/>
                <a:gd name="T25" fmla="*/ 374 h 747"/>
                <a:gd name="T26" fmla="*/ 737 w 741"/>
                <a:gd name="T27" fmla="*/ 424 h 747"/>
                <a:gd name="T28" fmla="*/ 727 w 741"/>
                <a:gd name="T29" fmla="*/ 472 h 747"/>
                <a:gd name="T30" fmla="*/ 711 w 741"/>
                <a:gd name="T31" fmla="*/ 518 h 747"/>
                <a:gd name="T32" fmla="*/ 690 w 741"/>
                <a:gd name="T33" fmla="*/ 562 h 747"/>
                <a:gd name="T34" fmla="*/ 663 w 741"/>
                <a:gd name="T35" fmla="*/ 601 h 747"/>
                <a:gd name="T36" fmla="*/ 632 w 741"/>
                <a:gd name="T37" fmla="*/ 637 h 747"/>
                <a:gd name="T38" fmla="*/ 597 w 741"/>
                <a:gd name="T39" fmla="*/ 668 h 747"/>
                <a:gd name="T40" fmla="*/ 558 w 741"/>
                <a:gd name="T41" fmla="*/ 696 h 747"/>
                <a:gd name="T42" fmla="*/ 514 w 741"/>
                <a:gd name="T43" fmla="*/ 717 h 747"/>
                <a:gd name="T44" fmla="*/ 468 w 741"/>
                <a:gd name="T45" fmla="*/ 733 h 747"/>
                <a:gd name="T46" fmla="*/ 420 w 741"/>
                <a:gd name="T47" fmla="*/ 743 h 747"/>
                <a:gd name="T48" fmla="*/ 371 w 741"/>
                <a:gd name="T49" fmla="*/ 747 h 747"/>
                <a:gd name="T50" fmla="*/ 320 w 741"/>
                <a:gd name="T51" fmla="*/ 743 h 747"/>
                <a:gd name="T52" fmla="*/ 272 w 741"/>
                <a:gd name="T53" fmla="*/ 733 h 747"/>
                <a:gd name="T54" fmla="*/ 227 w 741"/>
                <a:gd name="T55" fmla="*/ 717 h 747"/>
                <a:gd name="T56" fmla="*/ 183 w 741"/>
                <a:gd name="T57" fmla="*/ 696 h 747"/>
                <a:gd name="T58" fmla="*/ 144 w 741"/>
                <a:gd name="T59" fmla="*/ 668 h 747"/>
                <a:gd name="T60" fmla="*/ 109 w 741"/>
                <a:gd name="T61" fmla="*/ 637 h 747"/>
                <a:gd name="T62" fmla="*/ 78 w 741"/>
                <a:gd name="T63" fmla="*/ 601 h 747"/>
                <a:gd name="T64" fmla="*/ 50 w 741"/>
                <a:gd name="T65" fmla="*/ 562 h 747"/>
                <a:gd name="T66" fmla="*/ 30 w 741"/>
                <a:gd name="T67" fmla="*/ 518 h 747"/>
                <a:gd name="T68" fmla="*/ 13 w 741"/>
                <a:gd name="T69" fmla="*/ 472 h 747"/>
                <a:gd name="T70" fmla="*/ 3 w 741"/>
                <a:gd name="T71" fmla="*/ 424 h 747"/>
                <a:gd name="T72" fmla="*/ 0 w 741"/>
                <a:gd name="T73" fmla="*/ 374 h 747"/>
                <a:gd name="T74" fmla="*/ 3 w 741"/>
                <a:gd name="T75" fmla="*/ 323 h 747"/>
                <a:gd name="T76" fmla="*/ 13 w 741"/>
                <a:gd name="T77" fmla="*/ 275 h 747"/>
                <a:gd name="T78" fmla="*/ 30 w 741"/>
                <a:gd name="T79" fmla="*/ 229 h 747"/>
                <a:gd name="T80" fmla="*/ 50 w 741"/>
                <a:gd name="T81" fmla="*/ 185 h 747"/>
                <a:gd name="T82" fmla="*/ 78 w 741"/>
                <a:gd name="T83" fmla="*/ 146 h 747"/>
                <a:gd name="T84" fmla="*/ 109 w 741"/>
                <a:gd name="T85" fmla="*/ 110 h 747"/>
                <a:gd name="T86" fmla="*/ 144 w 741"/>
                <a:gd name="T87" fmla="*/ 79 h 747"/>
                <a:gd name="T88" fmla="*/ 183 w 741"/>
                <a:gd name="T89" fmla="*/ 52 h 747"/>
                <a:gd name="T90" fmla="*/ 227 w 741"/>
                <a:gd name="T91" fmla="*/ 30 h 747"/>
                <a:gd name="T92" fmla="*/ 272 w 741"/>
                <a:gd name="T93" fmla="*/ 14 h 747"/>
                <a:gd name="T94" fmla="*/ 320 w 741"/>
                <a:gd name="T95" fmla="*/ 4 h 747"/>
                <a:gd name="T96" fmla="*/ 371 w 741"/>
                <a:gd name="T97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1" h="747">
                  <a:moveTo>
                    <a:pt x="371" y="0"/>
                  </a:moveTo>
                  <a:lnTo>
                    <a:pt x="420" y="4"/>
                  </a:lnTo>
                  <a:lnTo>
                    <a:pt x="468" y="14"/>
                  </a:lnTo>
                  <a:lnTo>
                    <a:pt x="514" y="30"/>
                  </a:lnTo>
                  <a:lnTo>
                    <a:pt x="558" y="52"/>
                  </a:lnTo>
                  <a:lnTo>
                    <a:pt x="597" y="79"/>
                  </a:lnTo>
                  <a:lnTo>
                    <a:pt x="632" y="110"/>
                  </a:lnTo>
                  <a:lnTo>
                    <a:pt x="663" y="146"/>
                  </a:lnTo>
                  <a:lnTo>
                    <a:pt x="690" y="185"/>
                  </a:lnTo>
                  <a:lnTo>
                    <a:pt x="711" y="229"/>
                  </a:lnTo>
                  <a:lnTo>
                    <a:pt x="727" y="275"/>
                  </a:lnTo>
                  <a:lnTo>
                    <a:pt x="737" y="323"/>
                  </a:lnTo>
                  <a:lnTo>
                    <a:pt x="741" y="374"/>
                  </a:lnTo>
                  <a:lnTo>
                    <a:pt x="737" y="424"/>
                  </a:lnTo>
                  <a:lnTo>
                    <a:pt x="727" y="472"/>
                  </a:lnTo>
                  <a:lnTo>
                    <a:pt x="711" y="518"/>
                  </a:lnTo>
                  <a:lnTo>
                    <a:pt x="690" y="562"/>
                  </a:lnTo>
                  <a:lnTo>
                    <a:pt x="663" y="601"/>
                  </a:lnTo>
                  <a:lnTo>
                    <a:pt x="632" y="637"/>
                  </a:lnTo>
                  <a:lnTo>
                    <a:pt x="597" y="668"/>
                  </a:lnTo>
                  <a:lnTo>
                    <a:pt x="558" y="696"/>
                  </a:lnTo>
                  <a:lnTo>
                    <a:pt x="514" y="717"/>
                  </a:lnTo>
                  <a:lnTo>
                    <a:pt x="468" y="733"/>
                  </a:lnTo>
                  <a:lnTo>
                    <a:pt x="420" y="743"/>
                  </a:lnTo>
                  <a:lnTo>
                    <a:pt x="371" y="747"/>
                  </a:lnTo>
                  <a:lnTo>
                    <a:pt x="320" y="743"/>
                  </a:lnTo>
                  <a:lnTo>
                    <a:pt x="272" y="733"/>
                  </a:lnTo>
                  <a:lnTo>
                    <a:pt x="227" y="717"/>
                  </a:lnTo>
                  <a:lnTo>
                    <a:pt x="183" y="696"/>
                  </a:lnTo>
                  <a:lnTo>
                    <a:pt x="144" y="668"/>
                  </a:lnTo>
                  <a:lnTo>
                    <a:pt x="109" y="637"/>
                  </a:lnTo>
                  <a:lnTo>
                    <a:pt x="78" y="601"/>
                  </a:lnTo>
                  <a:lnTo>
                    <a:pt x="50" y="562"/>
                  </a:lnTo>
                  <a:lnTo>
                    <a:pt x="30" y="518"/>
                  </a:lnTo>
                  <a:lnTo>
                    <a:pt x="13" y="472"/>
                  </a:lnTo>
                  <a:lnTo>
                    <a:pt x="3" y="424"/>
                  </a:lnTo>
                  <a:lnTo>
                    <a:pt x="0" y="374"/>
                  </a:lnTo>
                  <a:lnTo>
                    <a:pt x="3" y="323"/>
                  </a:lnTo>
                  <a:lnTo>
                    <a:pt x="13" y="275"/>
                  </a:lnTo>
                  <a:lnTo>
                    <a:pt x="30" y="229"/>
                  </a:lnTo>
                  <a:lnTo>
                    <a:pt x="50" y="185"/>
                  </a:lnTo>
                  <a:lnTo>
                    <a:pt x="78" y="146"/>
                  </a:lnTo>
                  <a:lnTo>
                    <a:pt x="109" y="110"/>
                  </a:lnTo>
                  <a:lnTo>
                    <a:pt x="144" y="79"/>
                  </a:lnTo>
                  <a:lnTo>
                    <a:pt x="183" y="52"/>
                  </a:lnTo>
                  <a:lnTo>
                    <a:pt x="227" y="30"/>
                  </a:lnTo>
                  <a:lnTo>
                    <a:pt x="272" y="14"/>
                  </a:lnTo>
                  <a:lnTo>
                    <a:pt x="320" y="4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2212976" y="5575300"/>
              <a:ext cx="244475" cy="258763"/>
            </a:xfrm>
            <a:custGeom>
              <a:avLst/>
              <a:gdLst>
                <a:gd name="T0" fmla="*/ 141 w 927"/>
                <a:gd name="T1" fmla="*/ 0 h 982"/>
                <a:gd name="T2" fmla="*/ 452 w 927"/>
                <a:gd name="T3" fmla="*/ 0 h 982"/>
                <a:gd name="T4" fmla="*/ 509 w 927"/>
                <a:gd name="T5" fmla="*/ 3 h 982"/>
                <a:gd name="T6" fmla="*/ 561 w 927"/>
                <a:gd name="T7" fmla="*/ 12 h 982"/>
                <a:gd name="T8" fmla="*/ 613 w 927"/>
                <a:gd name="T9" fmla="*/ 27 h 982"/>
                <a:gd name="T10" fmla="*/ 661 w 927"/>
                <a:gd name="T11" fmla="*/ 48 h 982"/>
                <a:gd name="T12" fmla="*/ 707 w 927"/>
                <a:gd name="T13" fmla="*/ 75 h 982"/>
                <a:gd name="T14" fmla="*/ 749 w 927"/>
                <a:gd name="T15" fmla="*/ 105 h 982"/>
                <a:gd name="T16" fmla="*/ 788 w 927"/>
                <a:gd name="T17" fmla="*/ 139 h 982"/>
                <a:gd name="T18" fmla="*/ 822 w 927"/>
                <a:gd name="T19" fmla="*/ 179 h 982"/>
                <a:gd name="T20" fmla="*/ 852 w 927"/>
                <a:gd name="T21" fmla="*/ 221 h 982"/>
                <a:gd name="T22" fmla="*/ 879 w 927"/>
                <a:gd name="T23" fmla="*/ 268 h 982"/>
                <a:gd name="T24" fmla="*/ 899 w 927"/>
                <a:gd name="T25" fmla="*/ 317 h 982"/>
                <a:gd name="T26" fmla="*/ 914 w 927"/>
                <a:gd name="T27" fmla="*/ 368 h 982"/>
                <a:gd name="T28" fmla="*/ 923 w 927"/>
                <a:gd name="T29" fmla="*/ 422 h 982"/>
                <a:gd name="T30" fmla="*/ 927 w 927"/>
                <a:gd name="T31" fmla="*/ 478 h 982"/>
                <a:gd name="T32" fmla="*/ 927 w 927"/>
                <a:gd name="T33" fmla="*/ 864 h 982"/>
                <a:gd name="T34" fmla="*/ 924 w 927"/>
                <a:gd name="T35" fmla="*/ 864 h 982"/>
                <a:gd name="T36" fmla="*/ 899 w 927"/>
                <a:gd name="T37" fmla="*/ 877 h 982"/>
                <a:gd name="T38" fmla="*/ 893 w 927"/>
                <a:gd name="T39" fmla="*/ 880 h 982"/>
                <a:gd name="T40" fmla="*/ 882 w 927"/>
                <a:gd name="T41" fmla="*/ 885 h 982"/>
                <a:gd name="T42" fmla="*/ 865 w 927"/>
                <a:gd name="T43" fmla="*/ 892 h 982"/>
                <a:gd name="T44" fmla="*/ 843 w 927"/>
                <a:gd name="T45" fmla="*/ 901 h 982"/>
                <a:gd name="T46" fmla="*/ 814 w 927"/>
                <a:gd name="T47" fmla="*/ 911 h 982"/>
                <a:gd name="T48" fmla="*/ 781 w 927"/>
                <a:gd name="T49" fmla="*/ 922 h 982"/>
                <a:gd name="T50" fmla="*/ 742 w 927"/>
                <a:gd name="T51" fmla="*/ 933 h 982"/>
                <a:gd name="T52" fmla="*/ 698 w 927"/>
                <a:gd name="T53" fmla="*/ 944 h 982"/>
                <a:gd name="T54" fmla="*/ 648 w 927"/>
                <a:gd name="T55" fmla="*/ 954 h 982"/>
                <a:gd name="T56" fmla="*/ 595 w 927"/>
                <a:gd name="T57" fmla="*/ 965 h 982"/>
                <a:gd name="T58" fmla="*/ 535 w 927"/>
                <a:gd name="T59" fmla="*/ 973 h 982"/>
                <a:gd name="T60" fmla="*/ 471 w 927"/>
                <a:gd name="T61" fmla="*/ 978 h 982"/>
                <a:gd name="T62" fmla="*/ 402 w 927"/>
                <a:gd name="T63" fmla="*/ 982 h 982"/>
                <a:gd name="T64" fmla="*/ 402 w 927"/>
                <a:gd name="T65" fmla="*/ 863 h 982"/>
                <a:gd name="T66" fmla="*/ 399 w 927"/>
                <a:gd name="T67" fmla="*/ 800 h 982"/>
                <a:gd name="T68" fmla="*/ 388 w 927"/>
                <a:gd name="T69" fmla="*/ 738 h 982"/>
                <a:gd name="T70" fmla="*/ 372 w 927"/>
                <a:gd name="T71" fmla="*/ 680 h 982"/>
                <a:gd name="T72" fmla="*/ 349 w 927"/>
                <a:gd name="T73" fmla="*/ 624 h 982"/>
                <a:gd name="T74" fmla="*/ 322 w 927"/>
                <a:gd name="T75" fmla="*/ 571 h 982"/>
                <a:gd name="T76" fmla="*/ 289 w 927"/>
                <a:gd name="T77" fmla="*/ 521 h 982"/>
                <a:gd name="T78" fmla="*/ 251 w 927"/>
                <a:gd name="T79" fmla="*/ 476 h 982"/>
                <a:gd name="T80" fmla="*/ 207 w 927"/>
                <a:gd name="T81" fmla="*/ 435 h 982"/>
                <a:gd name="T82" fmla="*/ 162 w 927"/>
                <a:gd name="T83" fmla="*/ 398 h 982"/>
                <a:gd name="T84" fmla="*/ 111 w 927"/>
                <a:gd name="T85" fmla="*/ 367 h 982"/>
                <a:gd name="T86" fmla="*/ 57 w 927"/>
                <a:gd name="T87" fmla="*/ 340 h 982"/>
                <a:gd name="T88" fmla="*/ 0 w 927"/>
                <a:gd name="T89" fmla="*/ 319 h 982"/>
                <a:gd name="T90" fmla="*/ 34 w 927"/>
                <a:gd name="T91" fmla="*/ 284 h 982"/>
                <a:gd name="T92" fmla="*/ 64 w 927"/>
                <a:gd name="T93" fmla="*/ 243 h 982"/>
                <a:gd name="T94" fmla="*/ 91 w 927"/>
                <a:gd name="T95" fmla="*/ 199 h 982"/>
                <a:gd name="T96" fmla="*/ 111 w 927"/>
                <a:gd name="T97" fmla="*/ 153 h 982"/>
                <a:gd name="T98" fmla="*/ 126 w 927"/>
                <a:gd name="T99" fmla="*/ 104 h 982"/>
                <a:gd name="T100" fmla="*/ 136 w 927"/>
                <a:gd name="T101" fmla="*/ 53 h 982"/>
                <a:gd name="T102" fmla="*/ 141 w 927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2">
                  <a:moveTo>
                    <a:pt x="141" y="0"/>
                  </a:moveTo>
                  <a:lnTo>
                    <a:pt x="452" y="0"/>
                  </a:lnTo>
                  <a:lnTo>
                    <a:pt x="509" y="3"/>
                  </a:lnTo>
                  <a:lnTo>
                    <a:pt x="561" y="12"/>
                  </a:lnTo>
                  <a:lnTo>
                    <a:pt x="613" y="27"/>
                  </a:lnTo>
                  <a:lnTo>
                    <a:pt x="661" y="48"/>
                  </a:lnTo>
                  <a:lnTo>
                    <a:pt x="707" y="75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9" y="268"/>
                  </a:lnTo>
                  <a:lnTo>
                    <a:pt x="899" y="317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7" y="478"/>
                  </a:lnTo>
                  <a:lnTo>
                    <a:pt x="927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5" y="892"/>
                  </a:lnTo>
                  <a:lnTo>
                    <a:pt x="843" y="901"/>
                  </a:lnTo>
                  <a:lnTo>
                    <a:pt x="814" y="911"/>
                  </a:lnTo>
                  <a:lnTo>
                    <a:pt x="781" y="922"/>
                  </a:lnTo>
                  <a:lnTo>
                    <a:pt x="742" y="933"/>
                  </a:lnTo>
                  <a:lnTo>
                    <a:pt x="698" y="944"/>
                  </a:lnTo>
                  <a:lnTo>
                    <a:pt x="648" y="954"/>
                  </a:lnTo>
                  <a:lnTo>
                    <a:pt x="595" y="965"/>
                  </a:lnTo>
                  <a:lnTo>
                    <a:pt x="535" y="973"/>
                  </a:lnTo>
                  <a:lnTo>
                    <a:pt x="471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9" y="800"/>
                  </a:lnTo>
                  <a:lnTo>
                    <a:pt x="388" y="738"/>
                  </a:lnTo>
                  <a:lnTo>
                    <a:pt x="372" y="680"/>
                  </a:lnTo>
                  <a:lnTo>
                    <a:pt x="349" y="624"/>
                  </a:lnTo>
                  <a:lnTo>
                    <a:pt x="322" y="571"/>
                  </a:lnTo>
                  <a:lnTo>
                    <a:pt x="289" y="521"/>
                  </a:lnTo>
                  <a:lnTo>
                    <a:pt x="251" y="476"/>
                  </a:lnTo>
                  <a:lnTo>
                    <a:pt x="207" y="435"/>
                  </a:lnTo>
                  <a:lnTo>
                    <a:pt x="162" y="398"/>
                  </a:lnTo>
                  <a:lnTo>
                    <a:pt x="111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91" y="199"/>
                  </a:lnTo>
                  <a:lnTo>
                    <a:pt x="111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2374901" y="5475288"/>
              <a:ext cx="244475" cy="260350"/>
            </a:xfrm>
            <a:custGeom>
              <a:avLst/>
              <a:gdLst>
                <a:gd name="T0" fmla="*/ 140 w 926"/>
                <a:gd name="T1" fmla="*/ 0 h 982"/>
                <a:gd name="T2" fmla="*/ 452 w 926"/>
                <a:gd name="T3" fmla="*/ 0 h 982"/>
                <a:gd name="T4" fmla="*/ 507 w 926"/>
                <a:gd name="T5" fmla="*/ 3 h 982"/>
                <a:gd name="T6" fmla="*/ 561 w 926"/>
                <a:gd name="T7" fmla="*/ 12 h 982"/>
                <a:gd name="T8" fmla="*/ 611 w 926"/>
                <a:gd name="T9" fmla="*/ 27 h 982"/>
                <a:gd name="T10" fmla="*/ 660 w 926"/>
                <a:gd name="T11" fmla="*/ 48 h 982"/>
                <a:gd name="T12" fmla="*/ 706 w 926"/>
                <a:gd name="T13" fmla="*/ 74 h 982"/>
                <a:gd name="T14" fmla="*/ 749 w 926"/>
                <a:gd name="T15" fmla="*/ 105 h 982"/>
                <a:gd name="T16" fmla="*/ 788 w 926"/>
                <a:gd name="T17" fmla="*/ 139 h 982"/>
                <a:gd name="T18" fmla="*/ 822 w 926"/>
                <a:gd name="T19" fmla="*/ 179 h 982"/>
                <a:gd name="T20" fmla="*/ 852 w 926"/>
                <a:gd name="T21" fmla="*/ 221 h 982"/>
                <a:gd name="T22" fmla="*/ 878 w 926"/>
                <a:gd name="T23" fmla="*/ 267 h 982"/>
                <a:gd name="T24" fmla="*/ 899 w 926"/>
                <a:gd name="T25" fmla="*/ 316 h 982"/>
                <a:gd name="T26" fmla="*/ 914 w 926"/>
                <a:gd name="T27" fmla="*/ 368 h 982"/>
                <a:gd name="T28" fmla="*/ 923 w 926"/>
                <a:gd name="T29" fmla="*/ 422 h 982"/>
                <a:gd name="T30" fmla="*/ 926 w 926"/>
                <a:gd name="T31" fmla="*/ 477 h 982"/>
                <a:gd name="T32" fmla="*/ 926 w 926"/>
                <a:gd name="T33" fmla="*/ 864 h 982"/>
                <a:gd name="T34" fmla="*/ 924 w 926"/>
                <a:gd name="T35" fmla="*/ 864 h 982"/>
                <a:gd name="T36" fmla="*/ 899 w 926"/>
                <a:gd name="T37" fmla="*/ 877 h 982"/>
                <a:gd name="T38" fmla="*/ 893 w 926"/>
                <a:gd name="T39" fmla="*/ 880 h 982"/>
                <a:gd name="T40" fmla="*/ 882 w 926"/>
                <a:gd name="T41" fmla="*/ 885 h 982"/>
                <a:gd name="T42" fmla="*/ 864 w 926"/>
                <a:gd name="T43" fmla="*/ 892 h 982"/>
                <a:gd name="T44" fmla="*/ 841 w 926"/>
                <a:gd name="T45" fmla="*/ 901 h 982"/>
                <a:gd name="T46" fmla="*/ 814 w 926"/>
                <a:gd name="T47" fmla="*/ 911 h 982"/>
                <a:gd name="T48" fmla="*/ 780 w 926"/>
                <a:gd name="T49" fmla="*/ 922 h 982"/>
                <a:gd name="T50" fmla="*/ 741 w 926"/>
                <a:gd name="T51" fmla="*/ 933 h 982"/>
                <a:gd name="T52" fmla="*/ 697 w 926"/>
                <a:gd name="T53" fmla="*/ 944 h 982"/>
                <a:gd name="T54" fmla="*/ 648 w 926"/>
                <a:gd name="T55" fmla="*/ 954 h 982"/>
                <a:gd name="T56" fmla="*/ 594 w 926"/>
                <a:gd name="T57" fmla="*/ 965 h 982"/>
                <a:gd name="T58" fmla="*/ 534 w 926"/>
                <a:gd name="T59" fmla="*/ 971 h 982"/>
                <a:gd name="T60" fmla="*/ 470 w 926"/>
                <a:gd name="T61" fmla="*/ 978 h 982"/>
                <a:gd name="T62" fmla="*/ 402 w 926"/>
                <a:gd name="T63" fmla="*/ 982 h 982"/>
                <a:gd name="T64" fmla="*/ 402 w 926"/>
                <a:gd name="T65" fmla="*/ 863 h 982"/>
                <a:gd name="T66" fmla="*/ 398 w 926"/>
                <a:gd name="T67" fmla="*/ 799 h 982"/>
                <a:gd name="T68" fmla="*/ 388 w 926"/>
                <a:gd name="T69" fmla="*/ 738 h 982"/>
                <a:gd name="T70" fmla="*/ 372 w 926"/>
                <a:gd name="T71" fmla="*/ 679 h 982"/>
                <a:gd name="T72" fmla="*/ 349 w 926"/>
                <a:gd name="T73" fmla="*/ 624 h 982"/>
                <a:gd name="T74" fmla="*/ 321 w 926"/>
                <a:gd name="T75" fmla="*/ 571 h 982"/>
                <a:gd name="T76" fmla="*/ 288 w 926"/>
                <a:gd name="T77" fmla="*/ 521 h 982"/>
                <a:gd name="T78" fmla="*/ 249 w 926"/>
                <a:gd name="T79" fmla="*/ 476 h 982"/>
                <a:gd name="T80" fmla="*/ 207 w 926"/>
                <a:gd name="T81" fmla="*/ 435 h 982"/>
                <a:gd name="T82" fmla="*/ 160 w 926"/>
                <a:gd name="T83" fmla="*/ 398 h 982"/>
                <a:gd name="T84" fmla="*/ 110 w 926"/>
                <a:gd name="T85" fmla="*/ 367 h 982"/>
                <a:gd name="T86" fmla="*/ 57 w 926"/>
                <a:gd name="T87" fmla="*/ 340 h 982"/>
                <a:gd name="T88" fmla="*/ 0 w 926"/>
                <a:gd name="T89" fmla="*/ 319 h 982"/>
                <a:gd name="T90" fmla="*/ 34 w 926"/>
                <a:gd name="T91" fmla="*/ 284 h 982"/>
                <a:gd name="T92" fmla="*/ 64 w 926"/>
                <a:gd name="T93" fmla="*/ 243 h 982"/>
                <a:gd name="T94" fmla="*/ 89 w 926"/>
                <a:gd name="T95" fmla="*/ 199 h 982"/>
                <a:gd name="T96" fmla="*/ 110 w 926"/>
                <a:gd name="T97" fmla="*/ 153 h 982"/>
                <a:gd name="T98" fmla="*/ 126 w 926"/>
                <a:gd name="T99" fmla="*/ 104 h 982"/>
                <a:gd name="T100" fmla="*/ 136 w 926"/>
                <a:gd name="T101" fmla="*/ 53 h 982"/>
                <a:gd name="T102" fmla="*/ 140 w 926"/>
                <a:gd name="T103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6" h="982">
                  <a:moveTo>
                    <a:pt x="140" y="0"/>
                  </a:moveTo>
                  <a:lnTo>
                    <a:pt x="452" y="0"/>
                  </a:lnTo>
                  <a:lnTo>
                    <a:pt x="507" y="3"/>
                  </a:lnTo>
                  <a:lnTo>
                    <a:pt x="561" y="12"/>
                  </a:lnTo>
                  <a:lnTo>
                    <a:pt x="611" y="27"/>
                  </a:lnTo>
                  <a:lnTo>
                    <a:pt x="660" y="48"/>
                  </a:lnTo>
                  <a:lnTo>
                    <a:pt x="706" y="74"/>
                  </a:lnTo>
                  <a:lnTo>
                    <a:pt x="749" y="105"/>
                  </a:lnTo>
                  <a:lnTo>
                    <a:pt x="788" y="139"/>
                  </a:lnTo>
                  <a:lnTo>
                    <a:pt x="822" y="179"/>
                  </a:lnTo>
                  <a:lnTo>
                    <a:pt x="852" y="221"/>
                  </a:lnTo>
                  <a:lnTo>
                    <a:pt x="878" y="267"/>
                  </a:lnTo>
                  <a:lnTo>
                    <a:pt x="899" y="316"/>
                  </a:lnTo>
                  <a:lnTo>
                    <a:pt x="914" y="368"/>
                  </a:lnTo>
                  <a:lnTo>
                    <a:pt x="923" y="422"/>
                  </a:lnTo>
                  <a:lnTo>
                    <a:pt x="926" y="477"/>
                  </a:lnTo>
                  <a:lnTo>
                    <a:pt x="926" y="864"/>
                  </a:lnTo>
                  <a:lnTo>
                    <a:pt x="924" y="864"/>
                  </a:lnTo>
                  <a:lnTo>
                    <a:pt x="899" y="877"/>
                  </a:lnTo>
                  <a:lnTo>
                    <a:pt x="893" y="880"/>
                  </a:lnTo>
                  <a:lnTo>
                    <a:pt x="882" y="885"/>
                  </a:lnTo>
                  <a:lnTo>
                    <a:pt x="864" y="892"/>
                  </a:lnTo>
                  <a:lnTo>
                    <a:pt x="841" y="901"/>
                  </a:lnTo>
                  <a:lnTo>
                    <a:pt x="814" y="911"/>
                  </a:lnTo>
                  <a:lnTo>
                    <a:pt x="780" y="922"/>
                  </a:lnTo>
                  <a:lnTo>
                    <a:pt x="741" y="933"/>
                  </a:lnTo>
                  <a:lnTo>
                    <a:pt x="697" y="944"/>
                  </a:lnTo>
                  <a:lnTo>
                    <a:pt x="648" y="954"/>
                  </a:lnTo>
                  <a:lnTo>
                    <a:pt x="594" y="965"/>
                  </a:lnTo>
                  <a:lnTo>
                    <a:pt x="534" y="971"/>
                  </a:lnTo>
                  <a:lnTo>
                    <a:pt x="470" y="978"/>
                  </a:lnTo>
                  <a:lnTo>
                    <a:pt x="402" y="982"/>
                  </a:lnTo>
                  <a:lnTo>
                    <a:pt x="402" y="863"/>
                  </a:lnTo>
                  <a:lnTo>
                    <a:pt x="398" y="799"/>
                  </a:lnTo>
                  <a:lnTo>
                    <a:pt x="388" y="738"/>
                  </a:lnTo>
                  <a:lnTo>
                    <a:pt x="372" y="679"/>
                  </a:lnTo>
                  <a:lnTo>
                    <a:pt x="349" y="624"/>
                  </a:lnTo>
                  <a:lnTo>
                    <a:pt x="321" y="571"/>
                  </a:lnTo>
                  <a:lnTo>
                    <a:pt x="288" y="521"/>
                  </a:lnTo>
                  <a:lnTo>
                    <a:pt x="249" y="476"/>
                  </a:lnTo>
                  <a:lnTo>
                    <a:pt x="207" y="435"/>
                  </a:lnTo>
                  <a:lnTo>
                    <a:pt x="160" y="398"/>
                  </a:lnTo>
                  <a:lnTo>
                    <a:pt x="110" y="367"/>
                  </a:lnTo>
                  <a:lnTo>
                    <a:pt x="57" y="340"/>
                  </a:lnTo>
                  <a:lnTo>
                    <a:pt x="0" y="319"/>
                  </a:lnTo>
                  <a:lnTo>
                    <a:pt x="34" y="284"/>
                  </a:lnTo>
                  <a:lnTo>
                    <a:pt x="64" y="243"/>
                  </a:lnTo>
                  <a:lnTo>
                    <a:pt x="89" y="199"/>
                  </a:lnTo>
                  <a:lnTo>
                    <a:pt x="110" y="153"/>
                  </a:lnTo>
                  <a:lnTo>
                    <a:pt x="126" y="104"/>
                  </a:lnTo>
                  <a:lnTo>
                    <a:pt x="136" y="53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790701" y="5575300"/>
              <a:ext cx="254000" cy="258763"/>
            </a:xfrm>
            <a:custGeom>
              <a:avLst/>
              <a:gdLst>
                <a:gd name="T0" fmla="*/ 474 w 965"/>
                <a:gd name="T1" fmla="*/ 0 h 980"/>
                <a:gd name="T2" fmla="*/ 788 w 965"/>
                <a:gd name="T3" fmla="*/ 0 h 980"/>
                <a:gd name="T4" fmla="*/ 824 w 965"/>
                <a:gd name="T5" fmla="*/ 2 h 980"/>
                <a:gd name="T6" fmla="*/ 828 w 965"/>
                <a:gd name="T7" fmla="*/ 54 h 980"/>
                <a:gd name="T8" fmla="*/ 839 w 965"/>
                <a:gd name="T9" fmla="*/ 105 h 980"/>
                <a:gd name="T10" fmla="*/ 855 w 965"/>
                <a:gd name="T11" fmla="*/ 154 h 980"/>
                <a:gd name="T12" fmla="*/ 875 w 965"/>
                <a:gd name="T13" fmla="*/ 201 h 980"/>
                <a:gd name="T14" fmla="*/ 900 w 965"/>
                <a:gd name="T15" fmla="*/ 243 h 980"/>
                <a:gd name="T16" fmla="*/ 930 w 965"/>
                <a:gd name="T17" fmla="*/ 284 h 980"/>
                <a:gd name="T18" fmla="*/ 965 w 965"/>
                <a:gd name="T19" fmla="*/ 319 h 980"/>
                <a:gd name="T20" fmla="*/ 907 w 965"/>
                <a:gd name="T21" fmla="*/ 340 h 980"/>
                <a:gd name="T22" fmla="*/ 853 w 965"/>
                <a:gd name="T23" fmla="*/ 367 h 980"/>
                <a:gd name="T24" fmla="*/ 803 w 965"/>
                <a:gd name="T25" fmla="*/ 398 h 980"/>
                <a:gd name="T26" fmla="*/ 756 w 965"/>
                <a:gd name="T27" fmla="*/ 435 h 980"/>
                <a:gd name="T28" fmla="*/ 714 w 965"/>
                <a:gd name="T29" fmla="*/ 476 h 980"/>
                <a:gd name="T30" fmla="*/ 676 w 965"/>
                <a:gd name="T31" fmla="*/ 521 h 980"/>
                <a:gd name="T32" fmla="*/ 643 w 965"/>
                <a:gd name="T33" fmla="*/ 571 h 980"/>
                <a:gd name="T34" fmla="*/ 614 w 965"/>
                <a:gd name="T35" fmla="*/ 624 h 980"/>
                <a:gd name="T36" fmla="*/ 592 w 965"/>
                <a:gd name="T37" fmla="*/ 680 h 980"/>
                <a:gd name="T38" fmla="*/ 575 w 965"/>
                <a:gd name="T39" fmla="*/ 738 h 980"/>
                <a:gd name="T40" fmla="*/ 566 w 965"/>
                <a:gd name="T41" fmla="*/ 800 h 980"/>
                <a:gd name="T42" fmla="*/ 563 w 965"/>
                <a:gd name="T43" fmla="*/ 863 h 980"/>
                <a:gd name="T44" fmla="*/ 563 w 965"/>
                <a:gd name="T45" fmla="*/ 980 h 980"/>
                <a:gd name="T46" fmla="*/ 494 w 965"/>
                <a:gd name="T47" fmla="*/ 975 h 980"/>
                <a:gd name="T48" fmla="*/ 423 w 965"/>
                <a:gd name="T49" fmla="*/ 967 h 980"/>
                <a:gd name="T50" fmla="*/ 349 w 965"/>
                <a:gd name="T51" fmla="*/ 957 h 980"/>
                <a:gd name="T52" fmla="*/ 274 w 965"/>
                <a:gd name="T53" fmla="*/ 943 h 980"/>
                <a:gd name="T54" fmla="*/ 195 w 965"/>
                <a:gd name="T55" fmla="*/ 925 h 980"/>
                <a:gd name="T56" fmla="*/ 112 w 965"/>
                <a:gd name="T57" fmla="*/ 903 h 980"/>
                <a:gd name="T58" fmla="*/ 28 w 965"/>
                <a:gd name="T59" fmla="*/ 879 h 980"/>
                <a:gd name="T60" fmla="*/ 1 w 965"/>
                <a:gd name="T61" fmla="*/ 870 h 980"/>
                <a:gd name="T62" fmla="*/ 0 w 965"/>
                <a:gd name="T63" fmla="*/ 864 h 980"/>
                <a:gd name="T64" fmla="*/ 0 w 965"/>
                <a:gd name="T65" fmla="*/ 478 h 980"/>
                <a:gd name="T66" fmla="*/ 4 w 965"/>
                <a:gd name="T67" fmla="*/ 422 h 980"/>
                <a:gd name="T68" fmla="*/ 13 w 965"/>
                <a:gd name="T69" fmla="*/ 368 h 980"/>
                <a:gd name="T70" fmla="*/ 29 w 965"/>
                <a:gd name="T71" fmla="*/ 317 h 980"/>
                <a:gd name="T72" fmla="*/ 49 w 965"/>
                <a:gd name="T73" fmla="*/ 268 h 980"/>
                <a:gd name="T74" fmla="*/ 75 w 965"/>
                <a:gd name="T75" fmla="*/ 221 h 980"/>
                <a:gd name="T76" fmla="*/ 105 w 965"/>
                <a:gd name="T77" fmla="*/ 179 h 980"/>
                <a:gd name="T78" fmla="*/ 140 w 965"/>
                <a:gd name="T79" fmla="*/ 139 h 980"/>
                <a:gd name="T80" fmla="*/ 179 w 965"/>
                <a:gd name="T81" fmla="*/ 105 h 980"/>
                <a:gd name="T82" fmla="*/ 221 w 965"/>
                <a:gd name="T83" fmla="*/ 75 h 980"/>
                <a:gd name="T84" fmla="*/ 266 w 965"/>
                <a:gd name="T85" fmla="*/ 48 h 980"/>
                <a:gd name="T86" fmla="*/ 315 w 965"/>
                <a:gd name="T87" fmla="*/ 27 h 980"/>
                <a:gd name="T88" fmla="*/ 367 w 965"/>
                <a:gd name="T89" fmla="*/ 12 h 980"/>
                <a:gd name="T90" fmla="*/ 419 w 965"/>
                <a:gd name="T91" fmla="*/ 3 h 980"/>
                <a:gd name="T92" fmla="*/ 474 w 965"/>
                <a:gd name="T93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5" h="980">
                  <a:moveTo>
                    <a:pt x="474" y="0"/>
                  </a:moveTo>
                  <a:lnTo>
                    <a:pt x="788" y="0"/>
                  </a:lnTo>
                  <a:lnTo>
                    <a:pt x="824" y="2"/>
                  </a:lnTo>
                  <a:lnTo>
                    <a:pt x="828" y="54"/>
                  </a:lnTo>
                  <a:lnTo>
                    <a:pt x="839" y="105"/>
                  </a:lnTo>
                  <a:lnTo>
                    <a:pt x="855" y="154"/>
                  </a:lnTo>
                  <a:lnTo>
                    <a:pt x="875" y="201"/>
                  </a:lnTo>
                  <a:lnTo>
                    <a:pt x="900" y="243"/>
                  </a:lnTo>
                  <a:lnTo>
                    <a:pt x="930" y="284"/>
                  </a:lnTo>
                  <a:lnTo>
                    <a:pt x="965" y="319"/>
                  </a:lnTo>
                  <a:lnTo>
                    <a:pt x="907" y="340"/>
                  </a:lnTo>
                  <a:lnTo>
                    <a:pt x="853" y="367"/>
                  </a:lnTo>
                  <a:lnTo>
                    <a:pt x="803" y="398"/>
                  </a:lnTo>
                  <a:lnTo>
                    <a:pt x="756" y="435"/>
                  </a:lnTo>
                  <a:lnTo>
                    <a:pt x="714" y="476"/>
                  </a:lnTo>
                  <a:lnTo>
                    <a:pt x="676" y="521"/>
                  </a:lnTo>
                  <a:lnTo>
                    <a:pt x="643" y="571"/>
                  </a:lnTo>
                  <a:lnTo>
                    <a:pt x="614" y="624"/>
                  </a:lnTo>
                  <a:lnTo>
                    <a:pt x="592" y="680"/>
                  </a:lnTo>
                  <a:lnTo>
                    <a:pt x="575" y="738"/>
                  </a:lnTo>
                  <a:lnTo>
                    <a:pt x="566" y="800"/>
                  </a:lnTo>
                  <a:lnTo>
                    <a:pt x="563" y="863"/>
                  </a:lnTo>
                  <a:lnTo>
                    <a:pt x="563" y="980"/>
                  </a:lnTo>
                  <a:lnTo>
                    <a:pt x="494" y="975"/>
                  </a:lnTo>
                  <a:lnTo>
                    <a:pt x="423" y="967"/>
                  </a:lnTo>
                  <a:lnTo>
                    <a:pt x="349" y="957"/>
                  </a:lnTo>
                  <a:lnTo>
                    <a:pt x="274" y="943"/>
                  </a:lnTo>
                  <a:lnTo>
                    <a:pt x="195" y="925"/>
                  </a:lnTo>
                  <a:lnTo>
                    <a:pt x="112" y="903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4"/>
                  </a:lnTo>
                  <a:lnTo>
                    <a:pt x="0" y="478"/>
                  </a:lnTo>
                  <a:lnTo>
                    <a:pt x="4" y="422"/>
                  </a:lnTo>
                  <a:lnTo>
                    <a:pt x="13" y="368"/>
                  </a:lnTo>
                  <a:lnTo>
                    <a:pt x="29" y="317"/>
                  </a:lnTo>
                  <a:lnTo>
                    <a:pt x="49" y="268"/>
                  </a:lnTo>
                  <a:lnTo>
                    <a:pt x="75" y="221"/>
                  </a:lnTo>
                  <a:lnTo>
                    <a:pt x="105" y="179"/>
                  </a:lnTo>
                  <a:lnTo>
                    <a:pt x="140" y="139"/>
                  </a:lnTo>
                  <a:lnTo>
                    <a:pt x="179" y="105"/>
                  </a:lnTo>
                  <a:lnTo>
                    <a:pt x="221" y="75"/>
                  </a:lnTo>
                  <a:lnTo>
                    <a:pt x="266" y="48"/>
                  </a:lnTo>
                  <a:lnTo>
                    <a:pt x="315" y="27"/>
                  </a:lnTo>
                  <a:lnTo>
                    <a:pt x="367" y="12"/>
                  </a:lnTo>
                  <a:lnTo>
                    <a:pt x="419" y="3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962151" y="5676900"/>
              <a:ext cx="333375" cy="260350"/>
            </a:xfrm>
            <a:custGeom>
              <a:avLst/>
              <a:gdLst>
                <a:gd name="T0" fmla="*/ 474 w 1262"/>
                <a:gd name="T1" fmla="*/ 0 h 984"/>
                <a:gd name="T2" fmla="*/ 789 w 1262"/>
                <a:gd name="T3" fmla="*/ 0 h 984"/>
                <a:gd name="T4" fmla="*/ 844 w 1262"/>
                <a:gd name="T5" fmla="*/ 4 h 984"/>
                <a:gd name="T6" fmla="*/ 896 w 1262"/>
                <a:gd name="T7" fmla="*/ 13 h 984"/>
                <a:gd name="T8" fmla="*/ 948 w 1262"/>
                <a:gd name="T9" fmla="*/ 28 h 984"/>
                <a:gd name="T10" fmla="*/ 996 w 1262"/>
                <a:gd name="T11" fmla="*/ 49 h 984"/>
                <a:gd name="T12" fmla="*/ 1042 w 1262"/>
                <a:gd name="T13" fmla="*/ 74 h 984"/>
                <a:gd name="T14" fmla="*/ 1084 w 1262"/>
                <a:gd name="T15" fmla="*/ 105 h 984"/>
                <a:gd name="T16" fmla="*/ 1123 w 1262"/>
                <a:gd name="T17" fmla="*/ 140 h 984"/>
                <a:gd name="T18" fmla="*/ 1158 w 1262"/>
                <a:gd name="T19" fmla="*/ 179 h 984"/>
                <a:gd name="T20" fmla="*/ 1189 w 1262"/>
                <a:gd name="T21" fmla="*/ 222 h 984"/>
                <a:gd name="T22" fmla="*/ 1214 w 1262"/>
                <a:gd name="T23" fmla="*/ 268 h 984"/>
                <a:gd name="T24" fmla="*/ 1234 w 1262"/>
                <a:gd name="T25" fmla="*/ 316 h 984"/>
                <a:gd name="T26" fmla="*/ 1249 w 1262"/>
                <a:gd name="T27" fmla="*/ 368 h 984"/>
                <a:gd name="T28" fmla="*/ 1258 w 1262"/>
                <a:gd name="T29" fmla="*/ 421 h 984"/>
                <a:gd name="T30" fmla="*/ 1262 w 1262"/>
                <a:gd name="T31" fmla="*/ 478 h 984"/>
                <a:gd name="T32" fmla="*/ 1262 w 1262"/>
                <a:gd name="T33" fmla="*/ 865 h 984"/>
                <a:gd name="T34" fmla="*/ 1260 w 1262"/>
                <a:gd name="T35" fmla="*/ 865 h 984"/>
                <a:gd name="T36" fmla="*/ 1234 w 1262"/>
                <a:gd name="T37" fmla="*/ 877 h 984"/>
                <a:gd name="T38" fmla="*/ 1230 w 1262"/>
                <a:gd name="T39" fmla="*/ 880 h 984"/>
                <a:gd name="T40" fmla="*/ 1218 w 1262"/>
                <a:gd name="T41" fmla="*/ 885 h 984"/>
                <a:gd name="T42" fmla="*/ 1201 w 1262"/>
                <a:gd name="T43" fmla="*/ 892 h 984"/>
                <a:gd name="T44" fmla="*/ 1178 w 1262"/>
                <a:gd name="T45" fmla="*/ 902 h 984"/>
                <a:gd name="T46" fmla="*/ 1151 w 1262"/>
                <a:gd name="T47" fmla="*/ 911 h 984"/>
                <a:gd name="T48" fmla="*/ 1118 w 1262"/>
                <a:gd name="T49" fmla="*/ 922 h 984"/>
                <a:gd name="T50" fmla="*/ 1080 w 1262"/>
                <a:gd name="T51" fmla="*/ 933 h 984"/>
                <a:gd name="T52" fmla="*/ 1036 w 1262"/>
                <a:gd name="T53" fmla="*/ 944 h 984"/>
                <a:gd name="T54" fmla="*/ 987 w 1262"/>
                <a:gd name="T55" fmla="*/ 955 h 984"/>
                <a:gd name="T56" fmla="*/ 934 w 1262"/>
                <a:gd name="T57" fmla="*/ 964 h 984"/>
                <a:gd name="T58" fmla="*/ 876 w 1262"/>
                <a:gd name="T59" fmla="*/ 972 h 984"/>
                <a:gd name="T60" fmla="*/ 813 w 1262"/>
                <a:gd name="T61" fmla="*/ 978 h 984"/>
                <a:gd name="T62" fmla="*/ 744 w 1262"/>
                <a:gd name="T63" fmla="*/ 982 h 984"/>
                <a:gd name="T64" fmla="*/ 672 w 1262"/>
                <a:gd name="T65" fmla="*/ 984 h 984"/>
                <a:gd name="T66" fmla="*/ 603 w 1262"/>
                <a:gd name="T67" fmla="*/ 982 h 984"/>
                <a:gd name="T68" fmla="*/ 531 w 1262"/>
                <a:gd name="T69" fmla="*/ 979 h 984"/>
                <a:gd name="T70" fmla="*/ 455 w 1262"/>
                <a:gd name="T71" fmla="*/ 971 h 984"/>
                <a:gd name="T72" fmla="*/ 376 w 1262"/>
                <a:gd name="T73" fmla="*/ 960 h 984"/>
                <a:gd name="T74" fmla="*/ 294 w 1262"/>
                <a:gd name="T75" fmla="*/ 947 h 984"/>
                <a:gd name="T76" fmla="*/ 208 w 1262"/>
                <a:gd name="T77" fmla="*/ 928 h 984"/>
                <a:gd name="T78" fmla="*/ 120 w 1262"/>
                <a:gd name="T79" fmla="*/ 906 h 984"/>
                <a:gd name="T80" fmla="*/ 28 w 1262"/>
                <a:gd name="T81" fmla="*/ 879 h 984"/>
                <a:gd name="T82" fmla="*/ 1 w 1262"/>
                <a:gd name="T83" fmla="*/ 870 h 984"/>
                <a:gd name="T84" fmla="*/ 0 w 1262"/>
                <a:gd name="T85" fmla="*/ 865 h 984"/>
                <a:gd name="T86" fmla="*/ 0 w 1262"/>
                <a:gd name="T87" fmla="*/ 478 h 984"/>
                <a:gd name="T88" fmla="*/ 3 w 1262"/>
                <a:gd name="T89" fmla="*/ 421 h 984"/>
                <a:gd name="T90" fmla="*/ 12 w 1262"/>
                <a:gd name="T91" fmla="*/ 368 h 984"/>
                <a:gd name="T92" fmla="*/ 28 w 1262"/>
                <a:gd name="T93" fmla="*/ 316 h 984"/>
                <a:gd name="T94" fmla="*/ 49 w 1262"/>
                <a:gd name="T95" fmla="*/ 268 h 984"/>
                <a:gd name="T96" fmla="*/ 74 w 1262"/>
                <a:gd name="T97" fmla="*/ 222 h 984"/>
                <a:gd name="T98" fmla="*/ 105 w 1262"/>
                <a:gd name="T99" fmla="*/ 179 h 984"/>
                <a:gd name="T100" fmla="*/ 139 w 1262"/>
                <a:gd name="T101" fmla="*/ 140 h 984"/>
                <a:gd name="T102" fmla="*/ 178 w 1262"/>
                <a:gd name="T103" fmla="*/ 105 h 984"/>
                <a:gd name="T104" fmla="*/ 221 w 1262"/>
                <a:gd name="T105" fmla="*/ 74 h 984"/>
                <a:gd name="T106" fmla="*/ 266 w 1262"/>
                <a:gd name="T107" fmla="*/ 49 h 984"/>
                <a:gd name="T108" fmla="*/ 315 w 1262"/>
                <a:gd name="T109" fmla="*/ 28 h 984"/>
                <a:gd name="T110" fmla="*/ 366 w 1262"/>
                <a:gd name="T111" fmla="*/ 13 h 984"/>
                <a:gd name="T112" fmla="*/ 419 w 1262"/>
                <a:gd name="T113" fmla="*/ 4 h 984"/>
                <a:gd name="T114" fmla="*/ 474 w 1262"/>
                <a:gd name="T115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2" h="984">
                  <a:moveTo>
                    <a:pt x="474" y="0"/>
                  </a:moveTo>
                  <a:lnTo>
                    <a:pt x="789" y="0"/>
                  </a:lnTo>
                  <a:lnTo>
                    <a:pt x="844" y="4"/>
                  </a:lnTo>
                  <a:lnTo>
                    <a:pt x="896" y="13"/>
                  </a:lnTo>
                  <a:lnTo>
                    <a:pt x="948" y="28"/>
                  </a:lnTo>
                  <a:lnTo>
                    <a:pt x="996" y="49"/>
                  </a:lnTo>
                  <a:lnTo>
                    <a:pt x="1042" y="74"/>
                  </a:lnTo>
                  <a:lnTo>
                    <a:pt x="1084" y="105"/>
                  </a:lnTo>
                  <a:lnTo>
                    <a:pt x="1123" y="140"/>
                  </a:lnTo>
                  <a:lnTo>
                    <a:pt x="1158" y="179"/>
                  </a:lnTo>
                  <a:lnTo>
                    <a:pt x="1189" y="222"/>
                  </a:lnTo>
                  <a:lnTo>
                    <a:pt x="1214" y="268"/>
                  </a:lnTo>
                  <a:lnTo>
                    <a:pt x="1234" y="316"/>
                  </a:lnTo>
                  <a:lnTo>
                    <a:pt x="1249" y="368"/>
                  </a:lnTo>
                  <a:lnTo>
                    <a:pt x="1258" y="421"/>
                  </a:lnTo>
                  <a:lnTo>
                    <a:pt x="1262" y="478"/>
                  </a:lnTo>
                  <a:lnTo>
                    <a:pt x="1262" y="865"/>
                  </a:lnTo>
                  <a:lnTo>
                    <a:pt x="1260" y="865"/>
                  </a:lnTo>
                  <a:lnTo>
                    <a:pt x="1234" y="877"/>
                  </a:lnTo>
                  <a:lnTo>
                    <a:pt x="1230" y="880"/>
                  </a:lnTo>
                  <a:lnTo>
                    <a:pt x="1218" y="885"/>
                  </a:lnTo>
                  <a:lnTo>
                    <a:pt x="1201" y="892"/>
                  </a:lnTo>
                  <a:lnTo>
                    <a:pt x="1178" y="902"/>
                  </a:lnTo>
                  <a:lnTo>
                    <a:pt x="1151" y="911"/>
                  </a:lnTo>
                  <a:lnTo>
                    <a:pt x="1118" y="922"/>
                  </a:lnTo>
                  <a:lnTo>
                    <a:pt x="1080" y="933"/>
                  </a:lnTo>
                  <a:lnTo>
                    <a:pt x="1036" y="944"/>
                  </a:lnTo>
                  <a:lnTo>
                    <a:pt x="987" y="955"/>
                  </a:lnTo>
                  <a:lnTo>
                    <a:pt x="934" y="964"/>
                  </a:lnTo>
                  <a:lnTo>
                    <a:pt x="876" y="972"/>
                  </a:lnTo>
                  <a:lnTo>
                    <a:pt x="813" y="978"/>
                  </a:lnTo>
                  <a:lnTo>
                    <a:pt x="744" y="982"/>
                  </a:lnTo>
                  <a:lnTo>
                    <a:pt x="672" y="984"/>
                  </a:lnTo>
                  <a:lnTo>
                    <a:pt x="603" y="982"/>
                  </a:lnTo>
                  <a:lnTo>
                    <a:pt x="531" y="979"/>
                  </a:lnTo>
                  <a:lnTo>
                    <a:pt x="455" y="971"/>
                  </a:lnTo>
                  <a:lnTo>
                    <a:pt x="376" y="960"/>
                  </a:lnTo>
                  <a:lnTo>
                    <a:pt x="294" y="947"/>
                  </a:lnTo>
                  <a:lnTo>
                    <a:pt x="208" y="928"/>
                  </a:lnTo>
                  <a:lnTo>
                    <a:pt x="120" y="906"/>
                  </a:lnTo>
                  <a:lnTo>
                    <a:pt x="28" y="879"/>
                  </a:lnTo>
                  <a:lnTo>
                    <a:pt x="1" y="870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1"/>
                  </a:lnTo>
                  <a:lnTo>
                    <a:pt x="12" y="368"/>
                  </a:lnTo>
                  <a:lnTo>
                    <a:pt x="28" y="316"/>
                  </a:lnTo>
                  <a:lnTo>
                    <a:pt x="49" y="268"/>
                  </a:lnTo>
                  <a:lnTo>
                    <a:pt x="74" y="222"/>
                  </a:lnTo>
                  <a:lnTo>
                    <a:pt x="105" y="179"/>
                  </a:lnTo>
                  <a:lnTo>
                    <a:pt x="139" y="140"/>
                  </a:lnTo>
                  <a:lnTo>
                    <a:pt x="178" y="105"/>
                  </a:lnTo>
                  <a:lnTo>
                    <a:pt x="221" y="74"/>
                  </a:lnTo>
                  <a:lnTo>
                    <a:pt x="266" y="49"/>
                  </a:lnTo>
                  <a:lnTo>
                    <a:pt x="315" y="28"/>
                  </a:lnTo>
                  <a:lnTo>
                    <a:pt x="366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697038" y="5275263"/>
              <a:ext cx="195263" cy="196850"/>
            </a:xfrm>
            <a:custGeom>
              <a:avLst/>
              <a:gdLst>
                <a:gd name="T0" fmla="*/ 370 w 740"/>
                <a:gd name="T1" fmla="*/ 0 h 746"/>
                <a:gd name="T2" fmla="*/ 419 w 740"/>
                <a:gd name="T3" fmla="*/ 4 h 746"/>
                <a:gd name="T4" fmla="*/ 468 w 740"/>
                <a:gd name="T5" fmla="*/ 13 h 746"/>
                <a:gd name="T6" fmla="*/ 513 w 740"/>
                <a:gd name="T7" fmla="*/ 29 h 746"/>
                <a:gd name="T8" fmla="*/ 556 w 740"/>
                <a:gd name="T9" fmla="*/ 50 h 746"/>
                <a:gd name="T10" fmla="*/ 595 w 740"/>
                <a:gd name="T11" fmla="*/ 76 h 746"/>
                <a:gd name="T12" fmla="*/ 630 w 740"/>
                <a:gd name="T13" fmla="*/ 108 h 746"/>
                <a:gd name="T14" fmla="*/ 661 w 740"/>
                <a:gd name="T15" fmla="*/ 142 h 746"/>
                <a:gd name="T16" fmla="*/ 687 w 740"/>
                <a:gd name="T17" fmla="*/ 181 h 746"/>
                <a:gd name="T18" fmla="*/ 709 w 740"/>
                <a:gd name="T19" fmla="*/ 224 h 746"/>
                <a:gd name="T20" fmla="*/ 725 w 740"/>
                <a:gd name="T21" fmla="*/ 269 h 746"/>
                <a:gd name="T22" fmla="*/ 736 w 740"/>
                <a:gd name="T23" fmla="*/ 318 h 746"/>
                <a:gd name="T24" fmla="*/ 740 w 740"/>
                <a:gd name="T25" fmla="*/ 367 h 746"/>
                <a:gd name="T26" fmla="*/ 698 w 740"/>
                <a:gd name="T27" fmla="*/ 397 h 746"/>
                <a:gd name="T28" fmla="*/ 660 w 740"/>
                <a:gd name="T29" fmla="*/ 432 h 746"/>
                <a:gd name="T30" fmla="*/ 626 w 740"/>
                <a:gd name="T31" fmla="*/ 470 h 746"/>
                <a:gd name="T32" fmla="*/ 595 w 740"/>
                <a:gd name="T33" fmla="*/ 513 h 746"/>
                <a:gd name="T34" fmla="*/ 569 w 740"/>
                <a:gd name="T35" fmla="*/ 558 h 746"/>
                <a:gd name="T36" fmla="*/ 550 w 740"/>
                <a:gd name="T37" fmla="*/ 606 h 746"/>
                <a:gd name="T38" fmla="*/ 535 w 740"/>
                <a:gd name="T39" fmla="*/ 657 h 746"/>
                <a:gd name="T40" fmla="*/ 526 w 740"/>
                <a:gd name="T41" fmla="*/ 711 h 746"/>
                <a:gd name="T42" fmla="*/ 490 w 740"/>
                <a:gd name="T43" fmla="*/ 726 h 746"/>
                <a:gd name="T44" fmla="*/ 451 w 740"/>
                <a:gd name="T45" fmla="*/ 737 h 746"/>
                <a:gd name="T46" fmla="*/ 411 w 740"/>
                <a:gd name="T47" fmla="*/ 744 h 746"/>
                <a:gd name="T48" fmla="*/ 370 w 740"/>
                <a:gd name="T49" fmla="*/ 746 h 746"/>
                <a:gd name="T50" fmla="*/ 320 w 740"/>
                <a:gd name="T51" fmla="*/ 742 h 746"/>
                <a:gd name="T52" fmla="*/ 272 w 740"/>
                <a:gd name="T53" fmla="*/ 733 h 746"/>
                <a:gd name="T54" fmla="*/ 226 w 740"/>
                <a:gd name="T55" fmla="*/ 717 h 746"/>
                <a:gd name="T56" fmla="*/ 183 w 740"/>
                <a:gd name="T57" fmla="*/ 695 h 746"/>
                <a:gd name="T58" fmla="*/ 143 w 740"/>
                <a:gd name="T59" fmla="*/ 668 h 746"/>
                <a:gd name="T60" fmla="*/ 108 w 740"/>
                <a:gd name="T61" fmla="*/ 637 h 746"/>
                <a:gd name="T62" fmla="*/ 77 w 740"/>
                <a:gd name="T63" fmla="*/ 602 h 746"/>
                <a:gd name="T64" fmla="*/ 51 w 740"/>
                <a:gd name="T65" fmla="*/ 561 h 746"/>
                <a:gd name="T66" fmla="*/ 29 w 740"/>
                <a:gd name="T67" fmla="*/ 518 h 746"/>
                <a:gd name="T68" fmla="*/ 13 w 740"/>
                <a:gd name="T69" fmla="*/ 472 h 746"/>
                <a:gd name="T70" fmla="*/ 4 w 740"/>
                <a:gd name="T71" fmla="*/ 424 h 746"/>
                <a:gd name="T72" fmla="*/ 0 w 740"/>
                <a:gd name="T73" fmla="*/ 373 h 746"/>
                <a:gd name="T74" fmla="*/ 4 w 740"/>
                <a:gd name="T75" fmla="*/ 322 h 746"/>
                <a:gd name="T76" fmla="*/ 13 w 740"/>
                <a:gd name="T77" fmla="*/ 274 h 746"/>
                <a:gd name="T78" fmla="*/ 29 w 740"/>
                <a:gd name="T79" fmla="*/ 228 h 746"/>
                <a:gd name="T80" fmla="*/ 51 w 740"/>
                <a:gd name="T81" fmla="*/ 185 h 746"/>
                <a:gd name="T82" fmla="*/ 77 w 740"/>
                <a:gd name="T83" fmla="*/ 146 h 746"/>
                <a:gd name="T84" fmla="*/ 108 w 740"/>
                <a:gd name="T85" fmla="*/ 110 h 746"/>
                <a:gd name="T86" fmla="*/ 143 w 740"/>
                <a:gd name="T87" fmla="*/ 78 h 746"/>
                <a:gd name="T88" fmla="*/ 183 w 740"/>
                <a:gd name="T89" fmla="*/ 51 h 746"/>
                <a:gd name="T90" fmla="*/ 226 w 740"/>
                <a:gd name="T91" fmla="*/ 29 h 746"/>
                <a:gd name="T92" fmla="*/ 272 w 740"/>
                <a:gd name="T93" fmla="*/ 13 h 746"/>
                <a:gd name="T94" fmla="*/ 320 w 740"/>
                <a:gd name="T95" fmla="*/ 4 h 746"/>
                <a:gd name="T96" fmla="*/ 370 w 740"/>
                <a:gd name="T97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0" h="746">
                  <a:moveTo>
                    <a:pt x="370" y="0"/>
                  </a:moveTo>
                  <a:lnTo>
                    <a:pt x="419" y="4"/>
                  </a:lnTo>
                  <a:lnTo>
                    <a:pt x="468" y="13"/>
                  </a:lnTo>
                  <a:lnTo>
                    <a:pt x="513" y="29"/>
                  </a:lnTo>
                  <a:lnTo>
                    <a:pt x="556" y="50"/>
                  </a:lnTo>
                  <a:lnTo>
                    <a:pt x="595" y="76"/>
                  </a:lnTo>
                  <a:lnTo>
                    <a:pt x="630" y="108"/>
                  </a:lnTo>
                  <a:lnTo>
                    <a:pt x="661" y="142"/>
                  </a:lnTo>
                  <a:lnTo>
                    <a:pt x="687" y="181"/>
                  </a:lnTo>
                  <a:lnTo>
                    <a:pt x="709" y="224"/>
                  </a:lnTo>
                  <a:lnTo>
                    <a:pt x="725" y="269"/>
                  </a:lnTo>
                  <a:lnTo>
                    <a:pt x="736" y="318"/>
                  </a:lnTo>
                  <a:lnTo>
                    <a:pt x="740" y="367"/>
                  </a:lnTo>
                  <a:lnTo>
                    <a:pt x="698" y="397"/>
                  </a:lnTo>
                  <a:lnTo>
                    <a:pt x="660" y="432"/>
                  </a:lnTo>
                  <a:lnTo>
                    <a:pt x="626" y="470"/>
                  </a:lnTo>
                  <a:lnTo>
                    <a:pt x="595" y="513"/>
                  </a:lnTo>
                  <a:lnTo>
                    <a:pt x="569" y="558"/>
                  </a:lnTo>
                  <a:lnTo>
                    <a:pt x="550" y="606"/>
                  </a:lnTo>
                  <a:lnTo>
                    <a:pt x="535" y="657"/>
                  </a:lnTo>
                  <a:lnTo>
                    <a:pt x="526" y="711"/>
                  </a:lnTo>
                  <a:lnTo>
                    <a:pt x="490" y="726"/>
                  </a:lnTo>
                  <a:lnTo>
                    <a:pt x="451" y="737"/>
                  </a:lnTo>
                  <a:lnTo>
                    <a:pt x="411" y="744"/>
                  </a:lnTo>
                  <a:lnTo>
                    <a:pt x="370" y="746"/>
                  </a:lnTo>
                  <a:lnTo>
                    <a:pt x="320" y="742"/>
                  </a:lnTo>
                  <a:lnTo>
                    <a:pt x="272" y="733"/>
                  </a:lnTo>
                  <a:lnTo>
                    <a:pt x="226" y="717"/>
                  </a:lnTo>
                  <a:lnTo>
                    <a:pt x="183" y="695"/>
                  </a:lnTo>
                  <a:lnTo>
                    <a:pt x="143" y="668"/>
                  </a:lnTo>
                  <a:lnTo>
                    <a:pt x="108" y="637"/>
                  </a:lnTo>
                  <a:lnTo>
                    <a:pt x="77" y="602"/>
                  </a:lnTo>
                  <a:lnTo>
                    <a:pt x="51" y="561"/>
                  </a:lnTo>
                  <a:lnTo>
                    <a:pt x="29" y="518"/>
                  </a:lnTo>
                  <a:lnTo>
                    <a:pt x="13" y="472"/>
                  </a:lnTo>
                  <a:lnTo>
                    <a:pt x="4" y="424"/>
                  </a:lnTo>
                  <a:lnTo>
                    <a:pt x="0" y="373"/>
                  </a:lnTo>
                  <a:lnTo>
                    <a:pt x="4" y="322"/>
                  </a:lnTo>
                  <a:lnTo>
                    <a:pt x="13" y="274"/>
                  </a:lnTo>
                  <a:lnTo>
                    <a:pt x="29" y="228"/>
                  </a:lnTo>
                  <a:lnTo>
                    <a:pt x="51" y="185"/>
                  </a:lnTo>
                  <a:lnTo>
                    <a:pt x="77" y="146"/>
                  </a:lnTo>
                  <a:lnTo>
                    <a:pt x="108" y="110"/>
                  </a:lnTo>
                  <a:lnTo>
                    <a:pt x="143" y="78"/>
                  </a:lnTo>
                  <a:lnTo>
                    <a:pt x="183" y="51"/>
                  </a:lnTo>
                  <a:lnTo>
                    <a:pt x="226" y="29"/>
                  </a:lnTo>
                  <a:lnTo>
                    <a:pt x="272" y="13"/>
                  </a:lnTo>
                  <a:lnTo>
                    <a:pt x="320" y="4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627188" y="5478463"/>
              <a:ext cx="244475" cy="260350"/>
            </a:xfrm>
            <a:custGeom>
              <a:avLst/>
              <a:gdLst>
                <a:gd name="T0" fmla="*/ 474 w 927"/>
                <a:gd name="T1" fmla="*/ 0 h 984"/>
                <a:gd name="T2" fmla="*/ 786 w 927"/>
                <a:gd name="T3" fmla="*/ 0 h 984"/>
                <a:gd name="T4" fmla="*/ 790 w 927"/>
                <a:gd name="T5" fmla="*/ 53 h 984"/>
                <a:gd name="T6" fmla="*/ 801 w 927"/>
                <a:gd name="T7" fmla="*/ 105 h 984"/>
                <a:gd name="T8" fmla="*/ 816 w 927"/>
                <a:gd name="T9" fmla="*/ 154 h 984"/>
                <a:gd name="T10" fmla="*/ 837 w 927"/>
                <a:gd name="T11" fmla="*/ 200 h 984"/>
                <a:gd name="T12" fmla="*/ 863 w 927"/>
                <a:gd name="T13" fmla="*/ 244 h 984"/>
                <a:gd name="T14" fmla="*/ 892 w 927"/>
                <a:gd name="T15" fmla="*/ 284 h 984"/>
                <a:gd name="T16" fmla="*/ 927 w 927"/>
                <a:gd name="T17" fmla="*/ 321 h 984"/>
                <a:gd name="T18" fmla="*/ 869 w 927"/>
                <a:gd name="T19" fmla="*/ 341 h 984"/>
                <a:gd name="T20" fmla="*/ 816 w 927"/>
                <a:gd name="T21" fmla="*/ 367 h 984"/>
                <a:gd name="T22" fmla="*/ 765 w 927"/>
                <a:gd name="T23" fmla="*/ 398 h 984"/>
                <a:gd name="T24" fmla="*/ 719 w 927"/>
                <a:gd name="T25" fmla="*/ 435 h 984"/>
                <a:gd name="T26" fmla="*/ 676 w 927"/>
                <a:gd name="T27" fmla="*/ 477 h 984"/>
                <a:gd name="T28" fmla="*/ 638 w 927"/>
                <a:gd name="T29" fmla="*/ 522 h 984"/>
                <a:gd name="T30" fmla="*/ 605 w 927"/>
                <a:gd name="T31" fmla="*/ 571 h 984"/>
                <a:gd name="T32" fmla="*/ 577 w 927"/>
                <a:gd name="T33" fmla="*/ 625 h 984"/>
                <a:gd name="T34" fmla="*/ 554 w 927"/>
                <a:gd name="T35" fmla="*/ 681 h 984"/>
                <a:gd name="T36" fmla="*/ 538 w 927"/>
                <a:gd name="T37" fmla="*/ 740 h 984"/>
                <a:gd name="T38" fmla="*/ 528 w 927"/>
                <a:gd name="T39" fmla="*/ 801 h 984"/>
                <a:gd name="T40" fmla="*/ 525 w 927"/>
                <a:gd name="T41" fmla="*/ 863 h 984"/>
                <a:gd name="T42" fmla="*/ 525 w 927"/>
                <a:gd name="T43" fmla="*/ 984 h 984"/>
                <a:gd name="T44" fmla="*/ 456 w 927"/>
                <a:gd name="T45" fmla="*/ 979 h 984"/>
                <a:gd name="T46" fmla="*/ 392 w 927"/>
                <a:gd name="T47" fmla="*/ 973 h 984"/>
                <a:gd name="T48" fmla="*/ 332 w 927"/>
                <a:gd name="T49" fmla="*/ 965 h 984"/>
                <a:gd name="T50" fmla="*/ 278 w 927"/>
                <a:gd name="T51" fmla="*/ 956 h 984"/>
                <a:gd name="T52" fmla="*/ 229 w 927"/>
                <a:gd name="T53" fmla="*/ 945 h 984"/>
                <a:gd name="T54" fmla="*/ 184 w 927"/>
                <a:gd name="T55" fmla="*/ 934 h 984"/>
                <a:gd name="T56" fmla="*/ 145 w 927"/>
                <a:gd name="T57" fmla="*/ 922 h 984"/>
                <a:gd name="T58" fmla="*/ 112 w 927"/>
                <a:gd name="T59" fmla="*/ 912 h 984"/>
                <a:gd name="T60" fmla="*/ 84 w 927"/>
                <a:gd name="T61" fmla="*/ 902 h 984"/>
                <a:gd name="T62" fmla="*/ 62 w 927"/>
                <a:gd name="T63" fmla="*/ 893 h 984"/>
                <a:gd name="T64" fmla="*/ 45 w 927"/>
                <a:gd name="T65" fmla="*/ 885 h 984"/>
                <a:gd name="T66" fmla="*/ 33 w 927"/>
                <a:gd name="T67" fmla="*/ 881 h 984"/>
                <a:gd name="T68" fmla="*/ 27 w 927"/>
                <a:gd name="T69" fmla="*/ 877 h 984"/>
                <a:gd name="T70" fmla="*/ 2 w 927"/>
                <a:gd name="T71" fmla="*/ 865 h 984"/>
                <a:gd name="T72" fmla="*/ 0 w 927"/>
                <a:gd name="T73" fmla="*/ 865 h 984"/>
                <a:gd name="T74" fmla="*/ 0 w 927"/>
                <a:gd name="T75" fmla="*/ 478 h 984"/>
                <a:gd name="T76" fmla="*/ 3 w 927"/>
                <a:gd name="T77" fmla="*/ 423 h 984"/>
                <a:gd name="T78" fmla="*/ 13 w 927"/>
                <a:gd name="T79" fmla="*/ 368 h 984"/>
                <a:gd name="T80" fmla="*/ 27 w 927"/>
                <a:gd name="T81" fmla="*/ 318 h 984"/>
                <a:gd name="T82" fmla="*/ 48 w 927"/>
                <a:gd name="T83" fmla="*/ 268 h 984"/>
                <a:gd name="T84" fmla="*/ 73 w 927"/>
                <a:gd name="T85" fmla="*/ 222 h 984"/>
                <a:gd name="T86" fmla="*/ 104 w 927"/>
                <a:gd name="T87" fmla="*/ 179 h 984"/>
                <a:gd name="T88" fmla="*/ 139 w 927"/>
                <a:gd name="T89" fmla="*/ 141 h 984"/>
                <a:gd name="T90" fmla="*/ 178 w 927"/>
                <a:gd name="T91" fmla="*/ 105 h 984"/>
                <a:gd name="T92" fmla="*/ 220 w 927"/>
                <a:gd name="T93" fmla="*/ 75 h 984"/>
                <a:gd name="T94" fmla="*/ 266 w 927"/>
                <a:gd name="T95" fmla="*/ 49 h 984"/>
                <a:gd name="T96" fmla="*/ 314 w 927"/>
                <a:gd name="T97" fmla="*/ 28 h 984"/>
                <a:gd name="T98" fmla="*/ 365 w 927"/>
                <a:gd name="T99" fmla="*/ 13 h 984"/>
                <a:gd name="T100" fmla="*/ 419 w 927"/>
                <a:gd name="T101" fmla="*/ 4 h 984"/>
                <a:gd name="T102" fmla="*/ 474 w 927"/>
                <a:gd name="T103" fmla="*/ 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984">
                  <a:moveTo>
                    <a:pt x="474" y="0"/>
                  </a:moveTo>
                  <a:lnTo>
                    <a:pt x="786" y="0"/>
                  </a:lnTo>
                  <a:lnTo>
                    <a:pt x="790" y="53"/>
                  </a:lnTo>
                  <a:lnTo>
                    <a:pt x="801" y="105"/>
                  </a:lnTo>
                  <a:lnTo>
                    <a:pt x="816" y="154"/>
                  </a:lnTo>
                  <a:lnTo>
                    <a:pt x="837" y="200"/>
                  </a:lnTo>
                  <a:lnTo>
                    <a:pt x="863" y="244"/>
                  </a:lnTo>
                  <a:lnTo>
                    <a:pt x="892" y="284"/>
                  </a:lnTo>
                  <a:lnTo>
                    <a:pt x="927" y="321"/>
                  </a:lnTo>
                  <a:lnTo>
                    <a:pt x="869" y="341"/>
                  </a:lnTo>
                  <a:lnTo>
                    <a:pt x="816" y="367"/>
                  </a:lnTo>
                  <a:lnTo>
                    <a:pt x="765" y="398"/>
                  </a:lnTo>
                  <a:lnTo>
                    <a:pt x="719" y="435"/>
                  </a:lnTo>
                  <a:lnTo>
                    <a:pt x="676" y="477"/>
                  </a:lnTo>
                  <a:lnTo>
                    <a:pt x="638" y="522"/>
                  </a:lnTo>
                  <a:lnTo>
                    <a:pt x="605" y="571"/>
                  </a:lnTo>
                  <a:lnTo>
                    <a:pt x="577" y="625"/>
                  </a:lnTo>
                  <a:lnTo>
                    <a:pt x="554" y="681"/>
                  </a:lnTo>
                  <a:lnTo>
                    <a:pt x="538" y="740"/>
                  </a:lnTo>
                  <a:lnTo>
                    <a:pt x="528" y="801"/>
                  </a:lnTo>
                  <a:lnTo>
                    <a:pt x="525" y="863"/>
                  </a:lnTo>
                  <a:lnTo>
                    <a:pt x="525" y="984"/>
                  </a:lnTo>
                  <a:lnTo>
                    <a:pt x="456" y="979"/>
                  </a:lnTo>
                  <a:lnTo>
                    <a:pt x="392" y="973"/>
                  </a:lnTo>
                  <a:lnTo>
                    <a:pt x="332" y="965"/>
                  </a:lnTo>
                  <a:lnTo>
                    <a:pt x="278" y="956"/>
                  </a:lnTo>
                  <a:lnTo>
                    <a:pt x="229" y="945"/>
                  </a:lnTo>
                  <a:lnTo>
                    <a:pt x="184" y="934"/>
                  </a:lnTo>
                  <a:lnTo>
                    <a:pt x="145" y="922"/>
                  </a:lnTo>
                  <a:lnTo>
                    <a:pt x="112" y="912"/>
                  </a:lnTo>
                  <a:lnTo>
                    <a:pt x="84" y="902"/>
                  </a:lnTo>
                  <a:lnTo>
                    <a:pt x="62" y="893"/>
                  </a:lnTo>
                  <a:lnTo>
                    <a:pt x="45" y="885"/>
                  </a:lnTo>
                  <a:lnTo>
                    <a:pt x="33" y="881"/>
                  </a:lnTo>
                  <a:lnTo>
                    <a:pt x="27" y="877"/>
                  </a:lnTo>
                  <a:lnTo>
                    <a:pt x="2" y="865"/>
                  </a:lnTo>
                  <a:lnTo>
                    <a:pt x="0" y="865"/>
                  </a:lnTo>
                  <a:lnTo>
                    <a:pt x="0" y="478"/>
                  </a:lnTo>
                  <a:lnTo>
                    <a:pt x="3" y="423"/>
                  </a:lnTo>
                  <a:lnTo>
                    <a:pt x="13" y="368"/>
                  </a:lnTo>
                  <a:lnTo>
                    <a:pt x="27" y="318"/>
                  </a:lnTo>
                  <a:lnTo>
                    <a:pt x="48" y="268"/>
                  </a:lnTo>
                  <a:lnTo>
                    <a:pt x="73" y="222"/>
                  </a:lnTo>
                  <a:lnTo>
                    <a:pt x="104" y="179"/>
                  </a:lnTo>
                  <a:lnTo>
                    <a:pt x="139" y="141"/>
                  </a:lnTo>
                  <a:lnTo>
                    <a:pt x="178" y="105"/>
                  </a:lnTo>
                  <a:lnTo>
                    <a:pt x="220" y="75"/>
                  </a:lnTo>
                  <a:lnTo>
                    <a:pt x="266" y="49"/>
                  </a:lnTo>
                  <a:lnTo>
                    <a:pt x="314" y="28"/>
                  </a:lnTo>
                  <a:lnTo>
                    <a:pt x="365" y="13"/>
                  </a:lnTo>
                  <a:lnTo>
                    <a:pt x="419" y="4"/>
                  </a:lnTo>
                  <a:lnTo>
                    <a:pt x="4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851026" y="5197475"/>
              <a:ext cx="171450" cy="168275"/>
            </a:xfrm>
            <a:custGeom>
              <a:avLst/>
              <a:gdLst>
                <a:gd name="T0" fmla="*/ 354 w 651"/>
                <a:gd name="T1" fmla="*/ 0 h 632"/>
                <a:gd name="T2" fmla="*/ 400 w 651"/>
                <a:gd name="T3" fmla="*/ 2 h 632"/>
                <a:gd name="T4" fmla="*/ 444 w 651"/>
                <a:gd name="T5" fmla="*/ 10 h 632"/>
                <a:gd name="T6" fmla="*/ 486 w 651"/>
                <a:gd name="T7" fmla="*/ 24 h 632"/>
                <a:gd name="T8" fmla="*/ 526 w 651"/>
                <a:gd name="T9" fmla="*/ 42 h 632"/>
                <a:gd name="T10" fmla="*/ 564 w 651"/>
                <a:gd name="T11" fmla="*/ 65 h 632"/>
                <a:gd name="T12" fmla="*/ 599 w 651"/>
                <a:gd name="T13" fmla="*/ 94 h 632"/>
                <a:gd name="T14" fmla="*/ 580 w 651"/>
                <a:gd name="T15" fmla="*/ 143 h 632"/>
                <a:gd name="T16" fmla="*/ 566 w 651"/>
                <a:gd name="T17" fmla="*/ 193 h 632"/>
                <a:gd name="T18" fmla="*/ 557 w 651"/>
                <a:gd name="T19" fmla="*/ 244 h 632"/>
                <a:gd name="T20" fmla="*/ 555 w 651"/>
                <a:gd name="T21" fmla="*/ 297 h 632"/>
                <a:gd name="T22" fmla="*/ 557 w 651"/>
                <a:gd name="T23" fmla="*/ 349 h 632"/>
                <a:gd name="T24" fmla="*/ 565 w 651"/>
                <a:gd name="T25" fmla="*/ 400 h 632"/>
                <a:gd name="T26" fmla="*/ 579 w 651"/>
                <a:gd name="T27" fmla="*/ 449 h 632"/>
                <a:gd name="T28" fmla="*/ 598 w 651"/>
                <a:gd name="T29" fmla="*/ 497 h 632"/>
                <a:gd name="T30" fmla="*/ 622 w 651"/>
                <a:gd name="T31" fmla="*/ 542 h 632"/>
                <a:gd name="T32" fmla="*/ 651 w 651"/>
                <a:gd name="T33" fmla="*/ 585 h 632"/>
                <a:gd name="T34" fmla="*/ 631 w 651"/>
                <a:gd name="T35" fmla="*/ 609 h 632"/>
                <a:gd name="T36" fmla="*/ 611 w 651"/>
                <a:gd name="T37" fmla="*/ 632 h 632"/>
                <a:gd name="T38" fmla="*/ 570 w 651"/>
                <a:gd name="T39" fmla="*/ 612 h 632"/>
                <a:gd name="T40" fmla="*/ 528 w 651"/>
                <a:gd name="T41" fmla="*/ 596 h 632"/>
                <a:gd name="T42" fmla="*/ 485 w 651"/>
                <a:gd name="T43" fmla="*/ 585 h 632"/>
                <a:gd name="T44" fmla="*/ 441 w 651"/>
                <a:gd name="T45" fmla="*/ 578 h 632"/>
                <a:gd name="T46" fmla="*/ 396 w 651"/>
                <a:gd name="T47" fmla="*/ 575 h 632"/>
                <a:gd name="T48" fmla="*/ 357 w 651"/>
                <a:gd name="T49" fmla="*/ 578 h 632"/>
                <a:gd name="T50" fmla="*/ 319 w 651"/>
                <a:gd name="T51" fmla="*/ 585 h 632"/>
                <a:gd name="T52" fmla="*/ 282 w 651"/>
                <a:gd name="T53" fmla="*/ 594 h 632"/>
                <a:gd name="T54" fmla="*/ 248 w 651"/>
                <a:gd name="T55" fmla="*/ 604 h 632"/>
                <a:gd name="T56" fmla="*/ 219 w 651"/>
                <a:gd name="T57" fmla="*/ 616 h 632"/>
                <a:gd name="T58" fmla="*/ 211 w 651"/>
                <a:gd name="T59" fmla="*/ 563 h 632"/>
                <a:gd name="T60" fmla="*/ 197 w 651"/>
                <a:gd name="T61" fmla="*/ 512 h 632"/>
                <a:gd name="T62" fmla="*/ 177 w 651"/>
                <a:gd name="T63" fmla="*/ 464 h 632"/>
                <a:gd name="T64" fmla="*/ 152 w 651"/>
                <a:gd name="T65" fmla="*/ 417 h 632"/>
                <a:gd name="T66" fmla="*/ 121 w 651"/>
                <a:gd name="T67" fmla="*/ 376 h 632"/>
                <a:gd name="T68" fmla="*/ 85 w 651"/>
                <a:gd name="T69" fmla="*/ 337 h 632"/>
                <a:gd name="T70" fmla="*/ 45 w 651"/>
                <a:gd name="T71" fmla="*/ 302 h 632"/>
                <a:gd name="T72" fmla="*/ 0 w 651"/>
                <a:gd name="T73" fmla="*/ 272 h 632"/>
                <a:gd name="T74" fmla="*/ 16 w 651"/>
                <a:gd name="T75" fmla="*/ 226 h 632"/>
                <a:gd name="T76" fmla="*/ 38 w 651"/>
                <a:gd name="T77" fmla="*/ 183 h 632"/>
                <a:gd name="T78" fmla="*/ 64 w 651"/>
                <a:gd name="T79" fmla="*/ 143 h 632"/>
                <a:gd name="T80" fmla="*/ 95 w 651"/>
                <a:gd name="T81" fmla="*/ 107 h 632"/>
                <a:gd name="T82" fmla="*/ 131 w 651"/>
                <a:gd name="T83" fmla="*/ 76 h 632"/>
                <a:gd name="T84" fmla="*/ 170 w 651"/>
                <a:gd name="T85" fmla="*/ 49 h 632"/>
                <a:gd name="T86" fmla="*/ 212 w 651"/>
                <a:gd name="T87" fmla="*/ 28 h 632"/>
                <a:gd name="T88" fmla="*/ 258 w 651"/>
                <a:gd name="T89" fmla="*/ 12 h 632"/>
                <a:gd name="T90" fmla="*/ 305 w 651"/>
                <a:gd name="T91" fmla="*/ 3 h 632"/>
                <a:gd name="T92" fmla="*/ 354 w 651"/>
                <a:gd name="T9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1" h="632">
                  <a:moveTo>
                    <a:pt x="354" y="0"/>
                  </a:moveTo>
                  <a:lnTo>
                    <a:pt x="400" y="2"/>
                  </a:lnTo>
                  <a:lnTo>
                    <a:pt x="444" y="10"/>
                  </a:lnTo>
                  <a:lnTo>
                    <a:pt x="486" y="24"/>
                  </a:lnTo>
                  <a:lnTo>
                    <a:pt x="526" y="42"/>
                  </a:lnTo>
                  <a:lnTo>
                    <a:pt x="564" y="65"/>
                  </a:lnTo>
                  <a:lnTo>
                    <a:pt x="599" y="94"/>
                  </a:lnTo>
                  <a:lnTo>
                    <a:pt x="580" y="143"/>
                  </a:lnTo>
                  <a:lnTo>
                    <a:pt x="566" y="193"/>
                  </a:lnTo>
                  <a:lnTo>
                    <a:pt x="557" y="244"/>
                  </a:lnTo>
                  <a:lnTo>
                    <a:pt x="555" y="297"/>
                  </a:lnTo>
                  <a:lnTo>
                    <a:pt x="557" y="349"/>
                  </a:lnTo>
                  <a:lnTo>
                    <a:pt x="565" y="400"/>
                  </a:lnTo>
                  <a:lnTo>
                    <a:pt x="579" y="449"/>
                  </a:lnTo>
                  <a:lnTo>
                    <a:pt x="598" y="497"/>
                  </a:lnTo>
                  <a:lnTo>
                    <a:pt x="622" y="542"/>
                  </a:lnTo>
                  <a:lnTo>
                    <a:pt x="651" y="585"/>
                  </a:lnTo>
                  <a:lnTo>
                    <a:pt x="631" y="609"/>
                  </a:lnTo>
                  <a:lnTo>
                    <a:pt x="611" y="632"/>
                  </a:lnTo>
                  <a:lnTo>
                    <a:pt x="570" y="612"/>
                  </a:lnTo>
                  <a:lnTo>
                    <a:pt x="528" y="596"/>
                  </a:lnTo>
                  <a:lnTo>
                    <a:pt x="485" y="585"/>
                  </a:lnTo>
                  <a:lnTo>
                    <a:pt x="441" y="578"/>
                  </a:lnTo>
                  <a:lnTo>
                    <a:pt x="396" y="575"/>
                  </a:lnTo>
                  <a:lnTo>
                    <a:pt x="357" y="578"/>
                  </a:lnTo>
                  <a:lnTo>
                    <a:pt x="319" y="585"/>
                  </a:lnTo>
                  <a:lnTo>
                    <a:pt x="282" y="594"/>
                  </a:lnTo>
                  <a:lnTo>
                    <a:pt x="248" y="604"/>
                  </a:lnTo>
                  <a:lnTo>
                    <a:pt x="219" y="616"/>
                  </a:lnTo>
                  <a:lnTo>
                    <a:pt x="211" y="563"/>
                  </a:lnTo>
                  <a:lnTo>
                    <a:pt x="197" y="512"/>
                  </a:lnTo>
                  <a:lnTo>
                    <a:pt x="177" y="464"/>
                  </a:lnTo>
                  <a:lnTo>
                    <a:pt x="152" y="417"/>
                  </a:lnTo>
                  <a:lnTo>
                    <a:pt x="121" y="376"/>
                  </a:lnTo>
                  <a:lnTo>
                    <a:pt x="85" y="337"/>
                  </a:lnTo>
                  <a:lnTo>
                    <a:pt x="45" y="302"/>
                  </a:lnTo>
                  <a:lnTo>
                    <a:pt x="0" y="272"/>
                  </a:lnTo>
                  <a:lnTo>
                    <a:pt x="16" y="226"/>
                  </a:lnTo>
                  <a:lnTo>
                    <a:pt x="38" y="183"/>
                  </a:lnTo>
                  <a:lnTo>
                    <a:pt x="64" y="143"/>
                  </a:lnTo>
                  <a:lnTo>
                    <a:pt x="95" y="107"/>
                  </a:lnTo>
                  <a:lnTo>
                    <a:pt x="131" y="76"/>
                  </a:lnTo>
                  <a:lnTo>
                    <a:pt x="170" y="49"/>
                  </a:lnTo>
                  <a:lnTo>
                    <a:pt x="212" y="28"/>
                  </a:lnTo>
                  <a:lnTo>
                    <a:pt x="258" y="12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2225676" y="5197475"/>
              <a:ext cx="173038" cy="165100"/>
            </a:xfrm>
            <a:custGeom>
              <a:avLst/>
              <a:gdLst>
                <a:gd name="T0" fmla="*/ 311 w 656"/>
                <a:gd name="T1" fmla="*/ 0 h 622"/>
                <a:gd name="T2" fmla="*/ 357 w 656"/>
                <a:gd name="T3" fmla="*/ 2 h 622"/>
                <a:gd name="T4" fmla="*/ 401 w 656"/>
                <a:gd name="T5" fmla="*/ 11 h 622"/>
                <a:gd name="T6" fmla="*/ 445 w 656"/>
                <a:gd name="T7" fmla="*/ 25 h 622"/>
                <a:gd name="T8" fmla="*/ 485 w 656"/>
                <a:gd name="T9" fmla="*/ 43 h 622"/>
                <a:gd name="T10" fmla="*/ 523 w 656"/>
                <a:gd name="T11" fmla="*/ 68 h 622"/>
                <a:gd name="T12" fmla="*/ 557 w 656"/>
                <a:gd name="T13" fmla="*/ 95 h 622"/>
                <a:gd name="T14" fmla="*/ 588 w 656"/>
                <a:gd name="T15" fmla="*/ 128 h 622"/>
                <a:gd name="T16" fmla="*/ 616 w 656"/>
                <a:gd name="T17" fmla="*/ 163 h 622"/>
                <a:gd name="T18" fmla="*/ 638 w 656"/>
                <a:gd name="T19" fmla="*/ 204 h 622"/>
                <a:gd name="T20" fmla="*/ 656 w 656"/>
                <a:gd name="T21" fmla="*/ 245 h 622"/>
                <a:gd name="T22" fmla="*/ 611 w 656"/>
                <a:gd name="T23" fmla="*/ 272 h 622"/>
                <a:gd name="T24" fmla="*/ 571 w 656"/>
                <a:gd name="T25" fmla="*/ 302 h 622"/>
                <a:gd name="T26" fmla="*/ 533 w 656"/>
                <a:gd name="T27" fmla="*/ 335 h 622"/>
                <a:gd name="T28" fmla="*/ 501 w 656"/>
                <a:gd name="T29" fmla="*/ 374 h 622"/>
                <a:gd name="T30" fmla="*/ 472 w 656"/>
                <a:gd name="T31" fmla="*/ 415 h 622"/>
                <a:gd name="T32" fmla="*/ 449 w 656"/>
                <a:gd name="T33" fmla="*/ 460 h 622"/>
                <a:gd name="T34" fmla="*/ 431 w 656"/>
                <a:gd name="T35" fmla="*/ 506 h 622"/>
                <a:gd name="T36" fmla="*/ 419 w 656"/>
                <a:gd name="T37" fmla="*/ 556 h 622"/>
                <a:gd name="T38" fmla="*/ 412 w 656"/>
                <a:gd name="T39" fmla="*/ 607 h 622"/>
                <a:gd name="T40" fmla="*/ 376 w 656"/>
                <a:gd name="T41" fmla="*/ 595 h 622"/>
                <a:gd name="T42" fmla="*/ 335 w 656"/>
                <a:gd name="T43" fmla="*/ 586 h 622"/>
                <a:gd name="T44" fmla="*/ 289 w 656"/>
                <a:gd name="T45" fmla="*/ 578 h 622"/>
                <a:gd name="T46" fmla="*/ 240 w 656"/>
                <a:gd name="T47" fmla="*/ 575 h 622"/>
                <a:gd name="T48" fmla="*/ 189 w 656"/>
                <a:gd name="T49" fmla="*/ 578 h 622"/>
                <a:gd name="T50" fmla="*/ 140 w 656"/>
                <a:gd name="T51" fmla="*/ 587 h 622"/>
                <a:gd name="T52" fmla="*/ 92 w 656"/>
                <a:gd name="T53" fmla="*/ 602 h 622"/>
                <a:gd name="T54" fmla="*/ 45 w 656"/>
                <a:gd name="T55" fmla="*/ 622 h 622"/>
                <a:gd name="T56" fmla="*/ 21 w 656"/>
                <a:gd name="T57" fmla="*/ 594 h 622"/>
                <a:gd name="T58" fmla="*/ 0 w 656"/>
                <a:gd name="T59" fmla="*/ 564 h 622"/>
                <a:gd name="T60" fmla="*/ 29 w 656"/>
                <a:gd name="T61" fmla="*/ 515 h 622"/>
                <a:gd name="T62" fmla="*/ 52 w 656"/>
                <a:gd name="T63" fmla="*/ 464 h 622"/>
                <a:gd name="T64" fmla="*/ 68 w 656"/>
                <a:gd name="T65" fmla="*/ 409 h 622"/>
                <a:gd name="T66" fmla="*/ 78 w 656"/>
                <a:gd name="T67" fmla="*/ 354 h 622"/>
                <a:gd name="T68" fmla="*/ 82 w 656"/>
                <a:gd name="T69" fmla="*/ 297 h 622"/>
                <a:gd name="T70" fmla="*/ 79 w 656"/>
                <a:gd name="T71" fmla="*/ 250 h 622"/>
                <a:gd name="T72" fmla="*/ 73 w 656"/>
                <a:gd name="T73" fmla="*/ 204 h 622"/>
                <a:gd name="T74" fmla="*/ 61 w 656"/>
                <a:gd name="T75" fmla="*/ 159 h 622"/>
                <a:gd name="T76" fmla="*/ 45 w 656"/>
                <a:gd name="T77" fmla="*/ 115 h 622"/>
                <a:gd name="T78" fmla="*/ 76 w 656"/>
                <a:gd name="T79" fmla="*/ 85 h 622"/>
                <a:gd name="T80" fmla="*/ 110 w 656"/>
                <a:gd name="T81" fmla="*/ 60 h 622"/>
                <a:gd name="T82" fmla="*/ 147 w 656"/>
                <a:gd name="T83" fmla="*/ 38 h 622"/>
                <a:gd name="T84" fmla="*/ 185 w 656"/>
                <a:gd name="T85" fmla="*/ 22 h 622"/>
                <a:gd name="T86" fmla="*/ 226 w 656"/>
                <a:gd name="T87" fmla="*/ 9 h 622"/>
                <a:gd name="T88" fmla="*/ 267 w 656"/>
                <a:gd name="T89" fmla="*/ 2 h 622"/>
                <a:gd name="T90" fmla="*/ 311 w 656"/>
                <a:gd name="T91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6" h="622">
                  <a:moveTo>
                    <a:pt x="311" y="0"/>
                  </a:moveTo>
                  <a:lnTo>
                    <a:pt x="357" y="2"/>
                  </a:lnTo>
                  <a:lnTo>
                    <a:pt x="401" y="11"/>
                  </a:lnTo>
                  <a:lnTo>
                    <a:pt x="445" y="25"/>
                  </a:lnTo>
                  <a:lnTo>
                    <a:pt x="485" y="43"/>
                  </a:lnTo>
                  <a:lnTo>
                    <a:pt x="523" y="68"/>
                  </a:lnTo>
                  <a:lnTo>
                    <a:pt x="557" y="95"/>
                  </a:lnTo>
                  <a:lnTo>
                    <a:pt x="588" y="128"/>
                  </a:lnTo>
                  <a:lnTo>
                    <a:pt x="616" y="163"/>
                  </a:lnTo>
                  <a:lnTo>
                    <a:pt x="638" y="204"/>
                  </a:lnTo>
                  <a:lnTo>
                    <a:pt x="656" y="245"/>
                  </a:lnTo>
                  <a:lnTo>
                    <a:pt x="611" y="272"/>
                  </a:lnTo>
                  <a:lnTo>
                    <a:pt x="571" y="302"/>
                  </a:lnTo>
                  <a:lnTo>
                    <a:pt x="533" y="335"/>
                  </a:lnTo>
                  <a:lnTo>
                    <a:pt x="501" y="374"/>
                  </a:lnTo>
                  <a:lnTo>
                    <a:pt x="472" y="415"/>
                  </a:lnTo>
                  <a:lnTo>
                    <a:pt x="449" y="460"/>
                  </a:lnTo>
                  <a:lnTo>
                    <a:pt x="431" y="506"/>
                  </a:lnTo>
                  <a:lnTo>
                    <a:pt x="419" y="556"/>
                  </a:lnTo>
                  <a:lnTo>
                    <a:pt x="412" y="607"/>
                  </a:lnTo>
                  <a:lnTo>
                    <a:pt x="376" y="595"/>
                  </a:lnTo>
                  <a:lnTo>
                    <a:pt x="335" y="586"/>
                  </a:lnTo>
                  <a:lnTo>
                    <a:pt x="289" y="578"/>
                  </a:lnTo>
                  <a:lnTo>
                    <a:pt x="240" y="575"/>
                  </a:lnTo>
                  <a:lnTo>
                    <a:pt x="189" y="578"/>
                  </a:lnTo>
                  <a:lnTo>
                    <a:pt x="140" y="587"/>
                  </a:lnTo>
                  <a:lnTo>
                    <a:pt x="92" y="602"/>
                  </a:lnTo>
                  <a:lnTo>
                    <a:pt x="45" y="622"/>
                  </a:lnTo>
                  <a:lnTo>
                    <a:pt x="21" y="594"/>
                  </a:lnTo>
                  <a:lnTo>
                    <a:pt x="0" y="564"/>
                  </a:lnTo>
                  <a:lnTo>
                    <a:pt x="29" y="515"/>
                  </a:lnTo>
                  <a:lnTo>
                    <a:pt x="52" y="464"/>
                  </a:lnTo>
                  <a:lnTo>
                    <a:pt x="68" y="409"/>
                  </a:lnTo>
                  <a:lnTo>
                    <a:pt x="78" y="354"/>
                  </a:lnTo>
                  <a:lnTo>
                    <a:pt x="82" y="297"/>
                  </a:lnTo>
                  <a:lnTo>
                    <a:pt x="79" y="250"/>
                  </a:lnTo>
                  <a:lnTo>
                    <a:pt x="73" y="204"/>
                  </a:lnTo>
                  <a:lnTo>
                    <a:pt x="61" y="159"/>
                  </a:lnTo>
                  <a:lnTo>
                    <a:pt x="45" y="115"/>
                  </a:lnTo>
                  <a:lnTo>
                    <a:pt x="76" y="85"/>
                  </a:lnTo>
                  <a:lnTo>
                    <a:pt x="110" y="60"/>
                  </a:lnTo>
                  <a:lnTo>
                    <a:pt x="147" y="38"/>
                  </a:lnTo>
                  <a:lnTo>
                    <a:pt x="185" y="22"/>
                  </a:lnTo>
                  <a:lnTo>
                    <a:pt x="226" y="9"/>
                  </a:lnTo>
                  <a:lnTo>
                    <a:pt x="267" y="2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108669" y="4140317"/>
            <a:ext cx="866775" cy="847725"/>
            <a:chOff x="8532813" y="4041775"/>
            <a:chExt cx="866775" cy="847725"/>
          </a:xfrm>
          <a:solidFill>
            <a:schemeClr val="bg1"/>
          </a:solidFill>
        </p:grpSpPr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8532813" y="4041775"/>
              <a:ext cx="866775" cy="847725"/>
            </a:xfrm>
            <a:custGeom>
              <a:avLst/>
              <a:gdLst>
                <a:gd name="T0" fmla="*/ 203 w 3278"/>
                <a:gd name="T1" fmla="*/ 0 h 3209"/>
                <a:gd name="T2" fmla="*/ 407 w 3278"/>
                <a:gd name="T3" fmla="*/ 325 h 3209"/>
                <a:gd name="T4" fmla="*/ 269 w 3278"/>
                <a:gd name="T5" fmla="*/ 325 h 3209"/>
                <a:gd name="T6" fmla="*/ 269 w 3278"/>
                <a:gd name="T7" fmla="*/ 2939 h 3209"/>
                <a:gd name="T8" fmla="*/ 2954 w 3278"/>
                <a:gd name="T9" fmla="*/ 2939 h 3209"/>
                <a:gd name="T10" fmla="*/ 2954 w 3278"/>
                <a:gd name="T11" fmla="*/ 2803 h 3209"/>
                <a:gd name="T12" fmla="*/ 3278 w 3278"/>
                <a:gd name="T13" fmla="*/ 3006 h 3209"/>
                <a:gd name="T14" fmla="*/ 2954 w 3278"/>
                <a:gd name="T15" fmla="*/ 3209 h 3209"/>
                <a:gd name="T16" fmla="*/ 2954 w 3278"/>
                <a:gd name="T17" fmla="*/ 3071 h 3209"/>
                <a:gd name="T18" fmla="*/ 137 w 3278"/>
                <a:gd name="T19" fmla="*/ 3071 h 3209"/>
                <a:gd name="T20" fmla="*/ 137 w 3278"/>
                <a:gd name="T21" fmla="*/ 325 h 3209"/>
                <a:gd name="T22" fmla="*/ 0 w 3278"/>
                <a:gd name="T23" fmla="*/ 325 h 3209"/>
                <a:gd name="T24" fmla="*/ 203 w 3278"/>
                <a:gd name="T25" fmla="*/ 0 h 3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8" h="3209">
                  <a:moveTo>
                    <a:pt x="203" y="0"/>
                  </a:moveTo>
                  <a:lnTo>
                    <a:pt x="407" y="325"/>
                  </a:lnTo>
                  <a:lnTo>
                    <a:pt x="269" y="325"/>
                  </a:lnTo>
                  <a:lnTo>
                    <a:pt x="269" y="2939"/>
                  </a:lnTo>
                  <a:lnTo>
                    <a:pt x="2954" y="2939"/>
                  </a:lnTo>
                  <a:lnTo>
                    <a:pt x="2954" y="2803"/>
                  </a:lnTo>
                  <a:lnTo>
                    <a:pt x="3278" y="3006"/>
                  </a:lnTo>
                  <a:lnTo>
                    <a:pt x="2954" y="3209"/>
                  </a:lnTo>
                  <a:lnTo>
                    <a:pt x="2954" y="3071"/>
                  </a:lnTo>
                  <a:lnTo>
                    <a:pt x="137" y="3071"/>
                  </a:lnTo>
                  <a:lnTo>
                    <a:pt x="137" y="325"/>
                  </a:lnTo>
                  <a:lnTo>
                    <a:pt x="0" y="325"/>
                  </a:lnTo>
                  <a:lnTo>
                    <a:pt x="2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5"/>
            <p:cNvSpPr>
              <a:spLocks/>
            </p:cNvSpPr>
            <p:nvPr/>
          </p:nvSpPr>
          <p:spPr bwMode="auto">
            <a:xfrm>
              <a:off x="8637588" y="4271963"/>
              <a:ext cx="692150" cy="449263"/>
            </a:xfrm>
            <a:custGeom>
              <a:avLst/>
              <a:gdLst>
                <a:gd name="T0" fmla="*/ 2320 w 2616"/>
                <a:gd name="T1" fmla="*/ 0 h 1700"/>
                <a:gd name="T2" fmla="*/ 2616 w 2616"/>
                <a:gd name="T3" fmla="*/ 0 h 1700"/>
                <a:gd name="T4" fmla="*/ 2616 w 2616"/>
                <a:gd name="T5" fmla="*/ 295 h 1700"/>
                <a:gd name="T6" fmla="*/ 2487 w 2616"/>
                <a:gd name="T7" fmla="*/ 295 h 1700"/>
                <a:gd name="T8" fmla="*/ 2376 w 2616"/>
                <a:gd name="T9" fmla="*/ 1404 h 1700"/>
                <a:gd name="T10" fmla="*/ 2476 w 2616"/>
                <a:gd name="T11" fmla="*/ 1404 h 1700"/>
                <a:gd name="T12" fmla="*/ 2476 w 2616"/>
                <a:gd name="T13" fmla="*/ 1700 h 1700"/>
                <a:gd name="T14" fmla="*/ 2181 w 2616"/>
                <a:gd name="T15" fmla="*/ 1700 h 1700"/>
                <a:gd name="T16" fmla="*/ 2181 w 2616"/>
                <a:gd name="T17" fmla="*/ 1404 h 1700"/>
                <a:gd name="T18" fmla="*/ 2209 w 2616"/>
                <a:gd name="T19" fmla="*/ 1404 h 1700"/>
                <a:gd name="T20" fmla="*/ 2028 w 2616"/>
                <a:gd name="T21" fmla="*/ 1080 h 1700"/>
                <a:gd name="T22" fmla="*/ 1815 w 2616"/>
                <a:gd name="T23" fmla="*/ 1080 h 1700"/>
                <a:gd name="T24" fmla="*/ 1815 w 2616"/>
                <a:gd name="T25" fmla="*/ 1064 h 1700"/>
                <a:gd name="T26" fmla="*/ 1606 w 2616"/>
                <a:gd name="T27" fmla="*/ 1217 h 1700"/>
                <a:gd name="T28" fmla="*/ 1606 w 2616"/>
                <a:gd name="T29" fmla="*/ 1437 h 1700"/>
                <a:gd name="T30" fmla="*/ 1309 w 2616"/>
                <a:gd name="T31" fmla="*/ 1437 h 1700"/>
                <a:gd name="T32" fmla="*/ 1309 w 2616"/>
                <a:gd name="T33" fmla="*/ 1141 h 1700"/>
                <a:gd name="T34" fmla="*/ 1374 w 2616"/>
                <a:gd name="T35" fmla="*/ 1141 h 1700"/>
                <a:gd name="T36" fmla="*/ 1177 w 2616"/>
                <a:gd name="T37" fmla="*/ 562 h 1700"/>
                <a:gd name="T38" fmla="*/ 1164 w 2616"/>
                <a:gd name="T39" fmla="*/ 562 h 1700"/>
                <a:gd name="T40" fmla="*/ 947 w 2616"/>
                <a:gd name="T41" fmla="*/ 1346 h 1700"/>
                <a:gd name="T42" fmla="*/ 1014 w 2616"/>
                <a:gd name="T43" fmla="*/ 1346 h 1700"/>
                <a:gd name="T44" fmla="*/ 1014 w 2616"/>
                <a:gd name="T45" fmla="*/ 1643 h 1700"/>
                <a:gd name="T46" fmla="*/ 719 w 2616"/>
                <a:gd name="T47" fmla="*/ 1643 h 1700"/>
                <a:gd name="T48" fmla="*/ 719 w 2616"/>
                <a:gd name="T49" fmla="*/ 1425 h 1700"/>
                <a:gd name="T50" fmla="*/ 476 w 2616"/>
                <a:gd name="T51" fmla="*/ 1199 h 1700"/>
                <a:gd name="T52" fmla="*/ 476 w 2616"/>
                <a:gd name="T53" fmla="*/ 1227 h 1700"/>
                <a:gd name="T54" fmla="*/ 244 w 2616"/>
                <a:gd name="T55" fmla="*/ 1227 h 1700"/>
                <a:gd name="T56" fmla="*/ 56 w 2616"/>
                <a:gd name="T57" fmla="*/ 1536 h 1700"/>
                <a:gd name="T58" fmla="*/ 0 w 2616"/>
                <a:gd name="T59" fmla="*/ 1502 h 1700"/>
                <a:gd name="T60" fmla="*/ 180 w 2616"/>
                <a:gd name="T61" fmla="*/ 1206 h 1700"/>
                <a:gd name="T62" fmla="*/ 180 w 2616"/>
                <a:gd name="T63" fmla="*/ 932 h 1700"/>
                <a:gd name="T64" fmla="*/ 476 w 2616"/>
                <a:gd name="T65" fmla="*/ 932 h 1700"/>
                <a:gd name="T66" fmla="*/ 476 w 2616"/>
                <a:gd name="T67" fmla="*/ 1107 h 1700"/>
                <a:gd name="T68" fmla="*/ 731 w 2616"/>
                <a:gd name="T69" fmla="*/ 1346 h 1700"/>
                <a:gd name="T70" fmla="*/ 880 w 2616"/>
                <a:gd name="T71" fmla="*/ 1346 h 1700"/>
                <a:gd name="T72" fmla="*/ 1096 w 2616"/>
                <a:gd name="T73" fmla="*/ 562 h 1700"/>
                <a:gd name="T74" fmla="*/ 1014 w 2616"/>
                <a:gd name="T75" fmla="*/ 562 h 1700"/>
                <a:gd name="T76" fmla="*/ 1014 w 2616"/>
                <a:gd name="T77" fmla="*/ 266 h 1700"/>
                <a:gd name="T78" fmla="*/ 1309 w 2616"/>
                <a:gd name="T79" fmla="*/ 266 h 1700"/>
                <a:gd name="T80" fmla="*/ 1309 w 2616"/>
                <a:gd name="T81" fmla="*/ 562 h 1700"/>
                <a:gd name="T82" fmla="*/ 1246 w 2616"/>
                <a:gd name="T83" fmla="*/ 562 h 1700"/>
                <a:gd name="T84" fmla="*/ 1444 w 2616"/>
                <a:gd name="T85" fmla="*/ 1141 h 1700"/>
                <a:gd name="T86" fmla="*/ 1599 w 2616"/>
                <a:gd name="T87" fmla="*/ 1141 h 1700"/>
                <a:gd name="T88" fmla="*/ 1815 w 2616"/>
                <a:gd name="T89" fmla="*/ 983 h 1700"/>
                <a:gd name="T90" fmla="*/ 1815 w 2616"/>
                <a:gd name="T91" fmla="*/ 784 h 1700"/>
                <a:gd name="T92" fmla="*/ 2111 w 2616"/>
                <a:gd name="T93" fmla="*/ 784 h 1700"/>
                <a:gd name="T94" fmla="*/ 2111 w 2616"/>
                <a:gd name="T95" fmla="*/ 1080 h 1700"/>
                <a:gd name="T96" fmla="*/ 2104 w 2616"/>
                <a:gd name="T97" fmla="*/ 1080 h 1700"/>
                <a:gd name="T98" fmla="*/ 2284 w 2616"/>
                <a:gd name="T99" fmla="*/ 1404 h 1700"/>
                <a:gd name="T100" fmla="*/ 2310 w 2616"/>
                <a:gd name="T101" fmla="*/ 1404 h 1700"/>
                <a:gd name="T102" fmla="*/ 2420 w 2616"/>
                <a:gd name="T103" fmla="*/ 295 h 1700"/>
                <a:gd name="T104" fmla="*/ 2320 w 2616"/>
                <a:gd name="T105" fmla="*/ 295 h 1700"/>
                <a:gd name="T106" fmla="*/ 2320 w 2616"/>
                <a:gd name="T107" fmla="*/ 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16" h="1700">
                  <a:moveTo>
                    <a:pt x="2320" y="0"/>
                  </a:moveTo>
                  <a:lnTo>
                    <a:pt x="2616" y="0"/>
                  </a:lnTo>
                  <a:lnTo>
                    <a:pt x="2616" y="295"/>
                  </a:lnTo>
                  <a:lnTo>
                    <a:pt x="2487" y="295"/>
                  </a:lnTo>
                  <a:lnTo>
                    <a:pt x="2376" y="1404"/>
                  </a:lnTo>
                  <a:lnTo>
                    <a:pt x="2476" y="1404"/>
                  </a:lnTo>
                  <a:lnTo>
                    <a:pt x="2476" y="1700"/>
                  </a:lnTo>
                  <a:lnTo>
                    <a:pt x="2181" y="1700"/>
                  </a:lnTo>
                  <a:lnTo>
                    <a:pt x="2181" y="1404"/>
                  </a:lnTo>
                  <a:lnTo>
                    <a:pt x="2209" y="1404"/>
                  </a:lnTo>
                  <a:lnTo>
                    <a:pt x="2028" y="1080"/>
                  </a:lnTo>
                  <a:lnTo>
                    <a:pt x="1815" y="1080"/>
                  </a:lnTo>
                  <a:lnTo>
                    <a:pt x="1815" y="1064"/>
                  </a:lnTo>
                  <a:lnTo>
                    <a:pt x="1606" y="1217"/>
                  </a:lnTo>
                  <a:lnTo>
                    <a:pt x="1606" y="1437"/>
                  </a:lnTo>
                  <a:lnTo>
                    <a:pt x="1309" y="1437"/>
                  </a:lnTo>
                  <a:lnTo>
                    <a:pt x="1309" y="1141"/>
                  </a:lnTo>
                  <a:lnTo>
                    <a:pt x="1374" y="1141"/>
                  </a:lnTo>
                  <a:lnTo>
                    <a:pt x="1177" y="562"/>
                  </a:lnTo>
                  <a:lnTo>
                    <a:pt x="1164" y="562"/>
                  </a:lnTo>
                  <a:lnTo>
                    <a:pt x="947" y="1346"/>
                  </a:lnTo>
                  <a:lnTo>
                    <a:pt x="1014" y="1346"/>
                  </a:lnTo>
                  <a:lnTo>
                    <a:pt x="1014" y="1643"/>
                  </a:lnTo>
                  <a:lnTo>
                    <a:pt x="719" y="1643"/>
                  </a:lnTo>
                  <a:lnTo>
                    <a:pt x="719" y="1425"/>
                  </a:lnTo>
                  <a:lnTo>
                    <a:pt x="476" y="1199"/>
                  </a:lnTo>
                  <a:lnTo>
                    <a:pt x="476" y="1227"/>
                  </a:lnTo>
                  <a:lnTo>
                    <a:pt x="244" y="1227"/>
                  </a:lnTo>
                  <a:lnTo>
                    <a:pt x="56" y="1536"/>
                  </a:lnTo>
                  <a:lnTo>
                    <a:pt x="0" y="1502"/>
                  </a:lnTo>
                  <a:lnTo>
                    <a:pt x="180" y="1206"/>
                  </a:lnTo>
                  <a:lnTo>
                    <a:pt x="180" y="932"/>
                  </a:lnTo>
                  <a:lnTo>
                    <a:pt x="476" y="932"/>
                  </a:lnTo>
                  <a:lnTo>
                    <a:pt x="476" y="1107"/>
                  </a:lnTo>
                  <a:lnTo>
                    <a:pt x="731" y="1346"/>
                  </a:lnTo>
                  <a:lnTo>
                    <a:pt x="880" y="1346"/>
                  </a:lnTo>
                  <a:lnTo>
                    <a:pt x="1096" y="562"/>
                  </a:lnTo>
                  <a:lnTo>
                    <a:pt x="1014" y="562"/>
                  </a:lnTo>
                  <a:lnTo>
                    <a:pt x="1014" y="266"/>
                  </a:lnTo>
                  <a:lnTo>
                    <a:pt x="1309" y="266"/>
                  </a:lnTo>
                  <a:lnTo>
                    <a:pt x="1309" y="562"/>
                  </a:lnTo>
                  <a:lnTo>
                    <a:pt x="1246" y="562"/>
                  </a:lnTo>
                  <a:lnTo>
                    <a:pt x="1444" y="1141"/>
                  </a:lnTo>
                  <a:lnTo>
                    <a:pt x="1599" y="1141"/>
                  </a:lnTo>
                  <a:lnTo>
                    <a:pt x="1815" y="983"/>
                  </a:lnTo>
                  <a:lnTo>
                    <a:pt x="1815" y="784"/>
                  </a:lnTo>
                  <a:lnTo>
                    <a:pt x="2111" y="784"/>
                  </a:lnTo>
                  <a:lnTo>
                    <a:pt x="2111" y="1080"/>
                  </a:lnTo>
                  <a:lnTo>
                    <a:pt x="2104" y="1080"/>
                  </a:lnTo>
                  <a:lnTo>
                    <a:pt x="2284" y="1404"/>
                  </a:lnTo>
                  <a:lnTo>
                    <a:pt x="2310" y="1404"/>
                  </a:lnTo>
                  <a:lnTo>
                    <a:pt x="2420" y="295"/>
                  </a:lnTo>
                  <a:lnTo>
                    <a:pt x="2320" y="295"/>
                  </a:lnTo>
                  <a:lnTo>
                    <a:pt x="2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176875" y="2066925"/>
            <a:ext cx="499924" cy="944562"/>
            <a:chOff x="1716088" y="2852738"/>
            <a:chExt cx="674688" cy="1274763"/>
          </a:xfrm>
          <a:solidFill>
            <a:schemeClr val="bg1"/>
          </a:solidFill>
        </p:grpSpPr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1906588" y="2852738"/>
              <a:ext cx="284163" cy="284163"/>
            </a:xfrm>
            <a:custGeom>
              <a:avLst/>
              <a:gdLst>
                <a:gd name="T0" fmla="*/ 447 w 895"/>
                <a:gd name="T1" fmla="*/ 0 h 895"/>
                <a:gd name="T2" fmla="*/ 503 w 895"/>
                <a:gd name="T3" fmla="*/ 4 h 895"/>
                <a:gd name="T4" fmla="*/ 558 w 895"/>
                <a:gd name="T5" fmla="*/ 14 h 895"/>
                <a:gd name="T6" fmla="*/ 609 w 895"/>
                <a:gd name="T7" fmla="*/ 31 h 895"/>
                <a:gd name="T8" fmla="*/ 658 w 895"/>
                <a:gd name="T9" fmla="*/ 53 h 895"/>
                <a:gd name="T10" fmla="*/ 703 w 895"/>
                <a:gd name="T11" fmla="*/ 80 h 895"/>
                <a:gd name="T12" fmla="*/ 744 w 895"/>
                <a:gd name="T13" fmla="*/ 114 h 895"/>
                <a:gd name="T14" fmla="*/ 781 w 895"/>
                <a:gd name="T15" fmla="*/ 151 h 895"/>
                <a:gd name="T16" fmla="*/ 815 w 895"/>
                <a:gd name="T17" fmla="*/ 193 h 895"/>
                <a:gd name="T18" fmla="*/ 842 w 895"/>
                <a:gd name="T19" fmla="*/ 237 h 895"/>
                <a:gd name="T20" fmla="*/ 864 w 895"/>
                <a:gd name="T21" fmla="*/ 286 h 895"/>
                <a:gd name="T22" fmla="*/ 881 w 895"/>
                <a:gd name="T23" fmla="*/ 338 h 895"/>
                <a:gd name="T24" fmla="*/ 891 w 895"/>
                <a:gd name="T25" fmla="*/ 392 h 895"/>
                <a:gd name="T26" fmla="*/ 895 w 895"/>
                <a:gd name="T27" fmla="*/ 448 h 895"/>
                <a:gd name="T28" fmla="*/ 891 w 895"/>
                <a:gd name="T29" fmla="*/ 505 h 895"/>
                <a:gd name="T30" fmla="*/ 881 w 895"/>
                <a:gd name="T31" fmla="*/ 558 h 895"/>
                <a:gd name="T32" fmla="*/ 864 w 895"/>
                <a:gd name="T33" fmla="*/ 610 h 895"/>
                <a:gd name="T34" fmla="*/ 842 w 895"/>
                <a:gd name="T35" fmla="*/ 658 h 895"/>
                <a:gd name="T36" fmla="*/ 815 w 895"/>
                <a:gd name="T37" fmla="*/ 704 h 895"/>
                <a:gd name="T38" fmla="*/ 781 w 895"/>
                <a:gd name="T39" fmla="*/ 746 h 895"/>
                <a:gd name="T40" fmla="*/ 744 w 895"/>
                <a:gd name="T41" fmla="*/ 783 h 895"/>
                <a:gd name="T42" fmla="*/ 703 w 895"/>
                <a:gd name="T43" fmla="*/ 815 h 895"/>
                <a:gd name="T44" fmla="*/ 658 w 895"/>
                <a:gd name="T45" fmla="*/ 843 h 895"/>
                <a:gd name="T46" fmla="*/ 609 w 895"/>
                <a:gd name="T47" fmla="*/ 866 h 895"/>
                <a:gd name="T48" fmla="*/ 558 w 895"/>
                <a:gd name="T49" fmla="*/ 882 h 895"/>
                <a:gd name="T50" fmla="*/ 503 w 895"/>
                <a:gd name="T51" fmla="*/ 892 h 895"/>
                <a:gd name="T52" fmla="*/ 447 w 895"/>
                <a:gd name="T53" fmla="*/ 895 h 895"/>
                <a:gd name="T54" fmla="*/ 391 w 895"/>
                <a:gd name="T55" fmla="*/ 892 h 895"/>
                <a:gd name="T56" fmla="*/ 337 w 895"/>
                <a:gd name="T57" fmla="*/ 882 h 895"/>
                <a:gd name="T58" fmla="*/ 286 w 895"/>
                <a:gd name="T59" fmla="*/ 866 h 895"/>
                <a:gd name="T60" fmla="*/ 237 w 895"/>
                <a:gd name="T61" fmla="*/ 843 h 895"/>
                <a:gd name="T62" fmla="*/ 192 w 895"/>
                <a:gd name="T63" fmla="*/ 815 h 895"/>
                <a:gd name="T64" fmla="*/ 151 w 895"/>
                <a:gd name="T65" fmla="*/ 783 h 895"/>
                <a:gd name="T66" fmla="*/ 112 w 895"/>
                <a:gd name="T67" fmla="*/ 746 h 895"/>
                <a:gd name="T68" fmla="*/ 80 w 895"/>
                <a:gd name="T69" fmla="*/ 704 h 895"/>
                <a:gd name="T70" fmla="*/ 52 w 895"/>
                <a:gd name="T71" fmla="*/ 658 h 895"/>
                <a:gd name="T72" fmla="*/ 30 w 895"/>
                <a:gd name="T73" fmla="*/ 610 h 895"/>
                <a:gd name="T74" fmla="*/ 13 w 895"/>
                <a:gd name="T75" fmla="*/ 558 h 895"/>
                <a:gd name="T76" fmla="*/ 4 w 895"/>
                <a:gd name="T77" fmla="*/ 505 h 895"/>
                <a:gd name="T78" fmla="*/ 0 w 895"/>
                <a:gd name="T79" fmla="*/ 448 h 895"/>
                <a:gd name="T80" fmla="*/ 4 w 895"/>
                <a:gd name="T81" fmla="*/ 392 h 895"/>
                <a:gd name="T82" fmla="*/ 13 w 895"/>
                <a:gd name="T83" fmla="*/ 338 h 895"/>
                <a:gd name="T84" fmla="*/ 30 w 895"/>
                <a:gd name="T85" fmla="*/ 286 h 895"/>
                <a:gd name="T86" fmla="*/ 52 w 895"/>
                <a:gd name="T87" fmla="*/ 237 h 895"/>
                <a:gd name="T88" fmla="*/ 80 w 895"/>
                <a:gd name="T89" fmla="*/ 193 h 895"/>
                <a:gd name="T90" fmla="*/ 112 w 895"/>
                <a:gd name="T91" fmla="*/ 151 h 895"/>
                <a:gd name="T92" fmla="*/ 151 w 895"/>
                <a:gd name="T93" fmla="*/ 114 h 895"/>
                <a:gd name="T94" fmla="*/ 192 w 895"/>
                <a:gd name="T95" fmla="*/ 80 h 895"/>
                <a:gd name="T96" fmla="*/ 237 w 895"/>
                <a:gd name="T97" fmla="*/ 53 h 895"/>
                <a:gd name="T98" fmla="*/ 286 w 895"/>
                <a:gd name="T99" fmla="*/ 31 h 895"/>
                <a:gd name="T100" fmla="*/ 337 w 895"/>
                <a:gd name="T101" fmla="*/ 14 h 895"/>
                <a:gd name="T102" fmla="*/ 391 w 895"/>
                <a:gd name="T103" fmla="*/ 4 h 895"/>
                <a:gd name="T104" fmla="*/ 447 w 895"/>
                <a:gd name="T105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5" h="895">
                  <a:moveTo>
                    <a:pt x="447" y="0"/>
                  </a:moveTo>
                  <a:lnTo>
                    <a:pt x="503" y="4"/>
                  </a:lnTo>
                  <a:lnTo>
                    <a:pt x="558" y="14"/>
                  </a:lnTo>
                  <a:lnTo>
                    <a:pt x="609" y="31"/>
                  </a:lnTo>
                  <a:lnTo>
                    <a:pt x="658" y="53"/>
                  </a:lnTo>
                  <a:lnTo>
                    <a:pt x="703" y="80"/>
                  </a:lnTo>
                  <a:lnTo>
                    <a:pt x="744" y="114"/>
                  </a:lnTo>
                  <a:lnTo>
                    <a:pt x="781" y="151"/>
                  </a:lnTo>
                  <a:lnTo>
                    <a:pt x="815" y="193"/>
                  </a:lnTo>
                  <a:lnTo>
                    <a:pt x="842" y="237"/>
                  </a:lnTo>
                  <a:lnTo>
                    <a:pt x="864" y="286"/>
                  </a:lnTo>
                  <a:lnTo>
                    <a:pt x="881" y="338"/>
                  </a:lnTo>
                  <a:lnTo>
                    <a:pt x="891" y="392"/>
                  </a:lnTo>
                  <a:lnTo>
                    <a:pt x="895" y="448"/>
                  </a:lnTo>
                  <a:lnTo>
                    <a:pt x="891" y="505"/>
                  </a:lnTo>
                  <a:lnTo>
                    <a:pt x="881" y="558"/>
                  </a:lnTo>
                  <a:lnTo>
                    <a:pt x="864" y="610"/>
                  </a:lnTo>
                  <a:lnTo>
                    <a:pt x="842" y="658"/>
                  </a:lnTo>
                  <a:lnTo>
                    <a:pt x="815" y="704"/>
                  </a:lnTo>
                  <a:lnTo>
                    <a:pt x="781" y="746"/>
                  </a:lnTo>
                  <a:lnTo>
                    <a:pt x="744" y="783"/>
                  </a:lnTo>
                  <a:lnTo>
                    <a:pt x="703" y="815"/>
                  </a:lnTo>
                  <a:lnTo>
                    <a:pt x="658" y="843"/>
                  </a:lnTo>
                  <a:lnTo>
                    <a:pt x="609" y="866"/>
                  </a:lnTo>
                  <a:lnTo>
                    <a:pt x="558" y="882"/>
                  </a:lnTo>
                  <a:lnTo>
                    <a:pt x="503" y="892"/>
                  </a:lnTo>
                  <a:lnTo>
                    <a:pt x="447" y="895"/>
                  </a:lnTo>
                  <a:lnTo>
                    <a:pt x="391" y="892"/>
                  </a:lnTo>
                  <a:lnTo>
                    <a:pt x="337" y="882"/>
                  </a:lnTo>
                  <a:lnTo>
                    <a:pt x="286" y="866"/>
                  </a:lnTo>
                  <a:lnTo>
                    <a:pt x="237" y="843"/>
                  </a:lnTo>
                  <a:lnTo>
                    <a:pt x="192" y="815"/>
                  </a:lnTo>
                  <a:lnTo>
                    <a:pt x="151" y="783"/>
                  </a:lnTo>
                  <a:lnTo>
                    <a:pt x="112" y="746"/>
                  </a:lnTo>
                  <a:lnTo>
                    <a:pt x="80" y="704"/>
                  </a:lnTo>
                  <a:lnTo>
                    <a:pt x="52" y="658"/>
                  </a:lnTo>
                  <a:lnTo>
                    <a:pt x="30" y="610"/>
                  </a:lnTo>
                  <a:lnTo>
                    <a:pt x="13" y="558"/>
                  </a:lnTo>
                  <a:lnTo>
                    <a:pt x="4" y="505"/>
                  </a:lnTo>
                  <a:lnTo>
                    <a:pt x="0" y="448"/>
                  </a:lnTo>
                  <a:lnTo>
                    <a:pt x="4" y="392"/>
                  </a:lnTo>
                  <a:lnTo>
                    <a:pt x="13" y="338"/>
                  </a:lnTo>
                  <a:lnTo>
                    <a:pt x="30" y="286"/>
                  </a:lnTo>
                  <a:lnTo>
                    <a:pt x="52" y="237"/>
                  </a:lnTo>
                  <a:lnTo>
                    <a:pt x="80" y="193"/>
                  </a:lnTo>
                  <a:lnTo>
                    <a:pt x="112" y="151"/>
                  </a:lnTo>
                  <a:lnTo>
                    <a:pt x="151" y="114"/>
                  </a:lnTo>
                  <a:lnTo>
                    <a:pt x="192" y="80"/>
                  </a:lnTo>
                  <a:lnTo>
                    <a:pt x="237" y="53"/>
                  </a:lnTo>
                  <a:lnTo>
                    <a:pt x="286" y="31"/>
                  </a:lnTo>
                  <a:lnTo>
                    <a:pt x="337" y="14"/>
                  </a:lnTo>
                  <a:lnTo>
                    <a:pt x="391" y="4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 noEditPoints="1"/>
            </p:cNvSpPr>
            <p:nvPr/>
          </p:nvSpPr>
          <p:spPr bwMode="auto">
            <a:xfrm>
              <a:off x="1773238" y="3144838"/>
              <a:ext cx="560388" cy="323850"/>
            </a:xfrm>
            <a:custGeom>
              <a:avLst/>
              <a:gdLst>
                <a:gd name="T0" fmla="*/ 764 w 1762"/>
                <a:gd name="T1" fmla="*/ 852 h 1020"/>
                <a:gd name="T2" fmla="*/ 874 w 1762"/>
                <a:gd name="T3" fmla="*/ 999 h 1020"/>
                <a:gd name="T4" fmla="*/ 874 w 1762"/>
                <a:gd name="T5" fmla="*/ 129 h 1020"/>
                <a:gd name="T6" fmla="*/ 764 w 1762"/>
                <a:gd name="T7" fmla="*/ 0 h 1020"/>
                <a:gd name="T8" fmla="*/ 984 w 1762"/>
                <a:gd name="T9" fmla="*/ 1 h 1020"/>
                <a:gd name="T10" fmla="*/ 1126 w 1762"/>
                <a:gd name="T11" fmla="*/ 63 h 1020"/>
                <a:gd name="T12" fmla="*/ 1257 w 1762"/>
                <a:gd name="T13" fmla="*/ 147 h 1020"/>
                <a:gd name="T14" fmla="*/ 1376 w 1762"/>
                <a:gd name="T15" fmla="*/ 252 h 1020"/>
                <a:gd name="T16" fmla="*/ 1481 w 1762"/>
                <a:gd name="T17" fmla="*/ 376 h 1020"/>
                <a:gd name="T18" fmla="*/ 1574 w 1762"/>
                <a:gd name="T19" fmla="*/ 517 h 1020"/>
                <a:gd name="T20" fmla="*/ 1652 w 1762"/>
                <a:gd name="T21" fmla="*/ 672 h 1020"/>
                <a:gd name="T22" fmla="*/ 1713 w 1762"/>
                <a:gd name="T23" fmla="*/ 841 h 1020"/>
                <a:gd name="T24" fmla="*/ 1762 w 1762"/>
                <a:gd name="T25" fmla="*/ 1020 h 1020"/>
                <a:gd name="T26" fmla="*/ 1517 w 1762"/>
                <a:gd name="T27" fmla="*/ 985 h 1020"/>
                <a:gd name="T28" fmla="*/ 1507 w 1762"/>
                <a:gd name="T29" fmla="*/ 909 h 1020"/>
                <a:gd name="T30" fmla="*/ 1490 w 1762"/>
                <a:gd name="T31" fmla="*/ 827 h 1020"/>
                <a:gd name="T32" fmla="*/ 1464 w 1762"/>
                <a:gd name="T33" fmla="*/ 745 h 1020"/>
                <a:gd name="T34" fmla="*/ 1428 w 1762"/>
                <a:gd name="T35" fmla="*/ 666 h 1020"/>
                <a:gd name="T36" fmla="*/ 1378 w 1762"/>
                <a:gd name="T37" fmla="*/ 596 h 1020"/>
                <a:gd name="T38" fmla="*/ 1315 w 1762"/>
                <a:gd name="T39" fmla="*/ 536 h 1020"/>
                <a:gd name="T40" fmla="*/ 1235 w 1762"/>
                <a:gd name="T41" fmla="*/ 493 h 1020"/>
                <a:gd name="T42" fmla="*/ 1210 w 1762"/>
                <a:gd name="T43" fmla="*/ 462 h 1020"/>
                <a:gd name="T44" fmla="*/ 1173 w 1762"/>
                <a:gd name="T45" fmla="*/ 444 h 1020"/>
                <a:gd name="T46" fmla="*/ 1041 w 1762"/>
                <a:gd name="T47" fmla="*/ 441 h 1020"/>
                <a:gd name="T48" fmla="*/ 995 w 1762"/>
                <a:gd name="T49" fmla="*/ 454 h 1020"/>
                <a:gd name="T50" fmla="*/ 963 w 1762"/>
                <a:gd name="T51" fmla="*/ 487 h 1020"/>
                <a:gd name="T52" fmla="*/ 951 w 1762"/>
                <a:gd name="T53" fmla="*/ 533 h 1020"/>
                <a:gd name="T54" fmla="*/ 963 w 1762"/>
                <a:gd name="T55" fmla="*/ 578 h 1020"/>
                <a:gd name="T56" fmla="*/ 995 w 1762"/>
                <a:gd name="T57" fmla="*/ 611 h 1020"/>
                <a:gd name="T58" fmla="*/ 1041 w 1762"/>
                <a:gd name="T59" fmla="*/ 623 h 1020"/>
                <a:gd name="T60" fmla="*/ 1168 w 1762"/>
                <a:gd name="T61" fmla="*/ 622 h 1020"/>
                <a:gd name="T62" fmla="*/ 1206 w 1762"/>
                <a:gd name="T63" fmla="*/ 630 h 1020"/>
                <a:gd name="T64" fmla="*/ 1250 w 1762"/>
                <a:gd name="T65" fmla="*/ 665 h 1020"/>
                <a:gd name="T66" fmla="*/ 1284 w 1762"/>
                <a:gd name="T67" fmla="*/ 706 h 1020"/>
                <a:gd name="T68" fmla="*/ 1310 w 1762"/>
                <a:gd name="T69" fmla="*/ 745 h 1020"/>
                <a:gd name="T70" fmla="*/ 1326 w 1762"/>
                <a:gd name="T71" fmla="*/ 775 h 1020"/>
                <a:gd name="T72" fmla="*/ 1331 w 1762"/>
                <a:gd name="T73" fmla="*/ 785 h 1020"/>
                <a:gd name="T74" fmla="*/ 1340 w 1762"/>
                <a:gd name="T75" fmla="*/ 810 h 1020"/>
                <a:gd name="T76" fmla="*/ 1354 w 1762"/>
                <a:gd name="T77" fmla="*/ 854 h 1020"/>
                <a:gd name="T78" fmla="*/ 1367 w 1762"/>
                <a:gd name="T79" fmla="*/ 914 h 1020"/>
                <a:gd name="T80" fmla="*/ 1376 w 1762"/>
                <a:gd name="T81" fmla="*/ 983 h 1020"/>
                <a:gd name="T82" fmla="*/ 415 w 1762"/>
                <a:gd name="T83" fmla="*/ 1020 h 1020"/>
                <a:gd name="T84" fmla="*/ 394 w 1762"/>
                <a:gd name="T85" fmla="*/ 880 h 1020"/>
                <a:gd name="T86" fmla="*/ 357 w 1762"/>
                <a:gd name="T87" fmla="*/ 1020 h 1020"/>
                <a:gd name="T88" fmla="*/ 18 w 1762"/>
                <a:gd name="T89" fmla="*/ 928 h 1020"/>
                <a:gd name="T90" fmla="*/ 67 w 1762"/>
                <a:gd name="T91" fmla="*/ 761 h 1020"/>
                <a:gd name="T92" fmla="*/ 130 w 1762"/>
                <a:gd name="T93" fmla="*/ 614 h 1020"/>
                <a:gd name="T94" fmla="*/ 203 w 1762"/>
                <a:gd name="T95" fmla="*/ 484 h 1020"/>
                <a:gd name="T96" fmla="*/ 283 w 1762"/>
                <a:gd name="T97" fmla="*/ 372 h 1020"/>
                <a:gd name="T98" fmla="*/ 366 w 1762"/>
                <a:gd name="T99" fmla="*/ 277 h 1020"/>
                <a:gd name="T100" fmla="*/ 450 w 1762"/>
                <a:gd name="T101" fmla="*/ 196 h 1020"/>
                <a:gd name="T102" fmla="*/ 531 w 1762"/>
                <a:gd name="T103" fmla="*/ 131 h 1020"/>
                <a:gd name="T104" fmla="*/ 604 w 1762"/>
                <a:gd name="T105" fmla="*/ 80 h 1020"/>
                <a:gd name="T106" fmla="*/ 669 w 1762"/>
                <a:gd name="T107" fmla="*/ 43 h 1020"/>
                <a:gd name="T108" fmla="*/ 719 w 1762"/>
                <a:gd name="T109" fmla="*/ 17 h 1020"/>
                <a:gd name="T110" fmla="*/ 754 w 1762"/>
                <a:gd name="T111" fmla="*/ 3 h 1020"/>
                <a:gd name="T112" fmla="*/ 764 w 1762"/>
                <a:gd name="T11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2" h="1020">
                  <a:moveTo>
                    <a:pt x="871" y="129"/>
                  </a:moveTo>
                  <a:lnTo>
                    <a:pt x="764" y="852"/>
                  </a:lnTo>
                  <a:lnTo>
                    <a:pt x="871" y="999"/>
                  </a:lnTo>
                  <a:lnTo>
                    <a:pt x="874" y="999"/>
                  </a:lnTo>
                  <a:lnTo>
                    <a:pt x="981" y="852"/>
                  </a:lnTo>
                  <a:lnTo>
                    <a:pt x="874" y="129"/>
                  </a:lnTo>
                  <a:lnTo>
                    <a:pt x="871" y="129"/>
                  </a:lnTo>
                  <a:close/>
                  <a:moveTo>
                    <a:pt x="764" y="0"/>
                  </a:moveTo>
                  <a:lnTo>
                    <a:pt x="873" y="113"/>
                  </a:lnTo>
                  <a:lnTo>
                    <a:pt x="984" y="1"/>
                  </a:lnTo>
                  <a:lnTo>
                    <a:pt x="1057" y="29"/>
                  </a:lnTo>
                  <a:lnTo>
                    <a:pt x="1126" y="63"/>
                  </a:lnTo>
                  <a:lnTo>
                    <a:pt x="1194" y="102"/>
                  </a:lnTo>
                  <a:lnTo>
                    <a:pt x="1257" y="147"/>
                  </a:lnTo>
                  <a:lnTo>
                    <a:pt x="1319" y="196"/>
                  </a:lnTo>
                  <a:lnTo>
                    <a:pt x="1376" y="252"/>
                  </a:lnTo>
                  <a:lnTo>
                    <a:pt x="1430" y="311"/>
                  </a:lnTo>
                  <a:lnTo>
                    <a:pt x="1481" y="376"/>
                  </a:lnTo>
                  <a:lnTo>
                    <a:pt x="1529" y="445"/>
                  </a:lnTo>
                  <a:lnTo>
                    <a:pt x="1574" y="517"/>
                  </a:lnTo>
                  <a:lnTo>
                    <a:pt x="1614" y="593"/>
                  </a:lnTo>
                  <a:lnTo>
                    <a:pt x="1652" y="672"/>
                  </a:lnTo>
                  <a:lnTo>
                    <a:pt x="1685" y="755"/>
                  </a:lnTo>
                  <a:lnTo>
                    <a:pt x="1713" y="841"/>
                  </a:lnTo>
                  <a:lnTo>
                    <a:pt x="1739" y="930"/>
                  </a:lnTo>
                  <a:lnTo>
                    <a:pt x="1762" y="1020"/>
                  </a:lnTo>
                  <a:lnTo>
                    <a:pt x="1519" y="1020"/>
                  </a:lnTo>
                  <a:lnTo>
                    <a:pt x="1517" y="985"/>
                  </a:lnTo>
                  <a:lnTo>
                    <a:pt x="1513" y="947"/>
                  </a:lnTo>
                  <a:lnTo>
                    <a:pt x="1507" y="909"/>
                  </a:lnTo>
                  <a:lnTo>
                    <a:pt x="1500" y="868"/>
                  </a:lnTo>
                  <a:lnTo>
                    <a:pt x="1490" y="827"/>
                  </a:lnTo>
                  <a:lnTo>
                    <a:pt x="1478" y="786"/>
                  </a:lnTo>
                  <a:lnTo>
                    <a:pt x="1464" y="745"/>
                  </a:lnTo>
                  <a:lnTo>
                    <a:pt x="1448" y="706"/>
                  </a:lnTo>
                  <a:lnTo>
                    <a:pt x="1428" y="666"/>
                  </a:lnTo>
                  <a:lnTo>
                    <a:pt x="1404" y="630"/>
                  </a:lnTo>
                  <a:lnTo>
                    <a:pt x="1378" y="596"/>
                  </a:lnTo>
                  <a:lnTo>
                    <a:pt x="1349" y="565"/>
                  </a:lnTo>
                  <a:lnTo>
                    <a:pt x="1315" y="536"/>
                  </a:lnTo>
                  <a:lnTo>
                    <a:pt x="1277" y="513"/>
                  </a:lnTo>
                  <a:lnTo>
                    <a:pt x="1235" y="493"/>
                  </a:lnTo>
                  <a:lnTo>
                    <a:pt x="1224" y="476"/>
                  </a:lnTo>
                  <a:lnTo>
                    <a:pt x="1210" y="462"/>
                  </a:lnTo>
                  <a:lnTo>
                    <a:pt x="1193" y="451"/>
                  </a:lnTo>
                  <a:lnTo>
                    <a:pt x="1173" y="444"/>
                  </a:lnTo>
                  <a:lnTo>
                    <a:pt x="1153" y="441"/>
                  </a:lnTo>
                  <a:lnTo>
                    <a:pt x="1041" y="441"/>
                  </a:lnTo>
                  <a:lnTo>
                    <a:pt x="1017" y="445"/>
                  </a:lnTo>
                  <a:lnTo>
                    <a:pt x="995" y="454"/>
                  </a:lnTo>
                  <a:lnTo>
                    <a:pt x="977" y="468"/>
                  </a:lnTo>
                  <a:lnTo>
                    <a:pt x="963" y="487"/>
                  </a:lnTo>
                  <a:lnTo>
                    <a:pt x="953" y="508"/>
                  </a:lnTo>
                  <a:lnTo>
                    <a:pt x="951" y="533"/>
                  </a:lnTo>
                  <a:lnTo>
                    <a:pt x="953" y="556"/>
                  </a:lnTo>
                  <a:lnTo>
                    <a:pt x="963" y="578"/>
                  </a:lnTo>
                  <a:lnTo>
                    <a:pt x="977" y="597"/>
                  </a:lnTo>
                  <a:lnTo>
                    <a:pt x="995" y="611"/>
                  </a:lnTo>
                  <a:lnTo>
                    <a:pt x="1017" y="620"/>
                  </a:lnTo>
                  <a:lnTo>
                    <a:pt x="1041" y="623"/>
                  </a:lnTo>
                  <a:lnTo>
                    <a:pt x="1153" y="623"/>
                  </a:lnTo>
                  <a:lnTo>
                    <a:pt x="1168" y="622"/>
                  </a:lnTo>
                  <a:lnTo>
                    <a:pt x="1182" y="618"/>
                  </a:lnTo>
                  <a:lnTo>
                    <a:pt x="1206" y="630"/>
                  </a:lnTo>
                  <a:lnTo>
                    <a:pt x="1229" y="646"/>
                  </a:lnTo>
                  <a:lnTo>
                    <a:pt x="1250" y="665"/>
                  </a:lnTo>
                  <a:lnTo>
                    <a:pt x="1268" y="685"/>
                  </a:lnTo>
                  <a:lnTo>
                    <a:pt x="1284" y="706"/>
                  </a:lnTo>
                  <a:lnTo>
                    <a:pt x="1299" y="727"/>
                  </a:lnTo>
                  <a:lnTo>
                    <a:pt x="1310" y="745"/>
                  </a:lnTo>
                  <a:lnTo>
                    <a:pt x="1320" y="763"/>
                  </a:lnTo>
                  <a:lnTo>
                    <a:pt x="1326" y="775"/>
                  </a:lnTo>
                  <a:lnTo>
                    <a:pt x="1330" y="784"/>
                  </a:lnTo>
                  <a:lnTo>
                    <a:pt x="1331" y="785"/>
                  </a:lnTo>
                  <a:lnTo>
                    <a:pt x="1335" y="795"/>
                  </a:lnTo>
                  <a:lnTo>
                    <a:pt x="1340" y="810"/>
                  </a:lnTo>
                  <a:lnTo>
                    <a:pt x="1346" y="829"/>
                  </a:lnTo>
                  <a:lnTo>
                    <a:pt x="1354" y="854"/>
                  </a:lnTo>
                  <a:lnTo>
                    <a:pt x="1361" y="881"/>
                  </a:lnTo>
                  <a:lnTo>
                    <a:pt x="1367" y="914"/>
                  </a:lnTo>
                  <a:lnTo>
                    <a:pt x="1372" y="947"/>
                  </a:lnTo>
                  <a:lnTo>
                    <a:pt x="1376" y="983"/>
                  </a:lnTo>
                  <a:lnTo>
                    <a:pt x="1376" y="1020"/>
                  </a:lnTo>
                  <a:lnTo>
                    <a:pt x="415" y="1020"/>
                  </a:lnTo>
                  <a:lnTo>
                    <a:pt x="415" y="820"/>
                  </a:lnTo>
                  <a:lnTo>
                    <a:pt x="394" y="880"/>
                  </a:lnTo>
                  <a:lnTo>
                    <a:pt x="376" y="947"/>
                  </a:lnTo>
                  <a:lnTo>
                    <a:pt x="357" y="1020"/>
                  </a:lnTo>
                  <a:lnTo>
                    <a:pt x="0" y="1020"/>
                  </a:lnTo>
                  <a:lnTo>
                    <a:pt x="18" y="928"/>
                  </a:lnTo>
                  <a:lnTo>
                    <a:pt x="41" y="843"/>
                  </a:lnTo>
                  <a:lnTo>
                    <a:pt x="67" y="761"/>
                  </a:lnTo>
                  <a:lnTo>
                    <a:pt x="96" y="686"/>
                  </a:lnTo>
                  <a:lnTo>
                    <a:pt x="130" y="614"/>
                  </a:lnTo>
                  <a:lnTo>
                    <a:pt x="164" y="546"/>
                  </a:lnTo>
                  <a:lnTo>
                    <a:pt x="203" y="484"/>
                  </a:lnTo>
                  <a:lnTo>
                    <a:pt x="242" y="426"/>
                  </a:lnTo>
                  <a:lnTo>
                    <a:pt x="283" y="372"/>
                  </a:lnTo>
                  <a:lnTo>
                    <a:pt x="324" y="322"/>
                  </a:lnTo>
                  <a:lnTo>
                    <a:pt x="366" y="277"/>
                  </a:lnTo>
                  <a:lnTo>
                    <a:pt x="408" y="235"/>
                  </a:lnTo>
                  <a:lnTo>
                    <a:pt x="450" y="196"/>
                  </a:lnTo>
                  <a:lnTo>
                    <a:pt x="491" y="162"/>
                  </a:lnTo>
                  <a:lnTo>
                    <a:pt x="531" y="131"/>
                  </a:lnTo>
                  <a:lnTo>
                    <a:pt x="568" y="104"/>
                  </a:lnTo>
                  <a:lnTo>
                    <a:pt x="604" y="80"/>
                  </a:lnTo>
                  <a:lnTo>
                    <a:pt x="639" y="60"/>
                  </a:lnTo>
                  <a:lnTo>
                    <a:pt x="669" y="43"/>
                  </a:lnTo>
                  <a:lnTo>
                    <a:pt x="696" y="28"/>
                  </a:lnTo>
                  <a:lnTo>
                    <a:pt x="719" y="17"/>
                  </a:lnTo>
                  <a:lnTo>
                    <a:pt x="739" y="8"/>
                  </a:lnTo>
                  <a:lnTo>
                    <a:pt x="754" y="3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32"/>
            <p:cNvSpPr>
              <a:spLocks noChangeArrowheads="1"/>
            </p:cNvSpPr>
            <p:nvPr/>
          </p:nvSpPr>
          <p:spPr bwMode="auto">
            <a:xfrm>
              <a:off x="1716088" y="3482975"/>
              <a:ext cx="674688" cy="746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1771651" y="3573463"/>
              <a:ext cx="563563" cy="554038"/>
            </a:xfrm>
            <a:custGeom>
              <a:avLst/>
              <a:gdLst>
                <a:gd name="T0" fmla="*/ 0 w 1777"/>
                <a:gd name="T1" fmla="*/ 0 h 1747"/>
                <a:gd name="T2" fmla="*/ 1777 w 1777"/>
                <a:gd name="T3" fmla="*/ 0 h 1747"/>
                <a:gd name="T4" fmla="*/ 1630 w 1777"/>
                <a:gd name="T5" fmla="*/ 1747 h 1747"/>
                <a:gd name="T6" fmla="*/ 147 w 1777"/>
                <a:gd name="T7" fmla="*/ 1747 h 1747"/>
                <a:gd name="T8" fmla="*/ 0 w 1777"/>
                <a:gd name="T9" fmla="*/ 0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7" h="1747">
                  <a:moveTo>
                    <a:pt x="0" y="0"/>
                  </a:moveTo>
                  <a:lnTo>
                    <a:pt x="1777" y="0"/>
                  </a:lnTo>
                  <a:lnTo>
                    <a:pt x="1630" y="1747"/>
                  </a:lnTo>
                  <a:lnTo>
                    <a:pt x="147" y="17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910649" y="3200400"/>
            <a:ext cx="898526" cy="879582"/>
            <a:chOff x="1516063" y="2967038"/>
            <a:chExt cx="527050" cy="515938"/>
          </a:xfrm>
          <a:solidFill>
            <a:schemeClr val="bg1"/>
          </a:solidFill>
        </p:grpSpPr>
        <p:sp>
          <p:nvSpPr>
            <p:cNvPr id="59" name="Freeform 38"/>
            <p:cNvSpPr>
              <a:spLocks/>
            </p:cNvSpPr>
            <p:nvPr/>
          </p:nvSpPr>
          <p:spPr bwMode="auto">
            <a:xfrm>
              <a:off x="1711326" y="3070225"/>
              <a:ext cx="36513" cy="73025"/>
            </a:xfrm>
            <a:custGeom>
              <a:avLst/>
              <a:gdLst>
                <a:gd name="T0" fmla="*/ 96 w 236"/>
                <a:gd name="T1" fmla="*/ 0 h 458"/>
                <a:gd name="T2" fmla="*/ 140 w 236"/>
                <a:gd name="T3" fmla="*/ 0 h 458"/>
                <a:gd name="T4" fmla="*/ 163 w 236"/>
                <a:gd name="T5" fmla="*/ 2 h 458"/>
                <a:gd name="T6" fmla="*/ 182 w 236"/>
                <a:gd name="T7" fmla="*/ 8 h 458"/>
                <a:gd name="T8" fmla="*/ 200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1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3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0" y="0"/>
                  </a:lnTo>
                  <a:lnTo>
                    <a:pt x="163" y="2"/>
                  </a:lnTo>
                  <a:lnTo>
                    <a:pt x="182" y="8"/>
                  </a:lnTo>
                  <a:lnTo>
                    <a:pt x="200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1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3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39"/>
            <p:cNvSpPr>
              <a:spLocks/>
            </p:cNvSpPr>
            <p:nvPr/>
          </p:nvSpPr>
          <p:spPr bwMode="auto">
            <a:xfrm>
              <a:off x="1811338" y="3070225"/>
              <a:ext cx="38100" cy="73025"/>
            </a:xfrm>
            <a:custGeom>
              <a:avLst/>
              <a:gdLst>
                <a:gd name="T0" fmla="*/ 96 w 236"/>
                <a:gd name="T1" fmla="*/ 0 h 458"/>
                <a:gd name="T2" fmla="*/ 141 w 236"/>
                <a:gd name="T3" fmla="*/ 0 h 458"/>
                <a:gd name="T4" fmla="*/ 163 w 236"/>
                <a:gd name="T5" fmla="*/ 2 h 458"/>
                <a:gd name="T6" fmla="*/ 183 w 236"/>
                <a:gd name="T7" fmla="*/ 8 h 458"/>
                <a:gd name="T8" fmla="*/ 201 w 236"/>
                <a:gd name="T9" fmla="*/ 19 h 458"/>
                <a:gd name="T10" fmla="*/ 215 w 236"/>
                <a:gd name="T11" fmla="*/ 33 h 458"/>
                <a:gd name="T12" fmla="*/ 226 w 236"/>
                <a:gd name="T13" fmla="*/ 49 h 458"/>
                <a:gd name="T14" fmla="*/ 233 w 236"/>
                <a:gd name="T15" fmla="*/ 67 h 458"/>
                <a:gd name="T16" fmla="*/ 236 w 236"/>
                <a:gd name="T17" fmla="*/ 88 h 458"/>
                <a:gd name="T18" fmla="*/ 236 w 236"/>
                <a:gd name="T19" fmla="*/ 458 h 458"/>
                <a:gd name="T20" fmla="*/ 0 w 236"/>
                <a:gd name="T21" fmla="*/ 458 h 458"/>
                <a:gd name="T22" fmla="*/ 0 w 236"/>
                <a:gd name="T23" fmla="*/ 88 h 458"/>
                <a:gd name="T24" fmla="*/ 3 w 236"/>
                <a:gd name="T25" fmla="*/ 67 h 458"/>
                <a:gd name="T26" fmla="*/ 10 w 236"/>
                <a:gd name="T27" fmla="*/ 49 h 458"/>
                <a:gd name="T28" fmla="*/ 22 w 236"/>
                <a:gd name="T29" fmla="*/ 33 h 458"/>
                <a:gd name="T30" fmla="*/ 36 w 236"/>
                <a:gd name="T31" fmla="*/ 19 h 458"/>
                <a:gd name="T32" fmla="*/ 54 w 236"/>
                <a:gd name="T33" fmla="*/ 8 h 458"/>
                <a:gd name="T34" fmla="*/ 75 w 236"/>
                <a:gd name="T35" fmla="*/ 2 h 458"/>
                <a:gd name="T36" fmla="*/ 96 w 236"/>
                <a:gd name="T3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458">
                  <a:moveTo>
                    <a:pt x="96" y="0"/>
                  </a:moveTo>
                  <a:lnTo>
                    <a:pt x="141" y="0"/>
                  </a:lnTo>
                  <a:lnTo>
                    <a:pt x="163" y="2"/>
                  </a:lnTo>
                  <a:lnTo>
                    <a:pt x="183" y="8"/>
                  </a:lnTo>
                  <a:lnTo>
                    <a:pt x="201" y="19"/>
                  </a:lnTo>
                  <a:lnTo>
                    <a:pt x="215" y="33"/>
                  </a:lnTo>
                  <a:lnTo>
                    <a:pt x="226" y="49"/>
                  </a:lnTo>
                  <a:lnTo>
                    <a:pt x="233" y="67"/>
                  </a:lnTo>
                  <a:lnTo>
                    <a:pt x="236" y="88"/>
                  </a:lnTo>
                  <a:lnTo>
                    <a:pt x="236" y="458"/>
                  </a:lnTo>
                  <a:lnTo>
                    <a:pt x="0" y="458"/>
                  </a:lnTo>
                  <a:lnTo>
                    <a:pt x="0" y="88"/>
                  </a:lnTo>
                  <a:lnTo>
                    <a:pt x="3" y="67"/>
                  </a:lnTo>
                  <a:lnTo>
                    <a:pt x="10" y="49"/>
                  </a:lnTo>
                  <a:lnTo>
                    <a:pt x="22" y="33"/>
                  </a:lnTo>
                  <a:lnTo>
                    <a:pt x="36" y="19"/>
                  </a:lnTo>
                  <a:lnTo>
                    <a:pt x="54" y="8"/>
                  </a:lnTo>
                  <a:lnTo>
                    <a:pt x="75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0"/>
            <p:cNvSpPr>
              <a:spLocks/>
            </p:cNvSpPr>
            <p:nvPr/>
          </p:nvSpPr>
          <p:spPr bwMode="auto">
            <a:xfrm>
              <a:off x="1516063" y="2967038"/>
              <a:ext cx="527050" cy="515938"/>
            </a:xfrm>
            <a:custGeom>
              <a:avLst/>
              <a:gdLst>
                <a:gd name="T0" fmla="*/ 1970 w 3322"/>
                <a:gd name="T1" fmla="*/ 28 h 3248"/>
                <a:gd name="T2" fmla="*/ 2442 w 3322"/>
                <a:gd name="T3" fmla="*/ 194 h 3248"/>
                <a:gd name="T4" fmla="*/ 2836 w 3322"/>
                <a:gd name="T5" fmla="*/ 486 h 3248"/>
                <a:gd name="T6" fmla="*/ 3128 w 3322"/>
                <a:gd name="T7" fmla="*/ 880 h 3248"/>
                <a:gd name="T8" fmla="*/ 3294 w 3322"/>
                <a:gd name="T9" fmla="*/ 1352 h 3248"/>
                <a:gd name="T10" fmla="*/ 3312 w 3322"/>
                <a:gd name="T11" fmla="*/ 1850 h 3248"/>
                <a:gd name="T12" fmla="*/ 3196 w 3322"/>
                <a:gd name="T13" fmla="*/ 2299 h 3248"/>
                <a:gd name="T14" fmla="*/ 2960 w 3322"/>
                <a:gd name="T15" fmla="*/ 2698 h 3248"/>
                <a:gd name="T16" fmla="*/ 2808 w 3322"/>
                <a:gd name="T17" fmla="*/ 2861 h 3248"/>
                <a:gd name="T18" fmla="*/ 2697 w 3322"/>
                <a:gd name="T19" fmla="*/ 2949 h 3248"/>
                <a:gd name="T20" fmla="*/ 2520 w 3322"/>
                <a:gd name="T21" fmla="*/ 3065 h 3248"/>
                <a:gd name="T22" fmla="*/ 2306 w 3322"/>
                <a:gd name="T23" fmla="*/ 3162 h 3248"/>
                <a:gd name="T24" fmla="*/ 2073 w 3322"/>
                <a:gd name="T25" fmla="*/ 3190 h 3248"/>
                <a:gd name="T26" fmla="*/ 1831 w 3322"/>
                <a:gd name="T27" fmla="*/ 3110 h 3248"/>
                <a:gd name="T28" fmla="*/ 1644 w 3322"/>
                <a:gd name="T29" fmla="*/ 2919 h 3248"/>
                <a:gd name="T30" fmla="*/ 1537 w 3322"/>
                <a:gd name="T31" fmla="*/ 2650 h 3248"/>
                <a:gd name="T32" fmla="*/ 1497 w 3322"/>
                <a:gd name="T33" fmla="*/ 2374 h 3248"/>
                <a:gd name="T34" fmla="*/ 1381 w 3322"/>
                <a:gd name="T35" fmla="*/ 2210 h 3248"/>
                <a:gd name="T36" fmla="*/ 1151 w 3322"/>
                <a:gd name="T37" fmla="*/ 2064 h 3248"/>
                <a:gd name="T38" fmla="*/ 1023 w 3322"/>
                <a:gd name="T39" fmla="*/ 1823 h 3248"/>
                <a:gd name="T40" fmla="*/ 2312 w 3322"/>
                <a:gd name="T41" fmla="*/ 1708 h 3248"/>
                <a:gd name="T42" fmla="*/ 2244 w 3322"/>
                <a:gd name="T43" fmla="*/ 1966 h 3248"/>
                <a:gd name="T44" fmla="*/ 2066 w 3322"/>
                <a:gd name="T45" fmla="*/ 2153 h 3248"/>
                <a:gd name="T46" fmla="*/ 1813 w 3322"/>
                <a:gd name="T47" fmla="*/ 2232 h 3248"/>
                <a:gd name="T48" fmla="*/ 1828 w 3322"/>
                <a:gd name="T49" fmla="*/ 2463 h 3248"/>
                <a:gd name="T50" fmla="*/ 1886 w 3322"/>
                <a:gd name="T51" fmla="*/ 2692 h 3248"/>
                <a:gd name="T52" fmla="*/ 2001 w 3322"/>
                <a:gd name="T53" fmla="*/ 2839 h 3248"/>
                <a:gd name="T54" fmla="*/ 2158 w 3322"/>
                <a:gd name="T55" fmla="*/ 2870 h 3248"/>
                <a:gd name="T56" fmla="*/ 2332 w 3322"/>
                <a:gd name="T57" fmla="*/ 2805 h 3248"/>
                <a:gd name="T58" fmla="*/ 2506 w 3322"/>
                <a:gd name="T59" fmla="*/ 2693 h 3248"/>
                <a:gd name="T60" fmla="*/ 2667 w 3322"/>
                <a:gd name="T61" fmla="*/ 2549 h 3248"/>
                <a:gd name="T62" fmla="*/ 2886 w 3322"/>
                <a:gd name="T63" fmla="*/ 2211 h 3248"/>
                <a:gd name="T64" fmla="*/ 2992 w 3322"/>
                <a:gd name="T65" fmla="*/ 1824 h 3248"/>
                <a:gd name="T66" fmla="*/ 2975 w 3322"/>
                <a:gd name="T67" fmla="*/ 1390 h 3248"/>
                <a:gd name="T68" fmla="*/ 2819 w 3322"/>
                <a:gd name="T69" fmla="*/ 984 h 3248"/>
                <a:gd name="T70" fmla="*/ 2546 w 3322"/>
                <a:gd name="T71" fmla="*/ 654 h 3248"/>
                <a:gd name="T72" fmla="*/ 2183 w 3322"/>
                <a:gd name="T73" fmla="*/ 425 h 3248"/>
                <a:gd name="T74" fmla="*/ 1753 w 3322"/>
                <a:gd name="T75" fmla="*/ 322 h 3248"/>
                <a:gd name="T76" fmla="*/ 1305 w 3322"/>
                <a:gd name="T77" fmla="*/ 367 h 3248"/>
                <a:gd name="T78" fmla="*/ 912 w 3322"/>
                <a:gd name="T79" fmla="*/ 548 h 3248"/>
                <a:gd name="T80" fmla="*/ 600 w 3322"/>
                <a:gd name="T81" fmla="*/ 842 h 3248"/>
                <a:gd name="T82" fmla="*/ 394 w 3322"/>
                <a:gd name="T83" fmla="*/ 1220 h 3248"/>
                <a:gd name="T84" fmla="*/ 320 w 3322"/>
                <a:gd name="T85" fmla="*/ 1660 h 3248"/>
                <a:gd name="T86" fmla="*/ 380 w 3322"/>
                <a:gd name="T87" fmla="*/ 2059 h 3248"/>
                <a:gd name="T88" fmla="*/ 555 w 3322"/>
                <a:gd name="T89" fmla="*/ 2419 h 3248"/>
                <a:gd name="T90" fmla="*/ 829 w 3322"/>
                <a:gd name="T91" fmla="*/ 2712 h 3248"/>
                <a:gd name="T92" fmla="*/ 1170 w 3322"/>
                <a:gd name="T93" fmla="*/ 2910 h 3248"/>
                <a:gd name="T94" fmla="*/ 1331 w 3322"/>
                <a:gd name="T95" fmla="*/ 3003 h 3248"/>
                <a:gd name="T96" fmla="*/ 1347 w 3322"/>
                <a:gd name="T97" fmla="*/ 3138 h 3248"/>
                <a:gd name="T98" fmla="*/ 1250 w 3322"/>
                <a:gd name="T99" fmla="*/ 3237 h 3248"/>
                <a:gd name="T100" fmla="*/ 1063 w 3322"/>
                <a:gd name="T101" fmla="*/ 3211 h 3248"/>
                <a:gd name="T102" fmla="*/ 682 w 3322"/>
                <a:gd name="T103" fmla="*/ 3003 h 3248"/>
                <a:gd name="T104" fmla="*/ 358 w 3322"/>
                <a:gd name="T105" fmla="*/ 2693 h 3248"/>
                <a:gd name="T106" fmla="*/ 125 w 3322"/>
                <a:gd name="T107" fmla="*/ 2295 h 3248"/>
                <a:gd name="T108" fmla="*/ 10 w 3322"/>
                <a:gd name="T109" fmla="*/ 1849 h 3248"/>
                <a:gd name="T110" fmla="*/ 29 w 3322"/>
                <a:gd name="T111" fmla="*/ 1352 h 3248"/>
                <a:gd name="T112" fmla="*/ 194 w 3322"/>
                <a:gd name="T113" fmla="*/ 880 h 3248"/>
                <a:gd name="T114" fmla="*/ 487 w 3322"/>
                <a:gd name="T115" fmla="*/ 486 h 3248"/>
                <a:gd name="T116" fmla="*/ 881 w 3322"/>
                <a:gd name="T117" fmla="*/ 194 h 3248"/>
                <a:gd name="T118" fmla="*/ 1352 w 3322"/>
                <a:gd name="T119" fmla="*/ 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22" h="3248">
                  <a:moveTo>
                    <a:pt x="1662" y="0"/>
                  </a:moveTo>
                  <a:lnTo>
                    <a:pt x="1662" y="0"/>
                  </a:lnTo>
                  <a:lnTo>
                    <a:pt x="1767" y="3"/>
                  </a:lnTo>
                  <a:lnTo>
                    <a:pt x="1869" y="13"/>
                  </a:lnTo>
                  <a:lnTo>
                    <a:pt x="1970" y="28"/>
                  </a:lnTo>
                  <a:lnTo>
                    <a:pt x="2070" y="50"/>
                  </a:lnTo>
                  <a:lnTo>
                    <a:pt x="2167" y="78"/>
                  </a:lnTo>
                  <a:lnTo>
                    <a:pt x="2261" y="112"/>
                  </a:lnTo>
                  <a:lnTo>
                    <a:pt x="2353" y="150"/>
                  </a:lnTo>
                  <a:lnTo>
                    <a:pt x="2442" y="194"/>
                  </a:lnTo>
                  <a:lnTo>
                    <a:pt x="2527" y="244"/>
                  </a:lnTo>
                  <a:lnTo>
                    <a:pt x="2610" y="298"/>
                  </a:lnTo>
                  <a:lnTo>
                    <a:pt x="2689" y="356"/>
                  </a:lnTo>
                  <a:lnTo>
                    <a:pt x="2764" y="419"/>
                  </a:lnTo>
                  <a:lnTo>
                    <a:pt x="2836" y="486"/>
                  </a:lnTo>
                  <a:lnTo>
                    <a:pt x="2903" y="558"/>
                  </a:lnTo>
                  <a:lnTo>
                    <a:pt x="2966" y="633"/>
                  </a:lnTo>
                  <a:lnTo>
                    <a:pt x="3024" y="712"/>
                  </a:lnTo>
                  <a:lnTo>
                    <a:pt x="3078" y="795"/>
                  </a:lnTo>
                  <a:lnTo>
                    <a:pt x="3128" y="880"/>
                  </a:lnTo>
                  <a:lnTo>
                    <a:pt x="3172" y="969"/>
                  </a:lnTo>
                  <a:lnTo>
                    <a:pt x="3210" y="1061"/>
                  </a:lnTo>
                  <a:lnTo>
                    <a:pt x="3244" y="1155"/>
                  </a:lnTo>
                  <a:lnTo>
                    <a:pt x="3271" y="1252"/>
                  </a:lnTo>
                  <a:lnTo>
                    <a:pt x="3294" y="1352"/>
                  </a:lnTo>
                  <a:lnTo>
                    <a:pt x="3309" y="1453"/>
                  </a:lnTo>
                  <a:lnTo>
                    <a:pt x="3319" y="1555"/>
                  </a:lnTo>
                  <a:lnTo>
                    <a:pt x="3322" y="1660"/>
                  </a:lnTo>
                  <a:lnTo>
                    <a:pt x="3320" y="1756"/>
                  </a:lnTo>
                  <a:lnTo>
                    <a:pt x="3312" y="1850"/>
                  </a:lnTo>
                  <a:lnTo>
                    <a:pt x="3299" y="1942"/>
                  </a:lnTo>
                  <a:lnTo>
                    <a:pt x="3281" y="2034"/>
                  </a:lnTo>
                  <a:lnTo>
                    <a:pt x="3257" y="2123"/>
                  </a:lnTo>
                  <a:lnTo>
                    <a:pt x="3230" y="2212"/>
                  </a:lnTo>
                  <a:lnTo>
                    <a:pt x="3196" y="2299"/>
                  </a:lnTo>
                  <a:lnTo>
                    <a:pt x="3158" y="2383"/>
                  </a:lnTo>
                  <a:lnTo>
                    <a:pt x="3116" y="2466"/>
                  </a:lnTo>
                  <a:lnTo>
                    <a:pt x="3068" y="2545"/>
                  </a:lnTo>
                  <a:lnTo>
                    <a:pt x="3016" y="2623"/>
                  </a:lnTo>
                  <a:lnTo>
                    <a:pt x="2960" y="2698"/>
                  </a:lnTo>
                  <a:lnTo>
                    <a:pt x="2899" y="2770"/>
                  </a:lnTo>
                  <a:lnTo>
                    <a:pt x="2834" y="2838"/>
                  </a:lnTo>
                  <a:lnTo>
                    <a:pt x="2827" y="2843"/>
                  </a:lnTo>
                  <a:lnTo>
                    <a:pt x="2820" y="2850"/>
                  </a:lnTo>
                  <a:lnTo>
                    <a:pt x="2808" y="2861"/>
                  </a:lnTo>
                  <a:lnTo>
                    <a:pt x="2793" y="2874"/>
                  </a:lnTo>
                  <a:lnTo>
                    <a:pt x="2774" y="2889"/>
                  </a:lnTo>
                  <a:lnTo>
                    <a:pt x="2751" y="2907"/>
                  </a:lnTo>
                  <a:lnTo>
                    <a:pt x="2726" y="2928"/>
                  </a:lnTo>
                  <a:lnTo>
                    <a:pt x="2697" y="2949"/>
                  </a:lnTo>
                  <a:lnTo>
                    <a:pt x="2667" y="2972"/>
                  </a:lnTo>
                  <a:lnTo>
                    <a:pt x="2633" y="2995"/>
                  </a:lnTo>
                  <a:lnTo>
                    <a:pt x="2597" y="3018"/>
                  </a:lnTo>
                  <a:lnTo>
                    <a:pt x="2560" y="3043"/>
                  </a:lnTo>
                  <a:lnTo>
                    <a:pt x="2520" y="3065"/>
                  </a:lnTo>
                  <a:lnTo>
                    <a:pt x="2479" y="3088"/>
                  </a:lnTo>
                  <a:lnTo>
                    <a:pt x="2438" y="3109"/>
                  </a:lnTo>
                  <a:lnTo>
                    <a:pt x="2395" y="3128"/>
                  </a:lnTo>
                  <a:lnTo>
                    <a:pt x="2351" y="3147"/>
                  </a:lnTo>
                  <a:lnTo>
                    <a:pt x="2306" y="3162"/>
                  </a:lnTo>
                  <a:lnTo>
                    <a:pt x="2261" y="3174"/>
                  </a:lnTo>
                  <a:lnTo>
                    <a:pt x="2217" y="3183"/>
                  </a:lnTo>
                  <a:lnTo>
                    <a:pt x="2172" y="3190"/>
                  </a:lnTo>
                  <a:lnTo>
                    <a:pt x="2127" y="3192"/>
                  </a:lnTo>
                  <a:lnTo>
                    <a:pt x="2073" y="3190"/>
                  </a:lnTo>
                  <a:lnTo>
                    <a:pt x="2020" y="3182"/>
                  </a:lnTo>
                  <a:lnTo>
                    <a:pt x="1970" y="3171"/>
                  </a:lnTo>
                  <a:lnTo>
                    <a:pt x="1921" y="3155"/>
                  </a:lnTo>
                  <a:lnTo>
                    <a:pt x="1874" y="3135"/>
                  </a:lnTo>
                  <a:lnTo>
                    <a:pt x="1831" y="3110"/>
                  </a:lnTo>
                  <a:lnTo>
                    <a:pt x="1789" y="3082"/>
                  </a:lnTo>
                  <a:lnTo>
                    <a:pt x="1749" y="3048"/>
                  </a:lnTo>
                  <a:lnTo>
                    <a:pt x="1714" y="3011"/>
                  </a:lnTo>
                  <a:lnTo>
                    <a:pt x="1677" y="2967"/>
                  </a:lnTo>
                  <a:lnTo>
                    <a:pt x="1644" y="2919"/>
                  </a:lnTo>
                  <a:lnTo>
                    <a:pt x="1617" y="2869"/>
                  </a:lnTo>
                  <a:lnTo>
                    <a:pt x="1591" y="2816"/>
                  </a:lnTo>
                  <a:lnTo>
                    <a:pt x="1570" y="2762"/>
                  </a:lnTo>
                  <a:lnTo>
                    <a:pt x="1553" y="2706"/>
                  </a:lnTo>
                  <a:lnTo>
                    <a:pt x="1537" y="2650"/>
                  </a:lnTo>
                  <a:lnTo>
                    <a:pt x="1524" y="2593"/>
                  </a:lnTo>
                  <a:lnTo>
                    <a:pt x="1514" y="2537"/>
                  </a:lnTo>
                  <a:lnTo>
                    <a:pt x="1507" y="2481"/>
                  </a:lnTo>
                  <a:lnTo>
                    <a:pt x="1501" y="2427"/>
                  </a:lnTo>
                  <a:lnTo>
                    <a:pt x="1497" y="2374"/>
                  </a:lnTo>
                  <a:lnTo>
                    <a:pt x="1495" y="2324"/>
                  </a:lnTo>
                  <a:lnTo>
                    <a:pt x="1493" y="2276"/>
                  </a:lnTo>
                  <a:lnTo>
                    <a:pt x="1493" y="2231"/>
                  </a:lnTo>
                  <a:lnTo>
                    <a:pt x="1436" y="2223"/>
                  </a:lnTo>
                  <a:lnTo>
                    <a:pt x="1381" y="2210"/>
                  </a:lnTo>
                  <a:lnTo>
                    <a:pt x="1329" y="2191"/>
                  </a:lnTo>
                  <a:lnTo>
                    <a:pt x="1279" y="2166"/>
                  </a:lnTo>
                  <a:lnTo>
                    <a:pt x="1233" y="2137"/>
                  </a:lnTo>
                  <a:lnTo>
                    <a:pt x="1189" y="2103"/>
                  </a:lnTo>
                  <a:lnTo>
                    <a:pt x="1151" y="2064"/>
                  </a:lnTo>
                  <a:lnTo>
                    <a:pt x="1115" y="2023"/>
                  </a:lnTo>
                  <a:lnTo>
                    <a:pt x="1084" y="1977"/>
                  </a:lnTo>
                  <a:lnTo>
                    <a:pt x="1059" y="1929"/>
                  </a:lnTo>
                  <a:lnTo>
                    <a:pt x="1039" y="1877"/>
                  </a:lnTo>
                  <a:lnTo>
                    <a:pt x="1023" y="1823"/>
                  </a:lnTo>
                  <a:lnTo>
                    <a:pt x="1014" y="1766"/>
                  </a:lnTo>
                  <a:lnTo>
                    <a:pt x="1011" y="1708"/>
                  </a:lnTo>
                  <a:lnTo>
                    <a:pt x="1011" y="1210"/>
                  </a:lnTo>
                  <a:lnTo>
                    <a:pt x="2312" y="1210"/>
                  </a:lnTo>
                  <a:lnTo>
                    <a:pt x="2312" y="1708"/>
                  </a:lnTo>
                  <a:lnTo>
                    <a:pt x="2309" y="1764"/>
                  </a:lnTo>
                  <a:lnTo>
                    <a:pt x="2300" y="1817"/>
                  </a:lnTo>
                  <a:lnTo>
                    <a:pt x="2287" y="1869"/>
                  </a:lnTo>
                  <a:lnTo>
                    <a:pt x="2267" y="1919"/>
                  </a:lnTo>
                  <a:lnTo>
                    <a:pt x="2244" y="1966"/>
                  </a:lnTo>
                  <a:lnTo>
                    <a:pt x="2217" y="2009"/>
                  </a:lnTo>
                  <a:lnTo>
                    <a:pt x="2184" y="2051"/>
                  </a:lnTo>
                  <a:lnTo>
                    <a:pt x="2148" y="2089"/>
                  </a:lnTo>
                  <a:lnTo>
                    <a:pt x="2109" y="2122"/>
                  </a:lnTo>
                  <a:lnTo>
                    <a:pt x="2066" y="2153"/>
                  </a:lnTo>
                  <a:lnTo>
                    <a:pt x="2020" y="2178"/>
                  </a:lnTo>
                  <a:lnTo>
                    <a:pt x="1971" y="2199"/>
                  </a:lnTo>
                  <a:lnTo>
                    <a:pt x="1921" y="2215"/>
                  </a:lnTo>
                  <a:lnTo>
                    <a:pt x="1868" y="2226"/>
                  </a:lnTo>
                  <a:lnTo>
                    <a:pt x="1813" y="2232"/>
                  </a:lnTo>
                  <a:lnTo>
                    <a:pt x="1813" y="2275"/>
                  </a:lnTo>
                  <a:lnTo>
                    <a:pt x="1814" y="2320"/>
                  </a:lnTo>
                  <a:lnTo>
                    <a:pt x="1817" y="2367"/>
                  </a:lnTo>
                  <a:lnTo>
                    <a:pt x="1822" y="2415"/>
                  </a:lnTo>
                  <a:lnTo>
                    <a:pt x="1828" y="2463"/>
                  </a:lnTo>
                  <a:lnTo>
                    <a:pt x="1835" y="2510"/>
                  </a:lnTo>
                  <a:lnTo>
                    <a:pt x="1844" y="2558"/>
                  </a:lnTo>
                  <a:lnTo>
                    <a:pt x="1856" y="2604"/>
                  </a:lnTo>
                  <a:lnTo>
                    <a:pt x="1869" y="2649"/>
                  </a:lnTo>
                  <a:lnTo>
                    <a:pt x="1886" y="2692"/>
                  </a:lnTo>
                  <a:lnTo>
                    <a:pt x="1905" y="2730"/>
                  </a:lnTo>
                  <a:lnTo>
                    <a:pt x="1927" y="2766"/>
                  </a:lnTo>
                  <a:lnTo>
                    <a:pt x="1952" y="2798"/>
                  </a:lnTo>
                  <a:lnTo>
                    <a:pt x="1975" y="2821"/>
                  </a:lnTo>
                  <a:lnTo>
                    <a:pt x="2001" y="2839"/>
                  </a:lnTo>
                  <a:lnTo>
                    <a:pt x="2028" y="2854"/>
                  </a:lnTo>
                  <a:lnTo>
                    <a:pt x="2059" y="2864"/>
                  </a:lnTo>
                  <a:lnTo>
                    <a:pt x="2091" y="2870"/>
                  </a:lnTo>
                  <a:lnTo>
                    <a:pt x="2127" y="2872"/>
                  </a:lnTo>
                  <a:lnTo>
                    <a:pt x="2158" y="2870"/>
                  </a:lnTo>
                  <a:lnTo>
                    <a:pt x="2189" y="2863"/>
                  </a:lnTo>
                  <a:lnTo>
                    <a:pt x="2224" y="2853"/>
                  </a:lnTo>
                  <a:lnTo>
                    <a:pt x="2258" y="2839"/>
                  </a:lnTo>
                  <a:lnTo>
                    <a:pt x="2295" y="2823"/>
                  </a:lnTo>
                  <a:lnTo>
                    <a:pt x="2332" y="2805"/>
                  </a:lnTo>
                  <a:lnTo>
                    <a:pt x="2368" y="2784"/>
                  </a:lnTo>
                  <a:lnTo>
                    <a:pt x="2404" y="2762"/>
                  </a:lnTo>
                  <a:lnTo>
                    <a:pt x="2440" y="2739"/>
                  </a:lnTo>
                  <a:lnTo>
                    <a:pt x="2474" y="2716"/>
                  </a:lnTo>
                  <a:lnTo>
                    <a:pt x="2506" y="2693"/>
                  </a:lnTo>
                  <a:lnTo>
                    <a:pt x="2536" y="2669"/>
                  </a:lnTo>
                  <a:lnTo>
                    <a:pt x="2564" y="2648"/>
                  </a:lnTo>
                  <a:lnTo>
                    <a:pt x="2588" y="2627"/>
                  </a:lnTo>
                  <a:lnTo>
                    <a:pt x="2610" y="2609"/>
                  </a:lnTo>
                  <a:lnTo>
                    <a:pt x="2667" y="2549"/>
                  </a:lnTo>
                  <a:lnTo>
                    <a:pt x="2719" y="2486"/>
                  </a:lnTo>
                  <a:lnTo>
                    <a:pt x="2766" y="2421"/>
                  </a:lnTo>
                  <a:lnTo>
                    <a:pt x="2810" y="2354"/>
                  </a:lnTo>
                  <a:lnTo>
                    <a:pt x="2850" y="2283"/>
                  </a:lnTo>
                  <a:lnTo>
                    <a:pt x="2886" y="2211"/>
                  </a:lnTo>
                  <a:lnTo>
                    <a:pt x="2916" y="2137"/>
                  </a:lnTo>
                  <a:lnTo>
                    <a:pt x="2943" y="2061"/>
                  </a:lnTo>
                  <a:lnTo>
                    <a:pt x="2964" y="1984"/>
                  </a:lnTo>
                  <a:lnTo>
                    <a:pt x="2980" y="1905"/>
                  </a:lnTo>
                  <a:lnTo>
                    <a:pt x="2992" y="1824"/>
                  </a:lnTo>
                  <a:lnTo>
                    <a:pt x="3000" y="1743"/>
                  </a:lnTo>
                  <a:lnTo>
                    <a:pt x="3003" y="1660"/>
                  </a:lnTo>
                  <a:lnTo>
                    <a:pt x="3000" y="1569"/>
                  </a:lnTo>
                  <a:lnTo>
                    <a:pt x="2990" y="1479"/>
                  </a:lnTo>
                  <a:lnTo>
                    <a:pt x="2975" y="1390"/>
                  </a:lnTo>
                  <a:lnTo>
                    <a:pt x="2955" y="1305"/>
                  </a:lnTo>
                  <a:lnTo>
                    <a:pt x="2928" y="1220"/>
                  </a:lnTo>
                  <a:lnTo>
                    <a:pt x="2897" y="1139"/>
                  </a:lnTo>
                  <a:lnTo>
                    <a:pt x="2860" y="1061"/>
                  </a:lnTo>
                  <a:lnTo>
                    <a:pt x="2819" y="984"/>
                  </a:lnTo>
                  <a:lnTo>
                    <a:pt x="2774" y="911"/>
                  </a:lnTo>
                  <a:lnTo>
                    <a:pt x="2723" y="842"/>
                  </a:lnTo>
                  <a:lnTo>
                    <a:pt x="2668" y="775"/>
                  </a:lnTo>
                  <a:lnTo>
                    <a:pt x="2610" y="712"/>
                  </a:lnTo>
                  <a:lnTo>
                    <a:pt x="2546" y="654"/>
                  </a:lnTo>
                  <a:lnTo>
                    <a:pt x="2480" y="599"/>
                  </a:lnTo>
                  <a:lnTo>
                    <a:pt x="2411" y="548"/>
                  </a:lnTo>
                  <a:lnTo>
                    <a:pt x="2338" y="503"/>
                  </a:lnTo>
                  <a:lnTo>
                    <a:pt x="2261" y="462"/>
                  </a:lnTo>
                  <a:lnTo>
                    <a:pt x="2183" y="425"/>
                  </a:lnTo>
                  <a:lnTo>
                    <a:pt x="2102" y="394"/>
                  </a:lnTo>
                  <a:lnTo>
                    <a:pt x="2017" y="367"/>
                  </a:lnTo>
                  <a:lnTo>
                    <a:pt x="1931" y="347"/>
                  </a:lnTo>
                  <a:lnTo>
                    <a:pt x="1843" y="331"/>
                  </a:lnTo>
                  <a:lnTo>
                    <a:pt x="1753" y="322"/>
                  </a:lnTo>
                  <a:lnTo>
                    <a:pt x="1662" y="319"/>
                  </a:lnTo>
                  <a:lnTo>
                    <a:pt x="1570" y="322"/>
                  </a:lnTo>
                  <a:lnTo>
                    <a:pt x="1479" y="331"/>
                  </a:lnTo>
                  <a:lnTo>
                    <a:pt x="1392" y="347"/>
                  </a:lnTo>
                  <a:lnTo>
                    <a:pt x="1305" y="367"/>
                  </a:lnTo>
                  <a:lnTo>
                    <a:pt x="1221" y="394"/>
                  </a:lnTo>
                  <a:lnTo>
                    <a:pt x="1139" y="425"/>
                  </a:lnTo>
                  <a:lnTo>
                    <a:pt x="1061" y="462"/>
                  </a:lnTo>
                  <a:lnTo>
                    <a:pt x="985" y="503"/>
                  </a:lnTo>
                  <a:lnTo>
                    <a:pt x="912" y="548"/>
                  </a:lnTo>
                  <a:lnTo>
                    <a:pt x="842" y="599"/>
                  </a:lnTo>
                  <a:lnTo>
                    <a:pt x="776" y="654"/>
                  </a:lnTo>
                  <a:lnTo>
                    <a:pt x="714" y="712"/>
                  </a:lnTo>
                  <a:lnTo>
                    <a:pt x="655" y="775"/>
                  </a:lnTo>
                  <a:lnTo>
                    <a:pt x="600" y="842"/>
                  </a:lnTo>
                  <a:lnTo>
                    <a:pt x="550" y="911"/>
                  </a:lnTo>
                  <a:lnTo>
                    <a:pt x="503" y="984"/>
                  </a:lnTo>
                  <a:lnTo>
                    <a:pt x="462" y="1061"/>
                  </a:lnTo>
                  <a:lnTo>
                    <a:pt x="426" y="1139"/>
                  </a:lnTo>
                  <a:lnTo>
                    <a:pt x="394" y="1220"/>
                  </a:lnTo>
                  <a:lnTo>
                    <a:pt x="368" y="1305"/>
                  </a:lnTo>
                  <a:lnTo>
                    <a:pt x="347" y="1390"/>
                  </a:lnTo>
                  <a:lnTo>
                    <a:pt x="332" y="1479"/>
                  </a:lnTo>
                  <a:lnTo>
                    <a:pt x="323" y="1569"/>
                  </a:lnTo>
                  <a:lnTo>
                    <a:pt x="320" y="1660"/>
                  </a:lnTo>
                  <a:lnTo>
                    <a:pt x="323" y="1743"/>
                  </a:lnTo>
                  <a:lnTo>
                    <a:pt x="330" y="1824"/>
                  </a:lnTo>
                  <a:lnTo>
                    <a:pt x="342" y="1904"/>
                  </a:lnTo>
                  <a:lnTo>
                    <a:pt x="358" y="1983"/>
                  </a:lnTo>
                  <a:lnTo>
                    <a:pt x="380" y="2059"/>
                  </a:lnTo>
                  <a:lnTo>
                    <a:pt x="406" y="2136"/>
                  </a:lnTo>
                  <a:lnTo>
                    <a:pt x="437" y="2210"/>
                  </a:lnTo>
                  <a:lnTo>
                    <a:pt x="471" y="2281"/>
                  </a:lnTo>
                  <a:lnTo>
                    <a:pt x="511" y="2352"/>
                  </a:lnTo>
                  <a:lnTo>
                    <a:pt x="555" y="2419"/>
                  </a:lnTo>
                  <a:lnTo>
                    <a:pt x="603" y="2485"/>
                  </a:lnTo>
                  <a:lnTo>
                    <a:pt x="655" y="2547"/>
                  </a:lnTo>
                  <a:lnTo>
                    <a:pt x="711" y="2607"/>
                  </a:lnTo>
                  <a:lnTo>
                    <a:pt x="768" y="2661"/>
                  </a:lnTo>
                  <a:lnTo>
                    <a:pt x="829" y="2712"/>
                  </a:lnTo>
                  <a:lnTo>
                    <a:pt x="892" y="2760"/>
                  </a:lnTo>
                  <a:lnTo>
                    <a:pt x="958" y="2803"/>
                  </a:lnTo>
                  <a:lnTo>
                    <a:pt x="1027" y="2842"/>
                  </a:lnTo>
                  <a:lnTo>
                    <a:pt x="1098" y="2878"/>
                  </a:lnTo>
                  <a:lnTo>
                    <a:pt x="1170" y="2910"/>
                  </a:lnTo>
                  <a:lnTo>
                    <a:pt x="1244" y="2936"/>
                  </a:lnTo>
                  <a:lnTo>
                    <a:pt x="1271" y="2947"/>
                  </a:lnTo>
                  <a:lnTo>
                    <a:pt x="1294" y="2962"/>
                  </a:lnTo>
                  <a:lnTo>
                    <a:pt x="1314" y="2982"/>
                  </a:lnTo>
                  <a:lnTo>
                    <a:pt x="1331" y="3003"/>
                  </a:lnTo>
                  <a:lnTo>
                    <a:pt x="1343" y="3028"/>
                  </a:lnTo>
                  <a:lnTo>
                    <a:pt x="1351" y="3054"/>
                  </a:lnTo>
                  <a:lnTo>
                    <a:pt x="1354" y="3082"/>
                  </a:lnTo>
                  <a:lnTo>
                    <a:pt x="1353" y="3109"/>
                  </a:lnTo>
                  <a:lnTo>
                    <a:pt x="1347" y="3138"/>
                  </a:lnTo>
                  <a:lnTo>
                    <a:pt x="1335" y="3165"/>
                  </a:lnTo>
                  <a:lnTo>
                    <a:pt x="1319" y="3189"/>
                  </a:lnTo>
                  <a:lnTo>
                    <a:pt x="1298" y="3209"/>
                  </a:lnTo>
                  <a:lnTo>
                    <a:pt x="1276" y="3226"/>
                  </a:lnTo>
                  <a:lnTo>
                    <a:pt x="1250" y="3237"/>
                  </a:lnTo>
                  <a:lnTo>
                    <a:pt x="1223" y="3246"/>
                  </a:lnTo>
                  <a:lnTo>
                    <a:pt x="1194" y="3248"/>
                  </a:lnTo>
                  <a:lnTo>
                    <a:pt x="1170" y="3246"/>
                  </a:lnTo>
                  <a:lnTo>
                    <a:pt x="1144" y="3240"/>
                  </a:lnTo>
                  <a:lnTo>
                    <a:pt x="1063" y="3211"/>
                  </a:lnTo>
                  <a:lnTo>
                    <a:pt x="983" y="3177"/>
                  </a:lnTo>
                  <a:lnTo>
                    <a:pt x="904" y="3140"/>
                  </a:lnTo>
                  <a:lnTo>
                    <a:pt x="828" y="3098"/>
                  </a:lnTo>
                  <a:lnTo>
                    <a:pt x="753" y="3052"/>
                  </a:lnTo>
                  <a:lnTo>
                    <a:pt x="682" y="3003"/>
                  </a:lnTo>
                  <a:lnTo>
                    <a:pt x="613" y="2949"/>
                  </a:lnTo>
                  <a:lnTo>
                    <a:pt x="547" y="2893"/>
                  </a:lnTo>
                  <a:lnTo>
                    <a:pt x="484" y="2832"/>
                  </a:lnTo>
                  <a:lnTo>
                    <a:pt x="419" y="2764"/>
                  </a:lnTo>
                  <a:lnTo>
                    <a:pt x="358" y="2693"/>
                  </a:lnTo>
                  <a:lnTo>
                    <a:pt x="302" y="2617"/>
                  </a:lnTo>
                  <a:lnTo>
                    <a:pt x="251" y="2541"/>
                  </a:lnTo>
                  <a:lnTo>
                    <a:pt x="205" y="2461"/>
                  </a:lnTo>
                  <a:lnTo>
                    <a:pt x="163" y="2379"/>
                  </a:lnTo>
                  <a:lnTo>
                    <a:pt x="125" y="2295"/>
                  </a:lnTo>
                  <a:lnTo>
                    <a:pt x="93" y="2209"/>
                  </a:lnTo>
                  <a:lnTo>
                    <a:pt x="64" y="2121"/>
                  </a:lnTo>
                  <a:lnTo>
                    <a:pt x="42" y="2032"/>
                  </a:lnTo>
                  <a:lnTo>
                    <a:pt x="23" y="1940"/>
                  </a:lnTo>
                  <a:lnTo>
                    <a:pt x="10" y="1849"/>
                  </a:lnTo>
                  <a:lnTo>
                    <a:pt x="3" y="1755"/>
                  </a:lnTo>
                  <a:lnTo>
                    <a:pt x="0" y="1660"/>
                  </a:lnTo>
                  <a:lnTo>
                    <a:pt x="3" y="1555"/>
                  </a:lnTo>
                  <a:lnTo>
                    <a:pt x="13" y="1453"/>
                  </a:lnTo>
                  <a:lnTo>
                    <a:pt x="29" y="1352"/>
                  </a:lnTo>
                  <a:lnTo>
                    <a:pt x="51" y="1252"/>
                  </a:lnTo>
                  <a:lnTo>
                    <a:pt x="78" y="1155"/>
                  </a:lnTo>
                  <a:lnTo>
                    <a:pt x="112" y="1061"/>
                  </a:lnTo>
                  <a:lnTo>
                    <a:pt x="151" y="969"/>
                  </a:lnTo>
                  <a:lnTo>
                    <a:pt x="194" y="880"/>
                  </a:lnTo>
                  <a:lnTo>
                    <a:pt x="244" y="795"/>
                  </a:lnTo>
                  <a:lnTo>
                    <a:pt x="298" y="712"/>
                  </a:lnTo>
                  <a:lnTo>
                    <a:pt x="356" y="633"/>
                  </a:lnTo>
                  <a:lnTo>
                    <a:pt x="419" y="558"/>
                  </a:lnTo>
                  <a:lnTo>
                    <a:pt x="487" y="486"/>
                  </a:lnTo>
                  <a:lnTo>
                    <a:pt x="559" y="419"/>
                  </a:lnTo>
                  <a:lnTo>
                    <a:pt x="634" y="356"/>
                  </a:lnTo>
                  <a:lnTo>
                    <a:pt x="713" y="298"/>
                  </a:lnTo>
                  <a:lnTo>
                    <a:pt x="795" y="244"/>
                  </a:lnTo>
                  <a:lnTo>
                    <a:pt x="881" y="194"/>
                  </a:lnTo>
                  <a:lnTo>
                    <a:pt x="969" y="150"/>
                  </a:lnTo>
                  <a:lnTo>
                    <a:pt x="1062" y="112"/>
                  </a:lnTo>
                  <a:lnTo>
                    <a:pt x="1156" y="78"/>
                  </a:lnTo>
                  <a:lnTo>
                    <a:pt x="1252" y="50"/>
                  </a:lnTo>
                  <a:lnTo>
                    <a:pt x="1352" y="28"/>
                  </a:lnTo>
                  <a:lnTo>
                    <a:pt x="1453" y="13"/>
                  </a:lnTo>
                  <a:lnTo>
                    <a:pt x="1557" y="3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7112250" y="1658341"/>
            <a:ext cx="3677894" cy="5853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112250" y="2243734"/>
            <a:ext cx="3677894" cy="36861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479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01183" y="962232"/>
            <a:ext cx="2375808" cy="2141044"/>
            <a:chOff x="3541712" y="1217612"/>
            <a:chExt cx="5105400" cy="5153026"/>
          </a:xfrm>
        </p:grpSpPr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3541712" y="2333625"/>
              <a:ext cx="1922463" cy="1922463"/>
            </a:xfrm>
            <a:custGeom>
              <a:avLst/>
              <a:gdLst>
                <a:gd name="T0" fmla="*/ 195 w 2421"/>
                <a:gd name="T1" fmla="*/ 0 h 2421"/>
                <a:gd name="T2" fmla="*/ 2227 w 2421"/>
                <a:gd name="T3" fmla="*/ 0 h 2421"/>
                <a:gd name="T4" fmla="*/ 2270 w 2421"/>
                <a:gd name="T5" fmla="*/ 4 h 2421"/>
                <a:gd name="T6" fmla="*/ 2311 w 2421"/>
                <a:gd name="T7" fmla="*/ 19 h 2421"/>
                <a:gd name="T8" fmla="*/ 2349 w 2421"/>
                <a:gd name="T9" fmla="*/ 43 h 2421"/>
                <a:gd name="T10" fmla="*/ 2378 w 2421"/>
                <a:gd name="T11" fmla="*/ 72 h 2421"/>
                <a:gd name="T12" fmla="*/ 2402 w 2421"/>
                <a:gd name="T13" fmla="*/ 110 h 2421"/>
                <a:gd name="T14" fmla="*/ 2417 w 2421"/>
                <a:gd name="T15" fmla="*/ 151 h 2421"/>
                <a:gd name="T16" fmla="*/ 2421 w 2421"/>
                <a:gd name="T17" fmla="*/ 194 h 2421"/>
                <a:gd name="T18" fmla="*/ 2421 w 2421"/>
                <a:gd name="T19" fmla="*/ 2227 h 2421"/>
                <a:gd name="T20" fmla="*/ 2417 w 2421"/>
                <a:gd name="T21" fmla="*/ 2270 h 2421"/>
                <a:gd name="T22" fmla="*/ 2402 w 2421"/>
                <a:gd name="T23" fmla="*/ 2311 h 2421"/>
                <a:gd name="T24" fmla="*/ 2378 w 2421"/>
                <a:gd name="T25" fmla="*/ 2349 h 2421"/>
                <a:gd name="T26" fmla="*/ 2349 w 2421"/>
                <a:gd name="T27" fmla="*/ 2378 h 2421"/>
                <a:gd name="T28" fmla="*/ 2311 w 2421"/>
                <a:gd name="T29" fmla="*/ 2402 h 2421"/>
                <a:gd name="T30" fmla="*/ 2270 w 2421"/>
                <a:gd name="T31" fmla="*/ 2417 h 2421"/>
                <a:gd name="T32" fmla="*/ 2227 w 2421"/>
                <a:gd name="T33" fmla="*/ 2421 h 2421"/>
                <a:gd name="T34" fmla="*/ 195 w 2421"/>
                <a:gd name="T35" fmla="*/ 2421 h 2421"/>
                <a:gd name="T36" fmla="*/ 151 w 2421"/>
                <a:gd name="T37" fmla="*/ 2417 h 2421"/>
                <a:gd name="T38" fmla="*/ 110 w 2421"/>
                <a:gd name="T39" fmla="*/ 2402 h 2421"/>
                <a:gd name="T40" fmla="*/ 73 w 2421"/>
                <a:gd name="T41" fmla="*/ 2378 h 2421"/>
                <a:gd name="T42" fmla="*/ 43 w 2421"/>
                <a:gd name="T43" fmla="*/ 2349 h 2421"/>
                <a:gd name="T44" fmla="*/ 20 w 2421"/>
                <a:gd name="T45" fmla="*/ 2311 h 2421"/>
                <a:gd name="T46" fmla="*/ 4 w 2421"/>
                <a:gd name="T47" fmla="*/ 2270 h 2421"/>
                <a:gd name="T48" fmla="*/ 0 w 2421"/>
                <a:gd name="T49" fmla="*/ 2227 h 2421"/>
                <a:gd name="T50" fmla="*/ 0 w 2421"/>
                <a:gd name="T51" fmla="*/ 194 h 2421"/>
                <a:gd name="T52" fmla="*/ 4 w 2421"/>
                <a:gd name="T53" fmla="*/ 151 h 2421"/>
                <a:gd name="T54" fmla="*/ 20 w 2421"/>
                <a:gd name="T55" fmla="*/ 110 h 2421"/>
                <a:gd name="T56" fmla="*/ 43 w 2421"/>
                <a:gd name="T57" fmla="*/ 72 h 2421"/>
                <a:gd name="T58" fmla="*/ 73 w 2421"/>
                <a:gd name="T59" fmla="*/ 43 h 2421"/>
                <a:gd name="T60" fmla="*/ 110 w 2421"/>
                <a:gd name="T61" fmla="*/ 19 h 2421"/>
                <a:gd name="T62" fmla="*/ 151 w 2421"/>
                <a:gd name="T63" fmla="*/ 4 h 2421"/>
                <a:gd name="T64" fmla="*/ 195 w 2421"/>
                <a:gd name="T65" fmla="*/ 0 h 2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1" h="2421">
                  <a:moveTo>
                    <a:pt x="195" y="0"/>
                  </a:moveTo>
                  <a:lnTo>
                    <a:pt x="2227" y="0"/>
                  </a:lnTo>
                  <a:lnTo>
                    <a:pt x="2270" y="4"/>
                  </a:lnTo>
                  <a:lnTo>
                    <a:pt x="2311" y="19"/>
                  </a:lnTo>
                  <a:lnTo>
                    <a:pt x="2349" y="43"/>
                  </a:lnTo>
                  <a:lnTo>
                    <a:pt x="2378" y="72"/>
                  </a:lnTo>
                  <a:lnTo>
                    <a:pt x="2402" y="110"/>
                  </a:lnTo>
                  <a:lnTo>
                    <a:pt x="2417" y="151"/>
                  </a:lnTo>
                  <a:lnTo>
                    <a:pt x="2421" y="194"/>
                  </a:lnTo>
                  <a:lnTo>
                    <a:pt x="2421" y="2227"/>
                  </a:lnTo>
                  <a:lnTo>
                    <a:pt x="2417" y="2270"/>
                  </a:lnTo>
                  <a:lnTo>
                    <a:pt x="2402" y="2311"/>
                  </a:lnTo>
                  <a:lnTo>
                    <a:pt x="2378" y="2349"/>
                  </a:lnTo>
                  <a:lnTo>
                    <a:pt x="2349" y="2378"/>
                  </a:lnTo>
                  <a:lnTo>
                    <a:pt x="2311" y="2402"/>
                  </a:lnTo>
                  <a:lnTo>
                    <a:pt x="2270" y="2417"/>
                  </a:lnTo>
                  <a:lnTo>
                    <a:pt x="2227" y="2421"/>
                  </a:lnTo>
                  <a:lnTo>
                    <a:pt x="195" y="2421"/>
                  </a:lnTo>
                  <a:lnTo>
                    <a:pt x="151" y="2417"/>
                  </a:lnTo>
                  <a:lnTo>
                    <a:pt x="110" y="2402"/>
                  </a:lnTo>
                  <a:lnTo>
                    <a:pt x="73" y="2378"/>
                  </a:lnTo>
                  <a:lnTo>
                    <a:pt x="43" y="2349"/>
                  </a:lnTo>
                  <a:lnTo>
                    <a:pt x="20" y="2311"/>
                  </a:lnTo>
                  <a:lnTo>
                    <a:pt x="4" y="2270"/>
                  </a:lnTo>
                  <a:lnTo>
                    <a:pt x="0" y="2227"/>
                  </a:lnTo>
                  <a:lnTo>
                    <a:pt x="0" y="194"/>
                  </a:lnTo>
                  <a:lnTo>
                    <a:pt x="4" y="151"/>
                  </a:lnTo>
                  <a:lnTo>
                    <a:pt x="20" y="110"/>
                  </a:lnTo>
                  <a:lnTo>
                    <a:pt x="43" y="72"/>
                  </a:lnTo>
                  <a:lnTo>
                    <a:pt x="73" y="43"/>
                  </a:lnTo>
                  <a:lnTo>
                    <a:pt x="110" y="19"/>
                  </a:lnTo>
                  <a:lnTo>
                    <a:pt x="151" y="4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EA7D2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274320" rIns="182880" bIns="1828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Technological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Factor</a:t>
              </a:r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4502150" y="1217612"/>
              <a:ext cx="962025" cy="962025"/>
            </a:xfrm>
            <a:custGeom>
              <a:avLst/>
              <a:gdLst>
                <a:gd name="T0" fmla="*/ 98 w 1211"/>
                <a:gd name="T1" fmla="*/ 0 h 1212"/>
                <a:gd name="T2" fmla="*/ 1113 w 1211"/>
                <a:gd name="T3" fmla="*/ 0 h 1212"/>
                <a:gd name="T4" fmla="*/ 1144 w 1211"/>
                <a:gd name="T5" fmla="*/ 6 h 1212"/>
                <a:gd name="T6" fmla="*/ 1172 w 1211"/>
                <a:gd name="T7" fmla="*/ 20 h 1212"/>
                <a:gd name="T8" fmla="*/ 1194 w 1211"/>
                <a:gd name="T9" fmla="*/ 41 h 1212"/>
                <a:gd name="T10" fmla="*/ 1207 w 1211"/>
                <a:gd name="T11" fmla="*/ 67 h 1212"/>
                <a:gd name="T12" fmla="*/ 1211 w 1211"/>
                <a:gd name="T13" fmla="*/ 98 h 1212"/>
                <a:gd name="T14" fmla="*/ 1211 w 1211"/>
                <a:gd name="T15" fmla="*/ 1114 h 1212"/>
                <a:gd name="T16" fmla="*/ 1207 w 1211"/>
                <a:gd name="T17" fmla="*/ 1145 h 1212"/>
                <a:gd name="T18" fmla="*/ 1194 w 1211"/>
                <a:gd name="T19" fmla="*/ 1173 h 1212"/>
                <a:gd name="T20" fmla="*/ 1172 w 1211"/>
                <a:gd name="T21" fmla="*/ 1192 h 1212"/>
                <a:gd name="T22" fmla="*/ 1144 w 1211"/>
                <a:gd name="T23" fmla="*/ 1208 h 1212"/>
                <a:gd name="T24" fmla="*/ 1113 w 1211"/>
                <a:gd name="T25" fmla="*/ 1212 h 1212"/>
                <a:gd name="T26" fmla="*/ 98 w 1211"/>
                <a:gd name="T27" fmla="*/ 1212 h 1212"/>
                <a:gd name="T28" fmla="*/ 69 w 1211"/>
                <a:gd name="T29" fmla="*/ 1208 h 1212"/>
                <a:gd name="T30" fmla="*/ 41 w 1211"/>
                <a:gd name="T31" fmla="*/ 1192 h 1212"/>
                <a:gd name="T32" fmla="*/ 19 w 1211"/>
                <a:gd name="T33" fmla="*/ 1173 h 1212"/>
                <a:gd name="T34" fmla="*/ 6 w 1211"/>
                <a:gd name="T35" fmla="*/ 1145 h 1212"/>
                <a:gd name="T36" fmla="*/ 0 w 1211"/>
                <a:gd name="T37" fmla="*/ 1114 h 1212"/>
                <a:gd name="T38" fmla="*/ 0 w 1211"/>
                <a:gd name="T39" fmla="*/ 98 h 1212"/>
                <a:gd name="T40" fmla="*/ 6 w 1211"/>
                <a:gd name="T41" fmla="*/ 67 h 1212"/>
                <a:gd name="T42" fmla="*/ 19 w 1211"/>
                <a:gd name="T43" fmla="*/ 41 h 1212"/>
                <a:gd name="T44" fmla="*/ 41 w 1211"/>
                <a:gd name="T45" fmla="*/ 20 h 1212"/>
                <a:gd name="T46" fmla="*/ 69 w 1211"/>
                <a:gd name="T47" fmla="*/ 6 h 1212"/>
                <a:gd name="T48" fmla="*/ 98 w 1211"/>
                <a:gd name="T49" fmla="*/ 0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11" h="1212">
                  <a:moveTo>
                    <a:pt x="98" y="0"/>
                  </a:moveTo>
                  <a:lnTo>
                    <a:pt x="1113" y="0"/>
                  </a:lnTo>
                  <a:lnTo>
                    <a:pt x="1144" y="6"/>
                  </a:lnTo>
                  <a:lnTo>
                    <a:pt x="1172" y="20"/>
                  </a:lnTo>
                  <a:lnTo>
                    <a:pt x="1194" y="41"/>
                  </a:lnTo>
                  <a:lnTo>
                    <a:pt x="1207" y="67"/>
                  </a:lnTo>
                  <a:lnTo>
                    <a:pt x="1211" y="98"/>
                  </a:lnTo>
                  <a:lnTo>
                    <a:pt x="1211" y="1114"/>
                  </a:lnTo>
                  <a:lnTo>
                    <a:pt x="1207" y="1145"/>
                  </a:lnTo>
                  <a:lnTo>
                    <a:pt x="1194" y="1173"/>
                  </a:lnTo>
                  <a:lnTo>
                    <a:pt x="1172" y="1192"/>
                  </a:lnTo>
                  <a:lnTo>
                    <a:pt x="1144" y="1208"/>
                  </a:lnTo>
                  <a:lnTo>
                    <a:pt x="1113" y="1212"/>
                  </a:lnTo>
                  <a:lnTo>
                    <a:pt x="98" y="1212"/>
                  </a:lnTo>
                  <a:lnTo>
                    <a:pt x="69" y="1208"/>
                  </a:lnTo>
                  <a:lnTo>
                    <a:pt x="41" y="1192"/>
                  </a:lnTo>
                  <a:lnTo>
                    <a:pt x="19" y="1173"/>
                  </a:lnTo>
                  <a:lnTo>
                    <a:pt x="6" y="1145"/>
                  </a:lnTo>
                  <a:lnTo>
                    <a:pt x="0" y="1114"/>
                  </a:lnTo>
                  <a:lnTo>
                    <a:pt x="0" y="98"/>
                  </a:lnTo>
                  <a:lnTo>
                    <a:pt x="6" y="67"/>
                  </a:lnTo>
                  <a:lnTo>
                    <a:pt x="19" y="41"/>
                  </a:lnTo>
                  <a:lnTo>
                    <a:pt x="41" y="20"/>
                  </a:lnTo>
                  <a:lnTo>
                    <a:pt x="69" y="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EA7D22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1828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5608637" y="1217612"/>
              <a:ext cx="1922463" cy="1924050"/>
            </a:xfrm>
            <a:custGeom>
              <a:avLst/>
              <a:gdLst>
                <a:gd name="T0" fmla="*/ 197 w 2422"/>
                <a:gd name="T1" fmla="*/ 0 h 2424"/>
                <a:gd name="T2" fmla="*/ 2227 w 2422"/>
                <a:gd name="T3" fmla="*/ 0 h 2424"/>
                <a:gd name="T4" fmla="*/ 2272 w 2422"/>
                <a:gd name="T5" fmla="*/ 6 h 2424"/>
                <a:gd name="T6" fmla="*/ 2311 w 2422"/>
                <a:gd name="T7" fmla="*/ 22 h 2424"/>
                <a:gd name="T8" fmla="*/ 2349 w 2422"/>
                <a:gd name="T9" fmla="*/ 43 h 2424"/>
                <a:gd name="T10" fmla="*/ 2378 w 2422"/>
                <a:gd name="T11" fmla="*/ 75 h 2424"/>
                <a:gd name="T12" fmla="*/ 2402 w 2422"/>
                <a:gd name="T13" fmla="*/ 110 h 2424"/>
                <a:gd name="T14" fmla="*/ 2418 w 2422"/>
                <a:gd name="T15" fmla="*/ 152 h 2424"/>
                <a:gd name="T16" fmla="*/ 2422 w 2422"/>
                <a:gd name="T17" fmla="*/ 197 h 2424"/>
                <a:gd name="T18" fmla="*/ 2422 w 2422"/>
                <a:gd name="T19" fmla="*/ 2227 h 2424"/>
                <a:gd name="T20" fmla="*/ 2418 w 2422"/>
                <a:gd name="T21" fmla="*/ 2272 h 2424"/>
                <a:gd name="T22" fmla="*/ 2402 w 2422"/>
                <a:gd name="T23" fmla="*/ 2314 h 2424"/>
                <a:gd name="T24" fmla="*/ 2378 w 2422"/>
                <a:gd name="T25" fmla="*/ 2349 h 2424"/>
                <a:gd name="T26" fmla="*/ 2349 w 2422"/>
                <a:gd name="T27" fmla="*/ 2380 h 2424"/>
                <a:gd name="T28" fmla="*/ 2311 w 2422"/>
                <a:gd name="T29" fmla="*/ 2404 h 2424"/>
                <a:gd name="T30" fmla="*/ 2272 w 2422"/>
                <a:gd name="T31" fmla="*/ 2418 h 2424"/>
                <a:gd name="T32" fmla="*/ 2227 w 2422"/>
                <a:gd name="T33" fmla="*/ 2424 h 2424"/>
                <a:gd name="T34" fmla="*/ 197 w 2422"/>
                <a:gd name="T35" fmla="*/ 2424 h 2424"/>
                <a:gd name="T36" fmla="*/ 152 w 2422"/>
                <a:gd name="T37" fmla="*/ 2418 h 2424"/>
                <a:gd name="T38" fmla="*/ 110 w 2422"/>
                <a:gd name="T39" fmla="*/ 2404 h 2424"/>
                <a:gd name="T40" fmla="*/ 73 w 2422"/>
                <a:gd name="T41" fmla="*/ 2380 h 2424"/>
                <a:gd name="T42" fmla="*/ 44 w 2422"/>
                <a:gd name="T43" fmla="*/ 2349 h 2424"/>
                <a:gd name="T44" fmla="*/ 20 w 2422"/>
                <a:gd name="T45" fmla="*/ 2314 h 2424"/>
                <a:gd name="T46" fmla="*/ 6 w 2422"/>
                <a:gd name="T47" fmla="*/ 2272 h 2424"/>
                <a:gd name="T48" fmla="*/ 0 w 2422"/>
                <a:gd name="T49" fmla="*/ 2227 h 2424"/>
                <a:gd name="T50" fmla="*/ 0 w 2422"/>
                <a:gd name="T51" fmla="*/ 197 h 2424"/>
                <a:gd name="T52" fmla="*/ 6 w 2422"/>
                <a:gd name="T53" fmla="*/ 152 h 2424"/>
                <a:gd name="T54" fmla="*/ 20 w 2422"/>
                <a:gd name="T55" fmla="*/ 110 h 2424"/>
                <a:gd name="T56" fmla="*/ 44 w 2422"/>
                <a:gd name="T57" fmla="*/ 75 h 2424"/>
                <a:gd name="T58" fmla="*/ 73 w 2422"/>
                <a:gd name="T59" fmla="*/ 43 h 2424"/>
                <a:gd name="T60" fmla="*/ 110 w 2422"/>
                <a:gd name="T61" fmla="*/ 22 h 2424"/>
                <a:gd name="T62" fmla="*/ 152 w 2422"/>
                <a:gd name="T63" fmla="*/ 6 h 2424"/>
                <a:gd name="T64" fmla="*/ 197 w 2422"/>
                <a:gd name="T65" fmla="*/ 0 h 2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2" h="2424">
                  <a:moveTo>
                    <a:pt x="197" y="0"/>
                  </a:moveTo>
                  <a:lnTo>
                    <a:pt x="2227" y="0"/>
                  </a:lnTo>
                  <a:lnTo>
                    <a:pt x="2272" y="6"/>
                  </a:lnTo>
                  <a:lnTo>
                    <a:pt x="2311" y="22"/>
                  </a:lnTo>
                  <a:lnTo>
                    <a:pt x="2349" y="43"/>
                  </a:lnTo>
                  <a:lnTo>
                    <a:pt x="2378" y="75"/>
                  </a:lnTo>
                  <a:lnTo>
                    <a:pt x="2402" y="110"/>
                  </a:lnTo>
                  <a:lnTo>
                    <a:pt x="2418" y="152"/>
                  </a:lnTo>
                  <a:lnTo>
                    <a:pt x="2422" y="197"/>
                  </a:lnTo>
                  <a:lnTo>
                    <a:pt x="2422" y="2227"/>
                  </a:lnTo>
                  <a:lnTo>
                    <a:pt x="2418" y="2272"/>
                  </a:lnTo>
                  <a:lnTo>
                    <a:pt x="2402" y="2314"/>
                  </a:lnTo>
                  <a:lnTo>
                    <a:pt x="2378" y="2349"/>
                  </a:lnTo>
                  <a:lnTo>
                    <a:pt x="2349" y="2380"/>
                  </a:lnTo>
                  <a:lnTo>
                    <a:pt x="2311" y="2404"/>
                  </a:lnTo>
                  <a:lnTo>
                    <a:pt x="2272" y="2418"/>
                  </a:lnTo>
                  <a:lnTo>
                    <a:pt x="2227" y="2424"/>
                  </a:lnTo>
                  <a:lnTo>
                    <a:pt x="197" y="2424"/>
                  </a:lnTo>
                  <a:lnTo>
                    <a:pt x="152" y="2418"/>
                  </a:lnTo>
                  <a:lnTo>
                    <a:pt x="110" y="2404"/>
                  </a:lnTo>
                  <a:lnTo>
                    <a:pt x="73" y="2380"/>
                  </a:lnTo>
                  <a:lnTo>
                    <a:pt x="44" y="2349"/>
                  </a:lnTo>
                  <a:lnTo>
                    <a:pt x="20" y="2314"/>
                  </a:lnTo>
                  <a:lnTo>
                    <a:pt x="6" y="2272"/>
                  </a:lnTo>
                  <a:lnTo>
                    <a:pt x="0" y="2227"/>
                  </a:lnTo>
                  <a:lnTo>
                    <a:pt x="0" y="197"/>
                  </a:lnTo>
                  <a:lnTo>
                    <a:pt x="6" y="152"/>
                  </a:lnTo>
                  <a:lnTo>
                    <a:pt x="20" y="110"/>
                  </a:lnTo>
                  <a:lnTo>
                    <a:pt x="44" y="75"/>
                  </a:lnTo>
                  <a:lnTo>
                    <a:pt x="73" y="43"/>
                  </a:lnTo>
                  <a:lnTo>
                    <a:pt x="110" y="22"/>
                  </a:lnTo>
                  <a:lnTo>
                    <a:pt x="152" y="6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34AE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274320" rIns="182880" bIns="1828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Political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Factor</a:t>
              </a:r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7685087" y="2179638"/>
              <a:ext cx="962025" cy="962025"/>
            </a:xfrm>
            <a:custGeom>
              <a:avLst/>
              <a:gdLst>
                <a:gd name="T0" fmla="*/ 99 w 1212"/>
                <a:gd name="T1" fmla="*/ 0 h 1212"/>
                <a:gd name="T2" fmla="*/ 1114 w 1212"/>
                <a:gd name="T3" fmla="*/ 0 h 1212"/>
                <a:gd name="T4" fmla="*/ 1145 w 1212"/>
                <a:gd name="T5" fmla="*/ 6 h 1212"/>
                <a:gd name="T6" fmla="*/ 1171 w 1212"/>
                <a:gd name="T7" fmla="*/ 20 h 1212"/>
                <a:gd name="T8" fmla="*/ 1192 w 1212"/>
                <a:gd name="T9" fmla="*/ 41 h 1212"/>
                <a:gd name="T10" fmla="*/ 1206 w 1212"/>
                <a:gd name="T11" fmla="*/ 67 h 1212"/>
                <a:gd name="T12" fmla="*/ 1212 w 1212"/>
                <a:gd name="T13" fmla="*/ 98 h 1212"/>
                <a:gd name="T14" fmla="*/ 1212 w 1212"/>
                <a:gd name="T15" fmla="*/ 1113 h 1212"/>
                <a:gd name="T16" fmla="*/ 1206 w 1212"/>
                <a:gd name="T17" fmla="*/ 1145 h 1212"/>
                <a:gd name="T18" fmla="*/ 1192 w 1212"/>
                <a:gd name="T19" fmla="*/ 1170 h 1212"/>
                <a:gd name="T20" fmla="*/ 1171 w 1212"/>
                <a:gd name="T21" fmla="*/ 1192 h 1212"/>
                <a:gd name="T22" fmla="*/ 1145 w 1212"/>
                <a:gd name="T23" fmla="*/ 1206 h 1212"/>
                <a:gd name="T24" fmla="*/ 1114 w 1212"/>
                <a:gd name="T25" fmla="*/ 1212 h 1212"/>
                <a:gd name="T26" fmla="*/ 99 w 1212"/>
                <a:gd name="T27" fmla="*/ 1212 h 1212"/>
                <a:gd name="T28" fmla="*/ 67 w 1212"/>
                <a:gd name="T29" fmla="*/ 1206 h 1212"/>
                <a:gd name="T30" fmla="*/ 42 w 1212"/>
                <a:gd name="T31" fmla="*/ 1192 h 1212"/>
                <a:gd name="T32" fmla="*/ 20 w 1212"/>
                <a:gd name="T33" fmla="*/ 1170 h 1212"/>
                <a:gd name="T34" fmla="*/ 6 w 1212"/>
                <a:gd name="T35" fmla="*/ 1145 h 1212"/>
                <a:gd name="T36" fmla="*/ 0 w 1212"/>
                <a:gd name="T37" fmla="*/ 1113 h 1212"/>
                <a:gd name="T38" fmla="*/ 0 w 1212"/>
                <a:gd name="T39" fmla="*/ 98 h 1212"/>
                <a:gd name="T40" fmla="*/ 6 w 1212"/>
                <a:gd name="T41" fmla="*/ 67 h 1212"/>
                <a:gd name="T42" fmla="*/ 20 w 1212"/>
                <a:gd name="T43" fmla="*/ 41 h 1212"/>
                <a:gd name="T44" fmla="*/ 42 w 1212"/>
                <a:gd name="T45" fmla="*/ 20 h 1212"/>
                <a:gd name="T46" fmla="*/ 67 w 1212"/>
                <a:gd name="T47" fmla="*/ 6 h 1212"/>
                <a:gd name="T48" fmla="*/ 99 w 1212"/>
                <a:gd name="T49" fmla="*/ 0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12" h="1212">
                  <a:moveTo>
                    <a:pt x="99" y="0"/>
                  </a:moveTo>
                  <a:lnTo>
                    <a:pt x="1114" y="0"/>
                  </a:lnTo>
                  <a:lnTo>
                    <a:pt x="1145" y="6"/>
                  </a:lnTo>
                  <a:lnTo>
                    <a:pt x="1171" y="20"/>
                  </a:lnTo>
                  <a:lnTo>
                    <a:pt x="1192" y="41"/>
                  </a:lnTo>
                  <a:lnTo>
                    <a:pt x="1206" y="67"/>
                  </a:lnTo>
                  <a:lnTo>
                    <a:pt x="1212" y="98"/>
                  </a:lnTo>
                  <a:lnTo>
                    <a:pt x="1212" y="1113"/>
                  </a:lnTo>
                  <a:lnTo>
                    <a:pt x="1206" y="1145"/>
                  </a:lnTo>
                  <a:lnTo>
                    <a:pt x="1192" y="1170"/>
                  </a:lnTo>
                  <a:lnTo>
                    <a:pt x="1171" y="1192"/>
                  </a:lnTo>
                  <a:lnTo>
                    <a:pt x="1145" y="1206"/>
                  </a:lnTo>
                  <a:lnTo>
                    <a:pt x="1114" y="1212"/>
                  </a:lnTo>
                  <a:lnTo>
                    <a:pt x="99" y="1212"/>
                  </a:lnTo>
                  <a:lnTo>
                    <a:pt x="67" y="1206"/>
                  </a:lnTo>
                  <a:lnTo>
                    <a:pt x="42" y="1192"/>
                  </a:lnTo>
                  <a:lnTo>
                    <a:pt x="20" y="1170"/>
                  </a:lnTo>
                  <a:lnTo>
                    <a:pt x="6" y="1145"/>
                  </a:lnTo>
                  <a:lnTo>
                    <a:pt x="0" y="1113"/>
                  </a:lnTo>
                  <a:lnTo>
                    <a:pt x="0" y="98"/>
                  </a:lnTo>
                  <a:lnTo>
                    <a:pt x="6" y="67"/>
                  </a:lnTo>
                  <a:lnTo>
                    <a:pt x="20" y="41"/>
                  </a:lnTo>
                  <a:lnTo>
                    <a:pt x="42" y="20"/>
                  </a:lnTo>
                  <a:lnTo>
                    <a:pt x="67" y="6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34AEDB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1828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6723062" y="3332163"/>
              <a:ext cx="1924050" cy="1924050"/>
            </a:xfrm>
            <a:custGeom>
              <a:avLst/>
              <a:gdLst>
                <a:gd name="T0" fmla="*/ 196 w 2423"/>
                <a:gd name="T1" fmla="*/ 0 h 2423"/>
                <a:gd name="T2" fmla="*/ 2226 w 2423"/>
                <a:gd name="T3" fmla="*/ 0 h 2423"/>
                <a:gd name="T4" fmla="*/ 2272 w 2423"/>
                <a:gd name="T5" fmla="*/ 6 h 2423"/>
                <a:gd name="T6" fmla="*/ 2313 w 2423"/>
                <a:gd name="T7" fmla="*/ 19 h 2423"/>
                <a:gd name="T8" fmla="*/ 2348 w 2423"/>
                <a:gd name="T9" fmla="*/ 43 h 2423"/>
                <a:gd name="T10" fmla="*/ 2380 w 2423"/>
                <a:gd name="T11" fmla="*/ 74 h 2423"/>
                <a:gd name="T12" fmla="*/ 2403 w 2423"/>
                <a:gd name="T13" fmla="*/ 110 h 2423"/>
                <a:gd name="T14" fmla="*/ 2417 w 2423"/>
                <a:gd name="T15" fmla="*/ 151 h 2423"/>
                <a:gd name="T16" fmla="*/ 2423 w 2423"/>
                <a:gd name="T17" fmla="*/ 196 h 2423"/>
                <a:gd name="T18" fmla="*/ 2423 w 2423"/>
                <a:gd name="T19" fmla="*/ 2227 h 2423"/>
                <a:gd name="T20" fmla="*/ 2417 w 2423"/>
                <a:gd name="T21" fmla="*/ 2272 h 2423"/>
                <a:gd name="T22" fmla="*/ 2403 w 2423"/>
                <a:gd name="T23" fmla="*/ 2313 h 2423"/>
                <a:gd name="T24" fmla="*/ 2380 w 2423"/>
                <a:gd name="T25" fmla="*/ 2349 h 2423"/>
                <a:gd name="T26" fmla="*/ 2348 w 2423"/>
                <a:gd name="T27" fmla="*/ 2380 h 2423"/>
                <a:gd name="T28" fmla="*/ 2313 w 2423"/>
                <a:gd name="T29" fmla="*/ 2402 h 2423"/>
                <a:gd name="T30" fmla="*/ 2272 w 2423"/>
                <a:gd name="T31" fmla="*/ 2417 h 2423"/>
                <a:gd name="T32" fmla="*/ 2226 w 2423"/>
                <a:gd name="T33" fmla="*/ 2423 h 2423"/>
                <a:gd name="T34" fmla="*/ 196 w 2423"/>
                <a:gd name="T35" fmla="*/ 2423 h 2423"/>
                <a:gd name="T36" fmla="*/ 151 w 2423"/>
                <a:gd name="T37" fmla="*/ 2417 h 2423"/>
                <a:gd name="T38" fmla="*/ 110 w 2423"/>
                <a:gd name="T39" fmla="*/ 2402 h 2423"/>
                <a:gd name="T40" fmla="*/ 74 w 2423"/>
                <a:gd name="T41" fmla="*/ 2380 h 2423"/>
                <a:gd name="T42" fmla="*/ 43 w 2423"/>
                <a:gd name="T43" fmla="*/ 2349 h 2423"/>
                <a:gd name="T44" fmla="*/ 21 w 2423"/>
                <a:gd name="T45" fmla="*/ 2313 h 2423"/>
                <a:gd name="T46" fmla="*/ 6 w 2423"/>
                <a:gd name="T47" fmla="*/ 2272 h 2423"/>
                <a:gd name="T48" fmla="*/ 0 w 2423"/>
                <a:gd name="T49" fmla="*/ 2227 h 2423"/>
                <a:gd name="T50" fmla="*/ 0 w 2423"/>
                <a:gd name="T51" fmla="*/ 196 h 2423"/>
                <a:gd name="T52" fmla="*/ 6 w 2423"/>
                <a:gd name="T53" fmla="*/ 151 h 2423"/>
                <a:gd name="T54" fmla="*/ 21 w 2423"/>
                <a:gd name="T55" fmla="*/ 110 h 2423"/>
                <a:gd name="T56" fmla="*/ 43 w 2423"/>
                <a:gd name="T57" fmla="*/ 74 h 2423"/>
                <a:gd name="T58" fmla="*/ 74 w 2423"/>
                <a:gd name="T59" fmla="*/ 43 h 2423"/>
                <a:gd name="T60" fmla="*/ 110 w 2423"/>
                <a:gd name="T61" fmla="*/ 19 h 2423"/>
                <a:gd name="T62" fmla="*/ 151 w 2423"/>
                <a:gd name="T63" fmla="*/ 6 h 2423"/>
                <a:gd name="T64" fmla="*/ 196 w 2423"/>
                <a:gd name="T65" fmla="*/ 0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3" h="2423">
                  <a:moveTo>
                    <a:pt x="196" y="0"/>
                  </a:moveTo>
                  <a:lnTo>
                    <a:pt x="2226" y="0"/>
                  </a:lnTo>
                  <a:lnTo>
                    <a:pt x="2272" y="6"/>
                  </a:lnTo>
                  <a:lnTo>
                    <a:pt x="2313" y="19"/>
                  </a:lnTo>
                  <a:lnTo>
                    <a:pt x="2348" y="43"/>
                  </a:lnTo>
                  <a:lnTo>
                    <a:pt x="2380" y="74"/>
                  </a:lnTo>
                  <a:lnTo>
                    <a:pt x="2403" y="110"/>
                  </a:lnTo>
                  <a:lnTo>
                    <a:pt x="2417" y="151"/>
                  </a:lnTo>
                  <a:lnTo>
                    <a:pt x="2423" y="196"/>
                  </a:lnTo>
                  <a:lnTo>
                    <a:pt x="2423" y="2227"/>
                  </a:lnTo>
                  <a:lnTo>
                    <a:pt x="2417" y="2272"/>
                  </a:lnTo>
                  <a:lnTo>
                    <a:pt x="2403" y="2313"/>
                  </a:lnTo>
                  <a:lnTo>
                    <a:pt x="2380" y="2349"/>
                  </a:lnTo>
                  <a:lnTo>
                    <a:pt x="2348" y="2380"/>
                  </a:lnTo>
                  <a:lnTo>
                    <a:pt x="2313" y="2402"/>
                  </a:lnTo>
                  <a:lnTo>
                    <a:pt x="2272" y="2417"/>
                  </a:lnTo>
                  <a:lnTo>
                    <a:pt x="2226" y="2423"/>
                  </a:lnTo>
                  <a:lnTo>
                    <a:pt x="196" y="2423"/>
                  </a:lnTo>
                  <a:lnTo>
                    <a:pt x="151" y="2417"/>
                  </a:lnTo>
                  <a:lnTo>
                    <a:pt x="110" y="2402"/>
                  </a:lnTo>
                  <a:lnTo>
                    <a:pt x="74" y="2380"/>
                  </a:lnTo>
                  <a:lnTo>
                    <a:pt x="43" y="2349"/>
                  </a:lnTo>
                  <a:lnTo>
                    <a:pt x="21" y="2313"/>
                  </a:lnTo>
                  <a:lnTo>
                    <a:pt x="6" y="2272"/>
                  </a:lnTo>
                  <a:lnTo>
                    <a:pt x="0" y="2227"/>
                  </a:lnTo>
                  <a:lnTo>
                    <a:pt x="0" y="196"/>
                  </a:lnTo>
                  <a:lnTo>
                    <a:pt x="6" y="151"/>
                  </a:lnTo>
                  <a:lnTo>
                    <a:pt x="21" y="110"/>
                  </a:lnTo>
                  <a:lnTo>
                    <a:pt x="43" y="74"/>
                  </a:lnTo>
                  <a:lnTo>
                    <a:pt x="74" y="43"/>
                  </a:lnTo>
                  <a:lnTo>
                    <a:pt x="110" y="19"/>
                  </a:lnTo>
                  <a:lnTo>
                    <a:pt x="151" y="6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B73A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274320" rIns="182880" bIns="1828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Economical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Factor</a:t>
              </a:r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6723062" y="5408613"/>
              <a:ext cx="962025" cy="962025"/>
            </a:xfrm>
            <a:custGeom>
              <a:avLst/>
              <a:gdLst>
                <a:gd name="T0" fmla="*/ 98 w 1211"/>
                <a:gd name="T1" fmla="*/ 0 h 1212"/>
                <a:gd name="T2" fmla="*/ 1113 w 1211"/>
                <a:gd name="T3" fmla="*/ 0 h 1212"/>
                <a:gd name="T4" fmla="*/ 1144 w 1211"/>
                <a:gd name="T5" fmla="*/ 6 h 1212"/>
                <a:gd name="T6" fmla="*/ 1172 w 1211"/>
                <a:gd name="T7" fmla="*/ 20 h 1212"/>
                <a:gd name="T8" fmla="*/ 1192 w 1211"/>
                <a:gd name="T9" fmla="*/ 41 h 1212"/>
                <a:gd name="T10" fmla="*/ 1207 w 1211"/>
                <a:gd name="T11" fmla="*/ 67 h 1212"/>
                <a:gd name="T12" fmla="*/ 1211 w 1211"/>
                <a:gd name="T13" fmla="*/ 99 h 1212"/>
                <a:gd name="T14" fmla="*/ 1211 w 1211"/>
                <a:gd name="T15" fmla="*/ 1114 h 1212"/>
                <a:gd name="T16" fmla="*/ 1207 w 1211"/>
                <a:gd name="T17" fmla="*/ 1145 h 1212"/>
                <a:gd name="T18" fmla="*/ 1192 w 1211"/>
                <a:gd name="T19" fmla="*/ 1173 h 1212"/>
                <a:gd name="T20" fmla="*/ 1172 w 1211"/>
                <a:gd name="T21" fmla="*/ 1192 h 1212"/>
                <a:gd name="T22" fmla="*/ 1144 w 1211"/>
                <a:gd name="T23" fmla="*/ 1206 h 1212"/>
                <a:gd name="T24" fmla="*/ 1113 w 1211"/>
                <a:gd name="T25" fmla="*/ 1212 h 1212"/>
                <a:gd name="T26" fmla="*/ 98 w 1211"/>
                <a:gd name="T27" fmla="*/ 1212 h 1212"/>
                <a:gd name="T28" fmla="*/ 69 w 1211"/>
                <a:gd name="T29" fmla="*/ 1206 h 1212"/>
                <a:gd name="T30" fmla="*/ 41 w 1211"/>
                <a:gd name="T31" fmla="*/ 1192 h 1212"/>
                <a:gd name="T32" fmla="*/ 19 w 1211"/>
                <a:gd name="T33" fmla="*/ 1173 h 1212"/>
                <a:gd name="T34" fmla="*/ 6 w 1211"/>
                <a:gd name="T35" fmla="*/ 1145 h 1212"/>
                <a:gd name="T36" fmla="*/ 0 w 1211"/>
                <a:gd name="T37" fmla="*/ 1114 h 1212"/>
                <a:gd name="T38" fmla="*/ 0 w 1211"/>
                <a:gd name="T39" fmla="*/ 99 h 1212"/>
                <a:gd name="T40" fmla="*/ 6 w 1211"/>
                <a:gd name="T41" fmla="*/ 67 h 1212"/>
                <a:gd name="T42" fmla="*/ 19 w 1211"/>
                <a:gd name="T43" fmla="*/ 41 h 1212"/>
                <a:gd name="T44" fmla="*/ 41 w 1211"/>
                <a:gd name="T45" fmla="*/ 20 h 1212"/>
                <a:gd name="T46" fmla="*/ 69 w 1211"/>
                <a:gd name="T47" fmla="*/ 6 h 1212"/>
                <a:gd name="T48" fmla="*/ 98 w 1211"/>
                <a:gd name="T49" fmla="*/ 0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11" h="1212">
                  <a:moveTo>
                    <a:pt x="98" y="0"/>
                  </a:moveTo>
                  <a:lnTo>
                    <a:pt x="1113" y="0"/>
                  </a:lnTo>
                  <a:lnTo>
                    <a:pt x="1144" y="6"/>
                  </a:lnTo>
                  <a:lnTo>
                    <a:pt x="1172" y="20"/>
                  </a:lnTo>
                  <a:lnTo>
                    <a:pt x="1192" y="41"/>
                  </a:lnTo>
                  <a:lnTo>
                    <a:pt x="1207" y="67"/>
                  </a:lnTo>
                  <a:lnTo>
                    <a:pt x="1211" y="99"/>
                  </a:lnTo>
                  <a:lnTo>
                    <a:pt x="1211" y="1114"/>
                  </a:lnTo>
                  <a:lnTo>
                    <a:pt x="1207" y="1145"/>
                  </a:lnTo>
                  <a:lnTo>
                    <a:pt x="1192" y="1173"/>
                  </a:lnTo>
                  <a:lnTo>
                    <a:pt x="1172" y="1192"/>
                  </a:lnTo>
                  <a:lnTo>
                    <a:pt x="1144" y="1206"/>
                  </a:lnTo>
                  <a:lnTo>
                    <a:pt x="1113" y="1212"/>
                  </a:lnTo>
                  <a:lnTo>
                    <a:pt x="98" y="1212"/>
                  </a:lnTo>
                  <a:lnTo>
                    <a:pt x="69" y="1206"/>
                  </a:lnTo>
                  <a:lnTo>
                    <a:pt x="41" y="1192"/>
                  </a:lnTo>
                  <a:lnTo>
                    <a:pt x="19" y="1173"/>
                  </a:lnTo>
                  <a:lnTo>
                    <a:pt x="6" y="1145"/>
                  </a:lnTo>
                  <a:lnTo>
                    <a:pt x="0" y="1114"/>
                  </a:lnTo>
                  <a:lnTo>
                    <a:pt x="0" y="99"/>
                  </a:lnTo>
                  <a:lnTo>
                    <a:pt x="6" y="67"/>
                  </a:lnTo>
                  <a:lnTo>
                    <a:pt x="19" y="41"/>
                  </a:lnTo>
                  <a:lnTo>
                    <a:pt x="41" y="20"/>
                  </a:lnTo>
                  <a:lnTo>
                    <a:pt x="69" y="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B73A4D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1828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4656137" y="4448175"/>
              <a:ext cx="1924050" cy="1922463"/>
            </a:xfrm>
            <a:custGeom>
              <a:avLst/>
              <a:gdLst>
                <a:gd name="T0" fmla="*/ 197 w 2424"/>
                <a:gd name="T1" fmla="*/ 0 h 2422"/>
                <a:gd name="T2" fmla="*/ 2227 w 2424"/>
                <a:gd name="T3" fmla="*/ 0 h 2422"/>
                <a:gd name="T4" fmla="*/ 2272 w 2424"/>
                <a:gd name="T5" fmla="*/ 4 h 2422"/>
                <a:gd name="T6" fmla="*/ 2314 w 2424"/>
                <a:gd name="T7" fmla="*/ 20 h 2422"/>
                <a:gd name="T8" fmla="*/ 2349 w 2424"/>
                <a:gd name="T9" fmla="*/ 44 h 2422"/>
                <a:gd name="T10" fmla="*/ 2380 w 2424"/>
                <a:gd name="T11" fmla="*/ 73 h 2422"/>
                <a:gd name="T12" fmla="*/ 2402 w 2424"/>
                <a:gd name="T13" fmla="*/ 110 h 2422"/>
                <a:gd name="T14" fmla="*/ 2418 w 2424"/>
                <a:gd name="T15" fmla="*/ 150 h 2422"/>
                <a:gd name="T16" fmla="*/ 2424 w 2424"/>
                <a:gd name="T17" fmla="*/ 195 h 2422"/>
                <a:gd name="T18" fmla="*/ 2424 w 2424"/>
                <a:gd name="T19" fmla="*/ 2225 h 2422"/>
                <a:gd name="T20" fmla="*/ 2418 w 2424"/>
                <a:gd name="T21" fmla="*/ 2271 h 2422"/>
                <a:gd name="T22" fmla="*/ 2402 w 2424"/>
                <a:gd name="T23" fmla="*/ 2312 h 2422"/>
                <a:gd name="T24" fmla="*/ 2380 w 2424"/>
                <a:gd name="T25" fmla="*/ 2349 h 2422"/>
                <a:gd name="T26" fmla="*/ 2349 w 2424"/>
                <a:gd name="T27" fmla="*/ 2379 h 2422"/>
                <a:gd name="T28" fmla="*/ 2314 w 2424"/>
                <a:gd name="T29" fmla="*/ 2402 h 2422"/>
                <a:gd name="T30" fmla="*/ 2272 w 2424"/>
                <a:gd name="T31" fmla="*/ 2416 h 2422"/>
                <a:gd name="T32" fmla="*/ 2227 w 2424"/>
                <a:gd name="T33" fmla="*/ 2422 h 2422"/>
                <a:gd name="T34" fmla="*/ 197 w 2424"/>
                <a:gd name="T35" fmla="*/ 2422 h 2422"/>
                <a:gd name="T36" fmla="*/ 152 w 2424"/>
                <a:gd name="T37" fmla="*/ 2416 h 2422"/>
                <a:gd name="T38" fmla="*/ 111 w 2424"/>
                <a:gd name="T39" fmla="*/ 2402 h 2422"/>
                <a:gd name="T40" fmla="*/ 75 w 2424"/>
                <a:gd name="T41" fmla="*/ 2379 h 2422"/>
                <a:gd name="T42" fmla="*/ 44 w 2424"/>
                <a:gd name="T43" fmla="*/ 2349 h 2422"/>
                <a:gd name="T44" fmla="*/ 20 w 2424"/>
                <a:gd name="T45" fmla="*/ 2312 h 2422"/>
                <a:gd name="T46" fmla="*/ 6 w 2424"/>
                <a:gd name="T47" fmla="*/ 2271 h 2422"/>
                <a:gd name="T48" fmla="*/ 0 w 2424"/>
                <a:gd name="T49" fmla="*/ 2225 h 2422"/>
                <a:gd name="T50" fmla="*/ 0 w 2424"/>
                <a:gd name="T51" fmla="*/ 195 h 2422"/>
                <a:gd name="T52" fmla="*/ 6 w 2424"/>
                <a:gd name="T53" fmla="*/ 150 h 2422"/>
                <a:gd name="T54" fmla="*/ 20 w 2424"/>
                <a:gd name="T55" fmla="*/ 110 h 2422"/>
                <a:gd name="T56" fmla="*/ 44 w 2424"/>
                <a:gd name="T57" fmla="*/ 73 h 2422"/>
                <a:gd name="T58" fmla="*/ 75 w 2424"/>
                <a:gd name="T59" fmla="*/ 44 h 2422"/>
                <a:gd name="T60" fmla="*/ 111 w 2424"/>
                <a:gd name="T61" fmla="*/ 20 h 2422"/>
                <a:gd name="T62" fmla="*/ 152 w 2424"/>
                <a:gd name="T63" fmla="*/ 4 h 2422"/>
                <a:gd name="T64" fmla="*/ 197 w 2424"/>
                <a:gd name="T65" fmla="*/ 0 h 2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4" h="2422">
                  <a:moveTo>
                    <a:pt x="197" y="0"/>
                  </a:moveTo>
                  <a:lnTo>
                    <a:pt x="2227" y="0"/>
                  </a:lnTo>
                  <a:lnTo>
                    <a:pt x="2272" y="4"/>
                  </a:lnTo>
                  <a:lnTo>
                    <a:pt x="2314" y="20"/>
                  </a:lnTo>
                  <a:lnTo>
                    <a:pt x="2349" y="44"/>
                  </a:lnTo>
                  <a:lnTo>
                    <a:pt x="2380" y="73"/>
                  </a:lnTo>
                  <a:lnTo>
                    <a:pt x="2402" y="110"/>
                  </a:lnTo>
                  <a:lnTo>
                    <a:pt x="2418" y="150"/>
                  </a:lnTo>
                  <a:lnTo>
                    <a:pt x="2424" y="195"/>
                  </a:lnTo>
                  <a:lnTo>
                    <a:pt x="2424" y="2225"/>
                  </a:lnTo>
                  <a:lnTo>
                    <a:pt x="2418" y="2271"/>
                  </a:lnTo>
                  <a:lnTo>
                    <a:pt x="2402" y="2312"/>
                  </a:lnTo>
                  <a:lnTo>
                    <a:pt x="2380" y="2349"/>
                  </a:lnTo>
                  <a:lnTo>
                    <a:pt x="2349" y="2379"/>
                  </a:lnTo>
                  <a:lnTo>
                    <a:pt x="2314" y="2402"/>
                  </a:lnTo>
                  <a:lnTo>
                    <a:pt x="2272" y="2416"/>
                  </a:lnTo>
                  <a:lnTo>
                    <a:pt x="2227" y="2422"/>
                  </a:lnTo>
                  <a:lnTo>
                    <a:pt x="197" y="2422"/>
                  </a:lnTo>
                  <a:lnTo>
                    <a:pt x="152" y="2416"/>
                  </a:lnTo>
                  <a:lnTo>
                    <a:pt x="111" y="2402"/>
                  </a:lnTo>
                  <a:lnTo>
                    <a:pt x="75" y="2379"/>
                  </a:lnTo>
                  <a:lnTo>
                    <a:pt x="44" y="2349"/>
                  </a:lnTo>
                  <a:lnTo>
                    <a:pt x="20" y="2312"/>
                  </a:lnTo>
                  <a:lnTo>
                    <a:pt x="6" y="2271"/>
                  </a:lnTo>
                  <a:lnTo>
                    <a:pt x="0" y="2225"/>
                  </a:lnTo>
                  <a:lnTo>
                    <a:pt x="0" y="195"/>
                  </a:lnTo>
                  <a:lnTo>
                    <a:pt x="6" y="150"/>
                  </a:lnTo>
                  <a:lnTo>
                    <a:pt x="20" y="110"/>
                  </a:lnTo>
                  <a:lnTo>
                    <a:pt x="44" y="73"/>
                  </a:lnTo>
                  <a:lnTo>
                    <a:pt x="75" y="44"/>
                  </a:lnTo>
                  <a:lnTo>
                    <a:pt x="111" y="20"/>
                  </a:lnTo>
                  <a:lnTo>
                    <a:pt x="152" y="4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16A99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274320" rIns="182880" bIns="1828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Social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Factor</a:t>
              </a:r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3541712" y="4448175"/>
              <a:ext cx="960438" cy="960438"/>
            </a:xfrm>
            <a:custGeom>
              <a:avLst/>
              <a:gdLst>
                <a:gd name="T0" fmla="*/ 98 w 1210"/>
                <a:gd name="T1" fmla="*/ 0 h 1210"/>
                <a:gd name="T2" fmla="*/ 1113 w 1210"/>
                <a:gd name="T3" fmla="*/ 0 h 1210"/>
                <a:gd name="T4" fmla="*/ 1143 w 1210"/>
                <a:gd name="T5" fmla="*/ 4 h 1210"/>
                <a:gd name="T6" fmla="*/ 1170 w 1210"/>
                <a:gd name="T7" fmla="*/ 18 h 1210"/>
                <a:gd name="T8" fmla="*/ 1192 w 1210"/>
                <a:gd name="T9" fmla="*/ 40 h 1210"/>
                <a:gd name="T10" fmla="*/ 1206 w 1210"/>
                <a:gd name="T11" fmla="*/ 67 h 1210"/>
                <a:gd name="T12" fmla="*/ 1210 w 1210"/>
                <a:gd name="T13" fmla="*/ 97 h 1210"/>
                <a:gd name="T14" fmla="*/ 1210 w 1210"/>
                <a:gd name="T15" fmla="*/ 1112 h 1210"/>
                <a:gd name="T16" fmla="*/ 1206 w 1210"/>
                <a:gd name="T17" fmla="*/ 1143 h 1210"/>
                <a:gd name="T18" fmla="*/ 1192 w 1210"/>
                <a:gd name="T19" fmla="*/ 1171 h 1210"/>
                <a:gd name="T20" fmla="*/ 1170 w 1210"/>
                <a:gd name="T21" fmla="*/ 1192 h 1210"/>
                <a:gd name="T22" fmla="*/ 1143 w 1210"/>
                <a:gd name="T23" fmla="*/ 1206 h 1210"/>
                <a:gd name="T24" fmla="*/ 1113 w 1210"/>
                <a:gd name="T25" fmla="*/ 1210 h 1210"/>
                <a:gd name="T26" fmla="*/ 98 w 1210"/>
                <a:gd name="T27" fmla="*/ 1210 h 1210"/>
                <a:gd name="T28" fmla="*/ 67 w 1210"/>
                <a:gd name="T29" fmla="*/ 1206 h 1210"/>
                <a:gd name="T30" fmla="*/ 39 w 1210"/>
                <a:gd name="T31" fmla="*/ 1192 h 1210"/>
                <a:gd name="T32" fmla="*/ 18 w 1210"/>
                <a:gd name="T33" fmla="*/ 1171 h 1210"/>
                <a:gd name="T34" fmla="*/ 4 w 1210"/>
                <a:gd name="T35" fmla="*/ 1143 h 1210"/>
                <a:gd name="T36" fmla="*/ 0 w 1210"/>
                <a:gd name="T37" fmla="*/ 1112 h 1210"/>
                <a:gd name="T38" fmla="*/ 0 w 1210"/>
                <a:gd name="T39" fmla="*/ 97 h 1210"/>
                <a:gd name="T40" fmla="*/ 4 w 1210"/>
                <a:gd name="T41" fmla="*/ 67 h 1210"/>
                <a:gd name="T42" fmla="*/ 18 w 1210"/>
                <a:gd name="T43" fmla="*/ 40 h 1210"/>
                <a:gd name="T44" fmla="*/ 39 w 1210"/>
                <a:gd name="T45" fmla="*/ 18 h 1210"/>
                <a:gd name="T46" fmla="*/ 67 w 1210"/>
                <a:gd name="T47" fmla="*/ 4 h 1210"/>
                <a:gd name="T48" fmla="*/ 98 w 1210"/>
                <a:gd name="T49" fmla="*/ 0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10" h="1210">
                  <a:moveTo>
                    <a:pt x="98" y="0"/>
                  </a:moveTo>
                  <a:lnTo>
                    <a:pt x="1113" y="0"/>
                  </a:lnTo>
                  <a:lnTo>
                    <a:pt x="1143" y="4"/>
                  </a:lnTo>
                  <a:lnTo>
                    <a:pt x="1170" y="18"/>
                  </a:lnTo>
                  <a:lnTo>
                    <a:pt x="1192" y="40"/>
                  </a:lnTo>
                  <a:lnTo>
                    <a:pt x="1206" y="67"/>
                  </a:lnTo>
                  <a:lnTo>
                    <a:pt x="1210" y="97"/>
                  </a:lnTo>
                  <a:lnTo>
                    <a:pt x="1210" y="1112"/>
                  </a:lnTo>
                  <a:lnTo>
                    <a:pt x="1206" y="1143"/>
                  </a:lnTo>
                  <a:lnTo>
                    <a:pt x="1192" y="1171"/>
                  </a:lnTo>
                  <a:lnTo>
                    <a:pt x="1170" y="1192"/>
                  </a:lnTo>
                  <a:lnTo>
                    <a:pt x="1143" y="1206"/>
                  </a:lnTo>
                  <a:lnTo>
                    <a:pt x="1113" y="1210"/>
                  </a:lnTo>
                  <a:lnTo>
                    <a:pt x="98" y="1210"/>
                  </a:lnTo>
                  <a:lnTo>
                    <a:pt x="67" y="1206"/>
                  </a:lnTo>
                  <a:lnTo>
                    <a:pt x="39" y="1192"/>
                  </a:lnTo>
                  <a:lnTo>
                    <a:pt x="18" y="1171"/>
                  </a:lnTo>
                  <a:lnTo>
                    <a:pt x="4" y="1143"/>
                  </a:lnTo>
                  <a:lnTo>
                    <a:pt x="0" y="1112"/>
                  </a:lnTo>
                  <a:lnTo>
                    <a:pt x="0" y="97"/>
                  </a:lnTo>
                  <a:lnTo>
                    <a:pt x="4" y="67"/>
                  </a:lnTo>
                  <a:lnTo>
                    <a:pt x="18" y="40"/>
                  </a:lnTo>
                  <a:lnTo>
                    <a:pt x="39" y="18"/>
                  </a:lnTo>
                  <a:lnTo>
                    <a:pt x="67" y="4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16A99E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1828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5135562" y="1446213"/>
              <a:ext cx="657225" cy="504825"/>
            </a:xfrm>
            <a:custGeom>
              <a:avLst/>
              <a:gdLst>
                <a:gd name="T0" fmla="*/ 413 w 828"/>
                <a:gd name="T1" fmla="*/ 0 h 638"/>
                <a:gd name="T2" fmla="*/ 828 w 828"/>
                <a:gd name="T3" fmla="*/ 319 h 638"/>
                <a:gd name="T4" fmla="*/ 413 w 828"/>
                <a:gd name="T5" fmla="*/ 638 h 638"/>
                <a:gd name="T6" fmla="*/ 0 w 828"/>
                <a:gd name="T7" fmla="*/ 319 h 638"/>
                <a:gd name="T8" fmla="*/ 413 w 828"/>
                <a:gd name="T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8" h="638">
                  <a:moveTo>
                    <a:pt x="413" y="0"/>
                  </a:moveTo>
                  <a:lnTo>
                    <a:pt x="828" y="319"/>
                  </a:lnTo>
                  <a:lnTo>
                    <a:pt x="413" y="638"/>
                  </a:lnTo>
                  <a:lnTo>
                    <a:pt x="0" y="319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A7D22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4729162" y="2005013"/>
              <a:ext cx="506413" cy="657225"/>
            </a:xfrm>
            <a:custGeom>
              <a:avLst/>
              <a:gdLst>
                <a:gd name="T0" fmla="*/ 319 w 637"/>
                <a:gd name="T1" fmla="*/ 0 h 828"/>
                <a:gd name="T2" fmla="*/ 637 w 637"/>
                <a:gd name="T3" fmla="*/ 415 h 828"/>
                <a:gd name="T4" fmla="*/ 319 w 637"/>
                <a:gd name="T5" fmla="*/ 828 h 828"/>
                <a:gd name="T6" fmla="*/ 0 w 637"/>
                <a:gd name="T7" fmla="*/ 415 h 828"/>
                <a:gd name="T8" fmla="*/ 319 w 637"/>
                <a:gd name="T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828">
                  <a:moveTo>
                    <a:pt x="319" y="0"/>
                  </a:moveTo>
                  <a:lnTo>
                    <a:pt x="637" y="415"/>
                  </a:lnTo>
                  <a:lnTo>
                    <a:pt x="319" y="828"/>
                  </a:lnTo>
                  <a:lnTo>
                    <a:pt x="0" y="4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EA7D2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202487" y="2408238"/>
              <a:ext cx="657225" cy="504825"/>
            </a:xfrm>
            <a:custGeom>
              <a:avLst/>
              <a:gdLst>
                <a:gd name="T0" fmla="*/ 413 w 828"/>
                <a:gd name="T1" fmla="*/ 0 h 637"/>
                <a:gd name="T2" fmla="*/ 828 w 828"/>
                <a:gd name="T3" fmla="*/ 319 h 637"/>
                <a:gd name="T4" fmla="*/ 413 w 828"/>
                <a:gd name="T5" fmla="*/ 637 h 637"/>
                <a:gd name="T6" fmla="*/ 0 w 828"/>
                <a:gd name="T7" fmla="*/ 319 h 637"/>
                <a:gd name="T8" fmla="*/ 413 w 828"/>
                <a:gd name="T9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8" h="637">
                  <a:moveTo>
                    <a:pt x="413" y="0"/>
                  </a:moveTo>
                  <a:lnTo>
                    <a:pt x="828" y="319"/>
                  </a:lnTo>
                  <a:lnTo>
                    <a:pt x="413" y="637"/>
                  </a:lnTo>
                  <a:lnTo>
                    <a:pt x="0" y="319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34AE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7913687" y="2811463"/>
              <a:ext cx="504825" cy="657225"/>
            </a:xfrm>
            <a:custGeom>
              <a:avLst/>
              <a:gdLst>
                <a:gd name="T0" fmla="*/ 318 w 637"/>
                <a:gd name="T1" fmla="*/ 0 h 828"/>
                <a:gd name="T2" fmla="*/ 637 w 637"/>
                <a:gd name="T3" fmla="*/ 415 h 828"/>
                <a:gd name="T4" fmla="*/ 318 w 637"/>
                <a:gd name="T5" fmla="*/ 828 h 828"/>
                <a:gd name="T6" fmla="*/ 0 w 637"/>
                <a:gd name="T7" fmla="*/ 415 h 828"/>
                <a:gd name="T8" fmla="*/ 318 w 637"/>
                <a:gd name="T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828">
                  <a:moveTo>
                    <a:pt x="318" y="0"/>
                  </a:moveTo>
                  <a:lnTo>
                    <a:pt x="637" y="415"/>
                  </a:lnTo>
                  <a:lnTo>
                    <a:pt x="318" y="828"/>
                  </a:lnTo>
                  <a:lnTo>
                    <a:pt x="0" y="415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34AEDB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6951662" y="4926013"/>
              <a:ext cx="506413" cy="657225"/>
            </a:xfrm>
            <a:custGeom>
              <a:avLst/>
              <a:gdLst>
                <a:gd name="T0" fmla="*/ 319 w 637"/>
                <a:gd name="T1" fmla="*/ 0 h 828"/>
                <a:gd name="T2" fmla="*/ 637 w 637"/>
                <a:gd name="T3" fmla="*/ 415 h 828"/>
                <a:gd name="T4" fmla="*/ 319 w 637"/>
                <a:gd name="T5" fmla="*/ 828 h 828"/>
                <a:gd name="T6" fmla="*/ 0 w 637"/>
                <a:gd name="T7" fmla="*/ 415 h 828"/>
                <a:gd name="T8" fmla="*/ 319 w 637"/>
                <a:gd name="T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828">
                  <a:moveTo>
                    <a:pt x="319" y="0"/>
                  </a:moveTo>
                  <a:lnTo>
                    <a:pt x="637" y="415"/>
                  </a:lnTo>
                  <a:lnTo>
                    <a:pt x="319" y="828"/>
                  </a:lnTo>
                  <a:lnTo>
                    <a:pt x="0" y="4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3A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4351337" y="4689475"/>
              <a:ext cx="611188" cy="469900"/>
            </a:xfrm>
            <a:custGeom>
              <a:avLst/>
              <a:gdLst>
                <a:gd name="T0" fmla="*/ 383 w 769"/>
                <a:gd name="T1" fmla="*/ 0 h 592"/>
                <a:gd name="T2" fmla="*/ 769 w 769"/>
                <a:gd name="T3" fmla="*/ 297 h 592"/>
                <a:gd name="T4" fmla="*/ 383 w 769"/>
                <a:gd name="T5" fmla="*/ 592 h 592"/>
                <a:gd name="T6" fmla="*/ 0 w 769"/>
                <a:gd name="T7" fmla="*/ 297 h 592"/>
                <a:gd name="T8" fmla="*/ 383 w 769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9" h="592">
                  <a:moveTo>
                    <a:pt x="383" y="0"/>
                  </a:moveTo>
                  <a:lnTo>
                    <a:pt x="769" y="297"/>
                  </a:lnTo>
                  <a:lnTo>
                    <a:pt x="383" y="592"/>
                  </a:lnTo>
                  <a:lnTo>
                    <a:pt x="0" y="2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16A99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6396037" y="5637213"/>
              <a:ext cx="657225" cy="504825"/>
            </a:xfrm>
            <a:custGeom>
              <a:avLst/>
              <a:gdLst>
                <a:gd name="T0" fmla="*/ 413 w 828"/>
                <a:gd name="T1" fmla="*/ 0 h 638"/>
                <a:gd name="T2" fmla="*/ 828 w 828"/>
                <a:gd name="T3" fmla="*/ 319 h 638"/>
                <a:gd name="T4" fmla="*/ 413 w 828"/>
                <a:gd name="T5" fmla="*/ 638 h 638"/>
                <a:gd name="T6" fmla="*/ 0 w 828"/>
                <a:gd name="T7" fmla="*/ 319 h 638"/>
                <a:gd name="T8" fmla="*/ 413 w 828"/>
                <a:gd name="T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8" h="638">
                  <a:moveTo>
                    <a:pt x="413" y="0"/>
                  </a:moveTo>
                  <a:lnTo>
                    <a:pt x="828" y="319"/>
                  </a:lnTo>
                  <a:lnTo>
                    <a:pt x="413" y="638"/>
                  </a:lnTo>
                  <a:lnTo>
                    <a:pt x="0" y="319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B73A4D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3770312" y="4119563"/>
              <a:ext cx="504825" cy="657225"/>
            </a:xfrm>
            <a:custGeom>
              <a:avLst/>
              <a:gdLst>
                <a:gd name="T0" fmla="*/ 319 w 637"/>
                <a:gd name="T1" fmla="*/ 0 h 828"/>
                <a:gd name="T2" fmla="*/ 637 w 637"/>
                <a:gd name="T3" fmla="*/ 415 h 828"/>
                <a:gd name="T4" fmla="*/ 319 w 637"/>
                <a:gd name="T5" fmla="*/ 828 h 828"/>
                <a:gd name="T6" fmla="*/ 0 w 637"/>
                <a:gd name="T7" fmla="*/ 415 h 828"/>
                <a:gd name="T8" fmla="*/ 319 w 637"/>
                <a:gd name="T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828">
                  <a:moveTo>
                    <a:pt x="319" y="0"/>
                  </a:moveTo>
                  <a:lnTo>
                    <a:pt x="637" y="415"/>
                  </a:lnTo>
                  <a:lnTo>
                    <a:pt x="319" y="828"/>
                  </a:lnTo>
                  <a:lnTo>
                    <a:pt x="0" y="4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16A99E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5122068" y="5376863"/>
              <a:ext cx="992188" cy="765175"/>
              <a:chOff x="1627188" y="5172075"/>
              <a:chExt cx="992188" cy="765175"/>
            </a:xfrm>
            <a:solidFill>
              <a:sysClr val="window" lastClr="FFFFFF"/>
            </a:solidFill>
          </p:grpSpPr>
          <p:sp>
            <p:nvSpPr>
              <p:cNvPr id="147" name="Freeform 6"/>
              <p:cNvSpPr>
                <a:spLocks/>
              </p:cNvSpPr>
              <p:nvPr/>
            </p:nvSpPr>
            <p:spPr bwMode="auto">
              <a:xfrm>
                <a:off x="2051051" y="5392738"/>
                <a:ext cx="146050" cy="69850"/>
              </a:xfrm>
              <a:custGeom>
                <a:avLst/>
                <a:gdLst>
                  <a:gd name="T0" fmla="*/ 106 w 551"/>
                  <a:gd name="T1" fmla="*/ 0 h 265"/>
                  <a:gd name="T2" fmla="*/ 446 w 551"/>
                  <a:gd name="T3" fmla="*/ 0 h 265"/>
                  <a:gd name="T4" fmla="*/ 500 w 551"/>
                  <a:gd name="T5" fmla="*/ 2 h 265"/>
                  <a:gd name="T6" fmla="*/ 551 w 551"/>
                  <a:gd name="T7" fmla="*/ 10 h 265"/>
                  <a:gd name="T8" fmla="*/ 525 w 551"/>
                  <a:gd name="T9" fmla="*/ 53 h 265"/>
                  <a:gd name="T10" fmla="*/ 502 w 551"/>
                  <a:gd name="T11" fmla="*/ 98 h 265"/>
                  <a:gd name="T12" fmla="*/ 486 w 551"/>
                  <a:gd name="T13" fmla="*/ 145 h 265"/>
                  <a:gd name="T14" fmla="*/ 475 w 551"/>
                  <a:gd name="T15" fmla="*/ 196 h 265"/>
                  <a:gd name="T16" fmla="*/ 469 w 551"/>
                  <a:gd name="T17" fmla="*/ 248 h 265"/>
                  <a:gd name="T18" fmla="*/ 428 w 551"/>
                  <a:gd name="T19" fmla="*/ 232 h 265"/>
                  <a:gd name="T20" fmla="*/ 384 w 551"/>
                  <a:gd name="T21" fmla="*/ 220 h 265"/>
                  <a:gd name="T22" fmla="*/ 341 w 551"/>
                  <a:gd name="T23" fmla="*/ 213 h 265"/>
                  <a:gd name="T24" fmla="*/ 295 w 551"/>
                  <a:gd name="T25" fmla="*/ 211 h 265"/>
                  <a:gd name="T26" fmla="*/ 238 w 551"/>
                  <a:gd name="T27" fmla="*/ 215 h 265"/>
                  <a:gd name="T28" fmla="*/ 184 w 551"/>
                  <a:gd name="T29" fmla="*/ 225 h 265"/>
                  <a:gd name="T30" fmla="*/ 132 w 551"/>
                  <a:gd name="T31" fmla="*/ 242 h 265"/>
                  <a:gd name="T32" fmla="*/ 83 w 551"/>
                  <a:gd name="T33" fmla="*/ 265 h 265"/>
                  <a:gd name="T34" fmla="*/ 80 w 551"/>
                  <a:gd name="T35" fmla="*/ 209 h 265"/>
                  <a:gd name="T36" fmla="*/ 69 w 551"/>
                  <a:gd name="T37" fmla="*/ 156 h 265"/>
                  <a:gd name="T38" fmla="*/ 52 w 551"/>
                  <a:gd name="T39" fmla="*/ 104 h 265"/>
                  <a:gd name="T40" fmla="*/ 29 w 551"/>
                  <a:gd name="T41" fmla="*/ 55 h 265"/>
                  <a:gd name="T42" fmla="*/ 0 w 551"/>
                  <a:gd name="T43" fmla="*/ 10 h 265"/>
                  <a:gd name="T44" fmla="*/ 52 w 551"/>
                  <a:gd name="T45" fmla="*/ 2 h 265"/>
                  <a:gd name="T46" fmla="*/ 106 w 551"/>
                  <a:gd name="T47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51" h="265">
                    <a:moveTo>
                      <a:pt x="106" y="0"/>
                    </a:moveTo>
                    <a:lnTo>
                      <a:pt x="446" y="0"/>
                    </a:lnTo>
                    <a:lnTo>
                      <a:pt x="500" y="2"/>
                    </a:lnTo>
                    <a:lnTo>
                      <a:pt x="551" y="10"/>
                    </a:lnTo>
                    <a:lnTo>
                      <a:pt x="525" y="53"/>
                    </a:lnTo>
                    <a:lnTo>
                      <a:pt x="502" y="98"/>
                    </a:lnTo>
                    <a:lnTo>
                      <a:pt x="486" y="145"/>
                    </a:lnTo>
                    <a:lnTo>
                      <a:pt x="475" y="196"/>
                    </a:lnTo>
                    <a:lnTo>
                      <a:pt x="469" y="248"/>
                    </a:lnTo>
                    <a:lnTo>
                      <a:pt x="428" y="232"/>
                    </a:lnTo>
                    <a:lnTo>
                      <a:pt x="384" y="220"/>
                    </a:lnTo>
                    <a:lnTo>
                      <a:pt x="341" y="213"/>
                    </a:lnTo>
                    <a:lnTo>
                      <a:pt x="295" y="211"/>
                    </a:lnTo>
                    <a:lnTo>
                      <a:pt x="238" y="215"/>
                    </a:lnTo>
                    <a:lnTo>
                      <a:pt x="184" y="225"/>
                    </a:lnTo>
                    <a:lnTo>
                      <a:pt x="132" y="242"/>
                    </a:lnTo>
                    <a:lnTo>
                      <a:pt x="83" y="265"/>
                    </a:lnTo>
                    <a:lnTo>
                      <a:pt x="80" y="209"/>
                    </a:lnTo>
                    <a:lnTo>
                      <a:pt x="69" y="156"/>
                    </a:lnTo>
                    <a:lnTo>
                      <a:pt x="52" y="104"/>
                    </a:lnTo>
                    <a:lnTo>
                      <a:pt x="29" y="55"/>
                    </a:lnTo>
                    <a:lnTo>
                      <a:pt x="0" y="10"/>
                    </a:lnTo>
                    <a:lnTo>
                      <a:pt x="52" y="2"/>
                    </a:lnTo>
                    <a:lnTo>
                      <a:pt x="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7"/>
              <p:cNvSpPr>
                <a:spLocks/>
              </p:cNvSpPr>
              <p:nvPr/>
            </p:nvSpPr>
            <p:spPr bwMode="auto">
              <a:xfrm>
                <a:off x="2017713" y="5172075"/>
                <a:ext cx="212725" cy="214313"/>
              </a:xfrm>
              <a:custGeom>
                <a:avLst/>
                <a:gdLst>
                  <a:gd name="T0" fmla="*/ 401 w 803"/>
                  <a:gd name="T1" fmla="*/ 0 h 810"/>
                  <a:gd name="T2" fmla="*/ 452 w 803"/>
                  <a:gd name="T3" fmla="*/ 3 h 810"/>
                  <a:gd name="T4" fmla="*/ 501 w 803"/>
                  <a:gd name="T5" fmla="*/ 13 h 810"/>
                  <a:gd name="T6" fmla="*/ 547 w 803"/>
                  <a:gd name="T7" fmla="*/ 28 h 810"/>
                  <a:gd name="T8" fmla="*/ 590 w 803"/>
                  <a:gd name="T9" fmla="*/ 47 h 810"/>
                  <a:gd name="T10" fmla="*/ 632 w 803"/>
                  <a:gd name="T11" fmla="*/ 73 h 810"/>
                  <a:gd name="T12" fmla="*/ 668 w 803"/>
                  <a:gd name="T13" fmla="*/ 103 h 810"/>
                  <a:gd name="T14" fmla="*/ 702 w 803"/>
                  <a:gd name="T15" fmla="*/ 136 h 810"/>
                  <a:gd name="T16" fmla="*/ 731 w 803"/>
                  <a:gd name="T17" fmla="*/ 173 h 810"/>
                  <a:gd name="T18" fmla="*/ 756 w 803"/>
                  <a:gd name="T19" fmla="*/ 215 h 810"/>
                  <a:gd name="T20" fmla="*/ 776 w 803"/>
                  <a:gd name="T21" fmla="*/ 259 h 810"/>
                  <a:gd name="T22" fmla="*/ 791 w 803"/>
                  <a:gd name="T23" fmla="*/ 306 h 810"/>
                  <a:gd name="T24" fmla="*/ 800 w 803"/>
                  <a:gd name="T25" fmla="*/ 354 h 810"/>
                  <a:gd name="T26" fmla="*/ 803 w 803"/>
                  <a:gd name="T27" fmla="*/ 405 h 810"/>
                  <a:gd name="T28" fmla="*/ 800 w 803"/>
                  <a:gd name="T29" fmla="*/ 456 h 810"/>
                  <a:gd name="T30" fmla="*/ 791 w 803"/>
                  <a:gd name="T31" fmla="*/ 504 h 810"/>
                  <a:gd name="T32" fmla="*/ 776 w 803"/>
                  <a:gd name="T33" fmla="*/ 552 h 810"/>
                  <a:gd name="T34" fmla="*/ 756 w 803"/>
                  <a:gd name="T35" fmla="*/ 596 h 810"/>
                  <a:gd name="T36" fmla="*/ 731 w 803"/>
                  <a:gd name="T37" fmla="*/ 636 h 810"/>
                  <a:gd name="T38" fmla="*/ 702 w 803"/>
                  <a:gd name="T39" fmla="*/ 674 h 810"/>
                  <a:gd name="T40" fmla="*/ 668 w 803"/>
                  <a:gd name="T41" fmla="*/ 707 h 810"/>
                  <a:gd name="T42" fmla="*/ 632 w 803"/>
                  <a:gd name="T43" fmla="*/ 737 h 810"/>
                  <a:gd name="T44" fmla="*/ 590 w 803"/>
                  <a:gd name="T45" fmla="*/ 762 h 810"/>
                  <a:gd name="T46" fmla="*/ 547 w 803"/>
                  <a:gd name="T47" fmla="*/ 782 h 810"/>
                  <a:gd name="T48" fmla="*/ 501 w 803"/>
                  <a:gd name="T49" fmla="*/ 798 h 810"/>
                  <a:gd name="T50" fmla="*/ 452 w 803"/>
                  <a:gd name="T51" fmla="*/ 807 h 810"/>
                  <a:gd name="T52" fmla="*/ 401 w 803"/>
                  <a:gd name="T53" fmla="*/ 810 h 810"/>
                  <a:gd name="T54" fmla="*/ 351 w 803"/>
                  <a:gd name="T55" fmla="*/ 807 h 810"/>
                  <a:gd name="T56" fmla="*/ 303 w 803"/>
                  <a:gd name="T57" fmla="*/ 798 h 810"/>
                  <a:gd name="T58" fmla="*/ 256 w 803"/>
                  <a:gd name="T59" fmla="*/ 782 h 810"/>
                  <a:gd name="T60" fmla="*/ 212 w 803"/>
                  <a:gd name="T61" fmla="*/ 762 h 810"/>
                  <a:gd name="T62" fmla="*/ 172 w 803"/>
                  <a:gd name="T63" fmla="*/ 737 h 810"/>
                  <a:gd name="T64" fmla="*/ 135 w 803"/>
                  <a:gd name="T65" fmla="*/ 707 h 810"/>
                  <a:gd name="T66" fmla="*/ 101 w 803"/>
                  <a:gd name="T67" fmla="*/ 674 h 810"/>
                  <a:gd name="T68" fmla="*/ 72 w 803"/>
                  <a:gd name="T69" fmla="*/ 636 h 810"/>
                  <a:gd name="T70" fmla="*/ 47 w 803"/>
                  <a:gd name="T71" fmla="*/ 596 h 810"/>
                  <a:gd name="T72" fmla="*/ 27 w 803"/>
                  <a:gd name="T73" fmla="*/ 552 h 810"/>
                  <a:gd name="T74" fmla="*/ 12 w 803"/>
                  <a:gd name="T75" fmla="*/ 504 h 810"/>
                  <a:gd name="T76" fmla="*/ 3 w 803"/>
                  <a:gd name="T77" fmla="*/ 456 h 810"/>
                  <a:gd name="T78" fmla="*/ 0 w 803"/>
                  <a:gd name="T79" fmla="*/ 405 h 810"/>
                  <a:gd name="T80" fmla="*/ 3 w 803"/>
                  <a:gd name="T81" fmla="*/ 354 h 810"/>
                  <a:gd name="T82" fmla="*/ 12 w 803"/>
                  <a:gd name="T83" fmla="*/ 306 h 810"/>
                  <a:gd name="T84" fmla="*/ 27 w 803"/>
                  <a:gd name="T85" fmla="*/ 259 h 810"/>
                  <a:gd name="T86" fmla="*/ 47 w 803"/>
                  <a:gd name="T87" fmla="*/ 215 h 810"/>
                  <a:gd name="T88" fmla="*/ 72 w 803"/>
                  <a:gd name="T89" fmla="*/ 173 h 810"/>
                  <a:gd name="T90" fmla="*/ 101 w 803"/>
                  <a:gd name="T91" fmla="*/ 136 h 810"/>
                  <a:gd name="T92" fmla="*/ 135 w 803"/>
                  <a:gd name="T93" fmla="*/ 103 h 810"/>
                  <a:gd name="T94" fmla="*/ 172 w 803"/>
                  <a:gd name="T95" fmla="*/ 73 h 810"/>
                  <a:gd name="T96" fmla="*/ 212 w 803"/>
                  <a:gd name="T97" fmla="*/ 47 h 810"/>
                  <a:gd name="T98" fmla="*/ 256 w 803"/>
                  <a:gd name="T99" fmla="*/ 28 h 810"/>
                  <a:gd name="T100" fmla="*/ 303 w 803"/>
                  <a:gd name="T101" fmla="*/ 13 h 810"/>
                  <a:gd name="T102" fmla="*/ 351 w 803"/>
                  <a:gd name="T103" fmla="*/ 3 h 810"/>
                  <a:gd name="T104" fmla="*/ 401 w 803"/>
                  <a:gd name="T105" fmla="*/ 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03" h="810">
                    <a:moveTo>
                      <a:pt x="401" y="0"/>
                    </a:moveTo>
                    <a:lnTo>
                      <a:pt x="452" y="3"/>
                    </a:lnTo>
                    <a:lnTo>
                      <a:pt x="501" y="13"/>
                    </a:lnTo>
                    <a:lnTo>
                      <a:pt x="547" y="28"/>
                    </a:lnTo>
                    <a:lnTo>
                      <a:pt x="590" y="47"/>
                    </a:lnTo>
                    <a:lnTo>
                      <a:pt x="632" y="73"/>
                    </a:lnTo>
                    <a:lnTo>
                      <a:pt x="668" y="103"/>
                    </a:lnTo>
                    <a:lnTo>
                      <a:pt x="702" y="136"/>
                    </a:lnTo>
                    <a:lnTo>
                      <a:pt x="731" y="173"/>
                    </a:lnTo>
                    <a:lnTo>
                      <a:pt x="756" y="215"/>
                    </a:lnTo>
                    <a:lnTo>
                      <a:pt x="776" y="259"/>
                    </a:lnTo>
                    <a:lnTo>
                      <a:pt x="791" y="306"/>
                    </a:lnTo>
                    <a:lnTo>
                      <a:pt x="800" y="354"/>
                    </a:lnTo>
                    <a:lnTo>
                      <a:pt x="803" y="405"/>
                    </a:lnTo>
                    <a:lnTo>
                      <a:pt x="800" y="456"/>
                    </a:lnTo>
                    <a:lnTo>
                      <a:pt x="791" y="504"/>
                    </a:lnTo>
                    <a:lnTo>
                      <a:pt x="776" y="552"/>
                    </a:lnTo>
                    <a:lnTo>
                      <a:pt x="756" y="596"/>
                    </a:lnTo>
                    <a:lnTo>
                      <a:pt x="731" y="636"/>
                    </a:lnTo>
                    <a:lnTo>
                      <a:pt x="702" y="674"/>
                    </a:lnTo>
                    <a:lnTo>
                      <a:pt x="668" y="707"/>
                    </a:lnTo>
                    <a:lnTo>
                      <a:pt x="632" y="737"/>
                    </a:lnTo>
                    <a:lnTo>
                      <a:pt x="590" y="762"/>
                    </a:lnTo>
                    <a:lnTo>
                      <a:pt x="547" y="782"/>
                    </a:lnTo>
                    <a:lnTo>
                      <a:pt x="501" y="798"/>
                    </a:lnTo>
                    <a:lnTo>
                      <a:pt x="452" y="807"/>
                    </a:lnTo>
                    <a:lnTo>
                      <a:pt x="401" y="810"/>
                    </a:lnTo>
                    <a:lnTo>
                      <a:pt x="351" y="807"/>
                    </a:lnTo>
                    <a:lnTo>
                      <a:pt x="303" y="798"/>
                    </a:lnTo>
                    <a:lnTo>
                      <a:pt x="256" y="782"/>
                    </a:lnTo>
                    <a:lnTo>
                      <a:pt x="212" y="762"/>
                    </a:lnTo>
                    <a:lnTo>
                      <a:pt x="172" y="737"/>
                    </a:lnTo>
                    <a:lnTo>
                      <a:pt x="135" y="707"/>
                    </a:lnTo>
                    <a:lnTo>
                      <a:pt x="101" y="674"/>
                    </a:lnTo>
                    <a:lnTo>
                      <a:pt x="72" y="636"/>
                    </a:lnTo>
                    <a:lnTo>
                      <a:pt x="47" y="596"/>
                    </a:lnTo>
                    <a:lnTo>
                      <a:pt x="27" y="552"/>
                    </a:lnTo>
                    <a:lnTo>
                      <a:pt x="12" y="504"/>
                    </a:lnTo>
                    <a:lnTo>
                      <a:pt x="3" y="456"/>
                    </a:lnTo>
                    <a:lnTo>
                      <a:pt x="0" y="405"/>
                    </a:lnTo>
                    <a:lnTo>
                      <a:pt x="3" y="354"/>
                    </a:lnTo>
                    <a:lnTo>
                      <a:pt x="12" y="306"/>
                    </a:lnTo>
                    <a:lnTo>
                      <a:pt x="27" y="259"/>
                    </a:lnTo>
                    <a:lnTo>
                      <a:pt x="47" y="215"/>
                    </a:lnTo>
                    <a:lnTo>
                      <a:pt x="72" y="173"/>
                    </a:lnTo>
                    <a:lnTo>
                      <a:pt x="101" y="136"/>
                    </a:lnTo>
                    <a:lnTo>
                      <a:pt x="135" y="103"/>
                    </a:lnTo>
                    <a:lnTo>
                      <a:pt x="172" y="73"/>
                    </a:lnTo>
                    <a:lnTo>
                      <a:pt x="212" y="47"/>
                    </a:lnTo>
                    <a:lnTo>
                      <a:pt x="256" y="28"/>
                    </a:lnTo>
                    <a:lnTo>
                      <a:pt x="303" y="13"/>
                    </a:lnTo>
                    <a:lnTo>
                      <a:pt x="351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8"/>
              <p:cNvSpPr>
                <a:spLocks/>
              </p:cNvSpPr>
              <p:nvPr/>
            </p:nvSpPr>
            <p:spPr bwMode="auto">
              <a:xfrm>
                <a:off x="2192338" y="5370513"/>
                <a:ext cx="196850" cy="198438"/>
              </a:xfrm>
              <a:custGeom>
                <a:avLst/>
                <a:gdLst>
                  <a:gd name="T0" fmla="*/ 370 w 740"/>
                  <a:gd name="T1" fmla="*/ 0 h 745"/>
                  <a:gd name="T2" fmla="*/ 420 w 740"/>
                  <a:gd name="T3" fmla="*/ 3 h 745"/>
                  <a:gd name="T4" fmla="*/ 468 w 740"/>
                  <a:gd name="T5" fmla="*/ 12 h 745"/>
                  <a:gd name="T6" fmla="*/ 514 w 740"/>
                  <a:gd name="T7" fmla="*/ 29 h 745"/>
                  <a:gd name="T8" fmla="*/ 556 w 740"/>
                  <a:gd name="T9" fmla="*/ 51 h 745"/>
                  <a:gd name="T10" fmla="*/ 596 w 740"/>
                  <a:gd name="T11" fmla="*/ 77 h 745"/>
                  <a:gd name="T12" fmla="*/ 632 w 740"/>
                  <a:gd name="T13" fmla="*/ 108 h 745"/>
                  <a:gd name="T14" fmla="*/ 663 w 740"/>
                  <a:gd name="T15" fmla="*/ 144 h 745"/>
                  <a:gd name="T16" fmla="*/ 689 w 740"/>
                  <a:gd name="T17" fmla="*/ 184 h 745"/>
                  <a:gd name="T18" fmla="*/ 711 w 740"/>
                  <a:gd name="T19" fmla="*/ 227 h 745"/>
                  <a:gd name="T20" fmla="*/ 727 w 740"/>
                  <a:gd name="T21" fmla="*/ 273 h 745"/>
                  <a:gd name="T22" fmla="*/ 736 w 740"/>
                  <a:gd name="T23" fmla="*/ 322 h 745"/>
                  <a:gd name="T24" fmla="*/ 740 w 740"/>
                  <a:gd name="T25" fmla="*/ 373 h 745"/>
                  <a:gd name="T26" fmla="*/ 736 w 740"/>
                  <a:gd name="T27" fmla="*/ 423 h 745"/>
                  <a:gd name="T28" fmla="*/ 727 w 740"/>
                  <a:gd name="T29" fmla="*/ 472 h 745"/>
                  <a:gd name="T30" fmla="*/ 711 w 740"/>
                  <a:gd name="T31" fmla="*/ 518 h 745"/>
                  <a:gd name="T32" fmla="*/ 689 w 740"/>
                  <a:gd name="T33" fmla="*/ 561 h 745"/>
                  <a:gd name="T34" fmla="*/ 663 w 740"/>
                  <a:gd name="T35" fmla="*/ 600 h 745"/>
                  <a:gd name="T36" fmla="*/ 632 w 740"/>
                  <a:gd name="T37" fmla="*/ 636 h 745"/>
                  <a:gd name="T38" fmla="*/ 596 w 740"/>
                  <a:gd name="T39" fmla="*/ 668 h 745"/>
                  <a:gd name="T40" fmla="*/ 556 w 740"/>
                  <a:gd name="T41" fmla="*/ 695 h 745"/>
                  <a:gd name="T42" fmla="*/ 514 w 740"/>
                  <a:gd name="T43" fmla="*/ 717 h 745"/>
                  <a:gd name="T44" fmla="*/ 468 w 740"/>
                  <a:gd name="T45" fmla="*/ 733 h 745"/>
                  <a:gd name="T46" fmla="*/ 420 w 740"/>
                  <a:gd name="T47" fmla="*/ 742 h 745"/>
                  <a:gd name="T48" fmla="*/ 370 w 740"/>
                  <a:gd name="T49" fmla="*/ 745 h 745"/>
                  <a:gd name="T50" fmla="*/ 328 w 740"/>
                  <a:gd name="T51" fmla="*/ 743 h 745"/>
                  <a:gd name="T52" fmla="*/ 288 w 740"/>
                  <a:gd name="T53" fmla="*/ 736 h 745"/>
                  <a:gd name="T54" fmla="*/ 250 w 740"/>
                  <a:gd name="T55" fmla="*/ 726 h 745"/>
                  <a:gd name="T56" fmla="*/ 214 w 740"/>
                  <a:gd name="T57" fmla="*/ 711 h 745"/>
                  <a:gd name="T58" fmla="*/ 205 w 740"/>
                  <a:gd name="T59" fmla="*/ 656 h 745"/>
                  <a:gd name="T60" fmla="*/ 190 w 740"/>
                  <a:gd name="T61" fmla="*/ 606 h 745"/>
                  <a:gd name="T62" fmla="*/ 170 w 740"/>
                  <a:gd name="T63" fmla="*/ 557 h 745"/>
                  <a:gd name="T64" fmla="*/ 145 w 740"/>
                  <a:gd name="T65" fmla="*/ 512 h 745"/>
                  <a:gd name="T66" fmla="*/ 115 w 740"/>
                  <a:gd name="T67" fmla="*/ 470 h 745"/>
                  <a:gd name="T68" fmla="*/ 81 w 740"/>
                  <a:gd name="T69" fmla="*/ 431 h 745"/>
                  <a:gd name="T70" fmla="*/ 42 w 740"/>
                  <a:gd name="T71" fmla="*/ 397 h 745"/>
                  <a:gd name="T72" fmla="*/ 0 w 740"/>
                  <a:gd name="T73" fmla="*/ 367 h 745"/>
                  <a:gd name="T74" fmla="*/ 4 w 740"/>
                  <a:gd name="T75" fmla="*/ 317 h 745"/>
                  <a:gd name="T76" fmla="*/ 14 w 740"/>
                  <a:gd name="T77" fmla="*/ 269 h 745"/>
                  <a:gd name="T78" fmla="*/ 30 w 740"/>
                  <a:gd name="T79" fmla="*/ 224 h 745"/>
                  <a:gd name="T80" fmla="*/ 52 w 740"/>
                  <a:gd name="T81" fmla="*/ 181 h 745"/>
                  <a:gd name="T82" fmla="*/ 79 w 740"/>
                  <a:gd name="T83" fmla="*/ 142 h 745"/>
                  <a:gd name="T84" fmla="*/ 110 w 740"/>
                  <a:gd name="T85" fmla="*/ 107 h 745"/>
                  <a:gd name="T86" fmla="*/ 145 w 740"/>
                  <a:gd name="T87" fmla="*/ 76 h 745"/>
                  <a:gd name="T88" fmla="*/ 184 w 740"/>
                  <a:gd name="T89" fmla="*/ 49 h 745"/>
                  <a:gd name="T90" fmla="*/ 226 w 740"/>
                  <a:gd name="T91" fmla="*/ 29 h 745"/>
                  <a:gd name="T92" fmla="*/ 272 w 740"/>
                  <a:gd name="T93" fmla="*/ 12 h 745"/>
                  <a:gd name="T94" fmla="*/ 320 w 740"/>
                  <a:gd name="T95" fmla="*/ 3 h 745"/>
                  <a:gd name="T96" fmla="*/ 370 w 740"/>
                  <a:gd name="T97" fmla="*/ 0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0" h="745">
                    <a:moveTo>
                      <a:pt x="370" y="0"/>
                    </a:moveTo>
                    <a:lnTo>
                      <a:pt x="420" y="3"/>
                    </a:lnTo>
                    <a:lnTo>
                      <a:pt x="468" y="12"/>
                    </a:lnTo>
                    <a:lnTo>
                      <a:pt x="514" y="29"/>
                    </a:lnTo>
                    <a:lnTo>
                      <a:pt x="556" y="51"/>
                    </a:lnTo>
                    <a:lnTo>
                      <a:pt x="596" y="77"/>
                    </a:lnTo>
                    <a:lnTo>
                      <a:pt x="632" y="108"/>
                    </a:lnTo>
                    <a:lnTo>
                      <a:pt x="663" y="144"/>
                    </a:lnTo>
                    <a:lnTo>
                      <a:pt x="689" y="184"/>
                    </a:lnTo>
                    <a:lnTo>
                      <a:pt x="711" y="227"/>
                    </a:lnTo>
                    <a:lnTo>
                      <a:pt x="727" y="273"/>
                    </a:lnTo>
                    <a:lnTo>
                      <a:pt x="736" y="322"/>
                    </a:lnTo>
                    <a:lnTo>
                      <a:pt x="740" y="373"/>
                    </a:lnTo>
                    <a:lnTo>
                      <a:pt x="736" y="423"/>
                    </a:lnTo>
                    <a:lnTo>
                      <a:pt x="727" y="472"/>
                    </a:lnTo>
                    <a:lnTo>
                      <a:pt x="711" y="518"/>
                    </a:lnTo>
                    <a:lnTo>
                      <a:pt x="689" y="561"/>
                    </a:lnTo>
                    <a:lnTo>
                      <a:pt x="663" y="600"/>
                    </a:lnTo>
                    <a:lnTo>
                      <a:pt x="632" y="636"/>
                    </a:lnTo>
                    <a:lnTo>
                      <a:pt x="596" y="668"/>
                    </a:lnTo>
                    <a:lnTo>
                      <a:pt x="556" y="695"/>
                    </a:lnTo>
                    <a:lnTo>
                      <a:pt x="514" y="717"/>
                    </a:lnTo>
                    <a:lnTo>
                      <a:pt x="468" y="733"/>
                    </a:lnTo>
                    <a:lnTo>
                      <a:pt x="420" y="742"/>
                    </a:lnTo>
                    <a:lnTo>
                      <a:pt x="370" y="745"/>
                    </a:lnTo>
                    <a:lnTo>
                      <a:pt x="328" y="743"/>
                    </a:lnTo>
                    <a:lnTo>
                      <a:pt x="288" y="736"/>
                    </a:lnTo>
                    <a:lnTo>
                      <a:pt x="250" y="726"/>
                    </a:lnTo>
                    <a:lnTo>
                      <a:pt x="214" y="711"/>
                    </a:lnTo>
                    <a:lnTo>
                      <a:pt x="205" y="656"/>
                    </a:lnTo>
                    <a:lnTo>
                      <a:pt x="190" y="606"/>
                    </a:lnTo>
                    <a:lnTo>
                      <a:pt x="170" y="557"/>
                    </a:lnTo>
                    <a:lnTo>
                      <a:pt x="145" y="512"/>
                    </a:lnTo>
                    <a:lnTo>
                      <a:pt x="115" y="470"/>
                    </a:lnTo>
                    <a:lnTo>
                      <a:pt x="81" y="431"/>
                    </a:lnTo>
                    <a:lnTo>
                      <a:pt x="42" y="397"/>
                    </a:lnTo>
                    <a:lnTo>
                      <a:pt x="0" y="367"/>
                    </a:lnTo>
                    <a:lnTo>
                      <a:pt x="4" y="317"/>
                    </a:lnTo>
                    <a:lnTo>
                      <a:pt x="14" y="269"/>
                    </a:lnTo>
                    <a:lnTo>
                      <a:pt x="30" y="224"/>
                    </a:lnTo>
                    <a:lnTo>
                      <a:pt x="52" y="181"/>
                    </a:lnTo>
                    <a:lnTo>
                      <a:pt x="79" y="142"/>
                    </a:lnTo>
                    <a:lnTo>
                      <a:pt x="110" y="107"/>
                    </a:lnTo>
                    <a:lnTo>
                      <a:pt x="145" y="76"/>
                    </a:lnTo>
                    <a:lnTo>
                      <a:pt x="184" y="49"/>
                    </a:lnTo>
                    <a:lnTo>
                      <a:pt x="226" y="29"/>
                    </a:lnTo>
                    <a:lnTo>
                      <a:pt x="272" y="12"/>
                    </a:lnTo>
                    <a:lnTo>
                      <a:pt x="320" y="3"/>
                    </a:lnTo>
                    <a:lnTo>
                      <a:pt x="3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9"/>
              <p:cNvSpPr>
                <a:spLocks/>
              </p:cNvSpPr>
              <p:nvPr/>
            </p:nvSpPr>
            <p:spPr bwMode="auto">
              <a:xfrm>
                <a:off x="1858963" y="5370513"/>
                <a:ext cx="196850" cy="198438"/>
              </a:xfrm>
              <a:custGeom>
                <a:avLst/>
                <a:gdLst>
                  <a:gd name="T0" fmla="*/ 371 w 741"/>
                  <a:gd name="T1" fmla="*/ 0 h 745"/>
                  <a:gd name="T2" fmla="*/ 421 w 741"/>
                  <a:gd name="T3" fmla="*/ 3 h 745"/>
                  <a:gd name="T4" fmla="*/ 469 w 741"/>
                  <a:gd name="T5" fmla="*/ 12 h 745"/>
                  <a:gd name="T6" fmla="*/ 515 w 741"/>
                  <a:gd name="T7" fmla="*/ 29 h 745"/>
                  <a:gd name="T8" fmla="*/ 558 w 741"/>
                  <a:gd name="T9" fmla="*/ 51 h 745"/>
                  <a:gd name="T10" fmla="*/ 597 w 741"/>
                  <a:gd name="T11" fmla="*/ 77 h 745"/>
                  <a:gd name="T12" fmla="*/ 633 w 741"/>
                  <a:gd name="T13" fmla="*/ 108 h 745"/>
                  <a:gd name="T14" fmla="*/ 663 w 741"/>
                  <a:gd name="T15" fmla="*/ 144 h 745"/>
                  <a:gd name="T16" fmla="*/ 690 w 741"/>
                  <a:gd name="T17" fmla="*/ 184 h 745"/>
                  <a:gd name="T18" fmla="*/ 712 w 741"/>
                  <a:gd name="T19" fmla="*/ 227 h 745"/>
                  <a:gd name="T20" fmla="*/ 728 w 741"/>
                  <a:gd name="T21" fmla="*/ 273 h 745"/>
                  <a:gd name="T22" fmla="*/ 738 w 741"/>
                  <a:gd name="T23" fmla="*/ 322 h 745"/>
                  <a:gd name="T24" fmla="*/ 741 w 741"/>
                  <a:gd name="T25" fmla="*/ 373 h 745"/>
                  <a:gd name="T26" fmla="*/ 740 w 741"/>
                  <a:gd name="T27" fmla="*/ 393 h 745"/>
                  <a:gd name="T28" fmla="*/ 702 w 741"/>
                  <a:gd name="T29" fmla="*/ 426 h 745"/>
                  <a:gd name="T30" fmla="*/ 669 w 741"/>
                  <a:gd name="T31" fmla="*/ 463 h 745"/>
                  <a:gd name="T32" fmla="*/ 639 w 741"/>
                  <a:gd name="T33" fmla="*/ 502 h 745"/>
                  <a:gd name="T34" fmla="*/ 614 w 741"/>
                  <a:gd name="T35" fmla="*/ 545 h 745"/>
                  <a:gd name="T36" fmla="*/ 594 w 741"/>
                  <a:gd name="T37" fmla="*/ 590 h 745"/>
                  <a:gd name="T38" fmla="*/ 579 w 741"/>
                  <a:gd name="T39" fmla="*/ 638 h 745"/>
                  <a:gd name="T40" fmla="*/ 567 w 741"/>
                  <a:gd name="T41" fmla="*/ 688 h 745"/>
                  <a:gd name="T42" fmla="*/ 532 w 741"/>
                  <a:gd name="T43" fmla="*/ 707 h 745"/>
                  <a:gd name="T44" fmla="*/ 494 w 741"/>
                  <a:gd name="T45" fmla="*/ 723 h 745"/>
                  <a:gd name="T46" fmla="*/ 455 w 741"/>
                  <a:gd name="T47" fmla="*/ 736 h 745"/>
                  <a:gd name="T48" fmla="*/ 414 w 741"/>
                  <a:gd name="T49" fmla="*/ 743 h 745"/>
                  <a:gd name="T50" fmla="*/ 371 w 741"/>
                  <a:gd name="T51" fmla="*/ 745 h 745"/>
                  <a:gd name="T52" fmla="*/ 321 w 741"/>
                  <a:gd name="T53" fmla="*/ 742 h 745"/>
                  <a:gd name="T54" fmla="*/ 273 w 741"/>
                  <a:gd name="T55" fmla="*/ 733 h 745"/>
                  <a:gd name="T56" fmla="*/ 227 w 741"/>
                  <a:gd name="T57" fmla="*/ 717 h 745"/>
                  <a:gd name="T58" fmla="*/ 184 w 741"/>
                  <a:gd name="T59" fmla="*/ 695 h 745"/>
                  <a:gd name="T60" fmla="*/ 145 w 741"/>
                  <a:gd name="T61" fmla="*/ 668 h 745"/>
                  <a:gd name="T62" fmla="*/ 109 w 741"/>
                  <a:gd name="T63" fmla="*/ 636 h 745"/>
                  <a:gd name="T64" fmla="*/ 78 w 741"/>
                  <a:gd name="T65" fmla="*/ 600 h 745"/>
                  <a:gd name="T66" fmla="*/ 51 w 741"/>
                  <a:gd name="T67" fmla="*/ 561 h 745"/>
                  <a:gd name="T68" fmla="*/ 30 w 741"/>
                  <a:gd name="T69" fmla="*/ 518 h 745"/>
                  <a:gd name="T70" fmla="*/ 14 w 741"/>
                  <a:gd name="T71" fmla="*/ 472 h 745"/>
                  <a:gd name="T72" fmla="*/ 4 w 741"/>
                  <a:gd name="T73" fmla="*/ 423 h 745"/>
                  <a:gd name="T74" fmla="*/ 0 w 741"/>
                  <a:gd name="T75" fmla="*/ 373 h 745"/>
                  <a:gd name="T76" fmla="*/ 4 w 741"/>
                  <a:gd name="T77" fmla="*/ 322 h 745"/>
                  <a:gd name="T78" fmla="*/ 14 w 741"/>
                  <a:gd name="T79" fmla="*/ 273 h 745"/>
                  <a:gd name="T80" fmla="*/ 30 w 741"/>
                  <a:gd name="T81" fmla="*/ 227 h 745"/>
                  <a:gd name="T82" fmla="*/ 51 w 741"/>
                  <a:gd name="T83" fmla="*/ 184 h 745"/>
                  <a:gd name="T84" fmla="*/ 78 w 741"/>
                  <a:gd name="T85" fmla="*/ 144 h 745"/>
                  <a:gd name="T86" fmla="*/ 109 w 741"/>
                  <a:gd name="T87" fmla="*/ 108 h 745"/>
                  <a:gd name="T88" fmla="*/ 145 w 741"/>
                  <a:gd name="T89" fmla="*/ 77 h 745"/>
                  <a:gd name="T90" fmla="*/ 184 w 741"/>
                  <a:gd name="T91" fmla="*/ 51 h 745"/>
                  <a:gd name="T92" fmla="*/ 227 w 741"/>
                  <a:gd name="T93" fmla="*/ 29 h 745"/>
                  <a:gd name="T94" fmla="*/ 273 w 741"/>
                  <a:gd name="T95" fmla="*/ 12 h 745"/>
                  <a:gd name="T96" fmla="*/ 321 w 741"/>
                  <a:gd name="T97" fmla="*/ 3 h 745"/>
                  <a:gd name="T98" fmla="*/ 371 w 741"/>
                  <a:gd name="T99" fmla="*/ 0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41" h="745">
                    <a:moveTo>
                      <a:pt x="371" y="0"/>
                    </a:moveTo>
                    <a:lnTo>
                      <a:pt x="421" y="3"/>
                    </a:lnTo>
                    <a:lnTo>
                      <a:pt x="469" y="12"/>
                    </a:lnTo>
                    <a:lnTo>
                      <a:pt x="515" y="29"/>
                    </a:lnTo>
                    <a:lnTo>
                      <a:pt x="558" y="51"/>
                    </a:lnTo>
                    <a:lnTo>
                      <a:pt x="597" y="77"/>
                    </a:lnTo>
                    <a:lnTo>
                      <a:pt x="633" y="108"/>
                    </a:lnTo>
                    <a:lnTo>
                      <a:pt x="663" y="144"/>
                    </a:lnTo>
                    <a:lnTo>
                      <a:pt x="690" y="184"/>
                    </a:lnTo>
                    <a:lnTo>
                      <a:pt x="712" y="227"/>
                    </a:lnTo>
                    <a:lnTo>
                      <a:pt x="728" y="273"/>
                    </a:lnTo>
                    <a:lnTo>
                      <a:pt x="738" y="322"/>
                    </a:lnTo>
                    <a:lnTo>
                      <a:pt x="741" y="373"/>
                    </a:lnTo>
                    <a:lnTo>
                      <a:pt x="740" y="393"/>
                    </a:lnTo>
                    <a:lnTo>
                      <a:pt x="702" y="426"/>
                    </a:lnTo>
                    <a:lnTo>
                      <a:pt x="669" y="463"/>
                    </a:lnTo>
                    <a:lnTo>
                      <a:pt x="639" y="502"/>
                    </a:lnTo>
                    <a:lnTo>
                      <a:pt x="614" y="545"/>
                    </a:lnTo>
                    <a:lnTo>
                      <a:pt x="594" y="590"/>
                    </a:lnTo>
                    <a:lnTo>
                      <a:pt x="579" y="638"/>
                    </a:lnTo>
                    <a:lnTo>
                      <a:pt x="567" y="688"/>
                    </a:lnTo>
                    <a:lnTo>
                      <a:pt x="532" y="707"/>
                    </a:lnTo>
                    <a:lnTo>
                      <a:pt x="494" y="723"/>
                    </a:lnTo>
                    <a:lnTo>
                      <a:pt x="455" y="736"/>
                    </a:lnTo>
                    <a:lnTo>
                      <a:pt x="414" y="743"/>
                    </a:lnTo>
                    <a:lnTo>
                      <a:pt x="371" y="745"/>
                    </a:lnTo>
                    <a:lnTo>
                      <a:pt x="321" y="742"/>
                    </a:lnTo>
                    <a:lnTo>
                      <a:pt x="273" y="733"/>
                    </a:lnTo>
                    <a:lnTo>
                      <a:pt x="227" y="717"/>
                    </a:lnTo>
                    <a:lnTo>
                      <a:pt x="184" y="695"/>
                    </a:lnTo>
                    <a:lnTo>
                      <a:pt x="145" y="668"/>
                    </a:lnTo>
                    <a:lnTo>
                      <a:pt x="109" y="636"/>
                    </a:lnTo>
                    <a:lnTo>
                      <a:pt x="78" y="600"/>
                    </a:lnTo>
                    <a:lnTo>
                      <a:pt x="51" y="561"/>
                    </a:lnTo>
                    <a:lnTo>
                      <a:pt x="30" y="518"/>
                    </a:lnTo>
                    <a:lnTo>
                      <a:pt x="14" y="472"/>
                    </a:lnTo>
                    <a:lnTo>
                      <a:pt x="4" y="423"/>
                    </a:lnTo>
                    <a:lnTo>
                      <a:pt x="0" y="373"/>
                    </a:lnTo>
                    <a:lnTo>
                      <a:pt x="4" y="322"/>
                    </a:lnTo>
                    <a:lnTo>
                      <a:pt x="14" y="273"/>
                    </a:lnTo>
                    <a:lnTo>
                      <a:pt x="30" y="227"/>
                    </a:lnTo>
                    <a:lnTo>
                      <a:pt x="51" y="184"/>
                    </a:lnTo>
                    <a:lnTo>
                      <a:pt x="78" y="144"/>
                    </a:lnTo>
                    <a:lnTo>
                      <a:pt x="109" y="108"/>
                    </a:lnTo>
                    <a:lnTo>
                      <a:pt x="145" y="77"/>
                    </a:lnTo>
                    <a:lnTo>
                      <a:pt x="184" y="51"/>
                    </a:lnTo>
                    <a:lnTo>
                      <a:pt x="227" y="29"/>
                    </a:lnTo>
                    <a:lnTo>
                      <a:pt x="273" y="12"/>
                    </a:lnTo>
                    <a:lnTo>
                      <a:pt x="321" y="3"/>
                    </a:lnTo>
                    <a:lnTo>
                      <a:pt x="3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0"/>
              <p:cNvSpPr>
                <a:spLocks/>
              </p:cNvSpPr>
              <p:nvPr/>
            </p:nvSpPr>
            <p:spPr bwMode="auto">
              <a:xfrm>
                <a:off x="2354263" y="5272088"/>
                <a:ext cx="196850" cy="196850"/>
              </a:xfrm>
              <a:custGeom>
                <a:avLst/>
                <a:gdLst>
                  <a:gd name="T0" fmla="*/ 370 w 740"/>
                  <a:gd name="T1" fmla="*/ 0 h 745"/>
                  <a:gd name="T2" fmla="*/ 420 w 740"/>
                  <a:gd name="T3" fmla="*/ 3 h 745"/>
                  <a:gd name="T4" fmla="*/ 469 w 740"/>
                  <a:gd name="T5" fmla="*/ 12 h 745"/>
                  <a:gd name="T6" fmla="*/ 514 w 740"/>
                  <a:gd name="T7" fmla="*/ 29 h 745"/>
                  <a:gd name="T8" fmla="*/ 557 w 740"/>
                  <a:gd name="T9" fmla="*/ 50 h 745"/>
                  <a:gd name="T10" fmla="*/ 596 w 740"/>
                  <a:gd name="T11" fmla="*/ 77 h 745"/>
                  <a:gd name="T12" fmla="*/ 632 w 740"/>
                  <a:gd name="T13" fmla="*/ 108 h 745"/>
                  <a:gd name="T14" fmla="*/ 663 w 740"/>
                  <a:gd name="T15" fmla="*/ 144 h 745"/>
                  <a:gd name="T16" fmla="*/ 690 w 740"/>
                  <a:gd name="T17" fmla="*/ 184 h 745"/>
                  <a:gd name="T18" fmla="*/ 711 w 740"/>
                  <a:gd name="T19" fmla="*/ 227 h 745"/>
                  <a:gd name="T20" fmla="*/ 727 w 740"/>
                  <a:gd name="T21" fmla="*/ 273 h 745"/>
                  <a:gd name="T22" fmla="*/ 737 w 740"/>
                  <a:gd name="T23" fmla="*/ 322 h 745"/>
                  <a:gd name="T24" fmla="*/ 740 w 740"/>
                  <a:gd name="T25" fmla="*/ 372 h 745"/>
                  <a:gd name="T26" fmla="*/ 737 w 740"/>
                  <a:gd name="T27" fmla="*/ 423 h 745"/>
                  <a:gd name="T28" fmla="*/ 727 w 740"/>
                  <a:gd name="T29" fmla="*/ 472 h 745"/>
                  <a:gd name="T30" fmla="*/ 711 w 740"/>
                  <a:gd name="T31" fmla="*/ 518 h 745"/>
                  <a:gd name="T32" fmla="*/ 690 w 740"/>
                  <a:gd name="T33" fmla="*/ 561 h 745"/>
                  <a:gd name="T34" fmla="*/ 663 w 740"/>
                  <a:gd name="T35" fmla="*/ 600 h 745"/>
                  <a:gd name="T36" fmla="*/ 632 w 740"/>
                  <a:gd name="T37" fmla="*/ 636 h 745"/>
                  <a:gd name="T38" fmla="*/ 596 w 740"/>
                  <a:gd name="T39" fmla="*/ 668 h 745"/>
                  <a:gd name="T40" fmla="*/ 557 w 740"/>
                  <a:gd name="T41" fmla="*/ 694 h 745"/>
                  <a:gd name="T42" fmla="*/ 514 w 740"/>
                  <a:gd name="T43" fmla="*/ 715 h 745"/>
                  <a:gd name="T44" fmla="*/ 469 w 740"/>
                  <a:gd name="T45" fmla="*/ 731 h 745"/>
                  <a:gd name="T46" fmla="*/ 420 w 740"/>
                  <a:gd name="T47" fmla="*/ 742 h 745"/>
                  <a:gd name="T48" fmla="*/ 370 w 740"/>
                  <a:gd name="T49" fmla="*/ 745 h 745"/>
                  <a:gd name="T50" fmla="*/ 329 w 740"/>
                  <a:gd name="T51" fmla="*/ 743 h 745"/>
                  <a:gd name="T52" fmla="*/ 289 w 740"/>
                  <a:gd name="T53" fmla="*/ 736 h 745"/>
                  <a:gd name="T54" fmla="*/ 250 w 740"/>
                  <a:gd name="T55" fmla="*/ 724 h 745"/>
                  <a:gd name="T56" fmla="*/ 213 w 740"/>
                  <a:gd name="T57" fmla="*/ 709 h 745"/>
                  <a:gd name="T58" fmla="*/ 205 w 740"/>
                  <a:gd name="T59" fmla="*/ 656 h 745"/>
                  <a:gd name="T60" fmla="*/ 190 w 740"/>
                  <a:gd name="T61" fmla="*/ 606 h 745"/>
                  <a:gd name="T62" fmla="*/ 171 w 740"/>
                  <a:gd name="T63" fmla="*/ 557 h 745"/>
                  <a:gd name="T64" fmla="*/ 146 w 740"/>
                  <a:gd name="T65" fmla="*/ 512 h 745"/>
                  <a:gd name="T66" fmla="*/ 115 w 740"/>
                  <a:gd name="T67" fmla="*/ 469 h 745"/>
                  <a:gd name="T68" fmla="*/ 80 w 740"/>
                  <a:gd name="T69" fmla="*/ 431 h 745"/>
                  <a:gd name="T70" fmla="*/ 42 w 740"/>
                  <a:gd name="T71" fmla="*/ 397 h 745"/>
                  <a:gd name="T72" fmla="*/ 0 w 740"/>
                  <a:gd name="T73" fmla="*/ 367 h 745"/>
                  <a:gd name="T74" fmla="*/ 5 w 740"/>
                  <a:gd name="T75" fmla="*/ 317 h 745"/>
                  <a:gd name="T76" fmla="*/ 15 w 740"/>
                  <a:gd name="T77" fmla="*/ 269 h 745"/>
                  <a:gd name="T78" fmla="*/ 31 w 740"/>
                  <a:gd name="T79" fmla="*/ 224 h 745"/>
                  <a:gd name="T80" fmla="*/ 53 w 740"/>
                  <a:gd name="T81" fmla="*/ 181 h 745"/>
                  <a:gd name="T82" fmla="*/ 79 w 740"/>
                  <a:gd name="T83" fmla="*/ 142 h 745"/>
                  <a:gd name="T84" fmla="*/ 110 w 740"/>
                  <a:gd name="T85" fmla="*/ 107 h 745"/>
                  <a:gd name="T86" fmla="*/ 146 w 740"/>
                  <a:gd name="T87" fmla="*/ 76 h 745"/>
                  <a:gd name="T88" fmla="*/ 185 w 740"/>
                  <a:gd name="T89" fmla="*/ 49 h 745"/>
                  <a:gd name="T90" fmla="*/ 227 w 740"/>
                  <a:gd name="T91" fmla="*/ 29 h 745"/>
                  <a:gd name="T92" fmla="*/ 273 w 740"/>
                  <a:gd name="T93" fmla="*/ 12 h 745"/>
                  <a:gd name="T94" fmla="*/ 321 w 740"/>
                  <a:gd name="T95" fmla="*/ 3 h 745"/>
                  <a:gd name="T96" fmla="*/ 370 w 740"/>
                  <a:gd name="T97" fmla="*/ 0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0" h="745">
                    <a:moveTo>
                      <a:pt x="370" y="0"/>
                    </a:moveTo>
                    <a:lnTo>
                      <a:pt x="420" y="3"/>
                    </a:lnTo>
                    <a:lnTo>
                      <a:pt x="469" y="12"/>
                    </a:lnTo>
                    <a:lnTo>
                      <a:pt x="514" y="29"/>
                    </a:lnTo>
                    <a:lnTo>
                      <a:pt x="557" y="50"/>
                    </a:lnTo>
                    <a:lnTo>
                      <a:pt x="596" y="77"/>
                    </a:lnTo>
                    <a:lnTo>
                      <a:pt x="632" y="108"/>
                    </a:lnTo>
                    <a:lnTo>
                      <a:pt x="663" y="144"/>
                    </a:lnTo>
                    <a:lnTo>
                      <a:pt x="690" y="184"/>
                    </a:lnTo>
                    <a:lnTo>
                      <a:pt x="711" y="227"/>
                    </a:lnTo>
                    <a:lnTo>
                      <a:pt x="727" y="273"/>
                    </a:lnTo>
                    <a:lnTo>
                      <a:pt x="737" y="322"/>
                    </a:lnTo>
                    <a:lnTo>
                      <a:pt x="740" y="372"/>
                    </a:lnTo>
                    <a:lnTo>
                      <a:pt x="737" y="423"/>
                    </a:lnTo>
                    <a:lnTo>
                      <a:pt x="727" y="472"/>
                    </a:lnTo>
                    <a:lnTo>
                      <a:pt x="711" y="518"/>
                    </a:lnTo>
                    <a:lnTo>
                      <a:pt x="690" y="561"/>
                    </a:lnTo>
                    <a:lnTo>
                      <a:pt x="663" y="600"/>
                    </a:lnTo>
                    <a:lnTo>
                      <a:pt x="632" y="636"/>
                    </a:lnTo>
                    <a:lnTo>
                      <a:pt x="596" y="668"/>
                    </a:lnTo>
                    <a:lnTo>
                      <a:pt x="557" y="694"/>
                    </a:lnTo>
                    <a:lnTo>
                      <a:pt x="514" y="715"/>
                    </a:lnTo>
                    <a:lnTo>
                      <a:pt x="469" y="731"/>
                    </a:lnTo>
                    <a:lnTo>
                      <a:pt x="420" y="742"/>
                    </a:lnTo>
                    <a:lnTo>
                      <a:pt x="370" y="745"/>
                    </a:lnTo>
                    <a:lnTo>
                      <a:pt x="329" y="743"/>
                    </a:lnTo>
                    <a:lnTo>
                      <a:pt x="289" y="736"/>
                    </a:lnTo>
                    <a:lnTo>
                      <a:pt x="250" y="724"/>
                    </a:lnTo>
                    <a:lnTo>
                      <a:pt x="213" y="709"/>
                    </a:lnTo>
                    <a:lnTo>
                      <a:pt x="205" y="656"/>
                    </a:lnTo>
                    <a:lnTo>
                      <a:pt x="190" y="606"/>
                    </a:lnTo>
                    <a:lnTo>
                      <a:pt x="171" y="557"/>
                    </a:lnTo>
                    <a:lnTo>
                      <a:pt x="146" y="512"/>
                    </a:lnTo>
                    <a:lnTo>
                      <a:pt x="115" y="469"/>
                    </a:lnTo>
                    <a:lnTo>
                      <a:pt x="80" y="431"/>
                    </a:lnTo>
                    <a:lnTo>
                      <a:pt x="42" y="397"/>
                    </a:lnTo>
                    <a:lnTo>
                      <a:pt x="0" y="367"/>
                    </a:lnTo>
                    <a:lnTo>
                      <a:pt x="5" y="317"/>
                    </a:lnTo>
                    <a:lnTo>
                      <a:pt x="15" y="269"/>
                    </a:lnTo>
                    <a:lnTo>
                      <a:pt x="31" y="224"/>
                    </a:lnTo>
                    <a:lnTo>
                      <a:pt x="53" y="181"/>
                    </a:lnTo>
                    <a:lnTo>
                      <a:pt x="79" y="142"/>
                    </a:lnTo>
                    <a:lnTo>
                      <a:pt x="110" y="107"/>
                    </a:lnTo>
                    <a:lnTo>
                      <a:pt x="146" y="76"/>
                    </a:lnTo>
                    <a:lnTo>
                      <a:pt x="185" y="49"/>
                    </a:lnTo>
                    <a:lnTo>
                      <a:pt x="227" y="29"/>
                    </a:lnTo>
                    <a:lnTo>
                      <a:pt x="273" y="12"/>
                    </a:lnTo>
                    <a:lnTo>
                      <a:pt x="321" y="3"/>
                    </a:lnTo>
                    <a:lnTo>
                      <a:pt x="3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1"/>
              <p:cNvSpPr>
                <a:spLocks/>
              </p:cNvSpPr>
              <p:nvPr/>
            </p:nvSpPr>
            <p:spPr bwMode="auto">
              <a:xfrm>
                <a:off x="2030413" y="5472113"/>
                <a:ext cx="196850" cy="198438"/>
              </a:xfrm>
              <a:custGeom>
                <a:avLst/>
                <a:gdLst>
                  <a:gd name="T0" fmla="*/ 371 w 741"/>
                  <a:gd name="T1" fmla="*/ 0 h 747"/>
                  <a:gd name="T2" fmla="*/ 420 w 741"/>
                  <a:gd name="T3" fmla="*/ 4 h 747"/>
                  <a:gd name="T4" fmla="*/ 468 w 741"/>
                  <a:gd name="T5" fmla="*/ 14 h 747"/>
                  <a:gd name="T6" fmla="*/ 514 w 741"/>
                  <a:gd name="T7" fmla="*/ 30 h 747"/>
                  <a:gd name="T8" fmla="*/ 558 w 741"/>
                  <a:gd name="T9" fmla="*/ 52 h 747"/>
                  <a:gd name="T10" fmla="*/ 597 w 741"/>
                  <a:gd name="T11" fmla="*/ 79 h 747"/>
                  <a:gd name="T12" fmla="*/ 632 w 741"/>
                  <a:gd name="T13" fmla="*/ 110 h 747"/>
                  <a:gd name="T14" fmla="*/ 663 w 741"/>
                  <a:gd name="T15" fmla="*/ 146 h 747"/>
                  <a:gd name="T16" fmla="*/ 690 w 741"/>
                  <a:gd name="T17" fmla="*/ 185 h 747"/>
                  <a:gd name="T18" fmla="*/ 711 w 741"/>
                  <a:gd name="T19" fmla="*/ 229 h 747"/>
                  <a:gd name="T20" fmla="*/ 727 w 741"/>
                  <a:gd name="T21" fmla="*/ 275 h 747"/>
                  <a:gd name="T22" fmla="*/ 737 w 741"/>
                  <a:gd name="T23" fmla="*/ 323 h 747"/>
                  <a:gd name="T24" fmla="*/ 741 w 741"/>
                  <a:gd name="T25" fmla="*/ 374 h 747"/>
                  <a:gd name="T26" fmla="*/ 737 w 741"/>
                  <a:gd name="T27" fmla="*/ 424 h 747"/>
                  <a:gd name="T28" fmla="*/ 727 w 741"/>
                  <a:gd name="T29" fmla="*/ 472 h 747"/>
                  <a:gd name="T30" fmla="*/ 711 w 741"/>
                  <a:gd name="T31" fmla="*/ 518 h 747"/>
                  <a:gd name="T32" fmla="*/ 690 w 741"/>
                  <a:gd name="T33" fmla="*/ 562 h 747"/>
                  <a:gd name="T34" fmla="*/ 663 w 741"/>
                  <a:gd name="T35" fmla="*/ 601 h 747"/>
                  <a:gd name="T36" fmla="*/ 632 w 741"/>
                  <a:gd name="T37" fmla="*/ 637 h 747"/>
                  <a:gd name="T38" fmla="*/ 597 w 741"/>
                  <a:gd name="T39" fmla="*/ 668 h 747"/>
                  <a:gd name="T40" fmla="*/ 558 w 741"/>
                  <a:gd name="T41" fmla="*/ 696 h 747"/>
                  <a:gd name="T42" fmla="*/ 514 w 741"/>
                  <a:gd name="T43" fmla="*/ 717 h 747"/>
                  <a:gd name="T44" fmla="*/ 468 w 741"/>
                  <a:gd name="T45" fmla="*/ 733 h 747"/>
                  <a:gd name="T46" fmla="*/ 420 w 741"/>
                  <a:gd name="T47" fmla="*/ 743 h 747"/>
                  <a:gd name="T48" fmla="*/ 371 w 741"/>
                  <a:gd name="T49" fmla="*/ 747 h 747"/>
                  <a:gd name="T50" fmla="*/ 320 w 741"/>
                  <a:gd name="T51" fmla="*/ 743 h 747"/>
                  <a:gd name="T52" fmla="*/ 272 w 741"/>
                  <a:gd name="T53" fmla="*/ 733 h 747"/>
                  <a:gd name="T54" fmla="*/ 227 w 741"/>
                  <a:gd name="T55" fmla="*/ 717 h 747"/>
                  <a:gd name="T56" fmla="*/ 183 w 741"/>
                  <a:gd name="T57" fmla="*/ 696 h 747"/>
                  <a:gd name="T58" fmla="*/ 144 w 741"/>
                  <a:gd name="T59" fmla="*/ 668 h 747"/>
                  <a:gd name="T60" fmla="*/ 109 w 741"/>
                  <a:gd name="T61" fmla="*/ 637 h 747"/>
                  <a:gd name="T62" fmla="*/ 78 w 741"/>
                  <a:gd name="T63" fmla="*/ 601 h 747"/>
                  <a:gd name="T64" fmla="*/ 50 w 741"/>
                  <a:gd name="T65" fmla="*/ 562 h 747"/>
                  <a:gd name="T66" fmla="*/ 30 w 741"/>
                  <a:gd name="T67" fmla="*/ 518 h 747"/>
                  <a:gd name="T68" fmla="*/ 13 w 741"/>
                  <a:gd name="T69" fmla="*/ 472 h 747"/>
                  <a:gd name="T70" fmla="*/ 3 w 741"/>
                  <a:gd name="T71" fmla="*/ 424 h 747"/>
                  <a:gd name="T72" fmla="*/ 0 w 741"/>
                  <a:gd name="T73" fmla="*/ 374 h 747"/>
                  <a:gd name="T74" fmla="*/ 3 w 741"/>
                  <a:gd name="T75" fmla="*/ 323 h 747"/>
                  <a:gd name="T76" fmla="*/ 13 w 741"/>
                  <a:gd name="T77" fmla="*/ 275 h 747"/>
                  <a:gd name="T78" fmla="*/ 30 w 741"/>
                  <a:gd name="T79" fmla="*/ 229 h 747"/>
                  <a:gd name="T80" fmla="*/ 50 w 741"/>
                  <a:gd name="T81" fmla="*/ 185 h 747"/>
                  <a:gd name="T82" fmla="*/ 78 w 741"/>
                  <a:gd name="T83" fmla="*/ 146 h 747"/>
                  <a:gd name="T84" fmla="*/ 109 w 741"/>
                  <a:gd name="T85" fmla="*/ 110 h 747"/>
                  <a:gd name="T86" fmla="*/ 144 w 741"/>
                  <a:gd name="T87" fmla="*/ 79 h 747"/>
                  <a:gd name="T88" fmla="*/ 183 w 741"/>
                  <a:gd name="T89" fmla="*/ 52 h 747"/>
                  <a:gd name="T90" fmla="*/ 227 w 741"/>
                  <a:gd name="T91" fmla="*/ 30 h 747"/>
                  <a:gd name="T92" fmla="*/ 272 w 741"/>
                  <a:gd name="T93" fmla="*/ 14 h 747"/>
                  <a:gd name="T94" fmla="*/ 320 w 741"/>
                  <a:gd name="T95" fmla="*/ 4 h 747"/>
                  <a:gd name="T96" fmla="*/ 371 w 741"/>
                  <a:gd name="T97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1" h="747">
                    <a:moveTo>
                      <a:pt x="371" y="0"/>
                    </a:moveTo>
                    <a:lnTo>
                      <a:pt x="420" y="4"/>
                    </a:lnTo>
                    <a:lnTo>
                      <a:pt x="468" y="14"/>
                    </a:lnTo>
                    <a:lnTo>
                      <a:pt x="514" y="30"/>
                    </a:lnTo>
                    <a:lnTo>
                      <a:pt x="558" y="52"/>
                    </a:lnTo>
                    <a:lnTo>
                      <a:pt x="597" y="79"/>
                    </a:lnTo>
                    <a:lnTo>
                      <a:pt x="632" y="110"/>
                    </a:lnTo>
                    <a:lnTo>
                      <a:pt x="663" y="146"/>
                    </a:lnTo>
                    <a:lnTo>
                      <a:pt x="690" y="185"/>
                    </a:lnTo>
                    <a:lnTo>
                      <a:pt x="711" y="229"/>
                    </a:lnTo>
                    <a:lnTo>
                      <a:pt x="727" y="275"/>
                    </a:lnTo>
                    <a:lnTo>
                      <a:pt x="737" y="323"/>
                    </a:lnTo>
                    <a:lnTo>
                      <a:pt x="741" y="374"/>
                    </a:lnTo>
                    <a:lnTo>
                      <a:pt x="737" y="424"/>
                    </a:lnTo>
                    <a:lnTo>
                      <a:pt x="727" y="472"/>
                    </a:lnTo>
                    <a:lnTo>
                      <a:pt x="711" y="518"/>
                    </a:lnTo>
                    <a:lnTo>
                      <a:pt x="690" y="562"/>
                    </a:lnTo>
                    <a:lnTo>
                      <a:pt x="663" y="601"/>
                    </a:lnTo>
                    <a:lnTo>
                      <a:pt x="632" y="637"/>
                    </a:lnTo>
                    <a:lnTo>
                      <a:pt x="597" y="668"/>
                    </a:lnTo>
                    <a:lnTo>
                      <a:pt x="558" y="696"/>
                    </a:lnTo>
                    <a:lnTo>
                      <a:pt x="514" y="717"/>
                    </a:lnTo>
                    <a:lnTo>
                      <a:pt x="468" y="733"/>
                    </a:lnTo>
                    <a:lnTo>
                      <a:pt x="420" y="743"/>
                    </a:lnTo>
                    <a:lnTo>
                      <a:pt x="371" y="747"/>
                    </a:lnTo>
                    <a:lnTo>
                      <a:pt x="320" y="743"/>
                    </a:lnTo>
                    <a:lnTo>
                      <a:pt x="272" y="733"/>
                    </a:lnTo>
                    <a:lnTo>
                      <a:pt x="227" y="717"/>
                    </a:lnTo>
                    <a:lnTo>
                      <a:pt x="183" y="696"/>
                    </a:lnTo>
                    <a:lnTo>
                      <a:pt x="144" y="668"/>
                    </a:lnTo>
                    <a:lnTo>
                      <a:pt x="109" y="637"/>
                    </a:lnTo>
                    <a:lnTo>
                      <a:pt x="78" y="601"/>
                    </a:lnTo>
                    <a:lnTo>
                      <a:pt x="50" y="562"/>
                    </a:lnTo>
                    <a:lnTo>
                      <a:pt x="30" y="518"/>
                    </a:lnTo>
                    <a:lnTo>
                      <a:pt x="13" y="472"/>
                    </a:lnTo>
                    <a:lnTo>
                      <a:pt x="3" y="424"/>
                    </a:lnTo>
                    <a:lnTo>
                      <a:pt x="0" y="374"/>
                    </a:lnTo>
                    <a:lnTo>
                      <a:pt x="3" y="323"/>
                    </a:lnTo>
                    <a:lnTo>
                      <a:pt x="13" y="275"/>
                    </a:lnTo>
                    <a:lnTo>
                      <a:pt x="30" y="229"/>
                    </a:lnTo>
                    <a:lnTo>
                      <a:pt x="50" y="185"/>
                    </a:lnTo>
                    <a:lnTo>
                      <a:pt x="78" y="146"/>
                    </a:lnTo>
                    <a:lnTo>
                      <a:pt x="109" y="110"/>
                    </a:lnTo>
                    <a:lnTo>
                      <a:pt x="144" y="79"/>
                    </a:lnTo>
                    <a:lnTo>
                      <a:pt x="183" y="52"/>
                    </a:lnTo>
                    <a:lnTo>
                      <a:pt x="227" y="30"/>
                    </a:lnTo>
                    <a:lnTo>
                      <a:pt x="272" y="14"/>
                    </a:lnTo>
                    <a:lnTo>
                      <a:pt x="320" y="4"/>
                    </a:lnTo>
                    <a:lnTo>
                      <a:pt x="3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2"/>
              <p:cNvSpPr>
                <a:spLocks/>
              </p:cNvSpPr>
              <p:nvPr/>
            </p:nvSpPr>
            <p:spPr bwMode="auto">
              <a:xfrm>
                <a:off x="2212976" y="5575300"/>
                <a:ext cx="244475" cy="258763"/>
              </a:xfrm>
              <a:custGeom>
                <a:avLst/>
                <a:gdLst>
                  <a:gd name="T0" fmla="*/ 141 w 927"/>
                  <a:gd name="T1" fmla="*/ 0 h 982"/>
                  <a:gd name="T2" fmla="*/ 452 w 927"/>
                  <a:gd name="T3" fmla="*/ 0 h 982"/>
                  <a:gd name="T4" fmla="*/ 509 w 927"/>
                  <a:gd name="T5" fmla="*/ 3 h 982"/>
                  <a:gd name="T6" fmla="*/ 561 w 927"/>
                  <a:gd name="T7" fmla="*/ 12 h 982"/>
                  <a:gd name="T8" fmla="*/ 613 w 927"/>
                  <a:gd name="T9" fmla="*/ 27 h 982"/>
                  <a:gd name="T10" fmla="*/ 661 w 927"/>
                  <a:gd name="T11" fmla="*/ 48 h 982"/>
                  <a:gd name="T12" fmla="*/ 707 w 927"/>
                  <a:gd name="T13" fmla="*/ 75 h 982"/>
                  <a:gd name="T14" fmla="*/ 749 w 927"/>
                  <a:gd name="T15" fmla="*/ 105 h 982"/>
                  <a:gd name="T16" fmla="*/ 788 w 927"/>
                  <a:gd name="T17" fmla="*/ 139 h 982"/>
                  <a:gd name="T18" fmla="*/ 822 w 927"/>
                  <a:gd name="T19" fmla="*/ 179 h 982"/>
                  <a:gd name="T20" fmla="*/ 852 w 927"/>
                  <a:gd name="T21" fmla="*/ 221 h 982"/>
                  <a:gd name="T22" fmla="*/ 879 w 927"/>
                  <a:gd name="T23" fmla="*/ 268 h 982"/>
                  <a:gd name="T24" fmla="*/ 899 w 927"/>
                  <a:gd name="T25" fmla="*/ 317 h 982"/>
                  <a:gd name="T26" fmla="*/ 914 w 927"/>
                  <a:gd name="T27" fmla="*/ 368 h 982"/>
                  <a:gd name="T28" fmla="*/ 923 w 927"/>
                  <a:gd name="T29" fmla="*/ 422 h 982"/>
                  <a:gd name="T30" fmla="*/ 927 w 927"/>
                  <a:gd name="T31" fmla="*/ 478 h 982"/>
                  <a:gd name="T32" fmla="*/ 927 w 927"/>
                  <a:gd name="T33" fmla="*/ 864 h 982"/>
                  <a:gd name="T34" fmla="*/ 924 w 927"/>
                  <a:gd name="T35" fmla="*/ 864 h 982"/>
                  <a:gd name="T36" fmla="*/ 899 w 927"/>
                  <a:gd name="T37" fmla="*/ 877 h 982"/>
                  <a:gd name="T38" fmla="*/ 893 w 927"/>
                  <a:gd name="T39" fmla="*/ 880 h 982"/>
                  <a:gd name="T40" fmla="*/ 882 w 927"/>
                  <a:gd name="T41" fmla="*/ 885 h 982"/>
                  <a:gd name="T42" fmla="*/ 865 w 927"/>
                  <a:gd name="T43" fmla="*/ 892 h 982"/>
                  <a:gd name="T44" fmla="*/ 843 w 927"/>
                  <a:gd name="T45" fmla="*/ 901 h 982"/>
                  <a:gd name="T46" fmla="*/ 814 w 927"/>
                  <a:gd name="T47" fmla="*/ 911 h 982"/>
                  <a:gd name="T48" fmla="*/ 781 w 927"/>
                  <a:gd name="T49" fmla="*/ 922 h 982"/>
                  <a:gd name="T50" fmla="*/ 742 w 927"/>
                  <a:gd name="T51" fmla="*/ 933 h 982"/>
                  <a:gd name="T52" fmla="*/ 698 w 927"/>
                  <a:gd name="T53" fmla="*/ 944 h 982"/>
                  <a:gd name="T54" fmla="*/ 648 w 927"/>
                  <a:gd name="T55" fmla="*/ 954 h 982"/>
                  <a:gd name="T56" fmla="*/ 595 w 927"/>
                  <a:gd name="T57" fmla="*/ 965 h 982"/>
                  <a:gd name="T58" fmla="*/ 535 w 927"/>
                  <a:gd name="T59" fmla="*/ 973 h 982"/>
                  <a:gd name="T60" fmla="*/ 471 w 927"/>
                  <a:gd name="T61" fmla="*/ 978 h 982"/>
                  <a:gd name="T62" fmla="*/ 402 w 927"/>
                  <a:gd name="T63" fmla="*/ 982 h 982"/>
                  <a:gd name="T64" fmla="*/ 402 w 927"/>
                  <a:gd name="T65" fmla="*/ 863 h 982"/>
                  <a:gd name="T66" fmla="*/ 399 w 927"/>
                  <a:gd name="T67" fmla="*/ 800 h 982"/>
                  <a:gd name="T68" fmla="*/ 388 w 927"/>
                  <a:gd name="T69" fmla="*/ 738 h 982"/>
                  <a:gd name="T70" fmla="*/ 372 w 927"/>
                  <a:gd name="T71" fmla="*/ 680 h 982"/>
                  <a:gd name="T72" fmla="*/ 349 w 927"/>
                  <a:gd name="T73" fmla="*/ 624 h 982"/>
                  <a:gd name="T74" fmla="*/ 322 w 927"/>
                  <a:gd name="T75" fmla="*/ 571 h 982"/>
                  <a:gd name="T76" fmla="*/ 289 w 927"/>
                  <a:gd name="T77" fmla="*/ 521 h 982"/>
                  <a:gd name="T78" fmla="*/ 251 w 927"/>
                  <a:gd name="T79" fmla="*/ 476 h 982"/>
                  <a:gd name="T80" fmla="*/ 207 w 927"/>
                  <a:gd name="T81" fmla="*/ 435 h 982"/>
                  <a:gd name="T82" fmla="*/ 162 w 927"/>
                  <a:gd name="T83" fmla="*/ 398 h 982"/>
                  <a:gd name="T84" fmla="*/ 111 w 927"/>
                  <a:gd name="T85" fmla="*/ 367 h 982"/>
                  <a:gd name="T86" fmla="*/ 57 w 927"/>
                  <a:gd name="T87" fmla="*/ 340 h 982"/>
                  <a:gd name="T88" fmla="*/ 0 w 927"/>
                  <a:gd name="T89" fmla="*/ 319 h 982"/>
                  <a:gd name="T90" fmla="*/ 34 w 927"/>
                  <a:gd name="T91" fmla="*/ 284 h 982"/>
                  <a:gd name="T92" fmla="*/ 64 w 927"/>
                  <a:gd name="T93" fmla="*/ 243 h 982"/>
                  <a:gd name="T94" fmla="*/ 91 w 927"/>
                  <a:gd name="T95" fmla="*/ 199 h 982"/>
                  <a:gd name="T96" fmla="*/ 111 w 927"/>
                  <a:gd name="T97" fmla="*/ 153 h 982"/>
                  <a:gd name="T98" fmla="*/ 126 w 927"/>
                  <a:gd name="T99" fmla="*/ 104 h 982"/>
                  <a:gd name="T100" fmla="*/ 136 w 927"/>
                  <a:gd name="T101" fmla="*/ 53 h 982"/>
                  <a:gd name="T102" fmla="*/ 141 w 927"/>
                  <a:gd name="T103" fmla="*/ 0 h 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27" h="982">
                    <a:moveTo>
                      <a:pt x="141" y="0"/>
                    </a:moveTo>
                    <a:lnTo>
                      <a:pt x="452" y="0"/>
                    </a:lnTo>
                    <a:lnTo>
                      <a:pt x="509" y="3"/>
                    </a:lnTo>
                    <a:lnTo>
                      <a:pt x="561" y="12"/>
                    </a:lnTo>
                    <a:lnTo>
                      <a:pt x="613" y="27"/>
                    </a:lnTo>
                    <a:lnTo>
                      <a:pt x="661" y="48"/>
                    </a:lnTo>
                    <a:lnTo>
                      <a:pt x="707" y="75"/>
                    </a:lnTo>
                    <a:lnTo>
                      <a:pt x="749" y="105"/>
                    </a:lnTo>
                    <a:lnTo>
                      <a:pt x="788" y="139"/>
                    </a:lnTo>
                    <a:lnTo>
                      <a:pt x="822" y="179"/>
                    </a:lnTo>
                    <a:lnTo>
                      <a:pt x="852" y="221"/>
                    </a:lnTo>
                    <a:lnTo>
                      <a:pt x="879" y="268"/>
                    </a:lnTo>
                    <a:lnTo>
                      <a:pt x="899" y="317"/>
                    </a:lnTo>
                    <a:lnTo>
                      <a:pt x="914" y="368"/>
                    </a:lnTo>
                    <a:lnTo>
                      <a:pt x="923" y="422"/>
                    </a:lnTo>
                    <a:lnTo>
                      <a:pt x="927" y="478"/>
                    </a:lnTo>
                    <a:lnTo>
                      <a:pt x="927" y="864"/>
                    </a:lnTo>
                    <a:lnTo>
                      <a:pt x="924" y="864"/>
                    </a:lnTo>
                    <a:lnTo>
                      <a:pt x="899" y="877"/>
                    </a:lnTo>
                    <a:lnTo>
                      <a:pt x="893" y="880"/>
                    </a:lnTo>
                    <a:lnTo>
                      <a:pt x="882" y="885"/>
                    </a:lnTo>
                    <a:lnTo>
                      <a:pt x="865" y="892"/>
                    </a:lnTo>
                    <a:lnTo>
                      <a:pt x="843" y="901"/>
                    </a:lnTo>
                    <a:lnTo>
                      <a:pt x="814" y="911"/>
                    </a:lnTo>
                    <a:lnTo>
                      <a:pt x="781" y="922"/>
                    </a:lnTo>
                    <a:lnTo>
                      <a:pt x="742" y="933"/>
                    </a:lnTo>
                    <a:lnTo>
                      <a:pt x="698" y="944"/>
                    </a:lnTo>
                    <a:lnTo>
                      <a:pt x="648" y="954"/>
                    </a:lnTo>
                    <a:lnTo>
                      <a:pt x="595" y="965"/>
                    </a:lnTo>
                    <a:lnTo>
                      <a:pt x="535" y="973"/>
                    </a:lnTo>
                    <a:lnTo>
                      <a:pt x="471" y="978"/>
                    </a:lnTo>
                    <a:lnTo>
                      <a:pt x="402" y="982"/>
                    </a:lnTo>
                    <a:lnTo>
                      <a:pt x="402" y="863"/>
                    </a:lnTo>
                    <a:lnTo>
                      <a:pt x="399" y="800"/>
                    </a:lnTo>
                    <a:lnTo>
                      <a:pt x="388" y="738"/>
                    </a:lnTo>
                    <a:lnTo>
                      <a:pt x="372" y="680"/>
                    </a:lnTo>
                    <a:lnTo>
                      <a:pt x="349" y="624"/>
                    </a:lnTo>
                    <a:lnTo>
                      <a:pt x="322" y="571"/>
                    </a:lnTo>
                    <a:lnTo>
                      <a:pt x="289" y="521"/>
                    </a:lnTo>
                    <a:lnTo>
                      <a:pt x="251" y="476"/>
                    </a:lnTo>
                    <a:lnTo>
                      <a:pt x="207" y="435"/>
                    </a:lnTo>
                    <a:lnTo>
                      <a:pt x="162" y="398"/>
                    </a:lnTo>
                    <a:lnTo>
                      <a:pt x="111" y="367"/>
                    </a:lnTo>
                    <a:lnTo>
                      <a:pt x="57" y="340"/>
                    </a:lnTo>
                    <a:lnTo>
                      <a:pt x="0" y="319"/>
                    </a:lnTo>
                    <a:lnTo>
                      <a:pt x="34" y="284"/>
                    </a:lnTo>
                    <a:lnTo>
                      <a:pt x="64" y="243"/>
                    </a:lnTo>
                    <a:lnTo>
                      <a:pt x="91" y="199"/>
                    </a:lnTo>
                    <a:lnTo>
                      <a:pt x="111" y="153"/>
                    </a:lnTo>
                    <a:lnTo>
                      <a:pt x="126" y="104"/>
                    </a:lnTo>
                    <a:lnTo>
                      <a:pt x="136" y="53"/>
                    </a:lnTo>
                    <a:lnTo>
                      <a:pt x="1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2374901" y="5475288"/>
                <a:ext cx="244475" cy="260350"/>
              </a:xfrm>
              <a:custGeom>
                <a:avLst/>
                <a:gdLst>
                  <a:gd name="T0" fmla="*/ 140 w 926"/>
                  <a:gd name="T1" fmla="*/ 0 h 982"/>
                  <a:gd name="T2" fmla="*/ 452 w 926"/>
                  <a:gd name="T3" fmla="*/ 0 h 982"/>
                  <a:gd name="T4" fmla="*/ 507 w 926"/>
                  <a:gd name="T5" fmla="*/ 3 h 982"/>
                  <a:gd name="T6" fmla="*/ 561 w 926"/>
                  <a:gd name="T7" fmla="*/ 12 h 982"/>
                  <a:gd name="T8" fmla="*/ 611 w 926"/>
                  <a:gd name="T9" fmla="*/ 27 h 982"/>
                  <a:gd name="T10" fmla="*/ 660 w 926"/>
                  <a:gd name="T11" fmla="*/ 48 h 982"/>
                  <a:gd name="T12" fmla="*/ 706 w 926"/>
                  <a:gd name="T13" fmla="*/ 74 h 982"/>
                  <a:gd name="T14" fmla="*/ 749 w 926"/>
                  <a:gd name="T15" fmla="*/ 105 h 982"/>
                  <a:gd name="T16" fmla="*/ 788 w 926"/>
                  <a:gd name="T17" fmla="*/ 139 h 982"/>
                  <a:gd name="T18" fmla="*/ 822 w 926"/>
                  <a:gd name="T19" fmla="*/ 179 h 982"/>
                  <a:gd name="T20" fmla="*/ 852 w 926"/>
                  <a:gd name="T21" fmla="*/ 221 h 982"/>
                  <a:gd name="T22" fmla="*/ 878 w 926"/>
                  <a:gd name="T23" fmla="*/ 267 h 982"/>
                  <a:gd name="T24" fmla="*/ 899 w 926"/>
                  <a:gd name="T25" fmla="*/ 316 h 982"/>
                  <a:gd name="T26" fmla="*/ 914 w 926"/>
                  <a:gd name="T27" fmla="*/ 368 h 982"/>
                  <a:gd name="T28" fmla="*/ 923 w 926"/>
                  <a:gd name="T29" fmla="*/ 422 h 982"/>
                  <a:gd name="T30" fmla="*/ 926 w 926"/>
                  <a:gd name="T31" fmla="*/ 477 h 982"/>
                  <a:gd name="T32" fmla="*/ 926 w 926"/>
                  <a:gd name="T33" fmla="*/ 864 h 982"/>
                  <a:gd name="T34" fmla="*/ 924 w 926"/>
                  <a:gd name="T35" fmla="*/ 864 h 982"/>
                  <a:gd name="T36" fmla="*/ 899 w 926"/>
                  <a:gd name="T37" fmla="*/ 877 h 982"/>
                  <a:gd name="T38" fmla="*/ 893 w 926"/>
                  <a:gd name="T39" fmla="*/ 880 h 982"/>
                  <a:gd name="T40" fmla="*/ 882 w 926"/>
                  <a:gd name="T41" fmla="*/ 885 h 982"/>
                  <a:gd name="T42" fmla="*/ 864 w 926"/>
                  <a:gd name="T43" fmla="*/ 892 h 982"/>
                  <a:gd name="T44" fmla="*/ 841 w 926"/>
                  <a:gd name="T45" fmla="*/ 901 h 982"/>
                  <a:gd name="T46" fmla="*/ 814 w 926"/>
                  <a:gd name="T47" fmla="*/ 911 h 982"/>
                  <a:gd name="T48" fmla="*/ 780 w 926"/>
                  <a:gd name="T49" fmla="*/ 922 h 982"/>
                  <a:gd name="T50" fmla="*/ 741 w 926"/>
                  <a:gd name="T51" fmla="*/ 933 h 982"/>
                  <a:gd name="T52" fmla="*/ 697 w 926"/>
                  <a:gd name="T53" fmla="*/ 944 h 982"/>
                  <a:gd name="T54" fmla="*/ 648 w 926"/>
                  <a:gd name="T55" fmla="*/ 954 h 982"/>
                  <a:gd name="T56" fmla="*/ 594 w 926"/>
                  <a:gd name="T57" fmla="*/ 965 h 982"/>
                  <a:gd name="T58" fmla="*/ 534 w 926"/>
                  <a:gd name="T59" fmla="*/ 971 h 982"/>
                  <a:gd name="T60" fmla="*/ 470 w 926"/>
                  <a:gd name="T61" fmla="*/ 978 h 982"/>
                  <a:gd name="T62" fmla="*/ 402 w 926"/>
                  <a:gd name="T63" fmla="*/ 982 h 982"/>
                  <a:gd name="T64" fmla="*/ 402 w 926"/>
                  <a:gd name="T65" fmla="*/ 863 h 982"/>
                  <a:gd name="T66" fmla="*/ 398 w 926"/>
                  <a:gd name="T67" fmla="*/ 799 h 982"/>
                  <a:gd name="T68" fmla="*/ 388 w 926"/>
                  <a:gd name="T69" fmla="*/ 738 h 982"/>
                  <a:gd name="T70" fmla="*/ 372 w 926"/>
                  <a:gd name="T71" fmla="*/ 679 h 982"/>
                  <a:gd name="T72" fmla="*/ 349 w 926"/>
                  <a:gd name="T73" fmla="*/ 624 h 982"/>
                  <a:gd name="T74" fmla="*/ 321 w 926"/>
                  <a:gd name="T75" fmla="*/ 571 h 982"/>
                  <a:gd name="T76" fmla="*/ 288 w 926"/>
                  <a:gd name="T77" fmla="*/ 521 h 982"/>
                  <a:gd name="T78" fmla="*/ 249 w 926"/>
                  <a:gd name="T79" fmla="*/ 476 h 982"/>
                  <a:gd name="T80" fmla="*/ 207 w 926"/>
                  <a:gd name="T81" fmla="*/ 435 h 982"/>
                  <a:gd name="T82" fmla="*/ 160 w 926"/>
                  <a:gd name="T83" fmla="*/ 398 h 982"/>
                  <a:gd name="T84" fmla="*/ 110 w 926"/>
                  <a:gd name="T85" fmla="*/ 367 h 982"/>
                  <a:gd name="T86" fmla="*/ 57 w 926"/>
                  <a:gd name="T87" fmla="*/ 340 h 982"/>
                  <a:gd name="T88" fmla="*/ 0 w 926"/>
                  <a:gd name="T89" fmla="*/ 319 h 982"/>
                  <a:gd name="T90" fmla="*/ 34 w 926"/>
                  <a:gd name="T91" fmla="*/ 284 h 982"/>
                  <a:gd name="T92" fmla="*/ 64 w 926"/>
                  <a:gd name="T93" fmla="*/ 243 h 982"/>
                  <a:gd name="T94" fmla="*/ 89 w 926"/>
                  <a:gd name="T95" fmla="*/ 199 h 982"/>
                  <a:gd name="T96" fmla="*/ 110 w 926"/>
                  <a:gd name="T97" fmla="*/ 153 h 982"/>
                  <a:gd name="T98" fmla="*/ 126 w 926"/>
                  <a:gd name="T99" fmla="*/ 104 h 982"/>
                  <a:gd name="T100" fmla="*/ 136 w 926"/>
                  <a:gd name="T101" fmla="*/ 53 h 982"/>
                  <a:gd name="T102" fmla="*/ 140 w 926"/>
                  <a:gd name="T103" fmla="*/ 0 h 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26" h="982">
                    <a:moveTo>
                      <a:pt x="140" y="0"/>
                    </a:moveTo>
                    <a:lnTo>
                      <a:pt x="452" y="0"/>
                    </a:lnTo>
                    <a:lnTo>
                      <a:pt x="507" y="3"/>
                    </a:lnTo>
                    <a:lnTo>
                      <a:pt x="561" y="12"/>
                    </a:lnTo>
                    <a:lnTo>
                      <a:pt x="611" y="27"/>
                    </a:lnTo>
                    <a:lnTo>
                      <a:pt x="660" y="48"/>
                    </a:lnTo>
                    <a:lnTo>
                      <a:pt x="706" y="74"/>
                    </a:lnTo>
                    <a:lnTo>
                      <a:pt x="749" y="105"/>
                    </a:lnTo>
                    <a:lnTo>
                      <a:pt x="788" y="139"/>
                    </a:lnTo>
                    <a:lnTo>
                      <a:pt x="822" y="179"/>
                    </a:lnTo>
                    <a:lnTo>
                      <a:pt x="852" y="221"/>
                    </a:lnTo>
                    <a:lnTo>
                      <a:pt x="878" y="267"/>
                    </a:lnTo>
                    <a:lnTo>
                      <a:pt x="899" y="316"/>
                    </a:lnTo>
                    <a:lnTo>
                      <a:pt x="914" y="368"/>
                    </a:lnTo>
                    <a:lnTo>
                      <a:pt x="923" y="422"/>
                    </a:lnTo>
                    <a:lnTo>
                      <a:pt x="926" y="477"/>
                    </a:lnTo>
                    <a:lnTo>
                      <a:pt x="926" y="864"/>
                    </a:lnTo>
                    <a:lnTo>
                      <a:pt x="924" y="864"/>
                    </a:lnTo>
                    <a:lnTo>
                      <a:pt x="899" y="877"/>
                    </a:lnTo>
                    <a:lnTo>
                      <a:pt x="893" y="880"/>
                    </a:lnTo>
                    <a:lnTo>
                      <a:pt x="882" y="885"/>
                    </a:lnTo>
                    <a:lnTo>
                      <a:pt x="864" y="892"/>
                    </a:lnTo>
                    <a:lnTo>
                      <a:pt x="841" y="901"/>
                    </a:lnTo>
                    <a:lnTo>
                      <a:pt x="814" y="911"/>
                    </a:lnTo>
                    <a:lnTo>
                      <a:pt x="780" y="922"/>
                    </a:lnTo>
                    <a:lnTo>
                      <a:pt x="741" y="933"/>
                    </a:lnTo>
                    <a:lnTo>
                      <a:pt x="697" y="944"/>
                    </a:lnTo>
                    <a:lnTo>
                      <a:pt x="648" y="954"/>
                    </a:lnTo>
                    <a:lnTo>
                      <a:pt x="594" y="965"/>
                    </a:lnTo>
                    <a:lnTo>
                      <a:pt x="534" y="971"/>
                    </a:lnTo>
                    <a:lnTo>
                      <a:pt x="470" y="978"/>
                    </a:lnTo>
                    <a:lnTo>
                      <a:pt x="402" y="982"/>
                    </a:lnTo>
                    <a:lnTo>
                      <a:pt x="402" y="863"/>
                    </a:lnTo>
                    <a:lnTo>
                      <a:pt x="398" y="799"/>
                    </a:lnTo>
                    <a:lnTo>
                      <a:pt x="388" y="738"/>
                    </a:lnTo>
                    <a:lnTo>
                      <a:pt x="372" y="679"/>
                    </a:lnTo>
                    <a:lnTo>
                      <a:pt x="349" y="624"/>
                    </a:lnTo>
                    <a:lnTo>
                      <a:pt x="321" y="571"/>
                    </a:lnTo>
                    <a:lnTo>
                      <a:pt x="288" y="521"/>
                    </a:lnTo>
                    <a:lnTo>
                      <a:pt x="249" y="476"/>
                    </a:lnTo>
                    <a:lnTo>
                      <a:pt x="207" y="435"/>
                    </a:lnTo>
                    <a:lnTo>
                      <a:pt x="160" y="398"/>
                    </a:lnTo>
                    <a:lnTo>
                      <a:pt x="110" y="367"/>
                    </a:lnTo>
                    <a:lnTo>
                      <a:pt x="57" y="340"/>
                    </a:lnTo>
                    <a:lnTo>
                      <a:pt x="0" y="319"/>
                    </a:lnTo>
                    <a:lnTo>
                      <a:pt x="34" y="284"/>
                    </a:lnTo>
                    <a:lnTo>
                      <a:pt x="64" y="243"/>
                    </a:lnTo>
                    <a:lnTo>
                      <a:pt x="89" y="199"/>
                    </a:lnTo>
                    <a:lnTo>
                      <a:pt x="110" y="153"/>
                    </a:lnTo>
                    <a:lnTo>
                      <a:pt x="126" y="104"/>
                    </a:lnTo>
                    <a:lnTo>
                      <a:pt x="136" y="5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1790701" y="5575300"/>
                <a:ext cx="254000" cy="258763"/>
              </a:xfrm>
              <a:custGeom>
                <a:avLst/>
                <a:gdLst>
                  <a:gd name="T0" fmla="*/ 474 w 965"/>
                  <a:gd name="T1" fmla="*/ 0 h 980"/>
                  <a:gd name="T2" fmla="*/ 788 w 965"/>
                  <a:gd name="T3" fmla="*/ 0 h 980"/>
                  <a:gd name="T4" fmla="*/ 824 w 965"/>
                  <a:gd name="T5" fmla="*/ 2 h 980"/>
                  <a:gd name="T6" fmla="*/ 828 w 965"/>
                  <a:gd name="T7" fmla="*/ 54 h 980"/>
                  <a:gd name="T8" fmla="*/ 839 w 965"/>
                  <a:gd name="T9" fmla="*/ 105 h 980"/>
                  <a:gd name="T10" fmla="*/ 855 w 965"/>
                  <a:gd name="T11" fmla="*/ 154 h 980"/>
                  <a:gd name="T12" fmla="*/ 875 w 965"/>
                  <a:gd name="T13" fmla="*/ 201 h 980"/>
                  <a:gd name="T14" fmla="*/ 900 w 965"/>
                  <a:gd name="T15" fmla="*/ 243 h 980"/>
                  <a:gd name="T16" fmla="*/ 930 w 965"/>
                  <a:gd name="T17" fmla="*/ 284 h 980"/>
                  <a:gd name="T18" fmla="*/ 965 w 965"/>
                  <a:gd name="T19" fmla="*/ 319 h 980"/>
                  <a:gd name="T20" fmla="*/ 907 w 965"/>
                  <a:gd name="T21" fmla="*/ 340 h 980"/>
                  <a:gd name="T22" fmla="*/ 853 w 965"/>
                  <a:gd name="T23" fmla="*/ 367 h 980"/>
                  <a:gd name="T24" fmla="*/ 803 w 965"/>
                  <a:gd name="T25" fmla="*/ 398 h 980"/>
                  <a:gd name="T26" fmla="*/ 756 w 965"/>
                  <a:gd name="T27" fmla="*/ 435 h 980"/>
                  <a:gd name="T28" fmla="*/ 714 w 965"/>
                  <a:gd name="T29" fmla="*/ 476 h 980"/>
                  <a:gd name="T30" fmla="*/ 676 w 965"/>
                  <a:gd name="T31" fmla="*/ 521 h 980"/>
                  <a:gd name="T32" fmla="*/ 643 w 965"/>
                  <a:gd name="T33" fmla="*/ 571 h 980"/>
                  <a:gd name="T34" fmla="*/ 614 w 965"/>
                  <a:gd name="T35" fmla="*/ 624 h 980"/>
                  <a:gd name="T36" fmla="*/ 592 w 965"/>
                  <a:gd name="T37" fmla="*/ 680 h 980"/>
                  <a:gd name="T38" fmla="*/ 575 w 965"/>
                  <a:gd name="T39" fmla="*/ 738 h 980"/>
                  <a:gd name="T40" fmla="*/ 566 w 965"/>
                  <a:gd name="T41" fmla="*/ 800 h 980"/>
                  <a:gd name="T42" fmla="*/ 563 w 965"/>
                  <a:gd name="T43" fmla="*/ 863 h 980"/>
                  <a:gd name="T44" fmla="*/ 563 w 965"/>
                  <a:gd name="T45" fmla="*/ 980 h 980"/>
                  <a:gd name="T46" fmla="*/ 494 w 965"/>
                  <a:gd name="T47" fmla="*/ 975 h 980"/>
                  <a:gd name="T48" fmla="*/ 423 w 965"/>
                  <a:gd name="T49" fmla="*/ 967 h 980"/>
                  <a:gd name="T50" fmla="*/ 349 w 965"/>
                  <a:gd name="T51" fmla="*/ 957 h 980"/>
                  <a:gd name="T52" fmla="*/ 274 w 965"/>
                  <a:gd name="T53" fmla="*/ 943 h 980"/>
                  <a:gd name="T54" fmla="*/ 195 w 965"/>
                  <a:gd name="T55" fmla="*/ 925 h 980"/>
                  <a:gd name="T56" fmla="*/ 112 w 965"/>
                  <a:gd name="T57" fmla="*/ 903 h 980"/>
                  <a:gd name="T58" fmla="*/ 28 w 965"/>
                  <a:gd name="T59" fmla="*/ 879 h 980"/>
                  <a:gd name="T60" fmla="*/ 1 w 965"/>
                  <a:gd name="T61" fmla="*/ 870 h 980"/>
                  <a:gd name="T62" fmla="*/ 0 w 965"/>
                  <a:gd name="T63" fmla="*/ 864 h 980"/>
                  <a:gd name="T64" fmla="*/ 0 w 965"/>
                  <a:gd name="T65" fmla="*/ 478 h 980"/>
                  <a:gd name="T66" fmla="*/ 4 w 965"/>
                  <a:gd name="T67" fmla="*/ 422 h 980"/>
                  <a:gd name="T68" fmla="*/ 13 w 965"/>
                  <a:gd name="T69" fmla="*/ 368 h 980"/>
                  <a:gd name="T70" fmla="*/ 29 w 965"/>
                  <a:gd name="T71" fmla="*/ 317 h 980"/>
                  <a:gd name="T72" fmla="*/ 49 w 965"/>
                  <a:gd name="T73" fmla="*/ 268 h 980"/>
                  <a:gd name="T74" fmla="*/ 75 w 965"/>
                  <a:gd name="T75" fmla="*/ 221 h 980"/>
                  <a:gd name="T76" fmla="*/ 105 w 965"/>
                  <a:gd name="T77" fmla="*/ 179 h 980"/>
                  <a:gd name="T78" fmla="*/ 140 w 965"/>
                  <a:gd name="T79" fmla="*/ 139 h 980"/>
                  <a:gd name="T80" fmla="*/ 179 w 965"/>
                  <a:gd name="T81" fmla="*/ 105 h 980"/>
                  <a:gd name="T82" fmla="*/ 221 w 965"/>
                  <a:gd name="T83" fmla="*/ 75 h 980"/>
                  <a:gd name="T84" fmla="*/ 266 w 965"/>
                  <a:gd name="T85" fmla="*/ 48 h 980"/>
                  <a:gd name="T86" fmla="*/ 315 w 965"/>
                  <a:gd name="T87" fmla="*/ 27 h 980"/>
                  <a:gd name="T88" fmla="*/ 367 w 965"/>
                  <a:gd name="T89" fmla="*/ 12 h 980"/>
                  <a:gd name="T90" fmla="*/ 419 w 965"/>
                  <a:gd name="T91" fmla="*/ 3 h 980"/>
                  <a:gd name="T92" fmla="*/ 474 w 965"/>
                  <a:gd name="T93" fmla="*/ 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5" h="980">
                    <a:moveTo>
                      <a:pt x="474" y="0"/>
                    </a:moveTo>
                    <a:lnTo>
                      <a:pt x="788" y="0"/>
                    </a:lnTo>
                    <a:lnTo>
                      <a:pt x="824" y="2"/>
                    </a:lnTo>
                    <a:lnTo>
                      <a:pt x="828" y="54"/>
                    </a:lnTo>
                    <a:lnTo>
                      <a:pt x="839" y="105"/>
                    </a:lnTo>
                    <a:lnTo>
                      <a:pt x="855" y="154"/>
                    </a:lnTo>
                    <a:lnTo>
                      <a:pt x="875" y="201"/>
                    </a:lnTo>
                    <a:lnTo>
                      <a:pt x="900" y="243"/>
                    </a:lnTo>
                    <a:lnTo>
                      <a:pt x="930" y="284"/>
                    </a:lnTo>
                    <a:lnTo>
                      <a:pt x="965" y="319"/>
                    </a:lnTo>
                    <a:lnTo>
                      <a:pt x="907" y="340"/>
                    </a:lnTo>
                    <a:lnTo>
                      <a:pt x="853" y="367"/>
                    </a:lnTo>
                    <a:lnTo>
                      <a:pt x="803" y="398"/>
                    </a:lnTo>
                    <a:lnTo>
                      <a:pt x="756" y="435"/>
                    </a:lnTo>
                    <a:lnTo>
                      <a:pt x="714" y="476"/>
                    </a:lnTo>
                    <a:lnTo>
                      <a:pt x="676" y="521"/>
                    </a:lnTo>
                    <a:lnTo>
                      <a:pt x="643" y="571"/>
                    </a:lnTo>
                    <a:lnTo>
                      <a:pt x="614" y="624"/>
                    </a:lnTo>
                    <a:lnTo>
                      <a:pt x="592" y="680"/>
                    </a:lnTo>
                    <a:lnTo>
                      <a:pt x="575" y="738"/>
                    </a:lnTo>
                    <a:lnTo>
                      <a:pt x="566" y="800"/>
                    </a:lnTo>
                    <a:lnTo>
                      <a:pt x="563" y="863"/>
                    </a:lnTo>
                    <a:lnTo>
                      <a:pt x="563" y="980"/>
                    </a:lnTo>
                    <a:lnTo>
                      <a:pt x="494" y="975"/>
                    </a:lnTo>
                    <a:lnTo>
                      <a:pt x="423" y="967"/>
                    </a:lnTo>
                    <a:lnTo>
                      <a:pt x="349" y="957"/>
                    </a:lnTo>
                    <a:lnTo>
                      <a:pt x="274" y="943"/>
                    </a:lnTo>
                    <a:lnTo>
                      <a:pt x="195" y="925"/>
                    </a:lnTo>
                    <a:lnTo>
                      <a:pt x="112" y="903"/>
                    </a:lnTo>
                    <a:lnTo>
                      <a:pt x="28" y="879"/>
                    </a:lnTo>
                    <a:lnTo>
                      <a:pt x="1" y="870"/>
                    </a:lnTo>
                    <a:lnTo>
                      <a:pt x="0" y="864"/>
                    </a:lnTo>
                    <a:lnTo>
                      <a:pt x="0" y="478"/>
                    </a:lnTo>
                    <a:lnTo>
                      <a:pt x="4" y="422"/>
                    </a:lnTo>
                    <a:lnTo>
                      <a:pt x="13" y="368"/>
                    </a:lnTo>
                    <a:lnTo>
                      <a:pt x="29" y="317"/>
                    </a:lnTo>
                    <a:lnTo>
                      <a:pt x="49" y="268"/>
                    </a:lnTo>
                    <a:lnTo>
                      <a:pt x="75" y="221"/>
                    </a:lnTo>
                    <a:lnTo>
                      <a:pt x="105" y="179"/>
                    </a:lnTo>
                    <a:lnTo>
                      <a:pt x="140" y="139"/>
                    </a:lnTo>
                    <a:lnTo>
                      <a:pt x="179" y="105"/>
                    </a:lnTo>
                    <a:lnTo>
                      <a:pt x="221" y="75"/>
                    </a:lnTo>
                    <a:lnTo>
                      <a:pt x="266" y="48"/>
                    </a:lnTo>
                    <a:lnTo>
                      <a:pt x="315" y="27"/>
                    </a:lnTo>
                    <a:lnTo>
                      <a:pt x="367" y="12"/>
                    </a:lnTo>
                    <a:lnTo>
                      <a:pt x="419" y="3"/>
                    </a:lnTo>
                    <a:lnTo>
                      <a:pt x="4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1962151" y="5676900"/>
                <a:ext cx="333375" cy="260350"/>
              </a:xfrm>
              <a:custGeom>
                <a:avLst/>
                <a:gdLst>
                  <a:gd name="T0" fmla="*/ 474 w 1262"/>
                  <a:gd name="T1" fmla="*/ 0 h 984"/>
                  <a:gd name="T2" fmla="*/ 789 w 1262"/>
                  <a:gd name="T3" fmla="*/ 0 h 984"/>
                  <a:gd name="T4" fmla="*/ 844 w 1262"/>
                  <a:gd name="T5" fmla="*/ 4 h 984"/>
                  <a:gd name="T6" fmla="*/ 896 w 1262"/>
                  <a:gd name="T7" fmla="*/ 13 h 984"/>
                  <a:gd name="T8" fmla="*/ 948 w 1262"/>
                  <a:gd name="T9" fmla="*/ 28 h 984"/>
                  <a:gd name="T10" fmla="*/ 996 w 1262"/>
                  <a:gd name="T11" fmla="*/ 49 h 984"/>
                  <a:gd name="T12" fmla="*/ 1042 w 1262"/>
                  <a:gd name="T13" fmla="*/ 74 h 984"/>
                  <a:gd name="T14" fmla="*/ 1084 w 1262"/>
                  <a:gd name="T15" fmla="*/ 105 h 984"/>
                  <a:gd name="T16" fmla="*/ 1123 w 1262"/>
                  <a:gd name="T17" fmla="*/ 140 h 984"/>
                  <a:gd name="T18" fmla="*/ 1158 w 1262"/>
                  <a:gd name="T19" fmla="*/ 179 h 984"/>
                  <a:gd name="T20" fmla="*/ 1189 w 1262"/>
                  <a:gd name="T21" fmla="*/ 222 h 984"/>
                  <a:gd name="T22" fmla="*/ 1214 w 1262"/>
                  <a:gd name="T23" fmla="*/ 268 h 984"/>
                  <a:gd name="T24" fmla="*/ 1234 w 1262"/>
                  <a:gd name="T25" fmla="*/ 316 h 984"/>
                  <a:gd name="T26" fmla="*/ 1249 w 1262"/>
                  <a:gd name="T27" fmla="*/ 368 h 984"/>
                  <a:gd name="T28" fmla="*/ 1258 w 1262"/>
                  <a:gd name="T29" fmla="*/ 421 h 984"/>
                  <a:gd name="T30" fmla="*/ 1262 w 1262"/>
                  <a:gd name="T31" fmla="*/ 478 h 984"/>
                  <a:gd name="T32" fmla="*/ 1262 w 1262"/>
                  <a:gd name="T33" fmla="*/ 865 h 984"/>
                  <a:gd name="T34" fmla="*/ 1260 w 1262"/>
                  <a:gd name="T35" fmla="*/ 865 h 984"/>
                  <a:gd name="T36" fmla="*/ 1234 w 1262"/>
                  <a:gd name="T37" fmla="*/ 877 h 984"/>
                  <a:gd name="T38" fmla="*/ 1230 w 1262"/>
                  <a:gd name="T39" fmla="*/ 880 h 984"/>
                  <a:gd name="T40" fmla="*/ 1218 w 1262"/>
                  <a:gd name="T41" fmla="*/ 885 h 984"/>
                  <a:gd name="T42" fmla="*/ 1201 w 1262"/>
                  <a:gd name="T43" fmla="*/ 892 h 984"/>
                  <a:gd name="T44" fmla="*/ 1178 w 1262"/>
                  <a:gd name="T45" fmla="*/ 902 h 984"/>
                  <a:gd name="T46" fmla="*/ 1151 w 1262"/>
                  <a:gd name="T47" fmla="*/ 911 h 984"/>
                  <a:gd name="T48" fmla="*/ 1118 w 1262"/>
                  <a:gd name="T49" fmla="*/ 922 h 984"/>
                  <a:gd name="T50" fmla="*/ 1080 w 1262"/>
                  <a:gd name="T51" fmla="*/ 933 h 984"/>
                  <a:gd name="T52" fmla="*/ 1036 w 1262"/>
                  <a:gd name="T53" fmla="*/ 944 h 984"/>
                  <a:gd name="T54" fmla="*/ 987 w 1262"/>
                  <a:gd name="T55" fmla="*/ 955 h 984"/>
                  <a:gd name="T56" fmla="*/ 934 w 1262"/>
                  <a:gd name="T57" fmla="*/ 964 h 984"/>
                  <a:gd name="T58" fmla="*/ 876 w 1262"/>
                  <a:gd name="T59" fmla="*/ 972 h 984"/>
                  <a:gd name="T60" fmla="*/ 813 w 1262"/>
                  <a:gd name="T61" fmla="*/ 978 h 984"/>
                  <a:gd name="T62" fmla="*/ 744 w 1262"/>
                  <a:gd name="T63" fmla="*/ 982 h 984"/>
                  <a:gd name="T64" fmla="*/ 672 w 1262"/>
                  <a:gd name="T65" fmla="*/ 984 h 984"/>
                  <a:gd name="T66" fmla="*/ 603 w 1262"/>
                  <a:gd name="T67" fmla="*/ 982 h 984"/>
                  <a:gd name="T68" fmla="*/ 531 w 1262"/>
                  <a:gd name="T69" fmla="*/ 979 h 984"/>
                  <a:gd name="T70" fmla="*/ 455 w 1262"/>
                  <a:gd name="T71" fmla="*/ 971 h 984"/>
                  <a:gd name="T72" fmla="*/ 376 w 1262"/>
                  <a:gd name="T73" fmla="*/ 960 h 984"/>
                  <a:gd name="T74" fmla="*/ 294 w 1262"/>
                  <a:gd name="T75" fmla="*/ 947 h 984"/>
                  <a:gd name="T76" fmla="*/ 208 w 1262"/>
                  <a:gd name="T77" fmla="*/ 928 h 984"/>
                  <a:gd name="T78" fmla="*/ 120 w 1262"/>
                  <a:gd name="T79" fmla="*/ 906 h 984"/>
                  <a:gd name="T80" fmla="*/ 28 w 1262"/>
                  <a:gd name="T81" fmla="*/ 879 h 984"/>
                  <a:gd name="T82" fmla="*/ 1 w 1262"/>
                  <a:gd name="T83" fmla="*/ 870 h 984"/>
                  <a:gd name="T84" fmla="*/ 0 w 1262"/>
                  <a:gd name="T85" fmla="*/ 865 h 984"/>
                  <a:gd name="T86" fmla="*/ 0 w 1262"/>
                  <a:gd name="T87" fmla="*/ 478 h 984"/>
                  <a:gd name="T88" fmla="*/ 3 w 1262"/>
                  <a:gd name="T89" fmla="*/ 421 h 984"/>
                  <a:gd name="T90" fmla="*/ 12 w 1262"/>
                  <a:gd name="T91" fmla="*/ 368 h 984"/>
                  <a:gd name="T92" fmla="*/ 28 w 1262"/>
                  <a:gd name="T93" fmla="*/ 316 h 984"/>
                  <a:gd name="T94" fmla="*/ 49 w 1262"/>
                  <a:gd name="T95" fmla="*/ 268 h 984"/>
                  <a:gd name="T96" fmla="*/ 74 w 1262"/>
                  <a:gd name="T97" fmla="*/ 222 h 984"/>
                  <a:gd name="T98" fmla="*/ 105 w 1262"/>
                  <a:gd name="T99" fmla="*/ 179 h 984"/>
                  <a:gd name="T100" fmla="*/ 139 w 1262"/>
                  <a:gd name="T101" fmla="*/ 140 h 984"/>
                  <a:gd name="T102" fmla="*/ 178 w 1262"/>
                  <a:gd name="T103" fmla="*/ 105 h 984"/>
                  <a:gd name="T104" fmla="*/ 221 w 1262"/>
                  <a:gd name="T105" fmla="*/ 74 h 984"/>
                  <a:gd name="T106" fmla="*/ 266 w 1262"/>
                  <a:gd name="T107" fmla="*/ 49 h 984"/>
                  <a:gd name="T108" fmla="*/ 315 w 1262"/>
                  <a:gd name="T109" fmla="*/ 28 h 984"/>
                  <a:gd name="T110" fmla="*/ 366 w 1262"/>
                  <a:gd name="T111" fmla="*/ 13 h 984"/>
                  <a:gd name="T112" fmla="*/ 419 w 1262"/>
                  <a:gd name="T113" fmla="*/ 4 h 984"/>
                  <a:gd name="T114" fmla="*/ 474 w 1262"/>
                  <a:gd name="T115" fmla="*/ 0 h 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62" h="984">
                    <a:moveTo>
                      <a:pt x="474" y="0"/>
                    </a:moveTo>
                    <a:lnTo>
                      <a:pt x="789" y="0"/>
                    </a:lnTo>
                    <a:lnTo>
                      <a:pt x="844" y="4"/>
                    </a:lnTo>
                    <a:lnTo>
                      <a:pt x="896" y="13"/>
                    </a:lnTo>
                    <a:lnTo>
                      <a:pt x="948" y="28"/>
                    </a:lnTo>
                    <a:lnTo>
                      <a:pt x="996" y="49"/>
                    </a:lnTo>
                    <a:lnTo>
                      <a:pt x="1042" y="74"/>
                    </a:lnTo>
                    <a:lnTo>
                      <a:pt x="1084" y="105"/>
                    </a:lnTo>
                    <a:lnTo>
                      <a:pt x="1123" y="140"/>
                    </a:lnTo>
                    <a:lnTo>
                      <a:pt x="1158" y="179"/>
                    </a:lnTo>
                    <a:lnTo>
                      <a:pt x="1189" y="222"/>
                    </a:lnTo>
                    <a:lnTo>
                      <a:pt x="1214" y="268"/>
                    </a:lnTo>
                    <a:lnTo>
                      <a:pt x="1234" y="316"/>
                    </a:lnTo>
                    <a:lnTo>
                      <a:pt x="1249" y="368"/>
                    </a:lnTo>
                    <a:lnTo>
                      <a:pt x="1258" y="421"/>
                    </a:lnTo>
                    <a:lnTo>
                      <a:pt x="1262" y="478"/>
                    </a:lnTo>
                    <a:lnTo>
                      <a:pt x="1262" y="865"/>
                    </a:lnTo>
                    <a:lnTo>
                      <a:pt x="1260" y="865"/>
                    </a:lnTo>
                    <a:lnTo>
                      <a:pt x="1234" y="877"/>
                    </a:lnTo>
                    <a:lnTo>
                      <a:pt x="1230" y="880"/>
                    </a:lnTo>
                    <a:lnTo>
                      <a:pt x="1218" y="885"/>
                    </a:lnTo>
                    <a:lnTo>
                      <a:pt x="1201" y="892"/>
                    </a:lnTo>
                    <a:lnTo>
                      <a:pt x="1178" y="902"/>
                    </a:lnTo>
                    <a:lnTo>
                      <a:pt x="1151" y="911"/>
                    </a:lnTo>
                    <a:lnTo>
                      <a:pt x="1118" y="922"/>
                    </a:lnTo>
                    <a:lnTo>
                      <a:pt x="1080" y="933"/>
                    </a:lnTo>
                    <a:lnTo>
                      <a:pt x="1036" y="944"/>
                    </a:lnTo>
                    <a:lnTo>
                      <a:pt x="987" y="955"/>
                    </a:lnTo>
                    <a:lnTo>
                      <a:pt x="934" y="964"/>
                    </a:lnTo>
                    <a:lnTo>
                      <a:pt x="876" y="972"/>
                    </a:lnTo>
                    <a:lnTo>
                      <a:pt x="813" y="978"/>
                    </a:lnTo>
                    <a:lnTo>
                      <a:pt x="744" y="982"/>
                    </a:lnTo>
                    <a:lnTo>
                      <a:pt x="672" y="984"/>
                    </a:lnTo>
                    <a:lnTo>
                      <a:pt x="603" y="982"/>
                    </a:lnTo>
                    <a:lnTo>
                      <a:pt x="531" y="979"/>
                    </a:lnTo>
                    <a:lnTo>
                      <a:pt x="455" y="971"/>
                    </a:lnTo>
                    <a:lnTo>
                      <a:pt x="376" y="960"/>
                    </a:lnTo>
                    <a:lnTo>
                      <a:pt x="294" y="947"/>
                    </a:lnTo>
                    <a:lnTo>
                      <a:pt x="208" y="928"/>
                    </a:lnTo>
                    <a:lnTo>
                      <a:pt x="120" y="906"/>
                    </a:lnTo>
                    <a:lnTo>
                      <a:pt x="28" y="879"/>
                    </a:lnTo>
                    <a:lnTo>
                      <a:pt x="1" y="870"/>
                    </a:lnTo>
                    <a:lnTo>
                      <a:pt x="0" y="865"/>
                    </a:lnTo>
                    <a:lnTo>
                      <a:pt x="0" y="478"/>
                    </a:lnTo>
                    <a:lnTo>
                      <a:pt x="3" y="421"/>
                    </a:lnTo>
                    <a:lnTo>
                      <a:pt x="12" y="368"/>
                    </a:lnTo>
                    <a:lnTo>
                      <a:pt x="28" y="316"/>
                    </a:lnTo>
                    <a:lnTo>
                      <a:pt x="49" y="268"/>
                    </a:lnTo>
                    <a:lnTo>
                      <a:pt x="74" y="222"/>
                    </a:lnTo>
                    <a:lnTo>
                      <a:pt x="105" y="179"/>
                    </a:lnTo>
                    <a:lnTo>
                      <a:pt x="139" y="140"/>
                    </a:lnTo>
                    <a:lnTo>
                      <a:pt x="178" y="105"/>
                    </a:lnTo>
                    <a:lnTo>
                      <a:pt x="221" y="74"/>
                    </a:lnTo>
                    <a:lnTo>
                      <a:pt x="266" y="49"/>
                    </a:lnTo>
                    <a:lnTo>
                      <a:pt x="315" y="28"/>
                    </a:lnTo>
                    <a:lnTo>
                      <a:pt x="366" y="13"/>
                    </a:lnTo>
                    <a:lnTo>
                      <a:pt x="419" y="4"/>
                    </a:lnTo>
                    <a:lnTo>
                      <a:pt x="4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1697038" y="5275263"/>
                <a:ext cx="195263" cy="196850"/>
              </a:xfrm>
              <a:custGeom>
                <a:avLst/>
                <a:gdLst>
                  <a:gd name="T0" fmla="*/ 370 w 740"/>
                  <a:gd name="T1" fmla="*/ 0 h 746"/>
                  <a:gd name="T2" fmla="*/ 419 w 740"/>
                  <a:gd name="T3" fmla="*/ 4 h 746"/>
                  <a:gd name="T4" fmla="*/ 468 w 740"/>
                  <a:gd name="T5" fmla="*/ 13 h 746"/>
                  <a:gd name="T6" fmla="*/ 513 w 740"/>
                  <a:gd name="T7" fmla="*/ 29 h 746"/>
                  <a:gd name="T8" fmla="*/ 556 w 740"/>
                  <a:gd name="T9" fmla="*/ 50 h 746"/>
                  <a:gd name="T10" fmla="*/ 595 w 740"/>
                  <a:gd name="T11" fmla="*/ 76 h 746"/>
                  <a:gd name="T12" fmla="*/ 630 w 740"/>
                  <a:gd name="T13" fmla="*/ 108 h 746"/>
                  <a:gd name="T14" fmla="*/ 661 w 740"/>
                  <a:gd name="T15" fmla="*/ 142 h 746"/>
                  <a:gd name="T16" fmla="*/ 687 w 740"/>
                  <a:gd name="T17" fmla="*/ 181 h 746"/>
                  <a:gd name="T18" fmla="*/ 709 w 740"/>
                  <a:gd name="T19" fmla="*/ 224 h 746"/>
                  <a:gd name="T20" fmla="*/ 725 w 740"/>
                  <a:gd name="T21" fmla="*/ 269 h 746"/>
                  <a:gd name="T22" fmla="*/ 736 w 740"/>
                  <a:gd name="T23" fmla="*/ 318 h 746"/>
                  <a:gd name="T24" fmla="*/ 740 w 740"/>
                  <a:gd name="T25" fmla="*/ 367 h 746"/>
                  <a:gd name="T26" fmla="*/ 698 w 740"/>
                  <a:gd name="T27" fmla="*/ 397 h 746"/>
                  <a:gd name="T28" fmla="*/ 660 w 740"/>
                  <a:gd name="T29" fmla="*/ 432 h 746"/>
                  <a:gd name="T30" fmla="*/ 626 w 740"/>
                  <a:gd name="T31" fmla="*/ 470 h 746"/>
                  <a:gd name="T32" fmla="*/ 595 w 740"/>
                  <a:gd name="T33" fmla="*/ 513 h 746"/>
                  <a:gd name="T34" fmla="*/ 569 w 740"/>
                  <a:gd name="T35" fmla="*/ 558 h 746"/>
                  <a:gd name="T36" fmla="*/ 550 w 740"/>
                  <a:gd name="T37" fmla="*/ 606 h 746"/>
                  <a:gd name="T38" fmla="*/ 535 w 740"/>
                  <a:gd name="T39" fmla="*/ 657 h 746"/>
                  <a:gd name="T40" fmla="*/ 526 w 740"/>
                  <a:gd name="T41" fmla="*/ 711 h 746"/>
                  <a:gd name="T42" fmla="*/ 490 w 740"/>
                  <a:gd name="T43" fmla="*/ 726 h 746"/>
                  <a:gd name="T44" fmla="*/ 451 w 740"/>
                  <a:gd name="T45" fmla="*/ 737 h 746"/>
                  <a:gd name="T46" fmla="*/ 411 w 740"/>
                  <a:gd name="T47" fmla="*/ 744 h 746"/>
                  <a:gd name="T48" fmla="*/ 370 w 740"/>
                  <a:gd name="T49" fmla="*/ 746 h 746"/>
                  <a:gd name="T50" fmla="*/ 320 w 740"/>
                  <a:gd name="T51" fmla="*/ 742 h 746"/>
                  <a:gd name="T52" fmla="*/ 272 w 740"/>
                  <a:gd name="T53" fmla="*/ 733 h 746"/>
                  <a:gd name="T54" fmla="*/ 226 w 740"/>
                  <a:gd name="T55" fmla="*/ 717 h 746"/>
                  <a:gd name="T56" fmla="*/ 183 w 740"/>
                  <a:gd name="T57" fmla="*/ 695 h 746"/>
                  <a:gd name="T58" fmla="*/ 143 w 740"/>
                  <a:gd name="T59" fmla="*/ 668 h 746"/>
                  <a:gd name="T60" fmla="*/ 108 w 740"/>
                  <a:gd name="T61" fmla="*/ 637 h 746"/>
                  <a:gd name="T62" fmla="*/ 77 w 740"/>
                  <a:gd name="T63" fmla="*/ 602 h 746"/>
                  <a:gd name="T64" fmla="*/ 51 w 740"/>
                  <a:gd name="T65" fmla="*/ 561 h 746"/>
                  <a:gd name="T66" fmla="*/ 29 w 740"/>
                  <a:gd name="T67" fmla="*/ 518 h 746"/>
                  <a:gd name="T68" fmla="*/ 13 w 740"/>
                  <a:gd name="T69" fmla="*/ 472 h 746"/>
                  <a:gd name="T70" fmla="*/ 4 w 740"/>
                  <a:gd name="T71" fmla="*/ 424 h 746"/>
                  <a:gd name="T72" fmla="*/ 0 w 740"/>
                  <a:gd name="T73" fmla="*/ 373 h 746"/>
                  <a:gd name="T74" fmla="*/ 4 w 740"/>
                  <a:gd name="T75" fmla="*/ 322 h 746"/>
                  <a:gd name="T76" fmla="*/ 13 w 740"/>
                  <a:gd name="T77" fmla="*/ 274 h 746"/>
                  <a:gd name="T78" fmla="*/ 29 w 740"/>
                  <a:gd name="T79" fmla="*/ 228 h 746"/>
                  <a:gd name="T80" fmla="*/ 51 w 740"/>
                  <a:gd name="T81" fmla="*/ 185 h 746"/>
                  <a:gd name="T82" fmla="*/ 77 w 740"/>
                  <a:gd name="T83" fmla="*/ 146 h 746"/>
                  <a:gd name="T84" fmla="*/ 108 w 740"/>
                  <a:gd name="T85" fmla="*/ 110 h 746"/>
                  <a:gd name="T86" fmla="*/ 143 w 740"/>
                  <a:gd name="T87" fmla="*/ 78 h 746"/>
                  <a:gd name="T88" fmla="*/ 183 w 740"/>
                  <a:gd name="T89" fmla="*/ 51 h 746"/>
                  <a:gd name="T90" fmla="*/ 226 w 740"/>
                  <a:gd name="T91" fmla="*/ 29 h 746"/>
                  <a:gd name="T92" fmla="*/ 272 w 740"/>
                  <a:gd name="T93" fmla="*/ 13 h 746"/>
                  <a:gd name="T94" fmla="*/ 320 w 740"/>
                  <a:gd name="T95" fmla="*/ 4 h 746"/>
                  <a:gd name="T96" fmla="*/ 370 w 740"/>
                  <a:gd name="T97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0" h="746">
                    <a:moveTo>
                      <a:pt x="370" y="0"/>
                    </a:moveTo>
                    <a:lnTo>
                      <a:pt x="419" y="4"/>
                    </a:lnTo>
                    <a:lnTo>
                      <a:pt x="468" y="13"/>
                    </a:lnTo>
                    <a:lnTo>
                      <a:pt x="513" y="29"/>
                    </a:lnTo>
                    <a:lnTo>
                      <a:pt x="556" y="50"/>
                    </a:lnTo>
                    <a:lnTo>
                      <a:pt x="595" y="76"/>
                    </a:lnTo>
                    <a:lnTo>
                      <a:pt x="630" y="108"/>
                    </a:lnTo>
                    <a:lnTo>
                      <a:pt x="661" y="142"/>
                    </a:lnTo>
                    <a:lnTo>
                      <a:pt x="687" y="181"/>
                    </a:lnTo>
                    <a:lnTo>
                      <a:pt x="709" y="224"/>
                    </a:lnTo>
                    <a:lnTo>
                      <a:pt x="725" y="269"/>
                    </a:lnTo>
                    <a:lnTo>
                      <a:pt x="736" y="318"/>
                    </a:lnTo>
                    <a:lnTo>
                      <a:pt x="740" y="367"/>
                    </a:lnTo>
                    <a:lnTo>
                      <a:pt x="698" y="397"/>
                    </a:lnTo>
                    <a:lnTo>
                      <a:pt x="660" y="432"/>
                    </a:lnTo>
                    <a:lnTo>
                      <a:pt x="626" y="470"/>
                    </a:lnTo>
                    <a:lnTo>
                      <a:pt x="595" y="513"/>
                    </a:lnTo>
                    <a:lnTo>
                      <a:pt x="569" y="558"/>
                    </a:lnTo>
                    <a:lnTo>
                      <a:pt x="550" y="606"/>
                    </a:lnTo>
                    <a:lnTo>
                      <a:pt x="535" y="657"/>
                    </a:lnTo>
                    <a:lnTo>
                      <a:pt x="526" y="711"/>
                    </a:lnTo>
                    <a:lnTo>
                      <a:pt x="490" y="726"/>
                    </a:lnTo>
                    <a:lnTo>
                      <a:pt x="451" y="737"/>
                    </a:lnTo>
                    <a:lnTo>
                      <a:pt x="411" y="744"/>
                    </a:lnTo>
                    <a:lnTo>
                      <a:pt x="370" y="746"/>
                    </a:lnTo>
                    <a:lnTo>
                      <a:pt x="320" y="742"/>
                    </a:lnTo>
                    <a:lnTo>
                      <a:pt x="272" y="733"/>
                    </a:lnTo>
                    <a:lnTo>
                      <a:pt x="226" y="717"/>
                    </a:lnTo>
                    <a:lnTo>
                      <a:pt x="183" y="695"/>
                    </a:lnTo>
                    <a:lnTo>
                      <a:pt x="143" y="668"/>
                    </a:lnTo>
                    <a:lnTo>
                      <a:pt x="108" y="637"/>
                    </a:lnTo>
                    <a:lnTo>
                      <a:pt x="77" y="602"/>
                    </a:lnTo>
                    <a:lnTo>
                      <a:pt x="51" y="561"/>
                    </a:lnTo>
                    <a:lnTo>
                      <a:pt x="29" y="518"/>
                    </a:lnTo>
                    <a:lnTo>
                      <a:pt x="13" y="472"/>
                    </a:lnTo>
                    <a:lnTo>
                      <a:pt x="4" y="424"/>
                    </a:lnTo>
                    <a:lnTo>
                      <a:pt x="0" y="373"/>
                    </a:lnTo>
                    <a:lnTo>
                      <a:pt x="4" y="322"/>
                    </a:lnTo>
                    <a:lnTo>
                      <a:pt x="13" y="274"/>
                    </a:lnTo>
                    <a:lnTo>
                      <a:pt x="29" y="228"/>
                    </a:lnTo>
                    <a:lnTo>
                      <a:pt x="51" y="185"/>
                    </a:lnTo>
                    <a:lnTo>
                      <a:pt x="77" y="146"/>
                    </a:lnTo>
                    <a:lnTo>
                      <a:pt x="108" y="110"/>
                    </a:lnTo>
                    <a:lnTo>
                      <a:pt x="143" y="78"/>
                    </a:lnTo>
                    <a:lnTo>
                      <a:pt x="183" y="51"/>
                    </a:lnTo>
                    <a:lnTo>
                      <a:pt x="226" y="29"/>
                    </a:lnTo>
                    <a:lnTo>
                      <a:pt x="272" y="13"/>
                    </a:lnTo>
                    <a:lnTo>
                      <a:pt x="320" y="4"/>
                    </a:lnTo>
                    <a:lnTo>
                      <a:pt x="3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7"/>
              <p:cNvSpPr>
                <a:spLocks/>
              </p:cNvSpPr>
              <p:nvPr/>
            </p:nvSpPr>
            <p:spPr bwMode="auto">
              <a:xfrm>
                <a:off x="1627188" y="5478463"/>
                <a:ext cx="244475" cy="260350"/>
              </a:xfrm>
              <a:custGeom>
                <a:avLst/>
                <a:gdLst>
                  <a:gd name="T0" fmla="*/ 474 w 927"/>
                  <a:gd name="T1" fmla="*/ 0 h 984"/>
                  <a:gd name="T2" fmla="*/ 786 w 927"/>
                  <a:gd name="T3" fmla="*/ 0 h 984"/>
                  <a:gd name="T4" fmla="*/ 790 w 927"/>
                  <a:gd name="T5" fmla="*/ 53 h 984"/>
                  <a:gd name="T6" fmla="*/ 801 w 927"/>
                  <a:gd name="T7" fmla="*/ 105 h 984"/>
                  <a:gd name="T8" fmla="*/ 816 w 927"/>
                  <a:gd name="T9" fmla="*/ 154 h 984"/>
                  <a:gd name="T10" fmla="*/ 837 w 927"/>
                  <a:gd name="T11" fmla="*/ 200 h 984"/>
                  <a:gd name="T12" fmla="*/ 863 w 927"/>
                  <a:gd name="T13" fmla="*/ 244 h 984"/>
                  <a:gd name="T14" fmla="*/ 892 w 927"/>
                  <a:gd name="T15" fmla="*/ 284 h 984"/>
                  <a:gd name="T16" fmla="*/ 927 w 927"/>
                  <a:gd name="T17" fmla="*/ 321 h 984"/>
                  <a:gd name="T18" fmla="*/ 869 w 927"/>
                  <a:gd name="T19" fmla="*/ 341 h 984"/>
                  <a:gd name="T20" fmla="*/ 816 w 927"/>
                  <a:gd name="T21" fmla="*/ 367 h 984"/>
                  <a:gd name="T22" fmla="*/ 765 w 927"/>
                  <a:gd name="T23" fmla="*/ 398 h 984"/>
                  <a:gd name="T24" fmla="*/ 719 w 927"/>
                  <a:gd name="T25" fmla="*/ 435 h 984"/>
                  <a:gd name="T26" fmla="*/ 676 w 927"/>
                  <a:gd name="T27" fmla="*/ 477 h 984"/>
                  <a:gd name="T28" fmla="*/ 638 w 927"/>
                  <a:gd name="T29" fmla="*/ 522 h 984"/>
                  <a:gd name="T30" fmla="*/ 605 w 927"/>
                  <a:gd name="T31" fmla="*/ 571 h 984"/>
                  <a:gd name="T32" fmla="*/ 577 w 927"/>
                  <a:gd name="T33" fmla="*/ 625 h 984"/>
                  <a:gd name="T34" fmla="*/ 554 w 927"/>
                  <a:gd name="T35" fmla="*/ 681 h 984"/>
                  <a:gd name="T36" fmla="*/ 538 w 927"/>
                  <a:gd name="T37" fmla="*/ 740 h 984"/>
                  <a:gd name="T38" fmla="*/ 528 w 927"/>
                  <a:gd name="T39" fmla="*/ 801 h 984"/>
                  <a:gd name="T40" fmla="*/ 525 w 927"/>
                  <a:gd name="T41" fmla="*/ 863 h 984"/>
                  <a:gd name="T42" fmla="*/ 525 w 927"/>
                  <a:gd name="T43" fmla="*/ 984 h 984"/>
                  <a:gd name="T44" fmla="*/ 456 w 927"/>
                  <a:gd name="T45" fmla="*/ 979 h 984"/>
                  <a:gd name="T46" fmla="*/ 392 w 927"/>
                  <a:gd name="T47" fmla="*/ 973 h 984"/>
                  <a:gd name="T48" fmla="*/ 332 w 927"/>
                  <a:gd name="T49" fmla="*/ 965 h 984"/>
                  <a:gd name="T50" fmla="*/ 278 w 927"/>
                  <a:gd name="T51" fmla="*/ 956 h 984"/>
                  <a:gd name="T52" fmla="*/ 229 w 927"/>
                  <a:gd name="T53" fmla="*/ 945 h 984"/>
                  <a:gd name="T54" fmla="*/ 184 w 927"/>
                  <a:gd name="T55" fmla="*/ 934 h 984"/>
                  <a:gd name="T56" fmla="*/ 145 w 927"/>
                  <a:gd name="T57" fmla="*/ 922 h 984"/>
                  <a:gd name="T58" fmla="*/ 112 w 927"/>
                  <a:gd name="T59" fmla="*/ 912 h 984"/>
                  <a:gd name="T60" fmla="*/ 84 w 927"/>
                  <a:gd name="T61" fmla="*/ 902 h 984"/>
                  <a:gd name="T62" fmla="*/ 62 w 927"/>
                  <a:gd name="T63" fmla="*/ 893 h 984"/>
                  <a:gd name="T64" fmla="*/ 45 w 927"/>
                  <a:gd name="T65" fmla="*/ 885 h 984"/>
                  <a:gd name="T66" fmla="*/ 33 w 927"/>
                  <a:gd name="T67" fmla="*/ 881 h 984"/>
                  <a:gd name="T68" fmla="*/ 27 w 927"/>
                  <a:gd name="T69" fmla="*/ 877 h 984"/>
                  <a:gd name="T70" fmla="*/ 2 w 927"/>
                  <a:gd name="T71" fmla="*/ 865 h 984"/>
                  <a:gd name="T72" fmla="*/ 0 w 927"/>
                  <a:gd name="T73" fmla="*/ 865 h 984"/>
                  <a:gd name="T74" fmla="*/ 0 w 927"/>
                  <a:gd name="T75" fmla="*/ 478 h 984"/>
                  <a:gd name="T76" fmla="*/ 3 w 927"/>
                  <a:gd name="T77" fmla="*/ 423 h 984"/>
                  <a:gd name="T78" fmla="*/ 13 w 927"/>
                  <a:gd name="T79" fmla="*/ 368 h 984"/>
                  <a:gd name="T80" fmla="*/ 27 w 927"/>
                  <a:gd name="T81" fmla="*/ 318 h 984"/>
                  <a:gd name="T82" fmla="*/ 48 w 927"/>
                  <a:gd name="T83" fmla="*/ 268 h 984"/>
                  <a:gd name="T84" fmla="*/ 73 w 927"/>
                  <a:gd name="T85" fmla="*/ 222 h 984"/>
                  <a:gd name="T86" fmla="*/ 104 w 927"/>
                  <a:gd name="T87" fmla="*/ 179 h 984"/>
                  <a:gd name="T88" fmla="*/ 139 w 927"/>
                  <a:gd name="T89" fmla="*/ 141 h 984"/>
                  <a:gd name="T90" fmla="*/ 178 w 927"/>
                  <a:gd name="T91" fmla="*/ 105 h 984"/>
                  <a:gd name="T92" fmla="*/ 220 w 927"/>
                  <a:gd name="T93" fmla="*/ 75 h 984"/>
                  <a:gd name="T94" fmla="*/ 266 w 927"/>
                  <a:gd name="T95" fmla="*/ 49 h 984"/>
                  <a:gd name="T96" fmla="*/ 314 w 927"/>
                  <a:gd name="T97" fmla="*/ 28 h 984"/>
                  <a:gd name="T98" fmla="*/ 365 w 927"/>
                  <a:gd name="T99" fmla="*/ 13 h 984"/>
                  <a:gd name="T100" fmla="*/ 419 w 927"/>
                  <a:gd name="T101" fmla="*/ 4 h 984"/>
                  <a:gd name="T102" fmla="*/ 474 w 927"/>
                  <a:gd name="T103" fmla="*/ 0 h 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27" h="984">
                    <a:moveTo>
                      <a:pt x="474" y="0"/>
                    </a:moveTo>
                    <a:lnTo>
                      <a:pt x="786" y="0"/>
                    </a:lnTo>
                    <a:lnTo>
                      <a:pt x="790" y="53"/>
                    </a:lnTo>
                    <a:lnTo>
                      <a:pt x="801" y="105"/>
                    </a:lnTo>
                    <a:lnTo>
                      <a:pt x="816" y="154"/>
                    </a:lnTo>
                    <a:lnTo>
                      <a:pt x="837" y="200"/>
                    </a:lnTo>
                    <a:lnTo>
                      <a:pt x="863" y="244"/>
                    </a:lnTo>
                    <a:lnTo>
                      <a:pt x="892" y="284"/>
                    </a:lnTo>
                    <a:lnTo>
                      <a:pt x="927" y="321"/>
                    </a:lnTo>
                    <a:lnTo>
                      <a:pt x="869" y="341"/>
                    </a:lnTo>
                    <a:lnTo>
                      <a:pt x="816" y="367"/>
                    </a:lnTo>
                    <a:lnTo>
                      <a:pt x="765" y="398"/>
                    </a:lnTo>
                    <a:lnTo>
                      <a:pt x="719" y="435"/>
                    </a:lnTo>
                    <a:lnTo>
                      <a:pt x="676" y="477"/>
                    </a:lnTo>
                    <a:lnTo>
                      <a:pt x="638" y="522"/>
                    </a:lnTo>
                    <a:lnTo>
                      <a:pt x="605" y="571"/>
                    </a:lnTo>
                    <a:lnTo>
                      <a:pt x="577" y="625"/>
                    </a:lnTo>
                    <a:lnTo>
                      <a:pt x="554" y="681"/>
                    </a:lnTo>
                    <a:lnTo>
                      <a:pt x="538" y="740"/>
                    </a:lnTo>
                    <a:lnTo>
                      <a:pt x="528" y="801"/>
                    </a:lnTo>
                    <a:lnTo>
                      <a:pt x="525" y="863"/>
                    </a:lnTo>
                    <a:lnTo>
                      <a:pt x="525" y="984"/>
                    </a:lnTo>
                    <a:lnTo>
                      <a:pt x="456" y="979"/>
                    </a:lnTo>
                    <a:lnTo>
                      <a:pt x="392" y="973"/>
                    </a:lnTo>
                    <a:lnTo>
                      <a:pt x="332" y="965"/>
                    </a:lnTo>
                    <a:lnTo>
                      <a:pt x="278" y="956"/>
                    </a:lnTo>
                    <a:lnTo>
                      <a:pt x="229" y="945"/>
                    </a:lnTo>
                    <a:lnTo>
                      <a:pt x="184" y="934"/>
                    </a:lnTo>
                    <a:lnTo>
                      <a:pt x="145" y="922"/>
                    </a:lnTo>
                    <a:lnTo>
                      <a:pt x="112" y="912"/>
                    </a:lnTo>
                    <a:lnTo>
                      <a:pt x="84" y="902"/>
                    </a:lnTo>
                    <a:lnTo>
                      <a:pt x="62" y="893"/>
                    </a:lnTo>
                    <a:lnTo>
                      <a:pt x="45" y="885"/>
                    </a:lnTo>
                    <a:lnTo>
                      <a:pt x="33" y="881"/>
                    </a:lnTo>
                    <a:lnTo>
                      <a:pt x="27" y="877"/>
                    </a:lnTo>
                    <a:lnTo>
                      <a:pt x="2" y="865"/>
                    </a:lnTo>
                    <a:lnTo>
                      <a:pt x="0" y="865"/>
                    </a:lnTo>
                    <a:lnTo>
                      <a:pt x="0" y="478"/>
                    </a:lnTo>
                    <a:lnTo>
                      <a:pt x="3" y="423"/>
                    </a:lnTo>
                    <a:lnTo>
                      <a:pt x="13" y="368"/>
                    </a:lnTo>
                    <a:lnTo>
                      <a:pt x="27" y="318"/>
                    </a:lnTo>
                    <a:lnTo>
                      <a:pt x="48" y="268"/>
                    </a:lnTo>
                    <a:lnTo>
                      <a:pt x="73" y="222"/>
                    </a:lnTo>
                    <a:lnTo>
                      <a:pt x="104" y="179"/>
                    </a:lnTo>
                    <a:lnTo>
                      <a:pt x="139" y="141"/>
                    </a:lnTo>
                    <a:lnTo>
                      <a:pt x="178" y="105"/>
                    </a:lnTo>
                    <a:lnTo>
                      <a:pt x="220" y="75"/>
                    </a:lnTo>
                    <a:lnTo>
                      <a:pt x="266" y="49"/>
                    </a:lnTo>
                    <a:lnTo>
                      <a:pt x="314" y="28"/>
                    </a:lnTo>
                    <a:lnTo>
                      <a:pt x="365" y="13"/>
                    </a:lnTo>
                    <a:lnTo>
                      <a:pt x="419" y="4"/>
                    </a:lnTo>
                    <a:lnTo>
                      <a:pt x="4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8"/>
              <p:cNvSpPr>
                <a:spLocks/>
              </p:cNvSpPr>
              <p:nvPr/>
            </p:nvSpPr>
            <p:spPr bwMode="auto">
              <a:xfrm>
                <a:off x="1851026" y="5197475"/>
                <a:ext cx="171450" cy="168275"/>
              </a:xfrm>
              <a:custGeom>
                <a:avLst/>
                <a:gdLst>
                  <a:gd name="T0" fmla="*/ 354 w 651"/>
                  <a:gd name="T1" fmla="*/ 0 h 632"/>
                  <a:gd name="T2" fmla="*/ 400 w 651"/>
                  <a:gd name="T3" fmla="*/ 2 h 632"/>
                  <a:gd name="T4" fmla="*/ 444 w 651"/>
                  <a:gd name="T5" fmla="*/ 10 h 632"/>
                  <a:gd name="T6" fmla="*/ 486 w 651"/>
                  <a:gd name="T7" fmla="*/ 24 h 632"/>
                  <a:gd name="T8" fmla="*/ 526 w 651"/>
                  <a:gd name="T9" fmla="*/ 42 h 632"/>
                  <a:gd name="T10" fmla="*/ 564 w 651"/>
                  <a:gd name="T11" fmla="*/ 65 h 632"/>
                  <a:gd name="T12" fmla="*/ 599 w 651"/>
                  <a:gd name="T13" fmla="*/ 94 h 632"/>
                  <a:gd name="T14" fmla="*/ 580 w 651"/>
                  <a:gd name="T15" fmla="*/ 143 h 632"/>
                  <a:gd name="T16" fmla="*/ 566 w 651"/>
                  <a:gd name="T17" fmla="*/ 193 h 632"/>
                  <a:gd name="T18" fmla="*/ 557 w 651"/>
                  <a:gd name="T19" fmla="*/ 244 h 632"/>
                  <a:gd name="T20" fmla="*/ 555 w 651"/>
                  <a:gd name="T21" fmla="*/ 297 h 632"/>
                  <a:gd name="T22" fmla="*/ 557 w 651"/>
                  <a:gd name="T23" fmla="*/ 349 h 632"/>
                  <a:gd name="T24" fmla="*/ 565 w 651"/>
                  <a:gd name="T25" fmla="*/ 400 h 632"/>
                  <a:gd name="T26" fmla="*/ 579 w 651"/>
                  <a:gd name="T27" fmla="*/ 449 h 632"/>
                  <a:gd name="T28" fmla="*/ 598 w 651"/>
                  <a:gd name="T29" fmla="*/ 497 h 632"/>
                  <a:gd name="T30" fmla="*/ 622 w 651"/>
                  <a:gd name="T31" fmla="*/ 542 h 632"/>
                  <a:gd name="T32" fmla="*/ 651 w 651"/>
                  <a:gd name="T33" fmla="*/ 585 h 632"/>
                  <a:gd name="T34" fmla="*/ 631 w 651"/>
                  <a:gd name="T35" fmla="*/ 609 h 632"/>
                  <a:gd name="T36" fmla="*/ 611 w 651"/>
                  <a:gd name="T37" fmla="*/ 632 h 632"/>
                  <a:gd name="T38" fmla="*/ 570 w 651"/>
                  <a:gd name="T39" fmla="*/ 612 h 632"/>
                  <a:gd name="T40" fmla="*/ 528 w 651"/>
                  <a:gd name="T41" fmla="*/ 596 h 632"/>
                  <a:gd name="T42" fmla="*/ 485 w 651"/>
                  <a:gd name="T43" fmla="*/ 585 h 632"/>
                  <a:gd name="T44" fmla="*/ 441 w 651"/>
                  <a:gd name="T45" fmla="*/ 578 h 632"/>
                  <a:gd name="T46" fmla="*/ 396 w 651"/>
                  <a:gd name="T47" fmla="*/ 575 h 632"/>
                  <a:gd name="T48" fmla="*/ 357 w 651"/>
                  <a:gd name="T49" fmla="*/ 578 h 632"/>
                  <a:gd name="T50" fmla="*/ 319 w 651"/>
                  <a:gd name="T51" fmla="*/ 585 h 632"/>
                  <a:gd name="T52" fmla="*/ 282 w 651"/>
                  <a:gd name="T53" fmla="*/ 594 h 632"/>
                  <a:gd name="T54" fmla="*/ 248 w 651"/>
                  <a:gd name="T55" fmla="*/ 604 h 632"/>
                  <a:gd name="T56" fmla="*/ 219 w 651"/>
                  <a:gd name="T57" fmla="*/ 616 h 632"/>
                  <a:gd name="T58" fmla="*/ 211 w 651"/>
                  <a:gd name="T59" fmla="*/ 563 h 632"/>
                  <a:gd name="T60" fmla="*/ 197 w 651"/>
                  <a:gd name="T61" fmla="*/ 512 h 632"/>
                  <a:gd name="T62" fmla="*/ 177 w 651"/>
                  <a:gd name="T63" fmla="*/ 464 h 632"/>
                  <a:gd name="T64" fmla="*/ 152 w 651"/>
                  <a:gd name="T65" fmla="*/ 417 h 632"/>
                  <a:gd name="T66" fmla="*/ 121 w 651"/>
                  <a:gd name="T67" fmla="*/ 376 h 632"/>
                  <a:gd name="T68" fmla="*/ 85 w 651"/>
                  <a:gd name="T69" fmla="*/ 337 h 632"/>
                  <a:gd name="T70" fmla="*/ 45 w 651"/>
                  <a:gd name="T71" fmla="*/ 302 h 632"/>
                  <a:gd name="T72" fmla="*/ 0 w 651"/>
                  <a:gd name="T73" fmla="*/ 272 h 632"/>
                  <a:gd name="T74" fmla="*/ 16 w 651"/>
                  <a:gd name="T75" fmla="*/ 226 h 632"/>
                  <a:gd name="T76" fmla="*/ 38 w 651"/>
                  <a:gd name="T77" fmla="*/ 183 h 632"/>
                  <a:gd name="T78" fmla="*/ 64 w 651"/>
                  <a:gd name="T79" fmla="*/ 143 h 632"/>
                  <a:gd name="T80" fmla="*/ 95 w 651"/>
                  <a:gd name="T81" fmla="*/ 107 h 632"/>
                  <a:gd name="T82" fmla="*/ 131 w 651"/>
                  <a:gd name="T83" fmla="*/ 76 h 632"/>
                  <a:gd name="T84" fmla="*/ 170 w 651"/>
                  <a:gd name="T85" fmla="*/ 49 h 632"/>
                  <a:gd name="T86" fmla="*/ 212 w 651"/>
                  <a:gd name="T87" fmla="*/ 28 h 632"/>
                  <a:gd name="T88" fmla="*/ 258 w 651"/>
                  <a:gd name="T89" fmla="*/ 12 h 632"/>
                  <a:gd name="T90" fmla="*/ 305 w 651"/>
                  <a:gd name="T91" fmla="*/ 3 h 632"/>
                  <a:gd name="T92" fmla="*/ 354 w 651"/>
                  <a:gd name="T93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51" h="632">
                    <a:moveTo>
                      <a:pt x="354" y="0"/>
                    </a:moveTo>
                    <a:lnTo>
                      <a:pt x="400" y="2"/>
                    </a:lnTo>
                    <a:lnTo>
                      <a:pt x="444" y="10"/>
                    </a:lnTo>
                    <a:lnTo>
                      <a:pt x="486" y="24"/>
                    </a:lnTo>
                    <a:lnTo>
                      <a:pt x="526" y="42"/>
                    </a:lnTo>
                    <a:lnTo>
                      <a:pt x="564" y="65"/>
                    </a:lnTo>
                    <a:lnTo>
                      <a:pt x="599" y="94"/>
                    </a:lnTo>
                    <a:lnTo>
                      <a:pt x="580" y="143"/>
                    </a:lnTo>
                    <a:lnTo>
                      <a:pt x="566" y="193"/>
                    </a:lnTo>
                    <a:lnTo>
                      <a:pt x="557" y="244"/>
                    </a:lnTo>
                    <a:lnTo>
                      <a:pt x="555" y="297"/>
                    </a:lnTo>
                    <a:lnTo>
                      <a:pt x="557" y="349"/>
                    </a:lnTo>
                    <a:lnTo>
                      <a:pt x="565" y="400"/>
                    </a:lnTo>
                    <a:lnTo>
                      <a:pt x="579" y="449"/>
                    </a:lnTo>
                    <a:lnTo>
                      <a:pt x="598" y="497"/>
                    </a:lnTo>
                    <a:lnTo>
                      <a:pt x="622" y="542"/>
                    </a:lnTo>
                    <a:lnTo>
                      <a:pt x="651" y="585"/>
                    </a:lnTo>
                    <a:lnTo>
                      <a:pt x="631" y="609"/>
                    </a:lnTo>
                    <a:lnTo>
                      <a:pt x="611" y="632"/>
                    </a:lnTo>
                    <a:lnTo>
                      <a:pt x="570" y="612"/>
                    </a:lnTo>
                    <a:lnTo>
                      <a:pt x="528" y="596"/>
                    </a:lnTo>
                    <a:lnTo>
                      <a:pt x="485" y="585"/>
                    </a:lnTo>
                    <a:lnTo>
                      <a:pt x="441" y="578"/>
                    </a:lnTo>
                    <a:lnTo>
                      <a:pt x="396" y="575"/>
                    </a:lnTo>
                    <a:lnTo>
                      <a:pt x="357" y="578"/>
                    </a:lnTo>
                    <a:lnTo>
                      <a:pt x="319" y="585"/>
                    </a:lnTo>
                    <a:lnTo>
                      <a:pt x="282" y="594"/>
                    </a:lnTo>
                    <a:lnTo>
                      <a:pt x="248" y="604"/>
                    </a:lnTo>
                    <a:lnTo>
                      <a:pt x="219" y="616"/>
                    </a:lnTo>
                    <a:lnTo>
                      <a:pt x="211" y="563"/>
                    </a:lnTo>
                    <a:lnTo>
                      <a:pt x="197" y="512"/>
                    </a:lnTo>
                    <a:lnTo>
                      <a:pt x="177" y="464"/>
                    </a:lnTo>
                    <a:lnTo>
                      <a:pt x="152" y="417"/>
                    </a:lnTo>
                    <a:lnTo>
                      <a:pt x="121" y="376"/>
                    </a:lnTo>
                    <a:lnTo>
                      <a:pt x="85" y="337"/>
                    </a:lnTo>
                    <a:lnTo>
                      <a:pt x="45" y="302"/>
                    </a:lnTo>
                    <a:lnTo>
                      <a:pt x="0" y="272"/>
                    </a:lnTo>
                    <a:lnTo>
                      <a:pt x="16" y="226"/>
                    </a:lnTo>
                    <a:lnTo>
                      <a:pt x="38" y="183"/>
                    </a:lnTo>
                    <a:lnTo>
                      <a:pt x="64" y="143"/>
                    </a:lnTo>
                    <a:lnTo>
                      <a:pt x="95" y="107"/>
                    </a:lnTo>
                    <a:lnTo>
                      <a:pt x="131" y="76"/>
                    </a:lnTo>
                    <a:lnTo>
                      <a:pt x="170" y="49"/>
                    </a:lnTo>
                    <a:lnTo>
                      <a:pt x="212" y="28"/>
                    </a:lnTo>
                    <a:lnTo>
                      <a:pt x="258" y="12"/>
                    </a:lnTo>
                    <a:lnTo>
                      <a:pt x="305" y="3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"/>
              <p:cNvSpPr>
                <a:spLocks/>
              </p:cNvSpPr>
              <p:nvPr/>
            </p:nvSpPr>
            <p:spPr bwMode="auto">
              <a:xfrm>
                <a:off x="2225676" y="5197475"/>
                <a:ext cx="173038" cy="165100"/>
              </a:xfrm>
              <a:custGeom>
                <a:avLst/>
                <a:gdLst>
                  <a:gd name="T0" fmla="*/ 311 w 656"/>
                  <a:gd name="T1" fmla="*/ 0 h 622"/>
                  <a:gd name="T2" fmla="*/ 357 w 656"/>
                  <a:gd name="T3" fmla="*/ 2 h 622"/>
                  <a:gd name="T4" fmla="*/ 401 w 656"/>
                  <a:gd name="T5" fmla="*/ 11 h 622"/>
                  <a:gd name="T6" fmla="*/ 445 w 656"/>
                  <a:gd name="T7" fmla="*/ 25 h 622"/>
                  <a:gd name="T8" fmla="*/ 485 w 656"/>
                  <a:gd name="T9" fmla="*/ 43 h 622"/>
                  <a:gd name="T10" fmla="*/ 523 w 656"/>
                  <a:gd name="T11" fmla="*/ 68 h 622"/>
                  <a:gd name="T12" fmla="*/ 557 w 656"/>
                  <a:gd name="T13" fmla="*/ 95 h 622"/>
                  <a:gd name="T14" fmla="*/ 588 w 656"/>
                  <a:gd name="T15" fmla="*/ 128 h 622"/>
                  <a:gd name="T16" fmla="*/ 616 w 656"/>
                  <a:gd name="T17" fmla="*/ 163 h 622"/>
                  <a:gd name="T18" fmla="*/ 638 w 656"/>
                  <a:gd name="T19" fmla="*/ 204 h 622"/>
                  <a:gd name="T20" fmla="*/ 656 w 656"/>
                  <a:gd name="T21" fmla="*/ 245 h 622"/>
                  <a:gd name="T22" fmla="*/ 611 w 656"/>
                  <a:gd name="T23" fmla="*/ 272 h 622"/>
                  <a:gd name="T24" fmla="*/ 571 w 656"/>
                  <a:gd name="T25" fmla="*/ 302 h 622"/>
                  <a:gd name="T26" fmla="*/ 533 w 656"/>
                  <a:gd name="T27" fmla="*/ 335 h 622"/>
                  <a:gd name="T28" fmla="*/ 501 w 656"/>
                  <a:gd name="T29" fmla="*/ 374 h 622"/>
                  <a:gd name="T30" fmla="*/ 472 w 656"/>
                  <a:gd name="T31" fmla="*/ 415 h 622"/>
                  <a:gd name="T32" fmla="*/ 449 w 656"/>
                  <a:gd name="T33" fmla="*/ 460 h 622"/>
                  <a:gd name="T34" fmla="*/ 431 w 656"/>
                  <a:gd name="T35" fmla="*/ 506 h 622"/>
                  <a:gd name="T36" fmla="*/ 419 w 656"/>
                  <a:gd name="T37" fmla="*/ 556 h 622"/>
                  <a:gd name="T38" fmla="*/ 412 w 656"/>
                  <a:gd name="T39" fmla="*/ 607 h 622"/>
                  <a:gd name="T40" fmla="*/ 376 w 656"/>
                  <a:gd name="T41" fmla="*/ 595 h 622"/>
                  <a:gd name="T42" fmla="*/ 335 w 656"/>
                  <a:gd name="T43" fmla="*/ 586 h 622"/>
                  <a:gd name="T44" fmla="*/ 289 w 656"/>
                  <a:gd name="T45" fmla="*/ 578 h 622"/>
                  <a:gd name="T46" fmla="*/ 240 w 656"/>
                  <a:gd name="T47" fmla="*/ 575 h 622"/>
                  <a:gd name="T48" fmla="*/ 189 w 656"/>
                  <a:gd name="T49" fmla="*/ 578 h 622"/>
                  <a:gd name="T50" fmla="*/ 140 w 656"/>
                  <a:gd name="T51" fmla="*/ 587 h 622"/>
                  <a:gd name="T52" fmla="*/ 92 w 656"/>
                  <a:gd name="T53" fmla="*/ 602 h 622"/>
                  <a:gd name="T54" fmla="*/ 45 w 656"/>
                  <a:gd name="T55" fmla="*/ 622 h 622"/>
                  <a:gd name="T56" fmla="*/ 21 w 656"/>
                  <a:gd name="T57" fmla="*/ 594 h 622"/>
                  <a:gd name="T58" fmla="*/ 0 w 656"/>
                  <a:gd name="T59" fmla="*/ 564 h 622"/>
                  <a:gd name="T60" fmla="*/ 29 w 656"/>
                  <a:gd name="T61" fmla="*/ 515 h 622"/>
                  <a:gd name="T62" fmla="*/ 52 w 656"/>
                  <a:gd name="T63" fmla="*/ 464 h 622"/>
                  <a:gd name="T64" fmla="*/ 68 w 656"/>
                  <a:gd name="T65" fmla="*/ 409 h 622"/>
                  <a:gd name="T66" fmla="*/ 78 w 656"/>
                  <a:gd name="T67" fmla="*/ 354 h 622"/>
                  <a:gd name="T68" fmla="*/ 82 w 656"/>
                  <a:gd name="T69" fmla="*/ 297 h 622"/>
                  <a:gd name="T70" fmla="*/ 79 w 656"/>
                  <a:gd name="T71" fmla="*/ 250 h 622"/>
                  <a:gd name="T72" fmla="*/ 73 w 656"/>
                  <a:gd name="T73" fmla="*/ 204 h 622"/>
                  <a:gd name="T74" fmla="*/ 61 w 656"/>
                  <a:gd name="T75" fmla="*/ 159 h 622"/>
                  <a:gd name="T76" fmla="*/ 45 w 656"/>
                  <a:gd name="T77" fmla="*/ 115 h 622"/>
                  <a:gd name="T78" fmla="*/ 76 w 656"/>
                  <a:gd name="T79" fmla="*/ 85 h 622"/>
                  <a:gd name="T80" fmla="*/ 110 w 656"/>
                  <a:gd name="T81" fmla="*/ 60 h 622"/>
                  <a:gd name="T82" fmla="*/ 147 w 656"/>
                  <a:gd name="T83" fmla="*/ 38 h 622"/>
                  <a:gd name="T84" fmla="*/ 185 w 656"/>
                  <a:gd name="T85" fmla="*/ 22 h 622"/>
                  <a:gd name="T86" fmla="*/ 226 w 656"/>
                  <a:gd name="T87" fmla="*/ 9 h 622"/>
                  <a:gd name="T88" fmla="*/ 267 w 656"/>
                  <a:gd name="T89" fmla="*/ 2 h 622"/>
                  <a:gd name="T90" fmla="*/ 311 w 656"/>
                  <a:gd name="T91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6" h="622">
                    <a:moveTo>
                      <a:pt x="311" y="0"/>
                    </a:moveTo>
                    <a:lnTo>
                      <a:pt x="357" y="2"/>
                    </a:lnTo>
                    <a:lnTo>
                      <a:pt x="401" y="11"/>
                    </a:lnTo>
                    <a:lnTo>
                      <a:pt x="445" y="25"/>
                    </a:lnTo>
                    <a:lnTo>
                      <a:pt x="485" y="43"/>
                    </a:lnTo>
                    <a:lnTo>
                      <a:pt x="523" y="68"/>
                    </a:lnTo>
                    <a:lnTo>
                      <a:pt x="557" y="95"/>
                    </a:lnTo>
                    <a:lnTo>
                      <a:pt x="588" y="128"/>
                    </a:lnTo>
                    <a:lnTo>
                      <a:pt x="616" y="163"/>
                    </a:lnTo>
                    <a:lnTo>
                      <a:pt x="638" y="204"/>
                    </a:lnTo>
                    <a:lnTo>
                      <a:pt x="656" y="245"/>
                    </a:lnTo>
                    <a:lnTo>
                      <a:pt x="611" y="272"/>
                    </a:lnTo>
                    <a:lnTo>
                      <a:pt x="571" y="302"/>
                    </a:lnTo>
                    <a:lnTo>
                      <a:pt x="533" y="335"/>
                    </a:lnTo>
                    <a:lnTo>
                      <a:pt x="501" y="374"/>
                    </a:lnTo>
                    <a:lnTo>
                      <a:pt x="472" y="415"/>
                    </a:lnTo>
                    <a:lnTo>
                      <a:pt x="449" y="460"/>
                    </a:lnTo>
                    <a:lnTo>
                      <a:pt x="431" y="506"/>
                    </a:lnTo>
                    <a:lnTo>
                      <a:pt x="419" y="556"/>
                    </a:lnTo>
                    <a:lnTo>
                      <a:pt x="412" y="607"/>
                    </a:lnTo>
                    <a:lnTo>
                      <a:pt x="376" y="595"/>
                    </a:lnTo>
                    <a:lnTo>
                      <a:pt x="335" y="586"/>
                    </a:lnTo>
                    <a:lnTo>
                      <a:pt x="289" y="578"/>
                    </a:lnTo>
                    <a:lnTo>
                      <a:pt x="240" y="575"/>
                    </a:lnTo>
                    <a:lnTo>
                      <a:pt x="189" y="578"/>
                    </a:lnTo>
                    <a:lnTo>
                      <a:pt x="140" y="587"/>
                    </a:lnTo>
                    <a:lnTo>
                      <a:pt x="92" y="602"/>
                    </a:lnTo>
                    <a:lnTo>
                      <a:pt x="45" y="622"/>
                    </a:lnTo>
                    <a:lnTo>
                      <a:pt x="21" y="594"/>
                    </a:lnTo>
                    <a:lnTo>
                      <a:pt x="0" y="564"/>
                    </a:lnTo>
                    <a:lnTo>
                      <a:pt x="29" y="515"/>
                    </a:lnTo>
                    <a:lnTo>
                      <a:pt x="52" y="464"/>
                    </a:lnTo>
                    <a:lnTo>
                      <a:pt x="68" y="409"/>
                    </a:lnTo>
                    <a:lnTo>
                      <a:pt x="78" y="354"/>
                    </a:lnTo>
                    <a:lnTo>
                      <a:pt x="82" y="297"/>
                    </a:lnTo>
                    <a:lnTo>
                      <a:pt x="79" y="250"/>
                    </a:lnTo>
                    <a:lnTo>
                      <a:pt x="73" y="204"/>
                    </a:lnTo>
                    <a:lnTo>
                      <a:pt x="61" y="159"/>
                    </a:lnTo>
                    <a:lnTo>
                      <a:pt x="45" y="115"/>
                    </a:lnTo>
                    <a:lnTo>
                      <a:pt x="76" y="85"/>
                    </a:lnTo>
                    <a:lnTo>
                      <a:pt x="110" y="60"/>
                    </a:lnTo>
                    <a:lnTo>
                      <a:pt x="147" y="38"/>
                    </a:lnTo>
                    <a:lnTo>
                      <a:pt x="185" y="22"/>
                    </a:lnTo>
                    <a:lnTo>
                      <a:pt x="226" y="9"/>
                    </a:lnTo>
                    <a:lnTo>
                      <a:pt x="267" y="2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2" name="Group 161"/>
            <p:cNvGrpSpPr/>
            <p:nvPr/>
          </p:nvGrpSpPr>
          <p:grpSpPr>
            <a:xfrm>
              <a:off x="7251700" y="4140317"/>
              <a:ext cx="866775" cy="847725"/>
              <a:chOff x="8532813" y="4041775"/>
              <a:chExt cx="866775" cy="847725"/>
            </a:xfrm>
            <a:solidFill>
              <a:sysClr val="window" lastClr="FFFFFF"/>
            </a:solidFill>
          </p:grpSpPr>
          <p:sp>
            <p:nvSpPr>
              <p:cNvPr id="163" name="Freeform 24"/>
              <p:cNvSpPr>
                <a:spLocks/>
              </p:cNvSpPr>
              <p:nvPr/>
            </p:nvSpPr>
            <p:spPr bwMode="auto">
              <a:xfrm>
                <a:off x="8532813" y="4041775"/>
                <a:ext cx="866775" cy="847725"/>
              </a:xfrm>
              <a:custGeom>
                <a:avLst/>
                <a:gdLst>
                  <a:gd name="T0" fmla="*/ 203 w 3278"/>
                  <a:gd name="T1" fmla="*/ 0 h 3209"/>
                  <a:gd name="T2" fmla="*/ 407 w 3278"/>
                  <a:gd name="T3" fmla="*/ 325 h 3209"/>
                  <a:gd name="T4" fmla="*/ 269 w 3278"/>
                  <a:gd name="T5" fmla="*/ 325 h 3209"/>
                  <a:gd name="T6" fmla="*/ 269 w 3278"/>
                  <a:gd name="T7" fmla="*/ 2939 h 3209"/>
                  <a:gd name="T8" fmla="*/ 2954 w 3278"/>
                  <a:gd name="T9" fmla="*/ 2939 h 3209"/>
                  <a:gd name="T10" fmla="*/ 2954 w 3278"/>
                  <a:gd name="T11" fmla="*/ 2803 h 3209"/>
                  <a:gd name="T12" fmla="*/ 3278 w 3278"/>
                  <a:gd name="T13" fmla="*/ 3006 h 3209"/>
                  <a:gd name="T14" fmla="*/ 2954 w 3278"/>
                  <a:gd name="T15" fmla="*/ 3209 h 3209"/>
                  <a:gd name="T16" fmla="*/ 2954 w 3278"/>
                  <a:gd name="T17" fmla="*/ 3071 h 3209"/>
                  <a:gd name="T18" fmla="*/ 137 w 3278"/>
                  <a:gd name="T19" fmla="*/ 3071 h 3209"/>
                  <a:gd name="T20" fmla="*/ 137 w 3278"/>
                  <a:gd name="T21" fmla="*/ 325 h 3209"/>
                  <a:gd name="T22" fmla="*/ 0 w 3278"/>
                  <a:gd name="T23" fmla="*/ 325 h 3209"/>
                  <a:gd name="T24" fmla="*/ 203 w 3278"/>
                  <a:gd name="T25" fmla="*/ 0 h 3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78" h="3209">
                    <a:moveTo>
                      <a:pt x="203" y="0"/>
                    </a:moveTo>
                    <a:lnTo>
                      <a:pt x="407" y="325"/>
                    </a:lnTo>
                    <a:lnTo>
                      <a:pt x="269" y="325"/>
                    </a:lnTo>
                    <a:lnTo>
                      <a:pt x="269" y="2939"/>
                    </a:lnTo>
                    <a:lnTo>
                      <a:pt x="2954" y="2939"/>
                    </a:lnTo>
                    <a:lnTo>
                      <a:pt x="2954" y="2803"/>
                    </a:lnTo>
                    <a:lnTo>
                      <a:pt x="3278" y="3006"/>
                    </a:lnTo>
                    <a:lnTo>
                      <a:pt x="2954" y="3209"/>
                    </a:lnTo>
                    <a:lnTo>
                      <a:pt x="2954" y="3071"/>
                    </a:lnTo>
                    <a:lnTo>
                      <a:pt x="137" y="3071"/>
                    </a:lnTo>
                    <a:lnTo>
                      <a:pt x="137" y="325"/>
                    </a:lnTo>
                    <a:lnTo>
                      <a:pt x="0" y="325"/>
                    </a:lnTo>
                    <a:lnTo>
                      <a:pt x="2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25"/>
              <p:cNvSpPr>
                <a:spLocks/>
              </p:cNvSpPr>
              <p:nvPr/>
            </p:nvSpPr>
            <p:spPr bwMode="auto">
              <a:xfrm>
                <a:off x="8637588" y="4271963"/>
                <a:ext cx="692150" cy="449263"/>
              </a:xfrm>
              <a:custGeom>
                <a:avLst/>
                <a:gdLst>
                  <a:gd name="T0" fmla="*/ 2320 w 2616"/>
                  <a:gd name="T1" fmla="*/ 0 h 1700"/>
                  <a:gd name="T2" fmla="*/ 2616 w 2616"/>
                  <a:gd name="T3" fmla="*/ 0 h 1700"/>
                  <a:gd name="T4" fmla="*/ 2616 w 2616"/>
                  <a:gd name="T5" fmla="*/ 295 h 1700"/>
                  <a:gd name="T6" fmla="*/ 2487 w 2616"/>
                  <a:gd name="T7" fmla="*/ 295 h 1700"/>
                  <a:gd name="T8" fmla="*/ 2376 w 2616"/>
                  <a:gd name="T9" fmla="*/ 1404 h 1700"/>
                  <a:gd name="T10" fmla="*/ 2476 w 2616"/>
                  <a:gd name="T11" fmla="*/ 1404 h 1700"/>
                  <a:gd name="T12" fmla="*/ 2476 w 2616"/>
                  <a:gd name="T13" fmla="*/ 1700 h 1700"/>
                  <a:gd name="T14" fmla="*/ 2181 w 2616"/>
                  <a:gd name="T15" fmla="*/ 1700 h 1700"/>
                  <a:gd name="T16" fmla="*/ 2181 w 2616"/>
                  <a:gd name="T17" fmla="*/ 1404 h 1700"/>
                  <a:gd name="T18" fmla="*/ 2209 w 2616"/>
                  <a:gd name="T19" fmla="*/ 1404 h 1700"/>
                  <a:gd name="T20" fmla="*/ 2028 w 2616"/>
                  <a:gd name="T21" fmla="*/ 1080 h 1700"/>
                  <a:gd name="T22" fmla="*/ 1815 w 2616"/>
                  <a:gd name="T23" fmla="*/ 1080 h 1700"/>
                  <a:gd name="T24" fmla="*/ 1815 w 2616"/>
                  <a:gd name="T25" fmla="*/ 1064 h 1700"/>
                  <a:gd name="T26" fmla="*/ 1606 w 2616"/>
                  <a:gd name="T27" fmla="*/ 1217 h 1700"/>
                  <a:gd name="T28" fmla="*/ 1606 w 2616"/>
                  <a:gd name="T29" fmla="*/ 1437 h 1700"/>
                  <a:gd name="T30" fmla="*/ 1309 w 2616"/>
                  <a:gd name="T31" fmla="*/ 1437 h 1700"/>
                  <a:gd name="T32" fmla="*/ 1309 w 2616"/>
                  <a:gd name="T33" fmla="*/ 1141 h 1700"/>
                  <a:gd name="T34" fmla="*/ 1374 w 2616"/>
                  <a:gd name="T35" fmla="*/ 1141 h 1700"/>
                  <a:gd name="T36" fmla="*/ 1177 w 2616"/>
                  <a:gd name="T37" fmla="*/ 562 h 1700"/>
                  <a:gd name="T38" fmla="*/ 1164 w 2616"/>
                  <a:gd name="T39" fmla="*/ 562 h 1700"/>
                  <a:gd name="T40" fmla="*/ 947 w 2616"/>
                  <a:gd name="T41" fmla="*/ 1346 h 1700"/>
                  <a:gd name="T42" fmla="*/ 1014 w 2616"/>
                  <a:gd name="T43" fmla="*/ 1346 h 1700"/>
                  <a:gd name="T44" fmla="*/ 1014 w 2616"/>
                  <a:gd name="T45" fmla="*/ 1643 h 1700"/>
                  <a:gd name="T46" fmla="*/ 719 w 2616"/>
                  <a:gd name="T47" fmla="*/ 1643 h 1700"/>
                  <a:gd name="T48" fmla="*/ 719 w 2616"/>
                  <a:gd name="T49" fmla="*/ 1425 h 1700"/>
                  <a:gd name="T50" fmla="*/ 476 w 2616"/>
                  <a:gd name="T51" fmla="*/ 1199 h 1700"/>
                  <a:gd name="T52" fmla="*/ 476 w 2616"/>
                  <a:gd name="T53" fmla="*/ 1227 h 1700"/>
                  <a:gd name="T54" fmla="*/ 244 w 2616"/>
                  <a:gd name="T55" fmla="*/ 1227 h 1700"/>
                  <a:gd name="T56" fmla="*/ 56 w 2616"/>
                  <a:gd name="T57" fmla="*/ 1536 h 1700"/>
                  <a:gd name="T58" fmla="*/ 0 w 2616"/>
                  <a:gd name="T59" fmla="*/ 1502 h 1700"/>
                  <a:gd name="T60" fmla="*/ 180 w 2616"/>
                  <a:gd name="T61" fmla="*/ 1206 h 1700"/>
                  <a:gd name="T62" fmla="*/ 180 w 2616"/>
                  <a:gd name="T63" fmla="*/ 932 h 1700"/>
                  <a:gd name="T64" fmla="*/ 476 w 2616"/>
                  <a:gd name="T65" fmla="*/ 932 h 1700"/>
                  <a:gd name="T66" fmla="*/ 476 w 2616"/>
                  <a:gd name="T67" fmla="*/ 1107 h 1700"/>
                  <a:gd name="T68" fmla="*/ 731 w 2616"/>
                  <a:gd name="T69" fmla="*/ 1346 h 1700"/>
                  <a:gd name="T70" fmla="*/ 880 w 2616"/>
                  <a:gd name="T71" fmla="*/ 1346 h 1700"/>
                  <a:gd name="T72" fmla="*/ 1096 w 2616"/>
                  <a:gd name="T73" fmla="*/ 562 h 1700"/>
                  <a:gd name="T74" fmla="*/ 1014 w 2616"/>
                  <a:gd name="T75" fmla="*/ 562 h 1700"/>
                  <a:gd name="T76" fmla="*/ 1014 w 2616"/>
                  <a:gd name="T77" fmla="*/ 266 h 1700"/>
                  <a:gd name="T78" fmla="*/ 1309 w 2616"/>
                  <a:gd name="T79" fmla="*/ 266 h 1700"/>
                  <a:gd name="T80" fmla="*/ 1309 w 2616"/>
                  <a:gd name="T81" fmla="*/ 562 h 1700"/>
                  <a:gd name="T82" fmla="*/ 1246 w 2616"/>
                  <a:gd name="T83" fmla="*/ 562 h 1700"/>
                  <a:gd name="T84" fmla="*/ 1444 w 2616"/>
                  <a:gd name="T85" fmla="*/ 1141 h 1700"/>
                  <a:gd name="T86" fmla="*/ 1599 w 2616"/>
                  <a:gd name="T87" fmla="*/ 1141 h 1700"/>
                  <a:gd name="T88" fmla="*/ 1815 w 2616"/>
                  <a:gd name="T89" fmla="*/ 983 h 1700"/>
                  <a:gd name="T90" fmla="*/ 1815 w 2616"/>
                  <a:gd name="T91" fmla="*/ 784 h 1700"/>
                  <a:gd name="T92" fmla="*/ 2111 w 2616"/>
                  <a:gd name="T93" fmla="*/ 784 h 1700"/>
                  <a:gd name="T94" fmla="*/ 2111 w 2616"/>
                  <a:gd name="T95" fmla="*/ 1080 h 1700"/>
                  <a:gd name="T96" fmla="*/ 2104 w 2616"/>
                  <a:gd name="T97" fmla="*/ 1080 h 1700"/>
                  <a:gd name="T98" fmla="*/ 2284 w 2616"/>
                  <a:gd name="T99" fmla="*/ 1404 h 1700"/>
                  <a:gd name="T100" fmla="*/ 2310 w 2616"/>
                  <a:gd name="T101" fmla="*/ 1404 h 1700"/>
                  <a:gd name="T102" fmla="*/ 2420 w 2616"/>
                  <a:gd name="T103" fmla="*/ 295 h 1700"/>
                  <a:gd name="T104" fmla="*/ 2320 w 2616"/>
                  <a:gd name="T105" fmla="*/ 295 h 1700"/>
                  <a:gd name="T106" fmla="*/ 2320 w 2616"/>
                  <a:gd name="T107" fmla="*/ 0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16" h="1700">
                    <a:moveTo>
                      <a:pt x="2320" y="0"/>
                    </a:moveTo>
                    <a:lnTo>
                      <a:pt x="2616" y="0"/>
                    </a:lnTo>
                    <a:lnTo>
                      <a:pt x="2616" y="295"/>
                    </a:lnTo>
                    <a:lnTo>
                      <a:pt x="2487" y="295"/>
                    </a:lnTo>
                    <a:lnTo>
                      <a:pt x="2376" y="1404"/>
                    </a:lnTo>
                    <a:lnTo>
                      <a:pt x="2476" y="1404"/>
                    </a:lnTo>
                    <a:lnTo>
                      <a:pt x="2476" y="1700"/>
                    </a:lnTo>
                    <a:lnTo>
                      <a:pt x="2181" y="1700"/>
                    </a:lnTo>
                    <a:lnTo>
                      <a:pt x="2181" y="1404"/>
                    </a:lnTo>
                    <a:lnTo>
                      <a:pt x="2209" y="1404"/>
                    </a:lnTo>
                    <a:lnTo>
                      <a:pt x="2028" y="1080"/>
                    </a:lnTo>
                    <a:lnTo>
                      <a:pt x="1815" y="1080"/>
                    </a:lnTo>
                    <a:lnTo>
                      <a:pt x="1815" y="1064"/>
                    </a:lnTo>
                    <a:lnTo>
                      <a:pt x="1606" y="1217"/>
                    </a:lnTo>
                    <a:lnTo>
                      <a:pt x="1606" y="1437"/>
                    </a:lnTo>
                    <a:lnTo>
                      <a:pt x="1309" y="1437"/>
                    </a:lnTo>
                    <a:lnTo>
                      <a:pt x="1309" y="1141"/>
                    </a:lnTo>
                    <a:lnTo>
                      <a:pt x="1374" y="1141"/>
                    </a:lnTo>
                    <a:lnTo>
                      <a:pt x="1177" y="562"/>
                    </a:lnTo>
                    <a:lnTo>
                      <a:pt x="1164" y="562"/>
                    </a:lnTo>
                    <a:lnTo>
                      <a:pt x="947" y="1346"/>
                    </a:lnTo>
                    <a:lnTo>
                      <a:pt x="1014" y="1346"/>
                    </a:lnTo>
                    <a:lnTo>
                      <a:pt x="1014" y="1643"/>
                    </a:lnTo>
                    <a:lnTo>
                      <a:pt x="719" y="1643"/>
                    </a:lnTo>
                    <a:lnTo>
                      <a:pt x="719" y="1425"/>
                    </a:lnTo>
                    <a:lnTo>
                      <a:pt x="476" y="1199"/>
                    </a:lnTo>
                    <a:lnTo>
                      <a:pt x="476" y="1227"/>
                    </a:lnTo>
                    <a:lnTo>
                      <a:pt x="244" y="1227"/>
                    </a:lnTo>
                    <a:lnTo>
                      <a:pt x="56" y="1536"/>
                    </a:lnTo>
                    <a:lnTo>
                      <a:pt x="0" y="1502"/>
                    </a:lnTo>
                    <a:lnTo>
                      <a:pt x="180" y="1206"/>
                    </a:lnTo>
                    <a:lnTo>
                      <a:pt x="180" y="932"/>
                    </a:lnTo>
                    <a:lnTo>
                      <a:pt x="476" y="932"/>
                    </a:lnTo>
                    <a:lnTo>
                      <a:pt x="476" y="1107"/>
                    </a:lnTo>
                    <a:lnTo>
                      <a:pt x="731" y="1346"/>
                    </a:lnTo>
                    <a:lnTo>
                      <a:pt x="880" y="1346"/>
                    </a:lnTo>
                    <a:lnTo>
                      <a:pt x="1096" y="562"/>
                    </a:lnTo>
                    <a:lnTo>
                      <a:pt x="1014" y="562"/>
                    </a:lnTo>
                    <a:lnTo>
                      <a:pt x="1014" y="266"/>
                    </a:lnTo>
                    <a:lnTo>
                      <a:pt x="1309" y="266"/>
                    </a:lnTo>
                    <a:lnTo>
                      <a:pt x="1309" y="562"/>
                    </a:lnTo>
                    <a:lnTo>
                      <a:pt x="1246" y="562"/>
                    </a:lnTo>
                    <a:lnTo>
                      <a:pt x="1444" y="1141"/>
                    </a:lnTo>
                    <a:lnTo>
                      <a:pt x="1599" y="1141"/>
                    </a:lnTo>
                    <a:lnTo>
                      <a:pt x="1815" y="983"/>
                    </a:lnTo>
                    <a:lnTo>
                      <a:pt x="1815" y="784"/>
                    </a:lnTo>
                    <a:lnTo>
                      <a:pt x="2111" y="784"/>
                    </a:lnTo>
                    <a:lnTo>
                      <a:pt x="2111" y="1080"/>
                    </a:lnTo>
                    <a:lnTo>
                      <a:pt x="2104" y="1080"/>
                    </a:lnTo>
                    <a:lnTo>
                      <a:pt x="2284" y="1404"/>
                    </a:lnTo>
                    <a:lnTo>
                      <a:pt x="2310" y="1404"/>
                    </a:lnTo>
                    <a:lnTo>
                      <a:pt x="2420" y="295"/>
                    </a:lnTo>
                    <a:lnTo>
                      <a:pt x="2320" y="295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64"/>
            <p:cNvGrpSpPr/>
            <p:nvPr/>
          </p:nvGrpSpPr>
          <p:grpSpPr>
            <a:xfrm>
              <a:off x="6319906" y="2066925"/>
              <a:ext cx="499924" cy="944562"/>
              <a:chOff x="1716088" y="2852738"/>
              <a:chExt cx="674688" cy="1274763"/>
            </a:xfrm>
            <a:solidFill>
              <a:sysClr val="window" lastClr="FFFFFF"/>
            </a:solidFill>
          </p:grpSpPr>
          <p:sp>
            <p:nvSpPr>
              <p:cNvPr id="166" name="Freeform 30"/>
              <p:cNvSpPr>
                <a:spLocks/>
              </p:cNvSpPr>
              <p:nvPr/>
            </p:nvSpPr>
            <p:spPr bwMode="auto">
              <a:xfrm>
                <a:off x="1906588" y="2852738"/>
                <a:ext cx="284163" cy="284163"/>
              </a:xfrm>
              <a:custGeom>
                <a:avLst/>
                <a:gdLst>
                  <a:gd name="T0" fmla="*/ 447 w 895"/>
                  <a:gd name="T1" fmla="*/ 0 h 895"/>
                  <a:gd name="T2" fmla="*/ 503 w 895"/>
                  <a:gd name="T3" fmla="*/ 4 h 895"/>
                  <a:gd name="T4" fmla="*/ 558 w 895"/>
                  <a:gd name="T5" fmla="*/ 14 h 895"/>
                  <a:gd name="T6" fmla="*/ 609 w 895"/>
                  <a:gd name="T7" fmla="*/ 31 h 895"/>
                  <a:gd name="T8" fmla="*/ 658 w 895"/>
                  <a:gd name="T9" fmla="*/ 53 h 895"/>
                  <a:gd name="T10" fmla="*/ 703 w 895"/>
                  <a:gd name="T11" fmla="*/ 80 h 895"/>
                  <a:gd name="T12" fmla="*/ 744 w 895"/>
                  <a:gd name="T13" fmla="*/ 114 h 895"/>
                  <a:gd name="T14" fmla="*/ 781 w 895"/>
                  <a:gd name="T15" fmla="*/ 151 h 895"/>
                  <a:gd name="T16" fmla="*/ 815 w 895"/>
                  <a:gd name="T17" fmla="*/ 193 h 895"/>
                  <a:gd name="T18" fmla="*/ 842 w 895"/>
                  <a:gd name="T19" fmla="*/ 237 h 895"/>
                  <a:gd name="T20" fmla="*/ 864 w 895"/>
                  <a:gd name="T21" fmla="*/ 286 h 895"/>
                  <a:gd name="T22" fmla="*/ 881 w 895"/>
                  <a:gd name="T23" fmla="*/ 338 h 895"/>
                  <a:gd name="T24" fmla="*/ 891 w 895"/>
                  <a:gd name="T25" fmla="*/ 392 h 895"/>
                  <a:gd name="T26" fmla="*/ 895 w 895"/>
                  <a:gd name="T27" fmla="*/ 448 h 895"/>
                  <a:gd name="T28" fmla="*/ 891 w 895"/>
                  <a:gd name="T29" fmla="*/ 505 h 895"/>
                  <a:gd name="T30" fmla="*/ 881 w 895"/>
                  <a:gd name="T31" fmla="*/ 558 h 895"/>
                  <a:gd name="T32" fmla="*/ 864 w 895"/>
                  <a:gd name="T33" fmla="*/ 610 h 895"/>
                  <a:gd name="T34" fmla="*/ 842 w 895"/>
                  <a:gd name="T35" fmla="*/ 658 h 895"/>
                  <a:gd name="T36" fmla="*/ 815 w 895"/>
                  <a:gd name="T37" fmla="*/ 704 h 895"/>
                  <a:gd name="T38" fmla="*/ 781 w 895"/>
                  <a:gd name="T39" fmla="*/ 746 h 895"/>
                  <a:gd name="T40" fmla="*/ 744 w 895"/>
                  <a:gd name="T41" fmla="*/ 783 h 895"/>
                  <a:gd name="T42" fmla="*/ 703 w 895"/>
                  <a:gd name="T43" fmla="*/ 815 h 895"/>
                  <a:gd name="T44" fmla="*/ 658 w 895"/>
                  <a:gd name="T45" fmla="*/ 843 h 895"/>
                  <a:gd name="T46" fmla="*/ 609 w 895"/>
                  <a:gd name="T47" fmla="*/ 866 h 895"/>
                  <a:gd name="T48" fmla="*/ 558 w 895"/>
                  <a:gd name="T49" fmla="*/ 882 h 895"/>
                  <a:gd name="T50" fmla="*/ 503 w 895"/>
                  <a:gd name="T51" fmla="*/ 892 h 895"/>
                  <a:gd name="T52" fmla="*/ 447 w 895"/>
                  <a:gd name="T53" fmla="*/ 895 h 895"/>
                  <a:gd name="T54" fmla="*/ 391 w 895"/>
                  <a:gd name="T55" fmla="*/ 892 h 895"/>
                  <a:gd name="T56" fmla="*/ 337 w 895"/>
                  <a:gd name="T57" fmla="*/ 882 h 895"/>
                  <a:gd name="T58" fmla="*/ 286 w 895"/>
                  <a:gd name="T59" fmla="*/ 866 h 895"/>
                  <a:gd name="T60" fmla="*/ 237 w 895"/>
                  <a:gd name="T61" fmla="*/ 843 h 895"/>
                  <a:gd name="T62" fmla="*/ 192 w 895"/>
                  <a:gd name="T63" fmla="*/ 815 h 895"/>
                  <a:gd name="T64" fmla="*/ 151 w 895"/>
                  <a:gd name="T65" fmla="*/ 783 h 895"/>
                  <a:gd name="T66" fmla="*/ 112 w 895"/>
                  <a:gd name="T67" fmla="*/ 746 h 895"/>
                  <a:gd name="T68" fmla="*/ 80 w 895"/>
                  <a:gd name="T69" fmla="*/ 704 h 895"/>
                  <a:gd name="T70" fmla="*/ 52 w 895"/>
                  <a:gd name="T71" fmla="*/ 658 h 895"/>
                  <a:gd name="T72" fmla="*/ 30 w 895"/>
                  <a:gd name="T73" fmla="*/ 610 h 895"/>
                  <a:gd name="T74" fmla="*/ 13 w 895"/>
                  <a:gd name="T75" fmla="*/ 558 h 895"/>
                  <a:gd name="T76" fmla="*/ 4 w 895"/>
                  <a:gd name="T77" fmla="*/ 505 h 895"/>
                  <a:gd name="T78" fmla="*/ 0 w 895"/>
                  <a:gd name="T79" fmla="*/ 448 h 895"/>
                  <a:gd name="T80" fmla="*/ 4 w 895"/>
                  <a:gd name="T81" fmla="*/ 392 h 895"/>
                  <a:gd name="T82" fmla="*/ 13 w 895"/>
                  <a:gd name="T83" fmla="*/ 338 h 895"/>
                  <a:gd name="T84" fmla="*/ 30 w 895"/>
                  <a:gd name="T85" fmla="*/ 286 h 895"/>
                  <a:gd name="T86" fmla="*/ 52 w 895"/>
                  <a:gd name="T87" fmla="*/ 237 h 895"/>
                  <a:gd name="T88" fmla="*/ 80 w 895"/>
                  <a:gd name="T89" fmla="*/ 193 h 895"/>
                  <a:gd name="T90" fmla="*/ 112 w 895"/>
                  <a:gd name="T91" fmla="*/ 151 h 895"/>
                  <a:gd name="T92" fmla="*/ 151 w 895"/>
                  <a:gd name="T93" fmla="*/ 114 h 895"/>
                  <a:gd name="T94" fmla="*/ 192 w 895"/>
                  <a:gd name="T95" fmla="*/ 80 h 895"/>
                  <a:gd name="T96" fmla="*/ 237 w 895"/>
                  <a:gd name="T97" fmla="*/ 53 h 895"/>
                  <a:gd name="T98" fmla="*/ 286 w 895"/>
                  <a:gd name="T99" fmla="*/ 31 h 895"/>
                  <a:gd name="T100" fmla="*/ 337 w 895"/>
                  <a:gd name="T101" fmla="*/ 14 h 895"/>
                  <a:gd name="T102" fmla="*/ 391 w 895"/>
                  <a:gd name="T103" fmla="*/ 4 h 895"/>
                  <a:gd name="T104" fmla="*/ 447 w 895"/>
                  <a:gd name="T105" fmla="*/ 0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95" h="895">
                    <a:moveTo>
                      <a:pt x="447" y="0"/>
                    </a:moveTo>
                    <a:lnTo>
                      <a:pt x="503" y="4"/>
                    </a:lnTo>
                    <a:lnTo>
                      <a:pt x="558" y="14"/>
                    </a:lnTo>
                    <a:lnTo>
                      <a:pt x="609" y="31"/>
                    </a:lnTo>
                    <a:lnTo>
                      <a:pt x="658" y="53"/>
                    </a:lnTo>
                    <a:lnTo>
                      <a:pt x="703" y="80"/>
                    </a:lnTo>
                    <a:lnTo>
                      <a:pt x="744" y="114"/>
                    </a:lnTo>
                    <a:lnTo>
                      <a:pt x="781" y="151"/>
                    </a:lnTo>
                    <a:lnTo>
                      <a:pt x="815" y="193"/>
                    </a:lnTo>
                    <a:lnTo>
                      <a:pt x="842" y="237"/>
                    </a:lnTo>
                    <a:lnTo>
                      <a:pt x="864" y="286"/>
                    </a:lnTo>
                    <a:lnTo>
                      <a:pt x="881" y="338"/>
                    </a:lnTo>
                    <a:lnTo>
                      <a:pt x="891" y="392"/>
                    </a:lnTo>
                    <a:lnTo>
                      <a:pt x="895" y="448"/>
                    </a:lnTo>
                    <a:lnTo>
                      <a:pt x="891" y="505"/>
                    </a:lnTo>
                    <a:lnTo>
                      <a:pt x="881" y="558"/>
                    </a:lnTo>
                    <a:lnTo>
                      <a:pt x="864" y="610"/>
                    </a:lnTo>
                    <a:lnTo>
                      <a:pt x="842" y="658"/>
                    </a:lnTo>
                    <a:lnTo>
                      <a:pt x="815" y="704"/>
                    </a:lnTo>
                    <a:lnTo>
                      <a:pt x="781" y="746"/>
                    </a:lnTo>
                    <a:lnTo>
                      <a:pt x="744" y="783"/>
                    </a:lnTo>
                    <a:lnTo>
                      <a:pt x="703" y="815"/>
                    </a:lnTo>
                    <a:lnTo>
                      <a:pt x="658" y="843"/>
                    </a:lnTo>
                    <a:lnTo>
                      <a:pt x="609" y="866"/>
                    </a:lnTo>
                    <a:lnTo>
                      <a:pt x="558" y="882"/>
                    </a:lnTo>
                    <a:lnTo>
                      <a:pt x="503" y="892"/>
                    </a:lnTo>
                    <a:lnTo>
                      <a:pt x="447" y="895"/>
                    </a:lnTo>
                    <a:lnTo>
                      <a:pt x="391" y="892"/>
                    </a:lnTo>
                    <a:lnTo>
                      <a:pt x="337" y="882"/>
                    </a:lnTo>
                    <a:lnTo>
                      <a:pt x="286" y="866"/>
                    </a:lnTo>
                    <a:lnTo>
                      <a:pt x="237" y="843"/>
                    </a:lnTo>
                    <a:lnTo>
                      <a:pt x="192" y="815"/>
                    </a:lnTo>
                    <a:lnTo>
                      <a:pt x="151" y="783"/>
                    </a:lnTo>
                    <a:lnTo>
                      <a:pt x="112" y="746"/>
                    </a:lnTo>
                    <a:lnTo>
                      <a:pt x="80" y="704"/>
                    </a:lnTo>
                    <a:lnTo>
                      <a:pt x="52" y="658"/>
                    </a:lnTo>
                    <a:lnTo>
                      <a:pt x="30" y="610"/>
                    </a:lnTo>
                    <a:lnTo>
                      <a:pt x="13" y="558"/>
                    </a:lnTo>
                    <a:lnTo>
                      <a:pt x="4" y="505"/>
                    </a:lnTo>
                    <a:lnTo>
                      <a:pt x="0" y="448"/>
                    </a:lnTo>
                    <a:lnTo>
                      <a:pt x="4" y="392"/>
                    </a:lnTo>
                    <a:lnTo>
                      <a:pt x="13" y="338"/>
                    </a:lnTo>
                    <a:lnTo>
                      <a:pt x="30" y="286"/>
                    </a:lnTo>
                    <a:lnTo>
                      <a:pt x="52" y="237"/>
                    </a:lnTo>
                    <a:lnTo>
                      <a:pt x="80" y="193"/>
                    </a:lnTo>
                    <a:lnTo>
                      <a:pt x="112" y="151"/>
                    </a:lnTo>
                    <a:lnTo>
                      <a:pt x="151" y="114"/>
                    </a:lnTo>
                    <a:lnTo>
                      <a:pt x="192" y="80"/>
                    </a:lnTo>
                    <a:lnTo>
                      <a:pt x="237" y="53"/>
                    </a:lnTo>
                    <a:lnTo>
                      <a:pt x="286" y="31"/>
                    </a:lnTo>
                    <a:lnTo>
                      <a:pt x="337" y="14"/>
                    </a:lnTo>
                    <a:lnTo>
                      <a:pt x="391" y="4"/>
                    </a:lnTo>
                    <a:lnTo>
                      <a:pt x="4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31"/>
              <p:cNvSpPr>
                <a:spLocks noEditPoints="1"/>
              </p:cNvSpPr>
              <p:nvPr/>
            </p:nvSpPr>
            <p:spPr bwMode="auto">
              <a:xfrm>
                <a:off x="1773238" y="3144838"/>
                <a:ext cx="560388" cy="323850"/>
              </a:xfrm>
              <a:custGeom>
                <a:avLst/>
                <a:gdLst>
                  <a:gd name="T0" fmla="*/ 764 w 1762"/>
                  <a:gd name="T1" fmla="*/ 852 h 1020"/>
                  <a:gd name="T2" fmla="*/ 874 w 1762"/>
                  <a:gd name="T3" fmla="*/ 999 h 1020"/>
                  <a:gd name="T4" fmla="*/ 874 w 1762"/>
                  <a:gd name="T5" fmla="*/ 129 h 1020"/>
                  <a:gd name="T6" fmla="*/ 764 w 1762"/>
                  <a:gd name="T7" fmla="*/ 0 h 1020"/>
                  <a:gd name="T8" fmla="*/ 984 w 1762"/>
                  <a:gd name="T9" fmla="*/ 1 h 1020"/>
                  <a:gd name="T10" fmla="*/ 1126 w 1762"/>
                  <a:gd name="T11" fmla="*/ 63 h 1020"/>
                  <a:gd name="T12" fmla="*/ 1257 w 1762"/>
                  <a:gd name="T13" fmla="*/ 147 h 1020"/>
                  <a:gd name="T14" fmla="*/ 1376 w 1762"/>
                  <a:gd name="T15" fmla="*/ 252 h 1020"/>
                  <a:gd name="T16" fmla="*/ 1481 w 1762"/>
                  <a:gd name="T17" fmla="*/ 376 h 1020"/>
                  <a:gd name="T18" fmla="*/ 1574 w 1762"/>
                  <a:gd name="T19" fmla="*/ 517 h 1020"/>
                  <a:gd name="T20" fmla="*/ 1652 w 1762"/>
                  <a:gd name="T21" fmla="*/ 672 h 1020"/>
                  <a:gd name="T22" fmla="*/ 1713 w 1762"/>
                  <a:gd name="T23" fmla="*/ 841 h 1020"/>
                  <a:gd name="T24" fmla="*/ 1762 w 1762"/>
                  <a:gd name="T25" fmla="*/ 1020 h 1020"/>
                  <a:gd name="T26" fmla="*/ 1517 w 1762"/>
                  <a:gd name="T27" fmla="*/ 985 h 1020"/>
                  <a:gd name="T28" fmla="*/ 1507 w 1762"/>
                  <a:gd name="T29" fmla="*/ 909 h 1020"/>
                  <a:gd name="T30" fmla="*/ 1490 w 1762"/>
                  <a:gd name="T31" fmla="*/ 827 h 1020"/>
                  <a:gd name="T32" fmla="*/ 1464 w 1762"/>
                  <a:gd name="T33" fmla="*/ 745 h 1020"/>
                  <a:gd name="T34" fmla="*/ 1428 w 1762"/>
                  <a:gd name="T35" fmla="*/ 666 h 1020"/>
                  <a:gd name="T36" fmla="*/ 1378 w 1762"/>
                  <a:gd name="T37" fmla="*/ 596 h 1020"/>
                  <a:gd name="T38" fmla="*/ 1315 w 1762"/>
                  <a:gd name="T39" fmla="*/ 536 h 1020"/>
                  <a:gd name="T40" fmla="*/ 1235 w 1762"/>
                  <a:gd name="T41" fmla="*/ 493 h 1020"/>
                  <a:gd name="T42" fmla="*/ 1210 w 1762"/>
                  <a:gd name="T43" fmla="*/ 462 h 1020"/>
                  <a:gd name="T44" fmla="*/ 1173 w 1762"/>
                  <a:gd name="T45" fmla="*/ 444 h 1020"/>
                  <a:gd name="T46" fmla="*/ 1041 w 1762"/>
                  <a:gd name="T47" fmla="*/ 441 h 1020"/>
                  <a:gd name="T48" fmla="*/ 995 w 1762"/>
                  <a:gd name="T49" fmla="*/ 454 h 1020"/>
                  <a:gd name="T50" fmla="*/ 963 w 1762"/>
                  <a:gd name="T51" fmla="*/ 487 h 1020"/>
                  <a:gd name="T52" fmla="*/ 951 w 1762"/>
                  <a:gd name="T53" fmla="*/ 533 h 1020"/>
                  <a:gd name="T54" fmla="*/ 963 w 1762"/>
                  <a:gd name="T55" fmla="*/ 578 h 1020"/>
                  <a:gd name="T56" fmla="*/ 995 w 1762"/>
                  <a:gd name="T57" fmla="*/ 611 h 1020"/>
                  <a:gd name="T58" fmla="*/ 1041 w 1762"/>
                  <a:gd name="T59" fmla="*/ 623 h 1020"/>
                  <a:gd name="T60" fmla="*/ 1168 w 1762"/>
                  <a:gd name="T61" fmla="*/ 622 h 1020"/>
                  <a:gd name="T62" fmla="*/ 1206 w 1762"/>
                  <a:gd name="T63" fmla="*/ 630 h 1020"/>
                  <a:gd name="T64" fmla="*/ 1250 w 1762"/>
                  <a:gd name="T65" fmla="*/ 665 h 1020"/>
                  <a:gd name="T66" fmla="*/ 1284 w 1762"/>
                  <a:gd name="T67" fmla="*/ 706 h 1020"/>
                  <a:gd name="T68" fmla="*/ 1310 w 1762"/>
                  <a:gd name="T69" fmla="*/ 745 h 1020"/>
                  <a:gd name="T70" fmla="*/ 1326 w 1762"/>
                  <a:gd name="T71" fmla="*/ 775 h 1020"/>
                  <a:gd name="T72" fmla="*/ 1331 w 1762"/>
                  <a:gd name="T73" fmla="*/ 785 h 1020"/>
                  <a:gd name="T74" fmla="*/ 1340 w 1762"/>
                  <a:gd name="T75" fmla="*/ 810 h 1020"/>
                  <a:gd name="T76" fmla="*/ 1354 w 1762"/>
                  <a:gd name="T77" fmla="*/ 854 h 1020"/>
                  <a:gd name="T78" fmla="*/ 1367 w 1762"/>
                  <a:gd name="T79" fmla="*/ 914 h 1020"/>
                  <a:gd name="T80" fmla="*/ 1376 w 1762"/>
                  <a:gd name="T81" fmla="*/ 983 h 1020"/>
                  <a:gd name="T82" fmla="*/ 415 w 1762"/>
                  <a:gd name="T83" fmla="*/ 1020 h 1020"/>
                  <a:gd name="T84" fmla="*/ 394 w 1762"/>
                  <a:gd name="T85" fmla="*/ 880 h 1020"/>
                  <a:gd name="T86" fmla="*/ 357 w 1762"/>
                  <a:gd name="T87" fmla="*/ 1020 h 1020"/>
                  <a:gd name="T88" fmla="*/ 18 w 1762"/>
                  <a:gd name="T89" fmla="*/ 928 h 1020"/>
                  <a:gd name="T90" fmla="*/ 67 w 1762"/>
                  <a:gd name="T91" fmla="*/ 761 h 1020"/>
                  <a:gd name="T92" fmla="*/ 130 w 1762"/>
                  <a:gd name="T93" fmla="*/ 614 h 1020"/>
                  <a:gd name="T94" fmla="*/ 203 w 1762"/>
                  <a:gd name="T95" fmla="*/ 484 h 1020"/>
                  <a:gd name="T96" fmla="*/ 283 w 1762"/>
                  <a:gd name="T97" fmla="*/ 372 h 1020"/>
                  <a:gd name="T98" fmla="*/ 366 w 1762"/>
                  <a:gd name="T99" fmla="*/ 277 h 1020"/>
                  <a:gd name="T100" fmla="*/ 450 w 1762"/>
                  <a:gd name="T101" fmla="*/ 196 h 1020"/>
                  <a:gd name="T102" fmla="*/ 531 w 1762"/>
                  <a:gd name="T103" fmla="*/ 131 h 1020"/>
                  <a:gd name="T104" fmla="*/ 604 w 1762"/>
                  <a:gd name="T105" fmla="*/ 80 h 1020"/>
                  <a:gd name="T106" fmla="*/ 669 w 1762"/>
                  <a:gd name="T107" fmla="*/ 43 h 1020"/>
                  <a:gd name="T108" fmla="*/ 719 w 1762"/>
                  <a:gd name="T109" fmla="*/ 17 h 1020"/>
                  <a:gd name="T110" fmla="*/ 754 w 1762"/>
                  <a:gd name="T111" fmla="*/ 3 h 1020"/>
                  <a:gd name="T112" fmla="*/ 764 w 1762"/>
                  <a:gd name="T113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62" h="1020">
                    <a:moveTo>
                      <a:pt x="871" y="129"/>
                    </a:moveTo>
                    <a:lnTo>
                      <a:pt x="764" y="852"/>
                    </a:lnTo>
                    <a:lnTo>
                      <a:pt x="871" y="999"/>
                    </a:lnTo>
                    <a:lnTo>
                      <a:pt x="874" y="999"/>
                    </a:lnTo>
                    <a:lnTo>
                      <a:pt x="981" y="852"/>
                    </a:lnTo>
                    <a:lnTo>
                      <a:pt x="874" y="129"/>
                    </a:lnTo>
                    <a:lnTo>
                      <a:pt x="871" y="129"/>
                    </a:lnTo>
                    <a:close/>
                    <a:moveTo>
                      <a:pt x="764" y="0"/>
                    </a:moveTo>
                    <a:lnTo>
                      <a:pt x="873" y="113"/>
                    </a:lnTo>
                    <a:lnTo>
                      <a:pt x="984" y="1"/>
                    </a:lnTo>
                    <a:lnTo>
                      <a:pt x="1057" y="29"/>
                    </a:lnTo>
                    <a:lnTo>
                      <a:pt x="1126" y="63"/>
                    </a:lnTo>
                    <a:lnTo>
                      <a:pt x="1194" y="102"/>
                    </a:lnTo>
                    <a:lnTo>
                      <a:pt x="1257" y="147"/>
                    </a:lnTo>
                    <a:lnTo>
                      <a:pt x="1319" y="196"/>
                    </a:lnTo>
                    <a:lnTo>
                      <a:pt x="1376" y="252"/>
                    </a:lnTo>
                    <a:lnTo>
                      <a:pt x="1430" y="311"/>
                    </a:lnTo>
                    <a:lnTo>
                      <a:pt x="1481" y="376"/>
                    </a:lnTo>
                    <a:lnTo>
                      <a:pt x="1529" y="445"/>
                    </a:lnTo>
                    <a:lnTo>
                      <a:pt x="1574" y="517"/>
                    </a:lnTo>
                    <a:lnTo>
                      <a:pt x="1614" y="593"/>
                    </a:lnTo>
                    <a:lnTo>
                      <a:pt x="1652" y="672"/>
                    </a:lnTo>
                    <a:lnTo>
                      <a:pt x="1685" y="755"/>
                    </a:lnTo>
                    <a:lnTo>
                      <a:pt x="1713" y="841"/>
                    </a:lnTo>
                    <a:lnTo>
                      <a:pt x="1739" y="930"/>
                    </a:lnTo>
                    <a:lnTo>
                      <a:pt x="1762" y="1020"/>
                    </a:lnTo>
                    <a:lnTo>
                      <a:pt x="1519" y="1020"/>
                    </a:lnTo>
                    <a:lnTo>
                      <a:pt x="1517" y="985"/>
                    </a:lnTo>
                    <a:lnTo>
                      <a:pt x="1513" y="947"/>
                    </a:lnTo>
                    <a:lnTo>
                      <a:pt x="1507" y="909"/>
                    </a:lnTo>
                    <a:lnTo>
                      <a:pt x="1500" y="868"/>
                    </a:lnTo>
                    <a:lnTo>
                      <a:pt x="1490" y="827"/>
                    </a:lnTo>
                    <a:lnTo>
                      <a:pt x="1478" y="786"/>
                    </a:lnTo>
                    <a:lnTo>
                      <a:pt x="1464" y="745"/>
                    </a:lnTo>
                    <a:lnTo>
                      <a:pt x="1448" y="706"/>
                    </a:lnTo>
                    <a:lnTo>
                      <a:pt x="1428" y="666"/>
                    </a:lnTo>
                    <a:lnTo>
                      <a:pt x="1404" y="630"/>
                    </a:lnTo>
                    <a:lnTo>
                      <a:pt x="1378" y="596"/>
                    </a:lnTo>
                    <a:lnTo>
                      <a:pt x="1349" y="565"/>
                    </a:lnTo>
                    <a:lnTo>
                      <a:pt x="1315" y="536"/>
                    </a:lnTo>
                    <a:lnTo>
                      <a:pt x="1277" y="513"/>
                    </a:lnTo>
                    <a:lnTo>
                      <a:pt x="1235" y="493"/>
                    </a:lnTo>
                    <a:lnTo>
                      <a:pt x="1224" y="476"/>
                    </a:lnTo>
                    <a:lnTo>
                      <a:pt x="1210" y="462"/>
                    </a:lnTo>
                    <a:lnTo>
                      <a:pt x="1193" y="451"/>
                    </a:lnTo>
                    <a:lnTo>
                      <a:pt x="1173" y="444"/>
                    </a:lnTo>
                    <a:lnTo>
                      <a:pt x="1153" y="441"/>
                    </a:lnTo>
                    <a:lnTo>
                      <a:pt x="1041" y="441"/>
                    </a:lnTo>
                    <a:lnTo>
                      <a:pt x="1017" y="445"/>
                    </a:lnTo>
                    <a:lnTo>
                      <a:pt x="995" y="454"/>
                    </a:lnTo>
                    <a:lnTo>
                      <a:pt x="977" y="468"/>
                    </a:lnTo>
                    <a:lnTo>
                      <a:pt x="963" y="487"/>
                    </a:lnTo>
                    <a:lnTo>
                      <a:pt x="953" y="508"/>
                    </a:lnTo>
                    <a:lnTo>
                      <a:pt x="951" y="533"/>
                    </a:lnTo>
                    <a:lnTo>
                      <a:pt x="953" y="556"/>
                    </a:lnTo>
                    <a:lnTo>
                      <a:pt x="963" y="578"/>
                    </a:lnTo>
                    <a:lnTo>
                      <a:pt x="977" y="597"/>
                    </a:lnTo>
                    <a:lnTo>
                      <a:pt x="995" y="611"/>
                    </a:lnTo>
                    <a:lnTo>
                      <a:pt x="1017" y="620"/>
                    </a:lnTo>
                    <a:lnTo>
                      <a:pt x="1041" y="623"/>
                    </a:lnTo>
                    <a:lnTo>
                      <a:pt x="1153" y="623"/>
                    </a:lnTo>
                    <a:lnTo>
                      <a:pt x="1168" y="622"/>
                    </a:lnTo>
                    <a:lnTo>
                      <a:pt x="1182" y="618"/>
                    </a:lnTo>
                    <a:lnTo>
                      <a:pt x="1206" y="630"/>
                    </a:lnTo>
                    <a:lnTo>
                      <a:pt x="1229" y="646"/>
                    </a:lnTo>
                    <a:lnTo>
                      <a:pt x="1250" y="665"/>
                    </a:lnTo>
                    <a:lnTo>
                      <a:pt x="1268" y="685"/>
                    </a:lnTo>
                    <a:lnTo>
                      <a:pt x="1284" y="706"/>
                    </a:lnTo>
                    <a:lnTo>
                      <a:pt x="1299" y="727"/>
                    </a:lnTo>
                    <a:lnTo>
                      <a:pt x="1310" y="745"/>
                    </a:lnTo>
                    <a:lnTo>
                      <a:pt x="1320" y="763"/>
                    </a:lnTo>
                    <a:lnTo>
                      <a:pt x="1326" y="775"/>
                    </a:lnTo>
                    <a:lnTo>
                      <a:pt x="1330" y="784"/>
                    </a:lnTo>
                    <a:lnTo>
                      <a:pt x="1331" y="785"/>
                    </a:lnTo>
                    <a:lnTo>
                      <a:pt x="1335" y="795"/>
                    </a:lnTo>
                    <a:lnTo>
                      <a:pt x="1340" y="810"/>
                    </a:lnTo>
                    <a:lnTo>
                      <a:pt x="1346" y="829"/>
                    </a:lnTo>
                    <a:lnTo>
                      <a:pt x="1354" y="854"/>
                    </a:lnTo>
                    <a:lnTo>
                      <a:pt x="1361" y="881"/>
                    </a:lnTo>
                    <a:lnTo>
                      <a:pt x="1367" y="914"/>
                    </a:lnTo>
                    <a:lnTo>
                      <a:pt x="1372" y="947"/>
                    </a:lnTo>
                    <a:lnTo>
                      <a:pt x="1376" y="983"/>
                    </a:lnTo>
                    <a:lnTo>
                      <a:pt x="1376" y="1020"/>
                    </a:lnTo>
                    <a:lnTo>
                      <a:pt x="415" y="1020"/>
                    </a:lnTo>
                    <a:lnTo>
                      <a:pt x="415" y="820"/>
                    </a:lnTo>
                    <a:lnTo>
                      <a:pt x="394" y="880"/>
                    </a:lnTo>
                    <a:lnTo>
                      <a:pt x="376" y="947"/>
                    </a:lnTo>
                    <a:lnTo>
                      <a:pt x="357" y="1020"/>
                    </a:lnTo>
                    <a:lnTo>
                      <a:pt x="0" y="1020"/>
                    </a:lnTo>
                    <a:lnTo>
                      <a:pt x="18" y="928"/>
                    </a:lnTo>
                    <a:lnTo>
                      <a:pt x="41" y="843"/>
                    </a:lnTo>
                    <a:lnTo>
                      <a:pt x="67" y="761"/>
                    </a:lnTo>
                    <a:lnTo>
                      <a:pt x="96" y="686"/>
                    </a:lnTo>
                    <a:lnTo>
                      <a:pt x="130" y="614"/>
                    </a:lnTo>
                    <a:lnTo>
                      <a:pt x="164" y="546"/>
                    </a:lnTo>
                    <a:lnTo>
                      <a:pt x="203" y="484"/>
                    </a:lnTo>
                    <a:lnTo>
                      <a:pt x="242" y="426"/>
                    </a:lnTo>
                    <a:lnTo>
                      <a:pt x="283" y="372"/>
                    </a:lnTo>
                    <a:lnTo>
                      <a:pt x="324" y="322"/>
                    </a:lnTo>
                    <a:lnTo>
                      <a:pt x="366" y="277"/>
                    </a:lnTo>
                    <a:lnTo>
                      <a:pt x="408" y="235"/>
                    </a:lnTo>
                    <a:lnTo>
                      <a:pt x="450" y="196"/>
                    </a:lnTo>
                    <a:lnTo>
                      <a:pt x="491" y="162"/>
                    </a:lnTo>
                    <a:lnTo>
                      <a:pt x="531" y="131"/>
                    </a:lnTo>
                    <a:lnTo>
                      <a:pt x="568" y="104"/>
                    </a:lnTo>
                    <a:lnTo>
                      <a:pt x="604" y="80"/>
                    </a:lnTo>
                    <a:lnTo>
                      <a:pt x="639" y="60"/>
                    </a:lnTo>
                    <a:lnTo>
                      <a:pt x="669" y="43"/>
                    </a:lnTo>
                    <a:lnTo>
                      <a:pt x="696" y="28"/>
                    </a:lnTo>
                    <a:lnTo>
                      <a:pt x="719" y="17"/>
                    </a:lnTo>
                    <a:lnTo>
                      <a:pt x="739" y="8"/>
                    </a:lnTo>
                    <a:lnTo>
                      <a:pt x="754" y="3"/>
                    </a:lnTo>
                    <a:lnTo>
                      <a:pt x="764" y="0"/>
                    </a:lnTo>
                    <a:lnTo>
                      <a:pt x="764" y="0"/>
                    </a:lnTo>
                    <a:lnTo>
                      <a:pt x="7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Rectangle 32"/>
              <p:cNvSpPr>
                <a:spLocks noChangeArrowheads="1"/>
              </p:cNvSpPr>
              <p:nvPr/>
            </p:nvSpPr>
            <p:spPr bwMode="auto">
              <a:xfrm>
                <a:off x="1716088" y="3482975"/>
                <a:ext cx="674688" cy="746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33"/>
              <p:cNvSpPr>
                <a:spLocks/>
              </p:cNvSpPr>
              <p:nvPr/>
            </p:nvSpPr>
            <p:spPr bwMode="auto">
              <a:xfrm>
                <a:off x="1771651" y="3573463"/>
                <a:ext cx="563563" cy="554038"/>
              </a:xfrm>
              <a:custGeom>
                <a:avLst/>
                <a:gdLst>
                  <a:gd name="T0" fmla="*/ 0 w 1777"/>
                  <a:gd name="T1" fmla="*/ 0 h 1747"/>
                  <a:gd name="T2" fmla="*/ 1777 w 1777"/>
                  <a:gd name="T3" fmla="*/ 0 h 1747"/>
                  <a:gd name="T4" fmla="*/ 1630 w 1777"/>
                  <a:gd name="T5" fmla="*/ 1747 h 1747"/>
                  <a:gd name="T6" fmla="*/ 147 w 1777"/>
                  <a:gd name="T7" fmla="*/ 1747 h 1747"/>
                  <a:gd name="T8" fmla="*/ 0 w 1777"/>
                  <a:gd name="T9" fmla="*/ 0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7" h="1747">
                    <a:moveTo>
                      <a:pt x="0" y="0"/>
                    </a:moveTo>
                    <a:lnTo>
                      <a:pt x="1777" y="0"/>
                    </a:lnTo>
                    <a:lnTo>
                      <a:pt x="1630" y="1747"/>
                    </a:lnTo>
                    <a:lnTo>
                      <a:pt x="147" y="17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0" name="Group 169"/>
            <p:cNvGrpSpPr/>
            <p:nvPr/>
          </p:nvGrpSpPr>
          <p:grpSpPr>
            <a:xfrm>
              <a:off x="4053680" y="3200400"/>
              <a:ext cx="898526" cy="879582"/>
              <a:chOff x="1516063" y="2967038"/>
              <a:chExt cx="527050" cy="515938"/>
            </a:xfrm>
            <a:solidFill>
              <a:sysClr val="window" lastClr="FFFFFF"/>
            </a:solidFill>
          </p:grpSpPr>
          <p:sp>
            <p:nvSpPr>
              <p:cNvPr id="171" name="Freeform 38"/>
              <p:cNvSpPr>
                <a:spLocks/>
              </p:cNvSpPr>
              <p:nvPr/>
            </p:nvSpPr>
            <p:spPr bwMode="auto">
              <a:xfrm>
                <a:off x="1711326" y="3070225"/>
                <a:ext cx="36513" cy="73025"/>
              </a:xfrm>
              <a:custGeom>
                <a:avLst/>
                <a:gdLst>
                  <a:gd name="T0" fmla="*/ 96 w 236"/>
                  <a:gd name="T1" fmla="*/ 0 h 458"/>
                  <a:gd name="T2" fmla="*/ 140 w 236"/>
                  <a:gd name="T3" fmla="*/ 0 h 458"/>
                  <a:gd name="T4" fmla="*/ 163 w 236"/>
                  <a:gd name="T5" fmla="*/ 2 h 458"/>
                  <a:gd name="T6" fmla="*/ 182 w 236"/>
                  <a:gd name="T7" fmla="*/ 8 h 458"/>
                  <a:gd name="T8" fmla="*/ 200 w 236"/>
                  <a:gd name="T9" fmla="*/ 19 h 458"/>
                  <a:gd name="T10" fmla="*/ 215 w 236"/>
                  <a:gd name="T11" fmla="*/ 33 h 458"/>
                  <a:gd name="T12" fmla="*/ 226 w 236"/>
                  <a:gd name="T13" fmla="*/ 49 h 458"/>
                  <a:gd name="T14" fmla="*/ 233 w 236"/>
                  <a:gd name="T15" fmla="*/ 67 h 458"/>
                  <a:gd name="T16" fmla="*/ 236 w 236"/>
                  <a:gd name="T17" fmla="*/ 88 h 458"/>
                  <a:gd name="T18" fmla="*/ 236 w 236"/>
                  <a:gd name="T19" fmla="*/ 458 h 458"/>
                  <a:gd name="T20" fmla="*/ 0 w 236"/>
                  <a:gd name="T21" fmla="*/ 458 h 458"/>
                  <a:gd name="T22" fmla="*/ 0 w 236"/>
                  <a:gd name="T23" fmla="*/ 88 h 458"/>
                  <a:gd name="T24" fmla="*/ 3 w 236"/>
                  <a:gd name="T25" fmla="*/ 67 h 458"/>
                  <a:gd name="T26" fmla="*/ 10 w 236"/>
                  <a:gd name="T27" fmla="*/ 49 h 458"/>
                  <a:gd name="T28" fmla="*/ 21 w 236"/>
                  <a:gd name="T29" fmla="*/ 33 h 458"/>
                  <a:gd name="T30" fmla="*/ 36 w 236"/>
                  <a:gd name="T31" fmla="*/ 19 h 458"/>
                  <a:gd name="T32" fmla="*/ 54 w 236"/>
                  <a:gd name="T33" fmla="*/ 8 h 458"/>
                  <a:gd name="T34" fmla="*/ 73 w 236"/>
                  <a:gd name="T35" fmla="*/ 2 h 458"/>
                  <a:gd name="T36" fmla="*/ 96 w 236"/>
                  <a:gd name="T3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6" h="458">
                    <a:moveTo>
                      <a:pt x="96" y="0"/>
                    </a:moveTo>
                    <a:lnTo>
                      <a:pt x="140" y="0"/>
                    </a:lnTo>
                    <a:lnTo>
                      <a:pt x="163" y="2"/>
                    </a:lnTo>
                    <a:lnTo>
                      <a:pt x="182" y="8"/>
                    </a:lnTo>
                    <a:lnTo>
                      <a:pt x="200" y="19"/>
                    </a:lnTo>
                    <a:lnTo>
                      <a:pt x="215" y="33"/>
                    </a:lnTo>
                    <a:lnTo>
                      <a:pt x="226" y="49"/>
                    </a:lnTo>
                    <a:lnTo>
                      <a:pt x="233" y="67"/>
                    </a:lnTo>
                    <a:lnTo>
                      <a:pt x="236" y="88"/>
                    </a:lnTo>
                    <a:lnTo>
                      <a:pt x="236" y="458"/>
                    </a:lnTo>
                    <a:lnTo>
                      <a:pt x="0" y="458"/>
                    </a:lnTo>
                    <a:lnTo>
                      <a:pt x="0" y="88"/>
                    </a:lnTo>
                    <a:lnTo>
                      <a:pt x="3" y="67"/>
                    </a:lnTo>
                    <a:lnTo>
                      <a:pt x="10" y="49"/>
                    </a:lnTo>
                    <a:lnTo>
                      <a:pt x="21" y="33"/>
                    </a:lnTo>
                    <a:lnTo>
                      <a:pt x="36" y="19"/>
                    </a:lnTo>
                    <a:lnTo>
                      <a:pt x="54" y="8"/>
                    </a:lnTo>
                    <a:lnTo>
                      <a:pt x="73" y="2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39"/>
              <p:cNvSpPr>
                <a:spLocks/>
              </p:cNvSpPr>
              <p:nvPr/>
            </p:nvSpPr>
            <p:spPr bwMode="auto">
              <a:xfrm>
                <a:off x="1811338" y="3070225"/>
                <a:ext cx="38100" cy="73025"/>
              </a:xfrm>
              <a:custGeom>
                <a:avLst/>
                <a:gdLst>
                  <a:gd name="T0" fmla="*/ 96 w 236"/>
                  <a:gd name="T1" fmla="*/ 0 h 458"/>
                  <a:gd name="T2" fmla="*/ 141 w 236"/>
                  <a:gd name="T3" fmla="*/ 0 h 458"/>
                  <a:gd name="T4" fmla="*/ 163 w 236"/>
                  <a:gd name="T5" fmla="*/ 2 h 458"/>
                  <a:gd name="T6" fmla="*/ 183 w 236"/>
                  <a:gd name="T7" fmla="*/ 8 h 458"/>
                  <a:gd name="T8" fmla="*/ 201 w 236"/>
                  <a:gd name="T9" fmla="*/ 19 h 458"/>
                  <a:gd name="T10" fmla="*/ 215 w 236"/>
                  <a:gd name="T11" fmla="*/ 33 h 458"/>
                  <a:gd name="T12" fmla="*/ 226 w 236"/>
                  <a:gd name="T13" fmla="*/ 49 h 458"/>
                  <a:gd name="T14" fmla="*/ 233 w 236"/>
                  <a:gd name="T15" fmla="*/ 67 h 458"/>
                  <a:gd name="T16" fmla="*/ 236 w 236"/>
                  <a:gd name="T17" fmla="*/ 88 h 458"/>
                  <a:gd name="T18" fmla="*/ 236 w 236"/>
                  <a:gd name="T19" fmla="*/ 458 h 458"/>
                  <a:gd name="T20" fmla="*/ 0 w 236"/>
                  <a:gd name="T21" fmla="*/ 458 h 458"/>
                  <a:gd name="T22" fmla="*/ 0 w 236"/>
                  <a:gd name="T23" fmla="*/ 88 h 458"/>
                  <a:gd name="T24" fmla="*/ 3 w 236"/>
                  <a:gd name="T25" fmla="*/ 67 h 458"/>
                  <a:gd name="T26" fmla="*/ 10 w 236"/>
                  <a:gd name="T27" fmla="*/ 49 h 458"/>
                  <a:gd name="T28" fmla="*/ 22 w 236"/>
                  <a:gd name="T29" fmla="*/ 33 h 458"/>
                  <a:gd name="T30" fmla="*/ 36 w 236"/>
                  <a:gd name="T31" fmla="*/ 19 h 458"/>
                  <a:gd name="T32" fmla="*/ 54 w 236"/>
                  <a:gd name="T33" fmla="*/ 8 h 458"/>
                  <a:gd name="T34" fmla="*/ 75 w 236"/>
                  <a:gd name="T35" fmla="*/ 2 h 458"/>
                  <a:gd name="T36" fmla="*/ 96 w 236"/>
                  <a:gd name="T3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6" h="458">
                    <a:moveTo>
                      <a:pt x="96" y="0"/>
                    </a:moveTo>
                    <a:lnTo>
                      <a:pt x="141" y="0"/>
                    </a:lnTo>
                    <a:lnTo>
                      <a:pt x="163" y="2"/>
                    </a:lnTo>
                    <a:lnTo>
                      <a:pt x="183" y="8"/>
                    </a:lnTo>
                    <a:lnTo>
                      <a:pt x="201" y="19"/>
                    </a:lnTo>
                    <a:lnTo>
                      <a:pt x="215" y="33"/>
                    </a:lnTo>
                    <a:lnTo>
                      <a:pt x="226" y="49"/>
                    </a:lnTo>
                    <a:lnTo>
                      <a:pt x="233" y="67"/>
                    </a:lnTo>
                    <a:lnTo>
                      <a:pt x="236" y="88"/>
                    </a:lnTo>
                    <a:lnTo>
                      <a:pt x="236" y="458"/>
                    </a:lnTo>
                    <a:lnTo>
                      <a:pt x="0" y="458"/>
                    </a:lnTo>
                    <a:lnTo>
                      <a:pt x="0" y="88"/>
                    </a:lnTo>
                    <a:lnTo>
                      <a:pt x="3" y="67"/>
                    </a:lnTo>
                    <a:lnTo>
                      <a:pt x="10" y="49"/>
                    </a:lnTo>
                    <a:lnTo>
                      <a:pt x="22" y="33"/>
                    </a:lnTo>
                    <a:lnTo>
                      <a:pt x="36" y="19"/>
                    </a:lnTo>
                    <a:lnTo>
                      <a:pt x="54" y="8"/>
                    </a:lnTo>
                    <a:lnTo>
                      <a:pt x="75" y="2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40"/>
              <p:cNvSpPr>
                <a:spLocks/>
              </p:cNvSpPr>
              <p:nvPr/>
            </p:nvSpPr>
            <p:spPr bwMode="auto">
              <a:xfrm>
                <a:off x="1516063" y="2967038"/>
                <a:ext cx="527050" cy="515938"/>
              </a:xfrm>
              <a:custGeom>
                <a:avLst/>
                <a:gdLst>
                  <a:gd name="T0" fmla="*/ 1970 w 3322"/>
                  <a:gd name="T1" fmla="*/ 28 h 3248"/>
                  <a:gd name="T2" fmla="*/ 2442 w 3322"/>
                  <a:gd name="T3" fmla="*/ 194 h 3248"/>
                  <a:gd name="T4" fmla="*/ 2836 w 3322"/>
                  <a:gd name="T5" fmla="*/ 486 h 3248"/>
                  <a:gd name="T6" fmla="*/ 3128 w 3322"/>
                  <a:gd name="T7" fmla="*/ 880 h 3248"/>
                  <a:gd name="T8" fmla="*/ 3294 w 3322"/>
                  <a:gd name="T9" fmla="*/ 1352 h 3248"/>
                  <a:gd name="T10" fmla="*/ 3312 w 3322"/>
                  <a:gd name="T11" fmla="*/ 1850 h 3248"/>
                  <a:gd name="T12" fmla="*/ 3196 w 3322"/>
                  <a:gd name="T13" fmla="*/ 2299 h 3248"/>
                  <a:gd name="T14" fmla="*/ 2960 w 3322"/>
                  <a:gd name="T15" fmla="*/ 2698 h 3248"/>
                  <a:gd name="T16" fmla="*/ 2808 w 3322"/>
                  <a:gd name="T17" fmla="*/ 2861 h 3248"/>
                  <a:gd name="T18" fmla="*/ 2697 w 3322"/>
                  <a:gd name="T19" fmla="*/ 2949 h 3248"/>
                  <a:gd name="T20" fmla="*/ 2520 w 3322"/>
                  <a:gd name="T21" fmla="*/ 3065 h 3248"/>
                  <a:gd name="T22" fmla="*/ 2306 w 3322"/>
                  <a:gd name="T23" fmla="*/ 3162 h 3248"/>
                  <a:gd name="T24" fmla="*/ 2073 w 3322"/>
                  <a:gd name="T25" fmla="*/ 3190 h 3248"/>
                  <a:gd name="T26" fmla="*/ 1831 w 3322"/>
                  <a:gd name="T27" fmla="*/ 3110 h 3248"/>
                  <a:gd name="T28" fmla="*/ 1644 w 3322"/>
                  <a:gd name="T29" fmla="*/ 2919 h 3248"/>
                  <a:gd name="T30" fmla="*/ 1537 w 3322"/>
                  <a:gd name="T31" fmla="*/ 2650 h 3248"/>
                  <a:gd name="T32" fmla="*/ 1497 w 3322"/>
                  <a:gd name="T33" fmla="*/ 2374 h 3248"/>
                  <a:gd name="T34" fmla="*/ 1381 w 3322"/>
                  <a:gd name="T35" fmla="*/ 2210 h 3248"/>
                  <a:gd name="T36" fmla="*/ 1151 w 3322"/>
                  <a:gd name="T37" fmla="*/ 2064 h 3248"/>
                  <a:gd name="T38" fmla="*/ 1023 w 3322"/>
                  <a:gd name="T39" fmla="*/ 1823 h 3248"/>
                  <a:gd name="T40" fmla="*/ 2312 w 3322"/>
                  <a:gd name="T41" fmla="*/ 1708 h 3248"/>
                  <a:gd name="T42" fmla="*/ 2244 w 3322"/>
                  <a:gd name="T43" fmla="*/ 1966 h 3248"/>
                  <a:gd name="T44" fmla="*/ 2066 w 3322"/>
                  <a:gd name="T45" fmla="*/ 2153 h 3248"/>
                  <a:gd name="T46" fmla="*/ 1813 w 3322"/>
                  <a:gd name="T47" fmla="*/ 2232 h 3248"/>
                  <a:gd name="T48" fmla="*/ 1828 w 3322"/>
                  <a:gd name="T49" fmla="*/ 2463 h 3248"/>
                  <a:gd name="T50" fmla="*/ 1886 w 3322"/>
                  <a:gd name="T51" fmla="*/ 2692 h 3248"/>
                  <a:gd name="T52" fmla="*/ 2001 w 3322"/>
                  <a:gd name="T53" fmla="*/ 2839 h 3248"/>
                  <a:gd name="T54" fmla="*/ 2158 w 3322"/>
                  <a:gd name="T55" fmla="*/ 2870 h 3248"/>
                  <a:gd name="T56" fmla="*/ 2332 w 3322"/>
                  <a:gd name="T57" fmla="*/ 2805 h 3248"/>
                  <a:gd name="T58" fmla="*/ 2506 w 3322"/>
                  <a:gd name="T59" fmla="*/ 2693 h 3248"/>
                  <a:gd name="T60" fmla="*/ 2667 w 3322"/>
                  <a:gd name="T61" fmla="*/ 2549 h 3248"/>
                  <a:gd name="T62" fmla="*/ 2886 w 3322"/>
                  <a:gd name="T63" fmla="*/ 2211 h 3248"/>
                  <a:gd name="T64" fmla="*/ 2992 w 3322"/>
                  <a:gd name="T65" fmla="*/ 1824 h 3248"/>
                  <a:gd name="T66" fmla="*/ 2975 w 3322"/>
                  <a:gd name="T67" fmla="*/ 1390 h 3248"/>
                  <a:gd name="T68" fmla="*/ 2819 w 3322"/>
                  <a:gd name="T69" fmla="*/ 984 h 3248"/>
                  <a:gd name="T70" fmla="*/ 2546 w 3322"/>
                  <a:gd name="T71" fmla="*/ 654 h 3248"/>
                  <a:gd name="T72" fmla="*/ 2183 w 3322"/>
                  <a:gd name="T73" fmla="*/ 425 h 3248"/>
                  <a:gd name="T74" fmla="*/ 1753 w 3322"/>
                  <a:gd name="T75" fmla="*/ 322 h 3248"/>
                  <a:gd name="T76" fmla="*/ 1305 w 3322"/>
                  <a:gd name="T77" fmla="*/ 367 h 3248"/>
                  <a:gd name="T78" fmla="*/ 912 w 3322"/>
                  <a:gd name="T79" fmla="*/ 548 h 3248"/>
                  <a:gd name="T80" fmla="*/ 600 w 3322"/>
                  <a:gd name="T81" fmla="*/ 842 h 3248"/>
                  <a:gd name="T82" fmla="*/ 394 w 3322"/>
                  <a:gd name="T83" fmla="*/ 1220 h 3248"/>
                  <a:gd name="T84" fmla="*/ 320 w 3322"/>
                  <a:gd name="T85" fmla="*/ 1660 h 3248"/>
                  <a:gd name="T86" fmla="*/ 380 w 3322"/>
                  <a:gd name="T87" fmla="*/ 2059 h 3248"/>
                  <a:gd name="T88" fmla="*/ 555 w 3322"/>
                  <a:gd name="T89" fmla="*/ 2419 h 3248"/>
                  <a:gd name="T90" fmla="*/ 829 w 3322"/>
                  <a:gd name="T91" fmla="*/ 2712 h 3248"/>
                  <a:gd name="T92" fmla="*/ 1170 w 3322"/>
                  <a:gd name="T93" fmla="*/ 2910 h 3248"/>
                  <a:gd name="T94" fmla="*/ 1331 w 3322"/>
                  <a:gd name="T95" fmla="*/ 3003 h 3248"/>
                  <a:gd name="T96" fmla="*/ 1347 w 3322"/>
                  <a:gd name="T97" fmla="*/ 3138 h 3248"/>
                  <a:gd name="T98" fmla="*/ 1250 w 3322"/>
                  <a:gd name="T99" fmla="*/ 3237 h 3248"/>
                  <a:gd name="T100" fmla="*/ 1063 w 3322"/>
                  <a:gd name="T101" fmla="*/ 3211 h 3248"/>
                  <a:gd name="T102" fmla="*/ 682 w 3322"/>
                  <a:gd name="T103" fmla="*/ 3003 h 3248"/>
                  <a:gd name="T104" fmla="*/ 358 w 3322"/>
                  <a:gd name="T105" fmla="*/ 2693 h 3248"/>
                  <a:gd name="T106" fmla="*/ 125 w 3322"/>
                  <a:gd name="T107" fmla="*/ 2295 h 3248"/>
                  <a:gd name="T108" fmla="*/ 10 w 3322"/>
                  <a:gd name="T109" fmla="*/ 1849 h 3248"/>
                  <a:gd name="T110" fmla="*/ 29 w 3322"/>
                  <a:gd name="T111" fmla="*/ 1352 h 3248"/>
                  <a:gd name="T112" fmla="*/ 194 w 3322"/>
                  <a:gd name="T113" fmla="*/ 880 h 3248"/>
                  <a:gd name="T114" fmla="*/ 487 w 3322"/>
                  <a:gd name="T115" fmla="*/ 486 h 3248"/>
                  <a:gd name="T116" fmla="*/ 881 w 3322"/>
                  <a:gd name="T117" fmla="*/ 194 h 3248"/>
                  <a:gd name="T118" fmla="*/ 1352 w 3322"/>
                  <a:gd name="T119" fmla="*/ 28 h 3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22" h="3248">
                    <a:moveTo>
                      <a:pt x="1662" y="0"/>
                    </a:moveTo>
                    <a:lnTo>
                      <a:pt x="1662" y="0"/>
                    </a:lnTo>
                    <a:lnTo>
                      <a:pt x="1767" y="3"/>
                    </a:lnTo>
                    <a:lnTo>
                      <a:pt x="1869" y="13"/>
                    </a:lnTo>
                    <a:lnTo>
                      <a:pt x="1970" y="28"/>
                    </a:lnTo>
                    <a:lnTo>
                      <a:pt x="2070" y="50"/>
                    </a:lnTo>
                    <a:lnTo>
                      <a:pt x="2167" y="78"/>
                    </a:lnTo>
                    <a:lnTo>
                      <a:pt x="2261" y="112"/>
                    </a:lnTo>
                    <a:lnTo>
                      <a:pt x="2353" y="150"/>
                    </a:lnTo>
                    <a:lnTo>
                      <a:pt x="2442" y="194"/>
                    </a:lnTo>
                    <a:lnTo>
                      <a:pt x="2527" y="244"/>
                    </a:lnTo>
                    <a:lnTo>
                      <a:pt x="2610" y="298"/>
                    </a:lnTo>
                    <a:lnTo>
                      <a:pt x="2689" y="356"/>
                    </a:lnTo>
                    <a:lnTo>
                      <a:pt x="2764" y="419"/>
                    </a:lnTo>
                    <a:lnTo>
                      <a:pt x="2836" y="486"/>
                    </a:lnTo>
                    <a:lnTo>
                      <a:pt x="2903" y="558"/>
                    </a:lnTo>
                    <a:lnTo>
                      <a:pt x="2966" y="633"/>
                    </a:lnTo>
                    <a:lnTo>
                      <a:pt x="3024" y="712"/>
                    </a:lnTo>
                    <a:lnTo>
                      <a:pt x="3078" y="795"/>
                    </a:lnTo>
                    <a:lnTo>
                      <a:pt x="3128" y="880"/>
                    </a:lnTo>
                    <a:lnTo>
                      <a:pt x="3172" y="969"/>
                    </a:lnTo>
                    <a:lnTo>
                      <a:pt x="3210" y="1061"/>
                    </a:lnTo>
                    <a:lnTo>
                      <a:pt x="3244" y="1155"/>
                    </a:lnTo>
                    <a:lnTo>
                      <a:pt x="3271" y="1252"/>
                    </a:lnTo>
                    <a:lnTo>
                      <a:pt x="3294" y="1352"/>
                    </a:lnTo>
                    <a:lnTo>
                      <a:pt x="3309" y="1453"/>
                    </a:lnTo>
                    <a:lnTo>
                      <a:pt x="3319" y="1555"/>
                    </a:lnTo>
                    <a:lnTo>
                      <a:pt x="3322" y="1660"/>
                    </a:lnTo>
                    <a:lnTo>
                      <a:pt x="3320" y="1756"/>
                    </a:lnTo>
                    <a:lnTo>
                      <a:pt x="3312" y="1850"/>
                    </a:lnTo>
                    <a:lnTo>
                      <a:pt x="3299" y="1942"/>
                    </a:lnTo>
                    <a:lnTo>
                      <a:pt x="3281" y="2034"/>
                    </a:lnTo>
                    <a:lnTo>
                      <a:pt x="3257" y="2123"/>
                    </a:lnTo>
                    <a:lnTo>
                      <a:pt x="3230" y="2212"/>
                    </a:lnTo>
                    <a:lnTo>
                      <a:pt x="3196" y="2299"/>
                    </a:lnTo>
                    <a:lnTo>
                      <a:pt x="3158" y="2383"/>
                    </a:lnTo>
                    <a:lnTo>
                      <a:pt x="3116" y="2466"/>
                    </a:lnTo>
                    <a:lnTo>
                      <a:pt x="3068" y="2545"/>
                    </a:lnTo>
                    <a:lnTo>
                      <a:pt x="3016" y="2623"/>
                    </a:lnTo>
                    <a:lnTo>
                      <a:pt x="2960" y="2698"/>
                    </a:lnTo>
                    <a:lnTo>
                      <a:pt x="2899" y="2770"/>
                    </a:lnTo>
                    <a:lnTo>
                      <a:pt x="2834" y="2838"/>
                    </a:lnTo>
                    <a:lnTo>
                      <a:pt x="2827" y="2843"/>
                    </a:lnTo>
                    <a:lnTo>
                      <a:pt x="2820" y="2850"/>
                    </a:lnTo>
                    <a:lnTo>
                      <a:pt x="2808" y="2861"/>
                    </a:lnTo>
                    <a:lnTo>
                      <a:pt x="2793" y="2874"/>
                    </a:lnTo>
                    <a:lnTo>
                      <a:pt x="2774" y="2889"/>
                    </a:lnTo>
                    <a:lnTo>
                      <a:pt x="2751" y="2907"/>
                    </a:lnTo>
                    <a:lnTo>
                      <a:pt x="2726" y="2928"/>
                    </a:lnTo>
                    <a:lnTo>
                      <a:pt x="2697" y="2949"/>
                    </a:lnTo>
                    <a:lnTo>
                      <a:pt x="2667" y="2972"/>
                    </a:lnTo>
                    <a:lnTo>
                      <a:pt x="2633" y="2995"/>
                    </a:lnTo>
                    <a:lnTo>
                      <a:pt x="2597" y="3018"/>
                    </a:lnTo>
                    <a:lnTo>
                      <a:pt x="2560" y="3043"/>
                    </a:lnTo>
                    <a:lnTo>
                      <a:pt x="2520" y="3065"/>
                    </a:lnTo>
                    <a:lnTo>
                      <a:pt x="2479" y="3088"/>
                    </a:lnTo>
                    <a:lnTo>
                      <a:pt x="2438" y="3109"/>
                    </a:lnTo>
                    <a:lnTo>
                      <a:pt x="2395" y="3128"/>
                    </a:lnTo>
                    <a:lnTo>
                      <a:pt x="2351" y="3147"/>
                    </a:lnTo>
                    <a:lnTo>
                      <a:pt x="2306" y="3162"/>
                    </a:lnTo>
                    <a:lnTo>
                      <a:pt x="2261" y="3174"/>
                    </a:lnTo>
                    <a:lnTo>
                      <a:pt x="2217" y="3183"/>
                    </a:lnTo>
                    <a:lnTo>
                      <a:pt x="2172" y="3190"/>
                    </a:lnTo>
                    <a:lnTo>
                      <a:pt x="2127" y="3192"/>
                    </a:lnTo>
                    <a:lnTo>
                      <a:pt x="2073" y="3190"/>
                    </a:lnTo>
                    <a:lnTo>
                      <a:pt x="2020" y="3182"/>
                    </a:lnTo>
                    <a:lnTo>
                      <a:pt x="1970" y="3171"/>
                    </a:lnTo>
                    <a:lnTo>
                      <a:pt x="1921" y="3155"/>
                    </a:lnTo>
                    <a:lnTo>
                      <a:pt x="1874" y="3135"/>
                    </a:lnTo>
                    <a:lnTo>
                      <a:pt x="1831" y="3110"/>
                    </a:lnTo>
                    <a:lnTo>
                      <a:pt x="1789" y="3082"/>
                    </a:lnTo>
                    <a:lnTo>
                      <a:pt x="1749" y="3048"/>
                    </a:lnTo>
                    <a:lnTo>
                      <a:pt x="1714" y="3011"/>
                    </a:lnTo>
                    <a:lnTo>
                      <a:pt x="1677" y="2967"/>
                    </a:lnTo>
                    <a:lnTo>
                      <a:pt x="1644" y="2919"/>
                    </a:lnTo>
                    <a:lnTo>
                      <a:pt x="1617" y="2869"/>
                    </a:lnTo>
                    <a:lnTo>
                      <a:pt x="1591" y="2816"/>
                    </a:lnTo>
                    <a:lnTo>
                      <a:pt x="1570" y="2762"/>
                    </a:lnTo>
                    <a:lnTo>
                      <a:pt x="1553" y="2706"/>
                    </a:lnTo>
                    <a:lnTo>
                      <a:pt x="1537" y="2650"/>
                    </a:lnTo>
                    <a:lnTo>
                      <a:pt x="1524" y="2593"/>
                    </a:lnTo>
                    <a:lnTo>
                      <a:pt x="1514" y="2537"/>
                    </a:lnTo>
                    <a:lnTo>
                      <a:pt x="1507" y="2481"/>
                    </a:lnTo>
                    <a:lnTo>
                      <a:pt x="1501" y="2427"/>
                    </a:lnTo>
                    <a:lnTo>
                      <a:pt x="1497" y="2374"/>
                    </a:lnTo>
                    <a:lnTo>
                      <a:pt x="1495" y="2324"/>
                    </a:lnTo>
                    <a:lnTo>
                      <a:pt x="1493" y="2276"/>
                    </a:lnTo>
                    <a:lnTo>
                      <a:pt x="1493" y="2231"/>
                    </a:lnTo>
                    <a:lnTo>
                      <a:pt x="1436" y="2223"/>
                    </a:lnTo>
                    <a:lnTo>
                      <a:pt x="1381" y="2210"/>
                    </a:lnTo>
                    <a:lnTo>
                      <a:pt x="1329" y="2191"/>
                    </a:lnTo>
                    <a:lnTo>
                      <a:pt x="1279" y="2166"/>
                    </a:lnTo>
                    <a:lnTo>
                      <a:pt x="1233" y="2137"/>
                    </a:lnTo>
                    <a:lnTo>
                      <a:pt x="1189" y="2103"/>
                    </a:lnTo>
                    <a:lnTo>
                      <a:pt x="1151" y="2064"/>
                    </a:lnTo>
                    <a:lnTo>
                      <a:pt x="1115" y="2023"/>
                    </a:lnTo>
                    <a:lnTo>
                      <a:pt x="1084" y="1977"/>
                    </a:lnTo>
                    <a:lnTo>
                      <a:pt x="1059" y="1929"/>
                    </a:lnTo>
                    <a:lnTo>
                      <a:pt x="1039" y="1877"/>
                    </a:lnTo>
                    <a:lnTo>
                      <a:pt x="1023" y="1823"/>
                    </a:lnTo>
                    <a:lnTo>
                      <a:pt x="1014" y="1766"/>
                    </a:lnTo>
                    <a:lnTo>
                      <a:pt x="1011" y="1708"/>
                    </a:lnTo>
                    <a:lnTo>
                      <a:pt x="1011" y="1210"/>
                    </a:lnTo>
                    <a:lnTo>
                      <a:pt x="2312" y="1210"/>
                    </a:lnTo>
                    <a:lnTo>
                      <a:pt x="2312" y="1708"/>
                    </a:lnTo>
                    <a:lnTo>
                      <a:pt x="2309" y="1764"/>
                    </a:lnTo>
                    <a:lnTo>
                      <a:pt x="2300" y="1817"/>
                    </a:lnTo>
                    <a:lnTo>
                      <a:pt x="2287" y="1869"/>
                    </a:lnTo>
                    <a:lnTo>
                      <a:pt x="2267" y="1919"/>
                    </a:lnTo>
                    <a:lnTo>
                      <a:pt x="2244" y="1966"/>
                    </a:lnTo>
                    <a:lnTo>
                      <a:pt x="2217" y="2009"/>
                    </a:lnTo>
                    <a:lnTo>
                      <a:pt x="2184" y="2051"/>
                    </a:lnTo>
                    <a:lnTo>
                      <a:pt x="2148" y="2089"/>
                    </a:lnTo>
                    <a:lnTo>
                      <a:pt x="2109" y="2122"/>
                    </a:lnTo>
                    <a:lnTo>
                      <a:pt x="2066" y="2153"/>
                    </a:lnTo>
                    <a:lnTo>
                      <a:pt x="2020" y="2178"/>
                    </a:lnTo>
                    <a:lnTo>
                      <a:pt x="1971" y="2199"/>
                    </a:lnTo>
                    <a:lnTo>
                      <a:pt x="1921" y="2215"/>
                    </a:lnTo>
                    <a:lnTo>
                      <a:pt x="1868" y="2226"/>
                    </a:lnTo>
                    <a:lnTo>
                      <a:pt x="1813" y="2232"/>
                    </a:lnTo>
                    <a:lnTo>
                      <a:pt x="1813" y="2275"/>
                    </a:lnTo>
                    <a:lnTo>
                      <a:pt x="1814" y="2320"/>
                    </a:lnTo>
                    <a:lnTo>
                      <a:pt x="1817" y="2367"/>
                    </a:lnTo>
                    <a:lnTo>
                      <a:pt x="1822" y="2415"/>
                    </a:lnTo>
                    <a:lnTo>
                      <a:pt x="1828" y="2463"/>
                    </a:lnTo>
                    <a:lnTo>
                      <a:pt x="1835" y="2510"/>
                    </a:lnTo>
                    <a:lnTo>
                      <a:pt x="1844" y="2558"/>
                    </a:lnTo>
                    <a:lnTo>
                      <a:pt x="1856" y="2604"/>
                    </a:lnTo>
                    <a:lnTo>
                      <a:pt x="1869" y="2649"/>
                    </a:lnTo>
                    <a:lnTo>
                      <a:pt x="1886" y="2692"/>
                    </a:lnTo>
                    <a:lnTo>
                      <a:pt x="1905" y="2730"/>
                    </a:lnTo>
                    <a:lnTo>
                      <a:pt x="1927" y="2766"/>
                    </a:lnTo>
                    <a:lnTo>
                      <a:pt x="1952" y="2798"/>
                    </a:lnTo>
                    <a:lnTo>
                      <a:pt x="1975" y="2821"/>
                    </a:lnTo>
                    <a:lnTo>
                      <a:pt x="2001" y="2839"/>
                    </a:lnTo>
                    <a:lnTo>
                      <a:pt x="2028" y="2854"/>
                    </a:lnTo>
                    <a:lnTo>
                      <a:pt x="2059" y="2864"/>
                    </a:lnTo>
                    <a:lnTo>
                      <a:pt x="2091" y="2870"/>
                    </a:lnTo>
                    <a:lnTo>
                      <a:pt x="2127" y="2872"/>
                    </a:lnTo>
                    <a:lnTo>
                      <a:pt x="2158" y="2870"/>
                    </a:lnTo>
                    <a:lnTo>
                      <a:pt x="2189" y="2863"/>
                    </a:lnTo>
                    <a:lnTo>
                      <a:pt x="2224" y="2853"/>
                    </a:lnTo>
                    <a:lnTo>
                      <a:pt x="2258" y="2839"/>
                    </a:lnTo>
                    <a:lnTo>
                      <a:pt x="2295" y="2823"/>
                    </a:lnTo>
                    <a:lnTo>
                      <a:pt x="2332" y="2805"/>
                    </a:lnTo>
                    <a:lnTo>
                      <a:pt x="2368" y="2784"/>
                    </a:lnTo>
                    <a:lnTo>
                      <a:pt x="2404" y="2762"/>
                    </a:lnTo>
                    <a:lnTo>
                      <a:pt x="2440" y="2739"/>
                    </a:lnTo>
                    <a:lnTo>
                      <a:pt x="2474" y="2716"/>
                    </a:lnTo>
                    <a:lnTo>
                      <a:pt x="2506" y="2693"/>
                    </a:lnTo>
                    <a:lnTo>
                      <a:pt x="2536" y="2669"/>
                    </a:lnTo>
                    <a:lnTo>
                      <a:pt x="2564" y="2648"/>
                    </a:lnTo>
                    <a:lnTo>
                      <a:pt x="2588" y="2627"/>
                    </a:lnTo>
                    <a:lnTo>
                      <a:pt x="2610" y="2609"/>
                    </a:lnTo>
                    <a:lnTo>
                      <a:pt x="2667" y="2549"/>
                    </a:lnTo>
                    <a:lnTo>
                      <a:pt x="2719" y="2486"/>
                    </a:lnTo>
                    <a:lnTo>
                      <a:pt x="2766" y="2421"/>
                    </a:lnTo>
                    <a:lnTo>
                      <a:pt x="2810" y="2354"/>
                    </a:lnTo>
                    <a:lnTo>
                      <a:pt x="2850" y="2283"/>
                    </a:lnTo>
                    <a:lnTo>
                      <a:pt x="2886" y="2211"/>
                    </a:lnTo>
                    <a:lnTo>
                      <a:pt x="2916" y="2137"/>
                    </a:lnTo>
                    <a:lnTo>
                      <a:pt x="2943" y="2061"/>
                    </a:lnTo>
                    <a:lnTo>
                      <a:pt x="2964" y="1984"/>
                    </a:lnTo>
                    <a:lnTo>
                      <a:pt x="2980" y="1905"/>
                    </a:lnTo>
                    <a:lnTo>
                      <a:pt x="2992" y="1824"/>
                    </a:lnTo>
                    <a:lnTo>
                      <a:pt x="3000" y="1743"/>
                    </a:lnTo>
                    <a:lnTo>
                      <a:pt x="3003" y="1660"/>
                    </a:lnTo>
                    <a:lnTo>
                      <a:pt x="3000" y="1569"/>
                    </a:lnTo>
                    <a:lnTo>
                      <a:pt x="2990" y="1479"/>
                    </a:lnTo>
                    <a:lnTo>
                      <a:pt x="2975" y="1390"/>
                    </a:lnTo>
                    <a:lnTo>
                      <a:pt x="2955" y="1305"/>
                    </a:lnTo>
                    <a:lnTo>
                      <a:pt x="2928" y="1220"/>
                    </a:lnTo>
                    <a:lnTo>
                      <a:pt x="2897" y="1139"/>
                    </a:lnTo>
                    <a:lnTo>
                      <a:pt x="2860" y="1061"/>
                    </a:lnTo>
                    <a:lnTo>
                      <a:pt x="2819" y="984"/>
                    </a:lnTo>
                    <a:lnTo>
                      <a:pt x="2774" y="911"/>
                    </a:lnTo>
                    <a:lnTo>
                      <a:pt x="2723" y="842"/>
                    </a:lnTo>
                    <a:lnTo>
                      <a:pt x="2668" y="775"/>
                    </a:lnTo>
                    <a:lnTo>
                      <a:pt x="2610" y="712"/>
                    </a:lnTo>
                    <a:lnTo>
                      <a:pt x="2546" y="654"/>
                    </a:lnTo>
                    <a:lnTo>
                      <a:pt x="2480" y="599"/>
                    </a:lnTo>
                    <a:lnTo>
                      <a:pt x="2411" y="548"/>
                    </a:lnTo>
                    <a:lnTo>
                      <a:pt x="2338" y="503"/>
                    </a:lnTo>
                    <a:lnTo>
                      <a:pt x="2261" y="462"/>
                    </a:lnTo>
                    <a:lnTo>
                      <a:pt x="2183" y="425"/>
                    </a:lnTo>
                    <a:lnTo>
                      <a:pt x="2102" y="394"/>
                    </a:lnTo>
                    <a:lnTo>
                      <a:pt x="2017" y="367"/>
                    </a:lnTo>
                    <a:lnTo>
                      <a:pt x="1931" y="347"/>
                    </a:lnTo>
                    <a:lnTo>
                      <a:pt x="1843" y="331"/>
                    </a:lnTo>
                    <a:lnTo>
                      <a:pt x="1753" y="322"/>
                    </a:lnTo>
                    <a:lnTo>
                      <a:pt x="1662" y="319"/>
                    </a:lnTo>
                    <a:lnTo>
                      <a:pt x="1570" y="322"/>
                    </a:lnTo>
                    <a:lnTo>
                      <a:pt x="1479" y="331"/>
                    </a:lnTo>
                    <a:lnTo>
                      <a:pt x="1392" y="347"/>
                    </a:lnTo>
                    <a:lnTo>
                      <a:pt x="1305" y="367"/>
                    </a:lnTo>
                    <a:lnTo>
                      <a:pt x="1221" y="394"/>
                    </a:lnTo>
                    <a:lnTo>
                      <a:pt x="1139" y="425"/>
                    </a:lnTo>
                    <a:lnTo>
                      <a:pt x="1061" y="462"/>
                    </a:lnTo>
                    <a:lnTo>
                      <a:pt x="985" y="503"/>
                    </a:lnTo>
                    <a:lnTo>
                      <a:pt x="912" y="548"/>
                    </a:lnTo>
                    <a:lnTo>
                      <a:pt x="842" y="599"/>
                    </a:lnTo>
                    <a:lnTo>
                      <a:pt x="776" y="654"/>
                    </a:lnTo>
                    <a:lnTo>
                      <a:pt x="714" y="712"/>
                    </a:lnTo>
                    <a:lnTo>
                      <a:pt x="655" y="775"/>
                    </a:lnTo>
                    <a:lnTo>
                      <a:pt x="600" y="842"/>
                    </a:lnTo>
                    <a:lnTo>
                      <a:pt x="550" y="911"/>
                    </a:lnTo>
                    <a:lnTo>
                      <a:pt x="503" y="984"/>
                    </a:lnTo>
                    <a:lnTo>
                      <a:pt x="462" y="1061"/>
                    </a:lnTo>
                    <a:lnTo>
                      <a:pt x="426" y="1139"/>
                    </a:lnTo>
                    <a:lnTo>
                      <a:pt x="394" y="1220"/>
                    </a:lnTo>
                    <a:lnTo>
                      <a:pt x="368" y="1305"/>
                    </a:lnTo>
                    <a:lnTo>
                      <a:pt x="347" y="1390"/>
                    </a:lnTo>
                    <a:lnTo>
                      <a:pt x="332" y="1479"/>
                    </a:lnTo>
                    <a:lnTo>
                      <a:pt x="323" y="1569"/>
                    </a:lnTo>
                    <a:lnTo>
                      <a:pt x="320" y="1660"/>
                    </a:lnTo>
                    <a:lnTo>
                      <a:pt x="323" y="1743"/>
                    </a:lnTo>
                    <a:lnTo>
                      <a:pt x="330" y="1824"/>
                    </a:lnTo>
                    <a:lnTo>
                      <a:pt x="342" y="1904"/>
                    </a:lnTo>
                    <a:lnTo>
                      <a:pt x="358" y="1983"/>
                    </a:lnTo>
                    <a:lnTo>
                      <a:pt x="380" y="2059"/>
                    </a:lnTo>
                    <a:lnTo>
                      <a:pt x="406" y="2136"/>
                    </a:lnTo>
                    <a:lnTo>
                      <a:pt x="437" y="2210"/>
                    </a:lnTo>
                    <a:lnTo>
                      <a:pt x="471" y="2281"/>
                    </a:lnTo>
                    <a:lnTo>
                      <a:pt x="511" y="2352"/>
                    </a:lnTo>
                    <a:lnTo>
                      <a:pt x="555" y="2419"/>
                    </a:lnTo>
                    <a:lnTo>
                      <a:pt x="603" y="2485"/>
                    </a:lnTo>
                    <a:lnTo>
                      <a:pt x="655" y="2547"/>
                    </a:lnTo>
                    <a:lnTo>
                      <a:pt x="711" y="2607"/>
                    </a:lnTo>
                    <a:lnTo>
                      <a:pt x="768" y="2661"/>
                    </a:lnTo>
                    <a:lnTo>
                      <a:pt x="829" y="2712"/>
                    </a:lnTo>
                    <a:lnTo>
                      <a:pt x="892" y="2760"/>
                    </a:lnTo>
                    <a:lnTo>
                      <a:pt x="958" y="2803"/>
                    </a:lnTo>
                    <a:lnTo>
                      <a:pt x="1027" y="2842"/>
                    </a:lnTo>
                    <a:lnTo>
                      <a:pt x="1098" y="2878"/>
                    </a:lnTo>
                    <a:lnTo>
                      <a:pt x="1170" y="2910"/>
                    </a:lnTo>
                    <a:lnTo>
                      <a:pt x="1244" y="2936"/>
                    </a:lnTo>
                    <a:lnTo>
                      <a:pt x="1271" y="2947"/>
                    </a:lnTo>
                    <a:lnTo>
                      <a:pt x="1294" y="2962"/>
                    </a:lnTo>
                    <a:lnTo>
                      <a:pt x="1314" y="2982"/>
                    </a:lnTo>
                    <a:lnTo>
                      <a:pt x="1331" y="3003"/>
                    </a:lnTo>
                    <a:lnTo>
                      <a:pt x="1343" y="3028"/>
                    </a:lnTo>
                    <a:lnTo>
                      <a:pt x="1351" y="3054"/>
                    </a:lnTo>
                    <a:lnTo>
                      <a:pt x="1354" y="3082"/>
                    </a:lnTo>
                    <a:lnTo>
                      <a:pt x="1353" y="3109"/>
                    </a:lnTo>
                    <a:lnTo>
                      <a:pt x="1347" y="3138"/>
                    </a:lnTo>
                    <a:lnTo>
                      <a:pt x="1335" y="3165"/>
                    </a:lnTo>
                    <a:lnTo>
                      <a:pt x="1319" y="3189"/>
                    </a:lnTo>
                    <a:lnTo>
                      <a:pt x="1298" y="3209"/>
                    </a:lnTo>
                    <a:lnTo>
                      <a:pt x="1276" y="3226"/>
                    </a:lnTo>
                    <a:lnTo>
                      <a:pt x="1250" y="3237"/>
                    </a:lnTo>
                    <a:lnTo>
                      <a:pt x="1223" y="3246"/>
                    </a:lnTo>
                    <a:lnTo>
                      <a:pt x="1194" y="3248"/>
                    </a:lnTo>
                    <a:lnTo>
                      <a:pt x="1170" y="3246"/>
                    </a:lnTo>
                    <a:lnTo>
                      <a:pt x="1144" y="3240"/>
                    </a:lnTo>
                    <a:lnTo>
                      <a:pt x="1063" y="3211"/>
                    </a:lnTo>
                    <a:lnTo>
                      <a:pt x="983" y="3177"/>
                    </a:lnTo>
                    <a:lnTo>
                      <a:pt x="904" y="3140"/>
                    </a:lnTo>
                    <a:lnTo>
                      <a:pt x="828" y="3098"/>
                    </a:lnTo>
                    <a:lnTo>
                      <a:pt x="753" y="3052"/>
                    </a:lnTo>
                    <a:lnTo>
                      <a:pt x="682" y="3003"/>
                    </a:lnTo>
                    <a:lnTo>
                      <a:pt x="613" y="2949"/>
                    </a:lnTo>
                    <a:lnTo>
                      <a:pt x="547" y="2893"/>
                    </a:lnTo>
                    <a:lnTo>
                      <a:pt x="484" y="2832"/>
                    </a:lnTo>
                    <a:lnTo>
                      <a:pt x="419" y="2764"/>
                    </a:lnTo>
                    <a:lnTo>
                      <a:pt x="358" y="2693"/>
                    </a:lnTo>
                    <a:lnTo>
                      <a:pt x="302" y="2617"/>
                    </a:lnTo>
                    <a:lnTo>
                      <a:pt x="251" y="2541"/>
                    </a:lnTo>
                    <a:lnTo>
                      <a:pt x="205" y="2461"/>
                    </a:lnTo>
                    <a:lnTo>
                      <a:pt x="163" y="2379"/>
                    </a:lnTo>
                    <a:lnTo>
                      <a:pt x="125" y="2295"/>
                    </a:lnTo>
                    <a:lnTo>
                      <a:pt x="93" y="2209"/>
                    </a:lnTo>
                    <a:lnTo>
                      <a:pt x="64" y="2121"/>
                    </a:lnTo>
                    <a:lnTo>
                      <a:pt x="42" y="2032"/>
                    </a:lnTo>
                    <a:lnTo>
                      <a:pt x="23" y="1940"/>
                    </a:lnTo>
                    <a:lnTo>
                      <a:pt x="10" y="1849"/>
                    </a:lnTo>
                    <a:lnTo>
                      <a:pt x="3" y="1755"/>
                    </a:lnTo>
                    <a:lnTo>
                      <a:pt x="0" y="1660"/>
                    </a:lnTo>
                    <a:lnTo>
                      <a:pt x="3" y="1555"/>
                    </a:lnTo>
                    <a:lnTo>
                      <a:pt x="13" y="1453"/>
                    </a:lnTo>
                    <a:lnTo>
                      <a:pt x="29" y="1352"/>
                    </a:lnTo>
                    <a:lnTo>
                      <a:pt x="51" y="1252"/>
                    </a:lnTo>
                    <a:lnTo>
                      <a:pt x="78" y="1155"/>
                    </a:lnTo>
                    <a:lnTo>
                      <a:pt x="112" y="1061"/>
                    </a:lnTo>
                    <a:lnTo>
                      <a:pt x="151" y="969"/>
                    </a:lnTo>
                    <a:lnTo>
                      <a:pt x="194" y="880"/>
                    </a:lnTo>
                    <a:lnTo>
                      <a:pt x="244" y="795"/>
                    </a:lnTo>
                    <a:lnTo>
                      <a:pt x="298" y="712"/>
                    </a:lnTo>
                    <a:lnTo>
                      <a:pt x="356" y="633"/>
                    </a:lnTo>
                    <a:lnTo>
                      <a:pt x="419" y="558"/>
                    </a:lnTo>
                    <a:lnTo>
                      <a:pt x="487" y="486"/>
                    </a:lnTo>
                    <a:lnTo>
                      <a:pt x="559" y="419"/>
                    </a:lnTo>
                    <a:lnTo>
                      <a:pt x="634" y="356"/>
                    </a:lnTo>
                    <a:lnTo>
                      <a:pt x="713" y="298"/>
                    </a:lnTo>
                    <a:lnTo>
                      <a:pt x="795" y="244"/>
                    </a:lnTo>
                    <a:lnTo>
                      <a:pt x="881" y="194"/>
                    </a:lnTo>
                    <a:lnTo>
                      <a:pt x="969" y="150"/>
                    </a:lnTo>
                    <a:lnTo>
                      <a:pt x="1062" y="112"/>
                    </a:lnTo>
                    <a:lnTo>
                      <a:pt x="1156" y="78"/>
                    </a:lnTo>
                    <a:lnTo>
                      <a:pt x="1252" y="50"/>
                    </a:lnTo>
                    <a:lnTo>
                      <a:pt x="1352" y="28"/>
                    </a:lnTo>
                    <a:lnTo>
                      <a:pt x="1453" y="13"/>
                    </a:lnTo>
                    <a:lnTo>
                      <a:pt x="1557" y="3"/>
                    </a:lnTo>
                    <a:lnTo>
                      <a:pt x="16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754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34AEDB"/>
      </a:dk2>
      <a:lt2>
        <a:srgbClr val="FDB62D"/>
      </a:lt2>
      <a:accent1>
        <a:srgbClr val="B73A4D"/>
      </a:accent1>
      <a:accent2>
        <a:srgbClr val="EA7D22"/>
      </a:accent2>
      <a:accent3>
        <a:srgbClr val="1C5372"/>
      </a:accent3>
      <a:accent4>
        <a:srgbClr val="D84A56"/>
      </a:accent4>
      <a:accent5>
        <a:srgbClr val="1B99CC"/>
      </a:accent5>
      <a:accent6>
        <a:srgbClr val="16A99E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5416</TotalTime>
  <Words>255</Words>
  <Application>Microsoft Office PowerPoint</Application>
  <PresentationFormat>Custom</PresentationFormat>
  <Paragraphs>103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PEST Analysis Diagram For PowerPoint</vt:lpstr>
      <vt:lpstr>PEST Analysis Diagram For PowerPoint</vt:lpstr>
      <vt:lpstr>PEST Analysis Diagram For PowerPoint</vt:lpstr>
      <vt:lpstr>PEST Analysis Diagram For PowerPoint</vt:lpstr>
      <vt:lpstr>PEST Analysis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Fatima Hafeez</cp:lastModifiedBy>
  <cp:revision>119</cp:revision>
  <dcterms:created xsi:type="dcterms:W3CDTF">2013-09-12T13:05:01Z</dcterms:created>
  <dcterms:modified xsi:type="dcterms:W3CDTF">2020-01-03T17:50:20Z</dcterms:modified>
</cp:coreProperties>
</file>