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76826-CECE-4919-9BF1-FB063762F9DA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7FFE2-8972-4054-A781-A1E8C71FA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5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034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67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06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70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80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3" y="3602038"/>
            <a:ext cx="9144000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009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986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4"/>
            <a:ext cx="10515600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9"/>
            <a:ext cx="10515600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98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3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95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49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2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3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53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47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538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85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99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6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3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8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6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3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4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9AF3A-8F1A-4869-A733-F65E8AF7044E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384D4-94F3-46B0-A139-D9C46F43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6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4/26/2019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46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544285" y="3738245"/>
            <a:ext cx="3042977" cy="1175561"/>
            <a:chOff x="544286" y="2286001"/>
            <a:chExt cx="7728857" cy="255160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101" name="Rectangle 100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179588" y="3151467"/>
            <a:ext cx="3042977" cy="1762340"/>
            <a:chOff x="544286" y="1012372"/>
            <a:chExt cx="7728857" cy="382523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127" name="Rectangle 126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5814891" y="3151467"/>
            <a:ext cx="3042977" cy="1762340"/>
            <a:chOff x="544286" y="1012372"/>
            <a:chExt cx="7728857" cy="382523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153" name="Rectangle 152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53231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1519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62375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4087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5799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6655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1519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8450194" y="2854568"/>
            <a:ext cx="3042977" cy="2059238"/>
            <a:chOff x="544285" y="367941"/>
            <a:chExt cx="7728858" cy="446966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179" name="Rectangle 178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53231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71519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62375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44087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25799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16655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34943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3231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71519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544285" y="367941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625717" y="1061837"/>
            <a:ext cx="2211267" cy="1240657"/>
            <a:chOff x="625717" y="1061837"/>
            <a:chExt cx="2211267" cy="1240657"/>
          </a:xfrm>
          <a:solidFill>
            <a:schemeClr val="accent2"/>
          </a:solidFill>
        </p:grpSpPr>
        <p:sp>
          <p:nvSpPr>
            <p:cNvPr id="209" name="Rectangle 208"/>
            <p:cNvSpPr/>
            <p:nvPr/>
          </p:nvSpPr>
          <p:spPr>
            <a:xfrm>
              <a:off x="625717" y="1061837"/>
              <a:ext cx="2211267" cy="10550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  <a:endParaRPr lang="en-US" dirty="0"/>
            </a:p>
          </p:txBody>
        </p:sp>
        <p:sp>
          <p:nvSpPr>
            <p:cNvPr id="213" name="Isosceles Triangle 212"/>
            <p:cNvSpPr/>
            <p:nvPr/>
          </p:nvSpPr>
          <p:spPr>
            <a:xfrm flipV="1">
              <a:off x="1584812" y="2109962"/>
              <a:ext cx="293077" cy="1925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3325562" y="1061837"/>
            <a:ext cx="2211267" cy="1240657"/>
            <a:chOff x="3325562" y="1061837"/>
            <a:chExt cx="2211267" cy="1240657"/>
          </a:xfrm>
          <a:solidFill>
            <a:schemeClr val="accent3"/>
          </a:solidFill>
        </p:grpSpPr>
        <p:sp>
          <p:nvSpPr>
            <p:cNvPr id="210" name="Rectangle 209"/>
            <p:cNvSpPr/>
            <p:nvPr/>
          </p:nvSpPr>
          <p:spPr>
            <a:xfrm>
              <a:off x="3325562" y="1061837"/>
              <a:ext cx="2211267" cy="10550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  <a:endParaRPr lang="en-US" dirty="0"/>
            </a:p>
          </p:txBody>
        </p:sp>
        <p:sp>
          <p:nvSpPr>
            <p:cNvPr id="214" name="Isosceles Triangle 213"/>
            <p:cNvSpPr/>
            <p:nvPr/>
          </p:nvSpPr>
          <p:spPr>
            <a:xfrm flipV="1">
              <a:off x="4284657" y="2109962"/>
              <a:ext cx="293077" cy="1925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6025407" y="1061837"/>
            <a:ext cx="2211267" cy="1240657"/>
            <a:chOff x="6025407" y="1061837"/>
            <a:chExt cx="2211267" cy="1240657"/>
          </a:xfrm>
          <a:solidFill>
            <a:schemeClr val="accent5"/>
          </a:solidFill>
        </p:grpSpPr>
        <p:sp>
          <p:nvSpPr>
            <p:cNvPr id="211" name="Rectangle 210"/>
            <p:cNvSpPr/>
            <p:nvPr/>
          </p:nvSpPr>
          <p:spPr>
            <a:xfrm>
              <a:off x="6025407" y="1061837"/>
              <a:ext cx="2211267" cy="10550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  <a:endParaRPr lang="en-US" dirty="0"/>
            </a:p>
          </p:txBody>
        </p:sp>
        <p:sp>
          <p:nvSpPr>
            <p:cNvPr id="215" name="Isosceles Triangle 214"/>
            <p:cNvSpPr/>
            <p:nvPr/>
          </p:nvSpPr>
          <p:spPr>
            <a:xfrm flipV="1">
              <a:off x="6984502" y="2109962"/>
              <a:ext cx="293077" cy="1925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8725253" y="1061837"/>
            <a:ext cx="2211267" cy="1240657"/>
            <a:chOff x="8725253" y="1061837"/>
            <a:chExt cx="2211267" cy="1240657"/>
          </a:xfrm>
          <a:solidFill>
            <a:schemeClr val="accent4"/>
          </a:solidFill>
        </p:grpSpPr>
        <p:sp>
          <p:nvSpPr>
            <p:cNvPr id="212" name="Rectangle 211"/>
            <p:cNvSpPr/>
            <p:nvPr/>
          </p:nvSpPr>
          <p:spPr>
            <a:xfrm>
              <a:off x="8725253" y="1061837"/>
              <a:ext cx="2211267" cy="10550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  <a:endParaRPr lang="en-US" dirty="0"/>
            </a:p>
          </p:txBody>
        </p:sp>
        <p:sp>
          <p:nvSpPr>
            <p:cNvPr id="216" name="Isosceles Triangle 215"/>
            <p:cNvSpPr/>
            <p:nvPr/>
          </p:nvSpPr>
          <p:spPr>
            <a:xfrm flipV="1">
              <a:off x="9684348" y="2109962"/>
              <a:ext cx="293077" cy="1925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1" name="Rectangle 220"/>
          <p:cNvSpPr/>
          <p:nvPr/>
        </p:nvSpPr>
        <p:spPr>
          <a:xfrm>
            <a:off x="984992" y="5876241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Milestone 01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3684837" y="5871917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Milestone 02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6384682" y="5871917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Milestone 03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9084528" y="5901692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Milestone 04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92920" y="2740758"/>
            <a:ext cx="3042977" cy="2059238"/>
            <a:chOff x="544285" y="367941"/>
            <a:chExt cx="7728858" cy="4469666"/>
          </a:xfrm>
          <a:effectLst>
            <a:outerShdw blurRad="228600" dir="13500000" sy="23000" kx="1200000" algn="br" rotWithShape="0">
              <a:prstClr val="black">
                <a:alpha val="42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3" name="Rectangle 2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231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1519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2375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087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799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655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943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3231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1519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4285" y="367941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Wall 01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94514" y="2740758"/>
            <a:ext cx="3042977" cy="2059238"/>
            <a:chOff x="544285" y="367941"/>
            <a:chExt cx="7728858" cy="4469666"/>
          </a:xfrm>
          <a:effectLst>
            <a:outerShdw blurRad="228600" dir="13500000" sy="23000" kx="1200000" algn="br" rotWithShape="0">
              <a:prstClr val="black">
                <a:alpha val="42000"/>
              </a:prstClr>
            </a:outerShdw>
          </a:effectLst>
          <a:scene3d>
            <a:camera prst="perspectiveRight">
              <a:rot lat="1181010" lon="17962333" rev="0"/>
            </a:camera>
            <a:lightRig rig="chilly" dir="t"/>
          </a:scene3d>
        </p:grpSpPr>
        <p:sp>
          <p:nvSpPr>
            <p:cNvPr id="29" name="Rectangle 28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231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1519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2375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087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5799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6655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4943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3231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1519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  <a:sp3d extrusionH="355600" prstMaterial="metal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44285" y="367941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Wall 02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196107" y="2740758"/>
            <a:ext cx="3042977" cy="2059238"/>
            <a:chOff x="544285" y="367941"/>
            <a:chExt cx="7728858" cy="4469666"/>
          </a:xfrm>
          <a:effectLst>
            <a:outerShdw blurRad="228600" dir="13500000" sy="23000" kx="1200000" algn="br" rotWithShape="0">
              <a:prstClr val="black">
                <a:alpha val="42000"/>
              </a:prstClr>
            </a:outerShdw>
          </a:effectLst>
          <a:scene3d>
            <a:camera prst="perspectiveRight">
              <a:rot lat="1181010" lon="17962333" rev="0"/>
            </a:camera>
            <a:lightRig rig="flat" dir="t"/>
          </a:scene3d>
        </p:grpSpPr>
        <p:sp>
          <p:nvSpPr>
            <p:cNvPr id="55" name="Rectangle 54"/>
            <p:cNvSpPr/>
            <p:nvPr/>
          </p:nvSpPr>
          <p:spPr>
            <a:xfrm>
              <a:off x="544286" y="4197527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511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6655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943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323114" y="22860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151914" y="2286001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2375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4087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511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579914" y="1650275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511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6655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943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323114" y="1012372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151914" y="1012372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511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6655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4943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323114" y="3559627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151914" y="3559627"/>
              <a:ext cx="9144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2375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4087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511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579914" y="2923901"/>
              <a:ext cx="1828800" cy="64008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21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3">
                  <a:lumMod val="50000"/>
                </a:schemeClr>
              </a:solidFill>
            </a:ln>
            <a:sp3d extrusionH="355600" prstMaterial="clear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44285" y="367941"/>
              <a:ext cx="7728857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p3d extrusionH="355600"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Wall 03</a:t>
              </a:r>
            </a:p>
          </p:txBody>
        </p:sp>
      </p:grpSp>
      <p:sp>
        <p:nvSpPr>
          <p:cNvPr id="81" name="Right Arrow 80"/>
          <p:cNvSpPr/>
          <p:nvPr/>
        </p:nvSpPr>
        <p:spPr>
          <a:xfrm>
            <a:off x="911675" y="3072854"/>
            <a:ext cx="1172308" cy="1395046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ight Arrow 81"/>
          <p:cNvSpPr/>
          <p:nvPr/>
        </p:nvSpPr>
        <p:spPr>
          <a:xfrm>
            <a:off x="3674372" y="3072854"/>
            <a:ext cx="1172308" cy="1395046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/>
          <p:cNvSpPr/>
          <p:nvPr/>
        </p:nvSpPr>
        <p:spPr>
          <a:xfrm>
            <a:off x="6769612" y="3072854"/>
            <a:ext cx="1172308" cy="1395046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Arrow 83"/>
          <p:cNvSpPr/>
          <p:nvPr/>
        </p:nvSpPr>
        <p:spPr>
          <a:xfrm>
            <a:off x="9913438" y="3072854"/>
            <a:ext cx="1172308" cy="1395046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3601809" y="674914"/>
            <a:ext cx="4881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pc="-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pc="-15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794381" y="1392724"/>
            <a:ext cx="6496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30477" y="3448806"/>
            <a:ext cx="1291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10649788" y="3448806"/>
            <a:ext cx="1291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6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2065761" y="2729035"/>
            <a:ext cx="8060479" cy="4012474"/>
            <a:chOff x="2275114" y="2740758"/>
            <a:chExt cx="8060479" cy="4012474"/>
          </a:xfrm>
        </p:grpSpPr>
        <p:grpSp>
          <p:nvGrpSpPr>
            <p:cNvPr id="2" name="Group 1"/>
            <p:cNvGrpSpPr/>
            <p:nvPr/>
          </p:nvGrpSpPr>
          <p:grpSpPr>
            <a:xfrm>
              <a:off x="5094514" y="2740758"/>
              <a:ext cx="3042977" cy="2059238"/>
              <a:chOff x="544285" y="367941"/>
              <a:chExt cx="7728858" cy="4469666"/>
            </a:xfrm>
            <a:effectLst>
              <a:outerShdw blurRad="228600" dir="13500000" sy="23000" kx="1200000" algn="br" rotWithShape="0">
                <a:prstClr val="black">
                  <a:alpha val="42000"/>
                </a:prstClr>
              </a:outerShdw>
            </a:effectLst>
            <a:scene3d>
              <a:camera prst="perspectiveRight">
                <a:rot lat="1181010" lon="17962333" rev="0"/>
              </a:camera>
              <a:lightRig rig="chilly" dir="t"/>
            </a:scene3d>
          </p:grpSpPr>
          <p:sp>
            <p:nvSpPr>
              <p:cNvPr id="3" name="Rectangle 2"/>
              <p:cNvSpPr/>
              <p:nvPr/>
            </p:nvSpPr>
            <p:spPr>
              <a:xfrm>
                <a:off x="544286" y="4197527"/>
                <a:ext cx="7728857" cy="64008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 extrusionH="355600"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751114" y="2286001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6655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4943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3231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151914" y="2286001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2375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4087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511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799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51114" y="1012372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655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4943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3231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151914" y="1012372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51114" y="3559627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6655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4943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3231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151914" y="3559627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375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4087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511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5799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5">
                    <a:lumMod val="50000"/>
                  </a:schemeClr>
                </a:solidFill>
              </a:ln>
              <a:sp3d extrusionH="355600" prstMaterial="metal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44285" y="367941"/>
                <a:ext cx="7728857" cy="64008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 extrusionH="355600"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" name="Freeform 31"/>
            <p:cNvSpPr/>
            <p:nvPr/>
          </p:nvSpPr>
          <p:spPr>
            <a:xfrm flipV="1">
              <a:off x="2275114" y="3988908"/>
              <a:ext cx="6199716" cy="2764324"/>
            </a:xfrm>
            <a:custGeom>
              <a:avLst/>
              <a:gdLst>
                <a:gd name="connsiteX0" fmla="*/ 5563156 w 6199716"/>
                <a:gd name="connsiteY0" fmla="*/ 2764324 h 2764324"/>
                <a:gd name="connsiteX1" fmla="*/ 6199716 w 6199716"/>
                <a:gd name="connsiteY1" fmla="*/ 2127764 h 2764324"/>
                <a:gd name="connsiteX2" fmla="*/ 5563156 w 6199716"/>
                <a:gd name="connsiteY2" fmla="*/ 1491203 h 2764324"/>
                <a:gd name="connsiteX3" fmla="*/ 5563156 w 6199716"/>
                <a:gd name="connsiteY3" fmla="*/ 1765943 h 2764324"/>
                <a:gd name="connsiteX4" fmla="*/ 4876630 w 6199716"/>
                <a:gd name="connsiteY4" fmla="*/ 1765943 h 2764324"/>
                <a:gd name="connsiteX5" fmla="*/ 4868289 w 6199716"/>
                <a:gd name="connsiteY5" fmla="*/ 1600771 h 2764324"/>
                <a:gd name="connsiteX6" fmla="*/ 3094415 w 6199716"/>
                <a:gd name="connsiteY6" fmla="*/ 0 h 2764324"/>
                <a:gd name="connsiteX7" fmla="*/ 1320541 w 6199716"/>
                <a:gd name="connsiteY7" fmla="*/ 1600771 h 2764324"/>
                <a:gd name="connsiteX8" fmla="*/ 1311792 w 6199716"/>
                <a:gd name="connsiteY8" fmla="*/ 1774030 h 2764324"/>
                <a:gd name="connsiteX9" fmla="*/ 0 w 6199716"/>
                <a:gd name="connsiteY9" fmla="*/ 1774030 h 2764324"/>
                <a:gd name="connsiteX10" fmla="*/ 0 w 6199716"/>
                <a:gd name="connsiteY10" fmla="*/ 2512266 h 2764324"/>
                <a:gd name="connsiteX11" fmla="*/ 2204175 w 6199716"/>
                <a:gd name="connsiteY11" fmla="*/ 2512266 h 2764324"/>
                <a:gd name="connsiteX12" fmla="*/ 2204175 w 6199716"/>
                <a:gd name="connsiteY12" fmla="*/ 1774030 h 2764324"/>
                <a:gd name="connsiteX13" fmla="*/ 2203787 w 6199716"/>
                <a:gd name="connsiteY13" fmla="*/ 1774030 h 2764324"/>
                <a:gd name="connsiteX14" fmla="*/ 2220988 w 6199716"/>
                <a:gd name="connsiteY14" fmla="*/ 1603404 h 2764324"/>
                <a:gd name="connsiteX15" fmla="*/ 3094415 w 6199716"/>
                <a:gd name="connsiteY15" fmla="*/ 891540 h 2764324"/>
                <a:gd name="connsiteX16" fmla="*/ 3967842 w 6199716"/>
                <a:gd name="connsiteY16" fmla="*/ 1603404 h 2764324"/>
                <a:gd name="connsiteX17" fmla="*/ 3984228 w 6199716"/>
                <a:gd name="connsiteY17" fmla="*/ 1765943 h 2764324"/>
                <a:gd name="connsiteX18" fmla="*/ 3984171 w 6199716"/>
                <a:gd name="connsiteY18" fmla="*/ 1765943 h 2764324"/>
                <a:gd name="connsiteX19" fmla="*/ 3984171 w 6199716"/>
                <a:gd name="connsiteY19" fmla="*/ 2489584 h 2764324"/>
                <a:gd name="connsiteX20" fmla="*/ 5563156 w 6199716"/>
                <a:gd name="connsiteY20" fmla="*/ 2489584 h 2764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99716" h="2764324">
                  <a:moveTo>
                    <a:pt x="5563156" y="2764324"/>
                  </a:moveTo>
                  <a:lnTo>
                    <a:pt x="6199716" y="2127764"/>
                  </a:lnTo>
                  <a:lnTo>
                    <a:pt x="5563156" y="1491203"/>
                  </a:lnTo>
                  <a:lnTo>
                    <a:pt x="5563156" y="1765943"/>
                  </a:lnTo>
                  <a:lnTo>
                    <a:pt x="4876630" y="1765943"/>
                  </a:lnTo>
                  <a:lnTo>
                    <a:pt x="4868289" y="1600771"/>
                  </a:lnTo>
                  <a:cubicBezTo>
                    <a:pt x="4776978" y="701641"/>
                    <a:pt x="4017635" y="0"/>
                    <a:pt x="3094415" y="0"/>
                  </a:cubicBezTo>
                  <a:cubicBezTo>
                    <a:pt x="2171195" y="0"/>
                    <a:pt x="1411852" y="701641"/>
                    <a:pt x="1320541" y="1600771"/>
                  </a:cubicBezTo>
                  <a:lnTo>
                    <a:pt x="1311792" y="1774030"/>
                  </a:lnTo>
                  <a:lnTo>
                    <a:pt x="0" y="1774030"/>
                  </a:lnTo>
                  <a:lnTo>
                    <a:pt x="0" y="2512266"/>
                  </a:lnTo>
                  <a:lnTo>
                    <a:pt x="2204175" y="2512266"/>
                  </a:lnTo>
                  <a:lnTo>
                    <a:pt x="2204175" y="1774030"/>
                  </a:lnTo>
                  <a:lnTo>
                    <a:pt x="2203787" y="1774030"/>
                  </a:lnTo>
                  <a:lnTo>
                    <a:pt x="2220988" y="1603404"/>
                  </a:lnTo>
                  <a:cubicBezTo>
                    <a:pt x="2304121" y="1197144"/>
                    <a:pt x="2663579" y="891540"/>
                    <a:pt x="3094415" y="891540"/>
                  </a:cubicBezTo>
                  <a:cubicBezTo>
                    <a:pt x="3525251" y="891540"/>
                    <a:pt x="3884709" y="1197144"/>
                    <a:pt x="3967842" y="1603404"/>
                  </a:cubicBezTo>
                  <a:lnTo>
                    <a:pt x="3984228" y="1765943"/>
                  </a:lnTo>
                  <a:lnTo>
                    <a:pt x="3984171" y="1765943"/>
                  </a:lnTo>
                  <a:lnTo>
                    <a:pt x="3984171" y="2489584"/>
                  </a:lnTo>
                  <a:lnTo>
                    <a:pt x="5563156" y="248958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76052" y="3650698"/>
              <a:ext cx="2459541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18804" y="2891827"/>
              <a:ext cx="2459541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601809" y="674914"/>
            <a:ext cx="4881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pc="-1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pc="-15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794381" y="1392724"/>
            <a:ext cx="6496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0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106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endParaRPr lang="es-UY" sz="2380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487" y="4644726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2380" b="1" dirty="0">
                <a:solidFill>
                  <a:prstClr val="white"/>
                </a:solidFill>
              </a:rPr>
              <a:t>SUBSCRIBE NOW</a:t>
            </a:r>
            <a:endParaRPr lang="es-UY" sz="2380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7493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238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917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627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90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698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710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76">
              <a:defRPr/>
            </a:pPr>
            <a:r>
              <a:rPr lang="en-US" sz="178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" y="6110023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57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203">
              <a:defRPr/>
            </a:pPr>
            <a:endParaRPr lang="es-UY" sz="2380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53" y="775182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165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203">
              <a:defRPr/>
            </a:pPr>
            <a:r>
              <a:rPr lang="en-US" sz="3180" b="1" kern="0" dirty="0">
                <a:solidFill>
                  <a:prstClr val="white"/>
                </a:solidFill>
              </a:rPr>
              <a:t>FREEBUNDLE15</a:t>
            </a:r>
            <a:endParaRPr lang="es-UY" sz="238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72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4087" y="887438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7023" y="2751465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150">
              <a:defRPr/>
            </a:pPr>
            <a:r>
              <a:rPr lang="en-GB" sz="238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598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1213878">
              <a:defRPr/>
            </a:pPr>
            <a:endParaRPr lang="en-IN" sz="2386">
              <a:solidFill>
                <a:prstClr val="black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1465464" y="1365538"/>
            <a:ext cx="2993996" cy="1613584"/>
            <a:chOff x="1994656" y="2740758"/>
            <a:chExt cx="8340937" cy="3780459"/>
          </a:xfrm>
        </p:grpSpPr>
        <p:grpSp>
          <p:nvGrpSpPr>
            <p:cNvPr id="87" name="Group 86"/>
            <p:cNvGrpSpPr/>
            <p:nvPr/>
          </p:nvGrpSpPr>
          <p:grpSpPr>
            <a:xfrm>
              <a:off x="5094514" y="2740758"/>
              <a:ext cx="3042977" cy="2059238"/>
              <a:chOff x="544285" y="367941"/>
              <a:chExt cx="7728858" cy="4469666"/>
            </a:xfrm>
            <a:effectLst>
              <a:outerShdw blurRad="228600" dir="13500000" sy="23000" kx="1200000" algn="br" rotWithShape="0">
                <a:prstClr val="black">
                  <a:alpha val="42000"/>
                </a:prstClr>
              </a:outerShdw>
            </a:effectLst>
            <a:scene3d>
              <a:camera prst="perspectiveRight">
                <a:rot lat="1181010" lon="17962333" rev="0"/>
              </a:camera>
              <a:lightRig rig="chilly" dir="t"/>
            </a:scene3d>
          </p:grpSpPr>
          <p:sp>
            <p:nvSpPr>
              <p:cNvPr id="91" name="Rectangle 90"/>
              <p:cNvSpPr/>
              <p:nvPr/>
            </p:nvSpPr>
            <p:spPr>
              <a:xfrm>
                <a:off x="544286" y="4197527"/>
                <a:ext cx="7728857" cy="64008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751114" y="2286001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6655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4943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323114" y="22860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7151914" y="2286001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62375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44087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511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2579914" y="1650275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751114" y="1012372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16655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4943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5323114" y="1012372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7151914" y="1012372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751114" y="3559627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16655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34943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5323114" y="3559627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151914" y="3559627"/>
                <a:ext cx="9144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2375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44087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7511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2579914" y="2923901"/>
                <a:ext cx="1828800" cy="640080"/>
              </a:xfrm>
              <a:prstGeom prst="rect">
                <a:avLst/>
              </a:prstGeom>
              <a:gradFill flip="none" rotWithShape="1">
                <a:gsLst>
                  <a:gs pos="0">
                    <a:srgbClr val="2A735E">
                      <a:shade val="30000"/>
                      <a:satMod val="115000"/>
                    </a:srgbClr>
                  </a:gs>
                  <a:gs pos="50000">
                    <a:srgbClr val="2A735E">
                      <a:shade val="67500"/>
                      <a:satMod val="115000"/>
                    </a:srgbClr>
                  </a:gs>
                  <a:gs pos="100000">
                    <a:srgbClr val="2A735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2A735E">
                    <a:lumMod val="50000"/>
                  </a:srgbClr>
                </a:solidFill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44285" y="367941"/>
                <a:ext cx="7728857" cy="64008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3556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Freeform 87"/>
            <p:cNvSpPr/>
            <p:nvPr/>
          </p:nvSpPr>
          <p:spPr>
            <a:xfrm flipV="1">
              <a:off x="1994656" y="3756893"/>
              <a:ext cx="6199715" cy="2764324"/>
            </a:xfrm>
            <a:custGeom>
              <a:avLst/>
              <a:gdLst>
                <a:gd name="connsiteX0" fmla="*/ 5563156 w 6199716"/>
                <a:gd name="connsiteY0" fmla="*/ 2764324 h 2764324"/>
                <a:gd name="connsiteX1" fmla="*/ 6199716 w 6199716"/>
                <a:gd name="connsiteY1" fmla="*/ 2127764 h 2764324"/>
                <a:gd name="connsiteX2" fmla="*/ 5563156 w 6199716"/>
                <a:gd name="connsiteY2" fmla="*/ 1491203 h 2764324"/>
                <a:gd name="connsiteX3" fmla="*/ 5563156 w 6199716"/>
                <a:gd name="connsiteY3" fmla="*/ 1765943 h 2764324"/>
                <a:gd name="connsiteX4" fmla="*/ 4876630 w 6199716"/>
                <a:gd name="connsiteY4" fmla="*/ 1765943 h 2764324"/>
                <a:gd name="connsiteX5" fmla="*/ 4868289 w 6199716"/>
                <a:gd name="connsiteY5" fmla="*/ 1600771 h 2764324"/>
                <a:gd name="connsiteX6" fmla="*/ 3094415 w 6199716"/>
                <a:gd name="connsiteY6" fmla="*/ 0 h 2764324"/>
                <a:gd name="connsiteX7" fmla="*/ 1320541 w 6199716"/>
                <a:gd name="connsiteY7" fmla="*/ 1600771 h 2764324"/>
                <a:gd name="connsiteX8" fmla="*/ 1311792 w 6199716"/>
                <a:gd name="connsiteY8" fmla="*/ 1774030 h 2764324"/>
                <a:gd name="connsiteX9" fmla="*/ 0 w 6199716"/>
                <a:gd name="connsiteY9" fmla="*/ 1774030 h 2764324"/>
                <a:gd name="connsiteX10" fmla="*/ 0 w 6199716"/>
                <a:gd name="connsiteY10" fmla="*/ 2512266 h 2764324"/>
                <a:gd name="connsiteX11" fmla="*/ 2204175 w 6199716"/>
                <a:gd name="connsiteY11" fmla="*/ 2512266 h 2764324"/>
                <a:gd name="connsiteX12" fmla="*/ 2204175 w 6199716"/>
                <a:gd name="connsiteY12" fmla="*/ 1774030 h 2764324"/>
                <a:gd name="connsiteX13" fmla="*/ 2203787 w 6199716"/>
                <a:gd name="connsiteY13" fmla="*/ 1774030 h 2764324"/>
                <a:gd name="connsiteX14" fmla="*/ 2220988 w 6199716"/>
                <a:gd name="connsiteY14" fmla="*/ 1603404 h 2764324"/>
                <a:gd name="connsiteX15" fmla="*/ 3094415 w 6199716"/>
                <a:gd name="connsiteY15" fmla="*/ 891540 h 2764324"/>
                <a:gd name="connsiteX16" fmla="*/ 3967842 w 6199716"/>
                <a:gd name="connsiteY16" fmla="*/ 1603404 h 2764324"/>
                <a:gd name="connsiteX17" fmla="*/ 3984228 w 6199716"/>
                <a:gd name="connsiteY17" fmla="*/ 1765943 h 2764324"/>
                <a:gd name="connsiteX18" fmla="*/ 3984171 w 6199716"/>
                <a:gd name="connsiteY18" fmla="*/ 1765943 h 2764324"/>
                <a:gd name="connsiteX19" fmla="*/ 3984171 w 6199716"/>
                <a:gd name="connsiteY19" fmla="*/ 2489584 h 2764324"/>
                <a:gd name="connsiteX20" fmla="*/ 5563156 w 6199716"/>
                <a:gd name="connsiteY20" fmla="*/ 2489584 h 2764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99716" h="2764324">
                  <a:moveTo>
                    <a:pt x="5563156" y="2764324"/>
                  </a:moveTo>
                  <a:lnTo>
                    <a:pt x="6199716" y="2127764"/>
                  </a:lnTo>
                  <a:lnTo>
                    <a:pt x="5563156" y="1491203"/>
                  </a:lnTo>
                  <a:lnTo>
                    <a:pt x="5563156" y="1765943"/>
                  </a:lnTo>
                  <a:lnTo>
                    <a:pt x="4876630" y="1765943"/>
                  </a:lnTo>
                  <a:lnTo>
                    <a:pt x="4868289" y="1600771"/>
                  </a:lnTo>
                  <a:cubicBezTo>
                    <a:pt x="4776978" y="701641"/>
                    <a:pt x="4017635" y="0"/>
                    <a:pt x="3094415" y="0"/>
                  </a:cubicBezTo>
                  <a:cubicBezTo>
                    <a:pt x="2171195" y="0"/>
                    <a:pt x="1411852" y="701641"/>
                    <a:pt x="1320541" y="1600771"/>
                  </a:cubicBezTo>
                  <a:lnTo>
                    <a:pt x="1311792" y="1774030"/>
                  </a:lnTo>
                  <a:lnTo>
                    <a:pt x="0" y="1774030"/>
                  </a:lnTo>
                  <a:lnTo>
                    <a:pt x="0" y="2512266"/>
                  </a:lnTo>
                  <a:lnTo>
                    <a:pt x="2204175" y="2512266"/>
                  </a:lnTo>
                  <a:lnTo>
                    <a:pt x="2204175" y="1774030"/>
                  </a:lnTo>
                  <a:lnTo>
                    <a:pt x="2203787" y="1774030"/>
                  </a:lnTo>
                  <a:lnTo>
                    <a:pt x="2220988" y="1603404"/>
                  </a:lnTo>
                  <a:cubicBezTo>
                    <a:pt x="2304121" y="1197144"/>
                    <a:pt x="2663579" y="891540"/>
                    <a:pt x="3094415" y="891540"/>
                  </a:cubicBezTo>
                  <a:cubicBezTo>
                    <a:pt x="3525251" y="891540"/>
                    <a:pt x="3884709" y="1197144"/>
                    <a:pt x="3967842" y="1603404"/>
                  </a:cubicBezTo>
                  <a:lnTo>
                    <a:pt x="3984228" y="1765943"/>
                  </a:lnTo>
                  <a:lnTo>
                    <a:pt x="3984171" y="1765943"/>
                  </a:lnTo>
                  <a:lnTo>
                    <a:pt x="3984171" y="2489584"/>
                  </a:lnTo>
                  <a:lnTo>
                    <a:pt x="5563156" y="2489584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OffAxis2Top">
                <a:rot lat="18250385" lon="2755360" rev="18521930"/>
              </a:camera>
              <a:lightRig rig="threePt" dir="t"/>
            </a:scene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876052" y="3650699"/>
              <a:ext cx="2459541" cy="813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318803" y="2891827"/>
              <a:ext cx="2459541" cy="813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24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5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Qualtrics 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296A3"/>
      </a:accent1>
      <a:accent2>
        <a:srgbClr val="402C24"/>
      </a:accent2>
      <a:accent3>
        <a:srgbClr val="CC2A3A"/>
      </a:accent3>
      <a:accent4>
        <a:srgbClr val="FF8939"/>
      </a:accent4>
      <a:accent5>
        <a:srgbClr val="2A735E"/>
      </a:accent5>
      <a:accent6>
        <a:srgbClr val="7030A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241</Words>
  <Application>Microsoft Office PowerPoint</Application>
  <PresentationFormat>Widescreen</PresentationFormat>
  <Paragraphs>34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8</cp:revision>
  <dcterms:created xsi:type="dcterms:W3CDTF">2015-07-26T19:51:22Z</dcterms:created>
  <dcterms:modified xsi:type="dcterms:W3CDTF">2019-04-26T13:56:30Z</dcterms:modified>
</cp:coreProperties>
</file>