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5" d="100"/>
          <a:sy n="85" d="100"/>
        </p:scale>
        <p:origin x="162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704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504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7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0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48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25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50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97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50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95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50983"/>
            <a:ext cx="10969943" cy="558394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9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5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63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30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4" r:id="rId2"/>
    <p:sldLayoutId id="2147483655" r:id="rId3"/>
    <p:sldLayoutId id="2147483660" r:id="rId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0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24527-3921-8CFD-AB7F-2CAF83074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350983"/>
            <a:ext cx="10969943" cy="558394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Key Objectives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268CE16-1C1D-75EF-1CB9-3BA44E53F347}"/>
              </a:ext>
            </a:extLst>
          </p:cNvPr>
          <p:cNvGrpSpPr/>
          <p:nvPr/>
        </p:nvGrpSpPr>
        <p:grpSpPr>
          <a:xfrm>
            <a:off x="609441" y="2760493"/>
            <a:ext cx="2057094" cy="2057094"/>
            <a:chOff x="951577" y="2472461"/>
            <a:chExt cx="2057094" cy="2057094"/>
          </a:xfrm>
        </p:grpSpPr>
        <p:sp>
          <p:nvSpPr>
            <p:cNvPr id="5" name="Circle: Hollow 4">
              <a:extLst>
                <a:ext uri="{FF2B5EF4-FFF2-40B4-BE49-F238E27FC236}">
                  <a16:creationId xmlns:a16="http://schemas.microsoft.com/office/drawing/2014/main" id="{2C955783-603A-E0E7-AD3F-7C91FED047D1}"/>
                </a:ext>
              </a:extLst>
            </p:cNvPr>
            <p:cNvSpPr/>
            <p:nvPr/>
          </p:nvSpPr>
          <p:spPr>
            <a:xfrm>
              <a:off x="1295706" y="2816590"/>
              <a:ext cx="1368836" cy="1368836"/>
            </a:xfrm>
            <a:prstGeom prst="donut">
              <a:avLst>
                <a:gd name="adj" fmla="val 159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Circle: Hollow 5">
              <a:extLst>
                <a:ext uri="{FF2B5EF4-FFF2-40B4-BE49-F238E27FC236}">
                  <a16:creationId xmlns:a16="http://schemas.microsoft.com/office/drawing/2014/main" id="{AD31DFF1-19C7-381B-ECDB-DEBC9C52E60E}"/>
                </a:ext>
              </a:extLst>
            </p:cNvPr>
            <p:cNvSpPr/>
            <p:nvPr/>
          </p:nvSpPr>
          <p:spPr>
            <a:xfrm>
              <a:off x="951577" y="2472461"/>
              <a:ext cx="2057094" cy="2057094"/>
            </a:xfrm>
            <a:prstGeom prst="donut">
              <a:avLst>
                <a:gd name="adj" fmla="val 8942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157B3B7-1812-18FE-51FE-180BE7BB48BA}"/>
                </a:ext>
              </a:extLst>
            </p:cNvPr>
            <p:cNvSpPr/>
            <p:nvPr/>
          </p:nvSpPr>
          <p:spPr>
            <a:xfrm>
              <a:off x="1664768" y="3185652"/>
              <a:ext cx="630712" cy="6307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420D73B-7225-6E7B-5E16-F8762B099066}"/>
              </a:ext>
            </a:extLst>
          </p:cNvPr>
          <p:cNvSpPr/>
          <p:nvPr/>
        </p:nvSpPr>
        <p:spPr>
          <a:xfrm>
            <a:off x="4086614" y="1196752"/>
            <a:ext cx="4128286" cy="5184576"/>
          </a:xfrm>
          <a:prstGeom prst="roundRect">
            <a:avLst>
              <a:gd name="adj" fmla="val 423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A92193C-51BA-8270-CC9C-B7DE46681255}"/>
              </a:ext>
            </a:extLst>
          </p:cNvPr>
          <p:cNvSpPr/>
          <p:nvPr/>
        </p:nvSpPr>
        <p:spPr>
          <a:xfrm>
            <a:off x="8402320" y="1196752"/>
            <a:ext cx="3177064" cy="1624033"/>
          </a:xfrm>
          <a:prstGeom prst="roundRect">
            <a:avLst>
              <a:gd name="adj" fmla="val 954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37D030F3-D350-9BAE-29A7-E14B55535320}"/>
              </a:ext>
            </a:extLst>
          </p:cNvPr>
          <p:cNvSpPr/>
          <p:nvPr/>
        </p:nvSpPr>
        <p:spPr>
          <a:xfrm>
            <a:off x="8402320" y="2976928"/>
            <a:ext cx="3177064" cy="1624033"/>
          </a:xfrm>
          <a:prstGeom prst="roundRect">
            <a:avLst>
              <a:gd name="adj" fmla="val 954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4710096-75B2-45CC-3C93-C5AE8D5DF151}"/>
              </a:ext>
            </a:extLst>
          </p:cNvPr>
          <p:cNvSpPr/>
          <p:nvPr/>
        </p:nvSpPr>
        <p:spPr>
          <a:xfrm>
            <a:off x="8402320" y="4757102"/>
            <a:ext cx="3177064" cy="1624033"/>
          </a:xfrm>
          <a:prstGeom prst="roundRect">
            <a:avLst>
              <a:gd name="adj" fmla="val 954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12D9A20-087C-5EEE-F05E-F2E5A2D541B9}"/>
              </a:ext>
            </a:extLst>
          </p:cNvPr>
          <p:cNvGrpSpPr/>
          <p:nvPr/>
        </p:nvGrpSpPr>
        <p:grpSpPr>
          <a:xfrm>
            <a:off x="4988559" y="1458797"/>
            <a:ext cx="2846225" cy="4688003"/>
            <a:chOff x="4578489" y="1458797"/>
            <a:chExt cx="3368056" cy="4688003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BA343B69-0EB0-3BF6-E8B1-DA526C375418}"/>
                </a:ext>
              </a:extLst>
            </p:cNvPr>
            <p:cNvGrpSpPr/>
            <p:nvPr/>
          </p:nvGrpSpPr>
          <p:grpSpPr>
            <a:xfrm>
              <a:off x="4621677" y="2924944"/>
              <a:ext cx="3281680" cy="1728192"/>
              <a:chOff x="4006180" y="2924944"/>
              <a:chExt cx="4104456" cy="1728192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A71B3C15-3A66-AB6E-4BF5-E74B50219BE6}"/>
                  </a:ext>
                </a:extLst>
              </p:cNvPr>
              <p:cNvCxnSpPr/>
              <p:nvPr/>
            </p:nvCxnSpPr>
            <p:spPr>
              <a:xfrm>
                <a:off x="4006180" y="2924944"/>
                <a:ext cx="410445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0446CD3E-4594-F570-44EE-74D0D6579AEC}"/>
                  </a:ext>
                </a:extLst>
              </p:cNvPr>
              <p:cNvCxnSpPr/>
              <p:nvPr/>
            </p:nvCxnSpPr>
            <p:spPr>
              <a:xfrm>
                <a:off x="4006180" y="4653136"/>
                <a:ext cx="410445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C11DB423-4EAE-AC57-9153-F39957D2A9B0}"/>
                </a:ext>
              </a:extLst>
            </p:cNvPr>
            <p:cNvGrpSpPr/>
            <p:nvPr/>
          </p:nvGrpSpPr>
          <p:grpSpPr>
            <a:xfrm>
              <a:off x="4578489" y="1458797"/>
              <a:ext cx="3368056" cy="1213283"/>
              <a:chOff x="4664899" y="1507631"/>
              <a:chExt cx="2601150" cy="1213283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D070175D-8115-7145-1937-09C1D7C73BF1}"/>
                  </a:ext>
                </a:extLst>
              </p:cNvPr>
              <p:cNvSpPr/>
              <p:nvPr/>
            </p:nvSpPr>
            <p:spPr>
              <a:xfrm>
                <a:off x="4664899" y="1507631"/>
                <a:ext cx="2601139" cy="331937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Objective 01</a:t>
                </a: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9058BF3-5994-2B12-2DE7-091F3E26AB8F}"/>
                  </a:ext>
                </a:extLst>
              </p:cNvPr>
              <p:cNvSpPr/>
              <p:nvPr/>
            </p:nvSpPr>
            <p:spPr>
              <a:xfrm>
                <a:off x="4664900" y="1958915"/>
                <a:ext cx="2601149" cy="761999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This is a sample text. Insert your desired text here. </a:t>
                </a: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1F1C6AA-CBE3-EF8C-22FE-8200A16F4EDB}"/>
                </a:ext>
              </a:extLst>
            </p:cNvPr>
            <p:cNvGrpSpPr/>
            <p:nvPr/>
          </p:nvGrpSpPr>
          <p:grpSpPr>
            <a:xfrm>
              <a:off x="4578489" y="3185997"/>
              <a:ext cx="3368056" cy="1213283"/>
              <a:chOff x="4664899" y="1507631"/>
              <a:chExt cx="2601150" cy="1213283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8D75A1DD-C139-43C3-76B9-F6A2368E4D53}"/>
                  </a:ext>
                </a:extLst>
              </p:cNvPr>
              <p:cNvSpPr/>
              <p:nvPr/>
            </p:nvSpPr>
            <p:spPr>
              <a:xfrm>
                <a:off x="4664899" y="1507631"/>
                <a:ext cx="2601139" cy="331937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Objective 02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72CF1C14-4830-C119-65AD-D98B7FD145E3}"/>
                  </a:ext>
                </a:extLst>
              </p:cNvPr>
              <p:cNvSpPr/>
              <p:nvPr/>
            </p:nvSpPr>
            <p:spPr>
              <a:xfrm>
                <a:off x="4664900" y="1958915"/>
                <a:ext cx="2601149" cy="761999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This is a sample text. Insert your desired text here. 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7E0A3BE-DCE0-66EF-6A49-2F8901D3E0B4}"/>
                </a:ext>
              </a:extLst>
            </p:cNvPr>
            <p:cNvGrpSpPr/>
            <p:nvPr/>
          </p:nvGrpSpPr>
          <p:grpSpPr>
            <a:xfrm>
              <a:off x="4578489" y="4933517"/>
              <a:ext cx="3368056" cy="1213283"/>
              <a:chOff x="4664899" y="1507631"/>
              <a:chExt cx="2601150" cy="1213283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B421436F-9BF7-1574-5A41-48F41673C6C7}"/>
                  </a:ext>
                </a:extLst>
              </p:cNvPr>
              <p:cNvSpPr/>
              <p:nvPr/>
            </p:nvSpPr>
            <p:spPr>
              <a:xfrm>
                <a:off x="4664899" y="1507631"/>
                <a:ext cx="2601139" cy="331937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Objective 03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BA44E280-25F8-C206-0016-52B358F1B817}"/>
                  </a:ext>
                </a:extLst>
              </p:cNvPr>
              <p:cNvSpPr/>
              <p:nvPr/>
            </p:nvSpPr>
            <p:spPr>
              <a:xfrm>
                <a:off x="4664900" y="1958915"/>
                <a:ext cx="2601149" cy="761999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This is a sample text. Insert your desired text here. </a:t>
                </a:r>
              </a:p>
            </p:txBody>
          </p:sp>
        </p:grp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12456221-0F01-E9EB-E75B-CB5DA22D2A7B}"/>
              </a:ext>
            </a:extLst>
          </p:cNvPr>
          <p:cNvSpPr/>
          <p:nvPr/>
        </p:nvSpPr>
        <p:spPr>
          <a:xfrm>
            <a:off x="9692640" y="1627769"/>
            <a:ext cx="1615440" cy="761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40A201D-4ED1-461D-3513-B4ECA0DC8C73}"/>
              </a:ext>
            </a:extLst>
          </p:cNvPr>
          <p:cNvSpPr/>
          <p:nvPr/>
        </p:nvSpPr>
        <p:spPr>
          <a:xfrm>
            <a:off x="9692640" y="3407945"/>
            <a:ext cx="1615440" cy="761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F7E152D-DF1F-865A-E37F-652034D5D8F0}"/>
              </a:ext>
            </a:extLst>
          </p:cNvPr>
          <p:cNvSpPr/>
          <p:nvPr/>
        </p:nvSpPr>
        <p:spPr>
          <a:xfrm>
            <a:off x="9692640" y="5188119"/>
            <a:ext cx="1615440" cy="761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6BE9046-FF71-9FDD-7B04-B99315DAD751}"/>
              </a:ext>
            </a:extLst>
          </p:cNvPr>
          <p:cNvCxnSpPr>
            <a:cxnSpLocks/>
          </p:cNvCxnSpPr>
          <p:nvPr/>
        </p:nvCxnSpPr>
        <p:spPr>
          <a:xfrm flipV="1">
            <a:off x="2399071" y="2310581"/>
            <a:ext cx="1347019" cy="91440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3DA1B5A-1606-7428-638A-F6B5BD54E49E}"/>
              </a:ext>
            </a:extLst>
          </p:cNvPr>
          <p:cNvCxnSpPr>
            <a:cxnSpLocks/>
          </p:cNvCxnSpPr>
          <p:nvPr/>
        </p:nvCxnSpPr>
        <p:spPr>
          <a:xfrm flipH="1" flipV="1">
            <a:off x="1651819" y="3805084"/>
            <a:ext cx="2094271" cy="1573161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FE336C0-2722-1341-2C55-E02E4B0D2AD4}"/>
              </a:ext>
            </a:extLst>
          </p:cNvPr>
          <p:cNvCxnSpPr>
            <a:cxnSpLocks/>
          </p:cNvCxnSpPr>
          <p:nvPr/>
        </p:nvCxnSpPr>
        <p:spPr>
          <a:xfrm>
            <a:off x="2204720" y="3788944"/>
            <a:ext cx="1865835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Graphic 87" descr="Target outline">
            <a:extLst>
              <a:ext uri="{FF2B5EF4-FFF2-40B4-BE49-F238E27FC236}">
                <a16:creationId xmlns:a16="http://schemas.microsoft.com/office/drawing/2014/main" id="{3B769182-4237-FF0C-7691-43DFB13EE2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12693" y="3558041"/>
            <a:ext cx="437878" cy="437878"/>
          </a:xfrm>
          <a:prstGeom prst="rect">
            <a:avLst/>
          </a:prstGeom>
        </p:spPr>
      </p:pic>
      <p:pic>
        <p:nvPicPr>
          <p:cNvPr id="90" name="Graphic 89" descr="Bank outline">
            <a:extLst>
              <a:ext uri="{FF2B5EF4-FFF2-40B4-BE49-F238E27FC236}">
                <a16:creationId xmlns:a16="http://schemas.microsoft.com/office/drawing/2014/main" id="{09C31018-9EED-11DB-4221-579F554C6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78864" y="1651744"/>
            <a:ext cx="714048" cy="714048"/>
          </a:xfrm>
          <a:prstGeom prst="rect">
            <a:avLst/>
          </a:prstGeom>
        </p:spPr>
      </p:pic>
      <p:pic>
        <p:nvPicPr>
          <p:cNvPr id="92" name="Graphic 91" descr="Board Of Directors outline">
            <a:extLst>
              <a:ext uri="{FF2B5EF4-FFF2-40B4-BE49-F238E27FC236}">
                <a16:creationId xmlns:a16="http://schemas.microsoft.com/office/drawing/2014/main" id="{E43FC3A8-2E2C-80FD-6BA0-11FE45E295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78864" y="3431920"/>
            <a:ext cx="714048" cy="714048"/>
          </a:xfrm>
          <a:prstGeom prst="rect">
            <a:avLst/>
          </a:prstGeom>
        </p:spPr>
      </p:pic>
      <p:pic>
        <p:nvPicPr>
          <p:cNvPr id="94" name="Graphic 93" descr="Boardroom outline">
            <a:extLst>
              <a:ext uri="{FF2B5EF4-FFF2-40B4-BE49-F238E27FC236}">
                <a16:creationId xmlns:a16="http://schemas.microsoft.com/office/drawing/2014/main" id="{8D9BA537-7446-AC94-3C33-D357F0BB66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678864" y="5212094"/>
            <a:ext cx="714048" cy="714048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12EB1BB5-7BF5-3169-06F0-6388B44D9C6F}"/>
              </a:ext>
            </a:extLst>
          </p:cNvPr>
          <p:cNvSpPr/>
          <p:nvPr/>
        </p:nvSpPr>
        <p:spPr>
          <a:xfrm>
            <a:off x="3618408" y="1537052"/>
            <a:ext cx="943432" cy="94343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BBF4568-FC36-DD47-BE04-A276257A3984}"/>
              </a:ext>
            </a:extLst>
          </p:cNvPr>
          <p:cNvSpPr/>
          <p:nvPr/>
        </p:nvSpPr>
        <p:spPr>
          <a:xfrm>
            <a:off x="3618408" y="3317228"/>
            <a:ext cx="943432" cy="943432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167F672-0F91-EC15-CEEE-CD7F2B72BFDB}"/>
              </a:ext>
            </a:extLst>
          </p:cNvPr>
          <p:cNvSpPr/>
          <p:nvPr/>
        </p:nvSpPr>
        <p:spPr>
          <a:xfrm>
            <a:off x="3618408" y="5097402"/>
            <a:ext cx="943432" cy="943432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17FD22E-7A3C-4897-92FF-8839ABB435DA}"/>
              </a:ext>
            </a:extLst>
          </p:cNvPr>
          <p:cNvSpPr txBox="1"/>
          <p:nvPr/>
        </p:nvSpPr>
        <p:spPr>
          <a:xfrm>
            <a:off x="3831079" y="1777936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a typeface="Segoe UI Black" panose="020B0A02040204020203" pitchFamily="34" charset="0"/>
              </a:rPr>
              <a:t>01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2065A87-EE26-9C9D-EEA7-BC21CABF13FE}"/>
              </a:ext>
            </a:extLst>
          </p:cNvPr>
          <p:cNvSpPr txBox="1"/>
          <p:nvPr/>
        </p:nvSpPr>
        <p:spPr>
          <a:xfrm>
            <a:off x="3831079" y="3558112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a typeface="Segoe UI Black" panose="020B0A02040204020203" pitchFamily="34" charset="0"/>
              </a:rPr>
              <a:t>02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E7B5636-20FD-16BF-1FC2-D68438674C22}"/>
              </a:ext>
            </a:extLst>
          </p:cNvPr>
          <p:cNvSpPr txBox="1"/>
          <p:nvPr/>
        </p:nvSpPr>
        <p:spPr>
          <a:xfrm>
            <a:off x="3831079" y="5338286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a typeface="Segoe UI Black" panose="020B0A02040204020203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6BE9046-FF71-9FDD-7B04-B99315DAD751}"/>
              </a:ext>
            </a:extLst>
          </p:cNvPr>
          <p:cNvCxnSpPr>
            <a:cxnSpLocks/>
          </p:cNvCxnSpPr>
          <p:nvPr/>
        </p:nvCxnSpPr>
        <p:spPr>
          <a:xfrm flipV="1">
            <a:off x="2399071" y="2310581"/>
            <a:ext cx="1347019" cy="91440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3A24527-3921-8CFD-AB7F-2CAF83074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350983"/>
            <a:ext cx="10969943" cy="558394"/>
          </a:xfrm>
        </p:spPr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Key Objectives Slide Template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268CE16-1C1D-75EF-1CB9-3BA44E53F347}"/>
              </a:ext>
            </a:extLst>
          </p:cNvPr>
          <p:cNvGrpSpPr/>
          <p:nvPr/>
        </p:nvGrpSpPr>
        <p:grpSpPr>
          <a:xfrm>
            <a:off x="609441" y="2760493"/>
            <a:ext cx="2057094" cy="2057094"/>
            <a:chOff x="951577" y="2472461"/>
            <a:chExt cx="2057094" cy="2057094"/>
          </a:xfrm>
        </p:grpSpPr>
        <p:sp>
          <p:nvSpPr>
            <p:cNvPr id="5" name="Circle: Hollow 4">
              <a:extLst>
                <a:ext uri="{FF2B5EF4-FFF2-40B4-BE49-F238E27FC236}">
                  <a16:creationId xmlns:a16="http://schemas.microsoft.com/office/drawing/2014/main" id="{2C955783-603A-E0E7-AD3F-7C91FED047D1}"/>
                </a:ext>
              </a:extLst>
            </p:cNvPr>
            <p:cNvSpPr/>
            <p:nvPr/>
          </p:nvSpPr>
          <p:spPr>
            <a:xfrm>
              <a:off x="1295706" y="2816590"/>
              <a:ext cx="1368836" cy="1368836"/>
            </a:xfrm>
            <a:prstGeom prst="donut">
              <a:avLst>
                <a:gd name="adj" fmla="val 159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Circle: Hollow 5">
              <a:extLst>
                <a:ext uri="{FF2B5EF4-FFF2-40B4-BE49-F238E27FC236}">
                  <a16:creationId xmlns:a16="http://schemas.microsoft.com/office/drawing/2014/main" id="{AD31DFF1-19C7-381B-ECDB-DEBC9C52E60E}"/>
                </a:ext>
              </a:extLst>
            </p:cNvPr>
            <p:cNvSpPr/>
            <p:nvPr/>
          </p:nvSpPr>
          <p:spPr>
            <a:xfrm>
              <a:off x="951577" y="2472461"/>
              <a:ext cx="2057094" cy="2057094"/>
            </a:xfrm>
            <a:prstGeom prst="donut">
              <a:avLst>
                <a:gd name="adj" fmla="val 894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157B3B7-1812-18FE-51FE-180BE7BB48BA}"/>
                </a:ext>
              </a:extLst>
            </p:cNvPr>
            <p:cNvSpPr/>
            <p:nvPr/>
          </p:nvSpPr>
          <p:spPr>
            <a:xfrm>
              <a:off x="1664768" y="3185652"/>
              <a:ext cx="630712" cy="6307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420D73B-7225-6E7B-5E16-F8762B099066}"/>
              </a:ext>
            </a:extLst>
          </p:cNvPr>
          <p:cNvSpPr/>
          <p:nvPr/>
        </p:nvSpPr>
        <p:spPr>
          <a:xfrm>
            <a:off x="4086614" y="1196752"/>
            <a:ext cx="4128286" cy="5184576"/>
          </a:xfrm>
          <a:prstGeom prst="roundRect">
            <a:avLst>
              <a:gd name="adj" fmla="val 423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A92193C-51BA-8270-CC9C-B7DE46681255}"/>
              </a:ext>
            </a:extLst>
          </p:cNvPr>
          <p:cNvSpPr/>
          <p:nvPr/>
        </p:nvSpPr>
        <p:spPr>
          <a:xfrm>
            <a:off x="8402320" y="1196752"/>
            <a:ext cx="3177064" cy="1624033"/>
          </a:xfrm>
          <a:prstGeom prst="roundRect">
            <a:avLst>
              <a:gd name="adj" fmla="val 954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37D030F3-D350-9BAE-29A7-E14B55535320}"/>
              </a:ext>
            </a:extLst>
          </p:cNvPr>
          <p:cNvSpPr/>
          <p:nvPr/>
        </p:nvSpPr>
        <p:spPr>
          <a:xfrm>
            <a:off x="8402320" y="2976928"/>
            <a:ext cx="3177064" cy="1624033"/>
          </a:xfrm>
          <a:prstGeom prst="roundRect">
            <a:avLst>
              <a:gd name="adj" fmla="val 954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4710096-75B2-45CC-3C93-C5AE8D5DF151}"/>
              </a:ext>
            </a:extLst>
          </p:cNvPr>
          <p:cNvSpPr/>
          <p:nvPr/>
        </p:nvSpPr>
        <p:spPr>
          <a:xfrm>
            <a:off x="8402320" y="4757102"/>
            <a:ext cx="3177064" cy="1624033"/>
          </a:xfrm>
          <a:prstGeom prst="roundRect">
            <a:avLst>
              <a:gd name="adj" fmla="val 954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12D9A20-087C-5EEE-F05E-F2E5A2D541B9}"/>
              </a:ext>
            </a:extLst>
          </p:cNvPr>
          <p:cNvGrpSpPr/>
          <p:nvPr/>
        </p:nvGrpSpPr>
        <p:grpSpPr>
          <a:xfrm>
            <a:off x="4988559" y="1458797"/>
            <a:ext cx="2846225" cy="4688003"/>
            <a:chOff x="4578489" y="1458797"/>
            <a:chExt cx="3368056" cy="4688003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BA343B69-0EB0-3BF6-E8B1-DA526C375418}"/>
                </a:ext>
              </a:extLst>
            </p:cNvPr>
            <p:cNvGrpSpPr/>
            <p:nvPr/>
          </p:nvGrpSpPr>
          <p:grpSpPr>
            <a:xfrm>
              <a:off x="4621677" y="2924944"/>
              <a:ext cx="3281680" cy="1728192"/>
              <a:chOff x="4006180" y="2924944"/>
              <a:chExt cx="4104456" cy="1728192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A71B3C15-3A66-AB6E-4BF5-E74B50219BE6}"/>
                  </a:ext>
                </a:extLst>
              </p:cNvPr>
              <p:cNvCxnSpPr/>
              <p:nvPr/>
            </p:nvCxnSpPr>
            <p:spPr>
              <a:xfrm>
                <a:off x="4006180" y="2924944"/>
                <a:ext cx="4104456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0446CD3E-4594-F570-44EE-74D0D6579AEC}"/>
                  </a:ext>
                </a:extLst>
              </p:cNvPr>
              <p:cNvCxnSpPr/>
              <p:nvPr/>
            </p:nvCxnSpPr>
            <p:spPr>
              <a:xfrm>
                <a:off x="4006180" y="4653136"/>
                <a:ext cx="4104456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C11DB423-4EAE-AC57-9153-F39957D2A9B0}"/>
                </a:ext>
              </a:extLst>
            </p:cNvPr>
            <p:cNvGrpSpPr/>
            <p:nvPr/>
          </p:nvGrpSpPr>
          <p:grpSpPr>
            <a:xfrm>
              <a:off x="4578489" y="1458797"/>
              <a:ext cx="3368056" cy="1213283"/>
              <a:chOff x="4664899" y="1507631"/>
              <a:chExt cx="2601150" cy="1213283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D070175D-8115-7145-1937-09C1D7C73BF1}"/>
                  </a:ext>
                </a:extLst>
              </p:cNvPr>
              <p:cNvSpPr/>
              <p:nvPr/>
            </p:nvSpPr>
            <p:spPr>
              <a:xfrm>
                <a:off x="4664899" y="1507631"/>
                <a:ext cx="2601139" cy="331937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800" b="1" dirty="0">
                    <a:solidFill>
                      <a:schemeClr val="bg1"/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Objective 01</a:t>
                </a: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9058BF3-5994-2B12-2DE7-091F3E26AB8F}"/>
                  </a:ext>
                </a:extLst>
              </p:cNvPr>
              <p:cNvSpPr/>
              <p:nvPr/>
            </p:nvSpPr>
            <p:spPr>
              <a:xfrm>
                <a:off x="4664900" y="1958915"/>
                <a:ext cx="2601149" cy="761999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400" dirty="0">
                    <a:solidFill>
                      <a:schemeClr val="bg1"/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This is a sample text. Insert your desired text here. </a:t>
                </a: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1F1C6AA-CBE3-EF8C-22FE-8200A16F4EDB}"/>
                </a:ext>
              </a:extLst>
            </p:cNvPr>
            <p:cNvGrpSpPr/>
            <p:nvPr/>
          </p:nvGrpSpPr>
          <p:grpSpPr>
            <a:xfrm>
              <a:off x="4578489" y="3185997"/>
              <a:ext cx="3368056" cy="1213283"/>
              <a:chOff x="4664899" y="1507631"/>
              <a:chExt cx="2601150" cy="1213283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8D75A1DD-C139-43C3-76B9-F6A2368E4D53}"/>
                  </a:ext>
                </a:extLst>
              </p:cNvPr>
              <p:cNvSpPr/>
              <p:nvPr/>
            </p:nvSpPr>
            <p:spPr>
              <a:xfrm>
                <a:off x="4664899" y="1507631"/>
                <a:ext cx="2601139" cy="331937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800" b="1" dirty="0">
                    <a:solidFill>
                      <a:schemeClr val="bg1"/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Objective 02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72CF1C14-4830-C119-65AD-D98B7FD145E3}"/>
                  </a:ext>
                </a:extLst>
              </p:cNvPr>
              <p:cNvSpPr/>
              <p:nvPr/>
            </p:nvSpPr>
            <p:spPr>
              <a:xfrm>
                <a:off x="4664900" y="1958915"/>
                <a:ext cx="2601149" cy="761999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400" dirty="0">
                    <a:solidFill>
                      <a:schemeClr val="bg1"/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This is a sample text. Insert your desired text here. 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7E0A3BE-DCE0-66EF-6A49-2F8901D3E0B4}"/>
                </a:ext>
              </a:extLst>
            </p:cNvPr>
            <p:cNvGrpSpPr/>
            <p:nvPr/>
          </p:nvGrpSpPr>
          <p:grpSpPr>
            <a:xfrm>
              <a:off x="4578489" y="4933517"/>
              <a:ext cx="3368056" cy="1213283"/>
              <a:chOff x="4664899" y="1507631"/>
              <a:chExt cx="2601150" cy="1213283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B421436F-9BF7-1574-5A41-48F41673C6C7}"/>
                  </a:ext>
                </a:extLst>
              </p:cNvPr>
              <p:cNvSpPr/>
              <p:nvPr/>
            </p:nvSpPr>
            <p:spPr>
              <a:xfrm>
                <a:off x="4664899" y="1507631"/>
                <a:ext cx="2601139" cy="331937"/>
              </a:xfrm>
              <a:prstGeom prst="rect">
                <a:avLst/>
              </a:prstGeom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800" b="1" dirty="0">
                    <a:solidFill>
                      <a:schemeClr val="bg1"/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Objective 03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BA44E280-25F8-C206-0016-52B358F1B817}"/>
                  </a:ext>
                </a:extLst>
              </p:cNvPr>
              <p:cNvSpPr/>
              <p:nvPr/>
            </p:nvSpPr>
            <p:spPr>
              <a:xfrm>
                <a:off x="4664900" y="1958915"/>
                <a:ext cx="2601149" cy="761999"/>
              </a:xfrm>
              <a:prstGeom prst="rect">
                <a:avLst/>
              </a:prstGeom>
            </p:spPr>
            <p:txBody>
              <a:bodyPr wrap="square" lIns="0" tIns="0" rIns="0" bIns="0" anchor="t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IN" sz="1400" dirty="0">
                    <a:solidFill>
                      <a:schemeClr val="bg1"/>
                    </a:solidFill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This is a sample text. Insert your desired text here. </a:t>
                </a:r>
              </a:p>
            </p:txBody>
          </p:sp>
        </p:grp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12456221-0F01-E9EB-E75B-CB5DA22D2A7B}"/>
              </a:ext>
            </a:extLst>
          </p:cNvPr>
          <p:cNvSpPr/>
          <p:nvPr/>
        </p:nvSpPr>
        <p:spPr>
          <a:xfrm>
            <a:off x="9692640" y="1627769"/>
            <a:ext cx="1615440" cy="761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40A201D-4ED1-461D-3513-B4ECA0DC8C73}"/>
              </a:ext>
            </a:extLst>
          </p:cNvPr>
          <p:cNvSpPr/>
          <p:nvPr/>
        </p:nvSpPr>
        <p:spPr>
          <a:xfrm>
            <a:off x="9692640" y="3407945"/>
            <a:ext cx="1615440" cy="761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F7E152D-DF1F-865A-E37F-652034D5D8F0}"/>
              </a:ext>
            </a:extLst>
          </p:cNvPr>
          <p:cNvSpPr/>
          <p:nvPr/>
        </p:nvSpPr>
        <p:spPr>
          <a:xfrm>
            <a:off x="9692640" y="5188119"/>
            <a:ext cx="1615440" cy="761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3DA1B5A-1606-7428-638A-F6B5BD54E49E}"/>
              </a:ext>
            </a:extLst>
          </p:cNvPr>
          <p:cNvCxnSpPr>
            <a:cxnSpLocks/>
          </p:cNvCxnSpPr>
          <p:nvPr/>
        </p:nvCxnSpPr>
        <p:spPr>
          <a:xfrm flipH="1" flipV="1">
            <a:off x="1651819" y="3805084"/>
            <a:ext cx="2094271" cy="1573161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FE336C0-2722-1341-2C55-E02E4B0D2AD4}"/>
              </a:ext>
            </a:extLst>
          </p:cNvPr>
          <p:cNvCxnSpPr>
            <a:cxnSpLocks/>
          </p:cNvCxnSpPr>
          <p:nvPr/>
        </p:nvCxnSpPr>
        <p:spPr>
          <a:xfrm>
            <a:off x="2204720" y="3788944"/>
            <a:ext cx="1865835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Graphic 87" descr="Target outline">
            <a:extLst>
              <a:ext uri="{FF2B5EF4-FFF2-40B4-BE49-F238E27FC236}">
                <a16:creationId xmlns:a16="http://schemas.microsoft.com/office/drawing/2014/main" id="{3B769182-4237-FF0C-7691-43DFB13EE2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12693" y="3558041"/>
            <a:ext cx="437878" cy="437878"/>
          </a:xfrm>
          <a:prstGeom prst="rect">
            <a:avLst/>
          </a:prstGeom>
        </p:spPr>
      </p:pic>
      <p:pic>
        <p:nvPicPr>
          <p:cNvPr id="90" name="Graphic 89" descr="Bank outline">
            <a:extLst>
              <a:ext uri="{FF2B5EF4-FFF2-40B4-BE49-F238E27FC236}">
                <a16:creationId xmlns:a16="http://schemas.microsoft.com/office/drawing/2014/main" id="{09C31018-9EED-11DB-4221-579F554C6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78864" y="1651744"/>
            <a:ext cx="714048" cy="714048"/>
          </a:xfrm>
          <a:prstGeom prst="rect">
            <a:avLst/>
          </a:prstGeom>
        </p:spPr>
      </p:pic>
      <p:pic>
        <p:nvPicPr>
          <p:cNvPr id="92" name="Graphic 91" descr="Board Of Directors outline">
            <a:extLst>
              <a:ext uri="{FF2B5EF4-FFF2-40B4-BE49-F238E27FC236}">
                <a16:creationId xmlns:a16="http://schemas.microsoft.com/office/drawing/2014/main" id="{E43FC3A8-2E2C-80FD-6BA0-11FE45E295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78864" y="3431920"/>
            <a:ext cx="714048" cy="714048"/>
          </a:xfrm>
          <a:prstGeom prst="rect">
            <a:avLst/>
          </a:prstGeom>
        </p:spPr>
      </p:pic>
      <p:pic>
        <p:nvPicPr>
          <p:cNvPr id="94" name="Graphic 93" descr="Boardroom outline">
            <a:extLst>
              <a:ext uri="{FF2B5EF4-FFF2-40B4-BE49-F238E27FC236}">
                <a16:creationId xmlns:a16="http://schemas.microsoft.com/office/drawing/2014/main" id="{8D9BA537-7446-AC94-3C33-D357F0BB66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678864" y="5212094"/>
            <a:ext cx="714048" cy="714048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12EB1BB5-7BF5-3169-06F0-6388B44D9C6F}"/>
              </a:ext>
            </a:extLst>
          </p:cNvPr>
          <p:cNvSpPr/>
          <p:nvPr/>
        </p:nvSpPr>
        <p:spPr>
          <a:xfrm>
            <a:off x="3618408" y="1537052"/>
            <a:ext cx="943432" cy="943432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BBF4568-FC36-DD47-BE04-A276257A3984}"/>
              </a:ext>
            </a:extLst>
          </p:cNvPr>
          <p:cNvSpPr/>
          <p:nvPr/>
        </p:nvSpPr>
        <p:spPr>
          <a:xfrm>
            <a:off x="3618408" y="3317228"/>
            <a:ext cx="943432" cy="943432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167F672-0F91-EC15-CEEE-CD7F2B72BFDB}"/>
              </a:ext>
            </a:extLst>
          </p:cNvPr>
          <p:cNvSpPr/>
          <p:nvPr/>
        </p:nvSpPr>
        <p:spPr>
          <a:xfrm>
            <a:off x="3618408" y="5097402"/>
            <a:ext cx="943432" cy="943432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17FD22E-7A3C-4897-92FF-8839ABB435DA}"/>
              </a:ext>
            </a:extLst>
          </p:cNvPr>
          <p:cNvSpPr txBox="1"/>
          <p:nvPr/>
        </p:nvSpPr>
        <p:spPr>
          <a:xfrm>
            <a:off x="3831079" y="1777936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a typeface="Segoe UI Black" panose="020B0A02040204020203" pitchFamily="34" charset="0"/>
              </a:rPr>
              <a:t>01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2065A87-EE26-9C9D-EEA7-BC21CABF13FE}"/>
              </a:ext>
            </a:extLst>
          </p:cNvPr>
          <p:cNvSpPr txBox="1"/>
          <p:nvPr/>
        </p:nvSpPr>
        <p:spPr>
          <a:xfrm>
            <a:off x="3831079" y="3558112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a typeface="Segoe UI Black" panose="020B0A02040204020203" pitchFamily="34" charset="0"/>
              </a:rPr>
              <a:t>02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E7B5636-20FD-16BF-1FC2-D68438674C22}"/>
              </a:ext>
            </a:extLst>
          </p:cNvPr>
          <p:cNvSpPr txBox="1"/>
          <p:nvPr/>
        </p:nvSpPr>
        <p:spPr>
          <a:xfrm>
            <a:off x="3831079" y="5338286"/>
            <a:ext cx="518091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a typeface="Segoe UI Black" panose="020B0A02040204020203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551263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607720-0AD1-9EA0-7183-14330E7D30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874" y="934123"/>
            <a:ext cx="3794495" cy="215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F3B7B"/>
      </a:accent1>
      <a:accent2>
        <a:srgbClr val="1D78DD"/>
      </a:accent2>
      <a:accent3>
        <a:srgbClr val="10BC9F"/>
      </a:accent3>
      <a:accent4>
        <a:srgbClr val="D79041"/>
      </a:accent4>
      <a:accent5>
        <a:srgbClr val="866B60"/>
      </a:accent5>
      <a:accent6>
        <a:srgbClr val="3AA5A8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5628</TotalTime>
  <Words>288</Words>
  <Application>Microsoft Office PowerPoint</Application>
  <PresentationFormat>Custom</PresentationFormat>
  <Paragraphs>49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Segoe UI</vt:lpstr>
      <vt:lpstr>Segoe UI Black</vt:lpstr>
      <vt:lpstr>Office Theme</vt:lpstr>
      <vt:lpstr>2_Office Theme</vt:lpstr>
      <vt:lpstr>Key Objectives Slide Template</vt:lpstr>
      <vt:lpstr>Key Objectives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lenovo</cp:lastModifiedBy>
  <cp:revision>121</cp:revision>
  <dcterms:created xsi:type="dcterms:W3CDTF">2013-09-12T13:05:01Z</dcterms:created>
  <dcterms:modified xsi:type="dcterms:W3CDTF">2024-09-20T06:47:18Z</dcterms:modified>
</cp:coreProperties>
</file>