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79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77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653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7958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7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22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88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043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622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479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4243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44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523E-A601-7FDC-9D87-7659502F3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5-Step Stairs Perspective Diagram PowerPoint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3167EA2-9B57-5A46-C420-EBD501A14632}"/>
              </a:ext>
            </a:extLst>
          </p:cNvPr>
          <p:cNvSpPr/>
          <p:nvPr/>
        </p:nvSpPr>
        <p:spPr>
          <a:xfrm>
            <a:off x="621803" y="3830281"/>
            <a:ext cx="2194144" cy="938314"/>
          </a:xfrm>
          <a:custGeom>
            <a:avLst/>
            <a:gdLst>
              <a:gd name="connsiteX0" fmla="*/ 0 w 2194144"/>
              <a:gd name="connsiteY0" fmla="*/ 0 h 938314"/>
              <a:gd name="connsiteX1" fmla="*/ 2194145 w 2194144"/>
              <a:gd name="connsiteY1" fmla="*/ 0 h 938314"/>
              <a:gd name="connsiteX2" fmla="*/ 2194145 w 2194144"/>
              <a:gd name="connsiteY2" fmla="*/ 938314 h 938314"/>
              <a:gd name="connsiteX3" fmla="*/ 0 w 2194144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938314">
                <a:moveTo>
                  <a:pt x="0" y="0"/>
                </a:moveTo>
                <a:lnTo>
                  <a:pt x="2194145" y="0"/>
                </a:lnTo>
                <a:lnTo>
                  <a:pt x="2194145" y="938314"/>
                </a:lnTo>
                <a:lnTo>
                  <a:pt x="0" y="938314"/>
                </a:lnTo>
                <a:close/>
              </a:path>
            </a:pathLst>
          </a:custGeom>
          <a:gradFill flip="none" rotWithShape="1">
            <a:gsLst>
              <a:gs pos="100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1"/>
            <a:tileRect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94DE95C-9500-7F9D-B4FD-3AB1CF1793EC}"/>
              </a:ext>
            </a:extLst>
          </p:cNvPr>
          <p:cNvSpPr/>
          <p:nvPr/>
        </p:nvSpPr>
        <p:spPr>
          <a:xfrm>
            <a:off x="621803" y="3443226"/>
            <a:ext cx="2194144" cy="387054"/>
          </a:xfrm>
          <a:custGeom>
            <a:avLst/>
            <a:gdLst>
              <a:gd name="connsiteX0" fmla="*/ 2051668 w 2194144"/>
              <a:gd name="connsiteY0" fmla="*/ 0 h 387054"/>
              <a:gd name="connsiteX1" fmla="*/ 99734 w 2194144"/>
              <a:gd name="connsiteY1" fmla="*/ 0 h 387054"/>
              <a:gd name="connsiteX2" fmla="*/ 0 w 2194144"/>
              <a:gd name="connsiteY2" fmla="*/ 387055 h 387054"/>
              <a:gd name="connsiteX3" fmla="*/ 2194145 w 2194144"/>
              <a:gd name="connsiteY3" fmla="*/ 387055 h 387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387054">
                <a:moveTo>
                  <a:pt x="2051668" y="0"/>
                </a:moveTo>
                <a:lnTo>
                  <a:pt x="99734" y="0"/>
                </a:lnTo>
                <a:lnTo>
                  <a:pt x="0" y="387055"/>
                </a:lnTo>
                <a:lnTo>
                  <a:pt x="2194145" y="387055"/>
                </a:lnTo>
                <a:close/>
              </a:path>
            </a:pathLst>
          </a:custGeom>
          <a:gradFill>
            <a:gsLst>
              <a:gs pos="1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4440D1A-18EB-678B-E64A-9D13B87BF67D}"/>
              </a:ext>
            </a:extLst>
          </p:cNvPr>
          <p:cNvSpPr/>
          <p:nvPr/>
        </p:nvSpPr>
        <p:spPr>
          <a:xfrm>
            <a:off x="2815947" y="3372853"/>
            <a:ext cx="2194144" cy="938314"/>
          </a:xfrm>
          <a:custGeom>
            <a:avLst/>
            <a:gdLst>
              <a:gd name="connsiteX0" fmla="*/ 0 w 2194144"/>
              <a:gd name="connsiteY0" fmla="*/ 0 h 938314"/>
              <a:gd name="connsiteX1" fmla="*/ 2194145 w 2194144"/>
              <a:gd name="connsiteY1" fmla="*/ 0 h 938314"/>
              <a:gd name="connsiteX2" fmla="*/ 2194145 w 2194144"/>
              <a:gd name="connsiteY2" fmla="*/ 938314 h 938314"/>
              <a:gd name="connsiteX3" fmla="*/ 0 w 2194144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938314">
                <a:moveTo>
                  <a:pt x="0" y="0"/>
                </a:moveTo>
                <a:lnTo>
                  <a:pt x="2194145" y="0"/>
                </a:lnTo>
                <a:lnTo>
                  <a:pt x="2194145" y="938314"/>
                </a:lnTo>
                <a:lnTo>
                  <a:pt x="0" y="938314"/>
                </a:lnTo>
                <a:close/>
              </a:path>
            </a:pathLst>
          </a:custGeom>
          <a:gradFill>
            <a:gsLst>
              <a:gs pos="1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D8386EB-5581-B252-AC66-93D721D2DF3F}"/>
              </a:ext>
            </a:extLst>
          </p:cNvPr>
          <p:cNvSpPr/>
          <p:nvPr/>
        </p:nvSpPr>
        <p:spPr>
          <a:xfrm>
            <a:off x="5010092" y="2610472"/>
            <a:ext cx="2194144" cy="938314"/>
          </a:xfrm>
          <a:custGeom>
            <a:avLst/>
            <a:gdLst>
              <a:gd name="connsiteX0" fmla="*/ 0 w 2194144"/>
              <a:gd name="connsiteY0" fmla="*/ 0 h 938314"/>
              <a:gd name="connsiteX1" fmla="*/ 2194145 w 2194144"/>
              <a:gd name="connsiteY1" fmla="*/ 0 h 938314"/>
              <a:gd name="connsiteX2" fmla="*/ 2194145 w 2194144"/>
              <a:gd name="connsiteY2" fmla="*/ 938314 h 938314"/>
              <a:gd name="connsiteX3" fmla="*/ 0 w 2194144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938314">
                <a:moveTo>
                  <a:pt x="0" y="0"/>
                </a:moveTo>
                <a:lnTo>
                  <a:pt x="2194145" y="0"/>
                </a:lnTo>
                <a:lnTo>
                  <a:pt x="2194145" y="938314"/>
                </a:lnTo>
                <a:lnTo>
                  <a:pt x="0" y="938314"/>
                </a:lnTo>
                <a:close/>
              </a:path>
            </a:pathLst>
          </a:custGeom>
          <a:gradFill>
            <a:gsLst>
              <a:gs pos="100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C5451B5-FDBB-F127-3235-938B64054598}"/>
              </a:ext>
            </a:extLst>
          </p:cNvPr>
          <p:cNvSpPr/>
          <p:nvPr/>
        </p:nvSpPr>
        <p:spPr>
          <a:xfrm>
            <a:off x="7204237" y="2000568"/>
            <a:ext cx="2179897" cy="938314"/>
          </a:xfrm>
          <a:custGeom>
            <a:avLst/>
            <a:gdLst>
              <a:gd name="connsiteX0" fmla="*/ 0 w 2179897"/>
              <a:gd name="connsiteY0" fmla="*/ 0 h 938314"/>
              <a:gd name="connsiteX1" fmla="*/ 2179897 w 2179897"/>
              <a:gd name="connsiteY1" fmla="*/ 0 h 938314"/>
              <a:gd name="connsiteX2" fmla="*/ 2179897 w 2179897"/>
              <a:gd name="connsiteY2" fmla="*/ 938314 h 938314"/>
              <a:gd name="connsiteX3" fmla="*/ 0 w 2179897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9897" h="938314">
                <a:moveTo>
                  <a:pt x="0" y="0"/>
                </a:moveTo>
                <a:lnTo>
                  <a:pt x="2179897" y="0"/>
                </a:lnTo>
                <a:lnTo>
                  <a:pt x="2179897" y="938314"/>
                </a:lnTo>
                <a:lnTo>
                  <a:pt x="0" y="938314"/>
                </a:lnTo>
                <a:close/>
              </a:path>
            </a:pathLst>
          </a:custGeom>
          <a:gradFill>
            <a:gsLst>
              <a:gs pos="1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50BF452-2E51-1532-57B7-B90B0188CBD9}"/>
              </a:ext>
            </a:extLst>
          </p:cNvPr>
          <p:cNvSpPr/>
          <p:nvPr/>
        </p:nvSpPr>
        <p:spPr>
          <a:xfrm>
            <a:off x="9384135" y="1414122"/>
            <a:ext cx="2194144" cy="938314"/>
          </a:xfrm>
          <a:custGeom>
            <a:avLst/>
            <a:gdLst>
              <a:gd name="connsiteX0" fmla="*/ 0 w 2194144"/>
              <a:gd name="connsiteY0" fmla="*/ 0 h 938314"/>
              <a:gd name="connsiteX1" fmla="*/ 2194145 w 2194144"/>
              <a:gd name="connsiteY1" fmla="*/ 0 h 938314"/>
              <a:gd name="connsiteX2" fmla="*/ 2194145 w 2194144"/>
              <a:gd name="connsiteY2" fmla="*/ 938314 h 938314"/>
              <a:gd name="connsiteX3" fmla="*/ 0 w 2194144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938314">
                <a:moveTo>
                  <a:pt x="0" y="0"/>
                </a:moveTo>
                <a:lnTo>
                  <a:pt x="2194145" y="0"/>
                </a:lnTo>
                <a:lnTo>
                  <a:pt x="2194145" y="938314"/>
                </a:lnTo>
                <a:lnTo>
                  <a:pt x="0" y="938314"/>
                </a:lnTo>
                <a:close/>
              </a:path>
            </a:pathLst>
          </a:custGeom>
          <a:gradFill>
            <a:gsLst>
              <a:gs pos="100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7912BEB-A196-0A09-CD05-87C040A211F8}"/>
              </a:ext>
            </a:extLst>
          </p:cNvPr>
          <p:cNvSpPr/>
          <p:nvPr/>
        </p:nvSpPr>
        <p:spPr>
          <a:xfrm>
            <a:off x="621803" y="4768595"/>
            <a:ext cx="2194144" cy="1595134"/>
          </a:xfrm>
          <a:custGeom>
            <a:avLst/>
            <a:gdLst>
              <a:gd name="connsiteX0" fmla="*/ 0 w 2194144"/>
              <a:gd name="connsiteY0" fmla="*/ 0 h 1595134"/>
              <a:gd name="connsiteX1" fmla="*/ 2194145 w 2194144"/>
              <a:gd name="connsiteY1" fmla="*/ 0 h 1595134"/>
              <a:gd name="connsiteX2" fmla="*/ 2194145 w 2194144"/>
              <a:gd name="connsiteY2" fmla="*/ 1595134 h 1595134"/>
              <a:gd name="connsiteX3" fmla="*/ 0 w 2194144"/>
              <a:gd name="connsiteY3" fmla="*/ 1595134 h 1595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1595134">
                <a:moveTo>
                  <a:pt x="0" y="0"/>
                </a:moveTo>
                <a:lnTo>
                  <a:pt x="2194145" y="0"/>
                </a:lnTo>
                <a:lnTo>
                  <a:pt x="2194145" y="1595134"/>
                </a:lnTo>
                <a:lnTo>
                  <a:pt x="0" y="159513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2CBC053-6993-08CD-E71F-BFCC07D86D22}"/>
              </a:ext>
            </a:extLst>
          </p:cNvPr>
          <p:cNvSpPr/>
          <p:nvPr/>
        </p:nvSpPr>
        <p:spPr>
          <a:xfrm>
            <a:off x="2815947" y="4311167"/>
            <a:ext cx="2194144" cy="2052562"/>
          </a:xfrm>
          <a:custGeom>
            <a:avLst/>
            <a:gdLst>
              <a:gd name="connsiteX0" fmla="*/ 0 w 2194144"/>
              <a:gd name="connsiteY0" fmla="*/ 0 h 2052562"/>
              <a:gd name="connsiteX1" fmla="*/ 2194145 w 2194144"/>
              <a:gd name="connsiteY1" fmla="*/ 0 h 2052562"/>
              <a:gd name="connsiteX2" fmla="*/ 2194145 w 2194144"/>
              <a:gd name="connsiteY2" fmla="*/ 2052563 h 2052562"/>
              <a:gd name="connsiteX3" fmla="*/ 0 w 2194144"/>
              <a:gd name="connsiteY3" fmla="*/ 2052563 h 205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2052562">
                <a:moveTo>
                  <a:pt x="0" y="0"/>
                </a:moveTo>
                <a:lnTo>
                  <a:pt x="2194145" y="0"/>
                </a:lnTo>
                <a:lnTo>
                  <a:pt x="2194145" y="2052563"/>
                </a:lnTo>
                <a:lnTo>
                  <a:pt x="0" y="2052563"/>
                </a:lnTo>
                <a:close/>
              </a:path>
            </a:pathLst>
          </a:custGeom>
          <a:gradFill>
            <a:gsLst>
              <a:gs pos="2000">
                <a:schemeClr val="bg1">
                  <a:lumMod val="85000"/>
                </a:schemeClr>
              </a:gs>
              <a:gs pos="20000">
                <a:schemeClr val="bg1">
                  <a:lumMod val="95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3F69167-4B4B-E2DD-43B2-EBBB74C83F1B}"/>
              </a:ext>
            </a:extLst>
          </p:cNvPr>
          <p:cNvSpPr/>
          <p:nvPr/>
        </p:nvSpPr>
        <p:spPr>
          <a:xfrm>
            <a:off x="5010092" y="3548787"/>
            <a:ext cx="2194144" cy="2814942"/>
          </a:xfrm>
          <a:custGeom>
            <a:avLst/>
            <a:gdLst>
              <a:gd name="connsiteX0" fmla="*/ 0 w 2194144"/>
              <a:gd name="connsiteY0" fmla="*/ 0 h 2814942"/>
              <a:gd name="connsiteX1" fmla="*/ 2194145 w 2194144"/>
              <a:gd name="connsiteY1" fmla="*/ 0 h 2814942"/>
              <a:gd name="connsiteX2" fmla="*/ 2194145 w 2194144"/>
              <a:gd name="connsiteY2" fmla="*/ 2814943 h 2814942"/>
              <a:gd name="connsiteX3" fmla="*/ 0 w 2194144"/>
              <a:gd name="connsiteY3" fmla="*/ 2814943 h 281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2814942">
                <a:moveTo>
                  <a:pt x="0" y="0"/>
                </a:moveTo>
                <a:lnTo>
                  <a:pt x="2194145" y="0"/>
                </a:lnTo>
                <a:lnTo>
                  <a:pt x="2194145" y="2814943"/>
                </a:lnTo>
                <a:lnTo>
                  <a:pt x="0" y="2814943"/>
                </a:lnTo>
                <a:close/>
              </a:path>
            </a:pathLst>
          </a:custGeom>
          <a:gradFill>
            <a:gsLst>
              <a:gs pos="2000">
                <a:schemeClr val="bg1">
                  <a:lumMod val="85000"/>
                </a:schemeClr>
              </a:gs>
              <a:gs pos="20000">
                <a:schemeClr val="bg1">
                  <a:lumMod val="95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F19DBBD-EC14-20BB-C5AA-87E8FDB3F49D}"/>
              </a:ext>
            </a:extLst>
          </p:cNvPr>
          <p:cNvSpPr/>
          <p:nvPr/>
        </p:nvSpPr>
        <p:spPr>
          <a:xfrm>
            <a:off x="7204237" y="2938882"/>
            <a:ext cx="2179897" cy="3424847"/>
          </a:xfrm>
          <a:custGeom>
            <a:avLst/>
            <a:gdLst>
              <a:gd name="connsiteX0" fmla="*/ 0 w 2179897"/>
              <a:gd name="connsiteY0" fmla="*/ 0 h 3424847"/>
              <a:gd name="connsiteX1" fmla="*/ 2179897 w 2179897"/>
              <a:gd name="connsiteY1" fmla="*/ 0 h 3424847"/>
              <a:gd name="connsiteX2" fmla="*/ 2179897 w 2179897"/>
              <a:gd name="connsiteY2" fmla="*/ 3424847 h 3424847"/>
              <a:gd name="connsiteX3" fmla="*/ 0 w 2179897"/>
              <a:gd name="connsiteY3" fmla="*/ 3424847 h 342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9897" h="3424847">
                <a:moveTo>
                  <a:pt x="0" y="0"/>
                </a:moveTo>
                <a:lnTo>
                  <a:pt x="2179897" y="0"/>
                </a:lnTo>
                <a:lnTo>
                  <a:pt x="2179897" y="3424847"/>
                </a:lnTo>
                <a:lnTo>
                  <a:pt x="0" y="3424847"/>
                </a:lnTo>
                <a:close/>
              </a:path>
            </a:pathLst>
          </a:custGeom>
          <a:gradFill>
            <a:gsLst>
              <a:gs pos="2000">
                <a:schemeClr val="bg1">
                  <a:lumMod val="85000"/>
                </a:schemeClr>
              </a:gs>
              <a:gs pos="20000">
                <a:schemeClr val="bg1">
                  <a:lumMod val="95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6B4BF35-D16A-1305-FB70-03CFA11B8B88}"/>
              </a:ext>
            </a:extLst>
          </p:cNvPr>
          <p:cNvSpPr/>
          <p:nvPr/>
        </p:nvSpPr>
        <p:spPr>
          <a:xfrm>
            <a:off x="9384135" y="2352436"/>
            <a:ext cx="2194144" cy="4011293"/>
          </a:xfrm>
          <a:custGeom>
            <a:avLst/>
            <a:gdLst>
              <a:gd name="connsiteX0" fmla="*/ 0 w 2194144"/>
              <a:gd name="connsiteY0" fmla="*/ 0 h 4011293"/>
              <a:gd name="connsiteX1" fmla="*/ 2194145 w 2194144"/>
              <a:gd name="connsiteY1" fmla="*/ 0 h 4011293"/>
              <a:gd name="connsiteX2" fmla="*/ 2194145 w 2194144"/>
              <a:gd name="connsiteY2" fmla="*/ 4011294 h 4011293"/>
              <a:gd name="connsiteX3" fmla="*/ 0 w 2194144"/>
              <a:gd name="connsiteY3" fmla="*/ 4011294 h 401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4011293">
                <a:moveTo>
                  <a:pt x="0" y="0"/>
                </a:moveTo>
                <a:lnTo>
                  <a:pt x="2194145" y="0"/>
                </a:lnTo>
                <a:lnTo>
                  <a:pt x="2194145" y="4011294"/>
                </a:lnTo>
                <a:lnTo>
                  <a:pt x="0" y="4011294"/>
                </a:lnTo>
                <a:close/>
              </a:path>
            </a:pathLst>
          </a:custGeom>
          <a:gradFill>
            <a:gsLst>
              <a:gs pos="2000">
                <a:schemeClr val="bg1">
                  <a:lumMod val="85000"/>
                </a:schemeClr>
              </a:gs>
              <a:gs pos="20000">
                <a:schemeClr val="bg1">
                  <a:lumMod val="95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05BAD9C-EE46-7012-3558-E51758119967}"/>
              </a:ext>
            </a:extLst>
          </p:cNvPr>
          <p:cNvSpPr/>
          <p:nvPr/>
        </p:nvSpPr>
        <p:spPr>
          <a:xfrm>
            <a:off x="8643254" y="1285104"/>
            <a:ext cx="2935025" cy="129018"/>
          </a:xfrm>
          <a:custGeom>
            <a:avLst/>
            <a:gdLst>
              <a:gd name="connsiteX0" fmla="*/ 2208393 w 2935025"/>
              <a:gd name="connsiteY0" fmla="*/ 0 h 129018"/>
              <a:gd name="connsiteX1" fmla="*/ 0 w 2935025"/>
              <a:gd name="connsiteY1" fmla="*/ 0 h 129018"/>
              <a:gd name="connsiteX2" fmla="*/ 740880 w 2935025"/>
              <a:gd name="connsiteY2" fmla="*/ 129018 h 129018"/>
              <a:gd name="connsiteX3" fmla="*/ 2935025 w 2935025"/>
              <a:gd name="connsiteY3" fmla="*/ 129018 h 12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025" h="129018">
                <a:moveTo>
                  <a:pt x="2208393" y="0"/>
                </a:moveTo>
                <a:lnTo>
                  <a:pt x="0" y="0"/>
                </a:lnTo>
                <a:lnTo>
                  <a:pt x="740880" y="129018"/>
                </a:lnTo>
                <a:lnTo>
                  <a:pt x="2935025" y="129018"/>
                </a:lnTo>
                <a:close/>
              </a:path>
            </a:pathLst>
          </a:custGeom>
          <a:gradFill>
            <a:gsLst>
              <a:gs pos="12000">
                <a:schemeClr val="accent5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5A6D278-F58B-277F-4EE8-3E1F53CFC995}"/>
              </a:ext>
            </a:extLst>
          </p:cNvPr>
          <p:cNvSpPr/>
          <p:nvPr/>
        </p:nvSpPr>
        <p:spPr>
          <a:xfrm>
            <a:off x="6691320" y="1824634"/>
            <a:ext cx="2692814" cy="175933"/>
          </a:xfrm>
          <a:custGeom>
            <a:avLst/>
            <a:gdLst>
              <a:gd name="connsiteX0" fmla="*/ 1951934 w 2692814"/>
              <a:gd name="connsiteY0" fmla="*/ 0 h 175933"/>
              <a:gd name="connsiteX1" fmla="*/ 0 w 2692814"/>
              <a:gd name="connsiteY1" fmla="*/ 0 h 175933"/>
              <a:gd name="connsiteX2" fmla="*/ 512917 w 2692814"/>
              <a:gd name="connsiteY2" fmla="*/ 175934 h 175933"/>
              <a:gd name="connsiteX3" fmla="*/ 2692814 w 2692814"/>
              <a:gd name="connsiteY3" fmla="*/ 175934 h 17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14" h="175933">
                <a:moveTo>
                  <a:pt x="1951934" y="0"/>
                </a:moveTo>
                <a:lnTo>
                  <a:pt x="0" y="0"/>
                </a:lnTo>
                <a:lnTo>
                  <a:pt x="512917" y="175934"/>
                </a:lnTo>
                <a:lnTo>
                  <a:pt x="2692814" y="175934"/>
                </a:lnTo>
                <a:close/>
              </a:path>
            </a:pathLst>
          </a:custGeom>
          <a:gradFill>
            <a:gsLst>
              <a:gs pos="1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E10D8BC-9980-5159-925F-47BFEE118BD1}"/>
              </a:ext>
            </a:extLst>
          </p:cNvPr>
          <p:cNvSpPr/>
          <p:nvPr/>
        </p:nvSpPr>
        <p:spPr>
          <a:xfrm>
            <a:off x="8643254" y="1285104"/>
            <a:ext cx="740880" cy="715464"/>
          </a:xfrm>
          <a:custGeom>
            <a:avLst/>
            <a:gdLst>
              <a:gd name="connsiteX0" fmla="*/ 0 w 740880"/>
              <a:gd name="connsiteY0" fmla="*/ 539531 h 715464"/>
              <a:gd name="connsiteX1" fmla="*/ 0 w 740880"/>
              <a:gd name="connsiteY1" fmla="*/ 0 h 715464"/>
              <a:gd name="connsiteX2" fmla="*/ 740880 w 740880"/>
              <a:gd name="connsiteY2" fmla="*/ 129018 h 715464"/>
              <a:gd name="connsiteX3" fmla="*/ 740880 w 740880"/>
              <a:gd name="connsiteY3" fmla="*/ 715465 h 715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0880" h="715464">
                <a:moveTo>
                  <a:pt x="0" y="539531"/>
                </a:moveTo>
                <a:lnTo>
                  <a:pt x="0" y="0"/>
                </a:lnTo>
                <a:lnTo>
                  <a:pt x="740880" y="129018"/>
                </a:lnTo>
                <a:lnTo>
                  <a:pt x="740880" y="715465"/>
                </a:lnTo>
                <a:close/>
              </a:path>
            </a:pathLst>
          </a:custGeom>
          <a:gradFill>
            <a:gsLst>
              <a:gs pos="12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108763B-85BC-DDD9-4998-51A596167359}"/>
              </a:ext>
            </a:extLst>
          </p:cNvPr>
          <p:cNvSpPr/>
          <p:nvPr/>
        </p:nvSpPr>
        <p:spPr>
          <a:xfrm>
            <a:off x="2673470" y="3056172"/>
            <a:ext cx="2336621" cy="316681"/>
          </a:xfrm>
          <a:custGeom>
            <a:avLst/>
            <a:gdLst>
              <a:gd name="connsiteX0" fmla="*/ 2008925 w 2336621"/>
              <a:gd name="connsiteY0" fmla="*/ 0 h 316681"/>
              <a:gd name="connsiteX1" fmla="*/ 0 w 2336621"/>
              <a:gd name="connsiteY1" fmla="*/ 0 h 316681"/>
              <a:gd name="connsiteX2" fmla="*/ 142477 w 2336621"/>
              <a:gd name="connsiteY2" fmla="*/ 316681 h 316681"/>
              <a:gd name="connsiteX3" fmla="*/ 2336622 w 2336621"/>
              <a:gd name="connsiteY3" fmla="*/ 316681 h 31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621" h="316681">
                <a:moveTo>
                  <a:pt x="2008925" y="0"/>
                </a:moveTo>
                <a:lnTo>
                  <a:pt x="0" y="0"/>
                </a:lnTo>
                <a:lnTo>
                  <a:pt x="142477" y="316681"/>
                </a:lnTo>
                <a:lnTo>
                  <a:pt x="2336622" y="316681"/>
                </a:lnTo>
                <a:close/>
              </a:path>
            </a:pathLst>
          </a:custGeom>
          <a:gradFill>
            <a:gsLst>
              <a:gs pos="2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D7B5FE1-C5E3-6D3F-0381-020D4D062E6E}"/>
              </a:ext>
            </a:extLst>
          </p:cNvPr>
          <p:cNvSpPr/>
          <p:nvPr/>
        </p:nvSpPr>
        <p:spPr>
          <a:xfrm>
            <a:off x="4682395" y="2375894"/>
            <a:ext cx="2521841" cy="234578"/>
          </a:xfrm>
          <a:custGeom>
            <a:avLst/>
            <a:gdLst>
              <a:gd name="connsiteX0" fmla="*/ 2008925 w 2521841"/>
              <a:gd name="connsiteY0" fmla="*/ 0 h 234578"/>
              <a:gd name="connsiteX1" fmla="*/ 0 w 2521841"/>
              <a:gd name="connsiteY1" fmla="*/ 0 h 234578"/>
              <a:gd name="connsiteX2" fmla="*/ 327697 w 2521841"/>
              <a:gd name="connsiteY2" fmla="*/ 234579 h 234578"/>
              <a:gd name="connsiteX3" fmla="*/ 2521842 w 2521841"/>
              <a:gd name="connsiteY3" fmla="*/ 234579 h 234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841" h="234578">
                <a:moveTo>
                  <a:pt x="2008925" y="0"/>
                </a:moveTo>
                <a:lnTo>
                  <a:pt x="0" y="0"/>
                </a:lnTo>
                <a:lnTo>
                  <a:pt x="327697" y="234579"/>
                </a:lnTo>
                <a:lnTo>
                  <a:pt x="2521842" y="23457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D62F4AA-F9E3-AAD9-9B92-5837BAF07452}"/>
              </a:ext>
            </a:extLst>
          </p:cNvPr>
          <p:cNvSpPr/>
          <p:nvPr/>
        </p:nvSpPr>
        <p:spPr>
          <a:xfrm>
            <a:off x="6691320" y="1824634"/>
            <a:ext cx="512916" cy="785838"/>
          </a:xfrm>
          <a:custGeom>
            <a:avLst/>
            <a:gdLst>
              <a:gd name="connsiteX0" fmla="*/ 0 w 512916"/>
              <a:gd name="connsiteY0" fmla="*/ 551260 h 785838"/>
              <a:gd name="connsiteX1" fmla="*/ 0 w 512916"/>
              <a:gd name="connsiteY1" fmla="*/ 0 h 785838"/>
              <a:gd name="connsiteX2" fmla="*/ 512917 w 512916"/>
              <a:gd name="connsiteY2" fmla="*/ 175934 h 785838"/>
              <a:gd name="connsiteX3" fmla="*/ 512917 w 512916"/>
              <a:gd name="connsiteY3" fmla="*/ 785838 h 78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16" h="785838">
                <a:moveTo>
                  <a:pt x="0" y="551260"/>
                </a:moveTo>
                <a:lnTo>
                  <a:pt x="0" y="0"/>
                </a:lnTo>
                <a:lnTo>
                  <a:pt x="512917" y="175934"/>
                </a:lnTo>
                <a:lnTo>
                  <a:pt x="512917" y="785838"/>
                </a:lnTo>
                <a:close/>
              </a:path>
            </a:pathLst>
          </a:custGeom>
          <a:gradFill>
            <a:gsLst>
              <a:gs pos="3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AC6493F-575B-1704-75DE-E7F1E6D46991}"/>
              </a:ext>
            </a:extLst>
          </p:cNvPr>
          <p:cNvSpPr/>
          <p:nvPr/>
        </p:nvSpPr>
        <p:spPr>
          <a:xfrm>
            <a:off x="2673470" y="3056172"/>
            <a:ext cx="142476" cy="774109"/>
          </a:xfrm>
          <a:custGeom>
            <a:avLst/>
            <a:gdLst>
              <a:gd name="connsiteX0" fmla="*/ 0 w 142476"/>
              <a:gd name="connsiteY0" fmla="*/ 387055 h 774109"/>
              <a:gd name="connsiteX1" fmla="*/ 0 w 142476"/>
              <a:gd name="connsiteY1" fmla="*/ 0 h 774109"/>
              <a:gd name="connsiteX2" fmla="*/ 142477 w 142476"/>
              <a:gd name="connsiteY2" fmla="*/ 316681 h 774109"/>
              <a:gd name="connsiteX3" fmla="*/ 142477 w 142476"/>
              <a:gd name="connsiteY3" fmla="*/ 774109 h 77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476" h="774109">
                <a:moveTo>
                  <a:pt x="0" y="387055"/>
                </a:moveTo>
                <a:lnTo>
                  <a:pt x="0" y="0"/>
                </a:lnTo>
                <a:lnTo>
                  <a:pt x="142477" y="316681"/>
                </a:lnTo>
                <a:lnTo>
                  <a:pt x="142477" y="774109"/>
                </a:lnTo>
                <a:close/>
              </a:path>
            </a:pathLst>
          </a:custGeom>
          <a:gradFill flip="none" rotWithShape="1">
            <a:gsLst>
              <a:gs pos="2000">
                <a:schemeClr val="accent2">
                  <a:lumMod val="75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0" scaled="1"/>
            <a:tileRect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F911455-8831-5707-1A5B-0664901A0F35}"/>
              </a:ext>
            </a:extLst>
          </p:cNvPr>
          <p:cNvSpPr/>
          <p:nvPr/>
        </p:nvSpPr>
        <p:spPr>
          <a:xfrm>
            <a:off x="4682395" y="2375894"/>
            <a:ext cx="327696" cy="996958"/>
          </a:xfrm>
          <a:custGeom>
            <a:avLst/>
            <a:gdLst>
              <a:gd name="connsiteX0" fmla="*/ 0 w 327696"/>
              <a:gd name="connsiteY0" fmla="*/ 680278 h 996958"/>
              <a:gd name="connsiteX1" fmla="*/ 0 w 327696"/>
              <a:gd name="connsiteY1" fmla="*/ 0 h 996958"/>
              <a:gd name="connsiteX2" fmla="*/ 327697 w 327696"/>
              <a:gd name="connsiteY2" fmla="*/ 234579 h 996958"/>
              <a:gd name="connsiteX3" fmla="*/ 327697 w 327696"/>
              <a:gd name="connsiteY3" fmla="*/ 996959 h 99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696" h="996958">
                <a:moveTo>
                  <a:pt x="0" y="680278"/>
                </a:moveTo>
                <a:lnTo>
                  <a:pt x="0" y="0"/>
                </a:lnTo>
                <a:lnTo>
                  <a:pt x="327697" y="234579"/>
                </a:lnTo>
                <a:lnTo>
                  <a:pt x="327697" y="996959"/>
                </a:lnTo>
                <a:close/>
              </a:path>
            </a:pathLst>
          </a:custGeom>
          <a:gradFill>
            <a:gsLst>
              <a:gs pos="3000">
                <a:schemeClr val="accent4">
                  <a:lumMod val="75000"/>
                </a:schemeClr>
              </a:gs>
              <a:gs pos="100000">
                <a:schemeClr val="accent4">
                  <a:lumMod val="5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9A16A6C-ABD0-4627-78A2-E66FB96E72DE}"/>
              </a:ext>
            </a:extLst>
          </p:cNvPr>
          <p:cNvSpPr txBox="1"/>
          <p:nvPr/>
        </p:nvSpPr>
        <p:spPr>
          <a:xfrm>
            <a:off x="788214" y="4037829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01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3583AF-04A1-673E-6A6A-E328E223B739}"/>
              </a:ext>
            </a:extLst>
          </p:cNvPr>
          <p:cNvSpPr txBox="1"/>
          <p:nvPr/>
        </p:nvSpPr>
        <p:spPr>
          <a:xfrm>
            <a:off x="2982358" y="3580401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02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B5EE2D-43C2-7C5B-CA4C-1711F3533D6E}"/>
              </a:ext>
            </a:extLst>
          </p:cNvPr>
          <p:cNvSpPr txBox="1"/>
          <p:nvPr/>
        </p:nvSpPr>
        <p:spPr>
          <a:xfrm>
            <a:off x="5168510" y="2792125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03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FD4CD0-2271-3D34-A3A5-CE61C1EB5ADB}"/>
              </a:ext>
            </a:extLst>
          </p:cNvPr>
          <p:cNvSpPr txBox="1"/>
          <p:nvPr/>
        </p:nvSpPr>
        <p:spPr>
          <a:xfrm>
            <a:off x="7386192" y="2193036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04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2AC27D-4DF6-AA0E-3B08-924EE45665DF}"/>
              </a:ext>
            </a:extLst>
          </p:cNvPr>
          <p:cNvSpPr txBox="1"/>
          <p:nvPr/>
        </p:nvSpPr>
        <p:spPr>
          <a:xfrm>
            <a:off x="9540813" y="1593946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05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0380676-6E38-FA03-EDE4-FF2A66BEC6B5}"/>
              </a:ext>
            </a:extLst>
          </p:cNvPr>
          <p:cNvSpPr/>
          <p:nvPr/>
        </p:nvSpPr>
        <p:spPr>
          <a:xfrm>
            <a:off x="818156" y="5076497"/>
            <a:ext cx="1801438" cy="977461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This is a sample text.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FEEBEFF-E416-9549-3383-F1638899B87A}"/>
              </a:ext>
            </a:extLst>
          </p:cNvPr>
          <p:cNvSpPr/>
          <p:nvPr/>
        </p:nvSpPr>
        <p:spPr>
          <a:xfrm>
            <a:off x="3012300" y="4624553"/>
            <a:ext cx="1801438" cy="1309604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This is a sample text.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5CF1F4A-480D-7B87-C641-BAF817AA6477}"/>
              </a:ext>
            </a:extLst>
          </p:cNvPr>
          <p:cNvSpPr/>
          <p:nvPr/>
        </p:nvSpPr>
        <p:spPr>
          <a:xfrm>
            <a:off x="5206445" y="3825766"/>
            <a:ext cx="1801438" cy="2217681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This is a sample text.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79CA464-F172-E33E-1C47-33B8CED1B9A8}"/>
              </a:ext>
            </a:extLst>
          </p:cNvPr>
          <p:cNvSpPr/>
          <p:nvPr/>
        </p:nvSpPr>
        <p:spPr>
          <a:xfrm>
            <a:off x="7393466" y="3226676"/>
            <a:ext cx="1801438" cy="286662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This is a sample text.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CB8CE2E-87FC-1E9B-AACB-94434AC790E3}"/>
              </a:ext>
            </a:extLst>
          </p:cNvPr>
          <p:cNvSpPr/>
          <p:nvPr/>
        </p:nvSpPr>
        <p:spPr>
          <a:xfrm>
            <a:off x="9580488" y="2638096"/>
            <a:ext cx="1801438" cy="3457904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This is a sample text.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523E-A601-7FDC-9D87-7659502F3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5-Step Stairs Perspective Diagram PowerPoint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3167EA2-9B57-5A46-C420-EBD501A14632}"/>
              </a:ext>
            </a:extLst>
          </p:cNvPr>
          <p:cNvSpPr/>
          <p:nvPr/>
        </p:nvSpPr>
        <p:spPr>
          <a:xfrm>
            <a:off x="621803" y="3830281"/>
            <a:ext cx="2194144" cy="938314"/>
          </a:xfrm>
          <a:custGeom>
            <a:avLst/>
            <a:gdLst>
              <a:gd name="connsiteX0" fmla="*/ 0 w 2194144"/>
              <a:gd name="connsiteY0" fmla="*/ 0 h 938314"/>
              <a:gd name="connsiteX1" fmla="*/ 2194145 w 2194144"/>
              <a:gd name="connsiteY1" fmla="*/ 0 h 938314"/>
              <a:gd name="connsiteX2" fmla="*/ 2194145 w 2194144"/>
              <a:gd name="connsiteY2" fmla="*/ 938314 h 938314"/>
              <a:gd name="connsiteX3" fmla="*/ 0 w 2194144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938314">
                <a:moveTo>
                  <a:pt x="0" y="0"/>
                </a:moveTo>
                <a:lnTo>
                  <a:pt x="2194145" y="0"/>
                </a:lnTo>
                <a:lnTo>
                  <a:pt x="2194145" y="938314"/>
                </a:lnTo>
                <a:lnTo>
                  <a:pt x="0" y="938314"/>
                </a:lnTo>
                <a:close/>
              </a:path>
            </a:pathLst>
          </a:custGeom>
          <a:gradFill flip="none" rotWithShape="1">
            <a:gsLst>
              <a:gs pos="100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1"/>
            <a:tileRect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94DE95C-9500-7F9D-B4FD-3AB1CF1793EC}"/>
              </a:ext>
            </a:extLst>
          </p:cNvPr>
          <p:cNvSpPr/>
          <p:nvPr/>
        </p:nvSpPr>
        <p:spPr>
          <a:xfrm>
            <a:off x="621803" y="3443226"/>
            <a:ext cx="2194144" cy="387054"/>
          </a:xfrm>
          <a:custGeom>
            <a:avLst/>
            <a:gdLst>
              <a:gd name="connsiteX0" fmla="*/ 2051668 w 2194144"/>
              <a:gd name="connsiteY0" fmla="*/ 0 h 387054"/>
              <a:gd name="connsiteX1" fmla="*/ 99734 w 2194144"/>
              <a:gd name="connsiteY1" fmla="*/ 0 h 387054"/>
              <a:gd name="connsiteX2" fmla="*/ 0 w 2194144"/>
              <a:gd name="connsiteY2" fmla="*/ 387055 h 387054"/>
              <a:gd name="connsiteX3" fmla="*/ 2194145 w 2194144"/>
              <a:gd name="connsiteY3" fmla="*/ 387055 h 387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387054">
                <a:moveTo>
                  <a:pt x="2051668" y="0"/>
                </a:moveTo>
                <a:lnTo>
                  <a:pt x="99734" y="0"/>
                </a:lnTo>
                <a:lnTo>
                  <a:pt x="0" y="387055"/>
                </a:lnTo>
                <a:lnTo>
                  <a:pt x="2194145" y="387055"/>
                </a:lnTo>
                <a:close/>
              </a:path>
            </a:pathLst>
          </a:custGeom>
          <a:gradFill>
            <a:gsLst>
              <a:gs pos="1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4440D1A-18EB-678B-E64A-9D13B87BF67D}"/>
              </a:ext>
            </a:extLst>
          </p:cNvPr>
          <p:cNvSpPr/>
          <p:nvPr/>
        </p:nvSpPr>
        <p:spPr>
          <a:xfrm>
            <a:off x="2815947" y="3372853"/>
            <a:ext cx="2194144" cy="938314"/>
          </a:xfrm>
          <a:custGeom>
            <a:avLst/>
            <a:gdLst>
              <a:gd name="connsiteX0" fmla="*/ 0 w 2194144"/>
              <a:gd name="connsiteY0" fmla="*/ 0 h 938314"/>
              <a:gd name="connsiteX1" fmla="*/ 2194145 w 2194144"/>
              <a:gd name="connsiteY1" fmla="*/ 0 h 938314"/>
              <a:gd name="connsiteX2" fmla="*/ 2194145 w 2194144"/>
              <a:gd name="connsiteY2" fmla="*/ 938314 h 938314"/>
              <a:gd name="connsiteX3" fmla="*/ 0 w 2194144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938314">
                <a:moveTo>
                  <a:pt x="0" y="0"/>
                </a:moveTo>
                <a:lnTo>
                  <a:pt x="2194145" y="0"/>
                </a:lnTo>
                <a:lnTo>
                  <a:pt x="2194145" y="938314"/>
                </a:lnTo>
                <a:lnTo>
                  <a:pt x="0" y="938314"/>
                </a:lnTo>
                <a:close/>
              </a:path>
            </a:pathLst>
          </a:custGeom>
          <a:gradFill>
            <a:gsLst>
              <a:gs pos="1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D8386EB-5581-B252-AC66-93D721D2DF3F}"/>
              </a:ext>
            </a:extLst>
          </p:cNvPr>
          <p:cNvSpPr/>
          <p:nvPr/>
        </p:nvSpPr>
        <p:spPr>
          <a:xfrm>
            <a:off x="5010092" y="2610472"/>
            <a:ext cx="2194144" cy="938314"/>
          </a:xfrm>
          <a:custGeom>
            <a:avLst/>
            <a:gdLst>
              <a:gd name="connsiteX0" fmla="*/ 0 w 2194144"/>
              <a:gd name="connsiteY0" fmla="*/ 0 h 938314"/>
              <a:gd name="connsiteX1" fmla="*/ 2194145 w 2194144"/>
              <a:gd name="connsiteY1" fmla="*/ 0 h 938314"/>
              <a:gd name="connsiteX2" fmla="*/ 2194145 w 2194144"/>
              <a:gd name="connsiteY2" fmla="*/ 938314 h 938314"/>
              <a:gd name="connsiteX3" fmla="*/ 0 w 2194144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938314">
                <a:moveTo>
                  <a:pt x="0" y="0"/>
                </a:moveTo>
                <a:lnTo>
                  <a:pt x="2194145" y="0"/>
                </a:lnTo>
                <a:lnTo>
                  <a:pt x="2194145" y="938314"/>
                </a:lnTo>
                <a:lnTo>
                  <a:pt x="0" y="938314"/>
                </a:lnTo>
                <a:close/>
              </a:path>
            </a:pathLst>
          </a:custGeom>
          <a:gradFill>
            <a:gsLst>
              <a:gs pos="100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C5451B5-FDBB-F127-3235-938B64054598}"/>
              </a:ext>
            </a:extLst>
          </p:cNvPr>
          <p:cNvSpPr/>
          <p:nvPr/>
        </p:nvSpPr>
        <p:spPr>
          <a:xfrm>
            <a:off x="7204237" y="2000568"/>
            <a:ext cx="2179897" cy="938314"/>
          </a:xfrm>
          <a:custGeom>
            <a:avLst/>
            <a:gdLst>
              <a:gd name="connsiteX0" fmla="*/ 0 w 2179897"/>
              <a:gd name="connsiteY0" fmla="*/ 0 h 938314"/>
              <a:gd name="connsiteX1" fmla="*/ 2179897 w 2179897"/>
              <a:gd name="connsiteY1" fmla="*/ 0 h 938314"/>
              <a:gd name="connsiteX2" fmla="*/ 2179897 w 2179897"/>
              <a:gd name="connsiteY2" fmla="*/ 938314 h 938314"/>
              <a:gd name="connsiteX3" fmla="*/ 0 w 2179897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9897" h="938314">
                <a:moveTo>
                  <a:pt x="0" y="0"/>
                </a:moveTo>
                <a:lnTo>
                  <a:pt x="2179897" y="0"/>
                </a:lnTo>
                <a:lnTo>
                  <a:pt x="2179897" y="938314"/>
                </a:lnTo>
                <a:lnTo>
                  <a:pt x="0" y="938314"/>
                </a:lnTo>
                <a:close/>
              </a:path>
            </a:pathLst>
          </a:custGeom>
          <a:gradFill>
            <a:gsLst>
              <a:gs pos="1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50BF452-2E51-1532-57B7-B90B0188CBD9}"/>
              </a:ext>
            </a:extLst>
          </p:cNvPr>
          <p:cNvSpPr/>
          <p:nvPr/>
        </p:nvSpPr>
        <p:spPr>
          <a:xfrm>
            <a:off x="9384135" y="1414122"/>
            <a:ext cx="2194144" cy="938314"/>
          </a:xfrm>
          <a:custGeom>
            <a:avLst/>
            <a:gdLst>
              <a:gd name="connsiteX0" fmla="*/ 0 w 2194144"/>
              <a:gd name="connsiteY0" fmla="*/ 0 h 938314"/>
              <a:gd name="connsiteX1" fmla="*/ 2194145 w 2194144"/>
              <a:gd name="connsiteY1" fmla="*/ 0 h 938314"/>
              <a:gd name="connsiteX2" fmla="*/ 2194145 w 2194144"/>
              <a:gd name="connsiteY2" fmla="*/ 938314 h 938314"/>
              <a:gd name="connsiteX3" fmla="*/ 0 w 2194144"/>
              <a:gd name="connsiteY3" fmla="*/ 938314 h 93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938314">
                <a:moveTo>
                  <a:pt x="0" y="0"/>
                </a:moveTo>
                <a:lnTo>
                  <a:pt x="2194145" y="0"/>
                </a:lnTo>
                <a:lnTo>
                  <a:pt x="2194145" y="938314"/>
                </a:lnTo>
                <a:lnTo>
                  <a:pt x="0" y="938314"/>
                </a:lnTo>
                <a:close/>
              </a:path>
            </a:pathLst>
          </a:custGeom>
          <a:gradFill>
            <a:gsLst>
              <a:gs pos="100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7912BEB-A196-0A09-CD05-87C040A211F8}"/>
              </a:ext>
            </a:extLst>
          </p:cNvPr>
          <p:cNvSpPr/>
          <p:nvPr/>
        </p:nvSpPr>
        <p:spPr>
          <a:xfrm>
            <a:off x="621803" y="4768595"/>
            <a:ext cx="2194144" cy="1595134"/>
          </a:xfrm>
          <a:custGeom>
            <a:avLst/>
            <a:gdLst>
              <a:gd name="connsiteX0" fmla="*/ 0 w 2194144"/>
              <a:gd name="connsiteY0" fmla="*/ 0 h 1595134"/>
              <a:gd name="connsiteX1" fmla="*/ 2194145 w 2194144"/>
              <a:gd name="connsiteY1" fmla="*/ 0 h 1595134"/>
              <a:gd name="connsiteX2" fmla="*/ 2194145 w 2194144"/>
              <a:gd name="connsiteY2" fmla="*/ 1595134 h 1595134"/>
              <a:gd name="connsiteX3" fmla="*/ 0 w 2194144"/>
              <a:gd name="connsiteY3" fmla="*/ 1595134 h 1595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1595134">
                <a:moveTo>
                  <a:pt x="0" y="0"/>
                </a:moveTo>
                <a:lnTo>
                  <a:pt x="2194145" y="0"/>
                </a:lnTo>
                <a:lnTo>
                  <a:pt x="2194145" y="1595134"/>
                </a:lnTo>
                <a:lnTo>
                  <a:pt x="0" y="159513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2CBC053-6993-08CD-E71F-BFCC07D86D22}"/>
              </a:ext>
            </a:extLst>
          </p:cNvPr>
          <p:cNvSpPr/>
          <p:nvPr/>
        </p:nvSpPr>
        <p:spPr>
          <a:xfrm>
            <a:off x="2815947" y="4311167"/>
            <a:ext cx="2194144" cy="2052562"/>
          </a:xfrm>
          <a:custGeom>
            <a:avLst/>
            <a:gdLst>
              <a:gd name="connsiteX0" fmla="*/ 0 w 2194144"/>
              <a:gd name="connsiteY0" fmla="*/ 0 h 2052562"/>
              <a:gd name="connsiteX1" fmla="*/ 2194145 w 2194144"/>
              <a:gd name="connsiteY1" fmla="*/ 0 h 2052562"/>
              <a:gd name="connsiteX2" fmla="*/ 2194145 w 2194144"/>
              <a:gd name="connsiteY2" fmla="*/ 2052563 h 2052562"/>
              <a:gd name="connsiteX3" fmla="*/ 0 w 2194144"/>
              <a:gd name="connsiteY3" fmla="*/ 2052563 h 205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2052562">
                <a:moveTo>
                  <a:pt x="0" y="0"/>
                </a:moveTo>
                <a:lnTo>
                  <a:pt x="2194145" y="0"/>
                </a:lnTo>
                <a:lnTo>
                  <a:pt x="2194145" y="2052563"/>
                </a:lnTo>
                <a:lnTo>
                  <a:pt x="0" y="2052563"/>
                </a:lnTo>
                <a:close/>
              </a:path>
            </a:pathLst>
          </a:custGeom>
          <a:gradFill>
            <a:gsLst>
              <a:gs pos="2000">
                <a:schemeClr val="bg1">
                  <a:lumMod val="85000"/>
                </a:schemeClr>
              </a:gs>
              <a:gs pos="20000">
                <a:schemeClr val="bg1">
                  <a:lumMod val="95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3F69167-4B4B-E2DD-43B2-EBBB74C83F1B}"/>
              </a:ext>
            </a:extLst>
          </p:cNvPr>
          <p:cNvSpPr/>
          <p:nvPr/>
        </p:nvSpPr>
        <p:spPr>
          <a:xfrm>
            <a:off x="5010092" y="3548787"/>
            <a:ext cx="2194144" cy="2814942"/>
          </a:xfrm>
          <a:custGeom>
            <a:avLst/>
            <a:gdLst>
              <a:gd name="connsiteX0" fmla="*/ 0 w 2194144"/>
              <a:gd name="connsiteY0" fmla="*/ 0 h 2814942"/>
              <a:gd name="connsiteX1" fmla="*/ 2194145 w 2194144"/>
              <a:gd name="connsiteY1" fmla="*/ 0 h 2814942"/>
              <a:gd name="connsiteX2" fmla="*/ 2194145 w 2194144"/>
              <a:gd name="connsiteY2" fmla="*/ 2814943 h 2814942"/>
              <a:gd name="connsiteX3" fmla="*/ 0 w 2194144"/>
              <a:gd name="connsiteY3" fmla="*/ 2814943 h 281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2814942">
                <a:moveTo>
                  <a:pt x="0" y="0"/>
                </a:moveTo>
                <a:lnTo>
                  <a:pt x="2194145" y="0"/>
                </a:lnTo>
                <a:lnTo>
                  <a:pt x="2194145" y="2814943"/>
                </a:lnTo>
                <a:lnTo>
                  <a:pt x="0" y="2814943"/>
                </a:lnTo>
                <a:close/>
              </a:path>
            </a:pathLst>
          </a:custGeom>
          <a:gradFill>
            <a:gsLst>
              <a:gs pos="2000">
                <a:schemeClr val="bg1">
                  <a:lumMod val="85000"/>
                </a:schemeClr>
              </a:gs>
              <a:gs pos="20000">
                <a:schemeClr val="bg1">
                  <a:lumMod val="95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F19DBBD-EC14-20BB-C5AA-87E8FDB3F49D}"/>
              </a:ext>
            </a:extLst>
          </p:cNvPr>
          <p:cNvSpPr/>
          <p:nvPr/>
        </p:nvSpPr>
        <p:spPr>
          <a:xfrm>
            <a:off x="7204237" y="2938882"/>
            <a:ext cx="2179897" cy="3424847"/>
          </a:xfrm>
          <a:custGeom>
            <a:avLst/>
            <a:gdLst>
              <a:gd name="connsiteX0" fmla="*/ 0 w 2179897"/>
              <a:gd name="connsiteY0" fmla="*/ 0 h 3424847"/>
              <a:gd name="connsiteX1" fmla="*/ 2179897 w 2179897"/>
              <a:gd name="connsiteY1" fmla="*/ 0 h 3424847"/>
              <a:gd name="connsiteX2" fmla="*/ 2179897 w 2179897"/>
              <a:gd name="connsiteY2" fmla="*/ 3424847 h 3424847"/>
              <a:gd name="connsiteX3" fmla="*/ 0 w 2179897"/>
              <a:gd name="connsiteY3" fmla="*/ 3424847 h 342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9897" h="3424847">
                <a:moveTo>
                  <a:pt x="0" y="0"/>
                </a:moveTo>
                <a:lnTo>
                  <a:pt x="2179897" y="0"/>
                </a:lnTo>
                <a:lnTo>
                  <a:pt x="2179897" y="3424847"/>
                </a:lnTo>
                <a:lnTo>
                  <a:pt x="0" y="3424847"/>
                </a:lnTo>
                <a:close/>
              </a:path>
            </a:pathLst>
          </a:custGeom>
          <a:gradFill>
            <a:gsLst>
              <a:gs pos="2000">
                <a:schemeClr val="bg1">
                  <a:lumMod val="85000"/>
                </a:schemeClr>
              </a:gs>
              <a:gs pos="20000">
                <a:schemeClr val="bg1">
                  <a:lumMod val="95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6B4BF35-D16A-1305-FB70-03CFA11B8B88}"/>
              </a:ext>
            </a:extLst>
          </p:cNvPr>
          <p:cNvSpPr/>
          <p:nvPr/>
        </p:nvSpPr>
        <p:spPr>
          <a:xfrm>
            <a:off x="9384135" y="2352436"/>
            <a:ext cx="2194144" cy="4011293"/>
          </a:xfrm>
          <a:custGeom>
            <a:avLst/>
            <a:gdLst>
              <a:gd name="connsiteX0" fmla="*/ 0 w 2194144"/>
              <a:gd name="connsiteY0" fmla="*/ 0 h 4011293"/>
              <a:gd name="connsiteX1" fmla="*/ 2194145 w 2194144"/>
              <a:gd name="connsiteY1" fmla="*/ 0 h 4011293"/>
              <a:gd name="connsiteX2" fmla="*/ 2194145 w 2194144"/>
              <a:gd name="connsiteY2" fmla="*/ 4011294 h 4011293"/>
              <a:gd name="connsiteX3" fmla="*/ 0 w 2194144"/>
              <a:gd name="connsiteY3" fmla="*/ 4011294 h 401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144" h="4011293">
                <a:moveTo>
                  <a:pt x="0" y="0"/>
                </a:moveTo>
                <a:lnTo>
                  <a:pt x="2194145" y="0"/>
                </a:lnTo>
                <a:lnTo>
                  <a:pt x="2194145" y="4011294"/>
                </a:lnTo>
                <a:lnTo>
                  <a:pt x="0" y="4011294"/>
                </a:lnTo>
                <a:close/>
              </a:path>
            </a:pathLst>
          </a:custGeom>
          <a:gradFill>
            <a:gsLst>
              <a:gs pos="2000">
                <a:schemeClr val="bg1">
                  <a:lumMod val="85000"/>
                </a:schemeClr>
              </a:gs>
              <a:gs pos="20000">
                <a:schemeClr val="bg1">
                  <a:lumMod val="95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05BAD9C-EE46-7012-3558-E51758119967}"/>
              </a:ext>
            </a:extLst>
          </p:cNvPr>
          <p:cNvSpPr/>
          <p:nvPr/>
        </p:nvSpPr>
        <p:spPr>
          <a:xfrm>
            <a:off x="8643254" y="1285104"/>
            <a:ext cx="2935025" cy="129018"/>
          </a:xfrm>
          <a:custGeom>
            <a:avLst/>
            <a:gdLst>
              <a:gd name="connsiteX0" fmla="*/ 2208393 w 2935025"/>
              <a:gd name="connsiteY0" fmla="*/ 0 h 129018"/>
              <a:gd name="connsiteX1" fmla="*/ 0 w 2935025"/>
              <a:gd name="connsiteY1" fmla="*/ 0 h 129018"/>
              <a:gd name="connsiteX2" fmla="*/ 740880 w 2935025"/>
              <a:gd name="connsiteY2" fmla="*/ 129018 h 129018"/>
              <a:gd name="connsiteX3" fmla="*/ 2935025 w 2935025"/>
              <a:gd name="connsiteY3" fmla="*/ 129018 h 12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025" h="129018">
                <a:moveTo>
                  <a:pt x="2208393" y="0"/>
                </a:moveTo>
                <a:lnTo>
                  <a:pt x="0" y="0"/>
                </a:lnTo>
                <a:lnTo>
                  <a:pt x="740880" y="129018"/>
                </a:lnTo>
                <a:lnTo>
                  <a:pt x="2935025" y="129018"/>
                </a:lnTo>
                <a:close/>
              </a:path>
            </a:pathLst>
          </a:custGeom>
          <a:gradFill>
            <a:gsLst>
              <a:gs pos="12000">
                <a:schemeClr val="accent5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5A6D278-F58B-277F-4EE8-3E1F53CFC995}"/>
              </a:ext>
            </a:extLst>
          </p:cNvPr>
          <p:cNvSpPr/>
          <p:nvPr/>
        </p:nvSpPr>
        <p:spPr>
          <a:xfrm>
            <a:off x="6691320" y="1824634"/>
            <a:ext cx="2692814" cy="175933"/>
          </a:xfrm>
          <a:custGeom>
            <a:avLst/>
            <a:gdLst>
              <a:gd name="connsiteX0" fmla="*/ 1951934 w 2692814"/>
              <a:gd name="connsiteY0" fmla="*/ 0 h 175933"/>
              <a:gd name="connsiteX1" fmla="*/ 0 w 2692814"/>
              <a:gd name="connsiteY1" fmla="*/ 0 h 175933"/>
              <a:gd name="connsiteX2" fmla="*/ 512917 w 2692814"/>
              <a:gd name="connsiteY2" fmla="*/ 175934 h 175933"/>
              <a:gd name="connsiteX3" fmla="*/ 2692814 w 2692814"/>
              <a:gd name="connsiteY3" fmla="*/ 175934 h 17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14" h="175933">
                <a:moveTo>
                  <a:pt x="1951934" y="0"/>
                </a:moveTo>
                <a:lnTo>
                  <a:pt x="0" y="0"/>
                </a:lnTo>
                <a:lnTo>
                  <a:pt x="512917" y="175934"/>
                </a:lnTo>
                <a:lnTo>
                  <a:pt x="2692814" y="175934"/>
                </a:lnTo>
                <a:close/>
              </a:path>
            </a:pathLst>
          </a:custGeom>
          <a:gradFill>
            <a:gsLst>
              <a:gs pos="1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E10D8BC-9980-5159-925F-47BFEE118BD1}"/>
              </a:ext>
            </a:extLst>
          </p:cNvPr>
          <p:cNvSpPr/>
          <p:nvPr/>
        </p:nvSpPr>
        <p:spPr>
          <a:xfrm>
            <a:off x="8643254" y="1285104"/>
            <a:ext cx="740880" cy="715464"/>
          </a:xfrm>
          <a:custGeom>
            <a:avLst/>
            <a:gdLst>
              <a:gd name="connsiteX0" fmla="*/ 0 w 740880"/>
              <a:gd name="connsiteY0" fmla="*/ 539531 h 715464"/>
              <a:gd name="connsiteX1" fmla="*/ 0 w 740880"/>
              <a:gd name="connsiteY1" fmla="*/ 0 h 715464"/>
              <a:gd name="connsiteX2" fmla="*/ 740880 w 740880"/>
              <a:gd name="connsiteY2" fmla="*/ 129018 h 715464"/>
              <a:gd name="connsiteX3" fmla="*/ 740880 w 740880"/>
              <a:gd name="connsiteY3" fmla="*/ 715465 h 715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0880" h="715464">
                <a:moveTo>
                  <a:pt x="0" y="539531"/>
                </a:moveTo>
                <a:lnTo>
                  <a:pt x="0" y="0"/>
                </a:lnTo>
                <a:lnTo>
                  <a:pt x="740880" y="129018"/>
                </a:lnTo>
                <a:lnTo>
                  <a:pt x="740880" y="715465"/>
                </a:lnTo>
                <a:close/>
              </a:path>
            </a:pathLst>
          </a:custGeom>
          <a:gradFill>
            <a:gsLst>
              <a:gs pos="1200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108763B-85BC-DDD9-4998-51A596167359}"/>
              </a:ext>
            </a:extLst>
          </p:cNvPr>
          <p:cNvSpPr/>
          <p:nvPr/>
        </p:nvSpPr>
        <p:spPr>
          <a:xfrm>
            <a:off x="2673470" y="3056172"/>
            <a:ext cx="2336621" cy="316681"/>
          </a:xfrm>
          <a:custGeom>
            <a:avLst/>
            <a:gdLst>
              <a:gd name="connsiteX0" fmla="*/ 2008925 w 2336621"/>
              <a:gd name="connsiteY0" fmla="*/ 0 h 316681"/>
              <a:gd name="connsiteX1" fmla="*/ 0 w 2336621"/>
              <a:gd name="connsiteY1" fmla="*/ 0 h 316681"/>
              <a:gd name="connsiteX2" fmla="*/ 142477 w 2336621"/>
              <a:gd name="connsiteY2" fmla="*/ 316681 h 316681"/>
              <a:gd name="connsiteX3" fmla="*/ 2336622 w 2336621"/>
              <a:gd name="connsiteY3" fmla="*/ 316681 h 31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621" h="316681">
                <a:moveTo>
                  <a:pt x="2008925" y="0"/>
                </a:moveTo>
                <a:lnTo>
                  <a:pt x="0" y="0"/>
                </a:lnTo>
                <a:lnTo>
                  <a:pt x="142477" y="316681"/>
                </a:lnTo>
                <a:lnTo>
                  <a:pt x="2336622" y="316681"/>
                </a:lnTo>
                <a:close/>
              </a:path>
            </a:pathLst>
          </a:custGeom>
          <a:gradFill>
            <a:gsLst>
              <a:gs pos="2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D7B5FE1-C5E3-6D3F-0381-020D4D062E6E}"/>
              </a:ext>
            </a:extLst>
          </p:cNvPr>
          <p:cNvSpPr/>
          <p:nvPr/>
        </p:nvSpPr>
        <p:spPr>
          <a:xfrm>
            <a:off x="4682395" y="2375894"/>
            <a:ext cx="2521841" cy="234578"/>
          </a:xfrm>
          <a:custGeom>
            <a:avLst/>
            <a:gdLst>
              <a:gd name="connsiteX0" fmla="*/ 2008925 w 2521841"/>
              <a:gd name="connsiteY0" fmla="*/ 0 h 234578"/>
              <a:gd name="connsiteX1" fmla="*/ 0 w 2521841"/>
              <a:gd name="connsiteY1" fmla="*/ 0 h 234578"/>
              <a:gd name="connsiteX2" fmla="*/ 327697 w 2521841"/>
              <a:gd name="connsiteY2" fmla="*/ 234579 h 234578"/>
              <a:gd name="connsiteX3" fmla="*/ 2521842 w 2521841"/>
              <a:gd name="connsiteY3" fmla="*/ 234579 h 234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841" h="234578">
                <a:moveTo>
                  <a:pt x="2008925" y="0"/>
                </a:moveTo>
                <a:lnTo>
                  <a:pt x="0" y="0"/>
                </a:lnTo>
                <a:lnTo>
                  <a:pt x="327697" y="234579"/>
                </a:lnTo>
                <a:lnTo>
                  <a:pt x="2521842" y="23457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D62F4AA-F9E3-AAD9-9B92-5837BAF07452}"/>
              </a:ext>
            </a:extLst>
          </p:cNvPr>
          <p:cNvSpPr/>
          <p:nvPr/>
        </p:nvSpPr>
        <p:spPr>
          <a:xfrm>
            <a:off x="6691320" y="1824634"/>
            <a:ext cx="512916" cy="785838"/>
          </a:xfrm>
          <a:custGeom>
            <a:avLst/>
            <a:gdLst>
              <a:gd name="connsiteX0" fmla="*/ 0 w 512916"/>
              <a:gd name="connsiteY0" fmla="*/ 551260 h 785838"/>
              <a:gd name="connsiteX1" fmla="*/ 0 w 512916"/>
              <a:gd name="connsiteY1" fmla="*/ 0 h 785838"/>
              <a:gd name="connsiteX2" fmla="*/ 512917 w 512916"/>
              <a:gd name="connsiteY2" fmla="*/ 175934 h 785838"/>
              <a:gd name="connsiteX3" fmla="*/ 512917 w 512916"/>
              <a:gd name="connsiteY3" fmla="*/ 785838 h 78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16" h="785838">
                <a:moveTo>
                  <a:pt x="0" y="551260"/>
                </a:moveTo>
                <a:lnTo>
                  <a:pt x="0" y="0"/>
                </a:lnTo>
                <a:lnTo>
                  <a:pt x="512917" y="175934"/>
                </a:lnTo>
                <a:lnTo>
                  <a:pt x="512917" y="785838"/>
                </a:lnTo>
                <a:close/>
              </a:path>
            </a:pathLst>
          </a:custGeom>
          <a:gradFill>
            <a:gsLst>
              <a:gs pos="3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AC6493F-575B-1704-75DE-E7F1E6D46991}"/>
              </a:ext>
            </a:extLst>
          </p:cNvPr>
          <p:cNvSpPr/>
          <p:nvPr/>
        </p:nvSpPr>
        <p:spPr>
          <a:xfrm>
            <a:off x="2673470" y="3056172"/>
            <a:ext cx="142476" cy="774109"/>
          </a:xfrm>
          <a:custGeom>
            <a:avLst/>
            <a:gdLst>
              <a:gd name="connsiteX0" fmla="*/ 0 w 142476"/>
              <a:gd name="connsiteY0" fmla="*/ 387055 h 774109"/>
              <a:gd name="connsiteX1" fmla="*/ 0 w 142476"/>
              <a:gd name="connsiteY1" fmla="*/ 0 h 774109"/>
              <a:gd name="connsiteX2" fmla="*/ 142477 w 142476"/>
              <a:gd name="connsiteY2" fmla="*/ 316681 h 774109"/>
              <a:gd name="connsiteX3" fmla="*/ 142477 w 142476"/>
              <a:gd name="connsiteY3" fmla="*/ 774109 h 77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476" h="774109">
                <a:moveTo>
                  <a:pt x="0" y="387055"/>
                </a:moveTo>
                <a:lnTo>
                  <a:pt x="0" y="0"/>
                </a:lnTo>
                <a:lnTo>
                  <a:pt x="142477" y="316681"/>
                </a:lnTo>
                <a:lnTo>
                  <a:pt x="142477" y="774109"/>
                </a:lnTo>
                <a:close/>
              </a:path>
            </a:pathLst>
          </a:custGeom>
          <a:gradFill flip="none" rotWithShape="1">
            <a:gsLst>
              <a:gs pos="2000">
                <a:schemeClr val="accent2">
                  <a:lumMod val="75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0" scaled="1"/>
            <a:tileRect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F911455-8831-5707-1A5B-0664901A0F35}"/>
              </a:ext>
            </a:extLst>
          </p:cNvPr>
          <p:cNvSpPr/>
          <p:nvPr/>
        </p:nvSpPr>
        <p:spPr>
          <a:xfrm>
            <a:off x="4682395" y="2375894"/>
            <a:ext cx="327696" cy="996958"/>
          </a:xfrm>
          <a:custGeom>
            <a:avLst/>
            <a:gdLst>
              <a:gd name="connsiteX0" fmla="*/ 0 w 327696"/>
              <a:gd name="connsiteY0" fmla="*/ 680278 h 996958"/>
              <a:gd name="connsiteX1" fmla="*/ 0 w 327696"/>
              <a:gd name="connsiteY1" fmla="*/ 0 h 996958"/>
              <a:gd name="connsiteX2" fmla="*/ 327697 w 327696"/>
              <a:gd name="connsiteY2" fmla="*/ 234579 h 996958"/>
              <a:gd name="connsiteX3" fmla="*/ 327697 w 327696"/>
              <a:gd name="connsiteY3" fmla="*/ 996959 h 99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696" h="996958">
                <a:moveTo>
                  <a:pt x="0" y="680278"/>
                </a:moveTo>
                <a:lnTo>
                  <a:pt x="0" y="0"/>
                </a:lnTo>
                <a:lnTo>
                  <a:pt x="327697" y="234579"/>
                </a:lnTo>
                <a:lnTo>
                  <a:pt x="327697" y="996959"/>
                </a:lnTo>
                <a:close/>
              </a:path>
            </a:pathLst>
          </a:custGeom>
          <a:gradFill>
            <a:gsLst>
              <a:gs pos="3000">
                <a:schemeClr val="accent4">
                  <a:lumMod val="75000"/>
                </a:schemeClr>
              </a:gs>
              <a:gs pos="100000">
                <a:schemeClr val="accent4">
                  <a:lumMod val="50000"/>
                </a:schemeClr>
              </a:gs>
            </a:gsLst>
            <a:lin ang="0" scaled="1"/>
          </a:gradFill>
          <a:ln w="14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F049EE5-FE05-6E1C-E0DA-0B418583F872}"/>
              </a:ext>
            </a:extLst>
          </p:cNvPr>
          <p:cNvCxnSpPr>
            <a:cxnSpLocks/>
          </p:cNvCxnSpPr>
          <p:nvPr/>
        </p:nvCxnSpPr>
        <p:spPr>
          <a:xfrm>
            <a:off x="9637986" y="3582216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E6CA008-BA51-387C-C252-E2ED4A34B13E}"/>
              </a:ext>
            </a:extLst>
          </p:cNvPr>
          <p:cNvSpPr txBox="1"/>
          <p:nvPr/>
        </p:nvSpPr>
        <p:spPr>
          <a:xfrm>
            <a:off x="9637986" y="3176283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2016A3B-82AA-9827-9168-580EA760A3E4}"/>
              </a:ext>
            </a:extLst>
          </p:cNvPr>
          <p:cNvCxnSpPr>
            <a:cxnSpLocks/>
          </p:cNvCxnSpPr>
          <p:nvPr/>
        </p:nvCxnSpPr>
        <p:spPr>
          <a:xfrm>
            <a:off x="9637986" y="4109892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F5F2ABC-7FEC-C69D-C956-6D3929F08890}"/>
              </a:ext>
            </a:extLst>
          </p:cNvPr>
          <p:cNvSpPr txBox="1"/>
          <p:nvPr/>
        </p:nvSpPr>
        <p:spPr>
          <a:xfrm>
            <a:off x="9637986" y="3703959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AD5B315-46DB-5DB0-C849-2133EFE432A2}"/>
              </a:ext>
            </a:extLst>
          </p:cNvPr>
          <p:cNvCxnSpPr>
            <a:cxnSpLocks/>
          </p:cNvCxnSpPr>
          <p:nvPr/>
        </p:nvCxnSpPr>
        <p:spPr>
          <a:xfrm>
            <a:off x="9637986" y="4637568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5D0CE86-FF83-DEA2-BF63-06CD389450A1}"/>
              </a:ext>
            </a:extLst>
          </p:cNvPr>
          <p:cNvSpPr txBox="1"/>
          <p:nvPr/>
        </p:nvSpPr>
        <p:spPr>
          <a:xfrm>
            <a:off x="9637986" y="4231635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79EE9E2-D2A6-DC51-F060-FEC4A3D34DF5}"/>
              </a:ext>
            </a:extLst>
          </p:cNvPr>
          <p:cNvCxnSpPr>
            <a:cxnSpLocks/>
          </p:cNvCxnSpPr>
          <p:nvPr/>
        </p:nvCxnSpPr>
        <p:spPr>
          <a:xfrm>
            <a:off x="9637986" y="5165244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21EEF98-8BE9-5DFA-6E68-1495A051E2AD}"/>
              </a:ext>
            </a:extLst>
          </p:cNvPr>
          <p:cNvSpPr txBox="1"/>
          <p:nvPr/>
        </p:nvSpPr>
        <p:spPr>
          <a:xfrm>
            <a:off x="9637986" y="4759311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E5C41A7-7C1D-205E-0221-2BF623B42EBF}"/>
              </a:ext>
            </a:extLst>
          </p:cNvPr>
          <p:cNvCxnSpPr>
            <a:cxnSpLocks/>
          </p:cNvCxnSpPr>
          <p:nvPr/>
        </p:nvCxnSpPr>
        <p:spPr>
          <a:xfrm>
            <a:off x="9637986" y="5692920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CA08E76-A754-8C33-A550-609BF66D888A}"/>
              </a:ext>
            </a:extLst>
          </p:cNvPr>
          <p:cNvSpPr txBox="1"/>
          <p:nvPr/>
        </p:nvSpPr>
        <p:spPr>
          <a:xfrm>
            <a:off x="9637986" y="5286987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151BC28-9722-5EC1-6ABA-4CFC3DC9714E}"/>
              </a:ext>
            </a:extLst>
          </p:cNvPr>
          <p:cNvSpPr txBox="1"/>
          <p:nvPr/>
        </p:nvSpPr>
        <p:spPr>
          <a:xfrm>
            <a:off x="9637986" y="5814665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F811725-DE33-4B2C-8BCE-BA8D413D10BC}"/>
              </a:ext>
            </a:extLst>
          </p:cNvPr>
          <p:cNvCxnSpPr>
            <a:cxnSpLocks/>
          </p:cNvCxnSpPr>
          <p:nvPr/>
        </p:nvCxnSpPr>
        <p:spPr>
          <a:xfrm>
            <a:off x="7462345" y="4109892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1DDE7EF-E1C8-BD5D-39CF-E60469899B74}"/>
              </a:ext>
            </a:extLst>
          </p:cNvPr>
          <p:cNvSpPr txBox="1"/>
          <p:nvPr/>
        </p:nvSpPr>
        <p:spPr>
          <a:xfrm>
            <a:off x="7462345" y="3703959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8D2A698-54F2-0B1B-5628-71B44EA7F098}"/>
              </a:ext>
            </a:extLst>
          </p:cNvPr>
          <p:cNvCxnSpPr>
            <a:cxnSpLocks/>
          </p:cNvCxnSpPr>
          <p:nvPr/>
        </p:nvCxnSpPr>
        <p:spPr>
          <a:xfrm>
            <a:off x="7462345" y="4637568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22D8FE8-5A94-EE51-4C93-016F66116946}"/>
              </a:ext>
            </a:extLst>
          </p:cNvPr>
          <p:cNvSpPr txBox="1"/>
          <p:nvPr/>
        </p:nvSpPr>
        <p:spPr>
          <a:xfrm>
            <a:off x="7462345" y="4231635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E842C74-6A61-8A51-FED6-8FBAF7E9152A}"/>
              </a:ext>
            </a:extLst>
          </p:cNvPr>
          <p:cNvCxnSpPr>
            <a:cxnSpLocks/>
          </p:cNvCxnSpPr>
          <p:nvPr/>
        </p:nvCxnSpPr>
        <p:spPr>
          <a:xfrm>
            <a:off x="7462345" y="5165244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1B542FD0-C069-69C1-A7E4-B5863549199B}"/>
              </a:ext>
            </a:extLst>
          </p:cNvPr>
          <p:cNvSpPr txBox="1"/>
          <p:nvPr/>
        </p:nvSpPr>
        <p:spPr>
          <a:xfrm>
            <a:off x="7462345" y="4759311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2475E68-5403-8942-9BC7-40CCC182B170}"/>
              </a:ext>
            </a:extLst>
          </p:cNvPr>
          <p:cNvCxnSpPr>
            <a:cxnSpLocks/>
          </p:cNvCxnSpPr>
          <p:nvPr/>
        </p:nvCxnSpPr>
        <p:spPr>
          <a:xfrm>
            <a:off x="7462345" y="5692920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04ED05B-568B-446A-82D5-1001C61931A6}"/>
              </a:ext>
            </a:extLst>
          </p:cNvPr>
          <p:cNvSpPr txBox="1"/>
          <p:nvPr/>
        </p:nvSpPr>
        <p:spPr>
          <a:xfrm>
            <a:off x="7462345" y="5286987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53A9CC2-F388-0E19-278F-24BED98C512B}"/>
              </a:ext>
            </a:extLst>
          </p:cNvPr>
          <p:cNvSpPr txBox="1"/>
          <p:nvPr/>
        </p:nvSpPr>
        <p:spPr>
          <a:xfrm>
            <a:off x="7462345" y="5814665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FA73118-1C2C-A96D-7434-80124B87C16E}"/>
              </a:ext>
            </a:extLst>
          </p:cNvPr>
          <p:cNvCxnSpPr>
            <a:cxnSpLocks/>
          </p:cNvCxnSpPr>
          <p:nvPr/>
        </p:nvCxnSpPr>
        <p:spPr>
          <a:xfrm>
            <a:off x="5265683" y="4637568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16FAD3CA-573B-DABF-1D0D-74B92E7B1D3C}"/>
              </a:ext>
            </a:extLst>
          </p:cNvPr>
          <p:cNvSpPr txBox="1"/>
          <p:nvPr/>
        </p:nvSpPr>
        <p:spPr>
          <a:xfrm>
            <a:off x="5265683" y="4231635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64583FF-B796-CFB3-1F76-90057C86193B}"/>
              </a:ext>
            </a:extLst>
          </p:cNvPr>
          <p:cNvCxnSpPr>
            <a:cxnSpLocks/>
          </p:cNvCxnSpPr>
          <p:nvPr/>
        </p:nvCxnSpPr>
        <p:spPr>
          <a:xfrm>
            <a:off x="5265683" y="5165244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AC229CD-D537-3263-AF73-6ACC0DC947D2}"/>
              </a:ext>
            </a:extLst>
          </p:cNvPr>
          <p:cNvSpPr txBox="1"/>
          <p:nvPr/>
        </p:nvSpPr>
        <p:spPr>
          <a:xfrm>
            <a:off x="5265683" y="4759311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5DB6797-8E7D-3C31-39B3-A4B85B03EC41}"/>
              </a:ext>
            </a:extLst>
          </p:cNvPr>
          <p:cNvCxnSpPr>
            <a:cxnSpLocks/>
          </p:cNvCxnSpPr>
          <p:nvPr/>
        </p:nvCxnSpPr>
        <p:spPr>
          <a:xfrm>
            <a:off x="5265683" y="5692920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F1C9E6A2-BC04-A55F-ACFB-70411A82C80D}"/>
              </a:ext>
            </a:extLst>
          </p:cNvPr>
          <p:cNvSpPr txBox="1"/>
          <p:nvPr/>
        </p:nvSpPr>
        <p:spPr>
          <a:xfrm>
            <a:off x="5265683" y="5286987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8636838-07E0-94FD-FE89-C1BB6ADA55C8}"/>
              </a:ext>
            </a:extLst>
          </p:cNvPr>
          <p:cNvSpPr txBox="1"/>
          <p:nvPr/>
        </p:nvSpPr>
        <p:spPr>
          <a:xfrm>
            <a:off x="5265683" y="5814665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A0B123B-295E-882E-DFE3-7649F8FD806F}"/>
              </a:ext>
            </a:extLst>
          </p:cNvPr>
          <p:cNvCxnSpPr>
            <a:cxnSpLocks/>
          </p:cNvCxnSpPr>
          <p:nvPr/>
        </p:nvCxnSpPr>
        <p:spPr>
          <a:xfrm>
            <a:off x="3079531" y="5165244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394B2A74-2D4F-A51A-25AE-8969FFAAB58C}"/>
              </a:ext>
            </a:extLst>
          </p:cNvPr>
          <p:cNvSpPr txBox="1"/>
          <p:nvPr/>
        </p:nvSpPr>
        <p:spPr>
          <a:xfrm>
            <a:off x="3079531" y="4759311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8BFC796-7444-13D9-4B3E-03F6D562E370}"/>
              </a:ext>
            </a:extLst>
          </p:cNvPr>
          <p:cNvCxnSpPr>
            <a:cxnSpLocks/>
          </p:cNvCxnSpPr>
          <p:nvPr/>
        </p:nvCxnSpPr>
        <p:spPr>
          <a:xfrm>
            <a:off x="3079531" y="5692920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F81C43E-9A24-BE18-8D57-EA13D1AEEFCB}"/>
              </a:ext>
            </a:extLst>
          </p:cNvPr>
          <p:cNvSpPr txBox="1"/>
          <p:nvPr/>
        </p:nvSpPr>
        <p:spPr>
          <a:xfrm>
            <a:off x="3079531" y="5286987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A66393D-1E9D-A694-7488-41A35ED90BE3}"/>
              </a:ext>
            </a:extLst>
          </p:cNvPr>
          <p:cNvSpPr txBox="1"/>
          <p:nvPr/>
        </p:nvSpPr>
        <p:spPr>
          <a:xfrm>
            <a:off x="3079531" y="5814665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243458A1-8F8A-6CBE-43A8-FB0192ADD5FF}"/>
              </a:ext>
            </a:extLst>
          </p:cNvPr>
          <p:cNvCxnSpPr>
            <a:cxnSpLocks/>
          </p:cNvCxnSpPr>
          <p:nvPr/>
        </p:nvCxnSpPr>
        <p:spPr>
          <a:xfrm>
            <a:off x="861848" y="5692920"/>
            <a:ext cx="168165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652341DE-4B09-B867-AD74-FF4FCEC94F93}"/>
              </a:ext>
            </a:extLst>
          </p:cNvPr>
          <p:cNvSpPr txBox="1"/>
          <p:nvPr/>
        </p:nvSpPr>
        <p:spPr>
          <a:xfrm>
            <a:off x="861848" y="5286987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9722D2F-B341-E30C-FBF8-D9160C0F8819}"/>
              </a:ext>
            </a:extLst>
          </p:cNvPr>
          <p:cNvSpPr txBox="1"/>
          <p:nvPr/>
        </p:nvSpPr>
        <p:spPr>
          <a:xfrm>
            <a:off x="861848" y="5814665"/>
            <a:ext cx="1668157" cy="2841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3112C4-6BD1-31AB-59E3-4550727F5CFC}"/>
              </a:ext>
            </a:extLst>
          </p:cNvPr>
          <p:cNvSpPr txBox="1"/>
          <p:nvPr/>
        </p:nvSpPr>
        <p:spPr>
          <a:xfrm>
            <a:off x="788214" y="4037829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01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277E42-F0ED-86C7-E943-4826269931BD}"/>
              </a:ext>
            </a:extLst>
          </p:cNvPr>
          <p:cNvSpPr txBox="1"/>
          <p:nvPr/>
        </p:nvSpPr>
        <p:spPr>
          <a:xfrm>
            <a:off x="2982358" y="3580401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02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93A484-7575-26EE-16EE-C8FC1A96AE93}"/>
              </a:ext>
            </a:extLst>
          </p:cNvPr>
          <p:cNvSpPr txBox="1"/>
          <p:nvPr/>
        </p:nvSpPr>
        <p:spPr>
          <a:xfrm>
            <a:off x="5168510" y="2792125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03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A50265-6B6E-27CD-4224-B6FAC39C819C}"/>
              </a:ext>
            </a:extLst>
          </p:cNvPr>
          <p:cNvSpPr txBox="1"/>
          <p:nvPr/>
        </p:nvSpPr>
        <p:spPr>
          <a:xfrm>
            <a:off x="7386192" y="2193036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04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DAA9B5B-0062-98FA-C00F-8BBD103AD42B}"/>
              </a:ext>
            </a:extLst>
          </p:cNvPr>
          <p:cNvSpPr txBox="1"/>
          <p:nvPr/>
        </p:nvSpPr>
        <p:spPr>
          <a:xfrm>
            <a:off x="9540813" y="1593946"/>
            <a:ext cx="1861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STEP 05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605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A4812C-4333-854F-CDD3-E5201D4D20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597" y="923323"/>
            <a:ext cx="3873742" cy="217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34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FBA81C"/>
      </a:accent1>
      <a:accent2>
        <a:srgbClr val="7A69D1"/>
      </a:accent2>
      <a:accent3>
        <a:srgbClr val="41B4E0"/>
      </a:accent3>
      <a:accent4>
        <a:srgbClr val="01BF7F"/>
      </a:accent4>
      <a:accent5>
        <a:srgbClr val="FD4954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5538</TotalTime>
  <Words>228</Words>
  <Application>Microsoft Office PowerPoint</Application>
  <PresentationFormat>Custom</PresentationFormat>
  <Paragraphs>58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5-Step Stairs Perspective Diagram PowerPoint Template</vt:lpstr>
      <vt:lpstr>5-Step Stairs Perspective Diagram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5-Step Stairs Perspective Diagram PowerPoint Template</dc:title>
  <dc:creator>Julian</dc:creator>
  <cp:lastModifiedBy>lenovo</cp:lastModifiedBy>
  <cp:revision>112</cp:revision>
  <dcterms:created xsi:type="dcterms:W3CDTF">2013-09-12T13:05:01Z</dcterms:created>
  <dcterms:modified xsi:type="dcterms:W3CDTF">2024-10-04T13:34:07Z</dcterms:modified>
</cp:coreProperties>
</file>