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276" r:id="rId3"/>
    <p:sldId id="290" r:id="rId4"/>
    <p:sldId id="268" r:id="rId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BC12"/>
    <a:srgbClr val="BB9A1F"/>
    <a:srgbClr val="F2D55C"/>
    <a:srgbClr val="F4C94E"/>
    <a:srgbClr val="F0B718"/>
    <a:srgbClr val="DDB933"/>
    <a:srgbClr val="E1AF23"/>
    <a:srgbClr val="F3D863"/>
    <a:srgbClr val="CA9C1C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4"/>
  </p:normalViewPr>
  <p:slideViewPr>
    <p:cSldViewPr>
      <p:cViewPr>
        <p:scale>
          <a:sx n="150" d="100"/>
          <a:sy n="150" d="100"/>
        </p:scale>
        <p:origin x="-2154" y="-138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98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can safely remove this slide. This slide</a:t>
            </a:r>
            <a:r>
              <a:rPr lang="en-US" baseline="0" dirty="0"/>
              <a:t> design was provided by SlideModel.com – You can download more templates, shapes and elements for PowerPoint from </a:t>
            </a:r>
            <a:r>
              <a:rPr lang="en-US" dirty="0">
                <a:hlinkClick r:id="rId3"/>
              </a:rPr>
              <a:t>http://slidemodel.com/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10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safely remove this slide. This slide</a:t>
            </a:r>
            <a:r>
              <a:rPr lang="en-US" baseline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rtlCol="0" anchor="ctr"/>
          <a:lstStyle/>
          <a:p>
            <a:pPr algn="ctr"/>
            <a:endParaRPr lang="en-US" sz="179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3887118"/>
            <a:ext cx="10360501" cy="610820"/>
          </a:xfrm>
        </p:spPr>
        <p:txBody>
          <a:bodyPr/>
          <a:lstStyle>
            <a:lvl1pPr algn="ctr">
              <a:defRPr lang="en-US" sz="3998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8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11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9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11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80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4"/>
            <a:ext cx="10360501" cy="1362075"/>
          </a:xfrm>
        </p:spPr>
        <p:txBody>
          <a:bodyPr anchor="t"/>
          <a:lstStyle>
            <a:lvl1pPr algn="l">
              <a:defRPr sz="52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1pPr>
            <a:lvl2pPr marL="609158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2pPr>
            <a:lvl3pPr marL="1218317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827474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4pPr>
            <a:lvl5pPr marL="2436633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5pPr>
            <a:lvl6pPr marL="3045792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6pPr>
            <a:lvl7pPr marL="3654949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7pPr>
            <a:lvl8pPr marL="4264107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8pPr>
            <a:lvl9pPr marL="487326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9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4"/>
            <a:ext cx="5383398" cy="4525963"/>
          </a:xfrm>
        </p:spPr>
        <p:txBody>
          <a:bodyPr/>
          <a:lstStyle>
            <a:lvl1pPr>
              <a:defRPr sz="3698"/>
            </a:lvl1pPr>
            <a:lvl2pPr>
              <a:defRPr sz="3198"/>
            </a:lvl2pPr>
            <a:lvl3pPr>
              <a:defRPr sz="2698"/>
            </a:lvl3pPr>
            <a:lvl4pPr>
              <a:defRPr sz="2398"/>
            </a:lvl4pPr>
            <a:lvl5pPr>
              <a:defRPr sz="2398"/>
            </a:lvl5pPr>
            <a:lvl6pPr>
              <a:defRPr sz="2398"/>
            </a:lvl6pPr>
            <a:lvl7pPr>
              <a:defRPr sz="2398"/>
            </a:lvl7pPr>
            <a:lvl8pPr>
              <a:defRPr sz="2398"/>
            </a:lvl8pPr>
            <a:lvl9pPr>
              <a:defRPr sz="23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3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6"/>
            <a:ext cx="5385514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7" y="1535116"/>
            <a:ext cx="5387630" cy="639763"/>
          </a:xfrm>
        </p:spPr>
        <p:txBody>
          <a:bodyPr anchor="b"/>
          <a:lstStyle>
            <a:lvl1pPr marL="0" indent="0">
              <a:buNone/>
              <a:defRPr sz="3198" b="1"/>
            </a:lvl1pPr>
            <a:lvl2pPr marL="609158" indent="0">
              <a:buNone/>
              <a:defRPr sz="2698" b="1"/>
            </a:lvl2pPr>
            <a:lvl3pPr marL="1218317" indent="0">
              <a:buNone/>
              <a:defRPr sz="2398" b="1"/>
            </a:lvl3pPr>
            <a:lvl4pPr marL="1827474" indent="0">
              <a:buNone/>
              <a:defRPr sz="2098" b="1"/>
            </a:lvl4pPr>
            <a:lvl5pPr marL="2436633" indent="0">
              <a:buNone/>
              <a:defRPr sz="2098" b="1"/>
            </a:lvl5pPr>
            <a:lvl6pPr marL="3045792" indent="0">
              <a:buNone/>
              <a:defRPr sz="2098" b="1"/>
            </a:lvl6pPr>
            <a:lvl7pPr marL="3654949" indent="0">
              <a:buNone/>
              <a:defRPr sz="2098" b="1"/>
            </a:lvl7pPr>
            <a:lvl8pPr marL="4264107" indent="0">
              <a:buNone/>
              <a:defRPr sz="2098" b="1"/>
            </a:lvl8pPr>
            <a:lvl9pPr marL="4873265" indent="0">
              <a:buNone/>
              <a:defRPr sz="20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0" cy="3951288"/>
          </a:xfrm>
        </p:spPr>
        <p:txBody>
          <a:bodyPr/>
          <a:lstStyle>
            <a:lvl1pPr>
              <a:defRPr sz="3198"/>
            </a:lvl1pPr>
            <a:lvl2pPr>
              <a:defRPr sz="2698"/>
            </a:lvl2pPr>
            <a:lvl3pPr>
              <a:defRPr sz="2398"/>
            </a:lvl3pPr>
            <a:lvl4pPr>
              <a:defRPr sz="2098"/>
            </a:lvl4pPr>
            <a:lvl5pPr>
              <a:defRPr sz="2098"/>
            </a:lvl5pPr>
            <a:lvl6pPr>
              <a:defRPr sz="2098"/>
            </a:lvl6pPr>
            <a:lvl7pPr>
              <a:defRPr sz="2098"/>
            </a:lvl7pPr>
            <a:lvl8pPr>
              <a:defRPr sz="2098"/>
            </a:lvl8pPr>
            <a:lvl9pPr>
              <a:defRPr sz="20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62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5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85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4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5" y="273052"/>
            <a:ext cx="4010039" cy="1162051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6"/>
            <a:ext cx="6813892" cy="5853113"/>
          </a:xfrm>
        </p:spPr>
        <p:txBody>
          <a:bodyPr/>
          <a:lstStyle>
            <a:lvl1pPr>
              <a:defRPr sz="4298"/>
            </a:lvl1pPr>
            <a:lvl2pPr>
              <a:defRPr sz="3698"/>
            </a:lvl2pPr>
            <a:lvl3pPr>
              <a:defRPr sz="319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5" y="1435104"/>
            <a:ext cx="4010039" cy="46910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79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3"/>
            <a:ext cx="7313295" cy="566739"/>
          </a:xfrm>
        </p:spPr>
        <p:txBody>
          <a:bodyPr anchor="b"/>
          <a:lstStyle>
            <a:lvl1pPr algn="l">
              <a:defRPr sz="26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4298"/>
            </a:lvl1pPr>
            <a:lvl2pPr marL="609158" indent="0">
              <a:buNone/>
              <a:defRPr sz="3698"/>
            </a:lvl2pPr>
            <a:lvl3pPr marL="1218317" indent="0">
              <a:buNone/>
              <a:defRPr sz="3198"/>
            </a:lvl3pPr>
            <a:lvl4pPr marL="1827474" indent="0">
              <a:buNone/>
              <a:defRPr sz="2698"/>
            </a:lvl4pPr>
            <a:lvl5pPr marL="2436633" indent="0">
              <a:buNone/>
              <a:defRPr sz="2698"/>
            </a:lvl5pPr>
            <a:lvl6pPr marL="3045792" indent="0">
              <a:buNone/>
              <a:defRPr sz="2698"/>
            </a:lvl6pPr>
            <a:lvl7pPr marL="3654949" indent="0">
              <a:buNone/>
              <a:defRPr sz="2698"/>
            </a:lvl7pPr>
            <a:lvl8pPr marL="4264107" indent="0">
              <a:buNone/>
              <a:defRPr sz="2698"/>
            </a:lvl8pPr>
            <a:lvl9pPr marL="4873265" indent="0">
              <a:buNone/>
              <a:defRPr sz="26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42"/>
            <a:ext cx="7313295" cy="804863"/>
          </a:xfrm>
        </p:spPr>
        <p:txBody>
          <a:bodyPr/>
          <a:lstStyle>
            <a:lvl1pPr marL="0" indent="0">
              <a:buNone/>
              <a:defRPr sz="1898"/>
            </a:lvl1pPr>
            <a:lvl2pPr marL="609158" indent="0">
              <a:buNone/>
              <a:defRPr sz="1600"/>
            </a:lvl2pPr>
            <a:lvl3pPr marL="1218317" indent="0">
              <a:buNone/>
              <a:defRPr sz="1300"/>
            </a:lvl3pPr>
            <a:lvl4pPr marL="1827474" indent="0">
              <a:buNone/>
              <a:defRPr sz="1200"/>
            </a:lvl4pPr>
            <a:lvl5pPr marL="2436633" indent="0">
              <a:buNone/>
              <a:defRPr sz="1200"/>
            </a:lvl5pPr>
            <a:lvl6pPr marL="3045792" indent="0">
              <a:buNone/>
              <a:defRPr sz="1200"/>
            </a:lvl6pPr>
            <a:lvl7pPr marL="3654949" indent="0">
              <a:buNone/>
              <a:defRPr sz="1200"/>
            </a:lvl7pPr>
            <a:lvl8pPr marL="4264107" indent="0">
              <a:buNone/>
              <a:defRPr sz="1200"/>
            </a:lvl8pPr>
            <a:lvl9pPr marL="487326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978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058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2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2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457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7"/>
            <a:ext cx="5930678" cy="711081"/>
          </a:xfrm>
        </p:spPr>
        <p:txBody>
          <a:bodyPr>
            <a:normAutofit/>
          </a:bodyPr>
          <a:lstStyle>
            <a:lvl1pPr algn="ctr">
              <a:defRPr sz="3598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5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42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138426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4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4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4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1218317" rtl="0" eaLnBrk="1" latinLnBrk="0" hangingPunct="1">
        <a:spcBef>
          <a:spcPct val="0"/>
        </a:spcBef>
        <a:buNone/>
        <a:defRPr sz="35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868" indent="-456868" algn="l" defTabSz="1218317" rtl="0" eaLnBrk="1" latinLnBrk="0" hangingPunct="1">
        <a:spcBef>
          <a:spcPct val="20000"/>
        </a:spcBef>
        <a:buFont typeface="Arial" pitchFamily="34" charset="0"/>
        <a:buChar char="•"/>
        <a:defRPr sz="3598" kern="1200">
          <a:solidFill>
            <a:schemeClr val="tx1"/>
          </a:solidFill>
          <a:latin typeface="+mj-lt"/>
          <a:ea typeface="+mn-ea"/>
          <a:cs typeface="+mn-cs"/>
        </a:defRPr>
      </a:lvl1pPr>
      <a:lvl2pPr marL="989883" indent="-380723" algn="l" defTabSz="1218317" rtl="0" eaLnBrk="1" latinLnBrk="0" hangingPunct="1">
        <a:spcBef>
          <a:spcPct val="20000"/>
        </a:spcBef>
        <a:buFont typeface="Arial" pitchFamily="34" charset="0"/>
        <a:buChar char="–"/>
        <a:defRPr sz="3198" kern="1200">
          <a:solidFill>
            <a:schemeClr val="tx1"/>
          </a:solidFill>
          <a:latin typeface="+mj-lt"/>
          <a:ea typeface="+mn-ea"/>
          <a:cs typeface="+mn-cs"/>
        </a:defRPr>
      </a:lvl2pPr>
      <a:lvl3pPr marL="1522895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j-lt"/>
          <a:ea typeface="+mn-ea"/>
          <a:cs typeface="+mn-cs"/>
        </a:defRPr>
      </a:lvl3pPr>
      <a:lvl4pPr marL="2132054" indent="-304580" algn="l" defTabSz="1218317" rtl="0" eaLnBrk="1" latinLnBrk="0" hangingPunct="1">
        <a:spcBef>
          <a:spcPct val="20000"/>
        </a:spcBef>
        <a:buFont typeface="Arial" pitchFamily="34" charset="0"/>
        <a:buChar char="–"/>
        <a:defRPr sz="1998" kern="1200">
          <a:solidFill>
            <a:schemeClr val="tx1"/>
          </a:solidFill>
          <a:latin typeface="+mj-lt"/>
          <a:ea typeface="+mn-ea"/>
          <a:cs typeface="+mn-cs"/>
        </a:defRPr>
      </a:lvl4pPr>
      <a:lvl5pPr marL="2741212" indent="-304580" algn="l" defTabSz="1218317" rtl="0" eaLnBrk="1" latinLnBrk="0" hangingPunct="1">
        <a:spcBef>
          <a:spcPct val="20000"/>
        </a:spcBef>
        <a:buFont typeface="Arial" pitchFamily="34" charset="0"/>
        <a:buChar char="»"/>
        <a:defRPr sz="1998" kern="1200">
          <a:solidFill>
            <a:schemeClr val="tx1"/>
          </a:solidFill>
          <a:latin typeface="+mj-lt"/>
          <a:ea typeface="+mn-ea"/>
          <a:cs typeface="+mn-cs"/>
        </a:defRPr>
      </a:lvl5pPr>
      <a:lvl6pPr marL="335036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3959529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568687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177844" indent="-304580" algn="l" defTabSz="1218317" rtl="0" eaLnBrk="1" latinLnBrk="0" hangingPunct="1">
        <a:spcBef>
          <a:spcPct val="20000"/>
        </a:spcBef>
        <a:buFont typeface="Arial" pitchFamily="34" charset="0"/>
        <a:buChar char="•"/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158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31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474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633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792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949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4107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3265" algn="l" defTabSz="1218317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3FE09B3-F286-0FAB-AFDC-B1FB9383C1BF}"/>
              </a:ext>
            </a:extLst>
          </p:cNvPr>
          <p:cNvSpPr/>
          <p:nvPr/>
        </p:nvSpPr>
        <p:spPr>
          <a:xfrm rot="2827386">
            <a:off x="2855848" y="2681198"/>
            <a:ext cx="7474447" cy="7063774"/>
          </a:xfrm>
          <a:custGeom>
            <a:avLst/>
            <a:gdLst>
              <a:gd name="connsiteX0" fmla="*/ 6207106 w 7474447"/>
              <a:gd name="connsiteY0" fmla="*/ 0 h 7063774"/>
              <a:gd name="connsiteX1" fmla="*/ 7474447 w 7474447"/>
              <a:gd name="connsiteY1" fmla="*/ 28438 h 7063774"/>
              <a:gd name="connsiteX2" fmla="*/ 7201200 w 7474447"/>
              <a:gd name="connsiteY2" fmla="*/ 331812 h 7063774"/>
              <a:gd name="connsiteX3" fmla="*/ 6962796 w 7474447"/>
              <a:gd name="connsiteY3" fmla="*/ 331812 h 7063774"/>
              <a:gd name="connsiteX4" fmla="*/ 699143 w 7474447"/>
              <a:gd name="connsiteY4" fmla="*/ 7063774 h 7063774"/>
              <a:gd name="connsiteX5" fmla="*/ 0 w 7474447"/>
              <a:gd name="connsiteY5" fmla="*/ 7008800 h 7063774"/>
              <a:gd name="connsiteX6" fmla="*/ 6199626 w 7474447"/>
              <a:gd name="connsiteY6" fmla="*/ 331812 h 7063774"/>
              <a:gd name="connsiteX7" fmla="*/ 5921959 w 7474447"/>
              <a:gd name="connsiteY7" fmla="*/ 331812 h 706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74447" h="7063774">
                <a:moveTo>
                  <a:pt x="6207106" y="0"/>
                </a:moveTo>
                <a:lnTo>
                  <a:pt x="7474447" y="28438"/>
                </a:lnTo>
                <a:lnTo>
                  <a:pt x="7201200" y="331812"/>
                </a:lnTo>
                <a:lnTo>
                  <a:pt x="6962796" y="331812"/>
                </a:lnTo>
                <a:lnTo>
                  <a:pt x="699143" y="7063774"/>
                </a:lnTo>
                <a:lnTo>
                  <a:pt x="0" y="7008800"/>
                </a:lnTo>
                <a:lnTo>
                  <a:pt x="6199626" y="331812"/>
                </a:lnTo>
                <a:lnTo>
                  <a:pt x="5921959" y="33181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AE91996-AC2F-F0E2-B2BD-4F9D5AD08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/>
              <a:t>5-Step Growth Goal Infographic Template</a:t>
            </a: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C783BA1-D7A1-E45A-839F-E11B81DDA599}"/>
              </a:ext>
            </a:extLst>
          </p:cNvPr>
          <p:cNvSpPr/>
          <p:nvPr/>
        </p:nvSpPr>
        <p:spPr>
          <a:xfrm>
            <a:off x="10136833" y="1070099"/>
            <a:ext cx="1574203" cy="3387999"/>
          </a:xfrm>
          <a:custGeom>
            <a:avLst/>
            <a:gdLst>
              <a:gd name="connsiteX0" fmla="*/ 777195 w 1554390"/>
              <a:gd name="connsiteY0" fmla="*/ 0 h 3345358"/>
              <a:gd name="connsiteX1" fmla="*/ 795996 w 1554390"/>
              <a:gd name="connsiteY1" fmla="*/ 2043 h 3345358"/>
              <a:gd name="connsiteX2" fmla="*/ 817071 w 1554390"/>
              <a:gd name="connsiteY2" fmla="*/ 2207 h 3345358"/>
              <a:gd name="connsiteX3" fmla="*/ 819088 w 1554390"/>
              <a:gd name="connsiteY3" fmla="*/ 4553 h 3345358"/>
              <a:gd name="connsiteX4" fmla="*/ 856659 w 1554390"/>
              <a:gd name="connsiteY4" fmla="*/ 8636 h 3345358"/>
              <a:gd name="connsiteX5" fmla="*/ 1554390 w 1554390"/>
              <a:gd name="connsiteY5" fmla="*/ 1672601 h 3345358"/>
              <a:gd name="connsiteX6" fmla="*/ 856659 w 1554390"/>
              <a:gd name="connsiteY6" fmla="*/ 3336567 h 3345358"/>
              <a:gd name="connsiteX7" fmla="*/ 777233 w 1554390"/>
              <a:gd name="connsiteY7" fmla="*/ 3345198 h 3345358"/>
              <a:gd name="connsiteX8" fmla="*/ 777195 w 1554390"/>
              <a:gd name="connsiteY8" fmla="*/ 3345358 h 3345358"/>
              <a:gd name="connsiteX9" fmla="*/ 533366 w 1554390"/>
              <a:gd name="connsiteY9" fmla="*/ 3345358 h 3345358"/>
              <a:gd name="connsiteX10" fmla="*/ 548950 w 1554390"/>
              <a:gd name="connsiteY10" fmla="*/ 3263380 h 3345358"/>
              <a:gd name="connsiteX11" fmla="*/ 474676 w 1554390"/>
              <a:gd name="connsiteY11" fmla="*/ 3213761 h 3345358"/>
              <a:gd name="connsiteX12" fmla="*/ 0 w 1554390"/>
              <a:gd name="connsiteY12" fmla="*/ 1672601 h 3345358"/>
              <a:gd name="connsiteX13" fmla="*/ 474676 w 1554390"/>
              <a:gd name="connsiteY13" fmla="*/ 131441 h 3345358"/>
              <a:gd name="connsiteX14" fmla="*/ 520905 w 1554390"/>
              <a:gd name="connsiteY14" fmla="*/ 100558 h 3345358"/>
              <a:gd name="connsiteX15" fmla="*/ 508305 w 1554390"/>
              <a:gd name="connsiteY15" fmla="*/ 34675 h 3345358"/>
              <a:gd name="connsiteX16" fmla="*/ 533366 w 1554390"/>
              <a:gd name="connsiteY16" fmla="*/ 0 h 3345358"/>
              <a:gd name="connsiteX17" fmla="*/ 760906 w 1554390"/>
              <a:gd name="connsiteY17" fmla="*/ 1770 h 334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54390" h="3345358">
                <a:moveTo>
                  <a:pt x="777195" y="0"/>
                </a:moveTo>
                <a:lnTo>
                  <a:pt x="795996" y="2043"/>
                </a:lnTo>
                <a:lnTo>
                  <a:pt x="817071" y="2207"/>
                </a:lnTo>
                <a:lnTo>
                  <a:pt x="819088" y="4553"/>
                </a:lnTo>
                <a:lnTo>
                  <a:pt x="856659" y="8636"/>
                </a:lnTo>
                <a:cubicBezTo>
                  <a:pt x="1248564" y="94289"/>
                  <a:pt x="1554390" y="806584"/>
                  <a:pt x="1554390" y="1672601"/>
                </a:cubicBezTo>
                <a:cubicBezTo>
                  <a:pt x="1554390" y="2538619"/>
                  <a:pt x="1248564" y="3250913"/>
                  <a:pt x="856659" y="3336567"/>
                </a:cubicBezTo>
                <a:lnTo>
                  <a:pt x="777233" y="3345198"/>
                </a:lnTo>
                <a:lnTo>
                  <a:pt x="777195" y="3345358"/>
                </a:lnTo>
                <a:lnTo>
                  <a:pt x="533366" y="3345358"/>
                </a:lnTo>
                <a:lnTo>
                  <a:pt x="548950" y="3263380"/>
                </a:lnTo>
                <a:lnTo>
                  <a:pt x="474676" y="3213761"/>
                </a:lnTo>
                <a:cubicBezTo>
                  <a:pt x="195729" y="2959846"/>
                  <a:pt x="0" y="2365415"/>
                  <a:pt x="0" y="1672601"/>
                </a:cubicBezTo>
                <a:cubicBezTo>
                  <a:pt x="0" y="979787"/>
                  <a:pt x="195729" y="385356"/>
                  <a:pt x="474676" y="131441"/>
                </a:cubicBezTo>
                <a:lnTo>
                  <a:pt x="520905" y="100558"/>
                </a:lnTo>
                <a:lnTo>
                  <a:pt x="508305" y="34675"/>
                </a:lnTo>
                <a:lnTo>
                  <a:pt x="533366" y="0"/>
                </a:lnTo>
                <a:lnTo>
                  <a:pt x="760906" y="177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F4F65E4-663F-EA8B-333F-13B5E7CCCC4E}"/>
              </a:ext>
            </a:extLst>
          </p:cNvPr>
          <p:cNvSpPr/>
          <p:nvPr/>
        </p:nvSpPr>
        <p:spPr>
          <a:xfrm>
            <a:off x="9889896" y="1070099"/>
            <a:ext cx="1574203" cy="3387840"/>
          </a:xfrm>
          <a:custGeom>
            <a:avLst/>
            <a:gdLst>
              <a:gd name="connsiteX0" fmla="*/ 1554390 w 1554390"/>
              <a:gd name="connsiteY0" fmla="*/ 1672601 h 3345201"/>
              <a:gd name="connsiteX1" fmla="*/ 777195 w 1554390"/>
              <a:gd name="connsiteY1" fmla="*/ 3345202 h 3345201"/>
              <a:gd name="connsiteX2" fmla="*/ 0 w 1554390"/>
              <a:gd name="connsiteY2" fmla="*/ 1672601 h 3345201"/>
              <a:gd name="connsiteX3" fmla="*/ 777195 w 1554390"/>
              <a:gd name="connsiteY3" fmla="*/ 0 h 3345201"/>
              <a:gd name="connsiteX4" fmla="*/ 1554390 w 1554390"/>
              <a:gd name="connsiteY4" fmla="*/ 1672601 h 3345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4390" h="3345201">
                <a:moveTo>
                  <a:pt x="1554390" y="1672601"/>
                </a:moveTo>
                <a:cubicBezTo>
                  <a:pt x="1554390" y="2596353"/>
                  <a:pt x="1206428" y="3345202"/>
                  <a:pt x="777195" y="3345202"/>
                </a:cubicBezTo>
                <a:cubicBezTo>
                  <a:pt x="347962" y="3345202"/>
                  <a:pt x="0" y="2596353"/>
                  <a:pt x="0" y="1672601"/>
                </a:cubicBezTo>
                <a:cubicBezTo>
                  <a:pt x="0" y="748849"/>
                  <a:pt x="347962" y="0"/>
                  <a:pt x="777195" y="0"/>
                </a:cubicBezTo>
                <a:cubicBezTo>
                  <a:pt x="1206428" y="0"/>
                  <a:pt x="1554390" y="748849"/>
                  <a:pt x="1554390" y="167260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D616DC6-4ECC-DBB8-0351-9CC37E012200}"/>
              </a:ext>
            </a:extLst>
          </p:cNvPr>
          <p:cNvSpPr/>
          <p:nvPr/>
        </p:nvSpPr>
        <p:spPr>
          <a:xfrm>
            <a:off x="10019031" y="1432442"/>
            <a:ext cx="1252084" cy="2695076"/>
          </a:xfrm>
          <a:custGeom>
            <a:avLst/>
            <a:gdLst>
              <a:gd name="connsiteX0" fmla="*/ 1236325 w 1236325"/>
              <a:gd name="connsiteY0" fmla="*/ 1330578 h 2661156"/>
              <a:gd name="connsiteX1" fmla="*/ 618163 w 1236325"/>
              <a:gd name="connsiteY1" fmla="*/ 2661156 h 2661156"/>
              <a:gd name="connsiteX2" fmla="*/ 1 w 1236325"/>
              <a:gd name="connsiteY2" fmla="*/ 1330578 h 2661156"/>
              <a:gd name="connsiteX3" fmla="*/ 618163 w 1236325"/>
              <a:gd name="connsiteY3" fmla="*/ 0 h 2661156"/>
              <a:gd name="connsiteX4" fmla="*/ 1236325 w 1236325"/>
              <a:gd name="connsiteY4" fmla="*/ 1330578 h 266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6325" h="2661156">
                <a:moveTo>
                  <a:pt x="1236325" y="1330578"/>
                </a:moveTo>
                <a:cubicBezTo>
                  <a:pt x="1236325" y="2065436"/>
                  <a:pt x="959564" y="2661156"/>
                  <a:pt x="618163" y="2661156"/>
                </a:cubicBezTo>
                <a:cubicBezTo>
                  <a:pt x="276761" y="2661156"/>
                  <a:pt x="1" y="2065436"/>
                  <a:pt x="1" y="1330578"/>
                </a:cubicBezTo>
                <a:cubicBezTo>
                  <a:pt x="1" y="595720"/>
                  <a:pt x="276761" y="0"/>
                  <a:pt x="618163" y="0"/>
                </a:cubicBezTo>
                <a:cubicBezTo>
                  <a:pt x="959564" y="0"/>
                  <a:pt x="1236325" y="595720"/>
                  <a:pt x="1236325" y="1330578"/>
                </a:cubicBezTo>
                <a:close/>
              </a:path>
            </a:pathLst>
          </a:custGeom>
          <a:solidFill>
            <a:srgbClr val="FFFFFF"/>
          </a:soli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FAAD5E1-AF1A-0C39-715D-E5BFA21C2A7D}"/>
              </a:ext>
            </a:extLst>
          </p:cNvPr>
          <p:cNvSpPr/>
          <p:nvPr/>
        </p:nvSpPr>
        <p:spPr>
          <a:xfrm>
            <a:off x="10205152" y="1833097"/>
            <a:ext cx="879842" cy="1893768"/>
          </a:xfrm>
          <a:custGeom>
            <a:avLst/>
            <a:gdLst>
              <a:gd name="connsiteX0" fmla="*/ 868769 w 868768"/>
              <a:gd name="connsiteY0" fmla="*/ 934967 h 1869933"/>
              <a:gd name="connsiteX1" fmla="*/ 434385 w 868768"/>
              <a:gd name="connsiteY1" fmla="*/ 1869934 h 1869933"/>
              <a:gd name="connsiteX2" fmla="*/ 0 w 868768"/>
              <a:gd name="connsiteY2" fmla="*/ 934967 h 1869933"/>
              <a:gd name="connsiteX3" fmla="*/ 434385 w 868768"/>
              <a:gd name="connsiteY3" fmla="*/ 0 h 1869933"/>
              <a:gd name="connsiteX4" fmla="*/ 868769 w 868768"/>
              <a:gd name="connsiteY4" fmla="*/ 934967 h 1869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8768" h="1869933">
                <a:moveTo>
                  <a:pt x="868769" y="934967"/>
                </a:moveTo>
                <a:cubicBezTo>
                  <a:pt x="868769" y="1451335"/>
                  <a:pt x="674288" y="1869934"/>
                  <a:pt x="434385" y="1869934"/>
                </a:cubicBezTo>
                <a:cubicBezTo>
                  <a:pt x="194481" y="1869934"/>
                  <a:pt x="0" y="1451335"/>
                  <a:pt x="0" y="934967"/>
                </a:cubicBezTo>
                <a:cubicBezTo>
                  <a:pt x="0" y="418599"/>
                  <a:pt x="194481" y="0"/>
                  <a:pt x="434385" y="0"/>
                </a:cubicBezTo>
                <a:cubicBezTo>
                  <a:pt x="674288" y="0"/>
                  <a:pt x="868769" y="418599"/>
                  <a:pt x="868769" y="93496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92F6A37-7034-5094-F763-4D56E080AB5D}"/>
              </a:ext>
            </a:extLst>
          </p:cNvPr>
          <p:cNvSpPr/>
          <p:nvPr/>
        </p:nvSpPr>
        <p:spPr>
          <a:xfrm>
            <a:off x="10366211" y="2179639"/>
            <a:ext cx="557723" cy="1200685"/>
          </a:xfrm>
          <a:custGeom>
            <a:avLst/>
            <a:gdLst>
              <a:gd name="connsiteX0" fmla="*/ 550703 w 550703"/>
              <a:gd name="connsiteY0" fmla="*/ 592787 h 1185573"/>
              <a:gd name="connsiteX1" fmla="*/ 275352 w 550703"/>
              <a:gd name="connsiteY1" fmla="*/ 1185573 h 1185573"/>
              <a:gd name="connsiteX2" fmla="*/ 1 w 550703"/>
              <a:gd name="connsiteY2" fmla="*/ 592787 h 1185573"/>
              <a:gd name="connsiteX3" fmla="*/ 275352 w 550703"/>
              <a:gd name="connsiteY3" fmla="*/ 0 h 1185573"/>
              <a:gd name="connsiteX4" fmla="*/ 550703 w 550703"/>
              <a:gd name="connsiteY4" fmla="*/ 592787 h 118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703" h="1185573">
                <a:moveTo>
                  <a:pt x="550703" y="592787"/>
                </a:moveTo>
                <a:cubicBezTo>
                  <a:pt x="550703" y="920174"/>
                  <a:pt x="427424" y="1185573"/>
                  <a:pt x="275352" y="1185573"/>
                </a:cubicBezTo>
                <a:cubicBezTo>
                  <a:pt x="123279" y="1185573"/>
                  <a:pt x="1" y="920174"/>
                  <a:pt x="1" y="592787"/>
                </a:cubicBezTo>
                <a:cubicBezTo>
                  <a:pt x="1" y="265400"/>
                  <a:pt x="123280" y="0"/>
                  <a:pt x="275352" y="0"/>
                </a:cubicBezTo>
                <a:cubicBezTo>
                  <a:pt x="427425" y="0"/>
                  <a:pt x="550703" y="265400"/>
                  <a:pt x="550703" y="592787"/>
                </a:cubicBezTo>
                <a:close/>
              </a:path>
            </a:pathLst>
          </a:custGeom>
          <a:solidFill>
            <a:srgbClr val="FFFFFF"/>
          </a:soli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D654CDD-8486-DAFC-2B7B-D286FEC22B98}"/>
              </a:ext>
            </a:extLst>
          </p:cNvPr>
          <p:cNvSpPr/>
          <p:nvPr/>
        </p:nvSpPr>
        <p:spPr>
          <a:xfrm>
            <a:off x="10330296" y="2901136"/>
            <a:ext cx="578634" cy="1784109"/>
          </a:xfrm>
          <a:custGeom>
            <a:avLst/>
            <a:gdLst>
              <a:gd name="connsiteX0" fmla="*/ 0 w 571351"/>
              <a:gd name="connsiteY0" fmla="*/ 0 h 1990823"/>
              <a:gd name="connsiteX1" fmla="*/ 0 w 571351"/>
              <a:gd name="connsiteY1" fmla="*/ 1990824 h 1990823"/>
              <a:gd name="connsiteX2" fmla="*/ 571351 w 571351"/>
              <a:gd name="connsiteY2" fmla="*/ 1990824 h 1990823"/>
              <a:gd name="connsiteX3" fmla="*/ 571351 w 571351"/>
              <a:gd name="connsiteY3" fmla="*/ 418623 h 1990823"/>
              <a:gd name="connsiteX4" fmla="*/ 0 w 571351"/>
              <a:gd name="connsiteY4" fmla="*/ 0 h 1990823"/>
              <a:gd name="connsiteX0" fmla="*/ 0 w 571351"/>
              <a:gd name="connsiteY0" fmla="*/ 0 h 1990824"/>
              <a:gd name="connsiteX1" fmla="*/ 0 w 571351"/>
              <a:gd name="connsiteY1" fmla="*/ 1990824 h 1990824"/>
              <a:gd name="connsiteX2" fmla="*/ 571351 w 571351"/>
              <a:gd name="connsiteY2" fmla="*/ 1990824 h 1990824"/>
              <a:gd name="connsiteX3" fmla="*/ 566096 w 571351"/>
              <a:gd name="connsiteY3" fmla="*/ 475042 h 1990824"/>
              <a:gd name="connsiteX4" fmla="*/ 0 w 571351"/>
              <a:gd name="connsiteY4" fmla="*/ 0 h 1990824"/>
              <a:gd name="connsiteX0" fmla="*/ 0 w 571351"/>
              <a:gd name="connsiteY0" fmla="*/ 0 h 1990824"/>
              <a:gd name="connsiteX1" fmla="*/ 0 w 571351"/>
              <a:gd name="connsiteY1" fmla="*/ 1990824 h 1990824"/>
              <a:gd name="connsiteX2" fmla="*/ 571351 w 571351"/>
              <a:gd name="connsiteY2" fmla="*/ 1990824 h 1990824"/>
              <a:gd name="connsiteX3" fmla="*/ 569906 w 571351"/>
              <a:gd name="connsiteY3" fmla="*/ 468583 h 1990824"/>
              <a:gd name="connsiteX4" fmla="*/ 0 w 571351"/>
              <a:gd name="connsiteY4" fmla="*/ 0 h 199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351" h="1990824">
                <a:moveTo>
                  <a:pt x="0" y="0"/>
                </a:moveTo>
                <a:lnTo>
                  <a:pt x="0" y="1990824"/>
                </a:lnTo>
                <a:lnTo>
                  <a:pt x="571351" y="1990824"/>
                </a:lnTo>
                <a:cubicBezTo>
                  <a:pt x="569599" y="1485563"/>
                  <a:pt x="571658" y="973844"/>
                  <a:pt x="569906" y="468583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82000"/>
                </a:schemeClr>
              </a:gs>
              <a:gs pos="100000">
                <a:schemeClr val="bg1">
                  <a:lumMod val="85000"/>
                  <a:alpha val="0"/>
                </a:schemeClr>
              </a:gs>
            </a:gsLst>
            <a:lin ang="5400000" scaled="1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CFB4A39-FC7C-8C37-C47C-F48B4FC3732A}"/>
              </a:ext>
            </a:extLst>
          </p:cNvPr>
          <p:cNvSpPr/>
          <p:nvPr/>
        </p:nvSpPr>
        <p:spPr>
          <a:xfrm>
            <a:off x="10503328" y="2543579"/>
            <a:ext cx="219641" cy="472803"/>
          </a:xfrm>
          <a:custGeom>
            <a:avLst/>
            <a:gdLst>
              <a:gd name="connsiteX0" fmla="*/ 216877 w 216877"/>
              <a:gd name="connsiteY0" fmla="*/ 233427 h 466852"/>
              <a:gd name="connsiteX1" fmla="*/ 108439 w 216877"/>
              <a:gd name="connsiteY1" fmla="*/ 466853 h 466852"/>
              <a:gd name="connsiteX2" fmla="*/ 0 w 216877"/>
              <a:gd name="connsiteY2" fmla="*/ 233427 h 466852"/>
              <a:gd name="connsiteX3" fmla="*/ 108439 w 216877"/>
              <a:gd name="connsiteY3" fmla="*/ 0 h 466852"/>
              <a:gd name="connsiteX4" fmla="*/ 216877 w 216877"/>
              <a:gd name="connsiteY4" fmla="*/ 233427 h 46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877" h="466852">
                <a:moveTo>
                  <a:pt x="216877" y="233427"/>
                </a:moveTo>
                <a:cubicBezTo>
                  <a:pt x="216877" y="362344"/>
                  <a:pt x="168328" y="466853"/>
                  <a:pt x="108439" y="466853"/>
                </a:cubicBezTo>
                <a:cubicBezTo>
                  <a:pt x="48549" y="466853"/>
                  <a:pt x="0" y="362344"/>
                  <a:pt x="0" y="233427"/>
                </a:cubicBezTo>
                <a:cubicBezTo>
                  <a:pt x="0" y="104509"/>
                  <a:pt x="48549" y="0"/>
                  <a:pt x="108439" y="0"/>
                </a:cubicBezTo>
                <a:cubicBezTo>
                  <a:pt x="168328" y="0"/>
                  <a:pt x="216877" y="104509"/>
                  <a:pt x="216877" y="23342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85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39C8EEB-DEFD-8880-5158-22B3968D9D17}"/>
              </a:ext>
            </a:extLst>
          </p:cNvPr>
          <p:cNvSpPr/>
          <p:nvPr/>
        </p:nvSpPr>
        <p:spPr>
          <a:xfrm>
            <a:off x="598714" y="5770361"/>
            <a:ext cx="569694" cy="619497"/>
          </a:xfrm>
          <a:custGeom>
            <a:avLst/>
            <a:gdLst>
              <a:gd name="connsiteX0" fmla="*/ 277716 w 562524"/>
              <a:gd name="connsiteY0" fmla="*/ 139489 h 611700"/>
              <a:gd name="connsiteX1" fmla="*/ 0 w 562524"/>
              <a:gd name="connsiteY1" fmla="*/ 0 h 611700"/>
              <a:gd name="connsiteX2" fmla="*/ 0 w 562524"/>
              <a:gd name="connsiteY2" fmla="*/ 69666 h 611700"/>
              <a:gd name="connsiteX3" fmla="*/ 562525 w 562524"/>
              <a:gd name="connsiteY3" fmla="*/ 611700 h 611700"/>
              <a:gd name="connsiteX4" fmla="*/ 560318 w 562524"/>
              <a:gd name="connsiteY4" fmla="*/ 547236 h 611700"/>
              <a:gd name="connsiteX5" fmla="*/ 277716 w 562524"/>
              <a:gd name="connsiteY5" fmla="*/ 139489 h 61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524" h="611700">
                <a:moveTo>
                  <a:pt x="277716" y="139489"/>
                </a:moveTo>
                <a:lnTo>
                  <a:pt x="0" y="0"/>
                </a:lnTo>
                <a:lnTo>
                  <a:pt x="0" y="69666"/>
                </a:lnTo>
                <a:lnTo>
                  <a:pt x="562525" y="611700"/>
                </a:lnTo>
                <a:lnTo>
                  <a:pt x="560318" y="547236"/>
                </a:lnTo>
                <a:lnTo>
                  <a:pt x="277716" y="13948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2757A00-63A7-2676-4CE0-0BE9909E0E96}"/>
              </a:ext>
            </a:extLst>
          </p:cNvPr>
          <p:cNvSpPr/>
          <p:nvPr/>
        </p:nvSpPr>
        <p:spPr>
          <a:xfrm>
            <a:off x="662563" y="2836009"/>
            <a:ext cx="10255306" cy="3554008"/>
          </a:xfrm>
          <a:custGeom>
            <a:avLst/>
            <a:gdLst>
              <a:gd name="connsiteX0" fmla="*/ 10126233 w 10126233"/>
              <a:gd name="connsiteY0" fmla="*/ 547236 h 3509277"/>
              <a:gd name="connsiteX1" fmla="*/ 10124185 w 10126233"/>
              <a:gd name="connsiteY1" fmla="*/ 484978 h 3509277"/>
              <a:gd name="connsiteX2" fmla="*/ 9617771 w 10126233"/>
              <a:gd name="connsiteY2" fmla="*/ 0 h 3509277"/>
              <a:gd name="connsiteX3" fmla="*/ 7443642 w 10126233"/>
              <a:gd name="connsiteY3" fmla="*/ 0 h 3509277"/>
              <a:gd name="connsiteX4" fmla="*/ 7286028 w 10126233"/>
              <a:gd name="connsiteY4" fmla="*/ 157614 h 3509277"/>
              <a:gd name="connsiteX5" fmla="*/ 7286028 w 10126233"/>
              <a:gd name="connsiteY5" fmla="*/ 598934 h 3509277"/>
              <a:gd name="connsiteX6" fmla="*/ 7128413 w 10126233"/>
              <a:gd name="connsiteY6" fmla="*/ 756548 h 3509277"/>
              <a:gd name="connsiteX7" fmla="*/ 5854734 w 10126233"/>
              <a:gd name="connsiteY7" fmla="*/ 756548 h 3509277"/>
              <a:gd name="connsiteX8" fmla="*/ 5697120 w 10126233"/>
              <a:gd name="connsiteY8" fmla="*/ 914162 h 3509277"/>
              <a:gd name="connsiteX9" fmla="*/ 5697120 w 10126233"/>
              <a:gd name="connsiteY9" fmla="*/ 1355481 h 3509277"/>
              <a:gd name="connsiteX10" fmla="*/ 5539506 w 10126233"/>
              <a:gd name="connsiteY10" fmla="*/ 1513095 h 3509277"/>
              <a:gd name="connsiteX11" fmla="*/ 4291675 w 10126233"/>
              <a:gd name="connsiteY11" fmla="*/ 1513095 h 3509277"/>
              <a:gd name="connsiteX12" fmla="*/ 4134061 w 10126233"/>
              <a:gd name="connsiteY12" fmla="*/ 1670709 h 3509277"/>
              <a:gd name="connsiteX13" fmla="*/ 4134061 w 10126233"/>
              <a:gd name="connsiteY13" fmla="*/ 2079876 h 3509277"/>
              <a:gd name="connsiteX14" fmla="*/ 3976447 w 10126233"/>
              <a:gd name="connsiteY14" fmla="*/ 2237490 h 3509277"/>
              <a:gd name="connsiteX15" fmla="*/ 2724990 w 10126233"/>
              <a:gd name="connsiteY15" fmla="*/ 2237490 h 3509277"/>
              <a:gd name="connsiteX16" fmla="*/ 2567376 w 10126233"/>
              <a:gd name="connsiteY16" fmla="*/ 2395104 h 3509277"/>
              <a:gd name="connsiteX17" fmla="*/ 2567376 w 10126233"/>
              <a:gd name="connsiteY17" fmla="*/ 2804270 h 3509277"/>
              <a:gd name="connsiteX18" fmla="*/ 2409762 w 10126233"/>
              <a:gd name="connsiteY18" fmla="*/ 2961884 h 3509277"/>
              <a:gd name="connsiteX19" fmla="*/ 0 w 10126233"/>
              <a:gd name="connsiteY19" fmla="*/ 2961884 h 3509277"/>
              <a:gd name="connsiteX20" fmla="*/ 497273 w 10126233"/>
              <a:gd name="connsiteY20" fmla="*/ 3444814 h 3509277"/>
              <a:gd name="connsiteX21" fmla="*/ 499322 w 10126233"/>
              <a:gd name="connsiteY21" fmla="*/ 3509278 h 3509277"/>
              <a:gd name="connsiteX22" fmla="*/ 2925476 w 10126233"/>
              <a:gd name="connsiteY22" fmla="*/ 3509278 h 3509277"/>
              <a:gd name="connsiteX23" fmla="*/ 3114613 w 10126233"/>
              <a:gd name="connsiteY23" fmla="*/ 3320141 h 3509277"/>
              <a:gd name="connsiteX24" fmla="*/ 3114613 w 10126233"/>
              <a:gd name="connsiteY24" fmla="*/ 2910975 h 3509277"/>
              <a:gd name="connsiteX25" fmla="*/ 3240704 w 10126233"/>
              <a:gd name="connsiteY25" fmla="*/ 2784884 h 3509277"/>
              <a:gd name="connsiteX26" fmla="*/ 4492160 w 10126233"/>
              <a:gd name="connsiteY26" fmla="*/ 2784884 h 3509277"/>
              <a:gd name="connsiteX27" fmla="*/ 4681297 w 10126233"/>
              <a:gd name="connsiteY27" fmla="*/ 2595747 h 3509277"/>
              <a:gd name="connsiteX28" fmla="*/ 4681297 w 10126233"/>
              <a:gd name="connsiteY28" fmla="*/ 2186580 h 3509277"/>
              <a:gd name="connsiteX29" fmla="*/ 4807388 w 10126233"/>
              <a:gd name="connsiteY29" fmla="*/ 2060489 h 3509277"/>
              <a:gd name="connsiteX30" fmla="*/ 6055219 w 10126233"/>
              <a:gd name="connsiteY30" fmla="*/ 2060489 h 3509277"/>
              <a:gd name="connsiteX31" fmla="*/ 6244356 w 10126233"/>
              <a:gd name="connsiteY31" fmla="*/ 1871352 h 3509277"/>
              <a:gd name="connsiteX32" fmla="*/ 6244356 w 10126233"/>
              <a:gd name="connsiteY32" fmla="*/ 1430033 h 3509277"/>
              <a:gd name="connsiteX33" fmla="*/ 6370447 w 10126233"/>
              <a:gd name="connsiteY33" fmla="*/ 1303941 h 3509277"/>
              <a:gd name="connsiteX34" fmla="*/ 7644127 w 10126233"/>
              <a:gd name="connsiteY34" fmla="*/ 1303941 h 3509277"/>
              <a:gd name="connsiteX35" fmla="*/ 7833264 w 10126233"/>
              <a:gd name="connsiteY35" fmla="*/ 1114805 h 3509277"/>
              <a:gd name="connsiteX36" fmla="*/ 7833264 w 10126233"/>
              <a:gd name="connsiteY36" fmla="*/ 673485 h 3509277"/>
              <a:gd name="connsiteX37" fmla="*/ 7959355 w 10126233"/>
              <a:gd name="connsiteY37" fmla="*/ 547394 h 3509277"/>
              <a:gd name="connsiteX38" fmla="*/ 10126076 w 10126233"/>
              <a:gd name="connsiteY38" fmla="*/ 547394 h 350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126233" h="3509277">
                <a:moveTo>
                  <a:pt x="10126233" y="547236"/>
                </a:moveTo>
                <a:lnTo>
                  <a:pt x="10124185" y="484978"/>
                </a:lnTo>
                <a:lnTo>
                  <a:pt x="9617771" y="0"/>
                </a:lnTo>
                <a:lnTo>
                  <a:pt x="7443642" y="0"/>
                </a:lnTo>
                <a:cubicBezTo>
                  <a:pt x="7356639" y="0"/>
                  <a:pt x="7286028" y="70611"/>
                  <a:pt x="7286028" y="157614"/>
                </a:cubicBezTo>
                <a:lnTo>
                  <a:pt x="7286028" y="598934"/>
                </a:lnTo>
                <a:cubicBezTo>
                  <a:pt x="7286028" y="685936"/>
                  <a:pt x="7215417" y="756548"/>
                  <a:pt x="7128413" y="756548"/>
                </a:cubicBezTo>
                <a:lnTo>
                  <a:pt x="5854734" y="756548"/>
                </a:lnTo>
                <a:cubicBezTo>
                  <a:pt x="5767731" y="756548"/>
                  <a:pt x="5697120" y="827159"/>
                  <a:pt x="5697120" y="914162"/>
                </a:cubicBezTo>
                <a:lnTo>
                  <a:pt x="5697120" y="1355481"/>
                </a:lnTo>
                <a:cubicBezTo>
                  <a:pt x="5697120" y="1442484"/>
                  <a:pt x="5626509" y="1513095"/>
                  <a:pt x="5539506" y="1513095"/>
                </a:cubicBezTo>
                <a:lnTo>
                  <a:pt x="4291675" y="1513095"/>
                </a:lnTo>
                <a:cubicBezTo>
                  <a:pt x="4204672" y="1513095"/>
                  <a:pt x="4134061" y="1583706"/>
                  <a:pt x="4134061" y="1670709"/>
                </a:cubicBezTo>
                <a:lnTo>
                  <a:pt x="4134061" y="2079876"/>
                </a:lnTo>
                <a:cubicBezTo>
                  <a:pt x="4134061" y="2166879"/>
                  <a:pt x="4063449" y="2237490"/>
                  <a:pt x="3976447" y="2237490"/>
                </a:cubicBezTo>
                <a:lnTo>
                  <a:pt x="2724990" y="2237490"/>
                </a:lnTo>
                <a:cubicBezTo>
                  <a:pt x="2637987" y="2237490"/>
                  <a:pt x="2567376" y="2308101"/>
                  <a:pt x="2567376" y="2395104"/>
                </a:cubicBezTo>
                <a:lnTo>
                  <a:pt x="2567376" y="2804270"/>
                </a:lnTo>
                <a:cubicBezTo>
                  <a:pt x="2567376" y="2891273"/>
                  <a:pt x="2496765" y="2961884"/>
                  <a:pt x="2409762" y="2961884"/>
                </a:cubicBezTo>
                <a:lnTo>
                  <a:pt x="0" y="2961884"/>
                </a:lnTo>
                <a:lnTo>
                  <a:pt x="497273" y="3444814"/>
                </a:lnTo>
                <a:lnTo>
                  <a:pt x="499322" y="3509278"/>
                </a:lnTo>
                <a:lnTo>
                  <a:pt x="2925476" y="3509278"/>
                </a:lnTo>
                <a:cubicBezTo>
                  <a:pt x="3029974" y="3509278"/>
                  <a:pt x="3114613" y="3424639"/>
                  <a:pt x="3114613" y="3320141"/>
                </a:cubicBezTo>
                <a:lnTo>
                  <a:pt x="3114613" y="2910975"/>
                </a:lnTo>
                <a:cubicBezTo>
                  <a:pt x="3114613" y="2841309"/>
                  <a:pt x="3171038" y="2784884"/>
                  <a:pt x="3240704" y="2784884"/>
                </a:cubicBezTo>
                <a:lnTo>
                  <a:pt x="4492160" y="2784884"/>
                </a:lnTo>
                <a:cubicBezTo>
                  <a:pt x="4596658" y="2784884"/>
                  <a:pt x="4681297" y="2700245"/>
                  <a:pt x="4681297" y="2595747"/>
                </a:cubicBezTo>
                <a:lnTo>
                  <a:pt x="4681297" y="2186580"/>
                </a:lnTo>
                <a:cubicBezTo>
                  <a:pt x="4681297" y="2116915"/>
                  <a:pt x="4737723" y="2060489"/>
                  <a:pt x="4807388" y="2060489"/>
                </a:cubicBezTo>
                <a:lnTo>
                  <a:pt x="6055219" y="2060489"/>
                </a:lnTo>
                <a:cubicBezTo>
                  <a:pt x="6159717" y="2060489"/>
                  <a:pt x="6244356" y="1975850"/>
                  <a:pt x="6244356" y="1871352"/>
                </a:cubicBezTo>
                <a:lnTo>
                  <a:pt x="6244356" y="1430033"/>
                </a:lnTo>
                <a:cubicBezTo>
                  <a:pt x="6244356" y="1360367"/>
                  <a:pt x="6300782" y="1303941"/>
                  <a:pt x="6370447" y="1303941"/>
                </a:cubicBezTo>
                <a:lnTo>
                  <a:pt x="7644127" y="1303941"/>
                </a:lnTo>
                <a:cubicBezTo>
                  <a:pt x="7748625" y="1303941"/>
                  <a:pt x="7833264" y="1219303"/>
                  <a:pt x="7833264" y="1114805"/>
                </a:cubicBezTo>
                <a:lnTo>
                  <a:pt x="7833264" y="673485"/>
                </a:lnTo>
                <a:cubicBezTo>
                  <a:pt x="7833264" y="603820"/>
                  <a:pt x="7889690" y="547394"/>
                  <a:pt x="7959355" y="547394"/>
                </a:cubicBezTo>
                <a:lnTo>
                  <a:pt x="10126076" y="5473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6538ED20-A7E1-667C-F73A-1203C5EA2891}"/>
              </a:ext>
            </a:extLst>
          </p:cNvPr>
          <p:cNvSpPr/>
          <p:nvPr/>
        </p:nvSpPr>
        <p:spPr>
          <a:xfrm>
            <a:off x="598714" y="2770883"/>
            <a:ext cx="10319154" cy="3553848"/>
          </a:xfrm>
          <a:custGeom>
            <a:avLst/>
            <a:gdLst>
              <a:gd name="connsiteX0" fmla="*/ 10189279 w 10189278"/>
              <a:gd name="connsiteY0" fmla="*/ 547236 h 3509119"/>
              <a:gd name="connsiteX1" fmla="*/ 9617771 w 10189278"/>
              <a:gd name="connsiteY1" fmla="*/ 0 h 3509119"/>
              <a:gd name="connsiteX2" fmla="*/ 7443642 w 10189278"/>
              <a:gd name="connsiteY2" fmla="*/ 0 h 3509119"/>
              <a:gd name="connsiteX3" fmla="*/ 7286028 w 10189278"/>
              <a:gd name="connsiteY3" fmla="*/ 157614 h 3509119"/>
              <a:gd name="connsiteX4" fmla="*/ 7286028 w 10189278"/>
              <a:gd name="connsiteY4" fmla="*/ 598934 h 3509119"/>
              <a:gd name="connsiteX5" fmla="*/ 7128413 w 10189278"/>
              <a:gd name="connsiteY5" fmla="*/ 756548 h 3509119"/>
              <a:gd name="connsiteX6" fmla="*/ 5854734 w 10189278"/>
              <a:gd name="connsiteY6" fmla="*/ 756548 h 3509119"/>
              <a:gd name="connsiteX7" fmla="*/ 5697120 w 10189278"/>
              <a:gd name="connsiteY7" fmla="*/ 914162 h 3509119"/>
              <a:gd name="connsiteX8" fmla="*/ 5697120 w 10189278"/>
              <a:gd name="connsiteY8" fmla="*/ 1355481 h 3509119"/>
              <a:gd name="connsiteX9" fmla="*/ 5539506 w 10189278"/>
              <a:gd name="connsiteY9" fmla="*/ 1513095 h 3509119"/>
              <a:gd name="connsiteX10" fmla="*/ 4291675 w 10189278"/>
              <a:gd name="connsiteY10" fmla="*/ 1513095 h 3509119"/>
              <a:gd name="connsiteX11" fmla="*/ 4134061 w 10189278"/>
              <a:gd name="connsiteY11" fmla="*/ 1670709 h 3509119"/>
              <a:gd name="connsiteX12" fmla="*/ 4134061 w 10189278"/>
              <a:gd name="connsiteY12" fmla="*/ 2079875 h 3509119"/>
              <a:gd name="connsiteX13" fmla="*/ 3976446 w 10189278"/>
              <a:gd name="connsiteY13" fmla="*/ 2237490 h 3509119"/>
              <a:gd name="connsiteX14" fmla="*/ 2724990 w 10189278"/>
              <a:gd name="connsiteY14" fmla="*/ 2237490 h 3509119"/>
              <a:gd name="connsiteX15" fmla="*/ 2567376 w 10189278"/>
              <a:gd name="connsiteY15" fmla="*/ 2395104 h 3509119"/>
              <a:gd name="connsiteX16" fmla="*/ 2567376 w 10189278"/>
              <a:gd name="connsiteY16" fmla="*/ 2804270 h 3509119"/>
              <a:gd name="connsiteX17" fmla="*/ 2409762 w 10189278"/>
              <a:gd name="connsiteY17" fmla="*/ 2961884 h 3509119"/>
              <a:gd name="connsiteX18" fmla="*/ 0 w 10189278"/>
              <a:gd name="connsiteY18" fmla="*/ 2961884 h 3509119"/>
              <a:gd name="connsiteX19" fmla="*/ 563313 w 10189278"/>
              <a:gd name="connsiteY19" fmla="*/ 3509120 h 3509119"/>
              <a:gd name="connsiteX20" fmla="*/ 2956998 w 10189278"/>
              <a:gd name="connsiteY20" fmla="*/ 3509120 h 3509119"/>
              <a:gd name="connsiteX21" fmla="*/ 3114613 w 10189278"/>
              <a:gd name="connsiteY21" fmla="*/ 3351506 h 3509119"/>
              <a:gd name="connsiteX22" fmla="*/ 3114613 w 10189278"/>
              <a:gd name="connsiteY22" fmla="*/ 2942340 h 3509119"/>
              <a:gd name="connsiteX23" fmla="*/ 3272227 w 10189278"/>
              <a:gd name="connsiteY23" fmla="*/ 2784726 h 3509119"/>
              <a:gd name="connsiteX24" fmla="*/ 4523683 w 10189278"/>
              <a:gd name="connsiteY24" fmla="*/ 2784726 h 3509119"/>
              <a:gd name="connsiteX25" fmla="*/ 4681297 w 10189278"/>
              <a:gd name="connsiteY25" fmla="*/ 2627112 h 3509119"/>
              <a:gd name="connsiteX26" fmla="*/ 4681297 w 10189278"/>
              <a:gd name="connsiteY26" fmla="*/ 2217946 h 3509119"/>
              <a:gd name="connsiteX27" fmla="*/ 4838911 w 10189278"/>
              <a:gd name="connsiteY27" fmla="*/ 2060331 h 3509119"/>
              <a:gd name="connsiteX28" fmla="*/ 6086742 w 10189278"/>
              <a:gd name="connsiteY28" fmla="*/ 2060331 h 3509119"/>
              <a:gd name="connsiteX29" fmla="*/ 6244356 w 10189278"/>
              <a:gd name="connsiteY29" fmla="*/ 1902717 h 3509119"/>
              <a:gd name="connsiteX30" fmla="*/ 6244356 w 10189278"/>
              <a:gd name="connsiteY30" fmla="*/ 1461398 h 3509119"/>
              <a:gd name="connsiteX31" fmla="*/ 6401970 w 10189278"/>
              <a:gd name="connsiteY31" fmla="*/ 1303784 h 3509119"/>
              <a:gd name="connsiteX32" fmla="*/ 7675650 w 10189278"/>
              <a:gd name="connsiteY32" fmla="*/ 1303784 h 3509119"/>
              <a:gd name="connsiteX33" fmla="*/ 7833264 w 10189278"/>
              <a:gd name="connsiteY33" fmla="*/ 1146170 h 3509119"/>
              <a:gd name="connsiteX34" fmla="*/ 7833264 w 10189278"/>
              <a:gd name="connsiteY34" fmla="*/ 704850 h 3509119"/>
              <a:gd name="connsiteX35" fmla="*/ 7990878 w 10189278"/>
              <a:gd name="connsiteY35" fmla="*/ 547236 h 3509119"/>
              <a:gd name="connsiteX36" fmla="*/ 10189122 w 10189278"/>
              <a:gd name="connsiteY36" fmla="*/ 547236 h 350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189278" h="3509119">
                <a:moveTo>
                  <a:pt x="10189279" y="547236"/>
                </a:moveTo>
                <a:lnTo>
                  <a:pt x="9617771" y="0"/>
                </a:lnTo>
                <a:lnTo>
                  <a:pt x="7443642" y="0"/>
                </a:lnTo>
                <a:cubicBezTo>
                  <a:pt x="7356639" y="0"/>
                  <a:pt x="7286028" y="70611"/>
                  <a:pt x="7286028" y="157614"/>
                </a:cubicBezTo>
                <a:lnTo>
                  <a:pt x="7286028" y="598934"/>
                </a:lnTo>
                <a:cubicBezTo>
                  <a:pt x="7286028" y="685937"/>
                  <a:pt x="7215417" y="756548"/>
                  <a:pt x="7128413" y="756548"/>
                </a:cubicBezTo>
                <a:lnTo>
                  <a:pt x="5854734" y="756548"/>
                </a:lnTo>
                <a:cubicBezTo>
                  <a:pt x="5767731" y="756548"/>
                  <a:pt x="5697120" y="827159"/>
                  <a:pt x="5697120" y="914162"/>
                </a:cubicBezTo>
                <a:lnTo>
                  <a:pt x="5697120" y="1355481"/>
                </a:lnTo>
                <a:cubicBezTo>
                  <a:pt x="5697120" y="1442484"/>
                  <a:pt x="5626509" y="1513095"/>
                  <a:pt x="5539506" y="1513095"/>
                </a:cubicBezTo>
                <a:lnTo>
                  <a:pt x="4291675" y="1513095"/>
                </a:lnTo>
                <a:cubicBezTo>
                  <a:pt x="4204672" y="1513095"/>
                  <a:pt x="4134061" y="1583706"/>
                  <a:pt x="4134061" y="1670709"/>
                </a:cubicBezTo>
                <a:lnTo>
                  <a:pt x="4134061" y="2079875"/>
                </a:lnTo>
                <a:cubicBezTo>
                  <a:pt x="4134061" y="2166878"/>
                  <a:pt x="4063449" y="2237490"/>
                  <a:pt x="3976446" y="2237490"/>
                </a:cubicBezTo>
                <a:lnTo>
                  <a:pt x="2724990" y="2237490"/>
                </a:lnTo>
                <a:cubicBezTo>
                  <a:pt x="2637987" y="2237490"/>
                  <a:pt x="2567376" y="2308101"/>
                  <a:pt x="2567376" y="2395104"/>
                </a:cubicBezTo>
                <a:lnTo>
                  <a:pt x="2567376" y="2804270"/>
                </a:lnTo>
                <a:cubicBezTo>
                  <a:pt x="2567376" y="2891273"/>
                  <a:pt x="2496765" y="2961884"/>
                  <a:pt x="2409762" y="2961884"/>
                </a:cubicBezTo>
                <a:lnTo>
                  <a:pt x="0" y="2961884"/>
                </a:lnTo>
                <a:lnTo>
                  <a:pt x="563313" y="3509120"/>
                </a:lnTo>
                <a:lnTo>
                  <a:pt x="2956998" y="3509120"/>
                </a:lnTo>
                <a:cubicBezTo>
                  <a:pt x="3044001" y="3509120"/>
                  <a:pt x="3114613" y="3438509"/>
                  <a:pt x="3114613" y="3351506"/>
                </a:cubicBezTo>
                <a:lnTo>
                  <a:pt x="3114613" y="2942340"/>
                </a:lnTo>
                <a:cubicBezTo>
                  <a:pt x="3114613" y="2855337"/>
                  <a:pt x="3185224" y="2784726"/>
                  <a:pt x="3272227" y="2784726"/>
                </a:cubicBezTo>
                <a:lnTo>
                  <a:pt x="4523683" y="2784726"/>
                </a:lnTo>
                <a:cubicBezTo>
                  <a:pt x="4610686" y="2784726"/>
                  <a:pt x="4681297" y="2714115"/>
                  <a:pt x="4681297" y="2627112"/>
                </a:cubicBezTo>
                <a:lnTo>
                  <a:pt x="4681297" y="2217946"/>
                </a:lnTo>
                <a:cubicBezTo>
                  <a:pt x="4681297" y="2130942"/>
                  <a:pt x="4751908" y="2060331"/>
                  <a:pt x="4838911" y="2060331"/>
                </a:cubicBezTo>
                <a:lnTo>
                  <a:pt x="6086742" y="2060331"/>
                </a:lnTo>
                <a:cubicBezTo>
                  <a:pt x="6173745" y="2060331"/>
                  <a:pt x="6244356" y="1989720"/>
                  <a:pt x="6244356" y="1902717"/>
                </a:cubicBezTo>
                <a:lnTo>
                  <a:pt x="6244356" y="1461398"/>
                </a:lnTo>
                <a:cubicBezTo>
                  <a:pt x="6244356" y="1374395"/>
                  <a:pt x="6314967" y="1303784"/>
                  <a:pt x="6401970" y="1303784"/>
                </a:cubicBezTo>
                <a:lnTo>
                  <a:pt x="7675650" y="1303784"/>
                </a:lnTo>
                <a:cubicBezTo>
                  <a:pt x="7762653" y="1303784"/>
                  <a:pt x="7833264" y="1233173"/>
                  <a:pt x="7833264" y="1146170"/>
                </a:cubicBezTo>
                <a:lnTo>
                  <a:pt x="7833264" y="704850"/>
                </a:lnTo>
                <a:cubicBezTo>
                  <a:pt x="7833264" y="617847"/>
                  <a:pt x="7903875" y="547236"/>
                  <a:pt x="7990878" y="547236"/>
                </a:cubicBezTo>
                <a:lnTo>
                  <a:pt x="10189122" y="547236"/>
                </a:lnTo>
                <a:close/>
              </a:path>
            </a:pathLst>
          </a:cu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66000">
                <a:schemeClr val="tx1">
                  <a:lumMod val="65000"/>
                  <a:lumOff val="35000"/>
                </a:schemeClr>
              </a:gs>
            </a:gsLst>
            <a:lin ang="0" scaled="1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904ADF9-D211-CD39-E954-A5FA6FBBF73E}"/>
              </a:ext>
            </a:extLst>
          </p:cNvPr>
          <p:cNvSpPr/>
          <p:nvPr/>
        </p:nvSpPr>
        <p:spPr>
          <a:xfrm>
            <a:off x="9889896" y="1070099"/>
            <a:ext cx="1574203" cy="3387840"/>
          </a:xfrm>
          <a:custGeom>
            <a:avLst/>
            <a:gdLst>
              <a:gd name="connsiteX0" fmla="*/ 1554390 w 1554390"/>
              <a:gd name="connsiteY0" fmla="*/ 1672601 h 3345201"/>
              <a:gd name="connsiteX1" fmla="*/ 777195 w 1554390"/>
              <a:gd name="connsiteY1" fmla="*/ 3345202 h 3345201"/>
              <a:gd name="connsiteX2" fmla="*/ 0 w 1554390"/>
              <a:gd name="connsiteY2" fmla="*/ 1672601 h 3345201"/>
              <a:gd name="connsiteX3" fmla="*/ 777195 w 1554390"/>
              <a:gd name="connsiteY3" fmla="*/ 0 h 3345201"/>
              <a:gd name="connsiteX4" fmla="*/ 1554390 w 1554390"/>
              <a:gd name="connsiteY4" fmla="*/ 1672601 h 3345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4390" h="3345201">
                <a:moveTo>
                  <a:pt x="1554390" y="1672601"/>
                </a:moveTo>
                <a:cubicBezTo>
                  <a:pt x="1554390" y="2596353"/>
                  <a:pt x="1206428" y="3345202"/>
                  <a:pt x="777195" y="3345202"/>
                </a:cubicBezTo>
                <a:cubicBezTo>
                  <a:pt x="347962" y="3345202"/>
                  <a:pt x="0" y="2596353"/>
                  <a:pt x="0" y="1672601"/>
                </a:cubicBezTo>
                <a:cubicBezTo>
                  <a:pt x="0" y="748849"/>
                  <a:pt x="347962" y="0"/>
                  <a:pt x="777195" y="0"/>
                </a:cubicBezTo>
                <a:cubicBezTo>
                  <a:pt x="1206428" y="0"/>
                  <a:pt x="1554390" y="748849"/>
                  <a:pt x="1554390" y="1672601"/>
                </a:cubicBezTo>
                <a:close/>
              </a:path>
            </a:pathLst>
          </a:custGeom>
          <a:noFill/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E9A8545D-1C2D-39EF-C5E4-230196A72710}"/>
              </a:ext>
            </a:extLst>
          </p:cNvPr>
          <p:cNvSpPr/>
          <p:nvPr/>
        </p:nvSpPr>
        <p:spPr>
          <a:xfrm>
            <a:off x="7977612" y="2770883"/>
            <a:ext cx="803985" cy="783044"/>
          </a:xfrm>
          <a:custGeom>
            <a:avLst/>
            <a:gdLst>
              <a:gd name="connsiteX0" fmla="*/ 157614 w 793866"/>
              <a:gd name="connsiteY0" fmla="*/ 0 h 773189"/>
              <a:gd name="connsiteX1" fmla="*/ 240395 w 793866"/>
              <a:gd name="connsiteY1" fmla="*/ 0 h 773189"/>
              <a:gd name="connsiteX2" fmla="*/ 793866 w 793866"/>
              <a:gd name="connsiteY2" fmla="*/ 547236 h 773189"/>
              <a:gd name="connsiteX3" fmla="*/ 704850 w 793866"/>
              <a:gd name="connsiteY3" fmla="*/ 547236 h 773189"/>
              <a:gd name="connsiteX4" fmla="*/ 547236 w 793866"/>
              <a:gd name="connsiteY4" fmla="*/ 704850 h 773189"/>
              <a:gd name="connsiteX5" fmla="*/ 547236 w 793866"/>
              <a:gd name="connsiteY5" fmla="*/ 773189 h 773189"/>
              <a:gd name="connsiteX6" fmla="*/ 0 w 793866"/>
              <a:gd name="connsiteY6" fmla="*/ 232119 h 773189"/>
              <a:gd name="connsiteX7" fmla="*/ 0 w 793866"/>
              <a:gd name="connsiteY7" fmla="*/ 157614 h 773189"/>
              <a:gd name="connsiteX8" fmla="*/ 157614 w 793866"/>
              <a:gd name="connsiteY8" fmla="*/ 0 h 77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3866" h="773189">
                <a:moveTo>
                  <a:pt x="157614" y="0"/>
                </a:moveTo>
                <a:lnTo>
                  <a:pt x="240395" y="0"/>
                </a:lnTo>
                <a:lnTo>
                  <a:pt x="793866" y="547236"/>
                </a:lnTo>
                <a:lnTo>
                  <a:pt x="704850" y="547236"/>
                </a:lnTo>
                <a:cubicBezTo>
                  <a:pt x="617847" y="547236"/>
                  <a:pt x="547236" y="617847"/>
                  <a:pt x="547236" y="704850"/>
                </a:cubicBezTo>
                <a:lnTo>
                  <a:pt x="547236" y="773189"/>
                </a:lnTo>
                <a:lnTo>
                  <a:pt x="0" y="232119"/>
                </a:lnTo>
                <a:lnTo>
                  <a:pt x="0" y="157614"/>
                </a:lnTo>
                <a:cubicBezTo>
                  <a:pt x="0" y="70611"/>
                  <a:pt x="70611" y="0"/>
                  <a:pt x="157614" y="0"/>
                </a:cubicBezTo>
                <a:close/>
              </a:path>
            </a:pathLst>
          </a:custGeom>
          <a:gradFill>
            <a:gsLst>
              <a:gs pos="68000">
                <a:schemeClr val="tx1">
                  <a:lumMod val="65000"/>
                  <a:lumOff val="35000"/>
                </a:schemeClr>
              </a:gs>
              <a:gs pos="57000">
                <a:schemeClr val="tx1">
                  <a:lumMod val="75000"/>
                  <a:lumOff val="25000"/>
                </a:schemeClr>
              </a:gs>
              <a:gs pos="36000">
                <a:schemeClr val="tx1">
                  <a:lumMod val="65000"/>
                  <a:lumOff val="35000"/>
                </a:schemeClr>
              </a:gs>
              <a:gs pos="46000">
                <a:schemeClr val="tx1">
                  <a:lumMod val="50000"/>
                  <a:lumOff val="50000"/>
                </a:schemeClr>
              </a:gs>
            </a:gsLst>
            <a:lin ang="798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918AC5D-6F1D-A419-7CCB-2688DCFA58FB}"/>
              </a:ext>
            </a:extLst>
          </p:cNvPr>
          <p:cNvSpPr/>
          <p:nvPr/>
        </p:nvSpPr>
        <p:spPr>
          <a:xfrm>
            <a:off x="7721835" y="3314178"/>
            <a:ext cx="809988" cy="777108"/>
          </a:xfrm>
          <a:custGeom>
            <a:avLst/>
            <a:gdLst>
              <a:gd name="connsiteX0" fmla="*/ 252558 w 799794"/>
              <a:gd name="connsiteY0" fmla="*/ 0 h 767327"/>
              <a:gd name="connsiteX1" fmla="*/ 799794 w 799794"/>
              <a:gd name="connsiteY1" fmla="*/ 541070 h 767327"/>
              <a:gd name="connsiteX2" fmla="*/ 799794 w 799794"/>
              <a:gd name="connsiteY2" fmla="*/ 609713 h 767327"/>
              <a:gd name="connsiteX3" fmla="*/ 642180 w 799794"/>
              <a:gd name="connsiteY3" fmla="*/ 767327 h 767327"/>
              <a:gd name="connsiteX4" fmla="*/ 553471 w 799794"/>
              <a:gd name="connsiteY4" fmla="*/ 767327 h 767327"/>
              <a:gd name="connsiteX5" fmla="*/ 0 w 799794"/>
              <a:gd name="connsiteY5" fmla="*/ 220091 h 767327"/>
              <a:gd name="connsiteX6" fmla="*/ 94943 w 799794"/>
              <a:gd name="connsiteY6" fmla="*/ 220091 h 767327"/>
              <a:gd name="connsiteX7" fmla="*/ 252558 w 799794"/>
              <a:gd name="connsiteY7" fmla="*/ 62477 h 767327"/>
              <a:gd name="connsiteX8" fmla="*/ 252558 w 799794"/>
              <a:gd name="connsiteY8" fmla="*/ 0 h 767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9794" h="767327">
                <a:moveTo>
                  <a:pt x="252558" y="0"/>
                </a:moveTo>
                <a:lnTo>
                  <a:pt x="799794" y="541070"/>
                </a:lnTo>
                <a:lnTo>
                  <a:pt x="799794" y="609713"/>
                </a:lnTo>
                <a:cubicBezTo>
                  <a:pt x="799794" y="696716"/>
                  <a:pt x="729183" y="767327"/>
                  <a:pt x="642180" y="767327"/>
                </a:cubicBezTo>
                <a:lnTo>
                  <a:pt x="553471" y="767327"/>
                </a:lnTo>
                <a:lnTo>
                  <a:pt x="0" y="220091"/>
                </a:lnTo>
                <a:lnTo>
                  <a:pt x="94943" y="220091"/>
                </a:lnTo>
                <a:cubicBezTo>
                  <a:pt x="181947" y="220091"/>
                  <a:pt x="252558" y="149480"/>
                  <a:pt x="252558" y="62477"/>
                </a:cubicBezTo>
                <a:lnTo>
                  <a:pt x="252558" y="0"/>
                </a:lnTo>
                <a:close/>
              </a:path>
            </a:pathLst>
          </a:custGeom>
          <a:gradFill>
            <a:gsLst>
              <a:gs pos="58000">
                <a:schemeClr val="tx1">
                  <a:lumMod val="75000"/>
                  <a:lumOff val="25000"/>
                  <a:alpha val="30000"/>
                </a:schemeClr>
              </a:gs>
              <a:gs pos="48000">
                <a:schemeClr val="tx1">
                  <a:lumMod val="85000"/>
                  <a:lumOff val="15000"/>
                  <a:alpha val="78000"/>
                </a:schemeClr>
              </a:gs>
              <a:gs pos="33000">
                <a:schemeClr val="tx1">
                  <a:lumMod val="65000"/>
                  <a:lumOff val="35000"/>
                </a:schemeClr>
              </a:gs>
            </a:gsLst>
            <a:lin ang="780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B910F7B5-6405-D098-A7A1-59E2C861AB14}"/>
              </a:ext>
            </a:extLst>
          </p:cNvPr>
          <p:cNvSpPr/>
          <p:nvPr/>
        </p:nvSpPr>
        <p:spPr>
          <a:xfrm>
            <a:off x="6368452" y="3537075"/>
            <a:ext cx="779300" cy="807453"/>
          </a:xfrm>
          <a:custGeom>
            <a:avLst/>
            <a:gdLst>
              <a:gd name="connsiteX0" fmla="*/ 157614 w 769492"/>
              <a:gd name="connsiteY0" fmla="*/ 0 h 797290"/>
              <a:gd name="connsiteX1" fmla="*/ 216020 w 769492"/>
              <a:gd name="connsiteY1" fmla="*/ 0 h 797290"/>
              <a:gd name="connsiteX2" fmla="*/ 769492 w 769492"/>
              <a:gd name="connsiteY2" fmla="*/ 547236 h 797290"/>
              <a:gd name="connsiteX3" fmla="*/ 704850 w 769492"/>
              <a:gd name="connsiteY3" fmla="*/ 547236 h 797290"/>
              <a:gd name="connsiteX4" fmla="*/ 547236 w 769492"/>
              <a:gd name="connsiteY4" fmla="*/ 704850 h 797290"/>
              <a:gd name="connsiteX5" fmla="*/ 547236 w 769492"/>
              <a:gd name="connsiteY5" fmla="*/ 797290 h 797290"/>
              <a:gd name="connsiteX6" fmla="*/ 0 w 769492"/>
              <a:gd name="connsiteY6" fmla="*/ 256219 h 797290"/>
              <a:gd name="connsiteX7" fmla="*/ 0 w 769492"/>
              <a:gd name="connsiteY7" fmla="*/ 157614 h 797290"/>
              <a:gd name="connsiteX8" fmla="*/ 157614 w 769492"/>
              <a:gd name="connsiteY8" fmla="*/ 0 h 797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9492" h="797290">
                <a:moveTo>
                  <a:pt x="157614" y="0"/>
                </a:moveTo>
                <a:lnTo>
                  <a:pt x="216020" y="0"/>
                </a:lnTo>
                <a:lnTo>
                  <a:pt x="769492" y="547236"/>
                </a:lnTo>
                <a:lnTo>
                  <a:pt x="704850" y="547236"/>
                </a:lnTo>
                <a:cubicBezTo>
                  <a:pt x="617847" y="547236"/>
                  <a:pt x="547236" y="617847"/>
                  <a:pt x="547236" y="704850"/>
                </a:cubicBezTo>
                <a:lnTo>
                  <a:pt x="547236" y="797290"/>
                </a:lnTo>
                <a:lnTo>
                  <a:pt x="0" y="256219"/>
                </a:lnTo>
                <a:lnTo>
                  <a:pt x="0" y="157614"/>
                </a:lnTo>
                <a:cubicBezTo>
                  <a:pt x="0" y="70611"/>
                  <a:pt x="70611" y="0"/>
                  <a:pt x="157614" y="0"/>
                </a:cubicBezTo>
                <a:close/>
              </a:path>
            </a:pathLst>
          </a:custGeom>
          <a:gradFill>
            <a:gsLst>
              <a:gs pos="68000">
                <a:schemeClr val="tx1">
                  <a:lumMod val="65000"/>
                  <a:lumOff val="35000"/>
                </a:schemeClr>
              </a:gs>
              <a:gs pos="57000">
                <a:schemeClr val="tx1">
                  <a:lumMod val="75000"/>
                  <a:lumOff val="25000"/>
                </a:schemeClr>
              </a:gs>
              <a:gs pos="36000">
                <a:schemeClr val="tx1">
                  <a:lumMod val="65000"/>
                  <a:lumOff val="35000"/>
                </a:schemeClr>
              </a:gs>
              <a:gs pos="46000">
                <a:schemeClr val="tx1">
                  <a:lumMod val="50000"/>
                  <a:lumOff val="50000"/>
                </a:schemeClr>
              </a:gs>
            </a:gsLst>
            <a:lin ang="798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81302E2-D50E-26BE-CC1F-AFA5053FEE27}"/>
              </a:ext>
            </a:extLst>
          </p:cNvPr>
          <p:cNvSpPr/>
          <p:nvPr/>
        </p:nvSpPr>
        <p:spPr>
          <a:xfrm>
            <a:off x="6098512" y="4094372"/>
            <a:ext cx="824152" cy="763104"/>
          </a:xfrm>
          <a:custGeom>
            <a:avLst/>
            <a:gdLst>
              <a:gd name="connsiteX0" fmla="*/ 266543 w 813779"/>
              <a:gd name="connsiteY0" fmla="*/ 0 h 753500"/>
              <a:gd name="connsiteX1" fmla="*/ 813779 w 813779"/>
              <a:gd name="connsiteY1" fmla="*/ 541070 h 753500"/>
              <a:gd name="connsiteX2" fmla="*/ 813779 w 813779"/>
              <a:gd name="connsiteY2" fmla="*/ 595886 h 753500"/>
              <a:gd name="connsiteX3" fmla="*/ 656165 w 813779"/>
              <a:gd name="connsiteY3" fmla="*/ 753500 h 753500"/>
              <a:gd name="connsiteX4" fmla="*/ 553471 w 813779"/>
              <a:gd name="connsiteY4" fmla="*/ 753500 h 753500"/>
              <a:gd name="connsiteX5" fmla="*/ 0 w 813779"/>
              <a:gd name="connsiteY5" fmla="*/ 206264 h 753500"/>
              <a:gd name="connsiteX6" fmla="*/ 108929 w 813779"/>
              <a:gd name="connsiteY6" fmla="*/ 206264 h 753500"/>
              <a:gd name="connsiteX7" fmla="*/ 266543 w 813779"/>
              <a:gd name="connsiteY7" fmla="*/ 48650 h 753500"/>
              <a:gd name="connsiteX8" fmla="*/ 266543 w 813779"/>
              <a:gd name="connsiteY8" fmla="*/ 0 h 75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3779" h="753500">
                <a:moveTo>
                  <a:pt x="266543" y="0"/>
                </a:moveTo>
                <a:lnTo>
                  <a:pt x="813779" y="541070"/>
                </a:lnTo>
                <a:lnTo>
                  <a:pt x="813779" y="595886"/>
                </a:lnTo>
                <a:cubicBezTo>
                  <a:pt x="813779" y="682889"/>
                  <a:pt x="743168" y="753500"/>
                  <a:pt x="656165" y="753500"/>
                </a:cubicBezTo>
                <a:lnTo>
                  <a:pt x="553471" y="753500"/>
                </a:lnTo>
                <a:lnTo>
                  <a:pt x="0" y="206264"/>
                </a:lnTo>
                <a:lnTo>
                  <a:pt x="108929" y="206264"/>
                </a:lnTo>
                <a:cubicBezTo>
                  <a:pt x="195932" y="206264"/>
                  <a:pt x="266543" y="135653"/>
                  <a:pt x="266543" y="48650"/>
                </a:cubicBezTo>
                <a:lnTo>
                  <a:pt x="266543" y="0"/>
                </a:lnTo>
                <a:close/>
              </a:path>
            </a:pathLst>
          </a:custGeom>
          <a:gradFill>
            <a:gsLst>
              <a:gs pos="58000">
                <a:schemeClr val="tx1">
                  <a:lumMod val="75000"/>
                  <a:lumOff val="25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33000">
                <a:schemeClr val="tx1">
                  <a:lumMod val="65000"/>
                  <a:lumOff val="35000"/>
                  <a:alpha val="4000"/>
                </a:schemeClr>
              </a:gs>
            </a:gsLst>
            <a:lin ang="780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9CAB533D-CF63-1623-4AA2-B088ED8C1BB1}"/>
              </a:ext>
            </a:extLst>
          </p:cNvPr>
          <p:cNvSpPr/>
          <p:nvPr/>
        </p:nvSpPr>
        <p:spPr>
          <a:xfrm>
            <a:off x="4785470" y="4303265"/>
            <a:ext cx="759146" cy="827380"/>
          </a:xfrm>
          <a:custGeom>
            <a:avLst/>
            <a:gdLst>
              <a:gd name="connsiteX0" fmla="*/ 157614 w 749591"/>
              <a:gd name="connsiteY0" fmla="*/ 0 h 816967"/>
              <a:gd name="connsiteX1" fmla="*/ 196118 w 749591"/>
              <a:gd name="connsiteY1" fmla="*/ 0 h 816967"/>
              <a:gd name="connsiteX2" fmla="*/ 749591 w 749591"/>
              <a:gd name="connsiteY2" fmla="*/ 547236 h 816967"/>
              <a:gd name="connsiteX3" fmla="*/ 704850 w 749591"/>
              <a:gd name="connsiteY3" fmla="*/ 547236 h 816967"/>
              <a:gd name="connsiteX4" fmla="*/ 547236 w 749591"/>
              <a:gd name="connsiteY4" fmla="*/ 704851 h 816967"/>
              <a:gd name="connsiteX5" fmla="*/ 547236 w 749591"/>
              <a:gd name="connsiteY5" fmla="*/ 816967 h 816967"/>
              <a:gd name="connsiteX6" fmla="*/ 0 w 749591"/>
              <a:gd name="connsiteY6" fmla="*/ 275897 h 816967"/>
              <a:gd name="connsiteX7" fmla="*/ 0 w 749591"/>
              <a:gd name="connsiteY7" fmla="*/ 157614 h 816967"/>
              <a:gd name="connsiteX8" fmla="*/ 157614 w 749591"/>
              <a:gd name="connsiteY8" fmla="*/ 0 h 816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9591" h="816967">
                <a:moveTo>
                  <a:pt x="157614" y="0"/>
                </a:moveTo>
                <a:lnTo>
                  <a:pt x="196118" y="0"/>
                </a:lnTo>
                <a:lnTo>
                  <a:pt x="749591" y="547236"/>
                </a:lnTo>
                <a:lnTo>
                  <a:pt x="704850" y="547236"/>
                </a:lnTo>
                <a:cubicBezTo>
                  <a:pt x="617847" y="547236"/>
                  <a:pt x="547236" y="617847"/>
                  <a:pt x="547236" y="704851"/>
                </a:cubicBezTo>
                <a:lnTo>
                  <a:pt x="547236" y="816967"/>
                </a:lnTo>
                <a:lnTo>
                  <a:pt x="0" y="275897"/>
                </a:lnTo>
                <a:lnTo>
                  <a:pt x="0" y="157614"/>
                </a:lnTo>
                <a:cubicBezTo>
                  <a:pt x="0" y="70611"/>
                  <a:pt x="70611" y="0"/>
                  <a:pt x="157614" y="0"/>
                </a:cubicBezTo>
                <a:close/>
              </a:path>
            </a:pathLst>
          </a:custGeom>
          <a:gradFill>
            <a:gsLst>
              <a:gs pos="68000">
                <a:schemeClr val="tx1">
                  <a:lumMod val="65000"/>
                  <a:lumOff val="35000"/>
                </a:schemeClr>
              </a:gs>
              <a:gs pos="57000">
                <a:schemeClr val="tx1">
                  <a:lumMod val="75000"/>
                  <a:lumOff val="25000"/>
                </a:schemeClr>
              </a:gs>
              <a:gs pos="36000">
                <a:schemeClr val="tx1">
                  <a:lumMod val="65000"/>
                  <a:lumOff val="35000"/>
                </a:schemeClr>
              </a:gs>
              <a:gs pos="46000">
                <a:schemeClr val="tx1">
                  <a:lumMod val="50000"/>
                  <a:lumOff val="50000"/>
                </a:schemeClr>
              </a:gs>
            </a:gsLst>
            <a:lin ang="798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BDEF81D-C3EE-1B32-5DE3-9589BCE0CD4C}"/>
              </a:ext>
            </a:extLst>
          </p:cNvPr>
          <p:cNvSpPr/>
          <p:nvPr/>
        </p:nvSpPr>
        <p:spPr>
          <a:xfrm>
            <a:off x="4494744" y="4848551"/>
            <a:ext cx="844937" cy="742554"/>
          </a:xfrm>
          <a:custGeom>
            <a:avLst/>
            <a:gdLst>
              <a:gd name="connsiteX0" fmla="*/ 287067 w 834303"/>
              <a:gd name="connsiteY0" fmla="*/ 0 h 733208"/>
              <a:gd name="connsiteX1" fmla="*/ 834303 w 834303"/>
              <a:gd name="connsiteY1" fmla="*/ 541070 h 733208"/>
              <a:gd name="connsiteX2" fmla="*/ 834303 w 834303"/>
              <a:gd name="connsiteY2" fmla="*/ 575594 h 733208"/>
              <a:gd name="connsiteX3" fmla="*/ 676689 w 834303"/>
              <a:gd name="connsiteY3" fmla="*/ 733208 h 733208"/>
              <a:gd name="connsiteX4" fmla="*/ 553472 w 834303"/>
              <a:gd name="connsiteY4" fmla="*/ 733208 h 733208"/>
              <a:gd name="connsiteX5" fmla="*/ 0 w 834303"/>
              <a:gd name="connsiteY5" fmla="*/ 185972 h 733208"/>
              <a:gd name="connsiteX6" fmla="*/ 129452 w 834303"/>
              <a:gd name="connsiteY6" fmla="*/ 185972 h 733208"/>
              <a:gd name="connsiteX7" fmla="*/ 287067 w 834303"/>
              <a:gd name="connsiteY7" fmla="*/ 28357 h 733208"/>
              <a:gd name="connsiteX8" fmla="*/ 287067 w 834303"/>
              <a:gd name="connsiteY8" fmla="*/ 0 h 73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4303" h="733208">
                <a:moveTo>
                  <a:pt x="287067" y="0"/>
                </a:moveTo>
                <a:lnTo>
                  <a:pt x="834303" y="541070"/>
                </a:lnTo>
                <a:lnTo>
                  <a:pt x="834303" y="575594"/>
                </a:lnTo>
                <a:cubicBezTo>
                  <a:pt x="834303" y="662597"/>
                  <a:pt x="763692" y="733208"/>
                  <a:pt x="676689" y="733208"/>
                </a:cubicBezTo>
                <a:lnTo>
                  <a:pt x="553472" y="733208"/>
                </a:lnTo>
                <a:lnTo>
                  <a:pt x="0" y="185972"/>
                </a:lnTo>
                <a:lnTo>
                  <a:pt x="129452" y="185972"/>
                </a:lnTo>
                <a:cubicBezTo>
                  <a:pt x="216455" y="185972"/>
                  <a:pt x="287067" y="115360"/>
                  <a:pt x="287067" y="28357"/>
                </a:cubicBezTo>
                <a:lnTo>
                  <a:pt x="287067" y="0"/>
                </a:lnTo>
                <a:close/>
              </a:path>
            </a:pathLst>
          </a:custGeom>
          <a:gradFill>
            <a:gsLst>
              <a:gs pos="67000">
                <a:schemeClr val="tx1">
                  <a:lumMod val="75000"/>
                  <a:lumOff val="25000"/>
                </a:schemeClr>
              </a:gs>
              <a:gs pos="52000">
                <a:schemeClr val="tx1">
                  <a:lumMod val="85000"/>
                  <a:lumOff val="15000"/>
                </a:schemeClr>
              </a:gs>
              <a:gs pos="33000">
                <a:schemeClr val="tx1">
                  <a:lumMod val="65000"/>
                  <a:lumOff val="35000"/>
                </a:schemeClr>
              </a:gs>
            </a:gsLst>
            <a:lin ang="780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3D9FB2A0-542C-BDCC-1F76-FA5006C5FE52}"/>
              </a:ext>
            </a:extLst>
          </p:cNvPr>
          <p:cNvSpPr/>
          <p:nvPr/>
        </p:nvSpPr>
        <p:spPr>
          <a:xfrm>
            <a:off x="3198816" y="5036894"/>
            <a:ext cx="805169" cy="781876"/>
          </a:xfrm>
          <a:custGeom>
            <a:avLst/>
            <a:gdLst>
              <a:gd name="connsiteX0" fmla="*/ 157614 w 795035"/>
              <a:gd name="connsiteY0" fmla="*/ 0 h 772035"/>
              <a:gd name="connsiteX1" fmla="*/ 241563 w 795035"/>
              <a:gd name="connsiteY1" fmla="*/ 0 h 772035"/>
              <a:gd name="connsiteX2" fmla="*/ 795035 w 795035"/>
              <a:gd name="connsiteY2" fmla="*/ 547236 h 772035"/>
              <a:gd name="connsiteX3" fmla="*/ 704851 w 795035"/>
              <a:gd name="connsiteY3" fmla="*/ 547236 h 772035"/>
              <a:gd name="connsiteX4" fmla="*/ 547237 w 795035"/>
              <a:gd name="connsiteY4" fmla="*/ 704850 h 772035"/>
              <a:gd name="connsiteX5" fmla="*/ 547237 w 795035"/>
              <a:gd name="connsiteY5" fmla="*/ 772035 h 772035"/>
              <a:gd name="connsiteX6" fmla="*/ 0 w 795035"/>
              <a:gd name="connsiteY6" fmla="*/ 230964 h 772035"/>
              <a:gd name="connsiteX7" fmla="*/ 0 w 795035"/>
              <a:gd name="connsiteY7" fmla="*/ 157614 h 772035"/>
              <a:gd name="connsiteX8" fmla="*/ 157614 w 795035"/>
              <a:gd name="connsiteY8" fmla="*/ 0 h 77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5035" h="772035">
                <a:moveTo>
                  <a:pt x="157614" y="0"/>
                </a:moveTo>
                <a:lnTo>
                  <a:pt x="241563" y="0"/>
                </a:lnTo>
                <a:lnTo>
                  <a:pt x="795035" y="547236"/>
                </a:lnTo>
                <a:lnTo>
                  <a:pt x="704851" y="547236"/>
                </a:lnTo>
                <a:cubicBezTo>
                  <a:pt x="617848" y="547236"/>
                  <a:pt x="547237" y="617847"/>
                  <a:pt x="547237" y="704850"/>
                </a:cubicBezTo>
                <a:lnTo>
                  <a:pt x="547237" y="772035"/>
                </a:lnTo>
                <a:lnTo>
                  <a:pt x="0" y="230964"/>
                </a:lnTo>
                <a:lnTo>
                  <a:pt x="0" y="157614"/>
                </a:lnTo>
                <a:cubicBezTo>
                  <a:pt x="0" y="70611"/>
                  <a:pt x="70611" y="0"/>
                  <a:pt x="157614" y="0"/>
                </a:cubicBezTo>
                <a:close/>
              </a:path>
            </a:pathLst>
          </a:custGeom>
          <a:gradFill>
            <a:gsLst>
              <a:gs pos="68000">
                <a:schemeClr val="tx1">
                  <a:lumMod val="75000"/>
                  <a:lumOff val="25000"/>
                </a:schemeClr>
              </a:gs>
              <a:gs pos="57000">
                <a:schemeClr val="tx1">
                  <a:lumMod val="75000"/>
                  <a:lumOff val="25000"/>
                </a:schemeClr>
              </a:gs>
              <a:gs pos="36000">
                <a:schemeClr val="tx1">
                  <a:lumMod val="75000"/>
                  <a:lumOff val="25000"/>
                </a:schemeClr>
              </a:gs>
              <a:gs pos="46000">
                <a:schemeClr val="tx1">
                  <a:lumMod val="50000"/>
                  <a:lumOff val="50000"/>
                </a:schemeClr>
              </a:gs>
            </a:gsLst>
            <a:lin ang="798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2350A93-5D30-310C-2B54-CAEBB8AB0350}"/>
              </a:ext>
            </a:extLst>
          </p:cNvPr>
          <p:cNvSpPr/>
          <p:nvPr/>
        </p:nvSpPr>
        <p:spPr>
          <a:xfrm>
            <a:off x="2912024" y="5578289"/>
            <a:ext cx="841004" cy="746444"/>
          </a:xfrm>
          <a:custGeom>
            <a:avLst/>
            <a:gdLst>
              <a:gd name="connsiteX0" fmla="*/ 283182 w 830419"/>
              <a:gd name="connsiteY0" fmla="*/ 0 h 737049"/>
              <a:gd name="connsiteX1" fmla="*/ 830419 w 830419"/>
              <a:gd name="connsiteY1" fmla="*/ 541071 h 737049"/>
              <a:gd name="connsiteX2" fmla="*/ 830419 w 830419"/>
              <a:gd name="connsiteY2" fmla="*/ 579435 h 737049"/>
              <a:gd name="connsiteX3" fmla="*/ 672804 w 830419"/>
              <a:gd name="connsiteY3" fmla="*/ 737049 h 737049"/>
              <a:gd name="connsiteX4" fmla="*/ 553472 w 830419"/>
              <a:gd name="connsiteY4" fmla="*/ 737049 h 737049"/>
              <a:gd name="connsiteX5" fmla="*/ 0 w 830419"/>
              <a:gd name="connsiteY5" fmla="*/ 189813 h 737049"/>
              <a:gd name="connsiteX6" fmla="*/ 125568 w 830419"/>
              <a:gd name="connsiteY6" fmla="*/ 189813 h 737049"/>
              <a:gd name="connsiteX7" fmla="*/ 283182 w 830419"/>
              <a:gd name="connsiteY7" fmla="*/ 32199 h 737049"/>
              <a:gd name="connsiteX8" fmla="*/ 283182 w 830419"/>
              <a:gd name="connsiteY8" fmla="*/ 0 h 73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419" h="737049">
                <a:moveTo>
                  <a:pt x="283182" y="0"/>
                </a:moveTo>
                <a:lnTo>
                  <a:pt x="830419" y="541071"/>
                </a:lnTo>
                <a:lnTo>
                  <a:pt x="830419" y="579435"/>
                </a:lnTo>
                <a:cubicBezTo>
                  <a:pt x="830419" y="666438"/>
                  <a:pt x="759807" y="737049"/>
                  <a:pt x="672804" y="737049"/>
                </a:cubicBezTo>
                <a:lnTo>
                  <a:pt x="553472" y="737049"/>
                </a:lnTo>
                <a:lnTo>
                  <a:pt x="0" y="189813"/>
                </a:lnTo>
                <a:lnTo>
                  <a:pt x="125568" y="189813"/>
                </a:lnTo>
                <a:cubicBezTo>
                  <a:pt x="212571" y="189813"/>
                  <a:pt x="283182" y="119202"/>
                  <a:pt x="283182" y="32199"/>
                </a:cubicBezTo>
                <a:lnTo>
                  <a:pt x="283182" y="0"/>
                </a:lnTo>
                <a:close/>
              </a:path>
            </a:pathLst>
          </a:custGeom>
          <a:gradFill>
            <a:gsLst>
              <a:gs pos="58000">
                <a:schemeClr val="tx1">
                  <a:lumMod val="75000"/>
                  <a:lumOff val="25000"/>
                  <a:alpha val="42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33000">
                <a:schemeClr val="tx1">
                  <a:lumMod val="65000"/>
                  <a:lumOff val="35000"/>
                  <a:alpha val="0"/>
                </a:schemeClr>
              </a:gs>
            </a:gsLst>
            <a:lin ang="7800000" scaled="0"/>
          </a:gradFill>
          <a:ln w="1575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800" dirty="0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BBC29E60-7D80-F534-72B1-CF1632E7F05C}"/>
              </a:ext>
            </a:extLst>
          </p:cNvPr>
          <p:cNvGrpSpPr/>
          <p:nvPr/>
        </p:nvGrpSpPr>
        <p:grpSpPr>
          <a:xfrm>
            <a:off x="824261" y="2992121"/>
            <a:ext cx="9830071" cy="3079289"/>
            <a:chOff x="832149" y="3094583"/>
            <a:chExt cx="9706350" cy="3040533"/>
          </a:xfr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750AAA3-1283-0061-C554-E008B15BA8C4}"/>
                </a:ext>
              </a:extLst>
            </p:cNvPr>
            <p:cNvSpPr/>
            <p:nvPr/>
          </p:nvSpPr>
          <p:spPr>
            <a:xfrm>
              <a:off x="3753527" y="5331914"/>
              <a:ext cx="461179" cy="78807"/>
            </a:xfrm>
            <a:custGeom>
              <a:avLst/>
              <a:gdLst>
                <a:gd name="connsiteX0" fmla="*/ 0 w 461179"/>
                <a:gd name="connsiteY0" fmla="*/ 0 h 78807"/>
                <a:gd name="connsiteX1" fmla="*/ 60051 w 461179"/>
                <a:gd name="connsiteY1" fmla="*/ 78807 h 78807"/>
                <a:gd name="connsiteX2" fmla="*/ 461179 w 461179"/>
                <a:gd name="connsiteY2" fmla="*/ 78807 h 78807"/>
                <a:gd name="connsiteX3" fmla="*/ 400970 w 461179"/>
                <a:gd name="connsiteY3" fmla="*/ 0 h 78807"/>
                <a:gd name="connsiteX4" fmla="*/ 0 w 461179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179" h="78807">
                  <a:moveTo>
                    <a:pt x="0" y="0"/>
                  </a:moveTo>
                  <a:lnTo>
                    <a:pt x="60051" y="78807"/>
                  </a:lnTo>
                  <a:lnTo>
                    <a:pt x="461179" y="78807"/>
                  </a:lnTo>
                  <a:lnTo>
                    <a:pt x="40097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0958B1D-C72B-3F49-A62D-BD7CC3750652}"/>
                </a:ext>
              </a:extLst>
            </p:cNvPr>
            <p:cNvSpPr/>
            <p:nvPr/>
          </p:nvSpPr>
          <p:spPr>
            <a:xfrm>
              <a:off x="5878165" y="4607678"/>
              <a:ext cx="445890" cy="78807"/>
            </a:xfrm>
            <a:custGeom>
              <a:avLst/>
              <a:gdLst>
                <a:gd name="connsiteX0" fmla="*/ 0 w 445890"/>
                <a:gd name="connsiteY0" fmla="*/ 0 h 78807"/>
                <a:gd name="connsiteX1" fmla="*/ 60051 w 445890"/>
                <a:gd name="connsiteY1" fmla="*/ 78807 h 78807"/>
                <a:gd name="connsiteX2" fmla="*/ 445890 w 445890"/>
                <a:gd name="connsiteY2" fmla="*/ 78807 h 78807"/>
                <a:gd name="connsiteX3" fmla="*/ 385840 w 445890"/>
                <a:gd name="connsiteY3" fmla="*/ 0 h 78807"/>
                <a:gd name="connsiteX4" fmla="*/ 0 w 445890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890" h="78807">
                  <a:moveTo>
                    <a:pt x="0" y="0"/>
                  </a:moveTo>
                  <a:lnTo>
                    <a:pt x="60051" y="78807"/>
                  </a:lnTo>
                  <a:lnTo>
                    <a:pt x="445890" y="78807"/>
                  </a:lnTo>
                  <a:lnTo>
                    <a:pt x="38584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2CEB4C-A0D1-8AC8-EDD7-E64C318F25E3}"/>
                </a:ext>
              </a:extLst>
            </p:cNvPr>
            <p:cNvSpPr/>
            <p:nvPr/>
          </p:nvSpPr>
          <p:spPr>
            <a:xfrm>
              <a:off x="4253636" y="5331914"/>
              <a:ext cx="461178" cy="78807"/>
            </a:xfrm>
            <a:custGeom>
              <a:avLst/>
              <a:gdLst>
                <a:gd name="connsiteX0" fmla="*/ 0 w 461178"/>
                <a:gd name="connsiteY0" fmla="*/ 0 h 78807"/>
                <a:gd name="connsiteX1" fmla="*/ 60051 w 461178"/>
                <a:gd name="connsiteY1" fmla="*/ 78807 h 78807"/>
                <a:gd name="connsiteX2" fmla="*/ 461179 w 461178"/>
                <a:gd name="connsiteY2" fmla="*/ 78807 h 78807"/>
                <a:gd name="connsiteX3" fmla="*/ 401128 w 461178"/>
                <a:gd name="connsiteY3" fmla="*/ 0 h 78807"/>
                <a:gd name="connsiteX4" fmla="*/ 0 w 461178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178" h="78807">
                  <a:moveTo>
                    <a:pt x="0" y="0"/>
                  </a:moveTo>
                  <a:lnTo>
                    <a:pt x="60051" y="78807"/>
                  </a:lnTo>
                  <a:lnTo>
                    <a:pt x="461179" y="78807"/>
                  </a:lnTo>
                  <a:lnTo>
                    <a:pt x="40112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548B10-D2B2-0532-8D96-B975A38637E2}"/>
                </a:ext>
              </a:extLst>
            </p:cNvPr>
            <p:cNvSpPr/>
            <p:nvPr/>
          </p:nvSpPr>
          <p:spPr>
            <a:xfrm>
              <a:off x="2575992" y="6056309"/>
              <a:ext cx="517920" cy="78807"/>
            </a:xfrm>
            <a:custGeom>
              <a:avLst/>
              <a:gdLst>
                <a:gd name="connsiteX0" fmla="*/ 0 w 517920"/>
                <a:gd name="connsiteY0" fmla="*/ 0 h 78807"/>
                <a:gd name="connsiteX1" fmla="*/ 60051 w 517920"/>
                <a:gd name="connsiteY1" fmla="*/ 78807 h 78807"/>
                <a:gd name="connsiteX2" fmla="*/ 517920 w 517920"/>
                <a:gd name="connsiteY2" fmla="*/ 78807 h 78807"/>
                <a:gd name="connsiteX3" fmla="*/ 457869 w 517920"/>
                <a:gd name="connsiteY3" fmla="*/ 0 h 78807"/>
                <a:gd name="connsiteX4" fmla="*/ 0 w 517920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920" h="78807">
                  <a:moveTo>
                    <a:pt x="0" y="0"/>
                  </a:moveTo>
                  <a:lnTo>
                    <a:pt x="60051" y="78807"/>
                  </a:lnTo>
                  <a:lnTo>
                    <a:pt x="517920" y="78807"/>
                  </a:lnTo>
                  <a:lnTo>
                    <a:pt x="45786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8098274-8981-DC63-FC78-A6C498EBED8D}"/>
                </a:ext>
              </a:extLst>
            </p:cNvPr>
            <p:cNvSpPr/>
            <p:nvPr/>
          </p:nvSpPr>
          <p:spPr>
            <a:xfrm>
              <a:off x="3423168" y="5331914"/>
              <a:ext cx="291270" cy="460863"/>
            </a:xfrm>
            <a:custGeom>
              <a:avLst/>
              <a:gdLst>
                <a:gd name="connsiteX0" fmla="*/ 197018 w 291270"/>
                <a:gd name="connsiteY0" fmla="*/ 0 h 460863"/>
                <a:gd name="connsiteX1" fmla="*/ 0 w 291270"/>
                <a:gd name="connsiteY1" fmla="*/ 197018 h 460863"/>
                <a:gd name="connsiteX2" fmla="*/ 0 w 291270"/>
                <a:gd name="connsiteY2" fmla="*/ 357469 h 460863"/>
                <a:gd name="connsiteX3" fmla="*/ 78807 w 291270"/>
                <a:gd name="connsiteY3" fmla="*/ 460864 h 460863"/>
                <a:gd name="connsiteX4" fmla="*/ 78807 w 291270"/>
                <a:gd name="connsiteY4" fmla="*/ 197018 h 460863"/>
                <a:gd name="connsiteX5" fmla="*/ 197018 w 291270"/>
                <a:gd name="connsiteY5" fmla="*/ 78807 h 460863"/>
                <a:gd name="connsiteX6" fmla="*/ 291271 w 291270"/>
                <a:gd name="connsiteY6" fmla="*/ 78807 h 460863"/>
                <a:gd name="connsiteX7" fmla="*/ 231220 w 291270"/>
                <a:gd name="connsiteY7" fmla="*/ 0 h 460863"/>
                <a:gd name="connsiteX8" fmla="*/ 197018 w 291270"/>
                <a:gd name="connsiteY8" fmla="*/ 0 h 46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270" h="460863">
                  <a:moveTo>
                    <a:pt x="197018" y="0"/>
                  </a:moveTo>
                  <a:cubicBezTo>
                    <a:pt x="88422" y="0"/>
                    <a:pt x="0" y="88422"/>
                    <a:pt x="0" y="197018"/>
                  </a:cubicBezTo>
                  <a:lnTo>
                    <a:pt x="0" y="357469"/>
                  </a:lnTo>
                  <a:lnTo>
                    <a:pt x="78807" y="460864"/>
                  </a:lnTo>
                  <a:lnTo>
                    <a:pt x="78807" y="197018"/>
                  </a:lnTo>
                  <a:cubicBezTo>
                    <a:pt x="78807" y="131766"/>
                    <a:pt x="131765" y="78807"/>
                    <a:pt x="197018" y="78807"/>
                  </a:cubicBezTo>
                  <a:lnTo>
                    <a:pt x="291271" y="78807"/>
                  </a:lnTo>
                  <a:lnTo>
                    <a:pt x="231220" y="0"/>
                  </a:lnTo>
                  <a:lnTo>
                    <a:pt x="197018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B0E26C2-F883-1CB3-DC6F-F72925AE4079}"/>
                </a:ext>
              </a:extLst>
            </p:cNvPr>
            <p:cNvSpPr/>
            <p:nvPr/>
          </p:nvSpPr>
          <p:spPr>
            <a:xfrm>
              <a:off x="3133000" y="5819415"/>
              <a:ext cx="368974" cy="315700"/>
            </a:xfrm>
            <a:custGeom>
              <a:avLst/>
              <a:gdLst>
                <a:gd name="connsiteX0" fmla="*/ 290168 w 368974"/>
                <a:gd name="connsiteY0" fmla="*/ 118683 h 315700"/>
                <a:gd name="connsiteX1" fmla="*/ 171957 w 368974"/>
                <a:gd name="connsiteY1" fmla="*/ 236894 h 315700"/>
                <a:gd name="connsiteX2" fmla="*/ 0 w 368974"/>
                <a:gd name="connsiteY2" fmla="*/ 236894 h 315700"/>
                <a:gd name="connsiteX3" fmla="*/ 60051 w 368974"/>
                <a:gd name="connsiteY3" fmla="*/ 315701 h 315700"/>
                <a:gd name="connsiteX4" fmla="*/ 171957 w 368974"/>
                <a:gd name="connsiteY4" fmla="*/ 315701 h 315700"/>
                <a:gd name="connsiteX5" fmla="*/ 368975 w 368974"/>
                <a:gd name="connsiteY5" fmla="*/ 118683 h 315700"/>
                <a:gd name="connsiteX6" fmla="*/ 368975 w 368974"/>
                <a:gd name="connsiteY6" fmla="*/ 103395 h 315700"/>
                <a:gd name="connsiteX7" fmla="*/ 290168 w 368974"/>
                <a:gd name="connsiteY7" fmla="*/ 0 h 315700"/>
                <a:gd name="connsiteX8" fmla="*/ 290168 w 368974"/>
                <a:gd name="connsiteY8" fmla="*/ 118683 h 31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974" h="315700">
                  <a:moveTo>
                    <a:pt x="290168" y="118683"/>
                  </a:moveTo>
                  <a:cubicBezTo>
                    <a:pt x="290168" y="183935"/>
                    <a:pt x="237209" y="236894"/>
                    <a:pt x="171957" y="236894"/>
                  </a:cubicBezTo>
                  <a:lnTo>
                    <a:pt x="0" y="236894"/>
                  </a:lnTo>
                  <a:lnTo>
                    <a:pt x="60051" y="315701"/>
                  </a:lnTo>
                  <a:lnTo>
                    <a:pt x="171957" y="315701"/>
                  </a:lnTo>
                  <a:cubicBezTo>
                    <a:pt x="280553" y="315701"/>
                    <a:pt x="368975" y="227279"/>
                    <a:pt x="368975" y="118683"/>
                  </a:cubicBezTo>
                  <a:lnTo>
                    <a:pt x="368975" y="103395"/>
                  </a:lnTo>
                  <a:lnTo>
                    <a:pt x="290168" y="0"/>
                  </a:lnTo>
                  <a:lnTo>
                    <a:pt x="290168" y="118683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EC7BEA-751E-18F2-7AF2-CA6649CB2002}"/>
                </a:ext>
              </a:extLst>
            </p:cNvPr>
            <p:cNvSpPr/>
            <p:nvPr/>
          </p:nvSpPr>
          <p:spPr>
            <a:xfrm>
              <a:off x="6956561" y="3851130"/>
              <a:ext cx="492228" cy="78807"/>
            </a:xfrm>
            <a:custGeom>
              <a:avLst/>
              <a:gdLst>
                <a:gd name="connsiteX0" fmla="*/ 0 w 492228"/>
                <a:gd name="connsiteY0" fmla="*/ 0 h 78807"/>
                <a:gd name="connsiteX1" fmla="*/ 60051 w 492228"/>
                <a:gd name="connsiteY1" fmla="*/ 78807 h 78807"/>
                <a:gd name="connsiteX2" fmla="*/ 492229 w 492228"/>
                <a:gd name="connsiteY2" fmla="*/ 78807 h 78807"/>
                <a:gd name="connsiteX3" fmla="*/ 432020 w 492228"/>
                <a:gd name="connsiteY3" fmla="*/ 0 h 78807"/>
                <a:gd name="connsiteX4" fmla="*/ 0 w 492228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228" h="78807">
                  <a:moveTo>
                    <a:pt x="0" y="0"/>
                  </a:moveTo>
                  <a:lnTo>
                    <a:pt x="60051" y="78807"/>
                  </a:lnTo>
                  <a:lnTo>
                    <a:pt x="492229" y="78807"/>
                  </a:lnTo>
                  <a:lnTo>
                    <a:pt x="4320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F8FC69-5E8A-2DC2-3D54-315A05A8FDBB}"/>
                </a:ext>
              </a:extLst>
            </p:cNvPr>
            <p:cNvSpPr/>
            <p:nvPr/>
          </p:nvSpPr>
          <p:spPr>
            <a:xfrm>
              <a:off x="6363143" y="4270069"/>
              <a:ext cx="268732" cy="416416"/>
            </a:xfrm>
            <a:custGeom>
              <a:avLst/>
              <a:gdLst>
                <a:gd name="connsiteX0" fmla="*/ 189925 w 268732"/>
                <a:gd name="connsiteY0" fmla="*/ 219399 h 416416"/>
                <a:gd name="connsiteX1" fmla="*/ 71715 w 268732"/>
                <a:gd name="connsiteY1" fmla="*/ 337609 h 416416"/>
                <a:gd name="connsiteX2" fmla="*/ 0 w 268732"/>
                <a:gd name="connsiteY2" fmla="*/ 337609 h 416416"/>
                <a:gd name="connsiteX3" fmla="*/ 60051 w 268732"/>
                <a:gd name="connsiteY3" fmla="*/ 416416 h 416416"/>
                <a:gd name="connsiteX4" fmla="*/ 71715 w 268732"/>
                <a:gd name="connsiteY4" fmla="*/ 416416 h 416416"/>
                <a:gd name="connsiteX5" fmla="*/ 268732 w 268732"/>
                <a:gd name="connsiteY5" fmla="*/ 219399 h 416416"/>
                <a:gd name="connsiteX6" fmla="*/ 268732 w 268732"/>
                <a:gd name="connsiteY6" fmla="*/ 103395 h 416416"/>
                <a:gd name="connsiteX7" fmla="*/ 189925 w 268732"/>
                <a:gd name="connsiteY7" fmla="*/ 0 h 416416"/>
                <a:gd name="connsiteX8" fmla="*/ 189925 w 268732"/>
                <a:gd name="connsiteY8" fmla="*/ 219241 h 41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732" h="416416">
                  <a:moveTo>
                    <a:pt x="189925" y="219399"/>
                  </a:moveTo>
                  <a:cubicBezTo>
                    <a:pt x="189925" y="284651"/>
                    <a:pt x="136967" y="337609"/>
                    <a:pt x="71715" y="337609"/>
                  </a:cubicBezTo>
                  <a:lnTo>
                    <a:pt x="0" y="337609"/>
                  </a:lnTo>
                  <a:lnTo>
                    <a:pt x="60051" y="416416"/>
                  </a:lnTo>
                  <a:lnTo>
                    <a:pt x="71715" y="416416"/>
                  </a:lnTo>
                  <a:cubicBezTo>
                    <a:pt x="180311" y="416416"/>
                    <a:pt x="268732" y="327995"/>
                    <a:pt x="268732" y="219399"/>
                  </a:cubicBezTo>
                  <a:lnTo>
                    <a:pt x="268732" y="103395"/>
                  </a:lnTo>
                  <a:lnTo>
                    <a:pt x="189925" y="0"/>
                  </a:lnTo>
                  <a:lnTo>
                    <a:pt x="189925" y="219241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93E1E1-1C95-2463-F9A7-D5223EADFC3B}"/>
                </a:ext>
              </a:extLst>
            </p:cNvPr>
            <p:cNvSpPr/>
            <p:nvPr/>
          </p:nvSpPr>
          <p:spPr>
            <a:xfrm>
              <a:off x="7989721" y="3472226"/>
              <a:ext cx="230904" cy="455977"/>
            </a:xfrm>
            <a:custGeom>
              <a:avLst/>
              <a:gdLst>
                <a:gd name="connsiteX0" fmla="*/ 152098 w 230904"/>
                <a:gd name="connsiteY0" fmla="*/ 260694 h 455977"/>
                <a:gd name="connsiteX1" fmla="*/ 33887 w 230904"/>
                <a:gd name="connsiteY1" fmla="*/ 378904 h 455977"/>
                <a:gd name="connsiteX2" fmla="*/ 0 w 230904"/>
                <a:gd name="connsiteY2" fmla="*/ 378904 h 455977"/>
                <a:gd name="connsiteX3" fmla="*/ 58790 w 230904"/>
                <a:gd name="connsiteY3" fmla="*/ 455978 h 455977"/>
                <a:gd name="connsiteX4" fmla="*/ 230905 w 230904"/>
                <a:gd name="connsiteY4" fmla="*/ 260694 h 455977"/>
                <a:gd name="connsiteX5" fmla="*/ 230905 w 230904"/>
                <a:gd name="connsiteY5" fmla="*/ 103395 h 455977"/>
                <a:gd name="connsiteX6" fmla="*/ 152098 w 230904"/>
                <a:gd name="connsiteY6" fmla="*/ 0 h 455977"/>
                <a:gd name="connsiteX7" fmla="*/ 152098 w 230904"/>
                <a:gd name="connsiteY7" fmla="*/ 260694 h 45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904" h="455977">
                  <a:moveTo>
                    <a:pt x="152098" y="260694"/>
                  </a:moveTo>
                  <a:cubicBezTo>
                    <a:pt x="152098" y="325946"/>
                    <a:pt x="99139" y="378904"/>
                    <a:pt x="33887" y="378904"/>
                  </a:cubicBezTo>
                  <a:lnTo>
                    <a:pt x="0" y="378904"/>
                  </a:lnTo>
                  <a:lnTo>
                    <a:pt x="58790" y="455978"/>
                  </a:lnTo>
                  <a:cubicBezTo>
                    <a:pt x="155723" y="443684"/>
                    <a:pt x="230905" y="360936"/>
                    <a:pt x="230905" y="260694"/>
                  </a:cubicBezTo>
                  <a:lnTo>
                    <a:pt x="230905" y="103395"/>
                  </a:lnTo>
                  <a:lnTo>
                    <a:pt x="152098" y="0"/>
                  </a:lnTo>
                  <a:lnTo>
                    <a:pt x="152098" y="260694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A5B5A89-8962-E842-4731-C7D34D7F2562}"/>
                </a:ext>
              </a:extLst>
            </p:cNvPr>
            <p:cNvSpPr/>
            <p:nvPr/>
          </p:nvSpPr>
          <p:spPr>
            <a:xfrm>
              <a:off x="5362767" y="4607678"/>
              <a:ext cx="476467" cy="78807"/>
            </a:xfrm>
            <a:custGeom>
              <a:avLst/>
              <a:gdLst>
                <a:gd name="connsiteX0" fmla="*/ 0 w 476467"/>
                <a:gd name="connsiteY0" fmla="*/ 0 h 78807"/>
                <a:gd name="connsiteX1" fmla="*/ 60051 w 476467"/>
                <a:gd name="connsiteY1" fmla="*/ 78807 h 78807"/>
                <a:gd name="connsiteX2" fmla="*/ 476468 w 476467"/>
                <a:gd name="connsiteY2" fmla="*/ 78807 h 78807"/>
                <a:gd name="connsiteX3" fmla="*/ 416259 w 476467"/>
                <a:gd name="connsiteY3" fmla="*/ 0 h 78807"/>
                <a:gd name="connsiteX4" fmla="*/ 0 w 476467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467" h="78807">
                  <a:moveTo>
                    <a:pt x="0" y="0"/>
                  </a:moveTo>
                  <a:lnTo>
                    <a:pt x="60051" y="78807"/>
                  </a:lnTo>
                  <a:lnTo>
                    <a:pt x="476468" y="78807"/>
                  </a:lnTo>
                  <a:lnTo>
                    <a:pt x="4162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532ECF8-EC18-CBB6-7C74-97C5F836D657}"/>
                </a:ext>
              </a:extLst>
            </p:cNvPr>
            <p:cNvSpPr/>
            <p:nvPr/>
          </p:nvSpPr>
          <p:spPr>
            <a:xfrm>
              <a:off x="4990009" y="4607678"/>
              <a:ext cx="333826" cy="387888"/>
            </a:xfrm>
            <a:custGeom>
              <a:avLst/>
              <a:gdLst>
                <a:gd name="connsiteX0" fmla="*/ 197018 w 333826"/>
                <a:gd name="connsiteY0" fmla="*/ 0 h 387888"/>
                <a:gd name="connsiteX1" fmla="*/ 0 w 333826"/>
                <a:gd name="connsiteY1" fmla="*/ 197018 h 387888"/>
                <a:gd name="connsiteX2" fmla="*/ 0 w 333826"/>
                <a:gd name="connsiteY2" fmla="*/ 284493 h 387888"/>
                <a:gd name="connsiteX3" fmla="*/ 78807 w 333826"/>
                <a:gd name="connsiteY3" fmla="*/ 387888 h 387888"/>
                <a:gd name="connsiteX4" fmla="*/ 78807 w 333826"/>
                <a:gd name="connsiteY4" fmla="*/ 197018 h 387888"/>
                <a:gd name="connsiteX5" fmla="*/ 197018 w 333826"/>
                <a:gd name="connsiteY5" fmla="*/ 78807 h 387888"/>
                <a:gd name="connsiteX6" fmla="*/ 333827 w 333826"/>
                <a:gd name="connsiteY6" fmla="*/ 78807 h 387888"/>
                <a:gd name="connsiteX7" fmla="*/ 273776 w 333826"/>
                <a:gd name="connsiteY7" fmla="*/ 0 h 387888"/>
                <a:gd name="connsiteX8" fmla="*/ 197018 w 333826"/>
                <a:gd name="connsiteY8" fmla="*/ 0 h 387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826" h="387888">
                  <a:moveTo>
                    <a:pt x="197018" y="0"/>
                  </a:moveTo>
                  <a:cubicBezTo>
                    <a:pt x="88422" y="0"/>
                    <a:pt x="0" y="88422"/>
                    <a:pt x="0" y="197018"/>
                  </a:cubicBezTo>
                  <a:lnTo>
                    <a:pt x="0" y="284493"/>
                  </a:lnTo>
                  <a:lnTo>
                    <a:pt x="78807" y="387888"/>
                  </a:lnTo>
                  <a:lnTo>
                    <a:pt x="78807" y="197018"/>
                  </a:lnTo>
                  <a:cubicBezTo>
                    <a:pt x="78807" y="131765"/>
                    <a:pt x="131766" y="78807"/>
                    <a:pt x="197018" y="78807"/>
                  </a:cubicBezTo>
                  <a:lnTo>
                    <a:pt x="333827" y="78807"/>
                  </a:lnTo>
                  <a:lnTo>
                    <a:pt x="273776" y="0"/>
                  </a:lnTo>
                  <a:lnTo>
                    <a:pt x="197018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8F9996C-F875-451E-1D2B-E3CA5292F238}"/>
                </a:ext>
              </a:extLst>
            </p:cNvPr>
            <p:cNvSpPr/>
            <p:nvPr/>
          </p:nvSpPr>
          <p:spPr>
            <a:xfrm>
              <a:off x="4753904" y="5022045"/>
              <a:ext cx="314912" cy="388676"/>
            </a:xfrm>
            <a:custGeom>
              <a:avLst/>
              <a:gdLst>
                <a:gd name="connsiteX0" fmla="*/ 236106 w 314912"/>
                <a:gd name="connsiteY0" fmla="*/ 191659 h 388676"/>
                <a:gd name="connsiteX1" fmla="*/ 117895 w 314912"/>
                <a:gd name="connsiteY1" fmla="*/ 309869 h 388676"/>
                <a:gd name="connsiteX2" fmla="*/ 0 w 314912"/>
                <a:gd name="connsiteY2" fmla="*/ 309869 h 388676"/>
                <a:gd name="connsiteX3" fmla="*/ 60051 w 314912"/>
                <a:gd name="connsiteY3" fmla="*/ 388676 h 388676"/>
                <a:gd name="connsiteX4" fmla="*/ 117895 w 314912"/>
                <a:gd name="connsiteY4" fmla="*/ 388676 h 388676"/>
                <a:gd name="connsiteX5" fmla="*/ 314913 w 314912"/>
                <a:gd name="connsiteY5" fmla="*/ 191659 h 388676"/>
                <a:gd name="connsiteX6" fmla="*/ 314913 w 314912"/>
                <a:gd name="connsiteY6" fmla="*/ 103395 h 388676"/>
                <a:gd name="connsiteX7" fmla="*/ 236106 w 314912"/>
                <a:gd name="connsiteY7" fmla="*/ 0 h 388676"/>
                <a:gd name="connsiteX8" fmla="*/ 236106 w 314912"/>
                <a:gd name="connsiteY8" fmla="*/ 191659 h 388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912" h="388676">
                  <a:moveTo>
                    <a:pt x="236106" y="191659"/>
                  </a:moveTo>
                  <a:cubicBezTo>
                    <a:pt x="236106" y="256911"/>
                    <a:pt x="183148" y="309869"/>
                    <a:pt x="117895" y="309869"/>
                  </a:cubicBezTo>
                  <a:lnTo>
                    <a:pt x="0" y="309869"/>
                  </a:lnTo>
                  <a:lnTo>
                    <a:pt x="60051" y="388676"/>
                  </a:lnTo>
                  <a:lnTo>
                    <a:pt x="117895" y="388676"/>
                  </a:lnTo>
                  <a:cubicBezTo>
                    <a:pt x="226491" y="388676"/>
                    <a:pt x="314913" y="300255"/>
                    <a:pt x="314913" y="191659"/>
                  </a:cubicBezTo>
                  <a:lnTo>
                    <a:pt x="314913" y="103395"/>
                  </a:lnTo>
                  <a:lnTo>
                    <a:pt x="236106" y="0"/>
                  </a:lnTo>
                  <a:lnTo>
                    <a:pt x="236106" y="191659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2DF1C2-1915-2203-6291-39EE697C163D}"/>
                </a:ext>
              </a:extLst>
            </p:cNvPr>
            <p:cNvSpPr/>
            <p:nvPr/>
          </p:nvSpPr>
          <p:spPr>
            <a:xfrm>
              <a:off x="6553069" y="3851130"/>
              <a:ext cx="364561" cy="392458"/>
            </a:xfrm>
            <a:custGeom>
              <a:avLst/>
              <a:gdLst>
                <a:gd name="connsiteX0" fmla="*/ 197018 w 364561"/>
                <a:gd name="connsiteY0" fmla="*/ 0 h 392458"/>
                <a:gd name="connsiteX1" fmla="*/ 0 w 364561"/>
                <a:gd name="connsiteY1" fmla="*/ 197018 h 392458"/>
                <a:gd name="connsiteX2" fmla="*/ 0 w 364561"/>
                <a:gd name="connsiteY2" fmla="*/ 289064 h 392458"/>
                <a:gd name="connsiteX3" fmla="*/ 78807 w 364561"/>
                <a:gd name="connsiteY3" fmla="*/ 392459 h 392458"/>
                <a:gd name="connsiteX4" fmla="*/ 78807 w 364561"/>
                <a:gd name="connsiteY4" fmla="*/ 197018 h 392458"/>
                <a:gd name="connsiteX5" fmla="*/ 197018 w 364561"/>
                <a:gd name="connsiteY5" fmla="*/ 78807 h 392458"/>
                <a:gd name="connsiteX6" fmla="*/ 364562 w 364561"/>
                <a:gd name="connsiteY6" fmla="*/ 78807 h 392458"/>
                <a:gd name="connsiteX7" fmla="*/ 304511 w 364561"/>
                <a:gd name="connsiteY7" fmla="*/ 0 h 392458"/>
                <a:gd name="connsiteX8" fmla="*/ 197018 w 364561"/>
                <a:gd name="connsiteY8" fmla="*/ 0 h 39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561" h="392458">
                  <a:moveTo>
                    <a:pt x="197018" y="0"/>
                  </a:moveTo>
                  <a:cubicBezTo>
                    <a:pt x="88421" y="0"/>
                    <a:pt x="0" y="88422"/>
                    <a:pt x="0" y="197018"/>
                  </a:cubicBezTo>
                  <a:lnTo>
                    <a:pt x="0" y="289064"/>
                  </a:lnTo>
                  <a:lnTo>
                    <a:pt x="78807" y="392459"/>
                  </a:lnTo>
                  <a:lnTo>
                    <a:pt x="78807" y="197018"/>
                  </a:lnTo>
                  <a:cubicBezTo>
                    <a:pt x="78807" y="131765"/>
                    <a:pt x="131765" y="78807"/>
                    <a:pt x="197018" y="78807"/>
                  </a:cubicBezTo>
                  <a:lnTo>
                    <a:pt x="364562" y="78807"/>
                  </a:lnTo>
                  <a:lnTo>
                    <a:pt x="304511" y="0"/>
                  </a:lnTo>
                  <a:lnTo>
                    <a:pt x="197018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76238F1-AF99-F73E-671A-33AE4C22BDAD}"/>
                </a:ext>
              </a:extLst>
            </p:cNvPr>
            <p:cNvSpPr/>
            <p:nvPr/>
          </p:nvSpPr>
          <p:spPr>
            <a:xfrm>
              <a:off x="7487720" y="3851130"/>
              <a:ext cx="463070" cy="78807"/>
            </a:xfrm>
            <a:custGeom>
              <a:avLst/>
              <a:gdLst>
                <a:gd name="connsiteX0" fmla="*/ 0 w 463070"/>
                <a:gd name="connsiteY0" fmla="*/ 0 h 78807"/>
                <a:gd name="connsiteX1" fmla="*/ 60051 w 463070"/>
                <a:gd name="connsiteY1" fmla="*/ 78807 h 78807"/>
                <a:gd name="connsiteX2" fmla="*/ 463070 w 463070"/>
                <a:gd name="connsiteY2" fmla="*/ 78807 h 78807"/>
                <a:gd name="connsiteX3" fmla="*/ 402862 w 463070"/>
                <a:gd name="connsiteY3" fmla="*/ 0 h 78807"/>
                <a:gd name="connsiteX4" fmla="*/ 0 w 463070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070" h="78807">
                  <a:moveTo>
                    <a:pt x="0" y="0"/>
                  </a:moveTo>
                  <a:lnTo>
                    <a:pt x="60051" y="78807"/>
                  </a:lnTo>
                  <a:lnTo>
                    <a:pt x="463070" y="78807"/>
                  </a:lnTo>
                  <a:lnTo>
                    <a:pt x="40286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2B13BA7-411B-6127-9726-D5817A181EF1}"/>
                </a:ext>
              </a:extLst>
            </p:cNvPr>
            <p:cNvSpPr/>
            <p:nvPr/>
          </p:nvSpPr>
          <p:spPr>
            <a:xfrm>
              <a:off x="2018983" y="6056309"/>
              <a:ext cx="517919" cy="78807"/>
            </a:xfrm>
            <a:custGeom>
              <a:avLst/>
              <a:gdLst>
                <a:gd name="connsiteX0" fmla="*/ 0 w 517919"/>
                <a:gd name="connsiteY0" fmla="*/ 0 h 78807"/>
                <a:gd name="connsiteX1" fmla="*/ 60051 w 517919"/>
                <a:gd name="connsiteY1" fmla="*/ 78807 h 78807"/>
                <a:gd name="connsiteX2" fmla="*/ 517920 w 517919"/>
                <a:gd name="connsiteY2" fmla="*/ 78807 h 78807"/>
                <a:gd name="connsiteX3" fmla="*/ 457869 w 517919"/>
                <a:gd name="connsiteY3" fmla="*/ 0 h 78807"/>
                <a:gd name="connsiteX4" fmla="*/ 0 w 517919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919" h="78807">
                  <a:moveTo>
                    <a:pt x="0" y="0"/>
                  </a:moveTo>
                  <a:lnTo>
                    <a:pt x="60051" y="78807"/>
                  </a:lnTo>
                  <a:lnTo>
                    <a:pt x="517920" y="78807"/>
                  </a:lnTo>
                  <a:lnTo>
                    <a:pt x="45786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9452CF9-EF13-0F6E-9423-4EF91EC87461}"/>
                </a:ext>
              </a:extLst>
            </p:cNvPr>
            <p:cNvSpPr/>
            <p:nvPr/>
          </p:nvSpPr>
          <p:spPr>
            <a:xfrm>
              <a:off x="8475172" y="3094583"/>
              <a:ext cx="492229" cy="78807"/>
            </a:xfrm>
            <a:custGeom>
              <a:avLst/>
              <a:gdLst>
                <a:gd name="connsiteX0" fmla="*/ 0 w 492229"/>
                <a:gd name="connsiteY0" fmla="*/ 0 h 78807"/>
                <a:gd name="connsiteX1" fmla="*/ 60209 w 492229"/>
                <a:gd name="connsiteY1" fmla="*/ 78807 h 78807"/>
                <a:gd name="connsiteX2" fmla="*/ 492230 w 492229"/>
                <a:gd name="connsiteY2" fmla="*/ 78807 h 78807"/>
                <a:gd name="connsiteX3" fmla="*/ 432178 w 492229"/>
                <a:gd name="connsiteY3" fmla="*/ 0 h 78807"/>
                <a:gd name="connsiteX4" fmla="*/ 0 w 492229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229" h="78807">
                  <a:moveTo>
                    <a:pt x="0" y="0"/>
                  </a:moveTo>
                  <a:lnTo>
                    <a:pt x="60209" y="78807"/>
                  </a:lnTo>
                  <a:lnTo>
                    <a:pt x="492230" y="78807"/>
                  </a:lnTo>
                  <a:lnTo>
                    <a:pt x="4321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985CE85-6B7A-F7D7-69CE-1334D08E7743}"/>
                </a:ext>
              </a:extLst>
            </p:cNvPr>
            <p:cNvSpPr/>
            <p:nvPr/>
          </p:nvSpPr>
          <p:spPr>
            <a:xfrm>
              <a:off x="1461818" y="6056309"/>
              <a:ext cx="518077" cy="78807"/>
            </a:xfrm>
            <a:custGeom>
              <a:avLst/>
              <a:gdLst>
                <a:gd name="connsiteX0" fmla="*/ 0 w 518077"/>
                <a:gd name="connsiteY0" fmla="*/ 0 h 78807"/>
                <a:gd name="connsiteX1" fmla="*/ 60209 w 518077"/>
                <a:gd name="connsiteY1" fmla="*/ 78807 h 78807"/>
                <a:gd name="connsiteX2" fmla="*/ 518078 w 518077"/>
                <a:gd name="connsiteY2" fmla="*/ 78807 h 78807"/>
                <a:gd name="connsiteX3" fmla="*/ 458027 w 518077"/>
                <a:gd name="connsiteY3" fmla="*/ 0 h 78807"/>
                <a:gd name="connsiteX4" fmla="*/ 0 w 518077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077" h="78807">
                  <a:moveTo>
                    <a:pt x="0" y="0"/>
                  </a:moveTo>
                  <a:lnTo>
                    <a:pt x="60209" y="78807"/>
                  </a:lnTo>
                  <a:lnTo>
                    <a:pt x="518078" y="78807"/>
                  </a:lnTo>
                  <a:lnTo>
                    <a:pt x="4580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45B0F19-209B-D03C-4189-BB60F1D644DB}"/>
                </a:ext>
              </a:extLst>
            </p:cNvPr>
            <p:cNvSpPr/>
            <p:nvPr/>
          </p:nvSpPr>
          <p:spPr>
            <a:xfrm>
              <a:off x="832149" y="6056309"/>
              <a:ext cx="590737" cy="78807"/>
            </a:xfrm>
            <a:custGeom>
              <a:avLst/>
              <a:gdLst>
                <a:gd name="connsiteX0" fmla="*/ 0 w 590737"/>
                <a:gd name="connsiteY0" fmla="*/ 0 h 78807"/>
                <a:gd name="connsiteX1" fmla="*/ 78807 w 590737"/>
                <a:gd name="connsiteY1" fmla="*/ 78807 h 78807"/>
                <a:gd name="connsiteX2" fmla="*/ 590738 w 590737"/>
                <a:gd name="connsiteY2" fmla="*/ 78807 h 78807"/>
                <a:gd name="connsiteX3" fmla="*/ 530687 w 590737"/>
                <a:gd name="connsiteY3" fmla="*/ 0 h 78807"/>
                <a:gd name="connsiteX4" fmla="*/ 0 w 590737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737" h="78807">
                  <a:moveTo>
                    <a:pt x="0" y="0"/>
                  </a:moveTo>
                  <a:lnTo>
                    <a:pt x="78807" y="78807"/>
                  </a:lnTo>
                  <a:lnTo>
                    <a:pt x="590738" y="78807"/>
                  </a:lnTo>
                  <a:lnTo>
                    <a:pt x="53068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DDD3BB4-EED3-04E7-AF19-F641B2731B66}"/>
                </a:ext>
              </a:extLst>
            </p:cNvPr>
            <p:cNvSpPr/>
            <p:nvPr/>
          </p:nvSpPr>
          <p:spPr>
            <a:xfrm>
              <a:off x="8141819" y="3094583"/>
              <a:ext cx="294265" cy="351164"/>
            </a:xfrm>
            <a:custGeom>
              <a:avLst/>
              <a:gdLst>
                <a:gd name="connsiteX0" fmla="*/ 197018 w 294265"/>
                <a:gd name="connsiteY0" fmla="*/ 0 h 351164"/>
                <a:gd name="connsiteX1" fmla="*/ 0 w 294265"/>
                <a:gd name="connsiteY1" fmla="*/ 197018 h 351164"/>
                <a:gd name="connsiteX2" fmla="*/ 0 w 294265"/>
                <a:gd name="connsiteY2" fmla="*/ 247769 h 351164"/>
                <a:gd name="connsiteX3" fmla="*/ 78807 w 294265"/>
                <a:gd name="connsiteY3" fmla="*/ 351164 h 351164"/>
                <a:gd name="connsiteX4" fmla="*/ 78807 w 294265"/>
                <a:gd name="connsiteY4" fmla="*/ 197018 h 351164"/>
                <a:gd name="connsiteX5" fmla="*/ 197018 w 294265"/>
                <a:gd name="connsiteY5" fmla="*/ 78807 h 351164"/>
                <a:gd name="connsiteX6" fmla="*/ 294266 w 294265"/>
                <a:gd name="connsiteY6" fmla="*/ 78807 h 351164"/>
                <a:gd name="connsiteX7" fmla="*/ 234215 w 294265"/>
                <a:gd name="connsiteY7" fmla="*/ 0 h 351164"/>
                <a:gd name="connsiteX8" fmla="*/ 197018 w 294265"/>
                <a:gd name="connsiteY8" fmla="*/ 0 h 35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265" h="351164">
                  <a:moveTo>
                    <a:pt x="197018" y="0"/>
                  </a:moveTo>
                  <a:cubicBezTo>
                    <a:pt x="88422" y="0"/>
                    <a:pt x="0" y="88421"/>
                    <a:pt x="0" y="197018"/>
                  </a:cubicBezTo>
                  <a:lnTo>
                    <a:pt x="0" y="247769"/>
                  </a:lnTo>
                  <a:lnTo>
                    <a:pt x="78807" y="351164"/>
                  </a:lnTo>
                  <a:lnTo>
                    <a:pt x="78807" y="197018"/>
                  </a:lnTo>
                  <a:cubicBezTo>
                    <a:pt x="78807" y="131765"/>
                    <a:pt x="131766" y="78807"/>
                    <a:pt x="197018" y="78807"/>
                  </a:cubicBezTo>
                  <a:lnTo>
                    <a:pt x="294266" y="78807"/>
                  </a:lnTo>
                  <a:lnTo>
                    <a:pt x="234215" y="0"/>
                  </a:lnTo>
                  <a:lnTo>
                    <a:pt x="197018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8FF60CE-A086-BD94-56A1-BFBCE6FE9EC5}"/>
                </a:ext>
              </a:extLst>
            </p:cNvPr>
            <p:cNvSpPr/>
            <p:nvPr/>
          </p:nvSpPr>
          <p:spPr>
            <a:xfrm>
              <a:off x="9537650" y="3094583"/>
              <a:ext cx="492070" cy="78807"/>
            </a:xfrm>
            <a:custGeom>
              <a:avLst/>
              <a:gdLst>
                <a:gd name="connsiteX0" fmla="*/ 432020 w 492070"/>
                <a:gd name="connsiteY0" fmla="*/ 0 h 78807"/>
                <a:gd name="connsiteX1" fmla="*/ 0 w 492070"/>
                <a:gd name="connsiteY1" fmla="*/ 0 h 78807"/>
                <a:gd name="connsiteX2" fmla="*/ 60051 w 492070"/>
                <a:gd name="connsiteY2" fmla="*/ 78807 h 78807"/>
                <a:gd name="connsiteX3" fmla="*/ 492071 w 492070"/>
                <a:gd name="connsiteY3" fmla="*/ 78807 h 78807"/>
                <a:gd name="connsiteX4" fmla="*/ 432020 w 492070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070" h="78807">
                  <a:moveTo>
                    <a:pt x="432020" y="0"/>
                  </a:moveTo>
                  <a:lnTo>
                    <a:pt x="0" y="0"/>
                  </a:lnTo>
                  <a:lnTo>
                    <a:pt x="60051" y="78807"/>
                  </a:lnTo>
                  <a:lnTo>
                    <a:pt x="492071" y="78807"/>
                  </a:lnTo>
                  <a:lnTo>
                    <a:pt x="43202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1F46C0D-79DE-74BF-7ADA-E09D90D2339A}"/>
                </a:ext>
              </a:extLst>
            </p:cNvPr>
            <p:cNvSpPr/>
            <p:nvPr/>
          </p:nvSpPr>
          <p:spPr>
            <a:xfrm>
              <a:off x="10068808" y="3094583"/>
              <a:ext cx="469690" cy="79595"/>
            </a:xfrm>
            <a:custGeom>
              <a:avLst/>
              <a:gdLst>
                <a:gd name="connsiteX0" fmla="*/ 469691 w 469690"/>
                <a:gd name="connsiteY0" fmla="*/ 79595 h 79595"/>
                <a:gd name="connsiteX1" fmla="*/ 386628 w 469690"/>
                <a:gd name="connsiteY1" fmla="*/ 0 h 79595"/>
                <a:gd name="connsiteX2" fmla="*/ 0 w 469690"/>
                <a:gd name="connsiteY2" fmla="*/ 0 h 79595"/>
                <a:gd name="connsiteX3" fmla="*/ 60051 w 469690"/>
                <a:gd name="connsiteY3" fmla="*/ 78807 h 79595"/>
                <a:gd name="connsiteX4" fmla="*/ 469691 w 469690"/>
                <a:gd name="connsiteY4" fmla="*/ 79595 h 79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690" h="79595">
                  <a:moveTo>
                    <a:pt x="469691" y="79595"/>
                  </a:moveTo>
                  <a:lnTo>
                    <a:pt x="386628" y="0"/>
                  </a:lnTo>
                  <a:lnTo>
                    <a:pt x="0" y="0"/>
                  </a:lnTo>
                  <a:lnTo>
                    <a:pt x="60051" y="78807"/>
                  </a:lnTo>
                  <a:lnTo>
                    <a:pt x="469691" y="79595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920C371-1468-0639-15B8-685C3499D641}"/>
                </a:ext>
              </a:extLst>
            </p:cNvPr>
            <p:cNvSpPr/>
            <p:nvPr/>
          </p:nvSpPr>
          <p:spPr>
            <a:xfrm>
              <a:off x="9006332" y="3094583"/>
              <a:ext cx="492228" cy="78807"/>
            </a:xfrm>
            <a:custGeom>
              <a:avLst/>
              <a:gdLst>
                <a:gd name="connsiteX0" fmla="*/ 0 w 492228"/>
                <a:gd name="connsiteY0" fmla="*/ 0 h 78807"/>
                <a:gd name="connsiteX1" fmla="*/ 60209 w 492228"/>
                <a:gd name="connsiteY1" fmla="*/ 78807 h 78807"/>
                <a:gd name="connsiteX2" fmla="*/ 492229 w 492228"/>
                <a:gd name="connsiteY2" fmla="*/ 78807 h 78807"/>
                <a:gd name="connsiteX3" fmla="*/ 432178 w 492228"/>
                <a:gd name="connsiteY3" fmla="*/ 0 h 78807"/>
                <a:gd name="connsiteX4" fmla="*/ 0 w 492228"/>
                <a:gd name="connsiteY4" fmla="*/ 0 h 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228" h="78807">
                  <a:moveTo>
                    <a:pt x="0" y="0"/>
                  </a:moveTo>
                  <a:lnTo>
                    <a:pt x="60209" y="78807"/>
                  </a:lnTo>
                  <a:lnTo>
                    <a:pt x="492229" y="78807"/>
                  </a:lnTo>
                  <a:lnTo>
                    <a:pt x="4321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4FDBCF6-D513-83B6-61F1-EA0352AA4C4C}"/>
              </a:ext>
            </a:extLst>
          </p:cNvPr>
          <p:cNvGrpSpPr/>
          <p:nvPr/>
        </p:nvGrpSpPr>
        <p:grpSpPr>
          <a:xfrm>
            <a:off x="1606111" y="4437259"/>
            <a:ext cx="1199633" cy="855927"/>
            <a:chOff x="2103921" y="-873445"/>
            <a:chExt cx="2048015" cy="884867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34ACFA3-5814-CA59-6603-FA0E5D19F60D}"/>
                </a:ext>
              </a:extLst>
            </p:cNvPr>
            <p:cNvSpPr txBox="1"/>
            <p:nvPr/>
          </p:nvSpPr>
          <p:spPr>
            <a:xfrm>
              <a:off x="2103921" y="-546910"/>
              <a:ext cx="2048015" cy="558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4075675-004B-6CB7-8CEE-D64DFA102642}"/>
                </a:ext>
              </a:extLst>
            </p:cNvPr>
            <p:cNvSpPr txBox="1"/>
            <p:nvPr/>
          </p:nvSpPr>
          <p:spPr>
            <a:xfrm>
              <a:off x="2103921" y="-873445"/>
              <a:ext cx="2048015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accent1"/>
                  </a:solidFill>
                </a:rPr>
                <a:t>Placeholder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E1F2D00-4178-F9CD-020E-E6038CFD3561}"/>
              </a:ext>
            </a:extLst>
          </p:cNvPr>
          <p:cNvGrpSpPr/>
          <p:nvPr/>
        </p:nvGrpSpPr>
        <p:grpSpPr>
          <a:xfrm>
            <a:off x="3341547" y="3878323"/>
            <a:ext cx="1199633" cy="855925"/>
            <a:chOff x="1573119" y="1518291"/>
            <a:chExt cx="2048016" cy="88486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C5D606F-81AD-F7CE-8C15-BEAAC3BCE336}"/>
                </a:ext>
              </a:extLst>
            </p:cNvPr>
            <p:cNvSpPr txBox="1"/>
            <p:nvPr/>
          </p:nvSpPr>
          <p:spPr>
            <a:xfrm>
              <a:off x="1573119" y="1844824"/>
              <a:ext cx="2048016" cy="558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2C62494-7AC0-BECE-71E2-956B9FB52A23}"/>
                </a:ext>
              </a:extLst>
            </p:cNvPr>
            <p:cNvSpPr txBox="1"/>
            <p:nvPr/>
          </p:nvSpPr>
          <p:spPr>
            <a:xfrm>
              <a:off x="1573119" y="1518291"/>
              <a:ext cx="2048014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accent2"/>
                  </a:solidFill>
                </a:rPr>
                <a:t>Placeholder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9577C5C-ADE8-A17E-D8BA-350B05100A12}"/>
              </a:ext>
            </a:extLst>
          </p:cNvPr>
          <p:cNvGrpSpPr/>
          <p:nvPr/>
        </p:nvGrpSpPr>
        <p:grpSpPr>
          <a:xfrm>
            <a:off x="4811171" y="3143884"/>
            <a:ext cx="1199633" cy="855925"/>
            <a:chOff x="1047906" y="1518291"/>
            <a:chExt cx="2048015" cy="884865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88596B7-6809-8C9A-5907-331B4D03E56C}"/>
                </a:ext>
              </a:extLst>
            </p:cNvPr>
            <p:cNvSpPr txBox="1"/>
            <p:nvPr/>
          </p:nvSpPr>
          <p:spPr>
            <a:xfrm>
              <a:off x="1047906" y="1844824"/>
              <a:ext cx="2048015" cy="558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F3C9C18-B7E0-D34F-2301-922B9D658588}"/>
                </a:ext>
              </a:extLst>
            </p:cNvPr>
            <p:cNvSpPr txBox="1"/>
            <p:nvPr/>
          </p:nvSpPr>
          <p:spPr>
            <a:xfrm>
              <a:off x="1047906" y="1518291"/>
              <a:ext cx="2048015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accent3"/>
                  </a:solidFill>
                </a:rPr>
                <a:t>Placeholder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BE538AF-64BB-6440-8EA8-5AA59BF8BBE1}"/>
              </a:ext>
            </a:extLst>
          </p:cNvPr>
          <p:cNvGrpSpPr/>
          <p:nvPr/>
        </p:nvGrpSpPr>
        <p:grpSpPr>
          <a:xfrm>
            <a:off x="6400180" y="2409443"/>
            <a:ext cx="1199634" cy="1015076"/>
            <a:chOff x="726510" y="1518291"/>
            <a:chExt cx="2048017" cy="1049398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637646B-58CE-C840-97C6-FC43CC21EDCF}"/>
                </a:ext>
              </a:extLst>
            </p:cNvPr>
            <p:cNvSpPr txBox="1"/>
            <p:nvPr/>
          </p:nvSpPr>
          <p:spPr>
            <a:xfrm>
              <a:off x="726512" y="1844824"/>
              <a:ext cx="2048015" cy="72286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697501A-EFAB-2EA2-BEDB-3E3AA7D548C3}"/>
                </a:ext>
              </a:extLst>
            </p:cNvPr>
            <p:cNvSpPr txBox="1"/>
            <p:nvPr/>
          </p:nvSpPr>
          <p:spPr>
            <a:xfrm>
              <a:off x="726510" y="1518291"/>
              <a:ext cx="2048015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accent4"/>
                  </a:solidFill>
                </a:rPr>
                <a:t>Placeholder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0F17843-75AF-9D43-0693-CAD4AE7BB69D}"/>
              </a:ext>
            </a:extLst>
          </p:cNvPr>
          <p:cNvGrpSpPr/>
          <p:nvPr/>
        </p:nvGrpSpPr>
        <p:grpSpPr>
          <a:xfrm>
            <a:off x="8007121" y="1675005"/>
            <a:ext cx="1199633" cy="1014235"/>
            <a:chOff x="435724" y="1518291"/>
            <a:chExt cx="2048017" cy="104852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9182C91-D4D7-FFEB-CB55-29E8A4D151EC}"/>
                </a:ext>
              </a:extLst>
            </p:cNvPr>
            <p:cNvSpPr txBox="1"/>
            <p:nvPr/>
          </p:nvSpPr>
          <p:spPr>
            <a:xfrm>
              <a:off x="435724" y="1844824"/>
              <a:ext cx="2048015" cy="72199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Insert your desired text here.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4D1FD68-F41C-559A-D58E-9CE098EA6BCC}"/>
                </a:ext>
              </a:extLst>
            </p:cNvPr>
            <p:cNvSpPr txBox="1"/>
            <p:nvPr/>
          </p:nvSpPr>
          <p:spPr>
            <a:xfrm>
              <a:off x="435724" y="1518291"/>
              <a:ext cx="2048017" cy="32211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b="1" dirty="0">
                  <a:solidFill>
                    <a:schemeClr val="accent5"/>
                  </a:solidFill>
                </a:rPr>
                <a:t>Placeholder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BED3D78F-E81F-DAED-D3A6-554441803CC4}"/>
              </a:ext>
            </a:extLst>
          </p:cNvPr>
          <p:cNvSpPr txBox="1"/>
          <p:nvPr/>
        </p:nvSpPr>
        <p:spPr>
          <a:xfrm>
            <a:off x="1606111" y="3710287"/>
            <a:ext cx="1036919" cy="61928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01</a:t>
            </a:r>
            <a:endParaRPr lang="en-IN" sz="4000" b="1" dirty="0">
              <a:solidFill>
                <a:schemeClr val="accent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3E02590-A421-3452-8F35-D88D1917FB19}"/>
              </a:ext>
            </a:extLst>
          </p:cNvPr>
          <p:cNvSpPr txBox="1"/>
          <p:nvPr/>
        </p:nvSpPr>
        <p:spPr>
          <a:xfrm>
            <a:off x="3341549" y="3150573"/>
            <a:ext cx="1036919" cy="61928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02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8D486FC-A612-C3AD-7951-C729561E6281}"/>
              </a:ext>
            </a:extLst>
          </p:cNvPr>
          <p:cNvSpPr txBox="1"/>
          <p:nvPr/>
        </p:nvSpPr>
        <p:spPr>
          <a:xfrm>
            <a:off x="4811172" y="2415361"/>
            <a:ext cx="1036919" cy="61928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4000" b="1" dirty="0">
                <a:solidFill>
                  <a:schemeClr val="accent3"/>
                </a:solidFill>
              </a:rPr>
              <a:t>03</a:t>
            </a:r>
            <a:endParaRPr lang="en-IN" sz="4000" b="1" dirty="0">
              <a:solidFill>
                <a:schemeClr val="accent3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A3B0EA9-D085-99E4-7240-1AD6DB200458}"/>
              </a:ext>
            </a:extLst>
          </p:cNvPr>
          <p:cNvSpPr txBox="1"/>
          <p:nvPr/>
        </p:nvSpPr>
        <p:spPr>
          <a:xfrm>
            <a:off x="6400183" y="1680150"/>
            <a:ext cx="1036919" cy="61928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4000" b="1" dirty="0">
                <a:solidFill>
                  <a:schemeClr val="accent4"/>
                </a:solidFill>
              </a:rPr>
              <a:t>04</a:t>
            </a:r>
            <a:endParaRPr lang="en-IN" sz="4000" b="1" dirty="0">
              <a:solidFill>
                <a:schemeClr val="accent4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0250D45-93FF-6137-FF32-CBB1F29683CD}"/>
              </a:ext>
            </a:extLst>
          </p:cNvPr>
          <p:cNvSpPr txBox="1"/>
          <p:nvPr/>
        </p:nvSpPr>
        <p:spPr>
          <a:xfrm>
            <a:off x="8007122" y="944937"/>
            <a:ext cx="1036919" cy="61928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r>
              <a:rPr lang="en-US" sz="4000" b="1" dirty="0">
                <a:solidFill>
                  <a:schemeClr val="accent5"/>
                </a:solidFill>
              </a:rPr>
              <a:t>05</a:t>
            </a:r>
            <a:endParaRPr lang="en-IN" sz="4000" b="1" dirty="0">
              <a:solidFill>
                <a:schemeClr val="accent5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B4A71CE-5591-12CB-B501-8D8AA3ED4AE5}"/>
              </a:ext>
            </a:extLst>
          </p:cNvPr>
          <p:cNvSpPr/>
          <p:nvPr/>
        </p:nvSpPr>
        <p:spPr>
          <a:xfrm>
            <a:off x="924182" y="5789833"/>
            <a:ext cx="1869872" cy="173194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A6745B4B-0660-36BB-1A1E-AA01572F8646}"/>
              </a:ext>
            </a:extLst>
          </p:cNvPr>
          <p:cNvGrpSpPr/>
          <p:nvPr/>
        </p:nvGrpSpPr>
        <p:grpSpPr>
          <a:xfrm>
            <a:off x="10918680" y="1778986"/>
            <a:ext cx="348487" cy="1114454"/>
            <a:chOff x="10755388" y="2264289"/>
            <a:chExt cx="433502" cy="1386331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589907D-5ACC-305D-1254-6184F5346781}"/>
                </a:ext>
              </a:extLst>
            </p:cNvPr>
            <p:cNvSpPr/>
            <p:nvPr/>
          </p:nvSpPr>
          <p:spPr>
            <a:xfrm>
              <a:off x="10918171" y="2664311"/>
              <a:ext cx="266663" cy="986309"/>
            </a:xfrm>
            <a:custGeom>
              <a:avLst/>
              <a:gdLst>
                <a:gd name="connsiteX0" fmla="*/ 0 w 571351"/>
                <a:gd name="connsiteY0" fmla="*/ 0 h 1990823"/>
                <a:gd name="connsiteX1" fmla="*/ 0 w 571351"/>
                <a:gd name="connsiteY1" fmla="*/ 1990824 h 1990823"/>
                <a:gd name="connsiteX2" fmla="*/ 571351 w 571351"/>
                <a:gd name="connsiteY2" fmla="*/ 1990824 h 1990823"/>
                <a:gd name="connsiteX3" fmla="*/ 571351 w 571351"/>
                <a:gd name="connsiteY3" fmla="*/ 418623 h 1990823"/>
                <a:gd name="connsiteX4" fmla="*/ 0 w 571351"/>
                <a:gd name="connsiteY4" fmla="*/ 0 h 1990823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6096 w 571351"/>
                <a:gd name="connsiteY3" fmla="*/ 475042 h 1990824"/>
                <a:gd name="connsiteX4" fmla="*/ 0 w 571351"/>
                <a:gd name="connsiteY4" fmla="*/ 0 h 1990824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9906 w 571351"/>
                <a:gd name="connsiteY3" fmla="*/ 468583 h 1990824"/>
                <a:gd name="connsiteX4" fmla="*/ 0 w 571351"/>
                <a:gd name="connsiteY4" fmla="*/ 0 h 1990824"/>
                <a:gd name="connsiteX0" fmla="*/ 231 w 571582"/>
                <a:gd name="connsiteY0" fmla="*/ 0 h 1990824"/>
                <a:gd name="connsiteX1" fmla="*/ 0 w 571582"/>
                <a:gd name="connsiteY1" fmla="*/ 489163 h 1990824"/>
                <a:gd name="connsiteX2" fmla="*/ 231 w 571582"/>
                <a:gd name="connsiteY2" fmla="*/ 1990824 h 1990824"/>
                <a:gd name="connsiteX3" fmla="*/ 571582 w 571582"/>
                <a:gd name="connsiteY3" fmla="*/ 1990824 h 1990824"/>
                <a:gd name="connsiteX4" fmla="*/ 570137 w 571582"/>
                <a:gd name="connsiteY4" fmla="*/ 468583 h 1990824"/>
                <a:gd name="connsiteX5" fmla="*/ 231 w 571582"/>
                <a:gd name="connsiteY5" fmla="*/ 0 h 1990824"/>
                <a:gd name="connsiteX0" fmla="*/ 570137 w 571582"/>
                <a:gd name="connsiteY0" fmla="*/ 1 h 1522242"/>
                <a:gd name="connsiteX1" fmla="*/ 0 w 571582"/>
                <a:gd name="connsiteY1" fmla="*/ 20581 h 1522242"/>
                <a:gd name="connsiteX2" fmla="*/ 231 w 571582"/>
                <a:gd name="connsiteY2" fmla="*/ 1522242 h 1522242"/>
                <a:gd name="connsiteX3" fmla="*/ 571582 w 571582"/>
                <a:gd name="connsiteY3" fmla="*/ 1522242 h 1522242"/>
                <a:gd name="connsiteX4" fmla="*/ 570137 w 571582"/>
                <a:gd name="connsiteY4" fmla="*/ 1 h 152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82" h="1522242">
                  <a:moveTo>
                    <a:pt x="570137" y="1"/>
                  </a:moveTo>
                  <a:lnTo>
                    <a:pt x="0" y="20581"/>
                  </a:lnTo>
                  <a:lnTo>
                    <a:pt x="231" y="1522242"/>
                  </a:lnTo>
                  <a:lnTo>
                    <a:pt x="571582" y="1522242"/>
                  </a:lnTo>
                  <a:cubicBezTo>
                    <a:pt x="569830" y="1016981"/>
                    <a:pt x="571889" y="505262"/>
                    <a:pt x="570137" y="1"/>
                  </a:cubicBezTo>
                  <a:close/>
                </a:path>
              </a:pathLst>
            </a:custGeom>
            <a:gradFill>
              <a:gsLst>
                <a:gs pos="6000">
                  <a:schemeClr val="tx1">
                    <a:alpha val="66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lin ang="5400000" scaled="1"/>
            </a:gradFill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3C8AB72D-FA5E-6FD4-9EAB-FB8E5636127B}"/>
                </a:ext>
              </a:extLst>
            </p:cNvPr>
            <p:cNvGrpSpPr/>
            <p:nvPr/>
          </p:nvGrpSpPr>
          <p:grpSpPr>
            <a:xfrm>
              <a:off x="10755388" y="2264289"/>
              <a:ext cx="433502" cy="793236"/>
              <a:chOff x="9310714" y="1363107"/>
              <a:chExt cx="433502" cy="793236"/>
            </a:xfrm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B592F655-DEE7-8F7C-87A8-DE7632D1D1F8}"/>
                  </a:ext>
                </a:extLst>
              </p:cNvPr>
              <p:cNvSpPr/>
              <p:nvPr/>
            </p:nvSpPr>
            <p:spPr>
              <a:xfrm rot="16200000">
                <a:off x="9130847" y="1542974"/>
                <a:ext cx="793236" cy="433502"/>
              </a:xfrm>
              <a:custGeom>
                <a:avLst/>
                <a:gdLst>
                  <a:gd name="connsiteX0" fmla="*/ 793236 w 793236"/>
                  <a:gd name="connsiteY0" fmla="*/ 167097 h 433502"/>
                  <a:gd name="connsiteX1" fmla="*/ 793236 w 793236"/>
                  <a:gd name="connsiteY1" fmla="*/ 266406 h 433502"/>
                  <a:gd name="connsiteX2" fmla="*/ 396618 w 793236"/>
                  <a:gd name="connsiteY2" fmla="*/ 433502 h 433502"/>
                  <a:gd name="connsiteX3" fmla="*/ 0 w 793236"/>
                  <a:gd name="connsiteY3" fmla="*/ 266406 h 433502"/>
                  <a:gd name="connsiteX4" fmla="*/ 0 w 793236"/>
                  <a:gd name="connsiteY4" fmla="*/ 167097 h 433502"/>
                  <a:gd name="connsiteX5" fmla="*/ 396618 w 793236"/>
                  <a:gd name="connsiteY5" fmla="*/ 0 h 433502"/>
                  <a:gd name="connsiteX6" fmla="*/ 793236 w 793236"/>
                  <a:gd name="connsiteY6" fmla="*/ 167097 h 4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3236" h="433502">
                    <a:moveTo>
                      <a:pt x="793236" y="167097"/>
                    </a:moveTo>
                    <a:lnTo>
                      <a:pt x="793236" y="266406"/>
                    </a:lnTo>
                    <a:cubicBezTo>
                      <a:pt x="793236" y="358657"/>
                      <a:pt x="615657" y="433502"/>
                      <a:pt x="396618" y="433502"/>
                    </a:cubicBezTo>
                    <a:cubicBezTo>
                      <a:pt x="177579" y="433502"/>
                      <a:pt x="0" y="358657"/>
                      <a:pt x="0" y="266406"/>
                    </a:cubicBezTo>
                    <a:lnTo>
                      <a:pt x="0" y="167097"/>
                    </a:lnTo>
                    <a:cubicBezTo>
                      <a:pt x="0" y="74846"/>
                      <a:pt x="177579" y="0"/>
                      <a:pt x="396618" y="0"/>
                    </a:cubicBezTo>
                    <a:cubicBezTo>
                      <a:pt x="615697" y="0"/>
                      <a:pt x="793236" y="74672"/>
                      <a:pt x="793236" y="167097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E4BC12"/>
                  </a:gs>
                  <a:gs pos="100000">
                    <a:srgbClr val="F3D863"/>
                  </a:gs>
                  <a:gs pos="3000">
                    <a:srgbClr val="F3D863"/>
                  </a:gs>
                  <a:gs pos="52000">
                    <a:srgbClr val="F2D55C"/>
                  </a:gs>
                </a:gsLst>
                <a:lin ang="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EA078B8A-1EA1-4D6F-642F-71C1E5569DC0}"/>
                  </a:ext>
                </a:extLst>
              </p:cNvPr>
              <p:cNvSpPr/>
              <p:nvPr/>
            </p:nvSpPr>
            <p:spPr>
              <a:xfrm rot="16200000">
                <a:off x="9110298" y="1597155"/>
                <a:ext cx="767758" cy="325141"/>
              </a:xfrm>
              <a:custGeom>
                <a:avLst/>
                <a:gdLst>
                  <a:gd name="connsiteX0" fmla="*/ 1815540 w 1815540"/>
                  <a:gd name="connsiteY0" fmla="*/ 88475 h 176950"/>
                  <a:gd name="connsiteX1" fmla="*/ 907770 w 1815540"/>
                  <a:gd name="connsiteY1" fmla="*/ 176950 h 176950"/>
                  <a:gd name="connsiteX2" fmla="*/ 0 w 1815540"/>
                  <a:gd name="connsiteY2" fmla="*/ 88475 h 176950"/>
                  <a:gd name="connsiteX3" fmla="*/ 907770 w 1815540"/>
                  <a:gd name="connsiteY3" fmla="*/ 0 h 176950"/>
                  <a:gd name="connsiteX4" fmla="*/ 1815540 w 1815540"/>
                  <a:gd name="connsiteY4" fmla="*/ 88475 h 17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540" h="176950">
                    <a:moveTo>
                      <a:pt x="1815540" y="88475"/>
                    </a:moveTo>
                    <a:cubicBezTo>
                      <a:pt x="1815540" y="137339"/>
                      <a:pt x="1409118" y="176950"/>
                      <a:pt x="907770" y="176950"/>
                    </a:cubicBezTo>
                    <a:cubicBezTo>
                      <a:pt x="406423" y="176950"/>
                      <a:pt x="0" y="137339"/>
                      <a:pt x="0" y="88475"/>
                    </a:cubicBezTo>
                    <a:cubicBezTo>
                      <a:pt x="0" y="39612"/>
                      <a:pt x="406423" y="0"/>
                      <a:pt x="907770" y="0"/>
                    </a:cubicBezTo>
                    <a:cubicBezTo>
                      <a:pt x="1409118" y="0"/>
                      <a:pt x="1815540" y="39612"/>
                      <a:pt x="1815540" y="88475"/>
                    </a:cubicBezTo>
                    <a:close/>
                  </a:path>
                </a:pathLst>
              </a:custGeom>
              <a:gradFill flip="none" rotWithShape="1">
                <a:gsLst>
                  <a:gs pos="14000">
                    <a:srgbClr val="BB9A1F"/>
                  </a:gs>
                  <a:gs pos="47000">
                    <a:srgbClr val="F0B718"/>
                  </a:gs>
                  <a:gs pos="85000">
                    <a:srgbClr val="F4C94E"/>
                  </a:gs>
                </a:gsLst>
                <a:lin ang="189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155072E-2904-3138-DD12-47702F25F351}"/>
                  </a:ext>
                </a:extLst>
              </p:cNvPr>
              <p:cNvSpPr/>
              <p:nvPr/>
            </p:nvSpPr>
            <p:spPr>
              <a:xfrm rot="16200000">
                <a:off x="9296817" y="1674389"/>
                <a:ext cx="366053" cy="141909"/>
              </a:xfrm>
              <a:custGeom>
                <a:avLst/>
                <a:gdLst>
                  <a:gd name="connsiteX0" fmla="*/ 95 w 865616"/>
                  <a:gd name="connsiteY0" fmla="*/ 37985 h 92737"/>
                  <a:gd name="connsiteX1" fmla="*/ 106568 w 865616"/>
                  <a:gd name="connsiteY1" fmla="*/ 37985 h 92737"/>
                  <a:gd name="connsiteX2" fmla="*/ 152984 w 865616"/>
                  <a:gd name="connsiteY2" fmla="*/ 0 h 92737"/>
                  <a:gd name="connsiteX3" fmla="*/ 223651 w 865616"/>
                  <a:gd name="connsiteY3" fmla="*/ 5968 h 92737"/>
                  <a:gd name="connsiteX4" fmla="*/ 178277 w 865616"/>
                  <a:gd name="connsiteY4" fmla="*/ 41680 h 92737"/>
                  <a:gd name="connsiteX5" fmla="*/ 281624 w 865616"/>
                  <a:gd name="connsiteY5" fmla="*/ 71235 h 92737"/>
                  <a:gd name="connsiteX6" fmla="*/ 407043 w 865616"/>
                  <a:gd name="connsiteY6" fmla="*/ 43196 h 92737"/>
                  <a:gd name="connsiteX7" fmla="*/ 589392 w 865616"/>
                  <a:gd name="connsiteY7" fmla="*/ 2273 h 92737"/>
                  <a:gd name="connsiteX8" fmla="*/ 759143 w 865616"/>
                  <a:gd name="connsiteY8" fmla="*/ 39690 h 92737"/>
                  <a:gd name="connsiteX9" fmla="*/ 865617 w 865616"/>
                  <a:gd name="connsiteY9" fmla="*/ 39690 h 92737"/>
                  <a:gd name="connsiteX10" fmla="*/ 865617 w 865616"/>
                  <a:gd name="connsiteY10" fmla="*/ 55036 h 92737"/>
                  <a:gd name="connsiteX11" fmla="*/ 763217 w 865616"/>
                  <a:gd name="connsiteY11" fmla="*/ 55036 h 92737"/>
                  <a:gd name="connsiteX12" fmla="*/ 726368 w 865616"/>
                  <a:gd name="connsiteY12" fmla="*/ 87244 h 92737"/>
                  <a:gd name="connsiteX13" fmla="*/ 656838 w 865616"/>
                  <a:gd name="connsiteY13" fmla="*/ 81086 h 92737"/>
                  <a:gd name="connsiteX14" fmla="*/ 692645 w 865616"/>
                  <a:gd name="connsiteY14" fmla="*/ 49826 h 92737"/>
                  <a:gd name="connsiteX15" fmla="*/ 601991 w 865616"/>
                  <a:gd name="connsiteY15" fmla="*/ 23492 h 92737"/>
                  <a:gd name="connsiteX16" fmla="*/ 481782 w 865616"/>
                  <a:gd name="connsiteY16" fmla="*/ 54278 h 92737"/>
                  <a:gd name="connsiteX17" fmla="*/ 288823 w 865616"/>
                  <a:gd name="connsiteY17" fmla="*/ 92738 h 92737"/>
                  <a:gd name="connsiteX18" fmla="*/ 109599 w 865616"/>
                  <a:gd name="connsiteY18" fmla="*/ 53521 h 92737"/>
                  <a:gd name="connsiteX19" fmla="*/ 0 w 865616"/>
                  <a:gd name="connsiteY19" fmla="*/ 53521 h 92737"/>
                  <a:gd name="connsiteX20" fmla="*/ 0 w 865616"/>
                  <a:gd name="connsiteY20" fmla="*/ 37985 h 9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5616" h="92737">
                    <a:moveTo>
                      <a:pt x="95" y="37985"/>
                    </a:moveTo>
                    <a:lnTo>
                      <a:pt x="106568" y="37985"/>
                    </a:lnTo>
                    <a:cubicBezTo>
                      <a:pt x="107610" y="23587"/>
                      <a:pt x="126555" y="8715"/>
                      <a:pt x="152984" y="0"/>
                    </a:cubicBezTo>
                    <a:lnTo>
                      <a:pt x="223651" y="5968"/>
                    </a:lnTo>
                    <a:cubicBezTo>
                      <a:pt x="198359" y="14872"/>
                      <a:pt x="178277" y="27755"/>
                      <a:pt x="178277" y="41680"/>
                    </a:cubicBezTo>
                    <a:cubicBezTo>
                      <a:pt x="178277" y="59299"/>
                      <a:pt x="221472" y="71235"/>
                      <a:pt x="281624" y="71235"/>
                    </a:cubicBezTo>
                    <a:cubicBezTo>
                      <a:pt x="339597" y="71235"/>
                      <a:pt x="375404" y="61573"/>
                      <a:pt x="407043" y="43196"/>
                    </a:cubicBezTo>
                    <a:cubicBezTo>
                      <a:pt x="449196" y="17903"/>
                      <a:pt x="497697" y="2273"/>
                      <a:pt x="589392" y="2273"/>
                    </a:cubicBezTo>
                    <a:cubicBezTo>
                      <a:pt x="676920" y="2273"/>
                      <a:pt x="743324" y="16861"/>
                      <a:pt x="759143" y="39690"/>
                    </a:cubicBezTo>
                    <a:lnTo>
                      <a:pt x="865617" y="39690"/>
                    </a:lnTo>
                    <a:lnTo>
                      <a:pt x="865617" y="55036"/>
                    </a:lnTo>
                    <a:lnTo>
                      <a:pt x="763217" y="55036"/>
                    </a:lnTo>
                    <a:cubicBezTo>
                      <a:pt x="761133" y="69908"/>
                      <a:pt x="744271" y="80044"/>
                      <a:pt x="726368" y="87244"/>
                    </a:cubicBezTo>
                    <a:lnTo>
                      <a:pt x="656838" y="81086"/>
                    </a:lnTo>
                    <a:cubicBezTo>
                      <a:pt x="669437" y="75876"/>
                      <a:pt x="692645" y="65740"/>
                      <a:pt x="692645" y="49826"/>
                    </a:cubicBezTo>
                    <a:cubicBezTo>
                      <a:pt x="692645" y="30692"/>
                      <a:pt x="644145" y="23492"/>
                      <a:pt x="601991" y="23492"/>
                    </a:cubicBezTo>
                    <a:cubicBezTo>
                      <a:pt x="547144" y="23492"/>
                      <a:pt x="519768" y="32681"/>
                      <a:pt x="481782" y="54278"/>
                    </a:cubicBezTo>
                    <a:cubicBezTo>
                      <a:pt x="437545" y="79855"/>
                      <a:pt x="382698" y="92738"/>
                      <a:pt x="288823" y="92738"/>
                    </a:cubicBezTo>
                    <a:cubicBezTo>
                      <a:pt x="205558" y="92738"/>
                      <a:pt x="127503" y="79097"/>
                      <a:pt x="109599" y="53521"/>
                    </a:cubicBezTo>
                    <a:lnTo>
                      <a:pt x="0" y="53521"/>
                    </a:lnTo>
                    <a:lnTo>
                      <a:pt x="0" y="37985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2D55C"/>
                  </a:gs>
                  <a:gs pos="99000">
                    <a:srgbClr val="DDB933"/>
                  </a:gs>
                  <a:gs pos="55000">
                    <a:srgbClr val="F2D55C"/>
                  </a:gs>
                </a:gsLst>
                <a:lin ang="81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8504D37-8998-FC4C-E362-F60A229748A1}"/>
              </a:ext>
            </a:extLst>
          </p:cNvPr>
          <p:cNvGrpSpPr/>
          <p:nvPr/>
        </p:nvGrpSpPr>
        <p:grpSpPr>
          <a:xfrm>
            <a:off x="10062277" y="1609641"/>
            <a:ext cx="348487" cy="1114454"/>
            <a:chOff x="10755388" y="2264289"/>
            <a:chExt cx="433502" cy="1386331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1CC5FAB7-6CAE-612A-5A94-250F48D8E483}"/>
                </a:ext>
              </a:extLst>
            </p:cNvPr>
            <p:cNvSpPr/>
            <p:nvPr/>
          </p:nvSpPr>
          <p:spPr>
            <a:xfrm>
              <a:off x="10962030" y="2664311"/>
              <a:ext cx="222803" cy="986309"/>
            </a:xfrm>
            <a:custGeom>
              <a:avLst/>
              <a:gdLst>
                <a:gd name="connsiteX0" fmla="*/ 0 w 571351"/>
                <a:gd name="connsiteY0" fmla="*/ 0 h 1990823"/>
                <a:gd name="connsiteX1" fmla="*/ 0 w 571351"/>
                <a:gd name="connsiteY1" fmla="*/ 1990824 h 1990823"/>
                <a:gd name="connsiteX2" fmla="*/ 571351 w 571351"/>
                <a:gd name="connsiteY2" fmla="*/ 1990824 h 1990823"/>
                <a:gd name="connsiteX3" fmla="*/ 571351 w 571351"/>
                <a:gd name="connsiteY3" fmla="*/ 418623 h 1990823"/>
                <a:gd name="connsiteX4" fmla="*/ 0 w 571351"/>
                <a:gd name="connsiteY4" fmla="*/ 0 h 1990823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6096 w 571351"/>
                <a:gd name="connsiteY3" fmla="*/ 475042 h 1990824"/>
                <a:gd name="connsiteX4" fmla="*/ 0 w 571351"/>
                <a:gd name="connsiteY4" fmla="*/ 0 h 1990824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9906 w 571351"/>
                <a:gd name="connsiteY3" fmla="*/ 468583 h 1990824"/>
                <a:gd name="connsiteX4" fmla="*/ 0 w 571351"/>
                <a:gd name="connsiteY4" fmla="*/ 0 h 1990824"/>
                <a:gd name="connsiteX0" fmla="*/ 231 w 571582"/>
                <a:gd name="connsiteY0" fmla="*/ 0 h 1990824"/>
                <a:gd name="connsiteX1" fmla="*/ 0 w 571582"/>
                <a:gd name="connsiteY1" fmla="*/ 489163 h 1990824"/>
                <a:gd name="connsiteX2" fmla="*/ 231 w 571582"/>
                <a:gd name="connsiteY2" fmla="*/ 1990824 h 1990824"/>
                <a:gd name="connsiteX3" fmla="*/ 571582 w 571582"/>
                <a:gd name="connsiteY3" fmla="*/ 1990824 h 1990824"/>
                <a:gd name="connsiteX4" fmla="*/ 570137 w 571582"/>
                <a:gd name="connsiteY4" fmla="*/ 468583 h 1990824"/>
                <a:gd name="connsiteX5" fmla="*/ 231 w 571582"/>
                <a:gd name="connsiteY5" fmla="*/ 0 h 1990824"/>
                <a:gd name="connsiteX0" fmla="*/ 570137 w 571582"/>
                <a:gd name="connsiteY0" fmla="*/ 1 h 1522242"/>
                <a:gd name="connsiteX1" fmla="*/ 0 w 571582"/>
                <a:gd name="connsiteY1" fmla="*/ 20581 h 1522242"/>
                <a:gd name="connsiteX2" fmla="*/ 231 w 571582"/>
                <a:gd name="connsiteY2" fmla="*/ 1522242 h 1522242"/>
                <a:gd name="connsiteX3" fmla="*/ 571582 w 571582"/>
                <a:gd name="connsiteY3" fmla="*/ 1522242 h 1522242"/>
                <a:gd name="connsiteX4" fmla="*/ 570137 w 571582"/>
                <a:gd name="connsiteY4" fmla="*/ 1 h 152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82" h="1522242">
                  <a:moveTo>
                    <a:pt x="570137" y="1"/>
                  </a:moveTo>
                  <a:lnTo>
                    <a:pt x="0" y="20581"/>
                  </a:lnTo>
                  <a:lnTo>
                    <a:pt x="231" y="1522242"/>
                  </a:lnTo>
                  <a:lnTo>
                    <a:pt x="571582" y="1522242"/>
                  </a:lnTo>
                  <a:cubicBezTo>
                    <a:pt x="569830" y="1016981"/>
                    <a:pt x="571889" y="505262"/>
                    <a:pt x="570137" y="1"/>
                  </a:cubicBezTo>
                  <a:close/>
                </a:path>
              </a:pathLst>
            </a:custGeom>
            <a:gradFill>
              <a:gsLst>
                <a:gs pos="6000">
                  <a:schemeClr val="tx1">
                    <a:alpha val="64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lin ang="5400000" scaled="1"/>
            </a:gradFill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91F53DB-C807-AC98-A101-D2DF1B18702D}"/>
                </a:ext>
              </a:extLst>
            </p:cNvPr>
            <p:cNvGrpSpPr/>
            <p:nvPr/>
          </p:nvGrpSpPr>
          <p:grpSpPr>
            <a:xfrm>
              <a:off x="10755388" y="2264289"/>
              <a:ext cx="433502" cy="793236"/>
              <a:chOff x="9310714" y="1363107"/>
              <a:chExt cx="433502" cy="793236"/>
            </a:xfrm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C6D11248-3BF2-72EE-2849-D54B72667E27}"/>
                  </a:ext>
                </a:extLst>
              </p:cNvPr>
              <p:cNvSpPr/>
              <p:nvPr/>
            </p:nvSpPr>
            <p:spPr>
              <a:xfrm rot="16200000">
                <a:off x="9130847" y="1542974"/>
                <a:ext cx="793236" cy="433502"/>
              </a:xfrm>
              <a:custGeom>
                <a:avLst/>
                <a:gdLst>
                  <a:gd name="connsiteX0" fmla="*/ 793236 w 793236"/>
                  <a:gd name="connsiteY0" fmla="*/ 167097 h 433502"/>
                  <a:gd name="connsiteX1" fmla="*/ 793236 w 793236"/>
                  <a:gd name="connsiteY1" fmla="*/ 266406 h 433502"/>
                  <a:gd name="connsiteX2" fmla="*/ 396618 w 793236"/>
                  <a:gd name="connsiteY2" fmla="*/ 433502 h 433502"/>
                  <a:gd name="connsiteX3" fmla="*/ 0 w 793236"/>
                  <a:gd name="connsiteY3" fmla="*/ 266406 h 433502"/>
                  <a:gd name="connsiteX4" fmla="*/ 0 w 793236"/>
                  <a:gd name="connsiteY4" fmla="*/ 167097 h 433502"/>
                  <a:gd name="connsiteX5" fmla="*/ 396618 w 793236"/>
                  <a:gd name="connsiteY5" fmla="*/ 0 h 433502"/>
                  <a:gd name="connsiteX6" fmla="*/ 793236 w 793236"/>
                  <a:gd name="connsiteY6" fmla="*/ 167097 h 4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3236" h="433502">
                    <a:moveTo>
                      <a:pt x="793236" y="167097"/>
                    </a:moveTo>
                    <a:lnTo>
                      <a:pt x="793236" y="266406"/>
                    </a:lnTo>
                    <a:cubicBezTo>
                      <a:pt x="793236" y="358657"/>
                      <a:pt x="615657" y="433502"/>
                      <a:pt x="396618" y="433502"/>
                    </a:cubicBezTo>
                    <a:cubicBezTo>
                      <a:pt x="177579" y="433502"/>
                      <a:pt x="0" y="358657"/>
                      <a:pt x="0" y="266406"/>
                    </a:cubicBezTo>
                    <a:lnTo>
                      <a:pt x="0" y="167097"/>
                    </a:lnTo>
                    <a:cubicBezTo>
                      <a:pt x="0" y="74846"/>
                      <a:pt x="177579" y="0"/>
                      <a:pt x="396618" y="0"/>
                    </a:cubicBezTo>
                    <a:cubicBezTo>
                      <a:pt x="615697" y="0"/>
                      <a:pt x="793236" y="74672"/>
                      <a:pt x="793236" y="167097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E4BC12"/>
                  </a:gs>
                  <a:gs pos="100000">
                    <a:srgbClr val="F3D863"/>
                  </a:gs>
                  <a:gs pos="3000">
                    <a:srgbClr val="F3D863"/>
                  </a:gs>
                  <a:gs pos="52000">
                    <a:srgbClr val="F2D55C"/>
                  </a:gs>
                </a:gsLst>
                <a:lin ang="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F09F867B-252E-420C-EA4B-A278D86C72AB}"/>
                  </a:ext>
                </a:extLst>
              </p:cNvPr>
              <p:cNvSpPr/>
              <p:nvPr/>
            </p:nvSpPr>
            <p:spPr>
              <a:xfrm rot="16200000">
                <a:off x="9110298" y="1597155"/>
                <a:ext cx="767758" cy="325141"/>
              </a:xfrm>
              <a:custGeom>
                <a:avLst/>
                <a:gdLst>
                  <a:gd name="connsiteX0" fmla="*/ 1815540 w 1815540"/>
                  <a:gd name="connsiteY0" fmla="*/ 88475 h 176950"/>
                  <a:gd name="connsiteX1" fmla="*/ 907770 w 1815540"/>
                  <a:gd name="connsiteY1" fmla="*/ 176950 h 176950"/>
                  <a:gd name="connsiteX2" fmla="*/ 0 w 1815540"/>
                  <a:gd name="connsiteY2" fmla="*/ 88475 h 176950"/>
                  <a:gd name="connsiteX3" fmla="*/ 907770 w 1815540"/>
                  <a:gd name="connsiteY3" fmla="*/ 0 h 176950"/>
                  <a:gd name="connsiteX4" fmla="*/ 1815540 w 1815540"/>
                  <a:gd name="connsiteY4" fmla="*/ 88475 h 17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540" h="176950">
                    <a:moveTo>
                      <a:pt x="1815540" y="88475"/>
                    </a:moveTo>
                    <a:cubicBezTo>
                      <a:pt x="1815540" y="137339"/>
                      <a:pt x="1409118" y="176950"/>
                      <a:pt x="907770" y="176950"/>
                    </a:cubicBezTo>
                    <a:cubicBezTo>
                      <a:pt x="406423" y="176950"/>
                      <a:pt x="0" y="137339"/>
                      <a:pt x="0" y="88475"/>
                    </a:cubicBezTo>
                    <a:cubicBezTo>
                      <a:pt x="0" y="39612"/>
                      <a:pt x="406423" y="0"/>
                      <a:pt x="907770" y="0"/>
                    </a:cubicBezTo>
                    <a:cubicBezTo>
                      <a:pt x="1409118" y="0"/>
                      <a:pt x="1815540" y="39612"/>
                      <a:pt x="1815540" y="88475"/>
                    </a:cubicBezTo>
                    <a:close/>
                  </a:path>
                </a:pathLst>
              </a:custGeom>
              <a:gradFill flip="none" rotWithShape="1">
                <a:gsLst>
                  <a:gs pos="14000">
                    <a:srgbClr val="BB9A1F"/>
                  </a:gs>
                  <a:gs pos="47000">
                    <a:srgbClr val="F0B718"/>
                  </a:gs>
                  <a:gs pos="85000">
                    <a:srgbClr val="F4C94E"/>
                  </a:gs>
                </a:gsLst>
                <a:lin ang="189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0A9C71E-789F-35B5-1D28-4DB33B953C7E}"/>
                  </a:ext>
                </a:extLst>
              </p:cNvPr>
              <p:cNvSpPr/>
              <p:nvPr/>
            </p:nvSpPr>
            <p:spPr>
              <a:xfrm rot="16200000">
                <a:off x="9296817" y="1674389"/>
                <a:ext cx="366053" cy="141909"/>
              </a:xfrm>
              <a:custGeom>
                <a:avLst/>
                <a:gdLst>
                  <a:gd name="connsiteX0" fmla="*/ 95 w 865616"/>
                  <a:gd name="connsiteY0" fmla="*/ 37985 h 92737"/>
                  <a:gd name="connsiteX1" fmla="*/ 106568 w 865616"/>
                  <a:gd name="connsiteY1" fmla="*/ 37985 h 92737"/>
                  <a:gd name="connsiteX2" fmla="*/ 152984 w 865616"/>
                  <a:gd name="connsiteY2" fmla="*/ 0 h 92737"/>
                  <a:gd name="connsiteX3" fmla="*/ 223651 w 865616"/>
                  <a:gd name="connsiteY3" fmla="*/ 5968 h 92737"/>
                  <a:gd name="connsiteX4" fmla="*/ 178277 w 865616"/>
                  <a:gd name="connsiteY4" fmla="*/ 41680 h 92737"/>
                  <a:gd name="connsiteX5" fmla="*/ 281624 w 865616"/>
                  <a:gd name="connsiteY5" fmla="*/ 71235 h 92737"/>
                  <a:gd name="connsiteX6" fmla="*/ 407043 w 865616"/>
                  <a:gd name="connsiteY6" fmla="*/ 43196 h 92737"/>
                  <a:gd name="connsiteX7" fmla="*/ 589392 w 865616"/>
                  <a:gd name="connsiteY7" fmla="*/ 2273 h 92737"/>
                  <a:gd name="connsiteX8" fmla="*/ 759143 w 865616"/>
                  <a:gd name="connsiteY8" fmla="*/ 39690 h 92737"/>
                  <a:gd name="connsiteX9" fmla="*/ 865617 w 865616"/>
                  <a:gd name="connsiteY9" fmla="*/ 39690 h 92737"/>
                  <a:gd name="connsiteX10" fmla="*/ 865617 w 865616"/>
                  <a:gd name="connsiteY10" fmla="*/ 55036 h 92737"/>
                  <a:gd name="connsiteX11" fmla="*/ 763217 w 865616"/>
                  <a:gd name="connsiteY11" fmla="*/ 55036 h 92737"/>
                  <a:gd name="connsiteX12" fmla="*/ 726368 w 865616"/>
                  <a:gd name="connsiteY12" fmla="*/ 87244 h 92737"/>
                  <a:gd name="connsiteX13" fmla="*/ 656838 w 865616"/>
                  <a:gd name="connsiteY13" fmla="*/ 81086 h 92737"/>
                  <a:gd name="connsiteX14" fmla="*/ 692645 w 865616"/>
                  <a:gd name="connsiteY14" fmla="*/ 49826 h 92737"/>
                  <a:gd name="connsiteX15" fmla="*/ 601991 w 865616"/>
                  <a:gd name="connsiteY15" fmla="*/ 23492 h 92737"/>
                  <a:gd name="connsiteX16" fmla="*/ 481782 w 865616"/>
                  <a:gd name="connsiteY16" fmla="*/ 54278 h 92737"/>
                  <a:gd name="connsiteX17" fmla="*/ 288823 w 865616"/>
                  <a:gd name="connsiteY17" fmla="*/ 92738 h 92737"/>
                  <a:gd name="connsiteX18" fmla="*/ 109599 w 865616"/>
                  <a:gd name="connsiteY18" fmla="*/ 53521 h 92737"/>
                  <a:gd name="connsiteX19" fmla="*/ 0 w 865616"/>
                  <a:gd name="connsiteY19" fmla="*/ 53521 h 92737"/>
                  <a:gd name="connsiteX20" fmla="*/ 0 w 865616"/>
                  <a:gd name="connsiteY20" fmla="*/ 37985 h 9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5616" h="92737">
                    <a:moveTo>
                      <a:pt x="95" y="37985"/>
                    </a:moveTo>
                    <a:lnTo>
                      <a:pt x="106568" y="37985"/>
                    </a:lnTo>
                    <a:cubicBezTo>
                      <a:pt x="107610" y="23587"/>
                      <a:pt x="126555" y="8715"/>
                      <a:pt x="152984" y="0"/>
                    </a:cubicBezTo>
                    <a:lnTo>
                      <a:pt x="223651" y="5968"/>
                    </a:lnTo>
                    <a:cubicBezTo>
                      <a:pt x="198359" y="14872"/>
                      <a:pt x="178277" y="27755"/>
                      <a:pt x="178277" y="41680"/>
                    </a:cubicBezTo>
                    <a:cubicBezTo>
                      <a:pt x="178277" y="59299"/>
                      <a:pt x="221472" y="71235"/>
                      <a:pt x="281624" y="71235"/>
                    </a:cubicBezTo>
                    <a:cubicBezTo>
                      <a:pt x="339597" y="71235"/>
                      <a:pt x="375404" y="61573"/>
                      <a:pt x="407043" y="43196"/>
                    </a:cubicBezTo>
                    <a:cubicBezTo>
                      <a:pt x="449196" y="17903"/>
                      <a:pt x="497697" y="2273"/>
                      <a:pt x="589392" y="2273"/>
                    </a:cubicBezTo>
                    <a:cubicBezTo>
                      <a:pt x="676920" y="2273"/>
                      <a:pt x="743324" y="16861"/>
                      <a:pt x="759143" y="39690"/>
                    </a:cubicBezTo>
                    <a:lnTo>
                      <a:pt x="865617" y="39690"/>
                    </a:lnTo>
                    <a:lnTo>
                      <a:pt x="865617" y="55036"/>
                    </a:lnTo>
                    <a:lnTo>
                      <a:pt x="763217" y="55036"/>
                    </a:lnTo>
                    <a:cubicBezTo>
                      <a:pt x="761133" y="69908"/>
                      <a:pt x="744271" y="80044"/>
                      <a:pt x="726368" y="87244"/>
                    </a:cubicBezTo>
                    <a:lnTo>
                      <a:pt x="656838" y="81086"/>
                    </a:lnTo>
                    <a:cubicBezTo>
                      <a:pt x="669437" y="75876"/>
                      <a:pt x="692645" y="65740"/>
                      <a:pt x="692645" y="49826"/>
                    </a:cubicBezTo>
                    <a:cubicBezTo>
                      <a:pt x="692645" y="30692"/>
                      <a:pt x="644145" y="23492"/>
                      <a:pt x="601991" y="23492"/>
                    </a:cubicBezTo>
                    <a:cubicBezTo>
                      <a:pt x="547144" y="23492"/>
                      <a:pt x="519768" y="32681"/>
                      <a:pt x="481782" y="54278"/>
                    </a:cubicBezTo>
                    <a:cubicBezTo>
                      <a:pt x="437545" y="79855"/>
                      <a:pt x="382698" y="92738"/>
                      <a:pt x="288823" y="92738"/>
                    </a:cubicBezTo>
                    <a:cubicBezTo>
                      <a:pt x="205558" y="92738"/>
                      <a:pt x="127503" y="79097"/>
                      <a:pt x="109599" y="53521"/>
                    </a:cubicBezTo>
                    <a:lnTo>
                      <a:pt x="0" y="53521"/>
                    </a:lnTo>
                    <a:lnTo>
                      <a:pt x="0" y="37985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2D55C"/>
                  </a:gs>
                  <a:gs pos="99000">
                    <a:srgbClr val="DDB933"/>
                  </a:gs>
                  <a:gs pos="55000">
                    <a:srgbClr val="F2D55C"/>
                  </a:gs>
                </a:gsLst>
                <a:lin ang="81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625B130-A87C-09A1-32D3-DA209056F9D3}"/>
              </a:ext>
            </a:extLst>
          </p:cNvPr>
          <p:cNvGrpSpPr/>
          <p:nvPr/>
        </p:nvGrpSpPr>
        <p:grpSpPr>
          <a:xfrm>
            <a:off x="11028219" y="2729142"/>
            <a:ext cx="348487" cy="1114454"/>
            <a:chOff x="10755388" y="2264289"/>
            <a:chExt cx="433502" cy="1386331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043A316-2919-2623-628F-4E3ED4B2EF73}"/>
                </a:ext>
              </a:extLst>
            </p:cNvPr>
            <p:cNvSpPr/>
            <p:nvPr/>
          </p:nvSpPr>
          <p:spPr>
            <a:xfrm>
              <a:off x="10962030" y="2664311"/>
              <a:ext cx="222803" cy="986309"/>
            </a:xfrm>
            <a:custGeom>
              <a:avLst/>
              <a:gdLst>
                <a:gd name="connsiteX0" fmla="*/ 0 w 571351"/>
                <a:gd name="connsiteY0" fmla="*/ 0 h 1990823"/>
                <a:gd name="connsiteX1" fmla="*/ 0 w 571351"/>
                <a:gd name="connsiteY1" fmla="*/ 1990824 h 1990823"/>
                <a:gd name="connsiteX2" fmla="*/ 571351 w 571351"/>
                <a:gd name="connsiteY2" fmla="*/ 1990824 h 1990823"/>
                <a:gd name="connsiteX3" fmla="*/ 571351 w 571351"/>
                <a:gd name="connsiteY3" fmla="*/ 418623 h 1990823"/>
                <a:gd name="connsiteX4" fmla="*/ 0 w 571351"/>
                <a:gd name="connsiteY4" fmla="*/ 0 h 1990823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6096 w 571351"/>
                <a:gd name="connsiteY3" fmla="*/ 475042 h 1990824"/>
                <a:gd name="connsiteX4" fmla="*/ 0 w 571351"/>
                <a:gd name="connsiteY4" fmla="*/ 0 h 1990824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9906 w 571351"/>
                <a:gd name="connsiteY3" fmla="*/ 468583 h 1990824"/>
                <a:gd name="connsiteX4" fmla="*/ 0 w 571351"/>
                <a:gd name="connsiteY4" fmla="*/ 0 h 1990824"/>
                <a:gd name="connsiteX0" fmla="*/ 231 w 571582"/>
                <a:gd name="connsiteY0" fmla="*/ 0 h 1990824"/>
                <a:gd name="connsiteX1" fmla="*/ 0 w 571582"/>
                <a:gd name="connsiteY1" fmla="*/ 489163 h 1990824"/>
                <a:gd name="connsiteX2" fmla="*/ 231 w 571582"/>
                <a:gd name="connsiteY2" fmla="*/ 1990824 h 1990824"/>
                <a:gd name="connsiteX3" fmla="*/ 571582 w 571582"/>
                <a:gd name="connsiteY3" fmla="*/ 1990824 h 1990824"/>
                <a:gd name="connsiteX4" fmla="*/ 570137 w 571582"/>
                <a:gd name="connsiteY4" fmla="*/ 468583 h 1990824"/>
                <a:gd name="connsiteX5" fmla="*/ 231 w 571582"/>
                <a:gd name="connsiteY5" fmla="*/ 0 h 1990824"/>
                <a:gd name="connsiteX0" fmla="*/ 570137 w 571582"/>
                <a:gd name="connsiteY0" fmla="*/ 1 h 1522242"/>
                <a:gd name="connsiteX1" fmla="*/ 0 w 571582"/>
                <a:gd name="connsiteY1" fmla="*/ 20581 h 1522242"/>
                <a:gd name="connsiteX2" fmla="*/ 231 w 571582"/>
                <a:gd name="connsiteY2" fmla="*/ 1522242 h 1522242"/>
                <a:gd name="connsiteX3" fmla="*/ 571582 w 571582"/>
                <a:gd name="connsiteY3" fmla="*/ 1522242 h 1522242"/>
                <a:gd name="connsiteX4" fmla="*/ 570137 w 571582"/>
                <a:gd name="connsiteY4" fmla="*/ 1 h 152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82" h="1522242">
                  <a:moveTo>
                    <a:pt x="570137" y="1"/>
                  </a:moveTo>
                  <a:lnTo>
                    <a:pt x="0" y="20581"/>
                  </a:lnTo>
                  <a:lnTo>
                    <a:pt x="231" y="1522242"/>
                  </a:lnTo>
                  <a:lnTo>
                    <a:pt x="571582" y="1522242"/>
                  </a:lnTo>
                  <a:cubicBezTo>
                    <a:pt x="569830" y="1016981"/>
                    <a:pt x="571889" y="505262"/>
                    <a:pt x="570137" y="1"/>
                  </a:cubicBezTo>
                  <a:close/>
                </a:path>
              </a:pathLst>
            </a:custGeom>
            <a:gradFill>
              <a:gsLst>
                <a:gs pos="6000">
                  <a:schemeClr val="tx1">
                    <a:alpha val="64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lin ang="5400000" scaled="1"/>
            </a:gradFill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DB7FCB43-9F1D-65E1-3124-E7D8441D0FEE}"/>
                </a:ext>
              </a:extLst>
            </p:cNvPr>
            <p:cNvGrpSpPr/>
            <p:nvPr/>
          </p:nvGrpSpPr>
          <p:grpSpPr>
            <a:xfrm>
              <a:off x="10755388" y="2264289"/>
              <a:ext cx="433502" cy="793236"/>
              <a:chOff x="9310714" y="1363107"/>
              <a:chExt cx="433502" cy="793236"/>
            </a:xfrm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2C13710B-99BA-E393-4C07-C21E6D08E18D}"/>
                  </a:ext>
                </a:extLst>
              </p:cNvPr>
              <p:cNvSpPr/>
              <p:nvPr/>
            </p:nvSpPr>
            <p:spPr>
              <a:xfrm rot="16200000">
                <a:off x="9130847" y="1542974"/>
                <a:ext cx="793236" cy="433502"/>
              </a:xfrm>
              <a:custGeom>
                <a:avLst/>
                <a:gdLst>
                  <a:gd name="connsiteX0" fmla="*/ 793236 w 793236"/>
                  <a:gd name="connsiteY0" fmla="*/ 167097 h 433502"/>
                  <a:gd name="connsiteX1" fmla="*/ 793236 w 793236"/>
                  <a:gd name="connsiteY1" fmla="*/ 266406 h 433502"/>
                  <a:gd name="connsiteX2" fmla="*/ 396618 w 793236"/>
                  <a:gd name="connsiteY2" fmla="*/ 433502 h 433502"/>
                  <a:gd name="connsiteX3" fmla="*/ 0 w 793236"/>
                  <a:gd name="connsiteY3" fmla="*/ 266406 h 433502"/>
                  <a:gd name="connsiteX4" fmla="*/ 0 w 793236"/>
                  <a:gd name="connsiteY4" fmla="*/ 167097 h 433502"/>
                  <a:gd name="connsiteX5" fmla="*/ 396618 w 793236"/>
                  <a:gd name="connsiteY5" fmla="*/ 0 h 433502"/>
                  <a:gd name="connsiteX6" fmla="*/ 793236 w 793236"/>
                  <a:gd name="connsiteY6" fmla="*/ 167097 h 4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3236" h="433502">
                    <a:moveTo>
                      <a:pt x="793236" y="167097"/>
                    </a:moveTo>
                    <a:lnTo>
                      <a:pt x="793236" y="266406"/>
                    </a:lnTo>
                    <a:cubicBezTo>
                      <a:pt x="793236" y="358657"/>
                      <a:pt x="615657" y="433502"/>
                      <a:pt x="396618" y="433502"/>
                    </a:cubicBezTo>
                    <a:cubicBezTo>
                      <a:pt x="177579" y="433502"/>
                      <a:pt x="0" y="358657"/>
                      <a:pt x="0" y="266406"/>
                    </a:cubicBezTo>
                    <a:lnTo>
                      <a:pt x="0" y="167097"/>
                    </a:lnTo>
                    <a:cubicBezTo>
                      <a:pt x="0" y="74846"/>
                      <a:pt x="177579" y="0"/>
                      <a:pt x="396618" y="0"/>
                    </a:cubicBezTo>
                    <a:cubicBezTo>
                      <a:pt x="615697" y="0"/>
                      <a:pt x="793236" y="74672"/>
                      <a:pt x="793236" y="167097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E4BC12"/>
                  </a:gs>
                  <a:gs pos="100000">
                    <a:srgbClr val="F3D863"/>
                  </a:gs>
                  <a:gs pos="3000">
                    <a:srgbClr val="F3D863"/>
                  </a:gs>
                  <a:gs pos="52000">
                    <a:srgbClr val="F2D55C"/>
                  </a:gs>
                </a:gsLst>
                <a:lin ang="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8BD51ED-71B3-5067-8C51-F16A3066BFAE}"/>
                  </a:ext>
                </a:extLst>
              </p:cNvPr>
              <p:cNvSpPr/>
              <p:nvPr/>
            </p:nvSpPr>
            <p:spPr>
              <a:xfrm rot="16200000">
                <a:off x="9110298" y="1597155"/>
                <a:ext cx="767758" cy="325141"/>
              </a:xfrm>
              <a:custGeom>
                <a:avLst/>
                <a:gdLst>
                  <a:gd name="connsiteX0" fmla="*/ 1815540 w 1815540"/>
                  <a:gd name="connsiteY0" fmla="*/ 88475 h 176950"/>
                  <a:gd name="connsiteX1" fmla="*/ 907770 w 1815540"/>
                  <a:gd name="connsiteY1" fmla="*/ 176950 h 176950"/>
                  <a:gd name="connsiteX2" fmla="*/ 0 w 1815540"/>
                  <a:gd name="connsiteY2" fmla="*/ 88475 h 176950"/>
                  <a:gd name="connsiteX3" fmla="*/ 907770 w 1815540"/>
                  <a:gd name="connsiteY3" fmla="*/ 0 h 176950"/>
                  <a:gd name="connsiteX4" fmla="*/ 1815540 w 1815540"/>
                  <a:gd name="connsiteY4" fmla="*/ 88475 h 17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540" h="176950">
                    <a:moveTo>
                      <a:pt x="1815540" y="88475"/>
                    </a:moveTo>
                    <a:cubicBezTo>
                      <a:pt x="1815540" y="137339"/>
                      <a:pt x="1409118" y="176950"/>
                      <a:pt x="907770" y="176950"/>
                    </a:cubicBezTo>
                    <a:cubicBezTo>
                      <a:pt x="406423" y="176950"/>
                      <a:pt x="0" y="137339"/>
                      <a:pt x="0" y="88475"/>
                    </a:cubicBezTo>
                    <a:cubicBezTo>
                      <a:pt x="0" y="39612"/>
                      <a:pt x="406423" y="0"/>
                      <a:pt x="907770" y="0"/>
                    </a:cubicBezTo>
                    <a:cubicBezTo>
                      <a:pt x="1409118" y="0"/>
                      <a:pt x="1815540" y="39612"/>
                      <a:pt x="1815540" y="88475"/>
                    </a:cubicBezTo>
                    <a:close/>
                  </a:path>
                </a:pathLst>
              </a:custGeom>
              <a:gradFill flip="none" rotWithShape="1">
                <a:gsLst>
                  <a:gs pos="14000">
                    <a:srgbClr val="BB9A1F"/>
                  </a:gs>
                  <a:gs pos="47000">
                    <a:srgbClr val="F0B718"/>
                  </a:gs>
                  <a:gs pos="85000">
                    <a:srgbClr val="F4C94E"/>
                  </a:gs>
                </a:gsLst>
                <a:lin ang="189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FB939FFB-B52D-EA8A-42A8-422C9B1AE747}"/>
                  </a:ext>
                </a:extLst>
              </p:cNvPr>
              <p:cNvSpPr/>
              <p:nvPr/>
            </p:nvSpPr>
            <p:spPr>
              <a:xfrm rot="16200000">
                <a:off x="9296817" y="1674389"/>
                <a:ext cx="366053" cy="141909"/>
              </a:xfrm>
              <a:custGeom>
                <a:avLst/>
                <a:gdLst>
                  <a:gd name="connsiteX0" fmla="*/ 95 w 865616"/>
                  <a:gd name="connsiteY0" fmla="*/ 37985 h 92737"/>
                  <a:gd name="connsiteX1" fmla="*/ 106568 w 865616"/>
                  <a:gd name="connsiteY1" fmla="*/ 37985 h 92737"/>
                  <a:gd name="connsiteX2" fmla="*/ 152984 w 865616"/>
                  <a:gd name="connsiteY2" fmla="*/ 0 h 92737"/>
                  <a:gd name="connsiteX3" fmla="*/ 223651 w 865616"/>
                  <a:gd name="connsiteY3" fmla="*/ 5968 h 92737"/>
                  <a:gd name="connsiteX4" fmla="*/ 178277 w 865616"/>
                  <a:gd name="connsiteY4" fmla="*/ 41680 h 92737"/>
                  <a:gd name="connsiteX5" fmla="*/ 281624 w 865616"/>
                  <a:gd name="connsiteY5" fmla="*/ 71235 h 92737"/>
                  <a:gd name="connsiteX6" fmla="*/ 407043 w 865616"/>
                  <a:gd name="connsiteY6" fmla="*/ 43196 h 92737"/>
                  <a:gd name="connsiteX7" fmla="*/ 589392 w 865616"/>
                  <a:gd name="connsiteY7" fmla="*/ 2273 h 92737"/>
                  <a:gd name="connsiteX8" fmla="*/ 759143 w 865616"/>
                  <a:gd name="connsiteY8" fmla="*/ 39690 h 92737"/>
                  <a:gd name="connsiteX9" fmla="*/ 865617 w 865616"/>
                  <a:gd name="connsiteY9" fmla="*/ 39690 h 92737"/>
                  <a:gd name="connsiteX10" fmla="*/ 865617 w 865616"/>
                  <a:gd name="connsiteY10" fmla="*/ 55036 h 92737"/>
                  <a:gd name="connsiteX11" fmla="*/ 763217 w 865616"/>
                  <a:gd name="connsiteY11" fmla="*/ 55036 h 92737"/>
                  <a:gd name="connsiteX12" fmla="*/ 726368 w 865616"/>
                  <a:gd name="connsiteY12" fmla="*/ 87244 h 92737"/>
                  <a:gd name="connsiteX13" fmla="*/ 656838 w 865616"/>
                  <a:gd name="connsiteY13" fmla="*/ 81086 h 92737"/>
                  <a:gd name="connsiteX14" fmla="*/ 692645 w 865616"/>
                  <a:gd name="connsiteY14" fmla="*/ 49826 h 92737"/>
                  <a:gd name="connsiteX15" fmla="*/ 601991 w 865616"/>
                  <a:gd name="connsiteY15" fmla="*/ 23492 h 92737"/>
                  <a:gd name="connsiteX16" fmla="*/ 481782 w 865616"/>
                  <a:gd name="connsiteY16" fmla="*/ 54278 h 92737"/>
                  <a:gd name="connsiteX17" fmla="*/ 288823 w 865616"/>
                  <a:gd name="connsiteY17" fmla="*/ 92738 h 92737"/>
                  <a:gd name="connsiteX18" fmla="*/ 109599 w 865616"/>
                  <a:gd name="connsiteY18" fmla="*/ 53521 h 92737"/>
                  <a:gd name="connsiteX19" fmla="*/ 0 w 865616"/>
                  <a:gd name="connsiteY19" fmla="*/ 53521 h 92737"/>
                  <a:gd name="connsiteX20" fmla="*/ 0 w 865616"/>
                  <a:gd name="connsiteY20" fmla="*/ 37985 h 9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5616" h="92737">
                    <a:moveTo>
                      <a:pt x="95" y="37985"/>
                    </a:moveTo>
                    <a:lnTo>
                      <a:pt x="106568" y="37985"/>
                    </a:lnTo>
                    <a:cubicBezTo>
                      <a:pt x="107610" y="23587"/>
                      <a:pt x="126555" y="8715"/>
                      <a:pt x="152984" y="0"/>
                    </a:cubicBezTo>
                    <a:lnTo>
                      <a:pt x="223651" y="5968"/>
                    </a:lnTo>
                    <a:cubicBezTo>
                      <a:pt x="198359" y="14872"/>
                      <a:pt x="178277" y="27755"/>
                      <a:pt x="178277" y="41680"/>
                    </a:cubicBezTo>
                    <a:cubicBezTo>
                      <a:pt x="178277" y="59299"/>
                      <a:pt x="221472" y="71235"/>
                      <a:pt x="281624" y="71235"/>
                    </a:cubicBezTo>
                    <a:cubicBezTo>
                      <a:pt x="339597" y="71235"/>
                      <a:pt x="375404" y="61573"/>
                      <a:pt x="407043" y="43196"/>
                    </a:cubicBezTo>
                    <a:cubicBezTo>
                      <a:pt x="449196" y="17903"/>
                      <a:pt x="497697" y="2273"/>
                      <a:pt x="589392" y="2273"/>
                    </a:cubicBezTo>
                    <a:cubicBezTo>
                      <a:pt x="676920" y="2273"/>
                      <a:pt x="743324" y="16861"/>
                      <a:pt x="759143" y="39690"/>
                    </a:cubicBezTo>
                    <a:lnTo>
                      <a:pt x="865617" y="39690"/>
                    </a:lnTo>
                    <a:lnTo>
                      <a:pt x="865617" y="55036"/>
                    </a:lnTo>
                    <a:lnTo>
                      <a:pt x="763217" y="55036"/>
                    </a:lnTo>
                    <a:cubicBezTo>
                      <a:pt x="761133" y="69908"/>
                      <a:pt x="744271" y="80044"/>
                      <a:pt x="726368" y="87244"/>
                    </a:cubicBezTo>
                    <a:lnTo>
                      <a:pt x="656838" y="81086"/>
                    </a:lnTo>
                    <a:cubicBezTo>
                      <a:pt x="669437" y="75876"/>
                      <a:pt x="692645" y="65740"/>
                      <a:pt x="692645" y="49826"/>
                    </a:cubicBezTo>
                    <a:cubicBezTo>
                      <a:pt x="692645" y="30692"/>
                      <a:pt x="644145" y="23492"/>
                      <a:pt x="601991" y="23492"/>
                    </a:cubicBezTo>
                    <a:cubicBezTo>
                      <a:pt x="547144" y="23492"/>
                      <a:pt x="519768" y="32681"/>
                      <a:pt x="481782" y="54278"/>
                    </a:cubicBezTo>
                    <a:cubicBezTo>
                      <a:pt x="437545" y="79855"/>
                      <a:pt x="382698" y="92738"/>
                      <a:pt x="288823" y="92738"/>
                    </a:cubicBezTo>
                    <a:cubicBezTo>
                      <a:pt x="205558" y="92738"/>
                      <a:pt x="127503" y="79097"/>
                      <a:pt x="109599" y="53521"/>
                    </a:cubicBezTo>
                    <a:lnTo>
                      <a:pt x="0" y="53521"/>
                    </a:lnTo>
                    <a:lnTo>
                      <a:pt x="0" y="37985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2D55C"/>
                  </a:gs>
                  <a:gs pos="99000">
                    <a:srgbClr val="DDB933"/>
                  </a:gs>
                  <a:gs pos="55000">
                    <a:srgbClr val="F2D55C"/>
                  </a:gs>
                </a:gsLst>
                <a:lin ang="81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0E385509-5CD5-FAF9-9E73-F8BDFDB886F0}"/>
              </a:ext>
            </a:extLst>
          </p:cNvPr>
          <p:cNvGrpSpPr/>
          <p:nvPr/>
        </p:nvGrpSpPr>
        <p:grpSpPr>
          <a:xfrm>
            <a:off x="10423830" y="3487831"/>
            <a:ext cx="348487" cy="1114454"/>
            <a:chOff x="10755388" y="2264289"/>
            <a:chExt cx="433502" cy="1386331"/>
          </a:xfrm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B0082A79-60AD-C652-2005-DB5E754E5D95}"/>
                </a:ext>
              </a:extLst>
            </p:cNvPr>
            <p:cNvSpPr/>
            <p:nvPr/>
          </p:nvSpPr>
          <p:spPr>
            <a:xfrm>
              <a:off x="10962030" y="2664311"/>
              <a:ext cx="222803" cy="986309"/>
            </a:xfrm>
            <a:custGeom>
              <a:avLst/>
              <a:gdLst>
                <a:gd name="connsiteX0" fmla="*/ 0 w 571351"/>
                <a:gd name="connsiteY0" fmla="*/ 0 h 1990823"/>
                <a:gd name="connsiteX1" fmla="*/ 0 w 571351"/>
                <a:gd name="connsiteY1" fmla="*/ 1990824 h 1990823"/>
                <a:gd name="connsiteX2" fmla="*/ 571351 w 571351"/>
                <a:gd name="connsiteY2" fmla="*/ 1990824 h 1990823"/>
                <a:gd name="connsiteX3" fmla="*/ 571351 w 571351"/>
                <a:gd name="connsiteY3" fmla="*/ 418623 h 1990823"/>
                <a:gd name="connsiteX4" fmla="*/ 0 w 571351"/>
                <a:gd name="connsiteY4" fmla="*/ 0 h 1990823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6096 w 571351"/>
                <a:gd name="connsiteY3" fmla="*/ 475042 h 1990824"/>
                <a:gd name="connsiteX4" fmla="*/ 0 w 571351"/>
                <a:gd name="connsiteY4" fmla="*/ 0 h 1990824"/>
                <a:gd name="connsiteX0" fmla="*/ 0 w 571351"/>
                <a:gd name="connsiteY0" fmla="*/ 0 h 1990824"/>
                <a:gd name="connsiteX1" fmla="*/ 0 w 571351"/>
                <a:gd name="connsiteY1" fmla="*/ 1990824 h 1990824"/>
                <a:gd name="connsiteX2" fmla="*/ 571351 w 571351"/>
                <a:gd name="connsiteY2" fmla="*/ 1990824 h 1990824"/>
                <a:gd name="connsiteX3" fmla="*/ 569906 w 571351"/>
                <a:gd name="connsiteY3" fmla="*/ 468583 h 1990824"/>
                <a:gd name="connsiteX4" fmla="*/ 0 w 571351"/>
                <a:gd name="connsiteY4" fmla="*/ 0 h 1990824"/>
                <a:gd name="connsiteX0" fmla="*/ 231 w 571582"/>
                <a:gd name="connsiteY0" fmla="*/ 0 h 1990824"/>
                <a:gd name="connsiteX1" fmla="*/ 0 w 571582"/>
                <a:gd name="connsiteY1" fmla="*/ 489163 h 1990824"/>
                <a:gd name="connsiteX2" fmla="*/ 231 w 571582"/>
                <a:gd name="connsiteY2" fmla="*/ 1990824 h 1990824"/>
                <a:gd name="connsiteX3" fmla="*/ 571582 w 571582"/>
                <a:gd name="connsiteY3" fmla="*/ 1990824 h 1990824"/>
                <a:gd name="connsiteX4" fmla="*/ 570137 w 571582"/>
                <a:gd name="connsiteY4" fmla="*/ 468583 h 1990824"/>
                <a:gd name="connsiteX5" fmla="*/ 231 w 571582"/>
                <a:gd name="connsiteY5" fmla="*/ 0 h 1990824"/>
                <a:gd name="connsiteX0" fmla="*/ 570137 w 571582"/>
                <a:gd name="connsiteY0" fmla="*/ 1 h 1522242"/>
                <a:gd name="connsiteX1" fmla="*/ 0 w 571582"/>
                <a:gd name="connsiteY1" fmla="*/ 20581 h 1522242"/>
                <a:gd name="connsiteX2" fmla="*/ 231 w 571582"/>
                <a:gd name="connsiteY2" fmla="*/ 1522242 h 1522242"/>
                <a:gd name="connsiteX3" fmla="*/ 571582 w 571582"/>
                <a:gd name="connsiteY3" fmla="*/ 1522242 h 1522242"/>
                <a:gd name="connsiteX4" fmla="*/ 570137 w 571582"/>
                <a:gd name="connsiteY4" fmla="*/ 1 h 152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82" h="1522242">
                  <a:moveTo>
                    <a:pt x="570137" y="1"/>
                  </a:moveTo>
                  <a:lnTo>
                    <a:pt x="0" y="20581"/>
                  </a:lnTo>
                  <a:lnTo>
                    <a:pt x="231" y="1522242"/>
                  </a:lnTo>
                  <a:lnTo>
                    <a:pt x="571582" y="1522242"/>
                  </a:lnTo>
                  <a:cubicBezTo>
                    <a:pt x="569830" y="1016981"/>
                    <a:pt x="571889" y="505262"/>
                    <a:pt x="570137" y="1"/>
                  </a:cubicBezTo>
                  <a:close/>
                </a:path>
              </a:pathLst>
            </a:custGeom>
            <a:gradFill>
              <a:gsLst>
                <a:gs pos="6000">
                  <a:schemeClr val="tx1">
                    <a:alpha val="64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lin ang="5400000" scaled="1"/>
            </a:gradFill>
            <a:ln w="157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800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32F21B44-A84D-2D91-0CB3-71A65C19E9D9}"/>
                </a:ext>
              </a:extLst>
            </p:cNvPr>
            <p:cNvGrpSpPr/>
            <p:nvPr/>
          </p:nvGrpSpPr>
          <p:grpSpPr>
            <a:xfrm>
              <a:off x="10755388" y="2264289"/>
              <a:ext cx="433502" cy="793236"/>
              <a:chOff x="9310714" y="1363107"/>
              <a:chExt cx="433502" cy="793236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7E87A633-00A0-E1A5-8A7F-800FF2718743}"/>
                  </a:ext>
                </a:extLst>
              </p:cNvPr>
              <p:cNvSpPr/>
              <p:nvPr/>
            </p:nvSpPr>
            <p:spPr>
              <a:xfrm rot="16200000">
                <a:off x="9130847" y="1542974"/>
                <a:ext cx="793236" cy="433502"/>
              </a:xfrm>
              <a:custGeom>
                <a:avLst/>
                <a:gdLst>
                  <a:gd name="connsiteX0" fmla="*/ 793236 w 793236"/>
                  <a:gd name="connsiteY0" fmla="*/ 167097 h 433502"/>
                  <a:gd name="connsiteX1" fmla="*/ 793236 w 793236"/>
                  <a:gd name="connsiteY1" fmla="*/ 266406 h 433502"/>
                  <a:gd name="connsiteX2" fmla="*/ 396618 w 793236"/>
                  <a:gd name="connsiteY2" fmla="*/ 433502 h 433502"/>
                  <a:gd name="connsiteX3" fmla="*/ 0 w 793236"/>
                  <a:gd name="connsiteY3" fmla="*/ 266406 h 433502"/>
                  <a:gd name="connsiteX4" fmla="*/ 0 w 793236"/>
                  <a:gd name="connsiteY4" fmla="*/ 167097 h 433502"/>
                  <a:gd name="connsiteX5" fmla="*/ 396618 w 793236"/>
                  <a:gd name="connsiteY5" fmla="*/ 0 h 433502"/>
                  <a:gd name="connsiteX6" fmla="*/ 793236 w 793236"/>
                  <a:gd name="connsiteY6" fmla="*/ 167097 h 4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3236" h="433502">
                    <a:moveTo>
                      <a:pt x="793236" y="167097"/>
                    </a:moveTo>
                    <a:lnTo>
                      <a:pt x="793236" y="266406"/>
                    </a:lnTo>
                    <a:cubicBezTo>
                      <a:pt x="793236" y="358657"/>
                      <a:pt x="615657" y="433502"/>
                      <a:pt x="396618" y="433502"/>
                    </a:cubicBezTo>
                    <a:cubicBezTo>
                      <a:pt x="177579" y="433502"/>
                      <a:pt x="0" y="358657"/>
                      <a:pt x="0" y="266406"/>
                    </a:cubicBezTo>
                    <a:lnTo>
                      <a:pt x="0" y="167097"/>
                    </a:lnTo>
                    <a:cubicBezTo>
                      <a:pt x="0" y="74846"/>
                      <a:pt x="177579" y="0"/>
                      <a:pt x="396618" y="0"/>
                    </a:cubicBezTo>
                    <a:cubicBezTo>
                      <a:pt x="615697" y="0"/>
                      <a:pt x="793236" y="74672"/>
                      <a:pt x="793236" y="167097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E4BC12"/>
                  </a:gs>
                  <a:gs pos="100000">
                    <a:srgbClr val="F3D863"/>
                  </a:gs>
                  <a:gs pos="3000">
                    <a:srgbClr val="F3D863"/>
                  </a:gs>
                  <a:gs pos="52000">
                    <a:srgbClr val="F2D55C"/>
                  </a:gs>
                </a:gsLst>
                <a:lin ang="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B5E6494E-4D5A-05D0-80BD-D084998BA2DB}"/>
                  </a:ext>
                </a:extLst>
              </p:cNvPr>
              <p:cNvSpPr/>
              <p:nvPr/>
            </p:nvSpPr>
            <p:spPr>
              <a:xfrm rot="16200000">
                <a:off x="9110298" y="1597155"/>
                <a:ext cx="767758" cy="325141"/>
              </a:xfrm>
              <a:custGeom>
                <a:avLst/>
                <a:gdLst>
                  <a:gd name="connsiteX0" fmla="*/ 1815540 w 1815540"/>
                  <a:gd name="connsiteY0" fmla="*/ 88475 h 176950"/>
                  <a:gd name="connsiteX1" fmla="*/ 907770 w 1815540"/>
                  <a:gd name="connsiteY1" fmla="*/ 176950 h 176950"/>
                  <a:gd name="connsiteX2" fmla="*/ 0 w 1815540"/>
                  <a:gd name="connsiteY2" fmla="*/ 88475 h 176950"/>
                  <a:gd name="connsiteX3" fmla="*/ 907770 w 1815540"/>
                  <a:gd name="connsiteY3" fmla="*/ 0 h 176950"/>
                  <a:gd name="connsiteX4" fmla="*/ 1815540 w 1815540"/>
                  <a:gd name="connsiteY4" fmla="*/ 88475 h 17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540" h="176950">
                    <a:moveTo>
                      <a:pt x="1815540" y="88475"/>
                    </a:moveTo>
                    <a:cubicBezTo>
                      <a:pt x="1815540" y="137339"/>
                      <a:pt x="1409118" y="176950"/>
                      <a:pt x="907770" y="176950"/>
                    </a:cubicBezTo>
                    <a:cubicBezTo>
                      <a:pt x="406423" y="176950"/>
                      <a:pt x="0" y="137339"/>
                      <a:pt x="0" y="88475"/>
                    </a:cubicBezTo>
                    <a:cubicBezTo>
                      <a:pt x="0" y="39612"/>
                      <a:pt x="406423" y="0"/>
                      <a:pt x="907770" y="0"/>
                    </a:cubicBezTo>
                    <a:cubicBezTo>
                      <a:pt x="1409118" y="0"/>
                      <a:pt x="1815540" y="39612"/>
                      <a:pt x="1815540" y="88475"/>
                    </a:cubicBezTo>
                    <a:close/>
                  </a:path>
                </a:pathLst>
              </a:custGeom>
              <a:gradFill flip="none" rotWithShape="1">
                <a:gsLst>
                  <a:gs pos="14000">
                    <a:srgbClr val="BB9A1F"/>
                  </a:gs>
                  <a:gs pos="47000">
                    <a:srgbClr val="F0B718"/>
                  </a:gs>
                  <a:gs pos="85000">
                    <a:srgbClr val="F4C94E"/>
                  </a:gs>
                </a:gsLst>
                <a:lin ang="189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D664042-FCD6-3ED3-4BD4-453A135ECFA0}"/>
                  </a:ext>
                </a:extLst>
              </p:cNvPr>
              <p:cNvSpPr/>
              <p:nvPr/>
            </p:nvSpPr>
            <p:spPr>
              <a:xfrm rot="16200000">
                <a:off x="9296817" y="1674389"/>
                <a:ext cx="366053" cy="141909"/>
              </a:xfrm>
              <a:custGeom>
                <a:avLst/>
                <a:gdLst>
                  <a:gd name="connsiteX0" fmla="*/ 95 w 865616"/>
                  <a:gd name="connsiteY0" fmla="*/ 37985 h 92737"/>
                  <a:gd name="connsiteX1" fmla="*/ 106568 w 865616"/>
                  <a:gd name="connsiteY1" fmla="*/ 37985 h 92737"/>
                  <a:gd name="connsiteX2" fmla="*/ 152984 w 865616"/>
                  <a:gd name="connsiteY2" fmla="*/ 0 h 92737"/>
                  <a:gd name="connsiteX3" fmla="*/ 223651 w 865616"/>
                  <a:gd name="connsiteY3" fmla="*/ 5968 h 92737"/>
                  <a:gd name="connsiteX4" fmla="*/ 178277 w 865616"/>
                  <a:gd name="connsiteY4" fmla="*/ 41680 h 92737"/>
                  <a:gd name="connsiteX5" fmla="*/ 281624 w 865616"/>
                  <a:gd name="connsiteY5" fmla="*/ 71235 h 92737"/>
                  <a:gd name="connsiteX6" fmla="*/ 407043 w 865616"/>
                  <a:gd name="connsiteY6" fmla="*/ 43196 h 92737"/>
                  <a:gd name="connsiteX7" fmla="*/ 589392 w 865616"/>
                  <a:gd name="connsiteY7" fmla="*/ 2273 h 92737"/>
                  <a:gd name="connsiteX8" fmla="*/ 759143 w 865616"/>
                  <a:gd name="connsiteY8" fmla="*/ 39690 h 92737"/>
                  <a:gd name="connsiteX9" fmla="*/ 865617 w 865616"/>
                  <a:gd name="connsiteY9" fmla="*/ 39690 h 92737"/>
                  <a:gd name="connsiteX10" fmla="*/ 865617 w 865616"/>
                  <a:gd name="connsiteY10" fmla="*/ 55036 h 92737"/>
                  <a:gd name="connsiteX11" fmla="*/ 763217 w 865616"/>
                  <a:gd name="connsiteY11" fmla="*/ 55036 h 92737"/>
                  <a:gd name="connsiteX12" fmla="*/ 726368 w 865616"/>
                  <a:gd name="connsiteY12" fmla="*/ 87244 h 92737"/>
                  <a:gd name="connsiteX13" fmla="*/ 656838 w 865616"/>
                  <a:gd name="connsiteY13" fmla="*/ 81086 h 92737"/>
                  <a:gd name="connsiteX14" fmla="*/ 692645 w 865616"/>
                  <a:gd name="connsiteY14" fmla="*/ 49826 h 92737"/>
                  <a:gd name="connsiteX15" fmla="*/ 601991 w 865616"/>
                  <a:gd name="connsiteY15" fmla="*/ 23492 h 92737"/>
                  <a:gd name="connsiteX16" fmla="*/ 481782 w 865616"/>
                  <a:gd name="connsiteY16" fmla="*/ 54278 h 92737"/>
                  <a:gd name="connsiteX17" fmla="*/ 288823 w 865616"/>
                  <a:gd name="connsiteY17" fmla="*/ 92738 h 92737"/>
                  <a:gd name="connsiteX18" fmla="*/ 109599 w 865616"/>
                  <a:gd name="connsiteY18" fmla="*/ 53521 h 92737"/>
                  <a:gd name="connsiteX19" fmla="*/ 0 w 865616"/>
                  <a:gd name="connsiteY19" fmla="*/ 53521 h 92737"/>
                  <a:gd name="connsiteX20" fmla="*/ 0 w 865616"/>
                  <a:gd name="connsiteY20" fmla="*/ 37985 h 9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5616" h="92737">
                    <a:moveTo>
                      <a:pt x="95" y="37985"/>
                    </a:moveTo>
                    <a:lnTo>
                      <a:pt x="106568" y="37985"/>
                    </a:lnTo>
                    <a:cubicBezTo>
                      <a:pt x="107610" y="23587"/>
                      <a:pt x="126555" y="8715"/>
                      <a:pt x="152984" y="0"/>
                    </a:cubicBezTo>
                    <a:lnTo>
                      <a:pt x="223651" y="5968"/>
                    </a:lnTo>
                    <a:cubicBezTo>
                      <a:pt x="198359" y="14872"/>
                      <a:pt x="178277" y="27755"/>
                      <a:pt x="178277" y="41680"/>
                    </a:cubicBezTo>
                    <a:cubicBezTo>
                      <a:pt x="178277" y="59299"/>
                      <a:pt x="221472" y="71235"/>
                      <a:pt x="281624" y="71235"/>
                    </a:cubicBezTo>
                    <a:cubicBezTo>
                      <a:pt x="339597" y="71235"/>
                      <a:pt x="375404" y="61573"/>
                      <a:pt x="407043" y="43196"/>
                    </a:cubicBezTo>
                    <a:cubicBezTo>
                      <a:pt x="449196" y="17903"/>
                      <a:pt x="497697" y="2273"/>
                      <a:pt x="589392" y="2273"/>
                    </a:cubicBezTo>
                    <a:cubicBezTo>
                      <a:pt x="676920" y="2273"/>
                      <a:pt x="743324" y="16861"/>
                      <a:pt x="759143" y="39690"/>
                    </a:cubicBezTo>
                    <a:lnTo>
                      <a:pt x="865617" y="39690"/>
                    </a:lnTo>
                    <a:lnTo>
                      <a:pt x="865617" y="55036"/>
                    </a:lnTo>
                    <a:lnTo>
                      <a:pt x="763217" y="55036"/>
                    </a:lnTo>
                    <a:cubicBezTo>
                      <a:pt x="761133" y="69908"/>
                      <a:pt x="744271" y="80044"/>
                      <a:pt x="726368" y="87244"/>
                    </a:cubicBezTo>
                    <a:lnTo>
                      <a:pt x="656838" y="81086"/>
                    </a:lnTo>
                    <a:cubicBezTo>
                      <a:pt x="669437" y="75876"/>
                      <a:pt x="692645" y="65740"/>
                      <a:pt x="692645" y="49826"/>
                    </a:cubicBezTo>
                    <a:cubicBezTo>
                      <a:pt x="692645" y="30692"/>
                      <a:pt x="644145" y="23492"/>
                      <a:pt x="601991" y="23492"/>
                    </a:cubicBezTo>
                    <a:cubicBezTo>
                      <a:pt x="547144" y="23492"/>
                      <a:pt x="519768" y="32681"/>
                      <a:pt x="481782" y="54278"/>
                    </a:cubicBezTo>
                    <a:cubicBezTo>
                      <a:pt x="437545" y="79855"/>
                      <a:pt x="382698" y="92738"/>
                      <a:pt x="288823" y="92738"/>
                    </a:cubicBezTo>
                    <a:cubicBezTo>
                      <a:pt x="205558" y="92738"/>
                      <a:pt x="127503" y="79097"/>
                      <a:pt x="109599" y="53521"/>
                    </a:cubicBezTo>
                    <a:lnTo>
                      <a:pt x="0" y="53521"/>
                    </a:lnTo>
                    <a:lnTo>
                      <a:pt x="0" y="37985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2D55C"/>
                  </a:gs>
                  <a:gs pos="99000">
                    <a:srgbClr val="DDB933"/>
                  </a:gs>
                  <a:gs pos="55000">
                    <a:srgbClr val="F2D55C"/>
                  </a:gs>
                </a:gsLst>
                <a:lin ang="8100000" scaled="1"/>
                <a:tileRect/>
              </a:gradFill>
              <a:ln w="94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1787"/>
            <a:ext cx="12182477" cy="68662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Up Ribbon 19"/>
          <p:cNvSpPr/>
          <p:nvPr/>
        </p:nvSpPr>
        <p:spPr>
          <a:xfrm>
            <a:off x="6169988" y="1842319"/>
            <a:ext cx="5586781" cy="1367866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endParaRPr lang="es-UY" sz="2398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4942" y="4650095"/>
            <a:ext cx="2837604" cy="609124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2398" b="1" dirty="0">
                <a:solidFill>
                  <a:prstClr val="white"/>
                </a:solidFill>
                <a:latin typeface="Calibri"/>
              </a:rPr>
              <a:t>SUBSCRIBE NOW</a:t>
            </a:r>
            <a:endParaRPr lang="es-UY" sz="2398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61" y="763392"/>
            <a:ext cx="2789664" cy="5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5237" y="4034527"/>
            <a:ext cx="1843235" cy="742371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/>
          <a:p>
            <a:pPr defTabSz="1218317">
              <a:defRPr/>
            </a:pPr>
            <a:endParaRPr lang="en-US" sz="239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2231" y="2004907"/>
            <a:ext cx="3622303" cy="8306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Coupon Code:</a:t>
            </a:r>
          </a:p>
          <a:p>
            <a:pPr defTabSz="1218317">
              <a:defRPr/>
            </a:pPr>
            <a:r>
              <a:rPr lang="en-US" sz="3198" b="1" dirty="0">
                <a:solidFill>
                  <a:prstClr val="white"/>
                </a:solidFill>
              </a:rPr>
              <a:t>FREEBUNDLE15</a:t>
            </a:r>
            <a:endParaRPr lang="es-UY" sz="2398" b="1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0742" y="1372770"/>
            <a:ext cx="502527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Get </a:t>
            </a:r>
            <a:r>
              <a:rPr lang="en-US" sz="1600" b="1" dirty="0">
                <a:solidFill>
                  <a:prstClr val="white"/>
                </a:solidFill>
              </a:rPr>
              <a:t>15% discount</a:t>
            </a:r>
            <a:r>
              <a:rPr lang="en-US" sz="1600" dirty="0">
                <a:solidFill>
                  <a:prstClr val="white"/>
                </a:solidFill>
              </a:rPr>
              <a:t> from regular price</a:t>
            </a:r>
            <a:endParaRPr lang="es-UY" sz="160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6818" y="3362319"/>
            <a:ext cx="415311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8317">
              <a:defRPr/>
            </a:pPr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31777" y="710489"/>
            <a:ext cx="4321169" cy="3576042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70" y="1338"/>
              <a:ext cx="2718" cy="1552"/>
            </a:xfrm>
            <a:custGeom>
              <a:avLst/>
              <a:gdLst>
                <a:gd name="T0" fmla="*/ 2776 w 2780"/>
                <a:gd name="T1" fmla="*/ 0 h 1588"/>
                <a:gd name="T2" fmla="*/ 4 w 2780"/>
                <a:gd name="T3" fmla="*/ 0 h 1588"/>
                <a:gd name="T4" fmla="*/ 0 w 2780"/>
                <a:gd name="T5" fmla="*/ 4 h 1588"/>
                <a:gd name="T6" fmla="*/ 0 w 2780"/>
                <a:gd name="T7" fmla="*/ 1583 h 1588"/>
                <a:gd name="T8" fmla="*/ 4 w 2780"/>
                <a:gd name="T9" fmla="*/ 1588 h 1588"/>
                <a:gd name="T10" fmla="*/ 2776 w 2780"/>
                <a:gd name="T11" fmla="*/ 1588 h 1588"/>
                <a:gd name="T12" fmla="*/ 2780 w 2780"/>
                <a:gd name="T13" fmla="*/ 1583 h 1588"/>
                <a:gd name="T14" fmla="*/ 2780 w 2780"/>
                <a:gd name="T15" fmla="*/ 4 h 1588"/>
                <a:gd name="T16" fmla="*/ 2776 w 2780"/>
                <a:gd name="T1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0" h="1588">
                  <a:moveTo>
                    <a:pt x="27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83"/>
                    <a:pt x="0" y="1583"/>
                    <a:pt x="0" y="1583"/>
                  </a:cubicBezTo>
                  <a:cubicBezTo>
                    <a:pt x="0" y="1586"/>
                    <a:pt x="2" y="1588"/>
                    <a:pt x="4" y="1588"/>
                  </a:cubicBezTo>
                  <a:cubicBezTo>
                    <a:pt x="2776" y="1588"/>
                    <a:pt x="2776" y="1588"/>
                    <a:pt x="2776" y="1588"/>
                  </a:cubicBezTo>
                  <a:cubicBezTo>
                    <a:pt x="2778" y="1588"/>
                    <a:pt x="2780" y="1586"/>
                    <a:pt x="2780" y="1583"/>
                  </a:cubicBezTo>
                  <a:cubicBezTo>
                    <a:pt x="2780" y="4"/>
                    <a:pt x="2780" y="4"/>
                    <a:pt x="2780" y="4"/>
                  </a:cubicBezTo>
                  <a:cubicBezTo>
                    <a:pt x="2780" y="2"/>
                    <a:pt x="2778" y="0"/>
                    <a:pt x="27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endPara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Put Your Screenshot</a:t>
              </a:r>
            </a:p>
            <a:p>
              <a:pPr algn="ctr" defTabSz="1218317">
                <a:defRPr/>
              </a:pPr>
              <a:r>
                <a:rPr lang="en-US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  <a:p>
              <a:pPr algn="ctr" defTabSz="1218317">
                <a:defRPr/>
              </a:pPr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algn="ctr" defTabSz="1218317">
                <a:defRPr/>
              </a:pPr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7620" y="5342419"/>
            <a:ext cx="2547206" cy="303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317">
              <a:defRPr/>
            </a:pPr>
            <a:r>
              <a:rPr 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8553" y="4850540"/>
            <a:ext cx="471809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Easy to use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Fully customizable</a:t>
            </a:r>
          </a:p>
          <a:p>
            <a:pPr marL="169770" indent="-169770" defTabSz="1218317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8556" y="4468474"/>
            <a:ext cx="5912189" cy="3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317">
              <a:defRPr/>
            </a:pPr>
            <a:r>
              <a:rPr lang="en-US" sz="1798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templates and save 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6121899"/>
            <a:ext cx="12182477" cy="6753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40D03E-3324-4899-9CAB-CEB67AE2BF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648" y="928574"/>
            <a:ext cx="3843167" cy="21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11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19 Calendar">
      <a:dk1>
        <a:sysClr val="windowText" lastClr="000000"/>
      </a:dk1>
      <a:lt1>
        <a:sysClr val="window" lastClr="FFFFFF"/>
      </a:lt1>
      <a:dk2>
        <a:srgbClr val="153153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SlideModelTheme-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6034</TotalTime>
  <Words>162</Words>
  <Application>Microsoft Office PowerPoint</Application>
  <PresentationFormat>Custom</PresentationFormat>
  <Paragraphs>38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Open Sans</vt:lpstr>
      <vt:lpstr>Segoe UI</vt:lpstr>
      <vt:lpstr>Office Theme</vt:lpstr>
      <vt:lpstr>2_Office Theme</vt:lpstr>
      <vt:lpstr>5-Step Growth Goal Infographic 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Goal PowerPoint Template</dc:title>
  <dc:creator>Julian</dc:creator>
  <cp:lastModifiedBy>lenovo</cp:lastModifiedBy>
  <cp:revision>111</cp:revision>
  <dcterms:created xsi:type="dcterms:W3CDTF">2013-09-12T13:05:01Z</dcterms:created>
  <dcterms:modified xsi:type="dcterms:W3CDTF">2025-03-26T22:20:27Z</dcterms:modified>
</cp:coreProperties>
</file>