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5" r:id="rId3"/>
    <p:sldId id="276" r:id="rId4"/>
    <p:sldId id="264" r:id="rId5"/>
    <p:sldId id="259" r:id="rId6"/>
    <p:sldId id="268" r:id="rId7"/>
    <p:sldId id="278" r:id="rId8"/>
    <p:sldId id="27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2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5000" autoAdjust="0"/>
  </p:normalViewPr>
  <p:slideViewPr>
    <p:cSldViewPr snapToGrid="0">
      <p:cViewPr varScale="1">
        <p:scale>
          <a:sx n="82" d="100"/>
          <a:sy n="82" d="100"/>
        </p:scale>
        <p:origin x="50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CAC2EE-A375-4F67-A5E1-9D418E7E79D3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54388B-1AE0-4F48-97FB-7AF5AB1E7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189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196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92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75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934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883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608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86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597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837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11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452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94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82F4-5CF0-4BF9-9472-418A1504F557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67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A82F4-5CF0-4BF9-9472-418A1504F557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0C2E8-28FD-43E1-8591-B667F257A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40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668216" y="2120010"/>
            <a:ext cx="4489938" cy="12637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68216" y="3487084"/>
            <a:ext cx="47009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747978" y="1514150"/>
            <a:ext cx="3366251" cy="545914"/>
            <a:chOff x="793513" y="1450487"/>
            <a:chExt cx="2782025" cy="451168"/>
          </a:xfrm>
        </p:grpSpPr>
        <p:sp>
          <p:nvSpPr>
            <p:cNvPr id="22" name="Rounded Rectangle 21"/>
            <p:cNvSpPr/>
            <p:nvPr/>
          </p:nvSpPr>
          <p:spPr>
            <a:xfrm>
              <a:off x="793513" y="1450487"/>
              <a:ext cx="2782025" cy="451168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212654" y="1529668"/>
              <a:ext cx="1943740" cy="305233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lvl="0"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 </a:t>
              </a:r>
              <a:endPara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096000" y="1594338"/>
            <a:ext cx="6096000" cy="3704494"/>
            <a:chOff x="6096000" y="1594338"/>
            <a:chExt cx="6096000" cy="3704494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7" name="Rectangle 16"/>
            <p:cNvSpPr/>
            <p:nvPr/>
          </p:nvSpPr>
          <p:spPr>
            <a:xfrm>
              <a:off x="6096000" y="4337538"/>
              <a:ext cx="6096000" cy="9612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096000" y="1594338"/>
              <a:ext cx="6096000" cy="2743199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 t="-46000" b="-20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6529754" y="4337537"/>
              <a:ext cx="656492" cy="656493"/>
              <a:chOff x="6529754" y="4337538"/>
              <a:chExt cx="656492" cy="656493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6529754" y="4337538"/>
                <a:ext cx="656492" cy="656493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Freeform 6"/>
              <p:cNvSpPr>
                <a:spLocks noEditPoints="1"/>
              </p:cNvSpPr>
              <p:nvPr/>
            </p:nvSpPr>
            <p:spPr bwMode="auto">
              <a:xfrm>
                <a:off x="6708714" y="4528587"/>
                <a:ext cx="298573" cy="274394"/>
              </a:xfrm>
              <a:custGeom>
                <a:avLst/>
                <a:gdLst>
                  <a:gd name="T0" fmla="*/ 3114 w 3600"/>
                  <a:gd name="T1" fmla="*/ 3044 h 3644"/>
                  <a:gd name="T2" fmla="*/ 3186 w 3600"/>
                  <a:gd name="T3" fmla="*/ 3063 h 3644"/>
                  <a:gd name="T4" fmla="*/ 3238 w 3600"/>
                  <a:gd name="T5" fmla="*/ 3011 h 3644"/>
                  <a:gd name="T6" fmla="*/ 3219 w 3600"/>
                  <a:gd name="T7" fmla="*/ 2940 h 3644"/>
                  <a:gd name="T8" fmla="*/ 660 w 3600"/>
                  <a:gd name="T9" fmla="*/ 440 h 3644"/>
                  <a:gd name="T10" fmla="*/ 519 w 3600"/>
                  <a:gd name="T11" fmla="*/ 520 h 3644"/>
                  <a:gd name="T12" fmla="*/ 438 w 3600"/>
                  <a:gd name="T13" fmla="*/ 661 h 3644"/>
                  <a:gd name="T14" fmla="*/ 438 w 3600"/>
                  <a:gd name="T15" fmla="*/ 817 h 3644"/>
                  <a:gd name="T16" fmla="*/ 519 w 3600"/>
                  <a:gd name="T17" fmla="*/ 958 h 3644"/>
                  <a:gd name="T18" fmla="*/ 660 w 3600"/>
                  <a:gd name="T19" fmla="*/ 1039 h 3644"/>
                  <a:gd name="T20" fmla="*/ 816 w 3600"/>
                  <a:gd name="T21" fmla="*/ 1039 h 3644"/>
                  <a:gd name="T22" fmla="*/ 957 w 3600"/>
                  <a:gd name="T23" fmla="*/ 958 h 3644"/>
                  <a:gd name="T24" fmla="*/ 1038 w 3600"/>
                  <a:gd name="T25" fmla="*/ 817 h 3644"/>
                  <a:gd name="T26" fmla="*/ 1038 w 3600"/>
                  <a:gd name="T27" fmla="*/ 661 h 3644"/>
                  <a:gd name="T28" fmla="*/ 957 w 3600"/>
                  <a:gd name="T29" fmla="*/ 520 h 3644"/>
                  <a:gd name="T30" fmla="*/ 816 w 3600"/>
                  <a:gd name="T31" fmla="*/ 439 h 3644"/>
                  <a:gd name="T32" fmla="*/ 1168 w 3600"/>
                  <a:gd name="T33" fmla="*/ 3 h 3644"/>
                  <a:gd name="T34" fmla="*/ 1470 w 3600"/>
                  <a:gd name="T35" fmla="*/ 68 h 3644"/>
                  <a:gd name="T36" fmla="*/ 1741 w 3600"/>
                  <a:gd name="T37" fmla="*/ 216 h 3644"/>
                  <a:gd name="T38" fmla="*/ 1962 w 3600"/>
                  <a:gd name="T39" fmla="*/ 438 h 3644"/>
                  <a:gd name="T40" fmla="*/ 2110 w 3600"/>
                  <a:gd name="T41" fmla="*/ 708 h 3644"/>
                  <a:gd name="T42" fmla="*/ 2175 w 3600"/>
                  <a:gd name="T43" fmla="*/ 1011 h 3644"/>
                  <a:gd name="T44" fmla="*/ 2157 w 3600"/>
                  <a:gd name="T45" fmla="*/ 1308 h 3644"/>
                  <a:gd name="T46" fmla="*/ 3528 w 3600"/>
                  <a:gd name="T47" fmla="*/ 2951 h 3644"/>
                  <a:gd name="T48" fmla="*/ 3600 w 3600"/>
                  <a:gd name="T49" fmla="*/ 3493 h 3644"/>
                  <a:gd name="T50" fmla="*/ 3571 w 3600"/>
                  <a:gd name="T51" fmla="*/ 3572 h 3644"/>
                  <a:gd name="T52" fmla="*/ 3118 w 3600"/>
                  <a:gd name="T53" fmla="*/ 3644 h 3644"/>
                  <a:gd name="T54" fmla="*/ 3041 w 3600"/>
                  <a:gd name="T55" fmla="*/ 3617 h 3644"/>
                  <a:gd name="T56" fmla="*/ 3010 w 3600"/>
                  <a:gd name="T57" fmla="*/ 3542 h 3644"/>
                  <a:gd name="T58" fmla="*/ 2720 w 3600"/>
                  <a:gd name="T59" fmla="*/ 3287 h 3644"/>
                  <a:gd name="T60" fmla="*/ 2666 w 3600"/>
                  <a:gd name="T61" fmla="*/ 3231 h 3644"/>
                  <a:gd name="T62" fmla="*/ 2409 w 3600"/>
                  <a:gd name="T63" fmla="*/ 2943 h 3644"/>
                  <a:gd name="T64" fmla="*/ 2337 w 3600"/>
                  <a:gd name="T65" fmla="*/ 2914 h 3644"/>
                  <a:gd name="T66" fmla="*/ 2309 w 3600"/>
                  <a:gd name="T67" fmla="*/ 2842 h 3644"/>
                  <a:gd name="T68" fmla="*/ 2020 w 3600"/>
                  <a:gd name="T69" fmla="*/ 2586 h 3644"/>
                  <a:gd name="T70" fmla="*/ 1433 w 3600"/>
                  <a:gd name="T71" fmla="*/ 2123 h 3644"/>
                  <a:gd name="T72" fmla="*/ 1089 w 3600"/>
                  <a:gd name="T73" fmla="*/ 2179 h 3644"/>
                  <a:gd name="T74" fmla="*/ 781 w 3600"/>
                  <a:gd name="T75" fmla="*/ 2135 h 3644"/>
                  <a:gd name="T76" fmla="*/ 501 w 3600"/>
                  <a:gd name="T77" fmla="*/ 2007 h 3644"/>
                  <a:gd name="T78" fmla="*/ 263 w 3600"/>
                  <a:gd name="T79" fmla="*/ 1800 h 3644"/>
                  <a:gd name="T80" fmla="*/ 94 w 3600"/>
                  <a:gd name="T81" fmla="*/ 1535 h 3644"/>
                  <a:gd name="T82" fmla="*/ 10 w 3600"/>
                  <a:gd name="T83" fmla="*/ 1241 h 3644"/>
                  <a:gd name="T84" fmla="*/ 10 w 3600"/>
                  <a:gd name="T85" fmla="*/ 938 h 3644"/>
                  <a:gd name="T86" fmla="*/ 94 w 3600"/>
                  <a:gd name="T87" fmla="*/ 644 h 3644"/>
                  <a:gd name="T88" fmla="*/ 263 w 3600"/>
                  <a:gd name="T89" fmla="*/ 379 h 3644"/>
                  <a:gd name="T90" fmla="*/ 501 w 3600"/>
                  <a:gd name="T91" fmla="*/ 171 h 3644"/>
                  <a:gd name="T92" fmla="*/ 781 w 3600"/>
                  <a:gd name="T93" fmla="*/ 44 h 3644"/>
                  <a:gd name="T94" fmla="*/ 1089 w 3600"/>
                  <a:gd name="T95" fmla="*/ 0 h 3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600" h="3644">
                    <a:moveTo>
                      <a:pt x="1986" y="1706"/>
                    </a:moveTo>
                    <a:lnTo>
                      <a:pt x="1941" y="1766"/>
                    </a:lnTo>
                    <a:lnTo>
                      <a:pt x="1893" y="1823"/>
                    </a:lnTo>
                    <a:lnTo>
                      <a:pt x="3114" y="3044"/>
                    </a:lnTo>
                    <a:lnTo>
                      <a:pt x="3131" y="3056"/>
                    </a:lnTo>
                    <a:lnTo>
                      <a:pt x="3148" y="3063"/>
                    </a:lnTo>
                    <a:lnTo>
                      <a:pt x="3167" y="3065"/>
                    </a:lnTo>
                    <a:lnTo>
                      <a:pt x="3186" y="3063"/>
                    </a:lnTo>
                    <a:lnTo>
                      <a:pt x="3204" y="3056"/>
                    </a:lnTo>
                    <a:lnTo>
                      <a:pt x="3219" y="3044"/>
                    </a:lnTo>
                    <a:lnTo>
                      <a:pt x="3231" y="3028"/>
                    </a:lnTo>
                    <a:lnTo>
                      <a:pt x="3238" y="3011"/>
                    </a:lnTo>
                    <a:lnTo>
                      <a:pt x="3240" y="2992"/>
                    </a:lnTo>
                    <a:lnTo>
                      <a:pt x="3238" y="2973"/>
                    </a:lnTo>
                    <a:lnTo>
                      <a:pt x="3231" y="2955"/>
                    </a:lnTo>
                    <a:lnTo>
                      <a:pt x="3219" y="2940"/>
                    </a:lnTo>
                    <a:lnTo>
                      <a:pt x="1986" y="1706"/>
                    </a:lnTo>
                    <a:close/>
                    <a:moveTo>
                      <a:pt x="738" y="429"/>
                    </a:moveTo>
                    <a:lnTo>
                      <a:pt x="699" y="432"/>
                    </a:lnTo>
                    <a:lnTo>
                      <a:pt x="660" y="440"/>
                    </a:lnTo>
                    <a:lnTo>
                      <a:pt x="621" y="452"/>
                    </a:lnTo>
                    <a:lnTo>
                      <a:pt x="586" y="470"/>
                    </a:lnTo>
                    <a:lnTo>
                      <a:pt x="551" y="492"/>
                    </a:lnTo>
                    <a:lnTo>
                      <a:pt x="519" y="520"/>
                    </a:lnTo>
                    <a:lnTo>
                      <a:pt x="491" y="552"/>
                    </a:lnTo>
                    <a:lnTo>
                      <a:pt x="469" y="586"/>
                    </a:lnTo>
                    <a:lnTo>
                      <a:pt x="452" y="623"/>
                    </a:lnTo>
                    <a:lnTo>
                      <a:pt x="438" y="661"/>
                    </a:lnTo>
                    <a:lnTo>
                      <a:pt x="432" y="699"/>
                    </a:lnTo>
                    <a:lnTo>
                      <a:pt x="428" y="739"/>
                    </a:lnTo>
                    <a:lnTo>
                      <a:pt x="432" y="778"/>
                    </a:lnTo>
                    <a:lnTo>
                      <a:pt x="438" y="817"/>
                    </a:lnTo>
                    <a:lnTo>
                      <a:pt x="452" y="856"/>
                    </a:lnTo>
                    <a:lnTo>
                      <a:pt x="469" y="891"/>
                    </a:lnTo>
                    <a:lnTo>
                      <a:pt x="491" y="926"/>
                    </a:lnTo>
                    <a:lnTo>
                      <a:pt x="519" y="958"/>
                    </a:lnTo>
                    <a:lnTo>
                      <a:pt x="551" y="986"/>
                    </a:lnTo>
                    <a:lnTo>
                      <a:pt x="586" y="1009"/>
                    </a:lnTo>
                    <a:lnTo>
                      <a:pt x="621" y="1025"/>
                    </a:lnTo>
                    <a:lnTo>
                      <a:pt x="660" y="1039"/>
                    </a:lnTo>
                    <a:lnTo>
                      <a:pt x="699" y="1047"/>
                    </a:lnTo>
                    <a:lnTo>
                      <a:pt x="738" y="1049"/>
                    </a:lnTo>
                    <a:lnTo>
                      <a:pt x="778" y="1047"/>
                    </a:lnTo>
                    <a:lnTo>
                      <a:pt x="816" y="1039"/>
                    </a:lnTo>
                    <a:lnTo>
                      <a:pt x="855" y="1025"/>
                    </a:lnTo>
                    <a:lnTo>
                      <a:pt x="891" y="1009"/>
                    </a:lnTo>
                    <a:lnTo>
                      <a:pt x="925" y="986"/>
                    </a:lnTo>
                    <a:lnTo>
                      <a:pt x="957" y="958"/>
                    </a:lnTo>
                    <a:lnTo>
                      <a:pt x="985" y="926"/>
                    </a:lnTo>
                    <a:lnTo>
                      <a:pt x="1007" y="892"/>
                    </a:lnTo>
                    <a:lnTo>
                      <a:pt x="1025" y="856"/>
                    </a:lnTo>
                    <a:lnTo>
                      <a:pt x="1038" y="817"/>
                    </a:lnTo>
                    <a:lnTo>
                      <a:pt x="1045" y="778"/>
                    </a:lnTo>
                    <a:lnTo>
                      <a:pt x="1048" y="739"/>
                    </a:lnTo>
                    <a:lnTo>
                      <a:pt x="1045" y="699"/>
                    </a:lnTo>
                    <a:lnTo>
                      <a:pt x="1038" y="661"/>
                    </a:lnTo>
                    <a:lnTo>
                      <a:pt x="1025" y="623"/>
                    </a:lnTo>
                    <a:lnTo>
                      <a:pt x="1007" y="586"/>
                    </a:lnTo>
                    <a:lnTo>
                      <a:pt x="985" y="552"/>
                    </a:lnTo>
                    <a:lnTo>
                      <a:pt x="957" y="520"/>
                    </a:lnTo>
                    <a:lnTo>
                      <a:pt x="925" y="492"/>
                    </a:lnTo>
                    <a:lnTo>
                      <a:pt x="891" y="470"/>
                    </a:lnTo>
                    <a:lnTo>
                      <a:pt x="855" y="452"/>
                    </a:lnTo>
                    <a:lnTo>
                      <a:pt x="816" y="439"/>
                    </a:lnTo>
                    <a:lnTo>
                      <a:pt x="778" y="432"/>
                    </a:lnTo>
                    <a:lnTo>
                      <a:pt x="738" y="429"/>
                    </a:lnTo>
                    <a:close/>
                    <a:moveTo>
                      <a:pt x="1089" y="0"/>
                    </a:moveTo>
                    <a:lnTo>
                      <a:pt x="1168" y="3"/>
                    </a:lnTo>
                    <a:lnTo>
                      <a:pt x="1246" y="11"/>
                    </a:lnTo>
                    <a:lnTo>
                      <a:pt x="1322" y="25"/>
                    </a:lnTo>
                    <a:lnTo>
                      <a:pt x="1398" y="44"/>
                    </a:lnTo>
                    <a:lnTo>
                      <a:pt x="1470" y="68"/>
                    </a:lnTo>
                    <a:lnTo>
                      <a:pt x="1542" y="98"/>
                    </a:lnTo>
                    <a:lnTo>
                      <a:pt x="1611" y="133"/>
                    </a:lnTo>
                    <a:lnTo>
                      <a:pt x="1677" y="171"/>
                    </a:lnTo>
                    <a:lnTo>
                      <a:pt x="1741" y="216"/>
                    </a:lnTo>
                    <a:lnTo>
                      <a:pt x="1802" y="265"/>
                    </a:lnTo>
                    <a:lnTo>
                      <a:pt x="1859" y="319"/>
                    </a:lnTo>
                    <a:lnTo>
                      <a:pt x="1914" y="377"/>
                    </a:lnTo>
                    <a:lnTo>
                      <a:pt x="1962" y="438"/>
                    </a:lnTo>
                    <a:lnTo>
                      <a:pt x="2007" y="501"/>
                    </a:lnTo>
                    <a:lnTo>
                      <a:pt x="2046" y="567"/>
                    </a:lnTo>
                    <a:lnTo>
                      <a:pt x="2081" y="637"/>
                    </a:lnTo>
                    <a:lnTo>
                      <a:pt x="2110" y="708"/>
                    </a:lnTo>
                    <a:lnTo>
                      <a:pt x="2134" y="781"/>
                    </a:lnTo>
                    <a:lnTo>
                      <a:pt x="2153" y="856"/>
                    </a:lnTo>
                    <a:lnTo>
                      <a:pt x="2168" y="932"/>
                    </a:lnTo>
                    <a:lnTo>
                      <a:pt x="2175" y="1011"/>
                    </a:lnTo>
                    <a:lnTo>
                      <a:pt x="2179" y="1090"/>
                    </a:lnTo>
                    <a:lnTo>
                      <a:pt x="2175" y="1163"/>
                    </a:lnTo>
                    <a:lnTo>
                      <a:pt x="2169" y="1236"/>
                    </a:lnTo>
                    <a:lnTo>
                      <a:pt x="2157" y="1308"/>
                    </a:lnTo>
                    <a:lnTo>
                      <a:pt x="2140" y="1379"/>
                    </a:lnTo>
                    <a:lnTo>
                      <a:pt x="2118" y="1448"/>
                    </a:lnTo>
                    <a:lnTo>
                      <a:pt x="2092" y="1516"/>
                    </a:lnTo>
                    <a:lnTo>
                      <a:pt x="3528" y="2951"/>
                    </a:lnTo>
                    <a:lnTo>
                      <a:pt x="3542" y="2969"/>
                    </a:lnTo>
                    <a:lnTo>
                      <a:pt x="3552" y="2989"/>
                    </a:lnTo>
                    <a:lnTo>
                      <a:pt x="3557" y="3011"/>
                    </a:lnTo>
                    <a:lnTo>
                      <a:pt x="3600" y="3493"/>
                    </a:lnTo>
                    <a:lnTo>
                      <a:pt x="3600" y="3515"/>
                    </a:lnTo>
                    <a:lnTo>
                      <a:pt x="3594" y="3536"/>
                    </a:lnTo>
                    <a:lnTo>
                      <a:pt x="3584" y="3555"/>
                    </a:lnTo>
                    <a:lnTo>
                      <a:pt x="3571" y="3572"/>
                    </a:lnTo>
                    <a:lnTo>
                      <a:pt x="3554" y="3585"/>
                    </a:lnTo>
                    <a:lnTo>
                      <a:pt x="3534" y="3595"/>
                    </a:lnTo>
                    <a:lnTo>
                      <a:pt x="3512" y="3600"/>
                    </a:lnTo>
                    <a:lnTo>
                      <a:pt x="3118" y="3644"/>
                    </a:lnTo>
                    <a:lnTo>
                      <a:pt x="3107" y="3644"/>
                    </a:lnTo>
                    <a:lnTo>
                      <a:pt x="3083" y="3641"/>
                    </a:lnTo>
                    <a:lnTo>
                      <a:pt x="3061" y="3632"/>
                    </a:lnTo>
                    <a:lnTo>
                      <a:pt x="3041" y="3617"/>
                    </a:lnTo>
                    <a:lnTo>
                      <a:pt x="3026" y="3602"/>
                    </a:lnTo>
                    <a:lnTo>
                      <a:pt x="3016" y="3583"/>
                    </a:lnTo>
                    <a:lnTo>
                      <a:pt x="3011" y="3563"/>
                    </a:lnTo>
                    <a:lnTo>
                      <a:pt x="3010" y="3542"/>
                    </a:lnTo>
                    <a:lnTo>
                      <a:pt x="3017" y="3285"/>
                    </a:lnTo>
                    <a:lnTo>
                      <a:pt x="2760" y="3294"/>
                    </a:lnTo>
                    <a:lnTo>
                      <a:pt x="2739" y="3292"/>
                    </a:lnTo>
                    <a:lnTo>
                      <a:pt x="2720" y="3287"/>
                    </a:lnTo>
                    <a:lnTo>
                      <a:pt x="2702" y="3278"/>
                    </a:lnTo>
                    <a:lnTo>
                      <a:pt x="2687" y="3265"/>
                    </a:lnTo>
                    <a:lnTo>
                      <a:pt x="2675" y="3249"/>
                    </a:lnTo>
                    <a:lnTo>
                      <a:pt x="2666" y="3231"/>
                    </a:lnTo>
                    <a:lnTo>
                      <a:pt x="2660" y="3211"/>
                    </a:lnTo>
                    <a:lnTo>
                      <a:pt x="2658" y="3191"/>
                    </a:lnTo>
                    <a:lnTo>
                      <a:pt x="2668" y="2934"/>
                    </a:lnTo>
                    <a:lnTo>
                      <a:pt x="2409" y="2943"/>
                    </a:lnTo>
                    <a:lnTo>
                      <a:pt x="2390" y="2942"/>
                    </a:lnTo>
                    <a:lnTo>
                      <a:pt x="2371" y="2936"/>
                    </a:lnTo>
                    <a:lnTo>
                      <a:pt x="2353" y="2928"/>
                    </a:lnTo>
                    <a:lnTo>
                      <a:pt x="2337" y="2914"/>
                    </a:lnTo>
                    <a:lnTo>
                      <a:pt x="2324" y="2899"/>
                    </a:lnTo>
                    <a:lnTo>
                      <a:pt x="2315" y="2881"/>
                    </a:lnTo>
                    <a:lnTo>
                      <a:pt x="2310" y="2862"/>
                    </a:lnTo>
                    <a:lnTo>
                      <a:pt x="2309" y="2842"/>
                    </a:lnTo>
                    <a:lnTo>
                      <a:pt x="2316" y="2584"/>
                    </a:lnTo>
                    <a:lnTo>
                      <a:pt x="2060" y="2593"/>
                    </a:lnTo>
                    <a:lnTo>
                      <a:pt x="2039" y="2591"/>
                    </a:lnTo>
                    <a:lnTo>
                      <a:pt x="2020" y="2586"/>
                    </a:lnTo>
                    <a:lnTo>
                      <a:pt x="2002" y="2577"/>
                    </a:lnTo>
                    <a:lnTo>
                      <a:pt x="1987" y="2564"/>
                    </a:lnTo>
                    <a:lnTo>
                      <a:pt x="1515" y="2092"/>
                    </a:lnTo>
                    <a:lnTo>
                      <a:pt x="1433" y="2123"/>
                    </a:lnTo>
                    <a:lnTo>
                      <a:pt x="1350" y="2148"/>
                    </a:lnTo>
                    <a:lnTo>
                      <a:pt x="1265" y="2164"/>
                    </a:lnTo>
                    <a:lnTo>
                      <a:pt x="1177" y="2176"/>
                    </a:lnTo>
                    <a:lnTo>
                      <a:pt x="1089" y="2179"/>
                    </a:lnTo>
                    <a:lnTo>
                      <a:pt x="1009" y="2177"/>
                    </a:lnTo>
                    <a:lnTo>
                      <a:pt x="932" y="2168"/>
                    </a:lnTo>
                    <a:lnTo>
                      <a:pt x="855" y="2154"/>
                    </a:lnTo>
                    <a:lnTo>
                      <a:pt x="781" y="2135"/>
                    </a:lnTo>
                    <a:lnTo>
                      <a:pt x="708" y="2111"/>
                    </a:lnTo>
                    <a:lnTo>
                      <a:pt x="637" y="2081"/>
                    </a:lnTo>
                    <a:lnTo>
                      <a:pt x="568" y="2047"/>
                    </a:lnTo>
                    <a:lnTo>
                      <a:pt x="501" y="2007"/>
                    </a:lnTo>
                    <a:lnTo>
                      <a:pt x="437" y="1963"/>
                    </a:lnTo>
                    <a:lnTo>
                      <a:pt x="376" y="1914"/>
                    </a:lnTo>
                    <a:lnTo>
                      <a:pt x="318" y="1859"/>
                    </a:lnTo>
                    <a:lnTo>
                      <a:pt x="263" y="1800"/>
                    </a:lnTo>
                    <a:lnTo>
                      <a:pt x="213" y="1737"/>
                    </a:lnTo>
                    <a:lnTo>
                      <a:pt x="169" y="1672"/>
                    </a:lnTo>
                    <a:lnTo>
                      <a:pt x="129" y="1604"/>
                    </a:lnTo>
                    <a:lnTo>
                      <a:pt x="94" y="1535"/>
                    </a:lnTo>
                    <a:lnTo>
                      <a:pt x="65" y="1464"/>
                    </a:lnTo>
                    <a:lnTo>
                      <a:pt x="42" y="1390"/>
                    </a:lnTo>
                    <a:lnTo>
                      <a:pt x="23" y="1316"/>
                    </a:lnTo>
                    <a:lnTo>
                      <a:pt x="10" y="1241"/>
                    </a:lnTo>
                    <a:lnTo>
                      <a:pt x="2" y="1165"/>
                    </a:lnTo>
                    <a:lnTo>
                      <a:pt x="0" y="1090"/>
                    </a:lnTo>
                    <a:lnTo>
                      <a:pt x="2" y="1013"/>
                    </a:lnTo>
                    <a:lnTo>
                      <a:pt x="10" y="938"/>
                    </a:lnTo>
                    <a:lnTo>
                      <a:pt x="23" y="862"/>
                    </a:lnTo>
                    <a:lnTo>
                      <a:pt x="42" y="788"/>
                    </a:lnTo>
                    <a:lnTo>
                      <a:pt x="65" y="715"/>
                    </a:lnTo>
                    <a:lnTo>
                      <a:pt x="94" y="644"/>
                    </a:lnTo>
                    <a:lnTo>
                      <a:pt x="129" y="574"/>
                    </a:lnTo>
                    <a:lnTo>
                      <a:pt x="169" y="506"/>
                    </a:lnTo>
                    <a:lnTo>
                      <a:pt x="213" y="441"/>
                    </a:lnTo>
                    <a:lnTo>
                      <a:pt x="263" y="379"/>
                    </a:lnTo>
                    <a:lnTo>
                      <a:pt x="318" y="319"/>
                    </a:lnTo>
                    <a:lnTo>
                      <a:pt x="376" y="266"/>
                    </a:lnTo>
                    <a:lnTo>
                      <a:pt x="437" y="216"/>
                    </a:lnTo>
                    <a:lnTo>
                      <a:pt x="501" y="171"/>
                    </a:lnTo>
                    <a:lnTo>
                      <a:pt x="568" y="133"/>
                    </a:lnTo>
                    <a:lnTo>
                      <a:pt x="637" y="98"/>
                    </a:lnTo>
                    <a:lnTo>
                      <a:pt x="708" y="68"/>
                    </a:lnTo>
                    <a:lnTo>
                      <a:pt x="781" y="44"/>
                    </a:lnTo>
                    <a:lnTo>
                      <a:pt x="855" y="25"/>
                    </a:lnTo>
                    <a:lnTo>
                      <a:pt x="932" y="11"/>
                    </a:lnTo>
                    <a:lnTo>
                      <a:pt x="1009" y="3"/>
                    </a:lnTo>
                    <a:lnTo>
                      <a:pt x="108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7221415" y="4337537"/>
              <a:ext cx="656492" cy="656493"/>
              <a:chOff x="7221415" y="4337537"/>
              <a:chExt cx="656492" cy="656493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7221415" y="4337537"/>
                <a:ext cx="656492" cy="656493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Freeform 11"/>
              <p:cNvSpPr>
                <a:spLocks/>
              </p:cNvSpPr>
              <p:nvPr/>
            </p:nvSpPr>
            <p:spPr bwMode="auto">
              <a:xfrm>
                <a:off x="7392926" y="4520924"/>
                <a:ext cx="313470" cy="289719"/>
              </a:xfrm>
              <a:custGeom>
                <a:avLst/>
                <a:gdLst>
                  <a:gd name="T0" fmla="*/ 2520 w 4752"/>
                  <a:gd name="T1" fmla="*/ 4 h 4195"/>
                  <a:gd name="T2" fmla="*/ 2945 w 4752"/>
                  <a:gd name="T3" fmla="*/ 55 h 4195"/>
                  <a:gd name="T4" fmla="*/ 3347 w 4752"/>
                  <a:gd name="T5" fmla="*/ 164 h 4195"/>
                  <a:gd name="T6" fmla="*/ 3717 w 4752"/>
                  <a:gd name="T7" fmla="*/ 330 h 4195"/>
                  <a:gd name="T8" fmla="*/ 4050 w 4752"/>
                  <a:gd name="T9" fmla="*/ 549 h 4195"/>
                  <a:gd name="T10" fmla="*/ 4330 w 4752"/>
                  <a:gd name="T11" fmla="*/ 814 h 4195"/>
                  <a:gd name="T12" fmla="*/ 4541 w 4752"/>
                  <a:gd name="T13" fmla="*/ 1110 h 4195"/>
                  <a:gd name="T14" fmla="*/ 4682 w 4752"/>
                  <a:gd name="T15" fmla="*/ 1431 h 4195"/>
                  <a:gd name="T16" fmla="*/ 4747 w 4752"/>
                  <a:gd name="T17" fmla="*/ 1773 h 4195"/>
                  <a:gd name="T18" fmla="*/ 4734 w 4752"/>
                  <a:gd name="T19" fmla="*/ 2120 h 4195"/>
                  <a:gd name="T20" fmla="*/ 4644 w 4752"/>
                  <a:gd name="T21" fmla="*/ 2455 h 4195"/>
                  <a:gd name="T22" fmla="*/ 4479 w 4752"/>
                  <a:gd name="T23" fmla="*/ 2769 h 4195"/>
                  <a:gd name="T24" fmla="*/ 4245 w 4752"/>
                  <a:gd name="T25" fmla="*/ 3056 h 4195"/>
                  <a:gd name="T26" fmla="*/ 3943 w 4752"/>
                  <a:gd name="T27" fmla="*/ 3308 h 4195"/>
                  <a:gd name="T28" fmla="*/ 3598 w 4752"/>
                  <a:gd name="T29" fmla="*/ 3508 h 4195"/>
                  <a:gd name="T30" fmla="*/ 3216 w 4752"/>
                  <a:gd name="T31" fmla="*/ 3657 h 4195"/>
                  <a:gd name="T32" fmla="*/ 2806 w 4752"/>
                  <a:gd name="T33" fmla="*/ 3746 h 4195"/>
                  <a:gd name="T34" fmla="*/ 2375 w 4752"/>
                  <a:gd name="T35" fmla="*/ 3776 h 4195"/>
                  <a:gd name="T36" fmla="*/ 2087 w 4752"/>
                  <a:gd name="T37" fmla="*/ 3838 h 4195"/>
                  <a:gd name="T38" fmla="*/ 1721 w 4752"/>
                  <a:gd name="T39" fmla="*/ 3994 h 4195"/>
                  <a:gd name="T40" fmla="*/ 1391 w 4752"/>
                  <a:gd name="T41" fmla="*/ 4097 h 4195"/>
                  <a:gd name="T42" fmla="*/ 1103 w 4752"/>
                  <a:gd name="T43" fmla="*/ 4158 h 4195"/>
                  <a:gd name="T44" fmla="*/ 864 w 4752"/>
                  <a:gd name="T45" fmla="*/ 4187 h 4195"/>
                  <a:gd name="T46" fmla="*/ 678 w 4752"/>
                  <a:gd name="T47" fmla="*/ 4195 h 4195"/>
                  <a:gd name="T48" fmla="*/ 564 w 4752"/>
                  <a:gd name="T49" fmla="*/ 4191 h 4195"/>
                  <a:gd name="T50" fmla="*/ 524 w 4752"/>
                  <a:gd name="T51" fmla="*/ 4187 h 4195"/>
                  <a:gd name="T52" fmla="*/ 478 w 4752"/>
                  <a:gd name="T53" fmla="*/ 4159 h 4195"/>
                  <a:gd name="T54" fmla="*/ 471 w 4752"/>
                  <a:gd name="T55" fmla="*/ 4106 h 4195"/>
                  <a:gd name="T56" fmla="*/ 567 w 4752"/>
                  <a:gd name="T57" fmla="*/ 4008 h 4195"/>
                  <a:gd name="T58" fmla="*/ 744 w 4752"/>
                  <a:gd name="T59" fmla="*/ 3818 h 4195"/>
                  <a:gd name="T60" fmla="*/ 857 w 4752"/>
                  <a:gd name="T61" fmla="*/ 3652 h 4195"/>
                  <a:gd name="T62" fmla="*/ 919 w 4752"/>
                  <a:gd name="T63" fmla="*/ 3518 h 4195"/>
                  <a:gd name="T64" fmla="*/ 946 w 4752"/>
                  <a:gd name="T65" fmla="*/ 3422 h 4195"/>
                  <a:gd name="T66" fmla="*/ 747 w 4752"/>
                  <a:gd name="T67" fmla="*/ 3265 h 4195"/>
                  <a:gd name="T68" fmla="*/ 482 w 4752"/>
                  <a:gd name="T69" fmla="*/ 3030 h 4195"/>
                  <a:gd name="T70" fmla="*/ 270 w 4752"/>
                  <a:gd name="T71" fmla="*/ 2765 h 4195"/>
                  <a:gd name="T72" fmla="*/ 106 w 4752"/>
                  <a:gd name="T73" fmla="*/ 2450 h 4195"/>
                  <a:gd name="T74" fmla="*/ 17 w 4752"/>
                  <a:gd name="T75" fmla="*/ 2117 h 4195"/>
                  <a:gd name="T76" fmla="*/ 4 w 4752"/>
                  <a:gd name="T77" fmla="*/ 1773 h 4195"/>
                  <a:gd name="T78" fmla="*/ 69 w 4752"/>
                  <a:gd name="T79" fmla="*/ 1431 h 4195"/>
                  <a:gd name="T80" fmla="*/ 208 w 4752"/>
                  <a:gd name="T81" fmla="*/ 1110 h 4195"/>
                  <a:gd name="T82" fmla="*/ 422 w 4752"/>
                  <a:gd name="T83" fmla="*/ 814 h 4195"/>
                  <a:gd name="T84" fmla="*/ 701 w 4752"/>
                  <a:gd name="T85" fmla="*/ 549 h 4195"/>
                  <a:gd name="T86" fmla="*/ 1034 w 4752"/>
                  <a:gd name="T87" fmla="*/ 330 h 4195"/>
                  <a:gd name="T88" fmla="*/ 1404 w 4752"/>
                  <a:gd name="T89" fmla="*/ 164 h 4195"/>
                  <a:gd name="T90" fmla="*/ 1806 w 4752"/>
                  <a:gd name="T91" fmla="*/ 55 h 4195"/>
                  <a:gd name="T92" fmla="*/ 2231 w 4752"/>
                  <a:gd name="T93" fmla="*/ 4 h 4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752" h="4195">
                    <a:moveTo>
                      <a:pt x="2375" y="0"/>
                    </a:moveTo>
                    <a:lnTo>
                      <a:pt x="2375" y="0"/>
                    </a:lnTo>
                    <a:lnTo>
                      <a:pt x="2520" y="4"/>
                    </a:lnTo>
                    <a:lnTo>
                      <a:pt x="2664" y="14"/>
                    </a:lnTo>
                    <a:lnTo>
                      <a:pt x="2806" y="32"/>
                    </a:lnTo>
                    <a:lnTo>
                      <a:pt x="2945" y="55"/>
                    </a:lnTo>
                    <a:lnTo>
                      <a:pt x="3082" y="85"/>
                    </a:lnTo>
                    <a:lnTo>
                      <a:pt x="3216" y="121"/>
                    </a:lnTo>
                    <a:lnTo>
                      <a:pt x="3347" y="164"/>
                    </a:lnTo>
                    <a:lnTo>
                      <a:pt x="3474" y="213"/>
                    </a:lnTo>
                    <a:lnTo>
                      <a:pt x="3598" y="268"/>
                    </a:lnTo>
                    <a:lnTo>
                      <a:pt x="3717" y="330"/>
                    </a:lnTo>
                    <a:lnTo>
                      <a:pt x="3833" y="397"/>
                    </a:lnTo>
                    <a:lnTo>
                      <a:pt x="3943" y="469"/>
                    </a:lnTo>
                    <a:lnTo>
                      <a:pt x="4050" y="549"/>
                    </a:lnTo>
                    <a:lnTo>
                      <a:pt x="4151" y="632"/>
                    </a:lnTo>
                    <a:lnTo>
                      <a:pt x="4245" y="721"/>
                    </a:lnTo>
                    <a:lnTo>
                      <a:pt x="4330" y="814"/>
                    </a:lnTo>
                    <a:lnTo>
                      <a:pt x="4409" y="909"/>
                    </a:lnTo>
                    <a:lnTo>
                      <a:pt x="4479" y="1008"/>
                    </a:lnTo>
                    <a:lnTo>
                      <a:pt x="4541" y="1110"/>
                    </a:lnTo>
                    <a:lnTo>
                      <a:pt x="4596" y="1215"/>
                    </a:lnTo>
                    <a:lnTo>
                      <a:pt x="4644" y="1322"/>
                    </a:lnTo>
                    <a:lnTo>
                      <a:pt x="4682" y="1431"/>
                    </a:lnTo>
                    <a:lnTo>
                      <a:pt x="4713" y="1544"/>
                    </a:lnTo>
                    <a:lnTo>
                      <a:pt x="4734" y="1658"/>
                    </a:lnTo>
                    <a:lnTo>
                      <a:pt x="4747" y="1773"/>
                    </a:lnTo>
                    <a:lnTo>
                      <a:pt x="4752" y="1888"/>
                    </a:lnTo>
                    <a:lnTo>
                      <a:pt x="4747" y="2005"/>
                    </a:lnTo>
                    <a:lnTo>
                      <a:pt x="4734" y="2120"/>
                    </a:lnTo>
                    <a:lnTo>
                      <a:pt x="4713" y="2234"/>
                    </a:lnTo>
                    <a:lnTo>
                      <a:pt x="4682" y="2346"/>
                    </a:lnTo>
                    <a:lnTo>
                      <a:pt x="4644" y="2455"/>
                    </a:lnTo>
                    <a:lnTo>
                      <a:pt x="4596" y="2562"/>
                    </a:lnTo>
                    <a:lnTo>
                      <a:pt x="4541" y="2667"/>
                    </a:lnTo>
                    <a:lnTo>
                      <a:pt x="4479" y="2769"/>
                    </a:lnTo>
                    <a:lnTo>
                      <a:pt x="4409" y="2867"/>
                    </a:lnTo>
                    <a:lnTo>
                      <a:pt x="4330" y="2964"/>
                    </a:lnTo>
                    <a:lnTo>
                      <a:pt x="4245" y="3056"/>
                    </a:lnTo>
                    <a:lnTo>
                      <a:pt x="4151" y="3144"/>
                    </a:lnTo>
                    <a:lnTo>
                      <a:pt x="4050" y="3229"/>
                    </a:lnTo>
                    <a:lnTo>
                      <a:pt x="3943" y="3308"/>
                    </a:lnTo>
                    <a:lnTo>
                      <a:pt x="3833" y="3380"/>
                    </a:lnTo>
                    <a:lnTo>
                      <a:pt x="3717" y="3448"/>
                    </a:lnTo>
                    <a:lnTo>
                      <a:pt x="3598" y="3508"/>
                    </a:lnTo>
                    <a:lnTo>
                      <a:pt x="3474" y="3564"/>
                    </a:lnTo>
                    <a:lnTo>
                      <a:pt x="3347" y="3613"/>
                    </a:lnTo>
                    <a:lnTo>
                      <a:pt x="3216" y="3657"/>
                    </a:lnTo>
                    <a:lnTo>
                      <a:pt x="3082" y="3693"/>
                    </a:lnTo>
                    <a:lnTo>
                      <a:pt x="2945" y="3723"/>
                    </a:lnTo>
                    <a:lnTo>
                      <a:pt x="2806" y="3746"/>
                    </a:lnTo>
                    <a:lnTo>
                      <a:pt x="2664" y="3763"/>
                    </a:lnTo>
                    <a:lnTo>
                      <a:pt x="2520" y="3773"/>
                    </a:lnTo>
                    <a:lnTo>
                      <a:pt x="2375" y="3776"/>
                    </a:lnTo>
                    <a:lnTo>
                      <a:pt x="2296" y="3776"/>
                    </a:lnTo>
                    <a:lnTo>
                      <a:pt x="2215" y="3772"/>
                    </a:lnTo>
                    <a:lnTo>
                      <a:pt x="2087" y="3838"/>
                    </a:lnTo>
                    <a:lnTo>
                      <a:pt x="1961" y="3896"/>
                    </a:lnTo>
                    <a:lnTo>
                      <a:pt x="1839" y="3947"/>
                    </a:lnTo>
                    <a:lnTo>
                      <a:pt x="1721" y="3994"/>
                    </a:lnTo>
                    <a:lnTo>
                      <a:pt x="1607" y="4032"/>
                    </a:lnTo>
                    <a:lnTo>
                      <a:pt x="1498" y="4067"/>
                    </a:lnTo>
                    <a:lnTo>
                      <a:pt x="1391" y="4097"/>
                    </a:lnTo>
                    <a:lnTo>
                      <a:pt x="1290" y="4122"/>
                    </a:lnTo>
                    <a:lnTo>
                      <a:pt x="1194" y="4142"/>
                    </a:lnTo>
                    <a:lnTo>
                      <a:pt x="1103" y="4158"/>
                    </a:lnTo>
                    <a:lnTo>
                      <a:pt x="1018" y="4171"/>
                    </a:lnTo>
                    <a:lnTo>
                      <a:pt x="937" y="4181"/>
                    </a:lnTo>
                    <a:lnTo>
                      <a:pt x="864" y="4187"/>
                    </a:lnTo>
                    <a:lnTo>
                      <a:pt x="795" y="4191"/>
                    </a:lnTo>
                    <a:lnTo>
                      <a:pt x="733" y="4194"/>
                    </a:lnTo>
                    <a:lnTo>
                      <a:pt x="678" y="4195"/>
                    </a:lnTo>
                    <a:lnTo>
                      <a:pt x="632" y="4194"/>
                    </a:lnTo>
                    <a:lnTo>
                      <a:pt x="594" y="4192"/>
                    </a:lnTo>
                    <a:lnTo>
                      <a:pt x="564" y="4191"/>
                    </a:lnTo>
                    <a:lnTo>
                      <a:pt x="543" y="4189"/>
                    </a:lnTo>
                    <a:lnTo>
                      <a:pt x="528" y="4188"/>
                    </a:lnTo>
                    <a:lnTo>
                      <a:pt x="524" y="4187"/>
                    </a:lnTo>
                    <a:lnTo>
                      <a:pt x="505" y="4182"/>
                    </a:lnTo>
                    <a:lnTo>
                      <a:pt x="491" y="4172"/>
                    </a:lnTo>
                    <a:lnTo>
                      <a:pt x="478" y="4159"/>
                    </a:lnTo>
                    <a:lnTo>
                      <a:pt x="471" y="4142"/>
                    </a:lnTo>
                    <a:lnTo>
                      <a:pt x="468" y="4123"/>
                    </a:lnTo>
                    <a:lnTo>
                      <a:pt x="471" y="4106"/>
                    </a:lnTo>
                    <a:lnTo>
                      <a:pt x="478" y="4089"/>
                    </a:lnTo>
                    <a:lnTo>
                      <a:pt x="491" y="4074"/>
                    </a:lnTo>
                    <a:lnTo>
                      <a:pt x="567" y="4008"/>
                    </a:lnTo>
                    <a:lnTo>
                      <a:pt x="633" y="3942"/>
                    </a:lnTo>
                    <a:lnTo>
                      <a:pt x="692" y="3878"/>
                    </a:lnTo>
                    <a:lnTo>
                      <a:pt x="744" y="3818"/>
                    </a:lnTo>
                    <a:lnTo>
                      <a:pt x="787" y="3760"/>
                    </a:lnTo>
                    <a:lnTo>
                      <a:pt x="825" y="3704"/>
                    </a:lnTo>
                    <a:lnTo>
                      <a:pt x="857" y="3652"/>
                    </a:lnTo>
                    <a:lnTo>
                      <a:pt x="883" y="3603"/>
                    </a:lnTo>
                    <a:lnTo>
                      <a:pt x="903" y="3559"/>
                    </a:lnTo>
                    <a:lnTo>
                      <a:pt x="919" y="3518"/>
                    </a:lnTo>
                    <a:lnTo>
                      <a:pt x="932" y="3481"/>
                    </a:lnTo>
                    <a:lnTo>
                      <a:pt x="940" y="3449"/>
                    </a:lnTo>
                    <a:lnTo>
                      <a:pt x="946" y="3422"/>
                    </a:lnTo>
                    <a:lnTo>
                      <a:pt x="950" y="3399"/>
                    </a:lnTo>
                    <a:lnTo>
                      <a:pt x="847" y="3334"/>
                    </a:lnTo>
                    <a:lnTo>
                      <a:pt x="747" y="3265"/>
                    </a:lnTo>
                    <a:lnTo>
                      <a:pt x="654" y="3190"/>
                    </a:lnTo>
                    <a:lnTo>
                      <a:pt x="566" y="3112"/>
                    </a:lnTo>
                    <a:lnTo>
                      <a:pt x="482" y="3030"/>
                    </a:lnTo>
                    <a:lnTo>
                      <a:pt x="406" y="2945"/>
                    </a:lnTo>
                    <a:lnTo>
                      <a:pt x="335" y="2856"/>
                    </a:lnTo>
                    <a:lnTo>
                      <a:pt x="270" y="2765"/>
                    </a:lnTo>
                    <a:lnTo>
                      <a:pt x="207" y="2663"/>
                    </a:lnTo>
                    <a:lnTo>
                      <a:pt x="154" y="2558"/>
                    </a:lnTo>
                    <a:lnTo>
                      <a:pt x="106" y="2450"/>
                    </a:lnTo>
                    <a:lnTo>
                      <a:pt x="69" y="2340"/>
                    </a:lnTo>
                    <a:lnTo>
                      <a:pt x="38" y="2229"/>
                    </a:lnTo>
                    <a:lnTo>
                      <a:pt x="17" y="2117"/>
                    </a:lnTo>
                    <a:lnTo>
                      <a:pt x="4" y="2003"/>
                    </a:lnTo>
                    <a:lnTo>
                      <a:pt x="0" y="1888"/>
                    </a:lnTo>
                    <a:lnTo>
                      <a:pt x="4" y="1773"/>
                    </a:lnTo>
                    <a:lnTo>
                      <a:pt x="17" y="1658"/>
                    </a:lnTo>
                    <a:lnTo>
                      <a:pt x="38" y="1544"/>
                    </a:lnTo>
                    <a:lnTo>
                      <a:pt x="69" y="1431"/>
                    </a:lnTo>
                    <a:lnTo>
                      <a:pt x="108" y="1322"/>
                    </a:lnTo>
                    <a:lnTo>
                      <a:pt x="154" y="1215"/>
                    </a:lnTo>
                    <a:lnTo>
                      <a:pt x="208" y="1110"/>
                    </a:lnTo>
                    <a:lnTo>
                      <a:pt x="272" y="1008"/>
                    </a:lnTo>
                    <a:lnTo>
                      <a:pt x="342" y="909"/>
                    </a:lnTo>
                    <a:lnTo>
                      <a:pt x="422" y="814"/>
                    </a:lnTo>
                    <a:lnTo>
                      <a:pt x="507" y="721"/>
                    </a:lnTo>
                    <a:lnTo>
                      <a:pt x="600" y="632"/>
                    </a:lnTo>
                    <a:lnTo>
                      <a:pt x="701" y="549"/>
                    </a:lnTo>
                    <a:lnTo>
                      <a:pt x="808" y="469"/>
                    </a:lnTo>
                    <a:lnTo>
                      <a:pt x="917" y="397"/>
                    </a:lnTo>
                    <a:lnTo>
                      <a:pt x="1034" y="330"/>
                    </a:lnTo>
                    <a:lnTo>
                      <a:pt x="1153" y="268"/>
                    </a:lnTo>
                    <a:lnTo>
                      <a:pt x="1277" y="213"/>
                    </a:lnTo>
                    <a:lnTo>
                      <a:pt x="1404" y="164"/>
                    </a:lnTo>
                    <a:lnTo>
                      <a:pt x="1535" y="121"/>
                    </a:lnTo>
                    <a:lnTo>
                      <a:pt x="1669" y="85"/>
                    </a:lnTo>
                    <a:lnTo>
                      <a:pt x="1806" y="55"/>
                    </a:lnTo>
                    <a:lnTo>
                      <a:pt x="1946" y="32"/>
                    </a:lnTo>
                    <a:lnTo>
                      <a:pt x="2087" y="14"/>
                    </a:lnTo>
                    <a:lnTo>
                      <a:pt x="2231" y="4"/>
                    </a:lnTo>
                    <a:lnTo>
                      <a:pt x="237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7913076" y="4337538"/>
              <a:ext cx="656492" cy="656493"/>
              <a:chOff x="7913076" y="4337538"/>
              <a:chExt cx="656492" cy="656493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7913076" y="4337538"/>
                <a:ext cx="656492" cy="656493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Freeform 16"/>
              <p:cNvSpPr>
                <a:spLocks noEditPoints="1"/>
              </p:cNvSpPr>
              <p:nvPr/>
            </p:nvSpPr>
            <p:spPr bwMode="auto">
              <a:xfrm>
                <a:off x="8071017" y="4536593"/>
                <a:ext cx="340610" cy="258383"/>
              </a:xfrm>
              <a:custGeom>
                <a:avLst/>
                <a:gdLst>
                  <a:gd name="T0" fmla="*/ 3145 w 6558"/>
                  <a:gd name="T1" fmla="*/ 3022 h 4914"/>
                  <a:gd name="T2" fmla="*/ 3208 w 6558"/>
                  <a:gd name="T3" fmla="*/ 3059 h 4914"/>
                  <a:gd name="T4" fmla="*/ 3278 w 6558"/>
                  <a:gd name="T5" fmla="*/ 3071 h 4914"/>
                  <a:gd name="T6" fmla="*/ 3350 w 6558"/>
                  <a:gd name="T7" fmla="*/ 3059 h 4914"/>
                  <a:gd name="T8" fmla="*/ 3413 w 6558"/>
                  <a:gd name="T9" fmla="*/ 3022 h 4914"/>
                  <a:gd name="T10" fmla="*/ 6170 w 6558"/>
                  <a:gd name="T11" fmla="*/ 4789 h 4914"/>
                  <a:gd name="T12" fmla="*/ 6009 w 6558"/>
                  <a:gd name="T13" fmla="*/ 4868 h 4914"/>
                  <a:gd name="T14" fmla="*/ 5832 w 6558"/>
                  <a:gd name="T15" fmla="*/ 4910 h 4914"/>
                  <a:gd name="T16" fmla="*/ 820 w 6558"/>
                  <a:gd name="T17" fmla="*/ 4914 h 4914"/>
                  <a:gd name="T18" fmla="*/ 635 w 6558"/>
                  <a:gd name="T19" fmla="*/ 4894 h 4914"/>
                  <a:gd name="T20" fmla="*/ 465 w 6558"/>
                  <a:gd name="T21" fmla="*/ 4833 h 4914"/>
                  <a:gd name="T22" fmla="*/ 2484 w 6558"/>
                  <a:gd name="T23" fmla="*/ 2445 h 4914"/>
                  <a:gd name="T24" fmla="*/ 6474 w 6558"/>
                  <a:gd name="T25" fmla="*/ 463 h 4914"/>
                  <a:gd name="T26" fmla="*/ 6536 w 6558"/>
                  <a:gd name="T27" fmla="*/ 632 h 4914"/>
                  <a:gd name="T28" fmla="*/ 6558 w 6558"/>
                  <a:gd name="T29" fmla="*/ 819 h 4914"/>
                  <a:gd name="T30" fmla="*/ 6552 w 6558"/>
                  <a:gd name="T31" fmla="*/ 4181 h 4914"/>
                  <a:gd name="T32" fmla="*/ 6518 w 6558"/>
                  <a:gd name="T33" fmla="*/ 4342 h 4914"/>
                  <a:gd name="T34" fmla="*/ 6453 w 6558"/>
                  <a:gd name="T35" fmla="*/ 4491 h 4914"/>
                  <a:gd name="T36" fmla="*/ 6431 w 6558"/>
                  <a:gd name="T37" fmla="*/ 384 h 4914"/>
                  <a:gd name="T38" fmla="*/ 2176 w 6558"/>
                  <a:gd name="T39" fmla="*/ 2175 h 4914"/>
                  <a:gd name="T40" fmla="*/ 70 w 6558"/>
                  <a:gd name="T41" fmla="*/ 4417 h 4914"/>
                  <a:gd name="T42" fmla="*/ 18 w 6558"/>
                  <a:gd name="T43" fmla="*/ 4262 h 4914"/>
                  <a:gd name="T44" fmla="*/ 0 w 6558"/>
                  <a:gd name="T45" fmla="*/ 4095 h 4914"/>
                  <a:gd name="T46" fmla="*/ 6 w 6558"/>
                  <a:gd name="T47" fmla="*/ 724 h 4914"/>
                  <a:gd name="T48" fmla="*/ 48 w 6558"/>
                  <a:gd name="T49" fmla="*/ 545 h 4914"/>
                  <a:gd name="T50" fmla="*/ 127 w 6558"/>
                  <a:gd name="T51" fmla="*/ 384 h 4914"/>
                  <a:gd name="T52" fmla="*/ 5739 w 6558"/>
                  <a:gd name="T53" fmla="*/ 0 h 4914"/>
                  <a:gd name="T54" fmla="*/ 5904 w 6558"/>
                  <a:gd name="T55" fmla="*/ 18 h 4914"/>
                  <a:gd name="T56" fmla="*/ 6057 w 6558"/>
                  <a:gd name="T57" fmla="*/ 68 h 4914"/>
                  <a:gd name="T58" fmla="*/ 3278 w 6558"/>
                  <a:gd name="T59" fmla="*/ 2594 h 4914"/>
                  <a:gd name="T60" fmla="*/ 501 w 6558"/>
                  <a:gd name="T61" fmla="*/ 68 h 4914"/>
                  <a:gd name="T62" fmla="*/ 654 w 6558"/>
                  <a:gd name="T63" fmla="*/ 18 h 4914"/>
                  <a:gd name="T64" fmla="*/ 820 w 6558"/>
                  <a:gd name="T65" fmla="*/ 0 h 49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558" h="4914">
                    <a:moveTo>
                      <a:pt x="2484" y="2445"/>
                    </a:moveTo>
                    <a:lnTo>
                      <a:pt x="3145" y="3022"/>
                    </a:lnTo>
                    <a:lnTo>
                      <a:pt x="3175" y="3043"/>
                    </a:lnTo>
                    <a:lnTo>
                      <a:pt x="3208" y="3059"/>
                    </a:lnTo>
                    <a:lnTo>
                      <a:pt x="3242" y="3069"/>
                    </a:lnTo>
                    <a:lnTo>
                      <a:pt x="3278" y="3071"/>
                    </a:lnTo>
                    <a:lnTo>
                      <a:pt x="3314" y="3069"/>
                    </a:lnTo>
                    <a:lnTo>
                      <a:pt x="3350" y="3059"/>
                    </a:lnTo>
                    <a:lnTo>
                      <a:pt x="3383" y="3043"/>
                    </a:lnTo>
                    <a:lnTo>
                      <a:pt x="3413" y="3022"/>
                    </a:lnTo>
                    <a:lnTo>
                      <a:pt x="4074" y="2445"/>
                    </a:lnTo>
                    <a:lnTo>
                      <a:pt x="6170" y="4789"/>
                    </a:lnTo>
                    <a:lnTo>
                      <a:pt x="6093" y="4833"/>
                    </a:lnTo>
                    <a:lnTo>
                      <a:pt x="6009" y="4868"/>
                    </a:lnTo>
                    <a:lnTo>
                      <a:pt x="5924" y="4894"/>
                    </a:lnTo>
                    <a:lnTo>
                      <a:pt x="5832" y="4910"/>
                    </a:lnTo>
                    <a:lnTo>
                      <a:pt x="5739" y="4914"/>
                    </a:lnTo>
                    <a:lnTo>
                      <a:pt x="820" y="4914"/>
                    </a:lnTo>
                    <a:lnTo>
                      <a:pt x="726" y="4910"/>
                    </a:lnTo>
                    <a:lnTo>
                      <a:pt x="635" y="4894"/>
                    </a:lnTo>
                    <a:lnTo>
                      <a:pt x="549" y="4868"/>
                    </a:lnTo>
                    <a:lnTo>
                      <a:pt x="465" y="4833"/>
                    </a:lnTo>
                    <a:lnTo>
                      <a:pt x="388" y="4789"/>
                    </a:lnTo>
                    <a:lnTo>
                      <a:pt x="2484" y="2445"/>
                    </a:lnTo>
                    <a:close/>
                    <a:moveTo>
                      <a:pt x="6431" y="384"/>
                    </a:moveTo>
                    <a:lnTo>
                      <a:pt x="6474" y="463"/>
                    </a:lnTo>
                    <a:lnTo>
                      <a:pt x="6508" y="545"/>
                    </a:lnTo>
                    <a:lnTo>
                      <a:pt x="6536" y="632"/>
                    </a:lnTo>
                    <a:lnTo>
                      <a:pt x="6552" y="724"/>
                    </a:lnTo>
                    <a:lnTo>
                      <a:pt x="6558" y="819"/>
                    </a:lnTo>
                    <a:lnTo>
                      <a:pt x="6558" y="4095"/>
                    </a:lnTo>
                    <a:lnTo>
                      <a:pt x="6552" y="4181"/>
                    </a:lnTo>
                    <a:lnTo>
                      <a:pt x="6540" y="4262"/>
                    </a:lnTo>
                    <a:lnTo>
                      <a:pt x="6518" y="4342"/>
                    </a:lnTo>
                    <a:lnTo>
                      <a:pt x="6488" y="4417"/>
                    </a:lnTo>
                    <a:lnTo>
                      <a:pt x="6453" y="4491"/>
                    </a:lnTo>
                    <a:lnTo>
                      <a:pt x="4382" y="2175"/>
                    </a:lnTo>
                    <a:lnTo>
                      <a:pt x="6431" y="384"/>
                    </a:lnTo>
                    <a:close/>
                    <a:moveTo>
                      <a:pt x="127" y="384"/>
                    </a:moveTo>
                    <a:lnTo>
                      <a:pt x="2176" y="2175"/>
                    </a:lnTo>
                    <a:lnTo>
                      <a:pt x="105" y="4491"/>
                    </a:lnTo>
                    <a:lnTo>
                      <a:pt x="70" y="4417"/>
                    </a:lnTo>
                    <a:lnTo>
                      <a:pt x="40" y="4342"/>
                    </a:lnTo>
                    <a:lnTo>
                      <a:pt x="18" y="4262"/>
                    </a:lnTo>
                    <a:lnTo>
                      <a:pt x="4" y="4181"/>
                    </a:lnTo>
                    <a:lnTo>
                      <a:pt x="0" y="4095"/>
                    </a:lnTo>
                    <a:lnTo>
                      <a:pt x="0" y="819"/>
                    </a:lnTo>
                    <a:lnTo>
                      <a:pt x="6" y="724"/>
                    </a:lnTo>
                    <a:lnTo>
                      <a:pt x="22" y="632"/>
                    </a:lnTo>
                    <a:lnTo>
                      <a:pt x="48" y="545"/>
                    </a:lnTo>
                    <a:lnTo>
                      <a:pt x="84" y="463"/>
                    </a:lnTo>
                    <a:lnTo>
                      <a:pt x="127" y="384"/>
                    </a:lnTo>
                    <a:close/>
                    <a:moveTo>
                      <a:pt x="820" y="0"/>
                    </a:moveTo>
                    <a:lnTo>
                      <a:pt x="5739" y="0"/>
                    </a:lnTo>
                    <a:lnTo>
                      <a:pt x="5822" y="4"/>
                    </a:lnTo>
                    <a:lnTo>
                      <a:pt x="5904" y="18"/>
                    </a:lnTo>
                    <a:lnTo>
                      <a:pt x="5981" y="40"/>
                    </a:lnTo>
                    <a:lnTo>
                      <a:pt x="6057" y="68"/>
                    </a:lnTo>
                    <a:lnTo>
                      <a:pt x="6128" y="103"/>
                    </a:lnTo>
                    <a:lnTo>
                      <a:pt x="3278" y="2594"/>
                    </a:lnTo>
                    <a:lnTo>
                      <a:pt x="430" y="103"/>
                    </a:lnTo>
                    <a:lnTo>
                      <a:pt x="501" y="68"/>
                    </a:lnTo>
                    <a:lnTo>
                      <a:pt x="577" y="40"/>
                    </a:lnTo>
                    <a:lnTo>
                      <a:pt x="654" y="18"/>
                    </a:lnTo>
                    <a:lnTo>
                      <a:pt x="736" y="4"/>
                    </a:lnTo>
                    <a:lnTo>
                      <a:pt x="82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8604737" y="4337537"/>
              <a:ext cx="656492" cy="656493"/>
              <a:chOff x="8604737" y="4337537"/>
              <a:chExt cx="656492" cy="656493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8604737" y="4337537"/>
                <a:ext cx="656492" cy="656493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Freeform 21"/>
              <p:cNvSpPr>
                <a:spLocks noEditPoints="1"/>
              </p:cNvSpPr>
              <p:nvPr/>
            </p:nvSpPr>
            <p:spPr bwMode="auto">
              <a:xfrm>
                <a:off x="8740651" y="4544598"/>
                <a:ext cx="384665" cy="242370"/>
              </a:xfrm>
              <a:custGeom>
                <a:avLst/>
                <a:gdLst>
                  <a:gd name="T0" fmla="*/ 3777 w 6558"/>
                  <a:gd name="T1" fmla="*/ 453 h 4092"/>
                  <a:gd name="T2" fmla="*/ 3393 w 6558"/>
                  <a:gd name="T3" fmla="*/ 638 h 4092"/>
                  <a:gd name="T4" fmla="*/ 3091 w 6558"/>
                  <a:gd name="T5" fmla="*/ 946 h 4092"/>
                  <a:gd name="T6" fmla="*/ 2548 w 6558"/>
                  <a:gd name="T7" fmla="*/ 1234 h 4092"/>
                  <a:gd name="T8" fmla="*/ 2276 w 6558"/>
                  <a:gd name="T9" fmla="*/ 1249 h 4092"/>
                  <a:gd name="T10" fmla="*/ 1951 w 6558"/>
                  <a:gd name="T11" fmla="*/ 1406 h 4092"/>
                  <a:gd name="T12" fmla="*/ 1727 w 6558"/>
                  <a:gd name="T13" fmla="*/ 1692 h 4092"/>
                  <a:gd name="T14" fmla="*/ 1217 w 6558"/>
                  <a:gd name="T15" fmla="*/ 2046 h 4092"/>
                  <a:gd name="T16" fmla="*/ 837 w 6558"/>
                  <a:gd name="T17" fmla="*/ 2145 h 4092"/>
                  <a:gd name="T18" fmla="*/ 555 w 6558"/>
                  <a:gd name="T19" fmla="*/ 2402 h 4092"/>
                  <a:gd name="T20" fmla="*/ 416 w 6558"/>
                  <a:gd name="T21" fmla="*/ 2763 h 4092"/>
                  <a:gd name="T22" fmla="*/ 457 w 6558"/>
                  <a:gd name="T23" fmla="*/ 3141 h 4092"/>
                  <a:gd name="T24" fmla="*/ 650 w 6558"/>
                  <a:gd name="T25" fmla="*/ 3442 h 4092"/>
                  <a:gd name="T26" fmla="*/ 953 w 6558"/>
                  <a:gd name="T27" fmla="*/ 3635 h 4092"/>
                  <a:gd name="T28" fmla="*/ 5329 w 6558"/>
                  <a:gd name="T29" fmla="*/ 3683 h 4092"/>
                  <a:gd name="T30" fmla="*/ 5689 w 6558"/>
                  <a:gd name="T31" fmla="*/ 3599 h 4092"/>
                  <a:gd name="T32" fmla="*/ 5967 w 6558"/>
                  <a:gd name="T33" fmla="*/ 3377 h 4092"/>
                  <a:gd name="T34" fmla="*/ 6126 w 6558"/>
                  <a:gd name="T35" fmla="*/ 3053 h 4092"/>
                  <a:gd name="T36" fmla="*/ 6126 w 6558"/>
                  <a:gd name="T37" fmla="*/ 2682 h 4092"/>
                  <a:gd name="T38" fmla="*/ 5969 w 6558"/>
                  <a:gd name="T39" fmla="*/ 2358 h 4092"/>
                  <a:gd name="T40" fmla="*/ 5683 w 6558"/>
                  <a:gd name="T41" fmla="*/ 2131 h 4092"/>
                  <a:gd name="T42" fmla="*/ 5329 w 6558"/>
                  <a:gd name="T43" fmla="*/ 1621 h 4092"/>
                  <a:gd name="T44" fmla="*/ 5227 w 6558"/>
                  <a:gd name="T45" fmla="*/ 1150 h 4092"/>
                  <a:gd name="T46" fmla="*/ 4963 w 6558"/>
                  <a:gd name="T47" fmla="*/ 765 h 4092"/>
                  <a:gd name="T48" fmla="*/ 4573 w 6558"/>
                  <a:gd name="T49" fmla="*/ 505 h 4092"/>
                  <a:gd name="T50" fmla="*/ 4098 w 6558"/>
                  <a:gd name="T51" fmla="*/ 409 h 4092"/>
                  <a:gd name="T52" fmla="*/ 4513 w 6558"/>
                  <a:gd name="T53" fmla="*/ 52 h 4092"/>
                  <a:gd name="T54" fmla="*/ 5001 w 6558"/>
                  <a:gd name="T55" fmla="*/ 270 h 4092"/>
                  <a:gd name="T56" fmla="*/ 5390 w 6558"/>
                  <a:gd name="T57" fmla="*/ 628 h 4092"/>
                  <a:gd name="T58" fmla="*/ 5645 w 6558"/>
                  <a:gd name="T59" fmla="*/ 1095 h 4092"/>
                  <a:gd name="T60" fmla="*/ 5739 w 6558"/>
                  <a:gd name="T61" fmla="*/ 1637 h 4092"/>
                  <a:gd name="T62" fmla="*/ 5941 w 6558"/>
                  <a:gd name="T63" fmla="*/ 1806 h 4092"/>
                  <a:gd name="T64" fmla="*/ 6290 w 6558"/>
                  <a:gd name="T65" fmla="*/ 2104 h 4092"/>
                  <a:gd name="T66" fmla="*/ 6504 w 6558"/>
                  <a:gd name="T67" fmla="*/ 2509 h 4092"/>
                  <a:gd name="T68" fmla="*/ 6552 w 6558"/>
                  <a:gd name="T69" fmla="*/ 2990 h 4092"/>
                  <a:gd name="T70" fmla="*/ 6409 w 6558"/>
                  <a:gd name="T71" fmla="*/ 3450 h 4092"/>
                  <a:gd name="T72" fmla="*/ 6110 w 6558"/>
                  <a:gd name="T73" fmla="*/ 3812 h 4092"/>
                  <a:gd name="T74" fmla="*/ 5693 w 6558"/>
                  <a:gd name="T75" fmla="*/ 4036 h 4092"/>
                  <a:gd name="T76" fmla="*/ 1229 w 6558"/>
                  <a:gd name="T77" fmla="*/ 4092 h 4092"/>
                  <a:gd name="T78" fmla="*/ 752 w 6558"/>
                  <a:gd name="T79" fmla="*/ 3997 h 4092"/>
                  <a:gd name="T80" fmla="*/ 360 w 6558"/>
                  <a:gd name="T81" fmla="*/ 3732 h 4092"/>
                  <a:gd name="T82" fmla="*/ 97 w 6558"/>
                  <a:gd name="T83" fmla="*/ 3343 h 4092"/>
                  <a:gd name="T84" fmla="*/ 0 w 6558"/>
                  <a:gd name="T85" fmla="*/ 2864 h 4092"/>
                  <a:gd name="T86" fmla="*/ 97 w 6558"/>
                  <a:gd name="T87" fmla="*/ 2388 h 4092"/>
                  <a:gd name="T88" fmla="*/ 360 w 6558"/>
                  <a:gd name="T89" fmla="*/ 1996 h 4092"/>
                  <a:gd name="T90" fmla="*/ 752 w 6558"/>
                  <a:gd name="T91" fmla="*/ 1734 h 4092"/>
                  <a:gd name="T92" fmla="*/ 1229 w 6558"/>
                  <a:gd name="T93" fmla="*/ 1637 h 4092"/>
                  <a:gd name="T94" fmla="*/ 1400 w 6558"/>
                  <a:gd name="T95" fmla="*/ 1432 h 4092"/>
                  <a:gd name="T96" fmla="*/ 1697 w 6558"/>
                  <a:gd name="T97" fmla="*/ 1087 h 4092"/>
                  <a:gd name="T98" fmla="*/ 2102 w 6558"/>
                  <a:gd name="T99" fmla="*/ 870 h 4092"/>
                  <a:gd name="T100" fmla="*/ 2532 w 6558"/>
                  <a:gd name="T101" fmla="*/ 820 h 4092"/>
                  <a:gd name="T102" fmla="*/ 2821 w 6558"/>
                  <a:gd name="T103" fmla="*/ 622 h 4092"/>
                  <a:gd name="T104" fmla="*/ 3206 w 6558"/>
                  <a:gd name="T105" fmla="*/ 268 h 4092"/>
                  <a:gd name="T106" fmla="*/ 3690 w 6558"/>
                  <a:gd name="T107" fmla="*/ 52 h 4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558" h="4092">
                    <a:moveTo>
                      <a:pt x="4098" y="409"/>
                    </a:moveTo>
                    <a:lnTo>
                      <a:pt x="3990" y="413"/>
                    </a:lnTo>
                    <a:lnTo>
                      <a:pt x="3883" y="429"/>
                    </a:lnTo>
                    <a:lnTo>
                      <a:pt x="3777" y="453"/>
                    </a:lnTo>
                    <a:lnTo>
                      <a:pt x="3676" y="487"/>
                    </a:lnTo>
                    <a:lnTo>
                      <a:pt x="3578" y="528"/>
                    </a:lnTo>
                    <a:lnTo>
                      <a:pt x="3483" y="578"/>
                    </a:lnTo>
                    <a:lnTo>
                      <a:pt x="3393" y="638"/>
                    </a:lnTo>
                    <a:lnTo>
                      <a:pt x="3308" y="703"/>
                    </a:lnTo>
                    <a:lnTo>
                      <a:pt x="3230" y="777"/>
                    </a:lnTo>
                    <a:lnTo>
                      <a:pt x="3157" y="858"/>
                    </a:lnTo>
                    <a:lnTo>
                      <a:pt x="3091" y="946"/>
                    </a:lnTo>
                    <a:lnTo>
                      <a:pt x="3031" y="1041"/>
                    </a:lnTo>
                    <a:lnTo>
                      <a:pt x="2890" y="1295"/>
                    </a:lnTo>
                    <a:lnTo>
                      <a:pt x="2602" y="1243"/>
                    </a:lnTo>
                    <a:lnTo>
                      <a:pt x="2548" y="1234"/>
                    </a:lnTo>
                    <a:lnTo>
                      <a:pt x="2500" y="1230"/>
                    </a:lnTo>
                    <a:lnTo>
                      <a:pt x="2459" y="1228"/>
                    </a:lnTo>
                    <a:lnTo>
                      <a:pt x="2367" y="1234"/>
                    </a:lnTo>
                    <a:lnTo>
                      <a:pt x="2276" y="1249"/>
                    </a:lnTo>
                    <a:lnTo>
                      <a:pt x="2188" y="1275"/>
                    </a:lnTo>
                    <a:lnTo>
                      <a:pt x="2104" y="1309"/>
                    </a:lnTo>
                    <a:lnTo>
                      <a:pt x="2025" y="1355"/>
                    </a:lnTo>
                    <a:lnTo>
                      <a:pt x="1951" y="1406"/>
                    </a:lnTo>
                    <a:lnTo>
                      <a:pt x="1886" y="1468"/>
                    </a:lnTo>
                    <a:lnTo>
                      <a:pt x="1824" y="1535"/>
                    </a:lnTo>
                    <a:lnTo>
                      <a:pt x="1770" y="1611"/>
                    </a:lnTo>
                    <a:lnTo>
                      <a:pt x="1727" y="1692"/>
                    </a:lnTo>
                    <a:lnTo>
                      <a:pt x="1691" y="1780"/>
                    </a:lnTo>
                    <a:lnTo>
                      <a:pt x="1587" y="2072"/>
                    </a:lnTo>
                    <a:lnTo>
                      <a:pt x="1275" y="2052"/>
                    </a:lnTo>
                    <a:lnTo>
                      <a:pt x="1217" y="2046"/>
                    </a:lnTo>
                    <a:lnTo>
                      <a:pt x="1116" y="2054"/>
                    </a:lnTo>
                    <a:lnTo>
                      <a:pt x="1018" y="2074"/>
                    </a:lnTo>
                    <a:lnTo>
                      <a:pt x="925" y="2106"/>
                    </a:lnTo>
                    <a:lnTo>
                      <a:pt x="837" y="2145"/>
                    </a:lnTo>
                    <a:lnTo>
                      <a:pt x="756" y="2197"/>
                    </a:lnTo>
                    <a:lnTo>
                      <a:pt x="680" y="2257"/>
                    </a:lnTo>
                    <a:lnTo>
                      <a:pt x="613" y="2326"/>
                    </a:lnTo>
                    <a:lnTo>
                      <a:pt x="555" y="2402"/>
                    </a:lnTo>
                    <a:lnTo>
                      <a:pt x="505" y="2483"/>
                    </a:lnTo>
                    <a:lnTo>
                      <a:pt x="463" y="2572"/>
                    </a:lnTo>
                    <a:lnTo>
                      <a:pt x="434" y="2666"/>
                    </a:lnTo>
                    <a:lnTo>
                      <a:pt x="416" y="2763"/>
                    </a:lnTo>
                    <a:lnTo>
                      <a:pt x="410" y="2864"/>
                    </a:lnTo>
                    <a:lnTo>
                      <a:pt x="416" y="2960"/>
                    </a:lnTo>
                    <a:lnTo>
                      <a:pt x="432" y="3053"/>
                    </a:lnTo>
                    <a:lnTo>
                      <a:pt x="457" y="3141"/>
                    </a:lnTo>
                    <a:lnTo>
                      <a:pt x="493" y="3224"/>
                    </a:lnTo>
                    <a:lnTo>
                      <a:pt x="537" y="3303"/>
                    </a:lnTo>
                    <a:lnTo>
                      <a:pt x="591" y="3377"/>
                    </a:lnTo>
                    <a:lnTo>
                      <a:pt x="650" y="3442"/>
                    </a:lnTo>
                    <a:lnTo>
                      <a:pt x="718" y="3504"/>
                    </a:lnTo>
                    <a:lnTo>
                      <a:pt x="790" y="3556"/>
                    </a:lnTo>
                    <a:lnTo>
                      <a:pt x="869" y="3599"/>
                    </a:lnTo>
                    <a:lnTo>
                      <a:pt x="953" y="3635"/>
                    </a:lnTo>
                    <a:lnTo>
                      <a:pt x="1042" y="3661"/>
                    </a:lnTo>
                    <a:lnTo>
                      <a:pt x="1134" y="3677"/>
                    </a:lnTo>
                    <a:lnTo>
                      <a:pt x="1229" y="3683"/>
                    </a:lnTo>
                    <a:lnTo>
                      <a:pt x="5329" y="3683"/>
                    </a:lnTo>
                    <a:lnTo>
                      <a:pt x="5424" y="3677"/>
                    </a:lnTo>
                    <a:lnTo>
                      <a:pt x="5516" y="3661"/>
                    </a:lnTo>
                    <a:lnTo>
                      <a:pt x="5605" y="3635"/>
                    </a:lnTo>
                    <a:lnTo>
                      <a:pt x="5689" y="3599"/>
                    </a:lnTo>
                    <a:lnTo>
                      <a:pt x="5766" y="3556"/>
                    </a:lnTo>
                    <a:lnTo>
                      <a:pt x="5840" y="3504"/>
                    </a:lnTo>
                    <a:lnTo>
                      <a:pt x="5908" y="3442"/>
                    </a:lnTo>
                    <a:lnTo>
                      <a:pt x="5967" y="3377"/>
                    </a:lnTo>
                    <a:lnTo>
                      <a:pt x="6021" y="3303"/>
                    </a:lnTo>
                    <a:lnTo>
                      <a:pt x="6065" y="3224"/>
                    </a:lnTo>
                    <a:lnTo>
                      <a:pt x="6101" y="3141"/>
                    </a:lnTo>
                    <a:lnTo>
                      <a:pt x="6126" y="3053"/>
                    </a:lnTo>
                    <a:lnTo>
                      <a:pt x="6142" y="2960"/>
                    </a:lnTo>
                    <a:lnTo>
                      <a:pt x="6148" y="2864"/>
                    </a:lnTo>
                    <a:lnTo>
                      <a:pt x="6142" y="2771"/>
                    </a:lnTo>
                    <a:lnTo>
                      <a:pt x="6126" y="2682"/>
                    </a:lnTo>
                    <a:lnTo>
                      <a:pt x="6101" y="2594"/>
                    </a:lnTo>
                    <a:lnTo>
                      <a:pt x="6065" y="2511"/>
                    </a:lnTo>
                    <a:lnTo>
                      <a:pt x="6021" y="2431"/>
                    </a:lnTo>
                    <a:lnTo>
                      <a:pt x="5969" y="2358"/>
                    </a:lnTo>
                    <a:lnTo>
                      <a:pt x="5908" y="2290"/>
                    </a:lnTo>
                    <a:lnTo>
                      <a:pt x="5840" y="2231"/>
                    </a:lnTo>
                    <a:lnTo>
                      <a:pt x="5764" y="2177"/>
                    </a:lnTo>
                    <a:lnTo>
                      <a:pt x="5683" y="2131"/>
                    </a:lnTo>
                    <a:lnTo>
                      <a:pt x="5595" y="2096"/>
                    </a:lnTo>
                    <a:lnTo>
                      <a:pt x="5311" y="1996"/>
                    </a:lnTo>
                    <a:lnTo>
                      <a:pt x="5321" y="1696"/>
                    </a:lnTo>
                    <a:lnTo>
                      <a:pt x="5329" y="1621"/>
                    </a:lnTo>
                    <a:lnTo>
                      <a:pt x="5321" y="1498"/>
                    </a:lnTo>
                    <a:lnTo>
                      <a:pt x="5301" y="1377"/>
                    </a:lnTo>
                    <a:lnTo>
                      <a:pt x="5269" y="1261"/>
                    </a:lnTo>
                    <a:lnTo>
                      <a:pt x="5227" y="1150"/>
                    </a:lnTo>
                    <a:lnTo>
                      <a:pt x="5176" y="1043"/>
                    </a:lnTo>
                    <a:lnTo>
                      <a:pt x="5114" y="944"/>
                    </a:lnTo>
                    <a:lnTo>
                      <a:pt x="5042" y="850"/>
                    </a:lnTo>
                    <a:lnTo>
                      <a:pt x="4963" y="765"/>
                    </a:lnTo>
                    <a:lnTo>
                      <a:pt x="4875" y="685"/>
                    </a:lnTo>
                    <a:lnTo>
                      <a:pt x="4782" y="616"/>
                    </a:lnTo>
                    <a:lnTo>
                      <a:pt x="4680" y="554"/>
                    </a:lnTo>
                    <a:lnTo>
                      <a:pt x="4573" y="505"/>
                    </a:lnTo>
                    <a:lnTo>
                      <a:pt x="4462" y="463"/>
                    </a:lnTo>
                    <a:lnTo>
                      <a:pt x="4344" y="433"/>
                    </a:lnTo>
                    <a:lnTo>
                      <a:pt x="4223" y="415"/>
                    </a:lnTo>
                    <a:lnTo>
                      <a:pt x="4098" y="409"/>
                    </a:lnTo>
                    <a:close/>
                    <a:moveTo>
                      <a:pt x="4098" y="0"/>
                    </a:moveTo>
                    <a:lnTo>
                      <a:pt x="4241" y="6"/>
                    </a:lnTo>
                    <a:lnTo>
                      <a:pt x="4378" y="24"/>
                    </a:lnTo>
                    <a:lnTo>
                      <a:pt x="4513" y="52"/>
                    </a:lnTo>
                    <a:lnTo>
                      <a:pt x="4643" y="91"/>
                    </a:lnTo>
                    <a:lnTo>
                      <a:pt x="4768" y="141"/>
                    </a:lnTo>
                    <a:lnTo>
                      <a:pt x="4887" y="201"/>
                    </a:lnTo>
                    <a:lnTo>
                      <a:pt x="5001" y="270"/>
                    </a:lnTo>
                    <a:lnTo>
                      <a:pt x="5108" y="348"/>
                    </a:lnTo>
                    <a:lnTo>
                      <a:pt x="5209" y="433"/>
                    </a:lnTo>
                    <a:lnTo>
                      <a:pt x="5303" y="526"/>
                    </a:lnTo>
                    <a:lnTo>
                      <a:pt x="5390" y="628"/>
                    </a:lnTo>
                    <a:lnTo>
                      <a:pt x="5468" y="735"/>
                    </a:lnTo>
                    <a:lnTo>
                      <a:pt x="5536" y="848"/>
                    </a:lnTo>
                    <a:lnTo>
                      <a:pt x="5595" y="969"/>
                    </a:lnTo>
                    <a:lnTo>
                      <a:pt x="5645" y="1095"/>
                    </a:lnTo>
                    <a:lnTo>
                      <a:pt x="5685" y="1224"/>
                    </a:lnTo>
                    <a:lnTo>
                      <a:pt x="5715" y="1357"/>
                    </a:lnTo>
                    <a:lnTo>
                      <a:pt x="5733" y="1496"/>
                    </a:lnTo>
                    <a:lnTo>
                      <a:pt x="5739" y="1637"/>
                    </a:lnTo>
                    <a:lnTo>
                      <a:pt x="5735" y="1673"/>
                    </a:lnTo>
                    <a:lnTo>
                      <a:pt x="5731" y="1710"/>
                    </a:lnTo>
                    <a:lnTo>
                      <a:pt x="5840" y="1752"/>
                    </a:lnTo>
                    <a:lnTo>
                      <a:pt x="5941" y="1806"/>
                    </a:lnTo>
                    <a:lnTo>
                      <a:pt x="6039" y="1867"/>
                    </a:lnTo>
                    <a:lnTo>
                      <a:pt x="6130" y="1939"/>
                    </a:lnTo>
                    <a:lnTo>
                      <a:pt x="6214" y="2016"/>
                    </a:lnTo>
                    <a:lnTo>
                      <a:pt x="6290" y="2104"/>
                    </a:lnTo>
                    <a:lnTo>
                      <a:pt x="6357" y="2195"/>
                    </a:lnTo>
                    <a:lnTo>
                      <a:pt x="6417" y="2294"/>
                    </a:lnTo>
                    <a:lnTo>
                      <a:pt x="6465" y="2400"/>
                    </a:lnTo>
                    <a:lnTo>
                      <a:pt x="6504" y="2509"/>
                    </a:lnTo>
                    <a:lnTo>
                      <a:pt x="6534" y="2624"/>
                    </a:lnTo>
                    <a:lnTo>
                      <a:pt x="6552" y="2743"/>
                    </a:lnTo>
                    <a:lnTo>
                      <a:pt x="6558" y="2864"/>
                    </a:lnTo>
                    <a:lnTo>
                      <a:pt x="6552" y="2990"/>
                    </a:lnTo>
                    <a:lnTo>
                      <a:pt x="6532" y="3113"/>
                    </a:lnTo>
                    <a:lnTo>
                      <a:pt x="6502" y="3230"/>
                    </a:lnTo>
                    <a:lnTo>
                      <a:pt x="6461" y="3343"/>
                    </a:lnTo>
                    <a:lnTo>
                      <a:pt x="6409" y="3450"/>
                    </a:lnTo>
                    <a:lnTo>
                      <a:pt x="6347" y="3552"/>
                    </a:lnTo>
                    <a:lnTo>
                      <a:pt x="6278" y="3645"/>
                    </a:lnTo>
                    <a:lnTo>
                      <a:pt x="6198" y="3732"/>
                    </a:lnTo>
                    <a:lnTo>
                      <a:pt x="6110" y="3812"/>
                    </a:lnTo>
                    <a:lnTo>
                      <a:pt x="6015" y="3883"/>
                    </a:lnTo>
                    <a:lnTo>
                      <a:pt x="5914" y="3945"/>
                    </a:lnTo>
                    <a:lnTo>
                      <a:pt x="5806" y="3997"/>
                    </a:lnTo>
                    <a:lnTo>
                      <a:pt x="5693" y="4036"/>
                    </a:lnTo>
                    <a:lnTo>
                      <a:pt x="5575" y="4068"/>
                    </a:lnTo>
                    <a:lnTo>
                      <a:pt x="5454" y="4086"/>
                    </a:lnTo>
                    <a:lnTo>
                      <a:pt x="5329" y="4092"/>
                    </a:lnTo>
                    <a:lnTo>
                      <a:pt x="1229" y="4092"/>
                    </a:lnTo>
                    <a:lnTo>
                      <a:pt x="1104" y="4086"/>
                    </a:lnTo>
                    <a:lnTo>
                      <a:pt x="983" y="4068"/>
                    </a:lnTo>
                    <a:lnTo>
                      <a:pt x="863" y="4036"/>
                    </a:lnTo>
                    <a:lnTo>
                      <a:pt x="752" y="3997"/>
                    </a:lnTo>
                    <a:lnTo>
                      <a:pt x="644" y="3945"/>
                    </a:lnTo>
                    <a:lnTo>
                      <a:pt x="543" y="3883"/>
                    </a:lnTo>
                    <a:lnTo>
                      <a:pt x="448" y="3812"/>
                    </a:lnTo>
                    <a:lnTo>
                      <a:pt x="360" y="3732"/>
                    </a:lnTo>
                    <a:lnTo>
                      <a:pt x="280" y="3645"/>
                    </a:lnTo>
                    <a:lnTo>
                      <a:pt x="211" y="3552"/>
                    </a:lnTo>
                    <a:lnTo>
                      <a:pt x="149" y="3450"/>
                    </a:lnTo>
                    <a:lnTo>
                      <a:pt x="97" y="3343"/>
                    </a:lnTo>
                    <a:lnTo>
                      <a:pt x="56" y="3230"/>
                    </a:lnTo>
                    <a:lnTo>
                      <a:pt x="26" y="3113"/>
                    </a:lnTo>
                    <a:lnTo>
                      <a:pt x="6" y="2990"/>
                    </a:lnTo>
                    <a:lnTo>
                      <a:pt x="0" y="2864"/>
                    </a:lnTo>
                    <a:lnTo>
                      <a:pt x="6" y="2739"/>
                    </a:lnTo>
                    <a:lnTo>
                      <a:pt x="26" y="2618"/>
                    </a:lnTo>
                    <a:lnTo>
                      <a:pt x="56" y="2499"/>
                    </a:lnTo>
                    <a:lnTo>
                      <a:pt x="97" y="2388"/>
                    </a:lnTo>
                    <a:lnTo>
                      <a:pt x="149" y="2280"/>
                    </a:lnTo>
                    <a:lnTo>
                      <a:pt x="211" y="2179"/>
                    </a:lnTo>
                    <a:lnTo>
                      <a:pt x="280" y="2084"/>
                    </a:lnTo>
                    <a:lnTo>
                      <a:pt x="360" y="1996"/>
                    </a:lnTo>
                    <a:lnTo>
                      <a:pt x="448" y="1917"/>
                    </a:lnTo>
                    <a:lnTo>
                      <a:pt x="543" y="1847"/>
                    </a:lnTo>
                    <a:lnTo>
                      <a:pt x="644" y="1786"/>
                    </a:lnTo>
                    <a:lnTo>
                      <a:pt x="752" y="1734"/>
                    </a:lnTo>
                    <a:lnTo>
                      <a:pt x="863" y="1692"/>
                    </a:lnTo>
                    <a:lnTo>
                      <a:pt x="983" y="1661"/>
                    </a:lnTo>
                    <a:lnTo>
                      <a:pt x="1104" y="1643"/>
                    </a:lnTo>
                    <a:lnTo>
                      <a:pt x="1229" y="1637"/>
                    </a:lnTo>
                    <a:lnTo>
                      <a:pt x="1267" y="1639"/>
                    </a:lnTo>
                    <a:lnTo>
                      <a:pt x="1303" y="1645"/>
                    </a:lnTo>
                    <a:lnTo>
                      <a:pt x="1347" y="1535"/>
                    </a:lnTo>
                    <a:lnTo>
                      <a:pt x="1400" y="1432"/>
                    </a:lnTo>
                    <a:lnTo>
                      <a:pt x="1462" y="1335"/>
                    </a:lnTo>
                    <a:lnTo>
                      <a:pt x="1532" y="1245"/>
                    </a:lnTo>
                    <a:lnTo>
                      <a:pt x="1611" y="1162"/>
                    </a:lnTo>
                    <a:lnTo>
                      <a:pt x="1697" y="1087"/>
                    </a:lnTo>
                    <a:lnTo>
                      <a:pt x="1790" y="1019"/>
                    </a:lnTo>
                    <a:lnTo>
                      <a:pt x="1888" y="959"/>
                    </a:lnTo>
                    <a:lnTo>
                      <a:pt x="1993" y="910"/>
                    </a:lnTo>
                    <a:lnTo>
                      <a:pt x="2102" y="870"/>
                    </a:lnTo>
                    <a:lnTo>
                      <a:pt x="2218" y="842"/>
                    </a:lnTo>
                    <a:lnTo>
                      <a:pt x="2337" y="824"/>
                    </a:lnTo>
                    <a:lnTo>
                      <a:pt x="2459" y="818"/>
                    </a:lnTo>
                    <a:lnTo>
                      <a:pt x="2532" y="820"/>
                    </a:lnTo>
                    <a:lnTo>
                      <a:pt x="2604" y="828"/>
                    </a:lnTo>
                    <a:lnTo>
                      <a:pt x="2675" y="840"/>
                    </a:lnTo>
                    <a:lnTo>
                      <a:pt x="2745" y="727"/>
                    </a:lnTo>
                    <a:lnTo>
                      <a:pt x="2821" y="622"/>
                    </a:lnTo>
                    <a:lnTo>
                      <a:pt x="2906" y="522"/>
                    </a:lnTo>
                    <a:lnTo>
                      <a:pt x="3000" y="429"/>
                    </a:lnTo>
                    <a:lnTo>
                      <a:pt x="3099" y="344"/>
                    </a:lnTo>
                    <a:lnTo>
                      <a:pt x="3206" y="268"/>
                    </a:lnTo>
                    <a:lnTo>
                      <a:pt x="3320" y="199"/>
                    </a:lnTo>
                    <a:lnTo>
                      <a:pt x="3437" y="141"/>
                    </a:lnTo>
                    <a:lnTo>
                      <a:pt x="3560" y="91"/>
                    </a:lnTo>
                    <a:lnTo>
                      <a:pt x="3690" y="52"/>
                    </a:lnTo>
                    <a:lnTo>
                      <a:pt x="3821" y="24"/>
                    </a:lnTo>
                    <a:lnTo>
                      <a:pt x="3958" y="6"/>
                    </a:lnTo>
                    <a:lnTo>
                      <a:pt x="409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4487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1540062" y="1849679"/>
            <a:ext cx="684270" cy="2448666"/>
            <a:chOff x="913234" y="1849679"/>
            <a:chExt cx="684270" cy="244866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7" name="Group 6"/>
            <p:cNvGrpSpPr/>
            <p:nvPr/>
          </p:nvGrpSpPr>
          <p:grpSpPr>
            <a:xfrm>
              <a:off x="1043353" y="2242457"/>
              <a:ext cx="305313" cy="2055888"/>
              <a:chOff x="1043353" y="2242457"/>
              <a:chExt cx="305313" cy="2055888"/>
            </a:xfrm>
          </p:grpSpPr>
          <p:sp>
            <p:nvSpPr>
              <p:cNvPr id="2" name="Rounded Rectangle 1"/>
              <p:cNvSpPr/>
              <p:nvPr/>
            </p:nvSpPr>
            <p:spPr>
              <a:xfrm>
                <a:off x="1043353" y="2242457"/>
                <a:ext cx="304801" cy="1186543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1043353" y="3467203"/>
                <a:ext cx="30531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kern="0" cap="all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 </a:t>
                </a:r>
                <a:endParaRPr lang="en-US" cap="all" dirty="0"/>
              </a:p>
            </p:txBody>
          </p:sp>
          <p:sp>
            <p:nvSpPr>
              <p:cNvPr id="33" name="Rounded Rectangle 32"/>
              <p:cNvSpPr/>
              <p:nvPr/>
            </p:nvSpPr>
            <p:spPr>
              <a:xfrm>
                <a:off x="1043353" y="3862916"/>
                <a:ext cx="293914" cy="435429"/>
              </a:xfrm>
              <a:prstGeom prst="round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913234" y="1849679"/>
              <a:ext cx="6842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40%</a:t>
              </a: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2130596" y="2586036"/>
            <a:ext cx="684270" cy="1499740"/>
            <a:chOff x="1503768" y="2586036"/>
            <a:chExt cx="684270" cy="149974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8" name="Group 7"/>
            <p:cNvGrpSpPr/>
            <p:nvPr/>
          </p:nvGrpSpPr>
          <p:grpSpPr>
            <a:xfrm>
              <a:off x="1693247" y="2993571"/>
              <a:ext cx="305313" cy="1092205"/>
              <a:chOff x="1597985" y="2993571"/>
              <a:chExt cx="305313" cy="1092205"/>
            </a:xfrm>
          </p:grpSpPr>
          <p:sp>
            <p:nvSpPr>
              <p:cNvPr id="17" name="Rounded Rectangle 16"/>
              <p:cNvSpPr/>
              <p:nvPr/>
            </p:nvSpPr>
            <p:spPr>
              <a:xfrm>
                <a:off x="1597985" y="2993571"/>
                <a:ext cx="293914" cy="435429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597985" y="3467203"/>
                <a:ext cx="30531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kern="0" cap="all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 </a:t>
                </a:r>
                <a:endParaRPr lang="en-US" cap="all" dirty="0"/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1597985" y="3871889"/>
                <a:ext cx="293914" cy="213887"/>
              </a:xfrm>
              <a:prstGeom prst="round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1503768" y="2586036"/>
              <a:ext cx="6842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20%</a:t>
              </a: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2721130" y="2281551"/>
            <a:ext cx="646150" cy="2016794"/>
            <a:chOff x="2094302" y="2281551"/>
            <a:chExt cx="646150" cy="201679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5" name="Group 34"/>
            <p:cNvGrpSpPr/>
            <p:nvPr/>
          </p:nvGrpSpPr>
          <p:grpSpPr>
            <a:xfrm>
              <a:off x="2264721" y="2688771"/>
              <a:ext cx="305313" cy="1609574"/>
              <a:chOff x="2152617" y="2688771"/>
              <a:chExt cx="305313" cy="1609574"/>
            </a:xfrm>
          </p:grpSpPr>
          <p:sp>
            <p:nvSpPr>
              <p:cNvPr id="16" name="Rounded Rectangle 15"/>
              <p:cNvSpPr/>
              <p:nvPr/>
            </p:nvSpPr>
            <p:spPr>
              <a:xfrm>
                <a:off x="2152617" y="2688771"/>
                <a:ext cx="293914" cy="740229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2152617" y="3467203"/>
                <a:ext cx="30531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kern="0" cap="all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 </a:t>
                </a:r>
                <a:endParaRPr lang="en-US" cap="all" dirty="0"/>
              </a:p>
            </p:txBody>
          </p:sp>
          <p:sp>
            <p:nvSpPr>
              <p:cNvPr id="34" name="Rounded Rectangle 33"/>
              <p:cNvSpPr/>
              <p:nvPr/>
            </p:nvSpPr>
            <p:spPr>
              <a:xfrm>
                <a:off x="2152617" y="3884390"/>
                <a:ext cx="293914" cy="413955"/>
              </a:xfrm>
              <a:prstGeom prst="round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2094302" y="2281551"/>
              <a:ext cx="646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33%</a:t>
              </a: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3273544" y="2117192"/>
            <a:ext cx="684270" cy="2327813"/>
            <a:chOff x="2646716" y="2117192"/>
            <a:chExt cx="684270" cy="232781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6" name="Group 35"/>
            <p:cNvGrpSpPr/>
            <p:nvPr/>
          </p:nvGrpSpPr>
          <p:grpSpPr>
            <a:xfrm>
              <a:off x="2836195" y="2503714"/>
              <a:ext cx="305313" cy="1941291"/>
              <a:chOff x="2707249" y="2503714"/>
              <a:chExt cx="305313" cy="1941291"/>
            </a:xfrm>
          </p:grpSpPr>
          <p:sp>
            <p:nvSpPr>
              <p:cNvPr id="15" name="Rounded Rectangle 14"/>
              <p:cNvSpPr/>
              <p:nvPr/>
            </p:nvSpPr>
            <p:spPr>
              <a:xfrm>
                <a:off x="2707249" y="2503714"/>
                <a:ext cx="304801" cy="925285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2707249" y="3467203"/>
                <a:ext cx="30531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kern="0" cap="all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 </a:t>
                </a:r>
                <a:endParaRPr lang="en-US" cap="all" dirty="0"/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>
                <a:off x="2707249" y="3868061"/>
                <a:ext cx="293914" cy="576944"/>
              </a:xfrm>
              <a:prstGeom prst="round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2646716" y="2117192"/>
              <a:ext cx="6842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37%</a:t>
              </a: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3864078" y="2759891"/>
            <a:ext cx="673035" cy="1416036"/>
            <a:chOff x="3237250" y="2759891"/>
            <a:chExt cx="673035" cy="141603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7" name="Group 36"/>
            <p:cNvGrpSpPr/>
            <p:nvPr/>
          </p:nvGrpSpPr>
          <p:grpSpPr>
            <a:xfrm>
              <a:off x="3421111" y="3156857"/>
              <a:ext cx="305313" cy="1019070"/>
              <a:chOff x="3261421" y="3156857"/>
              <a:chExt cx="305313" cy="1019070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3261421" y="3156857"/>
                <a:ext cx="293914" cy="272143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3261421" y="3855095"/>
                <a:ext cx="293914" cy="320832"/>
              </a:xfrm>
              <a:prstGeom prst="round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3261421" y="3467203"/>
                <a:ext cx="30531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kern="0" cap="all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 </a:t>
                </a:r>
                <a:endParaRPr lang="en-US" cap="all" dirty="0"/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3237250" y="2759891"/>
              <a:ext cx="6730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10%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4443376" y="2595629"/>
            <a:ext cx="684270" cy="1482326"/>
            <a:chOff x="3722764" y="2595629"/>
            <a:chExt cx="684270" cy="148232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8" name="Group 37"/>
            <p:cNvGrpSpPr/>
            <p:nvPr/>
          </p:nvGrpSpPr>
          <p:grpSpPr>
            <a:xfrm>
              <a:off x="3884445" y="2988128"/>
              <a:ext cx="305313" cy="1089827"/>
              <a:chOff x="3814107" y="2988128"/>
              <a:chExt cx="305313" cy="1089827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3814107" y="2988128"/>
                <a:ext cx="293914" cy="435429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>
                <a:off x="3814107" y="3864068"/>
                <a:ext cx="293914" cy="213887"/>
              </a:xfrm>
              <a:prstGeom prst="round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3814107" y="3467203"/>
                <a:ext cx="30531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kern="0" cap="all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 </a:t>
                </a:r>
                <a:endParaRPr lang="en-US" cap="all" dirty="0"/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3722764" y="2595629"/>
              <a:ext cx="6842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17%</a:t>
              </a: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6353907" y="1459654"/>
            <a:ext cx="4572001" cy="4384430"/>
            <a:chOff x="6353907" y="1459654"/>
            <a:chExt cx="4572001" cy="438443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154" name="Group 153"/>
            <p:cNvGrpSpPr/>
            <p:nvPr/>
          </p:nvGrpSpPr>
          <p:grpSpPr>
            <a:xfrm>
              <a:off x="7003462" y="3725453"/>
              <a:ext cx="1544897" cy="2118631"/>
              <a:chOff x="7003462" y="3725453"/>
              <a:chExt cx="1544897" cy="2118631"/>
            </a:xfrm>
          </p:grpSpPr>
          <p:sp>
            <p:nvSpPr>
              <p:cNvPr id="9" name="Freeform 8"/>
              <p:cNvSpPr/>
              <p:nvPr/>
            </p:nvSpPr>
            <p:spPr>
              <a:xfrm rot="13332969" flipV="1">
                <a:off x="7003462" y="3725453"/>
                <a:ext cx="1544897" cy="2118631"/>
              </a:xfrm>
              <a:custGeom>
                <a:avLst/>
                <a:gdLst>
                  <a:gd name="connsiteX0" fmla="*/ 685800 w 1371600"/>
                  <a:gd name="connsiteY0" fmla="*/ 1960616 h 1960616"/>
                  <a:gd name="connsiteX1" fmla="*/ 1371600 w 1371600"/>
                  <a:gd name="connsiteY1" fmla="*/ 1274816 h 1960616"/>
                  <a:gd name="connsiteX2" fmla="*/ 1254476 w 1371600"/>
                  <a:gd name="connsiteY2" fmla="*/ 891379 h 1960616"/>
                  <a:gd name="connsiteX3" fmla="*/ 1235068 w 1371600"/>
                  <a:gd name="connsiteY3" fmla="*/ 867856 h 1960616"/>
                  <a:gd name="connsiteX4" fmla="*/ 815817 w 1371600"/>
                  <a:gd name="connsiteY4" fmla="*/ 101386 h 1960616"/>
                  <a:gd name="connsiteX5" fmla="*/ 815738 w 1371600"/>
                  <a:gd name="connsiteY5" fmla="*/ 101386 h 1960616"/>
                  <a:gd name="connsiteX6" fmla="*/ 812181 w 1371600"/>
                  <a:gd name="connsiteY6" fmla="*/ 83771 h 1960616"/>
                  <a:gd name="connsiteX7" fmla="*/ 685800 w 1371600"/>
                  <a:gd name="connsiteY7" fmla="*/ 0 h 1960616"/>
                  <a:gd name="connsiteX8" fmla="*/ 559419 w 1371600"/>
                  <a:gd name="connsiteY8" fmla="*/ 83771 h 1960616"/>
                  <a:gd name="connsiteX9" fmla="*/ 555863 w 1371600"/>
                  <a:gd name="connsiteY9" fmla="*/ 101386 h 1960616"/>
                  <a:gd name="connsiteX10" fmla="*/ 555783 w 1371600"/>
                  <a:gd name="connsiteY10" fmla="*/ 101386 h 1960616"/>
                  <a:gd name="connsiteX11" fmla="*/ 136532 w 1371600"/>
                  <a:gd name="connsiteY11" fmla="*/ 867856 h 1960616"/>
                  <a:gd name="connsiteX12" fmla="*/ 117124 w 1371600"/>
                  <a:gd name="connsiteY12" fmla="*/ 891379 h 1960616"/>
                  <a:gd name="connsiteX13" fmla="*/ 0 w 1371600"/>
                  <a:gd name="connsiteY13" fmla="*/ 1274816 h 1960616"/>
                  <a:gd name="connsiteX14" fmla="*/ 685800 w 1371600"/>
                  <a:gd name="connsiteY14" fmla="*/ 1960616 h 1960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71600" h="1960616">
                    <a:moveTo>
                      <a:pt x="685800" y="1960616"/>
                    </a:moveTo>
                    <a:cubicBezTo>
                      <a:pt x="1064557" y="1960616"/>
                      <a:pt x="1371600" y="1653573"/>
                      <a:pt x="1371600" y="1274816"/>
                    </a:cubicBezTo>
                    <a:cubicBezTo>
                      <a:pt x="1371600" y="1132782"/>
                      <a:pt x="1328422" y="1000833"/>
                      <a:pt x="1254476" y="891379"/>
                    </a:cubicBezTo>
                    <a:lnTo>
                      <a:pt x="1235068" y="867856"/>
                    </a:lnTo>
                    <a:lnTo>
                      <a:pt x="815817" y="101386"/>
                    </a:lnTo>
                    <a:lnTo>
                      <a:pt x="815738" y="101386"/>
                    </a:lnTo>
                    <a:lnTo>
                      <a:pt x="812181" y="83771"/>
                    </a:lnTo>
                    <a:cubicBezTo>
                      <a:pt x="791359" y="34542"/>
                      <a:pt x="742614" y="0"/>
                      <a:pt x="685800" y="0"/>
                    </a:cubicBezTo>
                    <a:cubicBezTo>
                      <a:pt x="628987" y="0"/>
                      <a:pt x="580241" y="34542"/>
                      <a:pt x="559419" y="83771"/>
                    </a:cubicBezTo>
                    <a:lnTo>
                      <a:pt x="555863" y="101386"/>
                    </a:lnTo>
                    <a:lnTo>
                      <a:pt x="555783" y="101386"/>
                    </a:lnTo>
                    <a:lnTo>
                      <a:pt x="136532" y="867856"/>
                    </a:lnTo>
                    <a:lnTo>
                      <a:pt x="117124" y="891379"/>
                    </a:lnTo>
                    <a:cubicBezTo>
                      <a:pt x="43178" y="1000833"/>
                      <a:pt x="0" y="1132782"/>
                      <a:pt x="0" y="1274816"/>
                    </a:cubicBezTo>
                    <a:cubicBezTo>
                      <a:pt x="0" y="1653573"/>
                      <a:pt x="307043" y="1960616"/>
                      <a:pt x="685800" y="1960616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8" name="Group 147"/>
              <p:cNvGrpSpPr/>
              <p:nvPr/>
            </p:nvGrpSpPr>
            <p:grpSpPr>
              <a:xfrm>
                <a:off x="7131982" y="4488628"/>
                <a:ext cx="966932" cy="1090911"/>
                <a:chOff x="7108536" y="4488628"/>
                <a:chExt cx="966932" cy="1090911"/>
              </a:xfrm>
            </p:grpSpPr>
            <p:grpSp>
              <p:nvGrpSpPr>
                <p:cNvPr id="106" name="Group 4"/>
                <p:cNvGrpSpPr>
                  <a:grpSpLocks noChangeAspect="1"/>
                </p:cNvGrpSpPr>
                <p:nvPr/>
              </p:nvGrpSpPr>
              <p:grpSpPr bwMode="auto">
                <a:xfrm>
                  <a:off x="7303192" y="4488628"/>
                  <a:ext cx="536276" cy="435203"/>
                  <a:chOff x="2199" y="826"/>
                  <a:chExt cx="3279" cy="2661"/>
                </a:xfrm>
                <a:solidFill>
                  <a:schemeClr val="bg1"/>
                </a:solidFill>
              </p:grpSpPr>
              <p:sp>
                <p:nvSpPr>
                  <p:cNvPr id="109" name="Freeform 6"/>
                  <p:cNvSpPr>
                    <a:spLocks/>
                  </p:cNvSpPr>
                  <p:nvPr/>
                </p:nvSpPr>
                <p:spPr bwMode="auto">
                  <a:xfrm>
                    <a:off x="2199" y="826"/>
                    <a:ext cx="2868" cy="1843"/>
                  </a:xfrm>
                  <a:custGeom>
                    <a:avLst/>
                    <a:gdLst>
                      <a:gd name="T0" fmla="*/ 0 w 5737"/>
                      <a:gd name="T1" fmla="*/ 0 h 3685"/>
                      <a:gd name="T2" fmla="*/ 1160 w 5737"/>
                      <a:gd name="T3" fmla="*/ 0 h 3685"/>
                      <a:gd name="T4" fmla="*/ 2594 w 5737"/>
                      <a:gd name="T5" fmla="*/ 3276 h 3685"/>
                      <a:gd name="T6" fmla="*/ 5737 w 5737"/>
                      <a:gd name="T7" fmla="*/ 3276 h 3685"/>
                      <a:gd name="T8" fmla="*/ 5737 w 5737"/>
                      <a:gd name="T9" fmla="*/ 3685 h 3685"/>
                      <a:gd name="T10" fmla="*/ 2325 w 5737"/>
                      <a:gd name="T11" fmla="*/ 3685 h 3685"/>
                      <a:gd name="T12" fmla="*/ 891 w 5737"/>
                      <a:gd name="T13" fmla="*/ 411 h 3685"/>
                      <a:gd name="T14" fmla="*/ 0 w 5737"/>
                      <a:gd name="T15" fmla="*/ 411 h 3685"/>
                      <a:gd name="T16" fmla="*/ 0 w 5737"/>
                      <a:gd name="T17" fmla="*/ 0 h 368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737" h="3685">
                        <a:moveTo>
                          <a:pt x="0" y="0"/>
                        </a:moveTo>
                        <a:lnTo>
                          <a:pt x="1160" y="0"/>
                        </a:lnTo>
                        <a:lnTo>
                          <a:pt x="2594" y="3276"/>
                        </a:lnTo>
                        <a:lnTo>
                          <a:pt x="5737" y="3276"/>
                        </a:lnTo>
                        <a:lnTo>
                          <a:pt x="5737" y="3685"/>
                        </a:lnTo>
                        <a:lnTo>
                          <a:pt x="2325" y="3685"/>
                        </a:lnTo>
                        <a:lnTo>
                          <a:pt x="891" y="411"/>
                        </a:lnTo>
                        <a:lnTo>
                          <a:pt x="0" y="41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0" name="Freeform 7"/>
                  <p:cNvSpPr>
                    <a:spLocks/>
                  </p:cNvSpPr>
                  <p:nvPr/>
                </p:nvSpPr>
                <p:spPr bwMode="auto">
                  <a:xfrm>
                    <a:off x="3223" y="1236"/>
                    <a:ext cx="2255" cy="1023"/>
                  </a:xfrm>
                  <a:custGeom>
                    <a:avLst/>
                    <a:gdLst>
                      <a:gd name="T0" fmla="*/ 0 w 4509"/>
                      <a:gd name="T1" fmla="*/ 0 h 2047"/>
                      <a:gd name="T2" fmla="*/ 4509 w 4509"/>
                      <a:gd name="T3" fmla="*/ 0 h 2047"/>
                      <a:gd name="T4" fmla="*/ 3688 w 4509"/>
                      <a:gd name="T5" fmla="*/ 2047 h 2047"/>
                      <a:gd name="T6" fmla="*/ 819 w 4509"/>
                      <a:gd name="T7" fmla="*/ 2047 h 2047"/>
                      <a:gd name="T8" fmla="*/ 0 w 4509"/>
                      <a:gd name="T9" fmla="*/ 0 h 20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09" h="2047">
                        <a:moveTo>
                          <a:pt x="0" y="0"/>
                        </a:moveTo>
                        <a:lnTo>
                          <a:pt x="4509" y="0"/>
                        </a:lnTo>
                        <a:lnTo>
                          <a:pt x="3688" y="2047"/>
                        </a:lnTo>
                        <a:lnTo>
                          <a:pt x="819" y="204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1" name="Freeform 8"/>
                  <p:cNvSpPr>
                    <a:spLocks/>
                  </p:cNvSpPr>
                  <p:nvPr/>
                </p:nvSpPr>
                <p:spPr bwMode="auto">
                  <a:xfrm>
                    <a:off x="3428" y="2873"/>
                    <a:ext cx="615" cy="614"/>
                  </a:xfrm>
                  <a:custGeom>
                    <a:avLst/>
                    <a:gdLst>
                      <a:gd name="T0" fmla="*/ 614 w 1229"/>
                      <a:gd name="T1" fmla="*/ 0 h 1228"/>
                      <a:gd name="T2" fmla="*/ 698 w 1229"/>
                      <a:gd name="T3" fmla="*/ 6 h 1228"/>
                      <a:gd name="T4" fmla="*/ 777 w 1229"/>
                      <a:gd name="T5" fmla="*/ 22 h 1228"/>
                      <a:gd name="T6" fmla="*/ 855 w 1229"/>
                      <a:gd name="T7" fmla="*/ 48 h 1228"/>
                      <a:gd name="T8" fmla="*/ 924 w 1229"/>
                      <a:gd name="T9" fmla="*/ 84 h 1228"/>
                      <a:gd name="T10" fmla="*/ 990 w 1229"/>
                      <a:gd name="T11" fmla="*/ 128 h 1228"/>
                      <a:gd name="T12" fmla="*/ 1050 w 1229"/>
                      <a:gd name="T13" fmla="*/ 179 h 1228"/>
                      <a:gd name="T14" fmla="*/ 1101 w 1229"/>
                      <a:gd name="T15" fmla="*/ 239 h 1228"/>
                      <a:gd name="T16" fmla="*/ 1145 w 1229"/>
                      <a:gd name="T17" fmla="*/ 304 h 1228"/>
                      <a:gd name="T18" fmla="*/ 1181 w 1229"/>
                      <a:gd name="T19" fmla="*/ 376 h 1228"/>
                      <a:gd name="T20" fmla="*/ 1207 w 1229"/>
                      <a:gd name="T21" fmla="*/ 451 h 1228"/>
                      <a:gd name="T22" fmla="*/ 1223 w 1229"/>
                      <a:gd name="T23" fmla="*/ 531 h 1228"/>
                      <a:gd name="T24" fmla="*/ 1229 w 1229"/>
                      <a:gd name="T25" fmla="*/ 614 h 1228"/>
                      <a:gd name="T26" fmla="*/ 1223 w 1229"/>
                      <a:gd name="T27" fmla="*/ 698 h 1228"/>
                      <a:gd name="T28" fmla="*/ 1207 w 1229"/>
                      <a:gd name="T29" fmla="*/ 777 h 1228"/>
                      <a:gd name="T30" fmla="*/ 1181 w 1229"/>
                      <a:gd name="T31" fmla="*/ 853 h 1228"/>
                      <a:gd name="T32" fmla="*/ 1145 w 1229"/>
                      <a:gd name="T33" fmla="*/ 924 h 1228"/>
                      <a:gd name="T34" fmla="*/ 1101 w 1229"/>
                      <a:gd name="T35" fmla="*/ 990 h 1228"/>
                      <a:gd name="T36" fmla="*/ 1050 w 1229"/>
                      <a:gd name="T37" fmla="*/ 1049 h 1228"/>
                      <a:gd name="T38" fmla="*/ 990 w 1229"/>
                      <a:gd name="T39" fmla="*/ 1101 h 1228"/>
                      <a:gd name="T40" fmla="*/ 924 w 1229"/>
                      <a:gd name="T41" fmla="*/ 1145 h 1228"/>
                      <a:gd name="T42" fmla="*/ 855 w 1229"/>
                      <a:gd name="T43" fmla="*/ 1180 h 1228"/>
                      <a:gd name="T44" fmla="*/ 777 w 1229"/>
                      <a:gd name="T45" fmla="*/ 1206 h 1228"/>
                      <a:gd name="T46" fmla="*/ 698 w 1229"/>
                      <a:gd name="T47" fmla="*/ 1222 h 1228"/>
                      <a:gd name="T48" fmla="*/ 614 w 1229"/>
                      <a:gd name="T49" fmla="*/ 1228 h 1228"/>
                      <a:gd name="T50" fmla="*/ 531 w 1229"/>
                      <a:gd name="T51" fmla="*/ 1222 h 1228"/>
                      <a:gd name="T52" fmla="*/ 451 w 1229"/>
                      <a:gd name="T53" fmla="*/ 1206 h 1228"/>
                      <a:gd name="T54" fmla="*/ 375 w 1229"/>
                      <a:gd name="T55" fmla="*/ 1180 h 1228"/>
                      <a:gd name="T56" fmla="*/ 304 w 1229"/>
                      <a:gd name="T57" fmla="*/ 1145 h 1228"/>
                      <a:gd name="T58" fmla="*/ 238 w 1229"/>
                      <a:gd name="T59" fmla="*/ 1101 h 1228"/>
                      <a:gd name="T60" fmla="*/ 181 w 1229"/>
                      <a:gd name="T61" fmla="*/ 1049 h 1228"/>
                      <a:gd name="T62" fmla="*/ 129 w 1229"/>
                      <a:gd name="T63" fmla="*/ 990 h 1228"/>
                      <a:gd name="T64" fmla="*/ 83 w 1229"/>
                      <a:gd name="T65" fmla="*/ 924 h 1228"/>
                      <a:gd name="T66" fmla="*/ 49 w 1229"/>
                      <a:gd name="T67" fmla="*/ 853 h 1228"/>
                      <a:gd name="T68" fmla="*/ 21 w 1229"/>
                      <a:gd name="T69" fmla="*/ 777 h 1228"/>
                      <a:gd name="T70" fmla="*/ 5 w 1229"/>
                      <a:gd name="T71" fmla="*/ 698 h 1228"/>
                      <a:gd name="T72" fmla="*/ 0 w 1229"/>
                      <a:gd name="T73" fmla="*/ 614 h 1228"/>
                      <a:gd name="T74" fmla="*/ 5 w 1229"/>
                      <a:gd name="T75" fmla="*/ 531 h 1228"/>
                      <a:gd name="T76" fmla="*/ 21 w 1229"/>
                      <a:gd name="T77" fmla="*/ 451 h 1228"/>
                      <a:gd name="T78" fmla="*/ 49 w 1229"/>
                      <a:gd name="T79" fmla="*/ 376 h 1228"/>
                      <a:gd name="T80" fmla="*/ 83 w 1229"/>
                      <a:gd name="T81" fmla="*/ 304 h 1228"/>
                      <a:gd name="T82" fmla="*/ 129 w 1229"/>
                      <a:gd name="T83" fmla="*/ 239 h 1228"/>
                      <a:gd name="T84" fmla="*/ 181 w 1229"/>
                      <a:gd name="T85" fmla="*/ 179 h 1228"/>
                      <a:gd name="T86" fmla="*/ 238 w 1229"/>
                      <a:gd name="T87" fmla="*/ 128 h 1228"/>
                      <a:gd name="T88" fmla="*/ 304 w 1229"/>
                      <a:gd name="T89" fmla="*/ 84 h 1228"/>
                      <a:gd name="T90" fmla="*/ 375 w 1229"/>
                      <a:gd name="T91" fmla="*/ 48 h 1228"/>
                      <a:gd name="T92" fmla="*/ 451 w 1229"/>
                      <a:gd name="T93" fmla="*/ 22 h 1228"/>
                      <a:gd name="T94" fmla="*/ 531 w 1229"/>
                      <a:gd name="T95" fmla="*/ 6 h 1228"/>
                      <a:gd name="T96" fmla="*/ 614 w 1229"/>
                      <a:gd name="T97" fmla="*/ 0 h 12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1229" h="1228">
                        <a:moveTo>
                          <a:pt x="614" y="0"/>
                        </a:moveTo>
                        <a:lnTo>
                          <a:pt x="698" y="6"/>
                        </a:lnTo>
                        <a:lnTo>
                          <a:pt x="777" y="22"/>
                        </a:lnTo>
                        <a:lnTo>
                          <a:pt x="855" y="48"/>
                        </a:lnTo>
                        <a:lnTo>
                          <a:pt x="924" y="84"/>
                        </a:lnTo>
                        <a:lnTo>
                          <a:pt x="990" y="128"/>
                        </a:lnTo>
                        <a:lnTo>
                          <a:pt x="1050" y="179"/>
                        </a:lnTo>
                        <a:lnTo>
                          <a:pt x="1101" y="239"/>
                        </a:lnTo>
                        <a:lnTo>
                          <a:pt x="1145" y="304"/>
                        </a:lnTo>
                        <a:lnTo>
                          <a:pt x="1181" y="376"/>
                        </a:lnTo>
                        <a:lnTo>
                          <a:pt x="1207" y="451"/>
                        </a:lnTo>
                        <a:lnTo>
                          <a:pt x="1223" y="531"/>
                        </a:lnTo>
                        <a:lnTo>
                          <a:pt x="1229" y="614"/>
                        </a:lnTo>
                        <a:lnTo>
                          <a:pt x="1223" y="698"/>
                        </a:lnTo>
                        <a:lnTo>
                          <a:pt x="1207" y="777"/>
                        </a:lnTo>
                        <a:lnTo>
                          <a:pt x="1181" y="853"/>
                        </a:lnTo>
                        <a:lnTo>
                          <a:pt x="1145" y="924"/>
                        </a:lnTo>
                        <a:lnTo>
                          <a:pt x="1101" y="990"/>
                        </a:lnTo>
                        <a:lnTo>
                          <a:pt x="1050" y="1049"/>
                        </a:lnTo>
                        <a:lnTo>
                          <a:pt x="990" y="1101"/>
                        </a:lnTo>
                        <a:lnTo>
                          <a:pt x="924" y="1145"/>
                        </a:lnTo>
                        <a:lnTo>
                          <a:pt x="855" y="1180"/>
                        </a:lnTo>
                        <a:lnTo>
                          <a:pt x="777" y="1206"/>
                        </a:lnTo>
                        <a:lnTo>
                          <a:pt x="698" y="1222"/>
                        </a:lnTo>
                        <a:lnTo>
                          <a:pt x="614" y="1228"/>
                        </a:lnTo>
                        <a:lnTo>
                          <a:pt x="531" y="1222"/>
                        </a:lnTo>
                        <a:lnTo>
                          <a:pt x="451" y="1206"/>
                        </a:lnTo>
                        <a:lnTo>
                          <a:pt x="375" y="1180"/>
                        </a:lnTo>
                        <a:lnTo>
                          <a:pt x="304" y="1145"/>
                        </a:lnTo>
                        <a:lnTo>
                          <a:pt x="238" y="1101"/>
                        </a:lnTo>
                        <a:lnTo>
                          <a:pt x="181" y="1049"/>
                        </a:lnTo>
                        <a:lnTo>
                          <a:pt x="129" y="990"/>
                        </a:lnTo>
                        <a:lnTo>
                          <a:pt x="83" y="924"/>
                        </a:lnTo>
                        <a:lnTo>
                          <a:pt x="49" y="853"/>
                        </a:lnTo>
                        <a:lnTo>
                          <a:pt x="21" y="777"/>
                        </a:lnTo>
                        <a:lnTo>
                          <a:pt x="5" y="698"/>
                        </a:lnTo>
                        <a:lnTo>
                          <a:pt x="0" y="614"/>
                        </a:lnTo>
                        <a:lnTo>
                          <a:pt x="5" y="531"/>
                        </a:lnTo>
                        <a:lnTo>
                          <a:pt x="21" y="451"/>
                        </a:lnTo>
                        <a:lnTo>
                          <a:pt x="49" y="376"/>
                        </a:lnTo>
                        <a:lnTo>
                          <a:pt x="83" y="304"/>
                        </a:lnTo>
                        <a:lnTo>
                          <a:pt x="129" y="239"/>
                        </a:lnTo>
                        <a:lnTo>
                          <a:pt x="181" y="179"/>
                        </a:lnTo>
                        <a:lnTo>
                          <a:pt x="238" y="128"/>
                        </a:lnTo>
                        <a:lnTo>
                          <a:pt x="304" y="84"/>
                        </a:lnTo>
                        <a:lnTo>
                          <a:pt x="375" y="48"/>
                        </a:lnTo>
                        <a:lnTo>
                          <a:pt x="451" y="22"/>
                        </a:lnTo>
                        <a:lnTo>
                          <a:pt x="531" y="6"/>
                        </a:lnTo>
                        <a:lnTo>
                          <a:pt x="61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2" name="Freeform 9"/>
                  <p:cNvSpPr>
                    <a:spLocks/>
                  </p:cNvSpPr>
                  <p:nvPr/>
                </p:nvSpPr>
                <p:spPr bwMode="auto">
                  <a:xfrm>
                    <a:off x="4453" y="2873"/>
                    <a:ext cx="614" cy="614"/>
                  </a:xfrm>
                  <a:custGeom>
                    <a:avLst/>
                    <a:gdLst>
                      <a:gd name="T0" fmla="*/ 615 w 1230"/>
                      <a:gd name="T1" fmla="*/ 0 h 1228"/>
                      <a:gd name="T2" fmla="*/ 698 w 1230"/>
                      <a:gd name="T3" fmla="*/ 6 h 1228"/>
                      <a:gd name="T4" fmla="*/ 780 w 1230"/>
                      <a:gd name="T5" fmla="*/ 22 h 1228"/>
                      <a:gd name="T6" fmla="*/ 856 w 1230"/>
                      <a:gd name="T7" fmla="*/ 48 h 1228"/>
                      <a:gd name="T8" fmla="*/ 925 w 1230"/>
                      <a:gd name="T9" fmla="*/ 84 h 1228"/>
                      <a:gd name="T10" fmla="*/ 991 w 1230"/>
                      <a:gd name="T11" fmla="*/ 128 h 1228"/>
                      <a:gd name="T12" fmla="*/ 1051 w 1230"/>
                      <a:gd name="T13" fmla="*/ 179 h 1228"/>
                      <a:gd name="T14" fmla="*/ 1102 w 1230"/>
                      <a:gd name="T15" fmla="*/ 239 h 1228"/>
                      <a:gd name="T16" fmla="*/ 1146 w 1230"/>
                      <a:gd name="T17" fmla="*/ 304 h 1228"/>
                      <a:gd name="T18" fmla="*/ 1182 w 1230"/>
                      <a:gd name="T19" fmla="*/ 376 h 1228"/>
                      <a:gd name="T20" fmla="*/ 1208 w 1230"/>
                      <a:gd name="T21" fmla="*/ 451 h 1228"/>
                      <a:gd name="T22" fmla="*/ 1226 w 1230"/>
                      <a:gd name="T23" fmla="*/ 531 h 1228"/>
                      <a:gd name="T24" fmla="*/ 1230 w 1230"/>
                      <a:gd name="T25" fmla="*/ 614 h 1228"/>
                      <a:gd name="T26" fmla="*/ 1226 w 1230"/>
                      <a:gd name="T27" fmla="*/ 698 h 1228"/>
                      <a:gd name="T28" fmla="*/ 1208 w 1230"/>
                      <a:gd name="T29" fmla="*/ 777 h 1228"/>
                      <a:gd name="T30" fmla="*/ 1182 w 1230"/>
                      <a:gd name="T31" fmla="*/ 853 h 1228"/>
                      <a:gd name="T32" fmla="*/ 1146 w 1230"/>
                      <a:gd name="T33" fmla="*/ 924 h 1228"/>
                      <a:gd name="T34" fmla="*/ 1102 w 1230"/>
                      <a:gd name="T35" fmla="*/ 990 h 1228"/>
                      <a:gd name="T36" fmla="*/ 1051 w 1230"/>
                      <a:gd name="T37" fmla="*/ 1049 h 1228"/>
                      <a:gd name="T38" fmla="*/ 991 w 1230"/>
                      <a:gd name="T39" fmla="*/ 1101 h 1228"/>
                      <a:gd name="T40" fmla="*/ 925 w 1230"/>
                      <a:gd name="T41" fmla="*/ 1145 h 1228"/>
                      <a:gd name="T42" fmla="*/ 856 w 1230"/>
                      <a:gd name="T43" fmla="*/ 1180 h 1228"/>
                      <a:gd name="T44" fmla="*/ 780 w 1230"/>
                      <a:gd name="T45" fmla="*/ 1206 h 1228"/>
                      <a:gd name="T46" fmla="*/ 698 w 1230"/>
                      <a:gd name="T47" fmla="*/ 1222 h 1228"/>
                      <a:gd name="T48" fmla="*/ 615 w 1230"/>
                      <a:gd name="T49" fmla="*/ 1228 h 1228"/>
                      <a:gd name="T50" fmla="*/ 531 w 1230"/>
                      <a:gd name="T51" fmla="*/ 1222 h 1228"/>
                      <a:gd name="T52" fmla="*/ 452 w 1230"/>
                      <a:gd name="T53" fmla="*/ 1206 h 1228"/>
                      <a:gd name="T54" fmla="*/ 376 w 1230"/>
                      <a:gd name="T55" fmla="*/ 1180 h 1228"/>
                      <a:gd name="T56" fmla="*/ 305 w 1230"/>
                      <a:gd name="T57" fmla="*/ 1145 h 1228"/>
                      <a:gd name="T58" fmla="*/ 241 w 1230"/>
                      <a:gd name="T59" fmla="*/ 1101 h 1228"/>
                      <a:gd name="T60" fmla="*/ 181 w 1230"/>
                      <a:gd name="T61" fmla="*/ 1049 h 1228"/>
                      <a:gd name="T62" fmla="*/ 130 w 1230"/>
                      <a:gd name="T63" fmla="*/ 990 h 1228"/>
                      <a:gd name="T64" fmla="*/ 86 w 1230"/>
                      <a:gd name="T65" fmla="*/ 924 h 1228"/>
                      <a:gd name="T66" fmla="*/ 50 w 1230"/>
                      <a:gd name="T67" fmla="*/ 853 h 1228"/>
                      <a:gd name="T68" fmla="*/ 22 w 1230"/>
                      <a:gd name="T69" fmla="*/ 777 h 1228"/>
                      <a:gd name="T70" fmla="*/ 6 w 1230"/>
                      <a:gd name="T71" fmla="*/ 698 h 1228"/>
                      <a:gd name="T72" fmla="*/ 0 w 1230"/>
                      <a:gd name="T73" fmla="*/ 614 h 1228"/>
                      <a:gd name="T74" fmla="*/ 6 w 1230"/>
                      <a:gd name="T75" fmla="*/ 531 h 1228"/>
                      <a:gd name="T76" fmla="*/ 22 w 1230"/>
                      <a:gd name="T77" fmla="*/ 451 h 1228"/>
                      <a:gd name="T78" fmla="*/ 50 w 1230"/>
                      <a:gd name="T79" fmla="*/ 376 h 1228"/>
                      <a:gd name="T80" fmla="*/ 86 w 1230"/>
                      <a:gd name="T81" fmla="*/ 304 h 1228"/>
                      <a:gd name="T82" fmla="*/ 130 w 1230"/>
                      <a:gd name="T83" fmla="*/ 239 h 1228"/>
                      <a:gd name="T84" fmla="*/ 181 w 1230"/>
                      <a:gd name="T85" fmla="*/ 179 h 1228"/>
                      <a:gd name="T86" fmla="*/ 241 w 1230"/>
                      <a:gd name="T87" fmla="*/ 128 h 1228"/>
                      <a:gd name="T88" fmla="*/ 305 w 1230"/>
                      <a:gd name="T89" fmla="*/ 84 h 1228"/>
                      <a:gd name="T90" fmla="*/ 376 w 1230"/>
                      <a:gd name="T91" fmla="*/ 48 h 1228"/>
                      <a:gd name="T92" fmla="*/ 452 w 1230"/>
                      <a:gd name="T93" fmla="*/ 22 h 1228"/>
                      <a:gd name="T94" fmla="*/ 531 w 1230"/>
                      <a:gd name="T95" fmla="*/ 6 h 1228"/>
                      <a:gd name="T96" fmla="*/ 615 w 1230"/>
                      <a:gd name="T97" fmla="*/ 0 h 12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1230" h="1228">
                        <a:moveTo>
                          <a:pt x="615" y="0"/>
                        </a:moveTo>
                        <a:lnTo>
                          <a:pt x="698" y="6"/>
                        </a:lnTo>
                        <a:lnTo>
                          <a:pt x="780" y="22"/>
                        </a:lnTo>
                        <a:lnTo>
                          <a:pt x="856" y="48"/>
                        </a:lnTo>
                        <a:lnTo>
                          <a:pt x="925" y="84"/>
                        </a:lnTo>
                        <a:lnTo>
                          <a:pt x="991" y="128"/>
                        </a:lnTo>
                        <a:lnTo>
                          <a:pt x="1051" y="179"/>
                        </a:lnTo>
                        <a:lnTo>
                          <a:pt x="1102" y="239"/>
                        </a:lnTo>
                        <a:lnTo>
                          <a:pt x="1146" y="304"/>
                        </a:lnTo>
                        <a:lnTo>
                          <a:pt x="1182" y="376"/>
                        </a:lnTo>
                        <a:lnTo>
                          <a:pt x="1208" y="451"/>
                        </a:lnTo>
                        <a:lnTo>
                          <a:pt x="1226" y="531"/>
                        </a:lnTo>
                        <a:lnTo>
                          <a:pt x="1230" y="614"/>
                        </a:lnTo>
                        <a:lnTo>
                          <a:pt x="1226" y="698"/>
                        </a:lnTo>
                        <a:lnTo>
                          <a:pt x="1208" y="777"/>
                        </a:lnTo>
                        <a:lnTo>
                          <a:pt x="1182" y="853"/>
                        </a:lnTo>
                        <a:lnTo>
                          <a:pt x="1146" y="924"/>
                        </a:lnTo>
                        <a:lnTo>
                          <a:pt x="1102" y="990"/>
                        </a:lnTo>
                        <a:lnTo>
                          <a:pt x="1051" y="1049"/>
                        </a:lnTo>
                        <a:lnTo>
                          <a:pt x="991" y="1101"/>
                        </a:lnTo>
                        <a:lnTo>
                          <a:pt x="925" y="1145"/>
                        </a:lnTo>
                        <a:lnTo>
                          <a:pt x="856" y="1180"/>
                        </a:lnTo>
                        <a:lnTo>
                          <a:pt x="780" y="1206"/>
                        </a:lnTo>
                        <a:lnTo>
                          <a:pt x="698" y="1222"/>
                        </a:lnTo>
                        <a:lnTo>
                          <a:pt x="615" y="1228"/>
                        </a:lnTo>
                        <a:lnTo>
                          <a:pt x="531" y="1222"/>
                        </a:lnTo>
                        <a:lnTo>
                          <a:pt x="452" y="1206"/>
                        </a:lnTo>
                        <a:lnTo>
                          <a:pt x="376" y="1180"/>
                        </a:lnTo>
                        <a:lnTo>
                          <a:pt x="305" y="1145"/>
                        </a:lnTo>
                        <a:lnTo>
                          <a:pt x="241" y="1101"/>
                        </a:lnTo>
                        <a:lnTo>
                          <a:pt x="181" y="1049"/>
                        </a:lnTo>
                        <a:lnTo>
                          <a:pt x="130" y="990"/>
                        </a:lnTo>
                        <a:lnTo>
                          <a:pt x="86" y="924"/>
                        </a:lnTo>
                        <a:lnTo>
                          <a:pt x="50" y="853"/>
                        </a:lnTo>
                        <a:lnTo>
                          <a:pt x="22" y="777"/>
                        </a:lnTo>
                        <a:lnTo>
                          <a:pt x="6" y="698"/>
                        </a:lnTo>
                        <a:lnTo>
                          <a:pt x="0" y="614"/>
                        </a:lnTo>
                        <a:lnTo>
                          <a:pt x="6" y="531"/>
                        </a:lnTo>
                        <a:lnTo>
                          <a:pt x="22" y="451"/>
                        </a:lnTo>
                        <a:lnTo>
                          <a:pt x="50" y="376"/>
                        </a:lnTo>
                        <a:lnTo>
                          <a:pt x="86" y="304"/>
                        </a:lnTo>
                        <a:lnTo>
                          <a:pt x="130" y="239"/>
                        </a:lnTo>
                        <a:lnTo>
                          <a:pt x="181" y="179"/>
                        </a:lnTo>
                        <a:lnTo>
                          <a:pt x="241" y="128"/>
                        </a:lnTo>
                        <a:lnTo>
                          <a:pt x="305" y="84"/>
                        </a:lnTo>
                        <a:lnTo>
                          <a:pt x="376" y="48"/>
                        </a:lnTo>
                        <a:lnTo>
                          <a:pt x="452" y="22"/>
                        </a:lnTo>
                        <a:lnTo>
                          <a:pt x="531" y="6"/>
                        </a:lnTo>
                        <a:lnTo>
                          <a:pt x="6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13" name="Rectangle 112"/>
                <p:cNvSpPr/>
                <p:nvPr/>
              </p:nvSpPr>
              <p:spPr>
                <a:xfrm>
                  <a:off x="7108536" y="4933208"/>
                  <a:ext cx="966932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kern="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Sample</a:t>
                  </a:r>
                </a:p>
                <a:p>
                  <a:pPr algn="ctr"/>
                  <a:r>
                    <a:rPr lang="en-US" kern="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 text</a:t>
                  </a:r>
                  <a:endParaRPr lang="en-US" dirty="0"/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6353907" y="2596957"/>
              <a:ext cx="2208332" cy="1482143"/>
              <a:chOff x="6353907" y="2596957"/>
              <a:chExt cx="2208332" cy="1482143"/>
            </a:xfrm>
          </p:grpSpPr>
          <p:sp>
            <p:nvSpPr>
              <p:cNvPr id="6" name="Freeform 5"/>
              <p:cNvSpPr/>
              <p:nvPr/>
            </p:nvSpPr>
            <p:spPr>
              <a:xfrm rot="17584936" flipV="1">
                <a:off x="6717001" y="2233863"/>
                <a:ext cx="1482143" cy="2208332"/>
              </a:xfrm>
              <a:custGeom>
                <a:avLst/>
                <a:gdLst>
                  <a:gd name="connsiteX0" fmla="*/ 685800 w 1371600"/>
                  <a:gd name="connsiteY0" fmla="*/ 1960616 h 1960616"/>
                  <a:gd name="connsiteX1" fmla="*/ 1371600 w 1371600"/>
                  <a:gd name="connsiteY1" fmla="*/ 1274816 h 1960616"/>
                  <a:gd name="connsiteX2" fmla="*/ 1254476 w 1371600"/>
                  <a:gd name="connsiteY2" fmla="*/ 891379 h 1960616"/>
                  <a:gd name="connsiteX3" fmla="*/ 1235068 w 1371600"/>
                  <a:gd name="connsiteY3" fmla="*/ 867856 h 1960616"/>
                  <a:gd name="connsiteX4" fmla="*/ 815817 w 1371600"/>
                  <a:gd name="connsiteY4" fmla="*/ 101386 h 1960616"/>
                  <a:gd name="connsiteX5" fmla="*/ 815738 w 1371600"/>
                  <a:gd name="connsiteY5" fmla="*/ 101386 h 1960616"/>
                  <a:gd name="connsiteX6" fmla="*/ 812181 w 1371600"/>
                  <a:gd name="connsiteY6" fmla="*/ 83771 h 1960616"/>
                  <a:gd name="connsiteX7" fmla="*/ 685800 w 1371600"/>
                  <a:gd name="connsiteY7" fmla="*/ 0 h 1960616"/>
                  <a:gd name="connsiteX8" fmla="*/ 559419 w 1371600"/>
                  <a:gd name="connsiteY8" fmla="*/ 83771 h 1960616"/>
                  <a:gd name="connsiteX9" fmla="*/ 555863 w 1371600"/>
                  <a:gd name="connsiteY9" fmla="*/ 101386 h 1960616"/>
                  <a:gd name="connsiteX10" fmla="*/ 555783 w 1371600"/>
                  <a:gd name="connsiteY10" fmla="*/ 101386 h 1960616"/>
                  <a:gd name="connsiteX11" fmla="*/ 136532 w 1371600"/>
                  <a:gd name="connsiteY11" fmla="*/ 867856 h 1960616"/>
                  <a:gd name="connsiteX12" fmla="*/ 117124 w 1371600"/>
                  <a:gd name="connsiteY12" fmla="*/ 891379 h 1960616"/>
                  <a:gd name="connsiteX13" fmla="*/ 0 w 1371600"/>
                  <a:gd name="connsiteY13" fmla="*/ 1274816 h 1960616"/>
                  <a:gd name="connsiteX14" fmla="*/ 685800 w 1371600"/>
                  <a:gd name="connsiteY14" fmla="*/ 1960616 h 1960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71600" h="1960616">
                    <a:moveTo>
                      <a:pt x="685800" y="1960616"/>
                    </a:moveTo>
                    <a:cubicBezTo>
                      <a:pt x="1064557" y="1960616"/>
                      <a:pt x="1371600" y="1653573"/>
                      <a:pt x="1371600" y="1274816"/>
                    </a:cubicBezTo>
                    <a:cubicBezTo>
                      <a:pt x="1371600" y="1132782"/>
                      <a:pt x="1328422" y="1000833"/>
                      <a:pt x="1254476" y="891379"/>
                    </a:cubicBezTo>
                    <a:lnTo>
                      <a:pt x="1235068" y="867856"/>
                    </a:lnTo>
                    <a:lnTo>
                      <a:pt x="815817" y="101386"/>
                    </a:lnTo>
                    <a:lnTo>
                      <a:pt x="815738" y="101386"/>
                    </a:lnTo>
                    <a:lnTo>
                      <a:pt x="812181" y="83771"/>
                    </a:lnTo>
                    <a:cubicBezTo>
                      <a:pt x="791359" y="34542"/>
                      <a:pt x="742614" y="0"/>
                      <a:pt x="685800" y="0"/>
                    </a:cubicBezTo>
                    <a:cubicBezTo>
                      <a:pt x="628987" y="0"/>
                      <a:pt x="580241" y="34542"/>
                      <a:pt x="559419" y="83771"/>
                    </a:cubicBezTo>
                    <a:lnTo>
                      <a:pt x="555863" y="101386"/>
                    </a:lnTo>
                    <a:lnTo>
                      <a:pt x="555783" y="101386"/>
                    </a:lnTo>
                    <a:lnTo>
                      <a:pt x="136532" y="867856"/>
                    </a:lnTo>
                    <a:lnTo>
                      <a:pt x="117124" y="891379"/>
                    </a:lnTo>
                    <a:cubicBezTo>
                      <a:pt x="43178" y="1000833"/>
                      <a:pt x="0" y="1132782"/>
                      <a:pt x="0" y="1274816"/>
                    </a:cubicBezTo>
                    <a:cubicBezTo>
                      <a:pt x="0" y="1653573"/>
                      <a:pt x="307043" y="1960616"/>
                      <a:pt x="685800" y="1960616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1" name="Group 120"/>
              <p:cNvGrpSpPr/>
              <p:nvPr/>
            </p:nvGrpSpPr>
            <p:grpSpPr>
              <a:xfrm>
                <a:off x="6752982" y="2754698"/>
                <a:ext cx="960249" cy="1076459"/>
                <a:chOff x="6930888" y="2589886"/>
                <a:chExt cx="960249" cy="1076459"/>
              </a:xfrm>
            </p:grpSpPr>
            <p:sp>
              <p:nvSpPr>
                <p:cNvPr id="119" name="Freeform 14"/>
                <p:cNvSpPr>
                  <a:spLocks noEditPoints="1"/>
                </p:cNvSpPr>
                <p:nvPr/>
              </p:nvSpPr>
              <p:spPr bwMode="auto">
                <a:xfrm>
                  <a:off x="7217825" y="2589886"/>
                  <a:ext cx="386374" cy="411221"/>
                </a:xfrm>
                <a:custGeom>
                  <a:avLst/>
                  <a:gdLst>
                    <a:gd name="T0" fmla="*/ 4669 w 6560"/>
                    <a:gd name="T1" fmla="*/ 4379 h 6556"/>
                    <a:gd name="T2" fmla="*/ 4693 w 6560"/>
                    <a:gd name="T3" fmla="*/ 4597 h 6556"/>
                    <a:gd name="T4" fmla="*/ 4510 w 6560"/>
                    <a:gd name="T5" fmla="*/ 4712 h 6556"/>
                    <a:gd name="T6" fmla="*/ 4326 w 6560"/>
                    <a:gd name="T7" fmla="*/ 4597 h 6556"/>
                    <a:gd name="T8" fmla="*/ 4350 w 6560"/>
                    <a:gd name="T9" fmla="*/ 4379 h 6556"/>
                    <a:gd name="T10" fmla="*/ 5124 w 6560"/>
                    <a:gd name="T11" fmla="*/ 3405 h 6556"/>
                    <a:gd name="T12" fmla="*/ 4773 w 6560"/>
                    <a:gd name="T13" fmla="*/ 3644 h 6556"/>
                    <a:gd name="T14" fmla="*/ 4336 w 6560"/>
                    <a:gd name="T15" fmla="*/ 3668 h 6556"/>
                    <a:gd name="T16" fmla="*/ 5329 w 6560"/>
                    <a:gd name="T17" fmla="*/ 5737 h 6556"/>
                    <a:gd name="T18" fmla="*/ 1434 w 6560"/>
                    <a:gd name="T19" fmla="*/ 3405 h 6556"/>
                    <a:gd name="T20" fmla="*/ 3690 w 6560"/>
                    <a:gd name="T21" fmla="*/ 5737 h 6556"/>
                    <a:gd name="T22" fmla="*/ 3369 w 6560"/>
                    <a:gd name="T23" fmla="*/ 3684 h 6556"/>
                    <a:gd name="T24" fmla="*/ 2936 w 6560"/>
                    <a:gd name="T25" fmla="*/ 3612 h 6556"/>
                    <a:gd name="T26" fmla="*/ 2605 w 6560"/>
                    <a:gd name="T27" fmla="*/ 3466 h 6556"/>
                    <a:gd name="T28" fmla="*/ 2228 w 6560"/>
                    <a:gd name="T29" fmla="*/ 3668 h 6556"/>
                    <a:gd name="T30" fmla="*/ 1787 w 6560"/>
                    <a:gd name="T31" fmla="*/ 3644 h 6556"/>
                    <a:gd name="T32" fmla="*/ 1434 w 6560"/>
                    <a:gd name="T33" fmla="*/ 3405 h 6556"/>
                    <a:gd name="T34" fmla="*/ 5375 w 6560"/>
                    <a:gd name="T35" fmla="*/ 3056 h 6556"/>
                    <a:gd name="T36" fmla="*/ 5611 w 6560"/>
                    <a:gd name="T37" fmla="*/ 3257 h 6556"/>
                    <a:gd name="T38" fmla="*/ 5928 w 6560"/>
                    <a:gd name="T39" fmla="*/ 3233 h 6556"/>
                    <a:gd name="T40" fmla="*/ 6129 w 6560"/>
                    <a:gd name="T41" fmla="*/ 2998 h 6556"/>
                    <a:gd name="T42" fmla="*/ 4099 w 6560"/>
                    <a:gd name="T43" fmla="*/ 2049 h 6556"/>
                    <a:gd name="T44" fmla="*/ 4179 w 6560"/>
                    <a:gd name="T45" fmla="*/ 3110 h 6556"/>
                    <a:gd name="T46" fmla="*/ 4444 w 6560"/>
                    <a:gd name="T47" fmla="*/ 3273 h 6556"/>
                    <a:gd name="T48" fmla="*/ 4751 w 6560"/>
                    <a:gd name="T49" fmla="*/ 3199 h 6556"/>
                    <a:gd name="T50" fmla="*/ 4915 w 6560"/>
                    <a:gd name="T51" fmla="*/ 2934 h 6556"/>
                    <a:gd name="T52" fmla="*/ 2870 w 6560"/>
                    <a:gd name="T53" fmla="*/ 2868 h 6556"/>
                    <a:gd name="T54" fmla="*/ 2990 w 6560"/>
                    <a:gd name="T55" fmla="*/ 3157 h 6556"/>
                    <a:gd name="T56" fmla="*/ 3279 w 6560"/>
                    <a:gd name="T57" fmla="*/ 3279 h 6556"/>
                    <a:gd name="T58" fmla="*/ 3570 w 6560"/>
                    <a:gd name="T59" fmla="*/ 3157 h 6556"/>
                    <a:gd name="T60" fmla="*/ 3690 w 6560"/>
                    <a:gd name="T61" fmla="*/ 2868 h 6556"/>
                    <a:gd name="T62" fmla="*/ 1645 w 6560"/>
                    <a:gd name="T63" fmla="*/ 2934 h 6556"/>
                    <a:gd name="T64" fmla="*/ 1807 w 6560"/>
                    <a:gd name="T65" fmla="*/ 3199 h 6556"/>
                    <a:gd name="T66" fmla="*/ 2116 w 6560"/>
                    <a:gd name="T67" fmla="*/ 3273 h 6556"/>
                    <a:gd name="T68" fmla="*/ 2381 w 6560"/>
                    <a:gd name="T69" fmla="*/ 3110 h 6556"/>
                    <a:gd name="T70" fmla="*/ 2459 w 6560"/>
                    <a:gd name="T71" fmla="*/ 2049 h 6556"/>
                    <a:gd name="T72" fmla="*/ 431 w 6560"/>
                    <a:gd name="T73" fmla="*/ 2998 h 6556"/>
                    <a:gd name="T74" fmla="*/ 632 w 6560"/>
                    <a:gd name="T75" fmla="*/ 3233 h 6556"/>
                    <a:gd name="T76" fmla="*/ 949 w 6560"/>
                    <a:gd name="T77" fmla="*/ 3257 h 6556"/>
                    <a:gd name="T78" fmla="*/ 1185 w 6560"/>
                    <a:gd name="T79" fmla="*/ 3056 h 6556"/>
                    <a:gd name="T80" fmla="*/ 411 w 6560"/>
                    <a:gd name="T81" fmla="*/ 2049 h 6556"/>
                    <a:gd name="T82" fmla="*/ 6554 w 6560"/>
                    <a:gd name="T83" fmla="*/ 2964 h 6556"/>
                    <a:gd name="T84" fmla="*/ 6381 w 6560"/>
                    <a:gd name="T85" fmla="*/ 3381 h 6556"/>
                    <a:gd name="T86" fmla="*/ 6016 w 6560"/>
                    <a:gd name="T87" fmla="*/ 3640 h 6556"/>
                    <a:gd name="T88" fmla="*/ 5836 w 6560"/>
                    <a:gd name="T89" fmla="*/ 5743 h 6556"/>
                    <a:gd name="T90" fmla="*/ 6253 w 6560"/>
                    <a:gd name="T91" fmla="*/ 5916 h 6556"/>
                    <a:gd name="T92" fmla="*/ 6512 w 6560"/>
                    <a:gd name="T93" fmla="*/ 6279 h 6556"/>
                    <a:gd name="T94" fmla="*/ 6 w 6560"/>
                    <a:gd name="T95" fmla="*/ 6460 h 6556"/>
                    <a:gd name="T96" fmla="*/ 180 w 6560"/>
                    <a:gd name="T97" fmla="*/ 6044 h 6556"/>
                    <a:gd name="T98" fmla="*/ 545 w 6560"/>
                    <a:gd name="T99" fmla="*/ 5785 h 6556"/>
                    <a:gd name="T100" fmla="*/ 724 w 6560"/>
                    <a:gd name="T101" fmla="*/ 3682 h 6556"/>
                    <a:gd name="T102" fmla="*/ 307 w 6560"/>
                    <a:gd name="T103" fmla="*/ 3508 h 6556"/>
                    <a:gd name="T104" fmla="*/ 48 w 6560"/>
                    <a:gd name="T105" fmla="*/ 3145 h 6556"/>
                    <a:gd name="T106" fmla="*/ 820 w 6560"/>
                    <a:gd name="T107" fmla="*/ 1025 h 6556"/>
                    <a:gd name="T108" fmla="*/ 820 w 6560"/>
                    <a:gd name="T109" fmla="*/ 0 h 65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560" h="6556">
                      <a:moveTo>
                        <a:pt x="4510" y="4302"/>
                      </a:moveTo>
                      <a:lnTo>
                        <a:pt x="4558" y="4308"/>
                      </a:lnTo>
                      <a:lnTo>
                        <a:pt x="4599" y="4324"/>
                      </a:lnTo>
                      <a:lnTo>
                        <a:pt x="4637" y="4347"/>
                      </a:lnTo>
                      <a:lnTo>
                        <a:pt x="4669" y="4379"/>
                      </a:lnTo>
                      <a:lnTo>
                        <a:pt x="4693" y="4417"/>
                      </a:lnTo>
                      <a:lnTo>
                        <a:pt x="4709" y="4461"/>
                      </a:lnTo>
                      <a:lnTo>
                        <a:pt x="4715" y="4507"/>
                      </a:lnTo>
                      <a:lnTo>
                        <a:pt x="4709" y="4555"/>
                      </a:lnTo>
                      <a:lnTo>
                        <a:pt x="4693" y="4597"/>
                      </a:lnTo>
                      <a:lnTo>
                        <a:pt x="4669" y="4636"/>
                      </a:lnTo>
                      <a:lnTo>
                        <a:pt x="4637" y="4666"/>
                      </a:lnTo>
                      <a:lnTo>
                        <a:pt x="4599" y="4692"/>
                      </a:lnTo>
                      <a:lnTo>
                        <a:pt x="4558" y="4706"/>
                      </a:lnTo>
                      <a:lnTo>
                        <a:pt x="4510" y="4712"/>
                      </a:lnTo>
                      <a:lnTo>
                        <a:pt x="4464" y="4706"/>
                      </a:lnTo>
                      <a:lnTo>
                        <a:pt x="4420" y="4692"/>
                      </a:lnTo>
                      <a:lnTo>
                        <a:pt x="4382" y="4666"/>
                      </a:lnTo>
                      <a:lnTo>
                        <a:pt x="4350" y="4636"/>
                      </a:lnTo>
                      <a:lnTo>
                        <a:pt x="4326" y="4597"/>
                      </a:lnTo>
                      <a:lnTo>
                        <a:pt x="4310" y="4555"/>
                      </a:lnTo>
                      <a:lnTo>
                        <a:pt x="4304" y="4507"/>
                      </a:lnTo>
                      <a:lnTo>
                        <a:pt x="4310" y="4461"/>
                      </a:lnTo>
                      <a:lnTo>
                        <a:pt x="4326" y="4417"/>
                      </a:lnTo>
                      <a:lnTo>
                        <a:pt x="4350" y="4379"/>
                      </a:lnTo>
                      <a:lnTo>
                        <a:pt x="4382" y="4347"/>
                      </a:lnTo>
                      <a:lnTo>
                        <a:pt x="4420" y="4324"/>
                      </a:lnTo>
                      <a:lnTo>
                        <a:pt x="4464" y="4308"/>
                      </a:lnTo>
                      <a:lnTo>
                        <a:pt x="4510" y="4302"/>
                      </a:lnTo>
                      <a:close/>
                      <a:moveTo>
                        <a:pt x="5124" y="3405"/>
                      </a:moveTo>
                      <a:lnTo>
                        <a:pt x="5066" y="3466"/>
                      </a:lnTo>
                      <a:lnTo>
                        <a:pt x="5000" y="3522"/>
                      </a:lnTo>
                      <a:lnTo>
                        <a:pt x="4928" y="3570"/>
                      </a:lnTo>
                      <a:lnTo>
                        <a:pt x="4853" y="3612"/>
                      </a:lnTo>
                      <a:lnTo>
                        <a:pt x="4773" y="3644"/>
                      </a:lnTo>
                      <a:lnTo>
                        <a:pt x="4689" y="3668"/>
                      </a:lnTo>
                      <a:lnTo>
                        <a:pt x="4601" y="3684"/>
                      </a:lnTo>
                      <a:lnTo>
                        <a:pt x="4510" y="3688"/>
                      </a:lnTo>
                      <a:lnTo>
                        <a:pt x="4422" y="3684"/>
                      </a:lnTo>
                      <a:lnTo>
                        <a:pt x="4336" y="3668"/>
                      </a:lnTo>
                      <a:lnTo>
                        <a:pt x="4252" y="3644"/>
                      </a:lnTo>
                      <a:lnTo>
                        <a:pt x="4175" y="3614"/>
                      </a:lnTo>
                      <a:lnTo>
                        <a:pt x="4099" y="3574"/>
                      </a:lnTo>
                      <a:lnTo>
                        <a:pt x="4099" y="5737"/>
                      </a:lnTo>
                      <a:lnTo>
                        <a:pt x="5329" y="5737"/>
                      </a:lnTo>
                      <a:lnTo>
                        <a:pt x="5329" y="3574"/>
                      </a:lnTo>
                      <a:lnTo>
                        <a:pt x="5256" y="3526"/>
                      </a:lnTo>
                      <a:lnTo>
                        <a:pt x="5188" y="3468"/>
                      </a:lnTo>
                      <a:lnTo>
                        <a:pt x="5124" y="3405"/>
                      </a:lnTo>
                      <a:close/>
                      <a:moveTo>
                        <a:pt x="1434" y="3405"/>
                      </a:moveTo>
                      <a:lnTo>
                        <a:pt x="1372" y="3468"/>
                      </a:lnTo>
                      <a:lnTo>
                        <a:pt x="1304" y="3526"/>
                      </a:lnTo>
                      <a:lnTo>
                        <a:pt x="1231" y="3574"/>
                      </a:lnTo>
                      <a:lnTo>
                        <a:pt x="1231" y="5737"/>
                      </a:lnTo>
                      <a:lnTo>
                        <a:pt x="3690" y="5737"/>
                      </a:lnTo>
                      <a:lnTo>
                        <a:pt x="3690" y="3574"/>
                      </a:lnTo>
                      <a:lnTo>
                        <a:pt x="3616" y="3614"/>
                      </a:lnTo>
                      <a:lnTo>
                        <a:pt x="3536" y="3644"/>
                      </a:lnTo>
                      <a:lnTo>
                        <a:pt x="3455" y="3668"/>
                      </a:lnTo>
                      <a:lnTo>
                        <a:pt x="3369" y="3684"/>
                      </a:lnTo>
                      <a:lnTo>
                        <a:pt x="3279" y="3688"/>
                      </a:lnTo>
                      <a:lnTo>
                        <a:pt x="3189" y="3684"/>
                      </a:lnTo>
                      <a:lnTo>
                        <a:pt x="3102" y="3668"/>
                      </a:lnTo>
                      <a:lnTo>
                        <a:pt x="3018" y="3644"/>
                      </a:lnTo>
                      <a:lnTo>
                        <a:pt x="2936" y="3612"/>
                      </a:lnTo>
                      <a:lnTo>
                        <a:pt x="2860" y="3570"/>
                      </a:lnTo>
                      <a:lnTo>
                        <a:pt x="2790" y="3522"/>
                      </a:lnTo>
                      <a:lnTo>
                        <a:pt x="2725" y="3466"/>
                      </a:lnTo>
                      <a:lnTo>
                        <a:pt x="2665" y="3405"/>
                      </a:lnTo>
                      <a:lnTo>
                        <a:pt x="2605" y="3466"/>
                      </a:lnTo>
                      <a:lnTo>
                        <a:pt x="2541" y="3522"/>
                      </a:lnTo>
                      <a:lnTo>
                        <a:pt x="2469" y="3570"/>
                      </a:lnTo>
                      <a:lnTo>
                        <a:pt x="2393" y="3612"/>
                      </a:lnTo>
                      <a:lnTo>
                        <a:pt x="2314" y="3644"/>
                      </a:lnTo>
                      <a:lnTo>
                        <a:pt x="2228" y="3668"/>
                      </a:lnTo>
                      <a:lnTo>
                        <a:pt x="2140" y="3684"/>
                      </a:lnTo>
                      <a:lnTo>
                        <a:pt x="2050" y="3688"/>
                      </a:lnTo>
                      <a:lnTo>
                        <a:pt x="1959" y="3684"/>
                      </a:lnTo>
                      <a:lnTo>
                        <a:pt x="1871" y="3668"/>
                      </a:lnTo>
                      <a:lnTo>
                        <a:pt x="1787" y="3644"/>
                      </a:lnTo>
                      <a:lnTo>
                        <a:pt x="1707" y="3612"/>
                      </a:lnTo>
                      <a:lnTo>
                        <a:pt x="1632" y="3570"/>
                      </a:lnTo>
                      <a:lnTo>
                        <a:pt x="1560" y="3522"/>
                      </a:lnTo>
                      <a:lnTo>
                        <a:pt x="1494" y="3466"/>
                      </a:lnTo>
                      <a:lnTo>
                        <a:pt x="1434" y="3405"/>
                      </a:lnTo>
                      <a:close/>
                      <a:moveTo>
                        <a:pt x="5329" y="2049"/>
                      </a:moveTo>
                      <a:lnTo>
                        <a:pt x="5329" y="2868"/>
                      </a:lnTo>
                      <a:lnTo>
                        <a:pt x="5335" y="2934"/>
                      </a:lnTo>
                      <a:lnTo>
                        <a:pt x="5351" y="2998"/>
                      </a:lnTo>
                      <a:lnTo>
                        <a:pt x="5375" y="3056"/>
                      </a:lnTo>
                      <a:lnTo>
                        <a:pt x="5409" y="3110"/>
                      </a:lnTo>
                      <a:lnTo>
                        <a:pt x="5449" y="3157"/>
                      </a:lnTo>
                      <a:lnTo>
                        <a:pt x="5497" y="3199"/>
                      </a:lnTo>
                      <a:lnTo>
                        <a:pt x="5551" y="3233"/>
                      </a:lnTo>
                      <a:lnTo>
                        <a:pt x="5611" y="3257"/>
                      </a:lnTo>
                      <a:lnTo>
                        <a:pt x="5672" y="3273"/>
                      </a:lnTo>
                      <a:lnTo>
                        <a:pt x="5740" y="3279"/>
                      </a:lnTo>
                      <a:lnTo>
                        <a:pt x="5806" y="3273"/>
                      </a:lnTo>
                      <a:lnTo>
                        <a:pt x="5870" y="3257"/>
                      </a:lnTo>
                      <a:lnTo>
                        <a:pt x="5928" y="3233"/>
                      </a:lnTo>
                      <a:lnTo>
                        <a:pt x="5982" y="3199"/>
                      </a:lnTo>
                      <a:lnTo>
                        <a:pt x="6029" y="3157"/>
                      </a:lnTo>
                      <a:lnTo>
                        <a:pt x="6069" y="3110"/>
                      </a:lnTo>
                      <a:lnTo>
                        <a:pt x="6103" y="3056"/>
                      </a:lnTo>
                      <a:lnTo>
                        <a:pt x="6129" y="2998"/>
                      </a:lnTo>
                      <a:lnTo>
                        <a:pt x="6145" y="2934"/>
                      </a:lnTo>
                      <a:lnTo>
                        <a:pt x="6149" y="2868"/>
                      </a:lnTo>
                      <a:lnTo>
                        <a:pt x="6149" y="2049"/>
                      </a:lnTo>
                      <a:lnTo>
                        <a:pt x="5329" y="2049"/>
                      </a:lnTo>
                      <a:close/>
                      <a:moveTo>
                        <a:pt x="4099" y="2049"/>
                      </a:moveTo>
                      <a:lnTo>
                        <a:pt x="4099" y="2868"/>
                      </a:lnTo>
                      <a:lnTo>
                        <a:pt x="4105" y="2934"/>
                      </a:lnTo>
                      <a:lnTo>
                        <a:pt x="4121" y="2998"/>
                      </a:lnTo>
                      <a:lnTo>
                        <a:pt x="4145" y="3056"/>
                      </a:lnTo>
                      <a:lnTo>
                        <a:pt x="4179" y="3110"/>
                      </a:lnTo>
                      <a:lnTo>
                        <a:pt x="4220" y="3157"/>
                      </a:lnTo>
                      <a:lnTo>
                        <a:pt x="4268" y="3199"/>
                      </a:lnTo>
                      <a:lnTo>
                        <a:pt x="4322" y="3233"/>
                      </a:lnTo>
                      <a:lnTo>
                        <a:pt x="4380" y="3257"/>
                      </a:lnTo>
                      <a:lnTo>
                        <a:pt x="4444" y="3273"/>
                      </a:lnTo>
                      <a:lnTo>
                        <a:pt x="4510" y="3279"/>
                      </a:lnTo>
                      <a:lnTo>
                        <a:pt x="4575" y="3273"/>
                      </a:lnTo>
                      <a:lnTo>
                        <a:pt x="4639" y="3257"/>
                      </a:lnTo>
                      <a:lnTo>
                        <a:pt x="4697" y="3233"/>
                      </a:lnTo>
                      <a:lnTo>
                        <a:pt x="4751" y="3199"/>
                      </a:lnTo>
                      <a:lnTo>
                        <a:pt x="4799" y="3157"/>
                      </a:lnTo>
                      <a:lnTo>
                        <a:pt x="4841" y="3110"/>
                      </a:lnTo>
                      <a:lnTo>
                        <a:pt x="4875" y="3056"/>
                      </a:lnTo>
                      <a:lnTo>
                        <a:pt x="4899" y="2998"/>
                      </a:lnTo>
                      <a:lnTo>
                        <a:pt x="4915" y="2934"/>
                      </a:lnTo>
                      <a:lnTo>
                        <a:pt x="4921" y="2868"/>
                      </a:lnTo>
                      <a:lnTo>
                        <a:pt x="4921" y="2049"/>
                      </a:lnTo>
                      <a:lnTo>
                        <a:pt x="4099" y="2049"/>
                      </a:lnTo>
                      <a:close/>
                      <a:moveTo>
                        <a:pt x="2870" y="2049"/>
                      </a:moveTo>
                      <a:lnTo>
                        <a:pt x="2870" y="2868"/>
                      </a:lnTo>
                      <a:lnTo>
                        <a:pt x="2876" y="2934"/>
                      </a:lnTo>
                      <a:lnTo>
                        <a:pt x="2890" y="2998"/>
                      </a:lnTo>
                      <a:lnTo>
                        <a:pt x="2916" y="3056"/>
                      </a:lnTo>
                      <a:lnTo>
                        <a:pt x="2950" y="3110"/>
                      </a:lnTo>
                      <a:lnTo>
                        <a:pt x="2990" y="3157"/>
                      </a:lnTo>
                      <a:lnTo>
                        <a:pt x="3038" y="3199"/>
                      </a:lnTo>
                      <a:lnTo>
                        <a:pt x="3092" y="3233"/>
                      </a:lnTo>
                      <a:lnTo>
                        <a:pt x="3151" y="3257"/>
                      </a:lnTo>
                      <a:lnTo>
                        <a:pt x="3213" y="3273"/>
                      </a:lnTo>
                      <a:lnTo>
                        <a:pt x="3279" y="3279"/>
                      </a:lnTo>
                      <a:lnTo>
                        <a:pt x="3347" y="3273"/>
                      </a:lnTo>
                      <a:lnTo>
                        <a:pt x="3409" y="3257"/>
                      </a:lnTo>
                      <a:lnTo>
                        <a:pt x="3468" y="3233"/>
                      </a:lnTo>
                      <a:lnTo>
                        <a:pt x="3522" y="3199"/>
                      </a:lnTo>
                      <a:lnTo>
                        <a:pt x="3570" y="3157"/>
                      </a:lnTo>
                      <a:lnTo>
                        <a:pt x="3610" y="3110"/>
                      </a:lnTo>
                      <a:lnTo>
                        <a:pt x="3644" y="3056"/>
                      </a:lnTo>
                      <a:lnTo>
                        <a:pt x="3668" y="2998"/>
                      </a:lnTo>
                      <a:lnTo>
                        <a:pt x="3684" y="2934"/>
                      </a:lnTo>
                      <a:lnTo>
                        <a:pt x="3690" y="2868"/>
                      </a:lnTo>
                      <a:lnTo>
                        <a:pt x="3690" y="2049"/>
                      </a:lnTo>
                      <a:lnTo>
                        <a:pt x="2870" y="2049"/>
                      </a:lnTo>
                      <a:close/>
                      <a:moveTo>
                        <a:pt x="1640" y="2049"/>
                      </a:moveTo>
                      <a:lnTo>
                        <a:pt x="1640" y="2868"/>
                      </a:lnTo>
                      <a:lnTo>
                        <a:pt x="1645" y="2934"/>
                      </a:lnTo>
                      <a:lnTo>
                        <a:pt x="1661" y="2998"/>
                      </a:lnTo>
                      <a:lnTo>
                        <a:pt x="1685" y="3056"/>
                      </a:lnTo>
                      <a:lnTo>
                        <a:pt x="1719" y="3110"/>
                      </a:lnTo>
                      <a:lnTo>
                        <a:pt x="1761" y="3157"/>
                      </a:lnTo>
                      <a:lnTo>
                        <a:pt x="1807" y="3199"/>
                      </a:lnTo>
                      <a:lnTo>
                        <a:pt x="1861" y="3233"/>
                      </a:lnTo>
                      <a:lnTo>
                        <a:pt x="1921" y="3257"/>
                      </a:lnTo>
                      <a:lnTo>
                        <a:pt x="1983" y="3273"/>
                      </a:lnTo>
                      <a:lnTo>
                        <a:pt x="2050" y="3279"/>
                      </a:lnTo>
                      <a:lnTo>
                        <a:pt x="2116" y="3273"/>
                      </a:lnTo>
                      <a:lnTo>
                        <a:pt x="2180" y="3257"/>
                      </a:lnTo>
                      <a:lnTo>
                        <a:pt x="2238" y="3233"/>
                      </a:lnTo>
                      <a:lnTo>
                        <a:pt x="2292" y="3199"/>
                      </a:lnTo>
                      <a:lnTo>
                        <a:pt x="2340" y="3157"/>
                      </a:lnTo>
                      <a:lnTo>
                        <a:pt x="2381" y="3110"/>
                      </a:lnTo>
                      <a:lnTo>
                        <a:pt x="2413" y="3056"/>
                      </a:lnTo>
                      <a:lnTo>
                        <a:pt x="2439" y="2998"/>
                      </a:lnTo>
                      <a:lnTo>
                        <a:pt x="2455" y="2934"/>
                      </a:lnTo>
                      <a:lnTo>
                        <a:pt x="2459" y="2868"/>
                      </a:lnTo>
                      <a:lnTo>
                        <a:pt x="2459" y="2049"/>
                      </a:lnTo>
                      <a:lnTo>
                        <a:pt x="1640" y="2049"/>
                      </a:lnTo>
                      <a:close/>
                      <a:moveTo>
                        <a:pt x="411" y="2049"/>
                      </a:moveTo>
                      <a:lnTo>
                        <a:pt x="411" y="2868"/>
                      </a:lnTo>
                      <a:lnTo>
                        <a:pt x="415" y="2934"/>
                      </a:lnTo>
                      <a:lnTo>
                        <a:pt x="431" y="2998"/>
                      </a:lnTo>
                      <a:lnTo>
                        <a:pt x="457" y="3056"/>
                      </a:lnTo>
                      <a:lnTo>
                        <a:pt x="489" y="3110"/>
                      </a:lnTo>
                      <a:lnTo>
                        <a:pt x="531" y="3157"/>
                      </a:lnTo>
                      <a:lnTo>
                        <a:pt x="578" y="3199"/>
                      </a:lnTo>
                      <a:lnTo>
                        <a:pt x="632" y="3233"/>
                      </a:lnTo>
                      <a:lnTo>
                        <a:pt x="690" y="3257"/>
                      </a:lnTo>
                      <a:lnTo>
                        <a:pt x="754" y="3273"/>
                      </a:lnTo>
                      <a:lnTo>
                        <a:pt x="820" y="3279"/>
                      </a:lnTo>
                      <a:lnTo>
                        <a:pt x="886" y="3273"/>
                      </a:lnTo>
                      <a:lnTo>
                        <a:pt x="949" y="3257"/>
                      </a:lnTo>
                      <a:lnTo>
                        <a:pt x="1009" y="3233"/>
                      </a:lnTo>
                      <a:lnTo>
                        <a:pt x="1061" y="3199"/>
                      </a:lnTo>
                      <a:lnTo>
                        <a:pt x="1109" y="3157"/>
                      </a:lnTo>
                      <a:lnTo>
                        <a:pt x="1151" y="3110"/>
                      </a:lnTo>
                      <a:lnTo>
                        <a:pt x="1185" y="3056"/>
                      </a:lnTo>
                      <a:lnTo>
                        <a:pt x="1209" y="2998"/>
                      </a:lnTo>
                      <a:lnTo>
                        <a:pt x="1225" y="2934"/>
                      </a:lnTo>
                      <a:lnTo>
                        <a:pt x="1231" y="2868"/>
                      </a:lnTo>
                      <a:lnTo>
                        <a:pt x="1231" y="2049"/>
                      </a:lnTo>
                      <a:lnTo>
                        <a:pt x="411" y="2049"/>
                      </a:lnTo>
                      <a:close/>
                      <a:moveTo>
                        <a:pt x="820" y="1025"/>
                      </a:moveTo>
                      <a:lnTo>
                        <a:pt x="5740" y="1025"/>
                      </a:lnTo>
                      <a:lnTo>
                        <a:pt x="6560" y="1844"/>
                      </a:lnTo>
                      <a:lnTo>
                        <a:pt x="6560" y="2868"/>
                      </a:lnTo>
                      <a:lnTo>
                        <a:pt x="6554" y="2964"/>
                      </a:lnTo>
                      <a:lnTo>
                        <a:pt x="6538" y="3056"/>
                      </a:lnTo>
                      <a:lnTo>
                        <a:pt x="6512" y="3145"/>
                      </a:lnTo>
                      <a:lnTo>
                        <a:pt x="6476" y="3229"/>
                      </a:lnTo>
                      <a:lnTo>
                        <a:pt x="6432" y="3307"/>
                      </a:lnTo>
                      <a:lnTo>
                        <a:pt x="6381" y="3381"/>
                      </a:lnTo>
                      <a:lnTo>
                        <a:pt x="6319" y="3448"/>
                      </a:lnTo>
                      <a:lnTo>
                        <a:pt x="6253" y="3508"/>
                      </a:lnTo>
                      <a:lnTo>
                        <a:pt x="6179" y="3560"/>
                      </a:lnTo>
                      <a:lnTo>
                        <a:pt x="6101" y="3604"/>
                      </a:lnTo>
                      <a:lnTo>
                        <a:pt x="6016" y="3640"/>
                      </a:lnTo>
                      <a:lnTo>
                        <a:pt x="5928" y="3666"/>
                      </a:lnTo>
                      <a:lnTo>
                        <a:pt x="5836" y="3682"/>
                      </a:lnTo>
                      <a:lnTo>
                        <a:pt x="5740" y="3688"/>
                      </a:lnTo>
                      <a:lnTo>
                        <a:pt x="5740" y="5737"/>
                      </a:lnTo>
                      <a:lnTo>
                        <a:pt x="5836" y="5743"/>
                      </a:lnTo>
                      <a:lnTo>
                        <a:pt x="5928" y="5759"/>
                      </a:lnTo>
                      <a:lnTo>
                        <a:pt x="6016" y="5785"/>
                      </a:lnTo>
                      <a:lnTo>
                        <a:pt x="6101" y="5821"/>
                      </a:lnTo>
                      <a:lnTo>
                        <a:pt x="6179" y="5864"/>
                      </a:lnTo>
                      <a:lnTo>
                        <a:pt x="6253" y="5916"/>
                      </a:lnTo>
                      <a:lnTo>
                        <a:pt x="6319" y="5976"/>
                      </a:lnTo>
                      <a:lnTo>
                        <a:pt x="6381" y="6044"/>
                      </a:lnTo>
                      <a:lnTo>
                        <a:pt x="6432" y="6118"/>
                      </a:lnTo>
                      <a:lnTo>
                        <a:pt x="6476" y="6195"/>
                      </a:lnTo>
                      <a:lnTo>
                        <a:pt x="6512" y="6279"/>
                      </a:lnTo>
                      <a:lnTo>
                        <a:pt x="6538" y="6369"/>
                      </a:lnTo>
                      <a:lnTo>
                        <a:pt x="6554" y="6460"/>
                      </a:lnTo>
                      <a:lnTo>
                        <a:pt x="6560" y="6556"/>
                      </a:lnTo>
                      <a:lnTo>
                        <a:pt x="0" y="6556"/>
                      </a:lnTo>
                      <a:lnTo>
                        <a:pt x="6" y="6460"/>
                      </a:lnTo>
                      <a:lnTo>
                        <a:pt x="22" y="6369"/>
                      </a:lnTo>
                      <a:lnTo>
                        <a:pt x="48" y="6279"/>
                      </a:lnTo>
                      <a:lnTo>
                        <a:pt x="84" y="6195"/>
                      </a:lnTo>
                      <a:lnTo>
                        <a:pt x="128" y="6118"/>
                      </a:lnTo>
                      <a:lnTo>
                        <a:pt x="180" y="6044"/>
                      </a:lnTo>
                      <a:lnTo>
                        <a:pt x="239" y="5976"/>
                      </a:lnTo>
                      <a:lnTo>
                        <a:pt x="307" y="5916"/>
                      </a:lnTo>
                      <a:lnTo>
                        <a:pt x="381" y="5864"/>
                      </a:lnTo>
                      <a:lnTo>
                        <a:pt x="459" y="5821"/>
                      </a:lnTo>
                      <a:lnTo>
                        <a:pt x="545" y="5785"/>
                      </a:lnTo>
                      <a:lnTo>
                        <a:pt x="632" y="5759"/>
                      </a:lnTo>
                      <a:lnTo>
                        <a:pt x="724" y="5743"/>
                      </a:lnTo>
                      <a:lnTo>
                        <a:pt x="820" y="5737"/>
                      </a:lnTo>
                      <a:lnTo>
                        <a:pt x="820" y="3688"/>
                      </a:lnTo>
                      <a:lnTo>
                        <a:pt x="724" y="3682"/>
                      </a:lnTo>
                      <a:lnTo>
                        <a:pt x="632" y="3666"/>
                      </a:lnTo>
                      <a:lnTo>
                        <a:pt x="545" y="3640"/>
                      </a:lnTo>
                      <a:lnTo>
                        <a:pt x="459" y="3604"/>
                      </a:lnTo>
                      <a:lnTo>
                        <a:pt x="381" y="3560"/>
                      </a:lnTo>
                      <a:lnTo>
                        <a:pt x="307" y="3508"/>
                      </a:lnTo>
                      <a:lnTo>
                        <a:pt x="239" y="3448"/>
                      </a:lnTo>
                      <a:lnTo>
                        <a:pt x="180" y="3381"/>
                      </a:lnTo>
                      <a:lnTo>
                        <a:pt x="128" y="3307"/>
                      </a:lnTo>
                      <a:lnTo>
                        <a:pt x="84" y="3229"/>
                      </a:lnTo>
                      <a:lnTo>
                        <a:pt x="48" y="3145"/>
                      </a:lnTo>
                      <a:lnTo>
                        <a:pt x="22" y="3056"/>
                      </a:lnTo>
                      <a:lnTo>
                        <a:pt x="6" y="2964"/>
                      </a:lnTo>
                      <a:lnTo>
                        <a:pt x="0" y="2868"/>
                      </a:lnTo>
                      <a:lnTo>
                        <a:pt x="0" y="1844"/>
                      </a:lnTo>
                      <a:lnTo>
                        <a:pt x="820" y="1025"/>
                      </a:lnTo>
                      <a:close/>
                      <a:moveTo>
                        <a:pt x="820" y="0"/>
                      </a:moveTo>
                      <a:lnTo>
                        <a:pt x="5740" y="0"/>
                      </a:lnTo>
                      <a:lnTo>
                        <a:pt x="5740" y="819"/>
                      </a:lnTo>
                      <a:lnTo>
                        <a:pt x="820" y="819"/>
                      </a:lnTo>
                      <a:lnTo>
                        <a:pt x="8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Rectangle 119"/>
                <p:cNvSpPr/>
                <p:nvPr/>
              </p:nvSpPr>
              <p:spPr>
                <a:xfrm>
                  <a:off x="6930888" y="3020014"/>
                  <a:ext cx="960249" cy="6463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kern="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Sample</a:t>
                  </a:r>
                </a:p>
                <a:p>
                  <a:pPr algn="ctr"/>
                  <a:r>
                    <a:rPr lang="en-US" kern="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 text</a:t>
                  </a:r>
                  <a:endParaRPr lang="en-US" dirty="0"/>
                </a:p>
              </p:txBody>
            </p:sp>
          </p:grpSp>
        </p:grpSp>
        <p:grpSp>
          <p:nvGrpSpPr>
            <p:cNvPr id="151" name="Group 150"/>
            <p:cNvGrpSpPr/>
            <p:nvPr/>
          </p:nvGrpSpPr>
          <p:grpSpPr>
            <a:xfrm>
              <a:off x="7867459" y="1459654"/>
              <a:ext cx="1544896" cy="2118631"/>
              <a:chOff x="7867459" y="1459654"/>
              <a:chExt cx="1544896" cy="2118631"/>
            </a:xfrm>
          </p:grpSpPr>
          <p:sp>
            <p:nvSpPr>
              <p:cNvPr id="5" name="Freeform 4"/>
              <p:cNvSpPr/>
              <p:nvPr/>
            </p:nvSpPr>
            <p:spPr>
              <a:xfrm flipV="1">
                <a:off x="7867459" y="1459654"/>
                <a:ext cx="1544896" cy="2118631"/>
              </a:xfrm>
              <a:custGeom>
                <a:avLst/>
                <a:gdLst>
                  <a:gd name="connsiteX0" fmla="*/ 685800 w 1371600"/>
                  <a:gd name="connsiteY0" fmla="*/ 1960616 h 1960616"/>
                  <a:gd name="connsiteX1" fmla="*/ 1371600 w 1371600"/>
                  <a:gd name="connsiteY1" fmla="*/ 1274816 h 1960616"/>
                  <a:gd name="connsiteX2" fmla="*/ 1254476 w 1371600"/>
                  <a:gd name="connsiteY2" fmla="*/ 891379 h 1960616"/>
                  <a:gd name="connsiteX3" fmla="*/ 1235068 w 1371600"/>
                  <a:gd name="connsiteY3" fmla="*/ 867856 h 1960616"/>
                  <a:gd name="connsiteX4" fmla="*/ 815817 w 1371600"/>
                  <a:gd name="connsiteY4" fmla="*/ 101386 h 1960616"/>
                  <a:gd name="connsiteX5" fmla="*/ 815738 w 1371600"/>
                  <a:gd name="connsiteY5" fmla="*/ 101386 h 1960616"/>
                  <a:gd name="connsiteX6" fmla="*/ 812181 w 1371600"/>
                  <a:gd name="connsiteY6" fmla="*/ 83771 h 1960616"/>
                  <a:gd name="connsiteX7" fmla="*/ 685800 w 1371600"/>
                  <a:gd name="connsiteY7" fmla="*/ 0 h 1960616"/>
                  <a:gd name="connsiteX8" fmla="*/ 559419 w 1371600"/>
                  <a:gd name="connsiteY8" fmla="*/ 83771 h 1960616"/>
                  <a:gd name="connsiteX9" fmla="*/ 555863 w 1371600"/>
                  <a:gd name="connsiteY9" fmla="*/ 101386 h 1960616"/>
                  <a:gd name="connsiteX10" fmla="*/ 555783 w 1371600"/>
                  <a:gd name="connsiteY10" fmla="*/ 101386 h 1960616"/>
                  <a:gd name="connsiteX11" fmla="*/ 136532 w 1371600"/>
                  <a:gd name="connsiteY11" fmla="*/ 867856 h 1960616"/>
                  <a:gd name="connsiteX12" fmla="*/ 117124 w 1371600"/>
                  <a:gd name="connsiteY12" fmla="*/ 891379 h 1960616"/>
                  <a:gd name="connsiteX13" fmla="*/ 0 w 1371600"/>
                  <a:gd name="connsiteY13" fmla="*/ 1274816 h 1960616"/>
                  <a:gd name="connsiteX14" fmla="*/ 685800 w 1371600"/>
                  <a:gd name="connsiteY14" fmla="*/ 1960616 h 1960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71600" h="1960616">
                    <a:moveTo>
                      <a:pt x="685800" y="1960616"/>
                    </a:moveTo>
                    <a:cubicBezTo>
                      <a:pt x="1064557" y="1960616"/>
                      <a:pt x="1371600" y="1653573"/>
                      <a:pt x="1371600" y="1274816"/>
                    </a:cubicBezTo>
                    <a:cubicBezTo>
                      <a:pt x="1371600" y="1132782"/>
                      <a:pt x="1328422" y="1000833"/>
                      <a:pt x="1254476" y="891379"/>
                    </a:cubicBezTo>
                    <a:lnTo>
                      <a:pt x="1235068" y="867856"/>
                    </a:lnTo>
                    <a:lnTo>
                      <a:pt x="815817" y="101386"/>
                    </a:lnTo>
                    <a:lnTo>
                      <a:pt x="815738" y="101386"/>
                    </a:lnTo>
                    <a:lnTo>
                      <a:pt x="812181" y="83771"/>
                    </a:lnTo>
                    <a:cubicBezTo>
                      <a:pt x="791359" y="34542"/>
                      <a:pt x="742614" y="0"/>
                      <a:pt x="685800" y="0"/>
                    </a:cubicBezTo>
                    <a:cubicBezTo>
                      <a:pt x="628987" y="0"/>
                      <a:pt x="580241" y="34542"/>
                      <a:pt x="559419" y="83771"/>
                    </a:cubicBezTo>
                    <a:lnTo>
                      <a:pt x="555863" y="101386"/>
                    </a:lnTo>
                    <a:lnTo>
                      <a:pt x="555783" y="101386"/>
                    </a:lnTo>
                    <a:lnTo>
                      <a:pt x="136532" y="867856"/>
                    </a:lnTo>
                    <a:lnTo>
                      <a:pt x="117124" y="891379"/>
                    </a:lnTo>
                    <a:cubicBezTo>
                      <a:pt x="43178" y="1000833"/>
                      <a:pt x="0" y="1132782"/>
                      <a:pt x="0" y="1274816"/>
                    </a:cubicBezTo>
                    <a:cubicBezTo>
                      <a:pt x="0" y="1653573"/>
                      <a:pt x="307043" y="1960616"/>
                      <a:pt x="685800" y="1960616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50" name="Group 149"/>
              <p:cNvGrpSpPr/>
              <p:nvPr/>
            </p:nvGrpSpPr>
            <p:grpSpPr>
              <a:xfrm>
                <a:off x="8122456" y="1898947"/>
                <a:ext cx="1034903" cy="1240044"/>
                <a:chOff x="8122456" y="1887224"/>
                <a:chExt cx="1034903" cy="1240044"/>
              </a:xfrm>
            </p:grpSpPr>
            <p:sp>
              <p:nvSpPr>
                <p:cNvPr id="122" name="Rectangle 121"/>
                <p:cNvSpPr/>
                <p:nvPr/>
              </p:nvSpPr>
              <p:spPr>
                <a:xfrm>
                  <a:off x="8122456" y="2480937"/>
                  <a:ext cx="1034903" cy="6463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kern="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Sample</a:t>
                  </a:r>
                </a:p>
                <a:p>
                  <a:pPr algn="ctr"/>
                  <a:r>
                    <a:rPr lang="en-US" kern="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 text</a:t>
                  </a:r>
                  <a:endParaRPr lang="en-US" dirty="0"/>
                </a:p>
              </p:txBody>
            </p:sp>
            <p:grpSp>
              <p:nvGrpSpPr>
                <p:cNvPr id="126" name="Group 17"/>
                <p:cNvGrpSpPr>
                  <a:grpSpLocks noChangeAspect="1"/>
                </p:cNvGrpSpPr>
                <p:nvPr/>
              </p:nvGrpSpPr>
              <p:grpSpPr bwMode="auto">
                <a:xfrm>
                  <a:off x="8378299" y="1887224"/>
                  <a:ext cx="523216" cy="522708"/>
                  <a:chOff x="2291" y="617"/>
                  <a:chExt cx="3089" cy="3086"/>
                </a:xfrm>
                <a:solidFill>
                  <a:schemeClr val="bg1"/>
                </a:solidFill>
              </p:grpSpPr>
              <p:sp>
                <p:nvSpPr>
                  <p:cNvPr id="129" name="Freeform 19"/>
                  <p:cNvSpPr>
                    <a:spLocks/>
                  </p:cNvSpPr>
                  <p:nvPr/>
                </p:nvSpPr>
                <p:spPr bwMode="auto">
                  <a:xfrm>
                    <a:off x="4176" y="1571"/>
                    <a:ext cx="200" cy="205"/>
                  </a:xfrm>
                  <a:custGeom>
                    <a:avLst/>
                    <a:gdLst>
                      <a:gd name="T0" fmla="*/ 224 w 399"/>
                      <a:gd name="T1" fmla="*/ 0 h 412"/>
                      <a:gd name="T2" fmla="*/ 259 w 399"/>
                      <a:gd name="T3" fmla="*/ 6 h 412"/>
                      <a:gd name="T4" fmla="*/ 293 w 399"/>
                      <a:gd name="T5" fmla="*/ 17 h 412"/>
                      <a:gd name="T6" fmla="*/ 323 w 399"/>
                      <a:gd name="T7" fmla="*/ 30 h 412"/>
                      <a:gd name="T8" fmla="*/ 350 w 399"/>
                      <a:gd name="T9" fmla="*/ 47 h 412"/>
                      <a:gd name="T10" fmla="*/ 370 w 399"/>
                      <a:gd name="T11" fmla="*/ 64 h 412"/>
                      <a:gd name="T12" fmla="*/ 387 w 399"/>
                      <a:gd name="T13" fmla="*/ 77 h 412"/>
                      <a:gd name="T14" fmla="*/ 399 w 399"/>
                      <a:gd name="T15" fmla="*/ 89 h 412"/>
                      <a:gd name="T16" fmla="*/ 75 w 399"/>
                      <a:gd name="T17" fmla="*/ 412 h 412"/>
                      <a:gd name="T18" fmla="*/ 50 w 399"/>
                      <a:gd name="T19" fmla="*/ 378 h 412"/>
                      <a:gd name="T20" fmla="*/ 30 w 399"/>
                      <a:gd name="T21" fmla="*/ 341 h 412"/>
                      <a:gd name="T22" fmla="*/ 15 w 399"/>
                      <a:gd name="T23" fmla="*/ 303 h 412"/>
                      <a:gd name="T24" fmla="*/ 3 w 399"/>
                      <a:gd name="T25" fmla="*/ 262 h 412"/>
                      <a:gd name="T26" fmla="*/ 0 w 399"/>
                      <a:gd name="T27" fmla="*/ 220 h 412"/>
                      <a:gd name="T28" fmla="*/ 3 w 399"/>
                      <a:gd name="T29" fmla="*/ 181 h 412"/>
                      <a:gd name="T30" fmla="*/ 17 w 399"/>
                      <a:gd name="T31" fmla="*/ 139 h 412"/>
                      <a:gd name="T32" fmla="*/ 35 w 399"/>
                      <a:gd name="T33" fmla="*/ 102 h 412"/>
                      <a:gd name="T34" fmla="*/ 65 w 399"/>
                      <a:gd name="T35" fmla="*/ 66 h 412"/>
                      <a:gd name="T36" fmla="*/ 107 w 399"/>
                      <a:gd name="T37" fmla="*/ 32 h 412"/>
                      <a:gd name="T38" fmla="*/ 146 w 399"/>
                      <a:gd name="T39" fmla="*/ 12 h 412"/>
                      <a:gd name="T40" fmla="*/ 186 w 399"/>
                      <a:gd name="T41" fmla="*/ 0 h 412"/>
                      <a:gd name="T42" fmla="*/ 224 w 399"/>
                      <a:gd name="T43" fmla="*/ 0 h 4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399" h="412">
                        <a:moveTo>
                          <a:pt x="224" y="0"/>
                        </a:moveTo>
                        <a:lnTo>
                          <a:pt x="259" y="6"/>
                        </a:lnTo>
                        <a:lnTo>
                          <a:pt x="293" y="17"/>
                        </a:lnTo>
                        <a:lnTo>
                          <a:pt x="323" y="30"/>
                        </a:lnTo>
                        <a:lnTo>
                          <a:pt x="350" y="47"/>
                        </a:lnTo>
                        <a:lnTo>
                          <a:pt x="370" y="64"/>
                        </a:lnTo>
                        <a:lnTo>
                          <a:pt x="387" y="77"/>
                        </a:lnTo>
                        <a:lnTo>
                          <a:pt x="399" y="89"/>
                        </a:lnTo>
                        <a:lnTo>
                          <a:pt x="75" y="412"/>
                        </a:lnTo>
                        <a:lnTo>
                          <a:pt x="50" y="378"/>
                        </a:lnTo>
                        <a:lnTo>
                          <a:pt x="30" y="341"/>
                        </a:lnTo>
                        <a:lnTo>
                          <a:pt x="15" y="303"/>
                        </a:lnTo>
                        <a:lnTo>
                          <a:pt x="3" y="262"/>
                        </a:lnTo>
                        <a:lnTo>
                          <a:pt x="0" y="220"/>
                        </a:lnTo>
                        <a:lnTo>
                          <a:pt x="3" y="181"/>
                        </a:lnTo>
                        <a:lnTo>
                          <a:pt x="17" y="139"/>
                        </a:lnTo>
                        <a:lnTo>
                          <a:pt x="35" y="102"/>
                        </a:lnTo>
                        <a:lnTo>
                          <a:pt x="65" y="66"/>
                        </a:lnTo>
                        <a:lnTo>
                          <a:pt x="107" y="32"/>
                        </a:lnTo>
                        <a:lnTo>
                          <a:pt x="146" y="12"/>
                        </a:lnTo>
                        <a:lnTo>
                          <a:pt x="186" y="0"/>
                        </a:lnTo>
                        <a:lnTo>
                          <a:pt x="22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30" name="Freeform 20"/>
                  <p:cNvSpPr>
                    <a:spLocks/>
                  </p:cNvSpPr>
                  <p:nvPr/>
                </p:nvSpPr>
                <p:spPr bwMode="auto">
                  <a:xfrm>
                    <a:off x="3690" y="2340"/>
                    <a:ext cx="163" cy="221"/>
                  </a:xfrm>
                  <a:custGeom>
                    <a:avLst/>
                    <a:gdLst>
                      <a:gd name="T0" fmla="*/ 167 w 325"/>
                      <a:gd name="T1" fmla="*/ 0 h 442"/>
                      <a:gd name="T2" fmla="*/ 261 w 325"/>
                      <a:gd name="T3" fmla="*/ 96 h 442"/>
                      <a:gd name="T4" fmla="*/ 284 w 325"/>
                      <a:gd name="T5" fmla="*/ 122 h 442"/>
                      <a:gd name="T6" fmla="*/ 303 w 325"/>
                      <a:gd name="T7" fmla="*/ 148 h 442"/>
                      <a:gd name="T8" fmla="*/ 303 w 325"/>
                      <a:gd name="T9" fmla="*/ 148 h 442"/>
                      <a:gd name="T10" fmla="*/ 320 w 325"/>
                      <a:gd name="T11" fmla="*/ 190 h 442"/>
                      <a:gd name="T12" fmla="*/ 325 w 325"/>
                      <a:gd name="T13" fmla="*/ 231 h 442"/>
                      <a:gd name="T14" fmla="*/ 322 w 325"/>
                      <a:gd name="T15" fmla="*/ 274 h 442"/>
                      <a:gd name="T16" fmla="*/ 310 w 325"/>
                      <a:gd name="T17" fmla="*/ 318 h 442"/>
                      <a:gd name="T18" fmla="*/ 290 w 325"/>
                      <a:gd name="T19" fmla="*/ 355 h 442"/>
                      <a:gd name="T20" fmla="*/ 261 w 325"/>
                      <a:gd name="T21" fmla="*/ 391 h 442"/>
                      <a:gd name="T22" fmla="*/ 228 w 325"/>
                      <a:gd name="T23" fmla="*/ 419 h 442"/>
                      <a:gd name="T24" fmla="*/ 192 w 325"/>
                      <a:gd name="T25" fmla="*/ 436 h 442"/>
                      <a:gd name="T26" fmla="*/ 154 w 325"/>
                      <a:gd name="T27" fmla="*/ 442 h 442"/>
                      <a:gd name="T28" fmla="*/ 118 w 325"/>
                      <a:gd name="T29" fmla="*/ 438 h 442"/>
                      <a:gd name="T30" fmla="*/ 83 w 325"/>
                      <a:gd name="T31" fmla="*/ 421 h 442"/>
                      <a:gd name="T32" fmla="*/ 51 w 325"/>
                      <a:gd name="T33" fmla="*/ 395 h 442"/>
                      <a:gd name="T34" fmla="*/ 24 w 325"/>
                      <a:gd name="T35" fmla="*/ 363 h 442"/>
                      <a:gd name="T36" fmla="*/ 7 w 325"/>
                      <a:gd name="T37" fmla="*/ 327 h 442"/>
                      <a:gd name="T38" fmla="*/ 0 w 325"/>
                      <a:gd name="T39" fmla="*/ 289 h 442"/>
                      <a:gd name="T40" fmla="*/ 4 w 325"/>
                      <a:gd name="T41" fmla="*/ 250 h 442"/>
                      <a:gd name="T42" fmla="*/ 15 w 325"/>
                      <a:gd name="T43" fmla="*/ 207 h 442"/>
                      <a:gd name="T44" fmla="*/ 36 w 325"/>
                      <a:gd name="T45" fmla="*/ 162 h 442"/>
                      <a:gd name="T46" fmla="*/ 66 w 325"/>
                      <a:gd name="T47" fmla="*/ 115 h 442"/>
                      <a:gd name="T48" fmla="*/ 107 w 325"/>
                      <a:gd name="T49" fmla="*/ 64 h 442"/>
                      <a:gd name="T50" fmla="*/ 156 w 325"/>
                      <a:gd name="T51" fmla="*/ 11 h 442"/>
                      <a:gd name="T52" fmla="*/ 167 w 325"/>
                      <a:gd name="T53" fmla="*/ 0 h 4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325" h="442">
                        <a:moveTo>
                          <a:pt x="167" y="0"/>
                        </a:moveTo>
                        <a:lnTo>
                          <a:pt x="261" y="96"/>
                        </a:lnTo>
                        <a:lnTo>
                          <a:pt x="284" y="122"/>
                        </a:lnTo>
                        <a:lnTo>
                          <a:pt x="303" y="148"/>
                        </a:lnTo>
                        <a:lnTo>
                          <a:pt x="303" y="148"/>
                        </a:lnTo>
                        <a:lnTo>
                          <a:pt x="320" y="190"/>
                        </a:lnTo>
                        <a:lnTo>
                          <a:pt x="325" y="231"/>
                        </a:lnTo>
                        <a:lnTo>
                          <a:pt x="322" y="274"/>
                        </a:lnTo>
                        <a:lnTo>
                          <a:pt x="310" y="318"/>
                        </a:lnTo>
                        <a:lnTo>
                          <a:pt x="290" y="355"/>
                        </a:lnTo>
                        <a:lnTo>
                          <a:pt x="261" y="391"/>
                        </a:lnTo>
                        <a:lnTo>
                          <a:pt x="228" y="419"/>
                        </a:lnTo>
                        <a:lnTo>
                          <a:pt x="192" y="436"/>
                        </a:lnTo>
                        <a:lnTo>
                          <a:pt x="154" y="442"/>
                        </a:lnTo>
                        <a:lnTo>
                          <a:pt x="118" y="438"/>
                        </a:lnTo>
                        <a:lnTo>
                          <a:pt x="83" y="421"/>
                        </a:lnTo>
                        <a:lnTo>
                          <a:pt x="51" y="395"/>
                        </a:lnTo>
                        <a:lnTo>
                          <a:pt x="24" y="363"/>
                        </a:lnTo>
                        <a:lnTo>
                          <a:pt x="7" y="327"/>
                        </a:lnTo>
                        <a:lnTo>
                          <a:pt x="0" y="289"/>
                        </a:lnTo>
                        <a:lnTo>
                          <a:pt x="4" y="250"/>
                        </a:lnTo>
                        <a:lnTo>
                          <a:pt x="15" y="207"/>
                        </a:lnTo>
                        <a:lnTo>
                          <a:pt x="36" y="162"/>
                        </a:lnTo>
                        <a:lnTo>
                          <a:pt x="66" y="115"/>
                        </a:lnTo>
                        <a:lnTo>
                          <a:pt x="107" y="64"/>
                        </a:lnTo>
                        <a:lnTo>
                          <a:pt x="156" y="11"/>
                        </a:lnTo>
                        <a:lnTo>
                          <a:pt x="167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31" name="Freeform 21"/>
                  <p:cNvSpPr>
                    <a:spLocks noEditPoints="1"/>
                  </p:cNvSpPr>
                  <p:nvPr/>
                </p:nvSpPr>
                <p:spPr bwMode="auto">
                  <a:xfrm>
                    <a:off x="2291" y="617"/>
                    <a:ext cx="3089" cy="3086"/>
                  </a:xfrm>
                  <a:custGeom>
                    <a:avLst/>
                    <a:gdLst>
                      <a:gd name="T0" fmla="*/ 1163 w 6179"/>
                      <a:gd name="T1" fmla="*/ 3623 h 6172"/>
                      <a:gd name="T2" fmla="*/ 988 w 6179"/>
                      <a:gd name="T3" fmla="*/ 4089 h 6172"/>
                      <a:gd name="T4" fmla="*/ 1234 w 6179"/>
                      <a:gd name="T5" fmla="*/ 4461 h 6172"/>
                      <a:gd name="T6" fmla="*/ 1731 w 6179"/>
                      <a:gd name="T7" fmla="*/ 4446 h 6172"/>
                      <a:gd name="T8" fmla="*/ 2109 w 6179"/>
                      <a:gd name="T9" fmla="*/ 4328 h 6172"/>
                      <a:gd name="T10" fmla="*/ 2239 w 6179"/>
                      <a:gd name="T11" fmla="*/ 4521 h 6172"/>
                      <a:gd name="T12" fmla="*/ 1946 w 6179"/>
                      <a:gd name="T13" fmla="*/ 4839 h 6172"/>
                      <a:gd name="T14" fmla="*/ 1772 w 6179"/>
                      <a:gd name="T15" fmla="*/ 4952 h 6172"/>
                      <a:gd name="T16" fmla="*/ 2049 w 6179"/>
                      <a:gd name="T17" fmla="*/ 5155 h 6172"/>
                      <a:gd name="T18" fmla="*/ 2478 w 6179"/>
                      <a:gd name="T19" fmla="*/ 4775 h 6172"/>
                      <a:gd name="T20" fmla="*/ 2566 w 6179"/>
                      <a:gd name="T21" fmla="*/ 4245 h 6172"/>
                      <a:gd name="T22" fmla="*/ 2228 w 6179"/>
                      <a:gd name="T23" fmla="*/ 3946 h 6172"/>
                      <a:gd name="T24" fmla="*/ 1710 w 6179"/>
                      <a:gd name="T25" fmla="*/ 4057 h 6172"/>
                      <a:gd name="T26" fmla="*/ 1409 w 6179"/>
                      <a:gd name="T27" fmla="*/ 4102 h 6172"/>
                      <a:gd name="T28" fmla="*/ 1355 w 6179"/>
                      <a:gd name="T29" fmla="*/ 3910 h 6172"/>
                      <a:gd name="T30" fmla="*/ 1709 w 6179"/>
                      <a:gd name="T31" fmla="*/ 3610 h 6172"/>
                      <a:gd name="T32" fmla="*/ 1611 w 6179"/>
                      <a:gd name="T33" fmla="*/ 3341 h 6172"/>
                      <a:gd name="T34" fmla="*/ 2570 w 6179"/>
                      <a:gd name="T35" fmla="*/ 2935 h 6172"/>
                      <a:gd name="T36" fmla="*/ 2168 w 6179"/>
                      <a:gd name="T37" fmla="*/ 3337 h 6172"/>
                      <a:gd name="T38" fmla="*/ 2277 w 6179"/>
                      <a:gd name="T39" fmla="*/ 3606 h 6172"/>
                      <a:gd name="T40" fmla="*/ 2365 w 6179"/>
                      <a:gd name="T41" fmla="*/ 3512 h 6172"/>
                      <a:gd name="T42" fmla="*/ 2644 w 6179"/>
                      <a:gd name="T43" fmla="*/ 3232 h 6172"/>
                      <a:gd name="T44" fmla="*/ 2785 w 6179"/>
                      <a:gd name="T45" fmla="*/ 3286 h 6172"/>
                      <a:gd name="T46" fmla="*/ 2514 w 6179"/>
                      <a:gd name="T47" fmla="*/ 3670 h 6172"/>
                      <a:gd name="T48" fmla="*/ 2561 w 6179"/>
                      <a:gd name="T49" fmla="*/ 4089 h 6172"/>
                      <a:gd name="T50" fmla="*/ 2890 w 6179"/>
                      <a:gd name="T51" fmla="*/ 4253 h 6172"/>
                      <a:gd name="T52" fmla="*/ 3246 w 6179"/>
                      <a:gd name="T53" fmla="*/ 4012 h 6172"/>
                      <a:gd name="T54" fmla="*/ 3402 w 6179"/>
                      <a:gd name="T55" fmla="*/ 3818 h 6172"/>
                      <a:gd name="T56" fmla="*/ 3633 w 6179"/>
                      <a:gd name="T57" fmla="*/ 3570 h 6172"/>
                      <a:gd name="T58" fmla="*/ 3432 w 6179"/>
                      <a:gd name="T59" fmla="*/ 3384 h 6172"/>
                      <a:gd name="T60" fmla="*/ 2768 w 6179"/>
                      <a:gd name="T61" fmla="*/ 1940 h 6172"/>
                      <a:gd name="T62" fmla="*/ 2525 w 6179"/>
                      <a:gd name="T63" fmla="*/ 2226 h 6172"/>
                      <a:gd name="T64" fmla="*/ 4027 w 6179"/>
                      <a:gd name="T65" fmla="*/ 3215 h 6172"/>
                      <a:gd name="T66" fmla="*/ 4051 w 6179"/>
                      <a:gd name="T67" fmla="*/ 1607 h 6172"/>
                      <a:gd name="T68" fmla="*/ 3613 w 6179"/>
                      <a:gd name="T69" fmla="*/ 1842 h 6172"/>
                      <a:gd name="T70" fmla="*/ 3496 w 6179"/>
                      <a:gd name="T71" fmla="*/ 2331 h 6172"/>
                      <a:gd name="T72" fmla="*/ 3767 w 6179"/>
                      <a:gd name="T73" fmla="*/ 2750 h 6172"/>
                      <a:gd name="T74" fmla="*/ 4311 w 6179"/>
                      <a:gd name="T75" fmla="*/ 2863 h 6172"/>
                      <a:gd name="T76" fmla="*/ 4817 w 6179"/>
                      <a:gd name="T77" fmla="*/ 2412 h 6172"/>
                      <a:gd name="T78" fmla="*/ 4662 w 6179"/>
                      <a:gd name="T79" fmla="*/ 2166 h 6172"/>
                      <a:gd name="T80" fmla="*/ 4450 w 6179"/>
                      <a:gd name="T81" fmla="*/ 2425 h 6172"/>
                      <a:gd name="T82" fmla="*/ 4115 w 6179"/>
                      <a:gd name="T83" fmla="*/ 2549 h 6172"/>
                      <a:gd name="T84" fmla="*/ 4561 w 6179"/>
                      <a:gd name="T85" fmla="*/ 1886 h 6172"/>
                      <a:gd name="T86" fmla="*/ 4119 w 6179"/>
                      <a:gd name="T87" fmla="*/ 1613 h 6172"/>
                      <a:gd name="T88" fmla="*/ 4715 w 6179"/>
                      <a:gd name="T89" fmla="*/ 931 h 6172"/>
                      <a:gd name="T90" fmla="*/ 4623 w 6179"/>
                      <a:gd name="T91" fmla="*/ 1310 h 6172"/>
                      <a:gd name="T92" fmla="*/ 4924 w 6179"/>
                      <a:gd name="T93" fmla="*/ 1568 h 6172"/>
                      <a:gd name="T94" fmla="*/ 5287 w 6179"/>
                      <a:gd name="T95" fmla="*/ 1416 h 6172"/>
                      <a:gd name="T96" fmla="*/ 5317 w 6179"/>
                      <a:gd name="T97" fmla="*/ 1028 h 6172"/>
                      <a:gd name="T98" fmla="*/ 4982 w 6179"/>
                      <a:gd name="T99" fmla="*/ 820 h 6172"/>
                      <a:gd name="T100" fmla="*/ 5897 w 6179"/>
                      <a:gd name="T101" fmla="*/ 350 h 6172"/>
                      <a:gd name="T102" fmla="*/ 6139 w 6179"/>
                      <a:gd name="T103" fmla="*/ 2239 h 6172"/>
                      <a:gd name="T104" fmla="*/ 2068 w 6179"/>
                      <a:gd name="T105" fmla="*/ 6168 h 6172"/>
                      <a:gd name="T106" fmla="*/ 4 w 6179"/>
                      <a:gd name="T107" fmla="*/ 4106 h 6172"/>
                      <a:gd name="T108" fmla="*/ 3938 w 6179"/>
                      <a:gd name="T109" fmla="*/ 40 h 61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6179" h="6172">
                        <a:moveTo>
                          <a:pt x="1573" y="3320"/>
                        </a:moveTo>
                        <a:lnTo>
                          <a:pt x="1558" y="3324"/>
                        </a:lnTo>
                        <a:lnTo>
                          <a:pt x="1470" y="3367"/>
                        </a:lnTo>
                        <a:lnTo>
                          <a:pt x="1385" y="3422"/>
                        </a:lnTo>
                        <a:lnTo>
                          <a:pt x="1302" y="3486"/>
                        </a:lnTo>
                        <a:lnTo>
                          <a:pt x="1221" y="3559"/>
                        </a:lnTo>
                        <a:lnTo>
                          <a:pt x="1163" y="3623"/>
                        </a:lnTo>
                        <a:lnTo>
                          <a:pt x="1112" y="3689"/>
                        </a:lnTo>
                        <a:lnTo>
                          <a:pt x="1071" y="3754"/>
                        </a:lnTo>
                        <a:lnTo>
                          <a:pt x="1037" y="3822"/>
                        </a:lnTo>
                        <a:lnTo>
                          <a:pt x="1010" y="3890"/>
                        </a:lnTo>
                        <a:lnTo>
                          <a:pt x="995" y="3957"/>
                        </a:lnTo>
                        <a:lnTo>
                          <a:pt x="988" y="4023"/>
                        </a:lnTo>
                        <a:lnTo>
                          <a:pt x="988" y="4089"/>
                        </a:lnTo>
                        <a:lnTo>
                          <a:pt x="999" y="4153"/>
                        </a:lnTo>
                        <a:lnTo>
                          <a:pt x="1018" y="4215"/>
                        </a:lnTo>
                        <a:lnTo>
                          <a:pt x="1046" y="4273"/>
                        </a:lnTo>
                        <a:lnTo>
                          <a:pt x="1082" y="4330"/>
                        </a:lnTo>
                        <a:lnTo>
                          <a:pt x="1129" y="4382"/>
                        </a:lnTo>
                        <a:lnTo>
                          <a:pt x="1180" y="4426"/>
                        </a:lnTo>
                        <a:lnTo>
                          <a:pt x="1234" y="4461"/>
                        </a:lnTo>
                        <a:lnTo>
                          <a:pt x="1293" y="4486"/>
                        </a:lnTo>
                        <a:lnTo>
                          <a:pt x="1355" y="4503"/>
                        </a:lnTo>
                        <a:lnTo>
                          <a:pt x="1421" y="4510"/>
                        </a:lnTo>
                        <a:lnTo>
                          <a:pt x="1492" y="4508"/>
                        </a:lnTo>
                        <a:lnTo>
                          <a:pt x="1567" y="4497"/>
                        </a:lnTo>
                        <a:lnTo>
                          <a:pt x="1646" y="4476"/>
                        </a:lnTo>
                        <a:lnTo>
                          <a:pt x="1731" y="4446"/>
                        </a:lnTo>
                        <a:lnTo>
                          <a:pt x="1820" y="4407"/>
                        </a:lnTo>
                        <a:lnTo>
                          <a:pt x="1883" y="4379"/>
                        </a:lnTo>
                        <a:lnTo>
                          <a:pt x="1940" y="4354"/>
                        </a:lnTo>
                        <a:lnTo>
                          <a:pt x="1991" y="4339"/>
                        </a:lnTo>
                        <a:lnTo>
                          <a:pt x="2036" y="4330"/>
                        </a:lnTo>
                        <a:lnTo>
                          <a:pt x="2075" y="4326"/>
                        </a:lnTo>
                        <a:lnTo>
                          <a:pt x="2109" y="4328"/>
                        </a:lnTo>
                        <a:lnTo>
                          <a:pt x="2139" y="4337"/>
                        </a:lnTo>
                        <a:lnTo>
                          <a:pt x="2168" y="4352"/>
                        </a:lnTo>
                        <a:lnTo>
                          <a:pt x="2194" y="4375"/>
                        </a:lnTo>
                        <a:lnTo>
                          <a:pt x="2218" y="4407"/>
                        </a:lnTo>
                        <a:lnTo>
                          <a:pt x="2235" y="4442"/>
                        </a:lnTo>
                        <a:lnTo>
                          <a:pt x="2241" y="4482"/>
                        </a:lnTo>
                        <a:lnTo>
                          <a:pt x="2239" y="4521"/>
                        </a:lnTo>
                        <a:lnTo>
                          <a:pt x="2226" y="4565"/>
                        </a:lnTo>
                        <a:lnTo>
                          <a:pt x="2203" y="4608"/>
                        </a:lnTo>
                        <a:lnTo>
                          <a:pt x="2173" y="4653"/>
                        </a:lnTo>
                        <a:lnTo>
                          <a:pt x="2132" y="4698"/>
                        </a:lnTo>
                        <a:lnTo>
                          <a:pt x="2075" y="4749"/>
                        </a:lnTo>
                        <a:lnTo>
                          <a:pt x="2013" y="4796"/>
                        </a:lnTo>
                        <a:lnTo>
                          <a:pt x="1946" y="4839"/>
                        </a:lnTo>
                        <a:lnTo>
                          <a:pt x="1874" y="4877"/>
                        </a:lnTo>
                        <a:lnTo>
                          <a:pt x="1799" y="4911"/>
                        </a:lnTo>
                        <a:lnTo>
                          <a:pt x="1791" y="4914"/>
                        </a:lnTo>
                        <a:lnTo>
                          <a:pt x="1784" y="4920"/>
                        </a:lnTo>
                        <a:lnTo>
                          <a:pt x="1778" y="4926"/>
                        </a:lnTo>
                        <a:lnTo>
                          <a:pt x="1774" y="4935"/>
                        </a:lnTo>
                        <a:lnTo>
                          <a:pt x="1772" y="4952"/>
                        </a:lnTo>
                        <a:lnTo>
                          <a:pt x="1778" y="4969"/>
                        </a:lnTo>
                        <a:lnTo>
                          <a:pt x="1906" y="5179"/>
                        </a:lnTo>
                        <a:lnTo>
                          <a:pt x="1919" y="5194"/>
                        </a:lnTo>
                        <a:lnTo>
                          <a:pt x="1936" y="5200"/>
                        </a:lnTo>
                        <a:lnTo>
                          <a:pt x="1955" y="5198"/>
                        </a:lnTo>
                        <a:lnTo>
                          <a:pt x="1998" y="5179"/>
                        </a:lnTo>
                        <a:lnTo>
                          <a:pt x="2049" y="5155"/>
                        </a:lnTo>
                        <a:lnTo>
                          <a:pt x="2104" y="5125"/>
                        </a:lnTo>
                        <a:lnTo>
                          <a:pt x="2160" y="5087"/>
                        </a:lnTo>
                        <a:lnTo>
                          <a:pt x="2220" y="5044"/>
                        </a:lnTo>
                        <a:lnTo>
                          <a:pt x="2280" y="4995"/>
                        </a:lnTo>
                        <a:lnTo>
                          <a:pt x="2341" y="4939"/>
                        </a:lnTo>
                        <a:lnTo>
                          <a:pt x="2416" y="4856"/>
                        </a:lnTo>
                        <a:lnTo>
                          <a:pt x="2478" y="4775"/>
                        </a:lnTo>
                        <a:lnTo>
                          <a:pt x="2529" y="4693"/>
                        </a:lnTo>
                        <a:lnTo>
                          <a:pt x="2565" y="4610"/>
                        </a:lnTo>
                        <a:lnTo>
                          <a:pt x="2589" y="4527"/>
                        </a:lnTo>
                        <a:lnTo>
                          <a:pt x="2598" y="4444"/>
                        </a:lnTo>
                        <a:lnTo>
                          <a:pt x="2598" y="4377"/>
                        </a:lnTo>
                        <a:lnTo>
                          <a:pt x="2587" y="4309"/>
                        </a:lnTo>
                        <a:lnTo>
                          <a:pt x="2566" y="4245"/>
                        </a:lnTo>
                        <a:lnTo>
                          <a:pt x="2538" y="4185"/>
                        </a:lnTo>
                        <a:lnTo>
                          <a:pt x="2501" y="4127"/>
                        </a:lnTo>
                        <a:lnTo>
                          <a:pt x="2454" y="4074"/>
                        </a:lnTo>
                        <a:lnTo>
                          <a:pt x="2403" y="4029"/>
                        </a:lnTo>
                        <a:lnTo>
                          <a:pt x="2348" y="3991"/>
                        </a:lnTo>
                        <a:lnTo>
                          <a:pt x="2290" y="3965"/>
                        </a:lnTo>
                        <a:lnTo>
                          <a:pt x="2228" y="3946"/>
                        </a:lnTo>
                        <a:lnTo>
                          <a:pt x="2164" y="3937"/>
                        </a:lnTo>
                        <a:lnTo>
                          <a:pt x="2094" y="3937"/>
                        </a:lnTo>
                        <a:lnTo>
                          <a:pt x="2023" y="3946"/>
                        </a:lnTo>
                        <a:lnTo>
                          <a:pt x="1946" y="3965"/>
                        </a:lnTo>
                        <a:lnTo>
                          <a:pt x="1863" y="3991"/>
                        </a:lnTo>
                        <a:lnTo>
                          <a:pt x="1778" y="4027"/>
                        </a:lnTo>
                        <a:lnTo>
                          <a:pt x="1710" y="4057"/>
                        </a:lnTo>
                        <a:lnTo>
                          <a:pt x="1650" y="4082"/>
                        </a:lnTo>
                        <a:lnTo>
                          <a:pt x="1596" y="4102"/>
                        </a:lnTo>
                        <a:lnTo>
                          <a:pt x="1549" y="4115"/>
                        </a:lnTo>
                        <a:lnTo>
                          <a:pt x="1507" y="4123"/>
                        </a:lnTo>
                        <a:lnTo>
                          <a:pt x="1471" y="4123"/>
                        </a:lnTo>
                        <a:lnTo>
                          <a:pt x="1438" y="4117"/>
                        </a:lnTo>
                        <a:lnTo>
                          <a:pt x="1409" y="4102"/>
                        </a:lnTo>
                        <a:lnTo>
                          <a:pt x="1381" y="4082"/>
                        </a:lnTo>
                        <a:lnTo>
                          <a:pt x="1364" y="4061"/>
                        </a:lnTo>
                        <a:lnTo>
                          <a:pt x="1351" y="4036"/>
                        </a:lnTo>
                        <a:lnTo>
                          <a:pt x="1344" y="4010"/>
                        </a:lnTo>
                        <a:lnTo>
                          <a:pt x="1340" y="3978"/>
                        </a:lnTo>
                        <a:lnTo>
                          <a:pt x="1344" y="3946"/>
                        </a:lnTo>
                        <a:lnTo>
                          <a:pt x="1355" y="3910"/>
                        </a:lnTo>
                        <a:lnTo>
                          <a:pt x="1375" y="3871"/>
                        </a:lnTo>
                        <a:lnTo>
                          <a:pt x="1404" y="3831"/>
                        </a:lnTo>
                        <a:lnTo>
                          <a:pt x="1441" y="3788"/>
                        </a:lnTo>
                        <a:lnTo>
                          <a:pt x="1502" y="3734"/>
                        </a:lnTo>
                        <a:lnTo>
                          <a:pt x="1567" y="3685"/>
                        </a:lnTo>
                        <a:lnTo>
                          <a:pt x="1635" y="3643"/>
                        </a:lnTo>
                        <a:lnTo>
                          <a:pt x="1709" y="3610"/>
                        </a:lnTo>
                        <a:lnTo>
                          <a:pt x="1716" y="3606"/>
                        </a:lnTo>
                        <a:lnTo>
                          <a:pt x="1724" y="3600"/>
                        </a:lnTo>
                        <a:lnTo>
                          <a:pt x="1727" y="3593"/>
                        </a:lnTo>
                        <a:lnTo>
                          <a:pt x="1731" y="3585"/>
                        </a:lnTo>
                        <a:lnTo>
                          <a:pt x="1735" y="3568"/>
                        </a:lnTo>
                        <a:lnTo>
                          <a:pt x="1729" y="3551"/>
                        </a:lnTo>
                        <a:lnTo>
                          <a:pt x="1611" y="3341"/>
                        </a:lnTo>
                        <a:lnTo>
                          <a:pt x="1599" y="3330"/>
                        </a:lnTo>
                        <a:lnTo>
                          <a:pt x="1588" y="3322"/>
                        </a:lnTo>
                        <a:lnTo>
                          <a:pt x="1573" y="3320"/>
                        </a:lnTo>
                        <a:close/>
                        <a:moveTo>
                          <a:pt x="2781" y="2895"/>
                        </a:moveTo>
                        <a:lnTo>
                          <a:pt x="2709" y="2895"/>
                        </a:lnTo>
                        <a:lnTo>
                          <a:pt x="2640" y="2908"/>
                        </a:lnTo>
                        <a:lnTo>
                          <a:pt x="2570" y="2935"/>
                        </a:lnTo>
                        <a:lnTo>
                          <a:pt x="2499" y="2972"/>
                        </a:lnTo>
                        <a:lnTo>
                          <a:pt x="2429" y="3023"/>
                        </a:lnTo>
                        <a:lnTo>
                          <a:pt x="2360" y="3085"/>
                        </a:lnTo>
                        <a:lnTo>
                          <a:pt x="2297" y="3153"/>
                        </a:lnTo>
                        <a:lnTo>
                          <a:pt x="2245" y="3219"/>
                        </a:lnTo>
                        <a:lnTo>
                          <a:pt x="2201" y="3281"/>
                        </a:lnTo>
                        <a:lnTo>
                          <a:pt x="2168" y="3337"/>
                        </a:lnTo>
                        <a:lnTo>
                          <a:pt x="2141" y="3390"/>
                        </a:lnTo>
                        <a:lnTo>
                          <a:pt x="2121" y="3435"/>
                        </a:lnTo>
                        <a:lnTo>
                          <a:pt x="2107" y="3471"/>
                        </a:lnTo>
                        <a:lnTo>
                          <a:pt x="2104" y="3491"/>
                        </a:lnTo>
                        <a:lnTo>
                          <a:pt x="2111" y="3508"/>
                        </a:lnTo>
                        <a:lnTo>
                          <a:pt x="2126" y="3521"/>
                        </a:lnTo>
                        <a:lnTo>
                          <a:pt x="2277" y="3606"/>
                        </a:lnTo>
                        <a:lnTo>
                          <a:pt x="2294" y="3610"/>
                        </a:lnTo>
                        <a:lnTo>
                          <a:pt x="2312" y="3608"/>
                        </a:lnTo>
                        <a:lnTo>
                          <a:pt x="2320" y="3604"/>
                        </a:lnTo>
                        <a:lnTo>
                          <a:pt x="2328" y="3598"/>
                        </a:lnTo>
                        <a:lnTo>
                          <a:pt x="2333" y="3591"/>
                        </a:lnTo>
                        <a:lnTo>
                          <a:pt x="2337" y="3583"/>
                        </a:lnTo>
                        <a:lnTo>
                          <a:pt x="2365" y="3512"/>
                        </a:lnTo>
                        <a:lnTo>
                          <a:pt x="2403" y="3442"/>
                        </a:lnTo>
                        <a:lnTo>
                          <a:pt x="2448" y="3378"/>
                        </a:lnTo>
                        <a:lnTo>
                          <a:pt x="2499" y="3322"/>
                        </a:lnTo>
                        <a:lnTo>
                          <a:pt x="2540" y="3284"/>
                        </a:lnTo>
                        <a:lnTo>
                          <a:pt x="2576" y="3258"/>
                        </a:lnTo>
                        <a:lnTo>
                          <a:pt x="2612" y="3241"/>
                        </a:lnTo>
                        <a:lnTo>
                          <a:pt x="2644" y="3232"/>
                        </a:lnTo>
                        <a:lnTo>
                          <a:pt x="2672" y="3230"/>
                        </a:lnTo>
                        <a:lnTo>
                          <a:pt x="2698" y="3232"/>
                        </a:lnTo>
                        <a:lnTo>
                          <a:pt x="2721" y="3239"/>
                        </a:lnTo>
                        <a:lnTo>
                          <a:pt x="2741" y="3251"/>
                        </a:lnTo>
                        <a:lnTo>
                          <a:pt x="2758" y="3262"/>
                        </a:lnTo>
                        <a:lnTo>
                          <a:pt x="2772" y="3275"/>
                        </a:lnTo>
                        <a:lnTo>
                          <a:pt x="2785" y="3286"/>
                        </a:lnTo>
                        <a:lnTo>
                          <a:pt x="2777" y="3294"/>
                        </a:lnTo>
                        <a:lnTo>
                          <a:pt x="2732" y="3343"/>
                        </a:lnTo>
                        <a:lnTo>
                          <a:pt x="2683" y="3397"/>
                        </a:lnTo>
                        <a:lnTo>
                          <a:pt x="2634" y="3459"/>
                        </a:lnTo>
                        <a:lnTo>
                          <a:pt x="2589" y="3525"/>
                        </a:lnTo>
                        <a:lnTo>
                          <a:pt x="2548" y="3595"/>
                        </a:lnTo>
                        <a:lnTo>
                          <a:pt x="2514" y="3670"/>
                        </a:lnTo>
                        <a:lnTo>
                          <a:pt x="2493" y="3736"/>
                        </a:lnTo>
                        <a:lnTo>
                          <a:pt x="2482" y="3800"/>
                        </a:lnTo>
                        <a:lnTo>
                          <a:pt x="2478" y="3863"/>
                        </a:lnTo>
                        <a:lnTo>
                          <a:pt x="2486" y="3924"/>
                        </a:lnTo>
                        <a:lnTo>
                          <a:pt x="2503" y="3982"/>
                        </a:lnTo>
                        <a:lnTo>
                          <a:pt x="2527" y="4036"/>
                        </a:lnTo>
                        <a:lnTo>
                          <a:pt x="2561" y="4089"/>
                        </a:lnTo>
                        <a:lnTo>
                          <a:pt x="2604" y="4140"/>
                        </a:lnTo>
                        <a:lnTo>
                          <a:pt x="2644" y="4174"/>
                        </a:lnTo>
                        <a:lnTo>
                          <a:pt x="2687" y="4202"/>
                        </a:lnTo>
                        <a:lnTo>
                          <a:pt x="2734" y="4224"/>
                        </a:lnTo>
                        <a:lnTo>
                          <a:pt x="2783" y="4241"/>
                        </a:lnTo>
                        <a:lnTo>
                          <a:pt x="2836" y="4251"/>
                        </a:lnTo>
                        <a:lnTo>
                          <a:pt x="2890" y="4253"/>
                        </a:lnTo>
                        <a:lnTo>
                          <a:pt x="2945" y="4245"/>
                        </a:lnTo>
                        <a:lnTo>
                          <a:pt x="2999" y="4230"/>
                        </a:lnTo>
                        <a:lnTo>
                          <a:pt x="3054" y="4206"/>
                        </a:lnTo>
                        <a:lnTo>
                          <a:pt x="3106" y="4170"/>
                        </a:lnTo>
                        <a:lnTo>
                          <a:pt x="3159" y="4125"/>
                        </a:lnTo>
                        <a:lnTo>
                          <a:pt x="3206" y="4070"/>
                        </a:lnTo>
                        <a:lnTo>
                          <a:pt x="3246" y="4012"/>
                        </a:lnTo>
                        <a:lnTo>
                          <a:pt x="3276" y="3954"/>
                        </a:lnTo>
                        <a:lnTo>
                          <a:pt x="3295" y="3892"/>
                        </a:lnTo>
                        <a:lnTo>
                          <a:pt x="3304" y="3828"/>
                        </a:lnTo>
                        <a:lnTo>
                          <a:pt x="3302" y="3766"/>
                        </a:lnTo>
                        <a:lnTo>
                          <a:pt x="3308" y="3760"/>
                        </a:lnTo>
                        <a:lnTo>
                          <a:pt x="3385" y="3813"/>
                        </a:lnTo>
                        <a:lnTo>
                          <a:pt x="3402" y="3818"/>
                        </a:lnTo>
                        <a:lnTo>
                          <a:pt x="3421" y="3818"/>
                        </a:lnTo>
                        <a:lnTo>
                          <a:pt x="3438" y="3807"/>
                        </a:lnTo>
                        <a:lnTo>
                          <a:pt x="3626" y="3619"/>
                        </a:lnTo>
                        <a:lnTo>
                          <a:pt x="3635" y="3604"/>
                        </a:lnTo>
                        <a:lnTo>
                          <a:pt x="3637" y="3587"/>
                        </a:lnTo>
                        <a:lnTo>
                          <a:pt x="3635" y="3580"/>
                        </a:lnTo>
                        <a:lnTo>
                          <a:pt x="3633" y="3570"/>
                        </a:lnTo>
                        <a:lnTo>
                          <a:pt x="3628" y="3565"/>
                        </a:lnTo>
                        <a:lnTo>
                          <a:pt x="3622" y="3557"/>
                        </a:lnTo>
                        <a:lnTo>
                          <a:pt x="3582" y="3525"/>
                        </a:lnTo>
                        <a:lnTo>
                          <a:pt x="3543" y="3489"/>
                        </a:lnTo>
                        <a:lnTo>
                          <a:pt x="3503" y="3454"/>
                        </a:lnTo>
                        <a:lnTo>
                          <a:pt x="3466" y="3418"/>
                        </a:lnTo>
                        <a:lnTo>
                          <a:pt x="3432" y="3384"/>
                        </a:lnTo>
                        <a:lnTo>
                          <a:pt x="3127" y="3079"/>
                        </a:lnTo>
                        <a:lnTo>
                          <a:pt x="3058" y="3017"/>
                        </a:lnTo>
                        <a:lnTo>
                          <a:pt x="2990" y="2969"/>
                        </a:lnTo>
                        <a:lnTo>
                          <a:pt x="2920" y="2931"/>
                        </a:lnTo>
                        <a:lnTo>
                          <a:pt x="2851" y="2907"/>
                        </a:lnTo>
                        <a:lnTo>
                          <a:pt x="2781" y="2895"/>
                        </a:lnTo>
                        <a:close/>
                        <a:moveTo>
                          <a:pt x="2768" y="1940"/>
                        </a:moveTo>
                        <a:lnTo>
                          <a:pt x="2753" y="1942"/>
                        </a:lnTo>
                        <a:lnTo>
                          <a:pt x="2740" y="1951"/>
                        </a:lnTo>
                        <a:lnTo>
                          <a:pt x="2525" y="2168"/>
                        </a:lnTo>
                        <a:lnTo>
                          <a:pt x="2516" y="2181"/>
                        </a:lnTo>
                        <a:lnTo>
                          <a:pt x="2512" y="2196"/>
                        </a:lnTo>
                        <a:lnTo>
                          <a:pt x="2516" y="2211"/>
                        </a:lnTo>
                        <a:lnTo>
                          <a:pt x="2525" y="2226"/>
                        </a:lnTo>
                        <a:lnTo>
                          <a:pt x="3742" y="3442"/>
                        </a:lnTo>
                        <a:lnTo>
                          <a:pt x="3757" y="3452"/>
                        </a:lnTo>
                        <a:lnTo>
                          <a:pt x="3773" y="3455"/>
                        </a:lnTo>
                        <a:lnTo>
                          <a:pt x="3788" y="3452"/>
                        </a:lnTo>
                        <a:lnTo>
                          <a:pt x="3801" y="3442"/>
                        </a:lnTo>
                        <a:lnTo>
                          <a:pt x="4017" y="3228"/>
                        </a:lnTo>
                        <a:lnTo>
                          <a:pt x="4027" y="3215"/>
                        </a:lnTo>
                        <a:lnTo>
                          <a:pt x="4028" y="3200"/>
                        </a:lnTo>
                        <a:lnTo>
                          <a:pt x="4027" y="3183"/>
                        </a:lnTo>
                        <a:lnTo>
                          <a:pt x="4017" y="3170"/>
                        </a:lnTo>
                        <a:lnTo>
                          <a:pt x="2798" y="1951"/>
                        </a:lnTo>
                        <a:lnTo>
                          <a:pt x="2785" y="1942"/>
                        </a:lnTo>
                        <a:lnTo>
                          <a:pt x="2768" y="1940"/>
                        </a:lnTo>
                        <a:close/>
                        <a:moveTo>
                          <a:pt x="4051" y="1607"/>
                        </a:moveTo>
                        <a:lnTo>
                          <a:pt x="3983" y="1611"/>
                        </a:lnTo>
                        <a:lnTo>
                          <a:pt x="3916" y="1626"/>
                        </a:lnTo>
                        <a:lnTo>
                          <a:pt x="3852" y="1649"/>
                        </a:lnTo>
                        <a:lnTo>
                          <a:pt x="3789" y="1683"/>
                        </a:lnTo>
                        <a:lnTo>
                          <a:pt x="3729" y="1724"/>
                        </a:lnTo>
                        <a:lnTo>
                          <a:pt x="3671" y="1775"/>
                        </a:lnTo>
                        <a:lnTo>
                          <a:pt x="3613" y="1842"/>
                        </a:lnTo>
                        <a:lnTo>
                          <a:pt x="3566" y="1910"/>
                        </a:lnTo>
                        <a:lnTo>
                          <a:pt x="3530" y="1980"/>
                        </a:lnTo>
                        <a:lnTo>
                          <a:pt x="3503" y="2051"/>
                        </a:lnTo>
                        <a:lnTo>
                          <a:pt x="3488" y="2121"/>
                        </a:lnTo>
                        <a:lnTo>
                          <a:pt x="3483" y="2192"/>
                        </a:lnTo>
                        <a:lnTo>
                          <a:pt x="3485" y="2262"/>
                        </a:lnTo>
                        <a:lnTo>
                          <a:pt x="3496" y="2331"/>
                        </a:lnTo>
                        <a:lnTo>
                          <a:pt x="3515" y="2397"/>
                        </a:lnTo>
                        <a:lnTo>
                          <a:pt x="3539" y="2463"/>
                        </a:lnTo>
                        <a:lnTo>
                          <a:pt x="3571" y="2525"/>
                        </a:lnTo>
                        <a:lnTo>
                          <a:pt x="3609" y="2583"/>
                        </a:lnTo>
                        <a:lnTo>
                          <a:pt x="3650" y="2638"/>
                        </a:lnTo>
                        <a:lnTo>
                          <a:pt x="3697" y="2688"/>
                        </a:lnTo>
                        <a:lnTo>
                          <a:pt x="3767" y="2750"/>
                        </a:lnTo>
                        <a:lnTo>
                          <a:pt x="3840" y="2803"/>
                        </a:lnTo>
                        <a:lnTo>
                          <a:pt x="3916" y="2843"/>
                        </a:lnTo>
                        <a:lnTo>
                          <a:pt x="3993" y="2871"/>
                        </a:lnTo>
                        <a:lnTo>
                          <a:pt x="4072" y="2888"/>
                        </a:lnTo>
                        <a:lnTo>
                          <a:pt x="4151" y="2891"/>
                        </a:lnTo>
                        <a:lnTo>
                          <a:pt x="4232" y="2884"/>
                        </a:lnTo>
                        <a:lnTo>
                          <a:pt x="4311" y="2863"/>
                        </a:lnTo>
                        <a:lnTo>
                          <a:pt x="4390" y="2831"/>
                        </a:lnTo>
                        <a:lnTo>
                          <a:pt x="4467" y="2788"/>
                        </a:lnTo>
                        <a:lnTo>
                          <a:pt x="4542" y="2734"/>
                        </a:lnTo>
                        <a:lnTo>
                          <a:pt x="4614" y="2668"/>
                        </a:lnTo>
                        <a:lnTo>
                          <a:pt x="4691" y="2583"/>
                        </a:lnTo>
                        <a:lnTo>
                          <a:pt x="4760" y="2499"/>
                        </a:lnTo>
                        <a:lnTo>
                          <a:pt x="4817" y="2412"/>
                        </a:lnTo>
                        <a:lnTo>
                          <a:pt x="4864" y="2327"/>
                        </a:lnTo>
                        <a:lnTo>
                          <a:pt x="4868" y="2309"/>
                        </a:lnTo>
                        <a:lnTo>
                          <a:pt x="4864" y="2290"/>
                        </a:lnTo>
                        <a:lnTo>
                          <a:pt x="4851" y="2275"/>
                        </a:lnTo>
                        <a:lnTo>
                          <a:pt x="4694" y="2171"/>
                        </a:lnTo>
                        <a:lnTo>
                          <a:pt x="4679" y="2164"/>
                        </a:lnTo>
                        <a:lnTo>
                          <a:pt x="4662" y="2166"/>
                        </a:lnTo>
                        <a:lnTo>
                          <a:pt x="4655" y="2168"/>
                        </a:lnTo>
                        <a:lnTo>
                          <a:pt x="4647" y="2171"/>
                        </a:lnTo>
                        <a:lnTo>
                          <a:pt x="4642" y="2177"/>
                        </a:lnTo>
                        <a:lnTo>
                          <a:pt x="4636" y="2185"/>
                        </a:lnTo>
                        <a:lnTo>
                          <a:pt x="4583" y="2267"/>
                        </a:lnTo>
                        <a:lnTo>
                          <a:pt x="4521" y="2346"/>
                        </a:lnTo>
                        <a:lnTo>
                          <a:pt x="4450" y="2425"/>
                        </a:lnTo>
                        <a:lnTo>
                          <a:pt x="4403" y="2468"/>
                        </a:lnTo>
                        <a:lnTo>
                          <a:pt x="4354" y="2502"/>
                        </a:lnTo>
                        <a:lnTo>
                          <a:pt x="4303" y="2529"/>
                        </a:lnTo>
                        <a:lnTo>
                          <a:pt x="4254" y="2547"/>
                        </a:lnTo>
                        <a:lnTo>
                          <a:pt x="4207" y="2557"/>
                        </a:lnTo>
                        <a:lnTo>
                          <a:pt x="4160" y="2557"/>
                        </a:lnTo>
                        <a:lnTo>
                          <a:pt x="4115" y="2549"/>
                        </a:lnTo>
                        <a:lnTo>
                          <a:pt x="4074" y="2532"/>
                        </a:lnTo>
                        <a:lnTo>
                          <a:pt x="4034" y="2506"/>
                        </a:lnTo>
                        <a:lnTo>
                          <a:pt x="4576" y="1965"/>
                        </a:lnTo>
                        <a:lnTo>
                          <a:pt x="4587" y="1948"/>
                        </a:lnTo>
                        <a:lnTo>
                          <a:pt x="4587" y="1927"/>
                        </a:lnTo>
                        <a:lnTo>
                          <a:pt x="4580" y="1910"/>
                        </a:lnTo>
                        <a:lnTo>
                          <a:pt x="4561" y="1886"/>
                        </a:lnTo>
                        <a:lnTo>
                          <a:pt x="4535" y="1856"/>
                        </a:lnTo>
                        <a:lnTo>
                          <a:pt x="4503" y="1822"/>
                        </a:lnTo>
                        <a:lnTo>
                          <a:pt x="4431" y="1758"/>
                        </a:lnTo>
                        <a:lnTo>
                          <a:pt x="4356" y="1705"/>
                        </a:lnTo>
                        <a:lnTo>
                          <a:pt x="4279" y="1662"/>
                        </a:lnTo>
                        <a:lnTo>
                          <a:pt x="4200" y="1632"/>
                        </a:lnTo>
                        <a:lnTo>
                          <a:pt x="4119" y="1613"/>
                        </a:lnTo>
                        <a:lnTo>
                          <a:pt x="4051" y="1607"/>
                        </a:lnTo>
                        <a:close/>
                        <a:moveTo>
                          <a:pt x="4982" y="820"/>
                        </a:moveTo>
                        <a:lnTo>
                          <a:pt x="4924" y="825"/>
                        </a:lnTo>
                        <a:lnTo>
                          <a:pt x="4868" y="839"/>
                        </a:lnTo>
                        <a:lnTo>
                          <a:pt x="4813" y="859"/>
                        </a:lnTo>
                        <a:lnTo>
                          <a:pt x="4762" y="891"/>
                        </a:lnTo>
                        <a:lnTo>
                          <a:pt x="4715" y="931"/>
                        </a:lnTo>
                        <a:lnTo>
                          <a:pt x="4676" y="978"/>
                        </a:lnTo>
                        <a:lnTo>
                          <a:pt x="4646" y="1028"/>
                        </a:lnTo>
                        <a:lnTo>
                          <a:pt x="4623" y="1083"/>
                        </a:lnTo>
                        <a:lnTo>
                          <a:pt x="4610" y="1139"/>
                        </a:lnTo>
                        <a:lnTo>
                          <a:pt x="4606" y="1196"/>
                        </a:lnTo>
                        <a:lnTo>
                          <a:pt x="4610" y="1254"/>
                        </a:lnTo>
                        <a:lnTo>
                          <a:pt x="4623" y="1310"/>
                        </a:lnTo>
                        <a:lnTo>
                          <a:pt x="4646" y="1365"/>
                        </a:lnTo>
                        <a:lnTo>
                          <a:pt x="4676" y="1416"/>
                        </a:lnTo>
                        <a:lnTo>
                          <a:pt x="4715" y="1461"/>
                        </a:lnTo>
                        <a:lnTo>
                          <a:pt x="4762" y="1502"/>
                        </a:lnTo>
                        <a:lnTo>
                          <a:pt x="4813" y="1532"/>
                        </a:lnTo>
                        <a:lnTo>
                          <a:pt x="4868" y="1555"/>
                        </a:lnTo>
                        <a:lnTo>
                          <a:pt x="4924" y="1568"/>
                        </a:lnTo>
                        <a:lnTo>
                          <a:pt x="4982" y="1572"/>
                        </a:lnTo>
                        <a:lnTo>
                          <a:pt x="5039" y="1568"/>
                        </a:lnTo>
                        <a:lnTo>
                          <a:pt x="5095" y="1555"/>
                        </a:lnTo>
                        <a:lnTo>
                          <a:pt x="5150" y="1532"/>
                        </a:lnTo>
                        <a:lnTo>
                          <a:pt x="5201" y="1502"/>
                        </a:lnTo>
                        <a:lnTo>
                          <a:pt x="5248" y="1463"/>
                        </a:lnTo>
                        <a:lnTo>
                          <a:pt x="5287" y="1416"/>
                        </a:lnTo>
                        <a:lnTo>
                          <a:pt x="5317" y="1365"/>
                        </a:lnTo>
                        <a:lnTo>
                          <a:pt x="5340" y="1310"/>
                        </a:lnTo>
                        <a:lnTo>
                          <a:pt x="5353" y="1254"/>
                        </a:lnTo>
                        <a:lnTo>
                          <a:pt x="5357" y="1196"/>
                        </a:lnTo>
                        <a:lnTo>
                          <a:pt x="5353" y="1139"/>
                        </a:lnTo>
                        <a:lnTo>
                          <a:pt x="5340" y="1083"/>
                        </a:lnTo>
                        <a:lnTo>
                          <a:pt x="5317" y="1028"/>
                        </a:lnTo>
                        <a:lnTo>
                          <a:pt x="5287" y="978"/>
                        </a:lnTo>
                        <a:lnTo>
                          <a:pt x="5248" y="931"/>
                        </a:lnTo>
                        <a:lnTo>
                          <a:pt x="5201" y="891"/>
                        </a:lnTo>
                        <a:lnTo>
                          <a:pt x="5150" y="859"/>
                        </a:lnTo>
                        <a:lnTo>
                          <a:pt x="5095" y="839"/>
                        </a:lnTo>
                        <a:lnTo>
                          <a:pt x="5039" y="825"/>
                        </a:lnTo>
                        <a:lnTo>
                          <a:pt x="4982" y="820"/>
                        </a:lnTo>
                        <a:close/>
                        <a:moveTo>
                          <a:pt x="4057" y="0"/>
                        </a:moveTo>
                        <a:lnTo>
                          <a:pt x="4100" y="2"/>
                        </a:lnTo>
                        <a:lnTo>
                          <a:pt x="5739" y="248"/>
                        </a:lnTo>
                        <a:lnTo>
                          <a:pt x="5786" y="259"/>
                        </a:lnTo>
                        <a:lnTo>
                          <a:pt x="5829" y="282"/>
                        </a:lnTo>
                        <a:lnTo>
                          <a:pt x="5867" y="312"/>
                        </a:lnTo>
                        <a:lnTo>
                          <a:pt x="5897" y="350"/>
                        </a:lnTo>
                        <a:lnTo>
                          <a:pt x="5919" y="393"/>
                        </a:lnTo>
                        <a:lnTo>
                          <a:pt x="5931" y="440"/>
                        </a:lnTo>
                        <a:lnTo>
                          <a:pt x="6175" y="2076"/>
                        </a:lnTo>
                        <a:lnTo>
                          <a:pt x="6179" y="2119"/>
                        </a:lnTo>
                        <a:lnTo>
                          <a:pt x="6173" y="2162"/>
                        </a:lnTo>
                        <a:lnTo>
                          <a:pt x="6160" y="2202"/>
                        </a:lnTo>
                        <a:lnTo>
                          <a:pt x="6139" y="2239"/>
                        </a:lnTo>
                        <a:lnTo>
                          <a:pt x="6111" y="2273"/>
                        </a:lnTo>
                        <a:lnTo>
                          <a:pt x="2275" y="6106"/>
                        </a:lnTo>
                        <a:lnTo>
                          <a:pt x="2239" y="6134"/>
                        </a:lnTo>
                        <a:lnTo>
                          <a:pt x="2200" y="6157"/>
                        </a:lnTo>
                        <a:lnTo>
                          <a:pt x="2156" y="6168"/>
                        </a:lnTo>
                        <a:lnTo>
                          <a:pt x="2113" y="6172"/>
                        </a:lnTo>
                        <a:lnTo>
                          <a:pt x="2068" y="6168"/>
                        </a:lnTo>
                        <a:lnTo>
                          <a:pt x="2026" y="6157"/>
                        </a:lnTo>
                        <a:lnTo>
                          <a:pt x="1987" y="6134"/>
                        </a:lnTo>
                        <a:lnTo>
                          <a:pt x="1951" y="6106"/>
                        </a:lnTo>
                        <a:lnTo>
                          <a:pt x="68" y="4224"/>
                        </a:lnTo>
                        <a:lnTo>
                          <a:pt x="38" y="4189"/>
                        </a:lnTo>
                        <a:lnTo>
                          <a:pt x="17" y="4149"/>
                        </a:lnTo>
                        <a:lnTo>
                          <a:pt x="4" y="4106"/>
                        </a:lnTo>
                        <a:lnTo>
                          <a:pt x="0" y="4063"/>
                        </a:lnTo>
                        <a:lnTo>
                          <a:pt x="4" y="4019"/>
                        </a:lnTo>
                        <a:lnTo>
                          <a:pt x="17" y="3976"/>
                        </a:lnTo>
                        <a:lnTo>
                          <a:pt x="38" y="3937"/>
                        </a:lnTo>
                        <a:lnTo>
                          <a:pt x="68" y="3901"/>
                        </a:lnTo>
                        <a:lnTo>
                          <a:pt x="3904" y="68"/>
                        </a:lnTo>
                        <a:lnTo>
                          <a:pt x="3938" y="40"/>
                        </a:lnTo>
                        <a:lnTo>
                          <a:pt x="3976" y="19"/>
                        </a:lnTo>
                        <a:lnTo>
                          <a:pt x="4015" y="6"/>
                        </a:lnTo>
                        <a:lnTo>
                          <a:pt x="4057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53" name="Group 152"/>
            <p:cNvGrpSpPr/>
            <p:nvPr/>
          </p:nvGrpSpPr>
          <p:grpSpPr>
            <a:xfrm>
              <a:off x="8731456" y="3725453"/>
              <a:ext cx="1544897" cy="2118631"/>
              <a:chOff x="8731456" y="3725453"/>
              <a:chExt cx="1544897" cy="2118631"/>
            </a:xfrm>
          </p:grpSpPr>
          <p:sp>
            <p:nvSpPr>
              <p:cNvPr id="11" name="Freeform 10"/>
              <p:cNvSpPr/>
              <p:nvPr/>
            </p:nvSpPr>
            <p:spPr>
              <a:xfrm rot="8267031" flipH="1" flipV="1">
                <a:off x="8731456" y="3725453"/>
                <a:ext cx="1544897" cy="2118631"/>
              </a:xfrm>
              <a:custGeom>
                <a:avLst/>
                <a:gdLst>
                  <a:gd name="connsiteX0" fmla="*/ 685800 w 1371600"/>
                  <a:gd name="connsiteY0" fmla="*/ 1960616 h 1960616"/>
                  <a:gd name="connsiteX1" fmla="*/ 1371600 w 1371600"/>
                  <a:gd name="connsiteY1" fmla="*/ 1274816 h 1960616"/>
                  <a:gd name="connsiteX2" fmla="*/ 1254476 w 1371600"/>
                  <a:gd name="connsiteY2" fmla="*/ 891379 h 1960616"/>
                  <a:gd name="connsiteX3" fmla="*/ 1235068 w 1371600"/>
                  <a:gd name="connsiteY3" fmla="*/ 867856 h 1960616"/>
                  <a:gd name="connsiteX4" fmla="*/ 815817 w 1371600"/>
                  <a:gd name="connsiteY4" fmla="*/ 101386 h 1960616"/>
                  <a:gd name="connsiteX5" fmla="*/ 815738 w 1371600"/>
                  <a:gd name="connsiteY5" fmla="*/ 101386 h 1960616"/>
                  <a:gd name="connsiteX6" fmla="*/ 812181 w 1371600"/>
                  <a:gd name="connsiteY6" fmla="*/ 83771 h 1960616"/>
                  <a:gd name="connsiteX7" fmla="*/ 685800 w 1371600"/>
                  <a:gd name="connsiteY7" fmla="*/ 0 h 1960616"/>
                  <a:gd name="connsiteX8" fmla="*/ 559419 w 1371600"/>
                  <a:gd name="connsiteY8" fmla="*/ 83771 h 1960616"/>
                  <a:gd name="connsiteX9" fmla="*/ 555863 w 1371600"/>
                  <a:gd name="connsiteY9" fmla="*/ 101386 h 1960616"/>
                  <a:gd name="connsiteX10" fmla="*/ 555783 w 1371600"/>
                  <a:gd name="connsiteY10" fmla="*/ 101386 h 1960616"/>
                  <a:gd name="connsiteX11" fmla="*/ 136532 w 1371600"/>
                  <a:gd name="connsiteY11" fmla="*/ 867856 h 1960616"/>
                  <a:gd name="connsiteX12" fmla="*/ 117124 w 1371600"/>
                  <a:gd name="connsiteY12" fmla="*/ 891379 h 1960616"/>
                  <a:gd name="connsiteX13" fmla="*/ 0 w 1371600"/>
                  <a:gd name="connsiteY13" fmla="*/ 1274816 h 1960616"/>
                  <a:gd name="connsiteX14" fmla="*/ 685800 w 1371600"/>
                  <a:gd name="connsiteY14" fmla="*/ 1960616 h 1960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71600" h="1960616">
                    <a:moveTo>
                      <a:pt x="685800" y="1960616"/>
                    </a:moveTo>
                    <a:cubicBezTo>
                      <a:pt x="1064557" y="1960616"/>
                      <a:pt x="1371600" y="1653573"/>
                      <a:pt x="1371600" y="1274816"/>
                    </a:cubicBezTo>
                    <a:cubicBezTo>
                      <a:pt x="1371600" y="1132782"/>
                      <a:pt x="1328422" y="1000833"/>
                      <a:pt x="1254476" y="891379"/>
                    </a:cubicBezTo>
                    <a:lnTo>
                      <a:pt x="1235068" y="867856"/>
                    </a:lnTo>
                    <a:lnTo>
                      <a:pt x="815817" y="101386"/>
                    </a:lnTo>
                    <a:lnTo>
                      <a:pt x="815738" y="101386"/>
                    </a:lnTo>
                    <a:lnTo>
                      <a:pt x="812181" y="83771"/>
                    </a:lnTo>
                    <a:cubicBezTo>
                      <a:pt x="791359" y="34542"/>
                      <a:pt x="742614" y="0"/>
                      <a:pt x="685800" y="0"/>
                    </a:cubicBezTo>
                    <a:cubicBezTo>
                      <a:pt x="628987" y="0"/>
                      <a:pt x="580241" y="34542"/>
                      <a:pt x="559419" y="83771"/>
                    </a:cubicBezTo>
                    <a:lnTo>
                      <a:pt x="555863" y="101386"/>
                    </a:lnTo>
                    <a:lnTo>
                      <a:pt x="555783" y="101386"/>
                    </a:lnTo>
                    <a:lnTo>
                      <a:pt x="136532" y="867856"/>
                    </a:lnTo>
                    <a:lnTo>
                      <a:pt x="117124" y="891379"/>
                    </a:lnTo>
                    <a:cubicBezTo>
                      <a:pt x="43178" y="1000833"/>
                      <a:pt x="0" y="1132782"/>
                      <a:pt x="0" y="1274816"/>
                    </a:cubicBezTo>
                    <a:cubicBezTo>
                      <a:pt x="0" y="1653573"/>
                      <a:pt x="307043" y="1960616"/>
                      <a:pt x="685800" y="1960616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1" name="Group 140"/>
              <p:cNvGrpSpPr/>
              <p:nvPr/>
            </p:nvGrpSpPr>
            <p:grpSpPr>
              <a:xfrm>
                <a:off x="9145119" y="4342025"/>
                <a:ext cx="1034903" cy="1125120"/>
                <a:chOff x="9098227" y="4342025"/>
                <a:chExt cx="1034903" cy="1125120"/>
              </a:xfrm>
            </p:grpSpPr>
            <p:sp>
              <p:nvSpPr>
                <p:cNvPr id="124" name="Rectangle 123"/>
                <p:cNvSpPr/>
                <p:nvPr/>
              </p:nvSpPr>
              <p:spPr>
                <a:xfrm>
                  <a:off x="9098227" y="4820814"/>
                  <a:ext cx="1034903" cy="6463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kern="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Sample</a:t>
                  </a:r>
                </a:p>
                <a:p>
                  <a:pPr algn="ctr"/>
                  <a:r>
                    <a:rPr lang="en-US" kern="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 text</a:t>
                  </a:r>
                  <a:endParaRPr lang="en-US" dirty="0"/>
                </a:p>
              </p:txBody>
            </p:sp>
            <p:grpSp>
              <p:nvGrpSpPr>
                <p:cNvPr id="135" name="Group 24"/>
                <p:cNvGrpSpPr>
                  <a:grpSpLocks noChangeAspect="1"/>
                </p:cNvGrpSpPr>
                <p:nvPr/>
              </p:nvGrpSpPr>
              <p:grpSpPr bwMode="auto">
                <a:xfrm>
                  <a:off x="9215457" y="4342025"/>
                  <a:ext cx="571372" cy="448023"/>
                  <a:chOff x="1818" y="2106"/>
                  <a:chExt cx="2103" cy="1649"/>
                </a:xfrm>
                <a:solidFill>
                  <a:schemeClr val="bg1"/>
                </a:solidFill>
              </p:grpSpPr>
              <p:sp>
                <p:nvSpPr>
                  <p:cNvPr id="138" name="Freeform 26"/>
                  <p:cNvSpPr>
                    <a:spLocks/>
                  </p:cNvSpPr>
                  <p:nvPr/>
                </p:nvSpPr>
                <p:spPr bwMode="auto">
                  <a:xfrm>
                    <a:off x="2880" y="2549"/>
                    <a:ext cx="149" cy="190"/>
                  </a:xfrm>
                  <a:custGeom>
                    <a:avLst/>
                    <a:gdLst>
                      <a:gd name="T0" fmla="*/ 199 w 299"/>
                      <a:gd name="T1" fmla="*/ 0 h 380"/>
                      <a:gd name="T2" fmla="*/ 226 w 299"/>
                      <a:gd name="T3" fmla="*/ 2 h 380"/>
                      <a:gd name="T4" fmla="*/ 253 w 299"/>
                      <a:gd name="T5" fmla="*/ 14 h 380"/>
                      <a:gd name="T6" fmla="*/ 272 w 299"/>
                      <a:gd name="T7" fmla="*/ 26 h 380"/>
                      <a:gd name="T8" fmla="*/ 285 w 299"/>
                      <a:gd name="T9" fmla="*/ 42 h 380"/>
                      <a:gd name="T10" fmla="*/ 294 w 299"/>
                      <a:gd name="T11" fmla="*/ 59 h 380"/>
                      <a:gd name="T12" fmla="*/ 299 w 299"/>
                      <a:gd name="T13" fmla="*/ 79 h 380"/>
                      <a:gd name="T14" fmla="*/ 298 w 299"/>
                      <a:gd name="T15" fmla="*/ 106 h 380"/>
                      <a:gd name="T16" fmla="*/ 293 w 299"/>
                      <a:gd name="T17" fmla="*/ 136 h 380"/>
                      <a:gd name="T18" fmla="*/ 282 w 299"/>
                      <a:gd name="T19" fmla="*/ 170 h 380"/>
                      <a:gd name="T20" fmla="*/ 267 w 299"/>
                      <a:gd name="T21" fmla="*/ 206 h 380"/>
                      <a:gd name="T22" fmla="*/ 245 w 299"/>
                      <a:gd name="T23" fmla="*/ 245 h 380"/>
                      <a:gd name="T24" fmla="*/ 215 w 299"/>
                      <a:gd name="T25" fmla="*/ 290 h 380"/>
                      <a:gd name="T26" fmla="*/ 186 w 299"/>
                      <a:gd name="T27" fmla="*/ 327 h 380"/>
                      <a:gd name="T28" fmla="*/ 156 w 299"/>
                      <a:gd name="T29" fmla="*/ 355 h 380"/>
                      <a:gd name="T30" fmla="*/ 125 w 299"/>
                      <a:gd name="T31" fmla="*/ 372 h 380"/>
                      <a:gd name="T32" fmla="*/ 106 w 299"/>
                      <a:gd name="T33" fmla="*/ 379 h 380"/>
                      <a:gd name="T34" fmla="*/ 87 w 299"/>
                      <a:gd name="T35" fmla="*/ 380 h 380"/>
                      <a:gd name="T36" fmla="*/ 66 w 299"/>
                      <a:gd name="T37" fmla="*/ 376 h 380"/>
                      <a:gd name="T38" fmla="*/ 45 w 299"/>
                      <a:gd name="T39" fmla="*/ 367 h 380"/>
                      <a:gd name="T40" fmla="*/ 27 w 299"/>
                      <a:gd name="T41" fmla="*/ 355 h 380"/>
                      <a:gd name="T42" fmla="*/ 13 w 299"/>
                      <a:gd name="T43" fmla="*/ 339 h 380"/>
                      <a:gd name="T44" fmla="*/ 3 w 299"/>
                      <a:gd name="T45" fmla="*/ 322 h 380"/>
                      <a:gd name="T46" fmla="*/ 0 w 299"/>
                      <a:gd name="T47" fmla="*/ 302 h 380"/>
                      <a:gd name="T48" fmla="*/ 0 w 299"/>
                      <a:gd name="T49" fmla="*/ 274 h 380"/>
                      <a:gd name="T50" fmla="*/ 5 w 299"/>
                      <a:gd name="T51" fmla="*/ 244 h 380"/>
                      <a:gd name="T52" fmla="*/ 16 w 299"/>
                      <a:gd name="T53" fmla="*/ 211 h 380"/>
                      <a:gd name="T54" fmla="*/ 31 w 299"/>
                      <a:gd name="T55" fmla="*/ 174 h 380"/>
                      <a:gd name="T56" fmla="*/ 53 w 299"/>
                      <a:gd name="T57" fmla="*/ 135 h 380"/>
                      <a:gd name="T58" fmla="*/ 83 w 299"/>
                      <a:gd name="T59" fmla="*/ 90 h 380"/>
                      <a:gd name="T60" fmla="*/ 112 w 299"/>
                      <a:gd name="T61" fmla="*/ 53 h 380"/>
                      <a:gd name="T62" fmla="*/ 143 w 299"/>
                      <a:gd name="T63" fmla="*/ 25 h 380"/>
                      <a:gd name="T64" fmla="*/ 173 w 299"/>
                      <a:gd name="T65" fmla="*/ 8 h 380"/>
                      <a:gd name="T66" fmla="*/ 199 w 299"/>
                      <a:gd name="T67" fmla="*/ 0 h 3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299" h="380">
                        <a:moveTo>
                          <a:pt x="199" y="0"/>
                        </a:moveTo>
                        <a:lnTo>
                          <a:pt x="226" y="2"/>
                        </a:lnTo>
                        <a:lnTo>
                          <a:pt x="253" y="14"/>
                        </a:lnTo>
                        <a:lnTo>
                          <a:pt x="272" y="26"/>
                        </a:lnTo>
                        <a:lnTo>
                          <a:pt x="285" y="42"/>
                        </a:lnTo>
                        <a:lnTo>
                          <a:pt x="294" y="59"/>
                        </a:lnTo>
                        <a:lnTo>
                          <a:pt x="299" y="79"/>
                        </a:lnTo>
                        <a:lnTo>
                          <a:pt x="298" y="106"/>
                        </a:lnTo>
                        <a:lnTo>
                          <a:pt x="293" y="136"/>
                        </a:lnTo>
                        <a:lnTo>
                          <a:pt x="282" y="170"/>
                        </a:lnTo>
                        <a:lnTo>
                          <a:pt x="267" y="206"/>
                        </a:lnTo>
                        <a:lnTo>
                          <a:pt x="245" y="245"/>
                        </a:lnTo>
                        <a:lnTo>
                          <a:pt x="215" y="290"/>
                        </a:lnTo>
                        <a:lnTo>
                          <a:pt x="186" y="327"/>
                        </a:lnTo>
                        <a:lnTo>
                          <a:pt x="156" y="355"/>
                        </a:lnTo>
                        <a:lnTo>
                          <a:pt x="125" y="372"/>
                        </a:lnTo>
                        <a:lnTo>
                          <a:pt x="106" y="379"/>
                        </a:lnTo>
                        <a:lnTo>
                          <a:pt x="87" y="380"/>
                        </a:lnTo>
                        <a:lnTo>
                          <a:pt x="66" y="376"/>
                        </a:lnTo>
                        <a:lnTo>
                          <a:pt x="45" y="367"/>
                        </a:lnTo>
                        <a:lnTo>
                          <a:pt x="27" y="355"/>
                        </a:lnTo>
                        <a:lnTo>
                          <a:pt x="13" y="339"/>
                        </a:lnTo>
                        <a:lnTo>
                          <a:pt x="3" y="322"/>
                        </a:lnTo>
                        <a:lnTo>
                          <a:pt x="0" y="302"/>
                        </a:lnTo>
                        <a:lnTo>
                          <a:pt x="0" y="274"/>
                        </a:lnTo>
                        <a:lnTo>
                          <a:pt x="5" y="244"/>
                        </a:lnTo>
                        <a:lnTo>
                          <a:pt x="16" y="211"/>
                        </a:lnTo>
                        <a:lnTo>
                          <a:pt x="31" y="174"/>
                        </a:lnTo>
                        <a:lnTo>
                          <a:pt x="53" y="135"/>
                        </a:lnTo>
                        <a:lnTo>
                          <a:pt x="83" y="90"/>
                        </a:lnTo>
                        <a:lnTo>
                          <a:pt x="112" y="53"/>
                        </a:lnTo>
                        <a:lnTo>
                          <a:pt x="143" y="25"/>
                        </a:lnTo>
                        <a:lnTo>
                          <a:pt x="173" y="8"/>
                        </a:lnTo>
                        <a:lnTo>
                          <a:pt x="199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39" name="Freeform 27"/>
                  <p:cNvSpPr>
                    <a:spLocks/>
                  </p:cNvSpPr>
                  <p:nvPr/>
                </p:nvSpPr>
                <p:spPr bwMode="auto">
                  <a:xfrm>
                    <a:off x="3129" y="3122"/>
                    <a:ext cx="150" cy="190"/>
                  </a:xfrm>
                  <a:custGeom>
                    <a:avLst/>
                    <a:gdLst>
                      <a:gd name="T0" fmla="*/ 213 w 300"/>
                      <a:gd name="T1" fmla="*/ 0 h 381"/>
                      <a:gd name="T2" fmla="*/ 233 w 300"/>
                      <a:gd name="T3" fmla="*/ 5 h 381"/>
                      <a:gd name="T4" fmla="*/ 254 w 300"/>
                      <a:gd name="T5" fmla="*/ 14 h 381"/>
                      <a:gd name="T6" fmla="*/ 272 w 300"/>
                      <a:gd name="T7" fmla="*/ 26 h 381"/>
                      <a:gd name="T8" fmla="*/ 286 w 300"/>
                      <a:gd name="T9" fmla="*/ 41 h 381"/>
                      <a:gd name="T10" fmla="*/ 295 w 300"/>
                      <a:gd name="T11" fmla="*/ 59 h 381"/>
                      <a:gd name="T12" fmla="*/ 300 w 300"/>
                      <a:gd name="T13" fmla="*/ 78 h 381"/>
                      <a:gd name="T14" fmla="*/ 300 w 300"/>
                      <a:gd name="T15" fmla="*/ 106 h 381"/>
                      <a:gd name="T16" fmla="*/ 294 w 300"/>
                      <a:gd name="T17" fmla="*/ 137 h 381"/>
                      <a:gd name="T18" fmla="*/ 284 w 300"/>
                      <a:gd name="T19" fmla="*/ 170 h 381"/>
                      <a:gd name="T20" fmla="*/ 267 w 300"/>
                      <a:gd name="T21" fmla="*/ 207 h 381"/>
                      <a:gd name="T22" fmla="*/ 246 w 300"/>
                      <a:gd name="T23" fmla="*/ 246 h 381"/>
                      <a:gd name="T24" fmla="*/ 217 w 300"/>
                      <a:gd name="T25" fmla="*/ 291 h 381"/>
                      <a:gd name="T26" fmla="*/ 186 w 300"/>
                      <a:gd name="T27" fmla="*/ 328 h 381"/>
                      <a:gd name="T28" fmla="*/ 156 w 300"/>
                      <a:gd name="T29" fmla="*/ 356 h 381"/>
                      <a:gd name="T30" fmla="*/ 126 w 300"/>
                      <a:gd name="T31" fmla="*/ 373 h 381"/>
                      <a:gd name="T32" fmla="*/ 99 w 300"/>
                      <a:gd name="T33" fmla="*/ 381 h 381"/>
                      <a:gd name="T34" fmla="*/ 72 w 300"/>
                      <a:gd name="T35" fmla="*/ 378 h 381"/>
                      <a:gd name="T36" fmla="*/ 45 w 300"/>
                      <a:gd name="T37" fmla="*/ 367 h 381"/>
                      <a:gd name="T38" fmla="*/ 27 w 300"/>
                      <a:gd name="T39" fmla="*/ 354 h 381"/>
                      <a:gd name="T40" fmla="*/ 13 w 300"/>
                      <a:gd name="T41" fmla="*/ 339 h 381"/>
                      <a:gd name="T42" fmla="*/ 4 w 300"/>
                      <a:gd name="T43" fmla="*/ 322 h 381"/>
                      <a:gd name="T44" fmla="*/ 0 w 300"/>
                      <a:gd name="T45" fmla="*/ 301 h 381"/>
                      <a:gd name="T46" fmla="*/ 0 w 300"/>
                      <a:gd name="T47" fmla="*/ 275 h 381"/>
                      <a:gd name="T48" fmla="*/ 5 w 300"/>
                      <a:gd name="T49" fmla="*/ 245 h 381"/>
                      <a:gd name="T50" fmla="*/ 17 w 300"/>
                      <a:gd name="T51" fmla="*/ 212 h 381"/>
                      <a:gd name="T52" fmla="*/ 32 w 300"/>
                      <a:gd name="T53" fmla="*/ 175 h 381"/>
                      <a:gd name="T54" fmla="*/ 53 w 300"/>
                      <a:gd name="T55" fmla="*/ 136 h 381"/>
                      <a:gd name="T56" fmla="*/ 84 w 300"/>
                      <a:gd name="T57" fmla="*/ 91 h 381"/>
                      <a:gd name="T58" fmla="*/ 113 w 300"/>
                      <a:gd name="T59" fmla="*/ 54 h 381"/>
                      <a:gd name="T60" fmla="*/ 143 w 300"/>
                      <a:gd name="T61" fmla="*/ 26 h 381"/>
                      <a:gd name="T62" fmla="*/ 174 w 300"/>
                      <a:gd name="T63" fmla="*/ 9 h 381"/>
                      <a:gd name="T64" fmla="*/ 193 w 300"/>
                      <a:gd name="T65" fmla="*/ 2 h 381"/>
                      <a:gd name="T66" fmla="*/ 213 w 300"/>
                      <a:gd name="T67" fmla="*/ 0 h 3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300" h="381">
                        <a:moveTo>
                          <a:pt x="213" y="0"/>
                        </a:moveTo>
                        <a:lnTo>
                          <a:pt x="233" y="5"/>
                        </a:lnTo>
                        <a:lnTo>
                          <a:pt x="254" y="14"/>
                        </a:lnTo>
                        <a:lnTo>
                          <a:pt x="272" y="26"/>
                        </a:lnTo>
                        <a:lnTo>
                          <a:pt x="286" y="41"/>
                        </a:lnTo>
                        <a:lnTo>
                          <a:pt x="295" y="59"/>
                        </a:lnTo>
                        <a:lnTo>
                          <a:pt x="300" y="78"/>
                        </a:lnTo>
                        <a:lnTo>
                          <a:pt x="300" y="106"/>
                        </a:lnTo>
                        <a:lnTo>
                          <a:pt x="294" y="137"/>
                        </a:lnTo>
                        <a:lnTo>
                          <a:pt x="284" y="170"/>
                        </a:lnTo>
                        <a:lnTo>
                          <a:pt x="267" y="207"/>
                        </a:lnTo>
                        <a:lnTo>
                          <a:pt x="246" y="246"/>
                        </a:lnTo>
                        <a:lnTo>
                          <a:pt x="217" y="291"/>
                        </a:lnTo>
                        <a:lnTo>
                          <a:pt x="186" y="328"/>
                        </a:lnTo>
                        <a:lnTo>
                          <a:pt x="156" y="356"/>
                        </a:lnTo>
                        <a:lnTo>
                          <a:pt x="126" y="373"/>
                        </a:lnTo>
                        <a:lnTo>
                          <a:pt x="99" y="381"/>
                        </a:lnTo>
                        <a:lnTo>
                          <a:pt x="72" y="378"/>
                        </a:lnTo>
                        <a:lnTo>
                          <a:pt x="45" y="367"/>
                        </a:lnTo>
                        <a:lnTo>
                          <a:pt x="27" y="354"/>
                        </a:lnTo>
                        <a:lnTo>
                          <a:pt x="13" y="339"/>
                        </a:lnTo>
                        <a:lnTo>
                          <a:pt x="4" y="322"/>
                        </a:lnTo>
                        <a:lnTo>
                          <a:pt x="0" y="301"/>
                        </a:lnTo>
                        <a:lnTo>
                          <a:pt x="0" y="275"/>
                        </a:lnTo>
                        <a:lnTo>
                          <a:pt x="5" y="245"/>
                        </a:lnTo>
                        <a:lnTo>
                          <a:pt x="17" y="212"/>
                        </a:lnTo>
                        <a:lnTo>
                          <a:pt x="32" y="175"/>
                        </a:lnTo>
                        <a:lnTo>
                          <a:pt x="53" y="136"/>
                        </a:lnTo>
                        <a:lnTo>
                          <a:pt x="84" y="91"/>
                        </a:lnTo>
                        <a:lnTo>
                          <a:pt x="113" y="54"/>
                        </a:lnTo>
                        <a:lnTo>
                          <a:pt x="143" y="26"/>
                        </a:lnTo>
                        <a:lnTo>
                          <a:pt x="174" y="9"/>
                        </a:lnTo>
                        <a:lnTo>
                          <a:pt x="193" y="2"/>
                        </a:lnTo>
                        <a:lnTo>
                          <a:pt x="213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0" name="Freeform 28"/>
                  <p:cNvSpPr>
                    <a:spLocks noEditPoints="1"/>
                  </p:cNvSpPr>
                  <p:nvPr/>
                </p:nvSpPr>
                <p:spPr bwMode="auto">
                  <a:xfrm>
                    <a:off x="1818" y="2106"/>
                    <a:ext cx="2103" cy="1649"/>
                  </a:xfrm>
                  <a:custGeom>
                    <a:avLst/>
                    <a:gdLst>
                      <a:gd name="T0" fmla="*/ 2614 w 4205"/>
                      <a:gd name="T1" fmla="*/ 1872 h 3297"/>
                      <a:gd name="T2" fmla="*/ 2469 w 4205"/>
                      <a:gd name="T3" fmla="*/ 1993 h 3297"/>
                      <a:gd name="T4" fmla="*/ 2391 w 4205"/>
                      <a:gd name="T5" fmla="*/ 2166 h 3297"/>
                      <a:gd name="T6" fmla="*/ 2408 w 4205"/>
                      <a:gd name="T7" fmla="*/ 2350 h 3297"/>
                      <a:gd name="T8" fmla="*/ 2538 w 4205"/>
                      <a:gd name="T9" fmla="*/ 2504 h 3297"/>
                      <a:gd name="T10" fmla="*/ 2737 w 4205"/>
                      <a:gd name="T11" fmla="*/ 2591 h 3297"/>
                      <a:gd name="T12" fmla="*/ 2925 w 4205"/>
                      <a:gd name="T13" fmla="*/ 2571 h 3297"/>
                      <a:gd name="T14" fmla="*/ 3074 w 4205"/>
                      <a:gd name="T15" fmla="*/ 2452 h 3297"/>
                      <a:gd name="T16" fmla="*/ 3161 w 4205"/>
                      <a:gd name="T17" fmla="*/ 2238 h 3297"/>
                      <a:gd name="T18" fmla="*/ 3112 w 4205"/>
                      <a:gd name="T19" fmla="*/ 2043 h 3297"/>
                      <a:gd name="T20" fmla="*/ 2958 w 4205"/>
                      <a:gd name="T21" fmla="*/ 1905 h 3297"/>
                      <a:gd name="T22" fmla="*/ 2753 w 4205"/>
                      <a:gd name="T23" fmla="*/ 1844 h 3297"/>
                      <a:gd name="T24" fmla="*/ 3343 w 4205"/>
                      <a:gd name="T25" fmla="*/ 1260 h 3297"/>
                      <a:gd name="T26" fmla="*/ 655 w 4205"/>
                      <a:gd name="T27" fmla="*/ 972 h 3297"/>
                      <a:gd name="T28" fmla="*/ 389 w 4205"/>
                      <a:gd name="T29" fmla="*/ 1054 h 3297"/>
                      <a:gd name="T30" fmla="*/ 192 w 4205"/>
                      <a:gd name="T31" fmla="*/ 1155 h 3297"/>
                      <a:gd name="T32" fmla="*/ 93 w 4205"/>
                      <a:gd name="T33" fmla="*/ 1248 h 3297"/>
                      <a:gd name="T34" fmla="*/ 93 w 4205"/>
                      <a:gd name="T35" fmla="*/ 1301 h 3297"/>
                      <a:gd name="T36" fmla="*/ 211 w 4205"/>
                      <a:gd name="T37" fmla="*/ 1344 h 3297"/>
                      <a:gd name="T38" fmla="*/ 446 w 4205"/>
                      <a:gd name="T39" fmla="*/ 1342 h 3297"/>
                      <a:gd name="T40" fmla="*/ 733 w 4205"/>
                      <a:gd name="T41" fmla="*/ 1282 h 3297"/>
                      <a:gd name="T42" fmla="*/ 1109 w 4205"/>
                      <a:gd name="T43" fmla="*/ 982 h 3297"/>
                      <a:gd name="T44" fmla="*/ 1161 w 4205"/>
                      <a:gd name="T45" fmla="*/ 1064 h 3297"/>
                      <a:gd name="T46" fmla="*/ 1195 w 4205"/>
                      <a:gd name="T47" fmla="*/ 1007 h 3297"/>
                      <a:gd name="T48" fmla="*/ 1167 w 4205"/>
                      <a:gd name="T49" fmla="*/ 967 h 3297"/>
                      <a:gd name="T50" fmla="*/ 1276 w 4205"/>
                      <a:gd name="T51" fmla="*/ 766 h 3297"/>
                      <a:gd name="T52" fmla="*/ 1156 w 4205"/>
                      <a:gd name="T53" fmla="*/ 834 h 3297"/>
                      <a:gd name="T54" fmla="*/ 1160 w 4205"/>
                      <a:gd name="T55" fmla="*/ 877 h 3297"/>
                      <a:gd name="T56" fmla="*/ 1250 w 4205"/>
                      <a:gd name="T57" fmla="*/ 931 h 3297"/>
                      <a:gd name="T58" fmla="*/ 1276 w 4205"/>
                      <a:gd name="T59" fmla="*/ 1024 h 3297"/>
                      <a:gd name="T60" fmla="*/ 1205 w 4205"/>
                      <a:gd name="T61" fmla="*/ 1135 h 3297"/>
                      <a:gd name="T62" fmla="*/ 1279 w 4205"/>
                      <a:gd name="T63" fmla="*/ 1164 h 3297"/>
                      <a:gd name="T64" fmla="*/ 1414 w 4205"/>
                      <a:gd name="T65" fmla="*/ 1140 h 3297"/>
                      <a:gd name="T66" fmla="*/ 1506 w 4205"/>
                      <a:gd name="T67" fmla="*/ 1032 h 3297"/>
                      <a:gd name="T68" fmla="*/ 1506 w 4205"/>
                      <a:gd name="T69" fmla="*/ 896 h 3297"/>
                      <a:gd name="T70" fmla="*/ 1415 w 4205"/>
                      <a:gd name="T71" fmla="*/ 790 h 3297"/>
                      <a:gd name="T72" fmla="*/ 2255 w 4205"/>
                      <a:gd name="T73" fmla="*/ 699 h 3297"/>
                      <a:gd name="T74" fmla="*/ 2073 w 4205"/>
                      <a:gd name="T75" fmla="*/ 751 h 3297"/>
                      <a:gd name="T76" fmla="*/ 1943 w 4205"/>
                      <a:gd name="T77" fmla="*/ 887 h 3297"/>
                      <a:gd name="T78" fmla="*/ 1886 w 4205"/>
                      <a:gd name="T79" fmla="*/ 1068 h 3297"/>
                      <a:gd name="T80" fmla="*/ 1931 w 4205"/>
                      <a:gd name="T81" fmla="*/ 1247 h 3297"/>
                      <a:gd name="T82" fmla="*/ 2088 w 4205"/>
                      <a:gd name="T83" fmla="*/ 1390 h 3297"/>
                      <a:gd name="T84" fmla="*/ 2286 w 4205"/>
                      <a:gd name="T85" fmla="*/ 1451 h 3297"/>
                      <a:gd name="T86" fmla="*/ 2467 w 4205"/>
                      <a:gd name="T87" fmla="*/ 1405 h 3297"/>
                      <a:gd name="T88" fmla="*/ 2604 w 4205"/>
                      <a:gd name="T89" fmla="*/ 1262 h 3297"/>
                      <a:gd name="T90" fmla="*/ 2662 w 4205"/>
                      <a:gd name="T91" fmla="*/ 1074 h 3297"/>
                      <a:gd name="T92" fmla="*/ 2612 w 4205"/>
                      <a:gd name="T93" fmla="*/ 897 h 3297"/>
                      <a:gd name="T94" fmla="*/ 2458 w 4205"/>
                      <a:gd name="T95" fmla="*/ 760 h 3297"/>
                      <a:gd name="T96" fmla="*/ 2255 w 4205"/>
                      <a:gd name="T97" fmla="*/ 699 h 3297"/>
                      <a:gd name="T98" fmla="*/ 838 w 4205"/>
                      <a:gd name="T99" fmla="*/ 2090 h 3297"/>
                      <a:gd name="T100" fmla="*/ 629 w 4205"/>
                      <a:gd name="T101" fmla="*/ 1392 h 3297"/>
                      <a:gd name="T102" fmla="*/ 358 w 4205"/>
                      <a:gd name="T103" fmla="*/ 1430 h 3297"/>
                      <a:gd name="T104" fmla="*/ 144 w 4205"/>
                      <a:gd name="T105" fmla="*/ 1415 h 3297"/>
                      <a:gd name="T106" fmla="*/ 27 w 4205"/>
                      <a:gd name="T107" fmla="*/ 1352 h 3297"/>
                      <a:gd name="T108" fmla="*/ 0 w 4205"/>
                      <a:gd name="T109" fmla="*/ 1284 h 3297"/>
                      <a:gd name="T110" fmla="*/ 46 w 4205"/>
                      <a:gd name="T111" fmla="*/ 1174 h 3297"/>
                      <a:gd name="T112" fmla="*/ 222 w 4205"/>
                      <a:gd name="T113" fmla="*/ 1042 h 3297"/>
                      <a:gd name="T114" fmla="*/ 495 w 4205"/>
                      <a:gd name="T115" fmla="*/ 930 h 3297"/>
                      <a:gd name="T116" fmla="*/ 744 w 4205"/>
                      <a:gd name="T117" fmla="*/ 642 h 32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</a:cxnLst>
                    <a:rect l="0" t="0" r="r" b="b"/>
                    <a:pathLst>
                      <a:path w="4205" h="3297">
                        <a:moveTo>
                          <a:pt x="2753" y="1844"/>
                        </a:moveTo>
                        <a:lnTo>
                          <a:pt x="2705" y="1846"/>
                        </a:lnTo>
                        <a:lnTo>
                          <a:pt x="2658" y="1855"/>
                        </a:lnTo>
                        <a:lnTo>
                          <a:pt x="2614" y="1872"/>
                        </a:lnTo>
                        <a:lnTo>
                          <a:pt x="2573" y="1896"/>
                        </a:lnTo>
                        <a:lnTo>
                          <a:pt x="2534" y="1925"/>
                        </a:lnTo>
                        <a:lnTo>
                          <a:pt x="2500" y="1956"/>
                        </a:lnTo>
                        <a:lnTo>
                          <a:pt x="2469" y="1993"/>
                        </a:lnTo>
                        <a:lnTo>
                          <a:pt x="2442" y="2033"/>
                        </a:lnTo>
                        <a:lnTo>
                          <a:pt x="2420" y="2076"/>
                        </a:lnTo>
                        <a:lnTo>
                          <a:pt x="2403" y="2120"/>
                        </a:lnTo>
                        <a:lnTo>
                          <a:pt x="2391" y="2166"/>
                        </a:lnTo>
                        <a:lnTo>
                          <a:pt x="2385" y="2212"/>
                        </a:lnTo>
                        <a:lnTo>
                          <a:pt x="2385" y="2260"/>
                        </a:lnTo>
                        <a:lnTo>
                          <a:pt x="2393" y="2306"/>
                        </a:lnTo>
                        <a:lnTo>
                          <a:pt x="2408" y="2350"/>
                        </a:lnTo>
                        <a:lnTo>
                          <a:pt x="2430" y="2392"/>
                        </a:lnTo>
                        <a:lnTo>
                          <a:pt x="2460" y="2433"/>
                        </a:lnTo>
                        <a:lnTo>
                          <a:pt x="2496" y="2470"/>
                        </a:lnTo>
                        <a:lnTo>
                          <a:pt x="2538" y="2504"/>
                        </a:lnTo>
                        <a:lnTo>
                          <a:pt x="2587" y="2534"/>
                        </a:lnTo>
                        <a:lnTo>
                          <a:pt x="2637" y="2561"/>
                        </a:lnTo>
                        <a:lnTo>
                          <a:pt x="2688" y="2580"/>
                        </a:lnTo>
                        <a:lnTo>
                          <a:pt x="2737" y="2591"/>
                        </a:lnTo>
                        <a:lnTo>
                          <a:pt x="2786" y="2596"/>
                        </a:lnTo>
                        <a:lnTo>
                          <a:pt x="2833" y="2595"/>
                        </a:lnTo>
                        <a:lnTo>
                          <a:pt x="2880" y="2586"/>
                        </a:lnTo>
                        <a:lnTo>
                          <a:pt x="2925" y="2571"/>
                        </a:lnTo>
                        <a:lnTo>
                          <a:pt x="2966" y="2551"/>
                        </a:lnTo>
                        <a:lnTo>
                          <a:pt x="3005" y="2523"/>
                        </a:lnTo>
                        <a:lnTo>
                          <a:pt x="3041" y="2490"/>
                        </a:lnTo>
                        <a:lnTo>
                          <a:pt x="3074" y="2452"/>
                        </a:lnTo>
                        <a:lnTo>
                          <a:pt x="3104" y="2407"/>
                        </a:lnTo>
                        <a:lnTo>
                          <a:pt x="3132" y="2350"/>
                        </a:lnTo>
                        <a:lnTo>
                          <a:pt x="3152" y="2295"/>
                        </a:lnTo>
                        <a:lnTo>
                          <a:pt x="3161" y="2238"/>
                        </a:lnTo>
                        <a:lnTo>
                          <a:pt x="3161" y="2183"/>
                        </a:lnTo>
                        <a:lnTo>
                          <a:pt x="3151" y="2128"/>
                        </a:lnTo>
                        <a:lnTo>
                          <a:pt x="3135" y="2084"/>
                        </a:lnTo>
                        <a:lnTo>
                          <a:pt x="3112" y="2043"/>
                        </a:lnTo>
                        <a:lnTo>
                          <a:pt x="3084" y="2004"/>
                        </a:lnTo>
                        <a:lnTo>
                          <a:pt x="3049" y="1969"/>
                        </a:lnTo>
                        <a:lnTo>
                          <a:pt x="3006" y="1935"/>
                        </a:lnTo>
                        <a:lnTo>
                          <a:pt x="2958" y="1905"/>
                        </a:lnTo>
                        <a:lnTo>
                          <a:pt x="2907" y="1879"/>
                        </a:lnTo>
                        <a:lnTo>
                          <a:pt x="2855" y="1860"/>
                        </a:lnTo>
                        <a:lnTo>
                          <a:pt x="2805" y="1849"/>
                        </a:lnTo>
                        <a:lnTo>
                          <a:pt x="2753" y="1844"/>
                        </a:lnTo>
                        <a:close/>
                        <a:moveTo>
                          <a:pt x="3166" y="1160"/>
                        </a:moveTo>
                        <a:lnTo>
                          <a:pt x="1707" y="2041"/>
                        </a:lnTo>
                        <a:lnTo>
                          <a:pt x="1882" y="2139"/>
                        </a:lnTo>
                        <a:lnTo>
                          <a:pt x="3343" y="1260"/>
                        </a:lnTo>
                        <a:lnTo>
                          <a:pt x="3166" y="1160"/>
                        </a:lnTo>
                        <a:close/>
                        <a:moveTo>
                          <a:pt x="763" y="950"/>
                        </a:moveTo>
                        <a:lnTo>
                          <a:pt x="710" y="960"/>
                        </a:lnTo>
                        <a:lnTo>
                          <a:pt x="655" y="972"/>
                        </a:lnTo>
                        <a:lnTo>
                          <a:pt x="597" y="986"/>
                        </a:lnTo>
                        <a:lnTo>
                          <a:pt x="522" y="1007"/>
                        </a:lnTo>
                        <a:lnTo>
                          <a:pt x="452" y="1030"/>
                        </a:lnTo>
                        <a:lnTo>
                          <a:pt x="389" y="1054"/>
                        </a:lnTo>
                        <a:lnTo>
                          <a:pt x="331" y="1079"/>
                        </a:lnTo>
                        <a:lnTo>
                          <a:pt x="278" y="1104"/>
                        </a:lnTo>
                        <a:lnTo>
                          <a:pt x="232" y="1130"/>
                        </a:lnTo>
                        <a:lnTo>
                          <a:pt x="192" y="1155"/>
                        </a:lnTo>
                        <a:lnTo>
                          <a:pt x="157" y="1180"/>
                        </a:lnTo>
                        <a:lnTo>
                          <a:pt x="130" y="1204"/>
                        </a:lnTo>
                        <a:lnTo>
                          <a:pt x="108" y="1227"/>
                        </a:lnTo>
                        <a:lnTo>
                          <a:pt x="93" y="1248"/>
                        </a:lnTo>
                        <a:lnTo>
                          <a:pt x="85" y="1262"/>
                        </a:lnTo>
                        <a:lnTo>
                          <a:pt x="83" y="1276"/>
                        </a:lnTo>
                        <a:lnTo>
                          <a:pt x="84" y="1287"/>
                        </a:lnTo>
                        <a:lnTo>
                          <a:pt x="93" y="1301"/>
                        </a:lnTo>
                        <a:lnTo>
                          <a:pt x="110" y="1315"/>
                        </a:lnTo>
                        <a:lnTo>
                          <a:pt x="135" y="1326"/>
                        </a:lnTo>
                        <a:lnTo>
                          <a:pt x="170" y="1337"/>
                        </a:lnTo>
                        <a:lnTo>
                          <a:pt x="211" y="1344"/>
                        </a:lnTo>
                        <a:lnTo>
                          <a:pt x="260" y="1348"/>
                        </a:lnTo>
                        <a:lnTo>
                          <a:pt x="316" y="1349"/>
                        </a:lnTo>
                        <a:lnTo>
                          <a:pt x="378" y="1348"/>
                        </a:lnTo>
                        <a:lnTo>
                          <a:pt x="446" y="1342"/>
                        </a:lnTo>
                        <a:lnTo>
                          <a:pt x="520" y="1331"/>
                        </a:lnTo>
                        <a:lnTo>
                          <a:pt x="598" y="1316"/>
                        </a:lnTo>
                        <a:lnTo>
                          <a:pt x="682" y="1296"/>
                        </a:lnTo>
                        <a:lnTo>
                          <a:pt x="733" y="1282"/>
                        </a:lnTo>
                        <a:lnTo>
                          <a:pt x="784" y="1266"/>
                        </a:lnTo>
                        <a:lnTo>
                          <a:pt x="763" y="950"/>
                        </a:lnTo>
                        <a:close/>
                        <a:moveTo>
                          <a:pt x="1109" y="947"/>
                        </a:moveTo>
                        <a:lnTo>
                          <a:pt x="1109" y="982"/>
                        </a:lnTo>
                        <a:lnTo>
                          <a:pt x="1115" y="1016"/>
                        </a:lnTo>
                        <a:lnTo>
                          <a:pt x="1127" y="1049"/>
                        </a:lnTo>
                        <a:lnTo>
                          <a:pt x="1145" y="1080"/>
                        </a:lnTo>
                        <a:lnTo>
                          <a:pt x="1161" y="1064"/>
                        </a:lnTo>
                        <a:lnTo>
                          <a:pt x="1174" y="1049"/>
                        </a:lnTo>
                        <a:lnTo>
                          <a:pt x="1185" y="1035"/>
                        </a:lnTo>
                        <a:lnTo>
                          <a:pt x="1192" y="1020"/>
                        </a:lnTo>
                        <a:lnTo>
                          <a:pt x="1195" y="1007"/>
                        </a:lnTo>
                        <a:lnTo>
                          <a:pt x="1195" y="996"/>
                        </a:lnTo>
                        <a:lnTo>
                          <a:pt x="1190" y="986"/>
                        </a:lnTo>
                        <a:lnTo>
                          <a:pt x="1180" y="976"/>
                        </a:lnTo>
                        <a:lnTo>
                          <a:pt x="1167" y="967"/>
                        </a:lnTo>
                        <a:lnTo>
                          <a:pt x="1141" y="955"/>
                        </a:lnTo>
                        <a:lnTo>
                          <a:pt x="1109" y="947"/>
                        </a:lnTo>
                        <a:close/>
                        <a:moveTo>
                          <a:pt x="1311" y="764"/>
                        </a:moveTo>
                        <a:lnTo>
                          <a:pt x="1276" y="766"/>
                        </a:lnTo>
                        <a:lnTo>
                          <a:pt x="1243" y="775"/>
                        </a:lnTo>
                        <a:lnTo>
                          <a:pt x="1210" y="790"/>
                        </a:lnTo>
                        <a:lnTo>
                          <a:pt x="1182" y="809"/>
                        </a:lnTo>
                        <a:lnTo>
                          <a:pt x="1156" y="834"/>
                        </a:lnTo>
                        <a:lnTo>
                          <a:pt x="1134" y="864"/>
                        </a:lnTo>
                        <a:lnTo>
                          <a:pt x="1134" y="867"/>
                        </a:lnTo>
                        <a:lnTo>
                          <a:pt x="1133" y="870"/>
                        </a:lnTo>
                        <a:lnTo>
                          <a:pt x="1160" y="877"/>
                        </a:lnTo>
                        <a:lnTo>
                          <a:pt x="1185" y="886"/>
                        </a:lnTo>
                        <a:lnTo>
                          <a:pt x="1208" y="897"/>
                        </a:lnTo>
                        <a:lnTo>
                          <a:pt x="1231" y="912"/>
                        </a:lnTo>
                        <a:lnTo>
                          <a:pt x="1250" y="931"/>
                        </a:lnTo>
                        <a:lnTo>
                          <a:pt x="1265" y="952"/>
                        </a:lnTo>
                        <a:lnTo>
                          <a:pt x="1274" y="974"/>
                        </a:lnTo>
                        <a:lnTo>
                          <a:pt x="1277" y="998"/>
                        </a:lnTo>
                        <a:lnTo>
                          <a:pt x="1276" y="1024"/>
                        </a:lnTo>
                        <a:lnTo>
                          <a:pt x="1268" y="1049"/>
                        </a:lnTo>
                        <a:lnTo>
                          <a:pt x="1257" y="1075"/>
                        </a:lnTo>
                        <a:lnTo>
                          <a:pt x="1234" y="1106"/>
                        </a:lnTo>
                        <a:lnTo>
                          <a:pt x="1205" y="1135"/>
                        </a:lnTo>
                        <a:lnTo>
                          <a:pt x="1208" y="1137"/>
                        </a:lnTo>
                        <a:lnTo>
                          <a:pt x="1210" y="1138"/>
                        </a:lnTo>
                        <a:lnTo>
                          <a:pt x="1244" y="1155"/>
                        </a:lnTo>
                        <a:lnTo>
                          <a:pt x="1279" y="1164"/>
                        </a:lnTo>
                        <a:lnTo>
                          <a:pt x="1314" y="1166"/>
                        </a:lnTo>
                        <a:lnTo>
                          <a:pt x="1348" y="1162"/>
                        </a:lnTo>
                        <a:lnTo>
                          <a:pt x="1382" y="1154"/>
                        </a:lnTo>
                        <a:lnTo>
                          <a:pt x="1414" y="1140"/>
                        </a:lnTo>
                        <a:lnTo>
                          <a:pt x="1444" y="1119"/>
                        </a:lnTo>
                        <a:lnTo>
                          <a:pt x="1470" y="1094"/>
                        </a:lnTo>
                        <a:lnTo>
                          <a:pt x="1490" y="1065"/>
                        </a:lnTo>
                        <a:lnTo>
                          <a:pt x="1506" y="1032"/>
                        </a:lnTo>
                        <a:lnTo>
                          <a:pt x="1515" y="998"/>
                        </a:lnTo>
                        <a:lnTo>
                          <a:pt x="1519" y="963"/>
                        </a:lnTo>
                        <a:lnTo>
                          <a:pt x="1515" y="929"/>
                        </a:lnTo>
                        <a:lnTo>
                          <a:pt x="1506" y="896"/>
                        </a:lnTo>
                        <a:lnTo>
                          <a:pt x="1491" y="864"/>
                        </a:lnTo>
                        <a:lnTo>
                          <a:pt x="1471" y="837"/>
                        </a:lnTo>
                        <a:lnTo>
                          <a:pt x="1446" y="811"/>
                        </a:lnTo>
                        <a:lnTo>
                          <a:pt x="1415" y="790"/>
                        </a:lnTo>
                        <a:lnTo>
                          <a:pt x="1382" y="775"/>
                        </a:lnTo>
                        <a:lnTo>
                          <a:pt x="1347" y="766"/>
                        </a:lnTo>
                        <a:lnTo>
                          <a:pt x="1311" y="764"/>
                        </a:lnTo>
                        <a:close/>
                        <a:moveTo>
                          <a:pt x="2255" y="699"/>
                        </a:moveTo>
                        <a:lnTo>
                          <a:pt x="2206" y="702"/>
                        </a:lnTo>
                        <a:lnTo>
                          <a:pt x="2159" y="711"/>
                        </a:lnTo>
                        <a:lnTo>
                          <a:pt x="2114" y="727"/>
                        </a:lnTo>
                        <a:lnTo>
                          <a:pt x="2073" y="751"/>
                        </a:lnTo>
                        <a:lnTo>
                          <a:pt x="2034" y="779"/>
                        </a:lnTo>
                        <a:lnTo>
                          <a:pt x="1999" y="811"/>
                        </a:lnTo>
                        <a:lnTo>
                          <a:pt x="1968" y="848"/>
                        </a:lnTo>
                        <a:lnTo>
                          <a:pt x="1943" y="887"/>
                        </a:lnTo>
                        <a:lnTo>
                          <a:pt x="1921" y="930"/>
                        </a:lnTo>
                        <a:lnTo>
                          <a:pt x="1903" y="974"/>
                        </a:lnTo>
                        <a:lnTo>
                          <a:pt x="1892" y="1021"/>
                        </a:lnTo>
                        <a:lnTo>
                          <a:pt x="1886" y="1068"/>
                        </a:lnTo>
                        <a:lnTo>
                          <a:pt x="1886" y="1114"/>
                        </a:lnTo>
                        <a:lnTo>
                          <a:pt x="1894" y="1161"/>
                        </a:lnTo>
                        <a:lnTo>
                          <a:pt x="1908" y="1205"/>
                        </a:lnTo>
                        <a:lnTo>
                          <a:pt x="1931" y="1247"/>
                        </a:lnTo>
                        <a:lnTo>
                          <a:pt x="1961" y="1287"/>
                        </a:lnTo>
                        <a:lnTo>
                          <a:pt x="1997" y="1325"/>
                        </a:lnTo>
                        <a:lnTo>
                          <a:pt x="2039" y="1359"/>
                        </a:lnTo>
                        <a:lnTo>
                          <a:pt x="2088" y="1390"/>
                        </a:lnTo>
                        <a:lnTo>
                          <a:pt x="2139" y="1415"/>
                        </a:lnTo>
                        <a:lnTo>
                          <a:pt x="2189" y="1434"/>
                        </a:lnTo>
                        <a:lnTo>
                          <a:pt x="2238" y="1446"/>
                        </a:lnTo>
                        <a:lnTo>
                          <a:pt x="2286" y="1451"/>
                        </a:lnTo>
                        <a:lnTo>
                          <a:pt x="2333" y="1449"/>
                        </a:lnTo>
                        <a:lnTo>
                          <a:pt x="2380" y="1440"/>
                        </a:lnTo>
                        <a:lnTo>
                          <a:pt x="2425" y="1426"/>
                        </a:lnTo>
                        <a:lnTo>
                          <a:pt x="2467" y="1405"/>
                        </a:lnTo>
                        <a:lnTo>
                          <a:pt x="2506" y="1378"/>
                        </a:lnTo>
                        <a:lnTo>
                          <a:pt x="2541" y="1345"/>
                        </a:lnTo>
                        <a:lnTo>
                          <a:pt x="2574" y="1306"/>
                        </a:lnTo>
                        <a:lnTo>
                          <a:pt x="2604" y="1262"/>
                        </a:lnTo>
                        <a:lnTo>
                          <a:pt x="2628" y="1214"/>
                        </a:lnTo>
                        <a:lnTo>
                          <a:pt x="2647" y="1167"/>
                        </a:lnTo>
                        <a:lnTo>
                          <a:pt x="2658" y="1121"/>
                        </a:lnTo>
                        <a:lnTo>
                          <a:pt x="2662" y="1074"/>
                        </a:lnTo>
                        <a:lnTo>
                          <a:pt x="2659" y="1029"/>
                        </a:lnTo>
                        <a:lnTo>
                          <a:pt x="2650" y="983"/>
                        </a:lnTo>
                        <a:lnTo>
                          <a:pt x="2635" y="939"/>
                        </a:lnTo>
                        <a:lnTo>
                          <a:pt x="2612" y="897"/>
                        </a:lnTo>
                        <a:lnTo>
                          <a:pt x="2583" y="859"/>
                        </a:lnTo>
                        <a:lnTo>
                          <a:pt x="2549" y="824"/>
                        </a:lnTo>
                        <a:lnTo>
                          <a:pt x="2506" y="790"/>
                        </a:lnTo>
                        <a:lnTo>
                          <a:pt x="2458" y="760"/>
                        </a:lnTo>
                        <a:lnTo>
                          <a:pt x="2407" y="734"/>
                        </a:lnTo>
                        <a:lnTo>
                          <a:pt x="2355" y="716"/>
                        </a:lnTo>
                        <a:lnTo>
                          <a:pt x="2305" y="704"/>
                        </a:lnTo>
                        <a:lnTo>
                          <a:pt x="2255" y="699"/>
                        </a:lnTo>
                        <a:close/>
                        <a:moveTo>
                          <a:pt x="2070" y="0"/>
                        </a:moveTo>
                        <a:lnTo>
                          <a:pt x="4205" y="1207"/>
                        </a:lnTo>
                        <a:lnTo>
                          <a:pt x="2973" y="3297"/>
                        </a:lnTo>
                        <a:lnTo>
                          <a:pt x="838" y="2090"/>
                        </a:lnTo>
                        <a:lnTo>
                          <a:pt x="789" y="1349"/>
                        </a:lnTo>
                        <a:lnTo>
                          <a:pt x="746" y="1362"/>
                        </a:lnTo>
                        <a:lnTo>
                          <a:pt x="703" y="1374"/>
                        </a:lnTo>
                        <a:lnTo>
                          <a:pt x="629" y="1392"/>
                        </a:lnTo>
                        <a:lnTo>
                          <a:pt x="558" y="1406"/>
                        </a:lnTo>
                        <a:lnTo>
                          <a:pt x="489" y="1417"/>
                        </a:lnTo>
                        <a:lnTo>
                          <a:pt x="422" y="1425"/>
                        </a:lnTo>
                        <a:lnTo>
                          <a:pt x="358" y="1430"/>
                        </a:lnTo>
                        <a:lnTo>
                          <a:pt x="298" y="1431"/>
                        </a:lnTo>
                        <a:lnTo>
                          <a:pt x="242" y="1429"/>
                        </a:lnTo>
                        <a:lnTo>
                          <a:pt x="191" y="1424"/>
                        </a:lnTo>
                        <a:lnTo>
                          <a:pt x="144" y="1415"/>
                        </a:lnTo>
                        <a:lnTo>
                          <a:pt x="104" y="1402"/>
                        </a:lnTo>
                        <a:lnTo>
                          <a:pt x="71" y="1386"/>
                        </a:lnTo>
                        <a:lnTo>
                          <a:pt x="46" y="1369"/>
                        </a:lnTo>
                        <a:lnTo>
                          <a:pt x="27" y="1352"/>
                        </a:lnTo>
                        <a:lnTo>
                          <a:pt x="13" y="1330"/>
                        </a:lnTo>
                        <a:lnTo>
                          <a:pt x="4" y="1308"/>
                        </a:lnTo>
                        <a:lnTo>
                          <a:pt x="0" y="1284"/>
                        </a:lnTo>
                        <a:lnTo>
                          <a:pt x="0" y="1284"/>
                        </a:lnTo>
                        <a:lnTo>
                          <a:pt x="1" y="1260"/>
                        </a:lnTo>
                        <a:lnTo>
                          <a:pt x="9" y="1233"/>
                        </a:lnTo>
                        <a:lnTo>
                          <a:pt x="22" y="1208"/>
                        </a:lnTo>
                        <a:lnTo>
                          <a:pt x="46" y="1174"/>
                        </a:lnTo>
                        <a:lnTo>
                          <a:pt x="79" y="1141"/>
                        </a:lnTo>
                        <a:lnTo>
                          <a:pt x="119" y="1108"/>
                        </a:lnTo>
                        <a:lnTo>
                          <a:pt x="166" y="1075"/>
                        </a:lnTo>
                        <a:lnTo>
                          <a:pt x="222" y="1042"/>
                        </a:lnTo>
                        <a:lnTo>
                          <a:pt x="282" y="1012"/>
                        </a:lnTo>
                        <a:lnTo>
                          <a:pt x="348" y="983"/>
                        </a:lnTo>
                        <a:lnTo>
                          <a:pt x="420" y="955"/>
                        </a:lnTo>
                        <a:lnTo>
                          <a:pt x="495" y="930"/>
                        </a:lnTo>
                        <a:lnTo>
                          <a:pt x="575" y="907"/>
                        </a:lnTo>
                        <a:lnTo>
                          <a:pt x="668" y="886"/>
                        </a:lnTo>
                        <a:lnTo>
                          <a:pt x="758" y="870"/>
                        </a:lnTo>
                        <a:lnTo>
                          <a:pt x="744" y="642"/>
                        </a:lnTo>
                        <a:lnTo>
                          <a:pt x="207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52" name="Group 151"/>
            <p:cNvGrpSpPr/>
            <p:nvPr/>
          </p:nvGrpSpPr>
          <p:grpSpPr>
            <a:xfrm>
              <a:off x="8717576" y="2596957"/>
              <a:ext cx="2208332" cy="1482143"/>
              <a:chOff x="8717576" y="2596957"/>
              <a:chExt cx="2208332" cy="1482143"/>
            </a:xfrm>
          </p:grpSpPr>
          <p:sp>
            <p:nvSpPr>
              <p:cNvPr id="10" name="Freeform 9"/>
              <p:cNvSpPr/>
              <p:nvPr/>
            </p:nvSpPr>
            <p:spPr>
              <a:xfrm rot="4015064" flipH="1" flipV="1">
                <a:off x="9080670" y="2233863"/>
                <a:ext cx="1482143" cy="2208332"/>
              </a:xfrm>
              <a:custGeom>
                <a:avLst/>
                <a:gdLst>
                  <a:gd name="connsiteX0" fmla="*/ 685800 w 1371600"/>
                  <a:gd name="connsiteY0" fmla="*/ 1960616 h 1960616"/>
                  <a:gd name="connsiteX1" fmla="*/ 1371600 w 1371600"/>
                  <a:gd name="connsiteY1" fmla="*/ 1274816 h 1960616"/>
                  <a:gd name="connsiteX2" fmla="*/ 1254476 w 1371600"/>
                  <a:gd name="connsiteY2" fmla="*/ 891379 h 1960616"/>
                  <a:gd name="connsiteX3" fmla="*/ 1235068 w 1371600"/>
                  <a:gd name="connsiteY3" fmla="*/ 867856 h 1960616"/>
                  <a:gd name="connsiteX4" fmla="*/ 815817 w 1371600"/>
                  <a:gd name="connsiteY4" fmla="*/ 101386 h 1960616"/>
                  <a:gd name="connsiteX5" fmla="*/ 815738 w 1371600"/>
                  <a:gd name="connsiteY5" fmla="*/ 101386 h 1960616"/>
                  <a:gd name="connsiteX6" fmla="*/ 812181 w 1371600"/>
                  <a:gd name="connsiteY6" fmla="*/ 83771 h 1960616"/>
                  <a:gd name="connsiteX7" fmla="*/ 685800 w 1371600"/>
                  <a:gd name="connsiteY7" fmla="*/ 0 h 1960616"/>
                  <a:gd name="connsiteX8" fmla="*/ 559419 w 1371600"/>
                  <a:gd name="connsiteY8" fmla="*/ 83771 h 1960616"/>
                  <a:gd name="connsiteX9" fmla="*/ 555863 w 1371600"/>
                  <a:gd name="connsiteY9" fmla="*/ 101386 h 1960616"/>
                  <a:gd name="connsiteX10" fmla="*/ 555783 w 1371600"/>
                  <a:gd name="connsiteY10" fmla="*/ 101386 h 1960616"/>
                  <a:gd name="connsiteX11" fmla="*/ 136532 w 1371600"/>
                  <a:gd name="connsiteY11" fmla="*/ 867856 h 1960616"/>
                  <a:gd name="connsiteX12" fmla="*/ 117124 w 1371600"/>
                  <a:gd name="connsiteY12" fmla="*/ 891379 h 1960616"/>
                  <a:gd name="connsiteX13" fmla="*/ 0 w 1371600"/>
                  <a:gd name="connsiteY13" fmla="*/ 1274816 h 1960616"/>
                  <a:gd name="connsiteX14" fmla="*/ 685800 w 1371600"/>
                  <a:gd name="connsiteY14" fmla="*/ 1960616 h 1960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71600" h="1960616">
                    <a:moveTo>
                      <a:pt x="685800" y="1960616"/>
                    </a:moveTo>
                    <a:cubicBezTo>
                      <a:pt x="1064557" y="1960616"/>
                      <a:pt x="1371600" y="1653573"/>
                      <a:pt x="1371600" y="1274816"/>
                    </a:cubicBezTo>
                    <a:cubicBezTo>
                      <a:pt x="1371600" y="1132782"/>
                      <a:pt x="1328422" y="1000833"/>
                      <a:pt x="1254476" y="891379"/>
                    </a:cubicBezTo>
                    <a:lnTo>
                      <a:pt x="1235068" y="867856"/>
                    </a:lnTo>
                    <a:lnTo>
                      <a:pt x="815817" y="101386"/>
                    </a:lnTo>
                    <a:lnTo>
                      <a:pt x="815738" y="101386"/>
                    </a:lnTo>
                    <a:lnTo>
                      <a:pt x="812181" y="83771"/>
                    </a:lnTo>
                    <a:cubicBezTo>
                      <a:pt x="791359" y="34542"/>
                      <a:pt x="742614" y="0"/>
                      <a:pt x="685800" y="0"/>
                    </a:cubicBezTo>
                    <a:cubicBezTo>
                      <a:pt x="628987" y="0"/>
                      <a:pt x="580241" y="34542"/>
                      <a:pt x="559419" y="83771"/>
                    </a:cubicBezTo>
                    <a:lnTo>
                      <a:pt x="555863" y="101386"/>
                    </a:lnTo>
                    <a:lnTo>
                      <a:pt x="555783" y="101386"/>
                    </a:lnTo>
                    <a:lnTo>
                      <a:pt x="136532" y="867856"/>
                    </a:lnTo>
                    <a:lnTo>
                      <a:pt x="117124" y="891379"/>
                    </a:lnTo>
                    <a:cubicBezTo>
                      <a:pt x="43178" y="1000833"/>
                      <a:pt x="0" y="1132782"/>
                      <a:pt x="0" y="1274816"/>
                    </a:cubicBezTo>
                    <a:cubicBezTo>
                      <a:pt x="0" y="1653573"/>
                      <a:pt x="307043" y="1960616"/>
                      <a:pt x="685800" y="1960616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7" name="Group 146"/>
              <p:cNvGrpSpPr/>
              <p:nvPr/>
            </p:nvGrpSpPr>
            <p:grpSpPr>
              <a:xfrm>
                <a:off x="9556153" y="2787336"/>
                <a:ext cx="1034903" cy="1014993"/>
                <a:chOff x="9556153" y="2822505"/>
                <a:chExt cx="1034903" cy="1014993"/>
              </a:xfrm>
            </p:grpSpPr>
            <p:sp>
              <p:nvSpPr>
                <p:cNvPr id="123" name="Rectangle 122"/>
                <p:cNvSpPr/>
                <p:nvPr/>
              </p:nvSpPr>
              <p:spPr>
                <a:xfrm>
                  <a:off x="9556153" y="3191167"/>
                  <a:ext cx="1034903" cy="6463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kern="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Sample</a:t>
                  </a:r>
                </a:p>
                <a:p>
                  <a:pPr algn="ctr"/>
                  <a:r>
                    <a:rPr lang="en-US" kern="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 text</a:t>
                  </a:r>
                  <a:endParaRPr lang="en-US" dirty="0"/>
                </a:p>
              </p:txBody>
            </p:sp>
            <p:sp>
              <p:nvSpPr>
                <p:cNvPr id="146" name="Freeform 33"/>
                <p:cNvSpPr>
                  <a:spLocks noEditPoints="1"/>
                </p:cNvSpPr>
                <p:nvPr/>
              </p:nvSpPr>
              <p:spPr bwMode="auto">
                <a:xfrm>
                  <a:off x="9808994" y="2822505"/>
                  <a:ext cx="529220" cy="362321"/>
                </a:xfrm>
                <a:custGeom>
                  <a:avLst/>
                  <a:gdLst>
                    <a:gd name="T0" fmla="*/ 2152 w 3630"/>
                    <a:gd name="T1" fmla="*/ 503 h 2565"/>
                    <a:gd name="T2" fmla="*/ 2509 w 3630"/>
                    <a:gd name="T3" fmla="*/ 704 h 2565"/>
                    <a:gd name="T4" fmla="*/ 2762 w 3630"/>
                    <a:gd name="T5" fmla="*/ 1021 h 2565"/>
                    <a:gd name="T6" fmla="*/ 2878 w 3630"/>
                    <a:gd name="T7" fmla="*/ 1420 h 2565"/>
                    <a:gd name="T8" fmla="*/ 2830 w 3630"/>
                    <a:gd name="T9" fmla="*/ 1829 h 2565"/>
                    <a:gd name="T10" fmla="*/ 2110 w 3630"/>
                    <a:gd name="T11" fmla="*/ 1832 h 2565"/>
                    <a:gd name="T12" fmla="*/ 1917 w 3630"/>
                    <a:gd name="T13" fmla="*/ 1794 h 2565"/>
                    <a:gd name="T14" fmla="*/ 1752 w 3630"/>
                    <a:gd name="T15" fmla="*/ 1875 h 2565"/>
                    <a:gd name="T16" fmla="*/ 1706 w 3630"/>
                    <a:gd name="T17" fmla="*/ 2029 h 2565"/>
                    <a:gd name="T18" fmla="*/ 1807 w 3630"/>
                    <a:gd name="T19" fmla="*/ 2159 h 2565"/>
                    <a:gd name="T20" fmla="*/ 2000 w 3630"/>
                    <a:gd name="T21" fmla="*/ 2196 h 2565"/>
                    <a:gd name="T22" fmla="*/ 2165 w 3630"/>
                    <a:gd name="T23" fmla="*/ 2113 h 2565"/>
                    <a:gd name="T24" fmla="*/ 2609 w 3630"/>
                    <a:gd name="T25" fmla="*/ 2213 h 2565"/>
                    <a:gd name="T26" fmla="*/ 2293 w 3630"/>
                    <a:gd name="T27" fmla="*/ 2452 h 2565"/>
                    <a:gd name="T28" fmla="*/ 1900 w 3630"/>
                    <a:gd name="T29" fmla="*/ 2562 h 2565"/>
                    <a:gd name="T30" fmla="*/ 1478 w 3630"/>
                    <a:gd name="T31" fmla="*/ 2511 h 2565"/>
                    <a:gd name="T32" fmla="*/ 1121 w 3630"/>
                    <a:gd name="T33" fmla="*/ 2311 h 2565"/>
                    <a:gd name="T34" fmla="*/ 867 w 3630"/>
                    <a:gd name="T35" fmla="*/ 1993 h 2565"/>
                    <a:gd name="T36" fmla="*/ 752 w 3630"/>
                    <a:gd name="T37" fmla="*/ 1594 h 2565"/>
                    <a:gd name="T38" fmla="*/ 803 w 3630"/>
                    <a:gd name="T39" fmla="*/ 1172 h 2565"/>
                    <a:gd name="T40" fmla="*/ 1006 w 3630"/>
                    <a:gd name="T41" fmla="*/ 819 h 2565"/>
                    <a:gd name="T42" fmla="*/ 1325 w 3630"/>
                    <a:gd name="T43" fmla="*/ 567 h 2565"/>
                    <a:gd name="T44" fmla="*/ 1728 w 3630"/>
                    <a:gd name="T45" fmla="*/ 452 h 2565"/>
                    <a:gd name="T46" fmla="*/ 2121 w 3630"/>
                    <a:gd name="T47" fmla="*/ 31 h 2565"/>
                    <a:gd name="T48" fmla="*/ 2582 w 3630"/>
                    <a:gd name="T49" fmla="*/ 208 h 2565"/>
                    <a:gd name="T50" fmla="*/ 2956 w 3630"/>
                    <a:gd name="T51" fmla="*/ 515 h 2565"/>
                    <a:gd name="T52" fmla="*/ 3215 w 3630"/>
                    <a:gd name="T53" fmla="*/ 926 h 2565"/>
                    <a:gd name="T54" fmla="*/ 3374 w 3630"/>
                    <a:gd name="T55" fmla="*/ 1212 h 2565"/>
                    <a:gd name="T56" fmla="*/ 3556 w 3630"/>
                    <a:gd name="T57" fmla="*/ 1312 h 2565"/>
                    <a:gd name="T58" fmla="*/ 3630 w 3630"/>
                    <a:gd name="T59" fmla="*/ 1507 h 2565"/>
                    <a:gd name="T60" fmla="*/ 3582 w 3630"/>
                    <a:gd name="T61" fmla="*/ 1944 h 2565"/>
                    <a:gd name="T62" fmla="*/ 3417 w 3630"/>
                    <a:gd name="T63" fmla="*/ 2068 h 2565"/>
                    <a:gd name="T64" fmla="*/ 3010 w 3630"/>
                    <a:gd name="T65" fmla="*/ 2068 h 2565"/>
                    <a:gd name="T66" fmla="*/ 2942 w 3630"/>
                    <a:gd name="T67" fmla="*/ 1957 h 2565"/>
                    <a:gd name="T68" fmla="*/ 2981 w 3630"/>
                    <a:gd name="T69" fmla="*/ 1241 h 2565"/>
                    <a:gd name="T70" fmla="*/ 2996 w 3630"/>
                    <a:gd name="T71" fmla="*/ 1041 h 2565"/>
                    <a:gd name="T72" fmla="*/ 2765 w 3630"/>
                    <a:gd name="T73" fmla="*/ 670 h 2565"/>
                    <a:gd name="T74" fmla="*/ 2424 w 3630"/>
                    <a:gd name="T75" fmla="*/ 399 h 2565"/>
                    <a:gd name="T76" fmla="*/ 2000 w 3630"/>
                    <a:gd name="T77" fmla="*/ 259 h 2565"/>
                    <a:gd name="T78" fmla="*/ 1541 w 3630"/>
                    <a:gd name="T79" fmla="*/ 275 h 2565"/>
                    <a:gd name="T80" fmla="*/ 1132 w 3630"/>
                    <a:gd name="T81" fmla="*/ 444 h 2565"/>
                    <a:gd name="T82" fmla="*/ 810 w 3630"/>
                    <a:gd name="T83" fmla="*/ 737 h 2565"/>
                    <a:gd name="T84" fmla="*/ 605 w 3630"/>
                    <a:gd name="T85" fmla="*/ 1124 h 2565"/>
                    <a:gd name="T86" fmla="*/ 665 w 3630"/>
                    <a:gd name="T87" fmla="*/ 1259 h 2565"/>
                    <a:gd name="T88" fmla="*/ 685 w 3630"/>
                    <a:gd name="T89" fmla="*/ 1985 h 2565"/>
                    <a:gd name="T90" fmla="*/ 594 w 3630"/>
                    <a:gd name="T91" fmla="*/ 2077 h 2565"/>
                    <a:gd name="T92" fmla="*/ 174 w 3630"/>
                    <a:gd name="T93" fmla="*/ 2052 h 2565"/>
                    <a:gd name="T94" fmla="*/ 28 w 3630"/>
                    <a:gd name="T95" fmla="*/ 1907 h 2565"/>
                    <a:gd name="T96" fmla="*/ 3 w 3630"/>
                    <a:gd name="T97" fmla="*/ 1463 h 2565"/>
                    <a:gd name="T98" fmla="*/ 103 w 3630"/>
                    <a:gd name="T99" fmla="*/ 1283 h 2565"/>
                    <a:gd name="T100" fmla="*/ 300 w 3630"/>
                    <a:gd name="T101" fmla="*/ 1209 h 2565"/>
                    <a:gd name="T102" fmla="*/ 456 w 3630"/>
                    <a:gd name="T103" fmla="*/ 837 h 2565"/>
                    <a:gd name="T104" fmla="*/ 740 w 3630"/>
                    <a:gd name="T105" fmla="*/ 445 h 2565"/>
                    <a:gd name="T106" fmla="*/ 1135 w 3630"/>
                    <a:gd name="T107" fmla="*/ 161 h 2565"/>
                    <a:gd name="T108" fmla="*/ 1609 w 3630"/>
                    <a:gd name="T109" fmla="*/ 15 h 25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630" h="2565">
                      <a:moveTo>
                        <a:pt x="1815" y="448"/>
                      </a:moveTo>
                      <a:lnTo>
                        <a:pt x="1902" y="452"/>
                      </a:lnTo>
                      <a:lnTo>
                        <a:pt x="1988" y="463"/>
                      </a:lnTo>
                      <a:lnTo>
                        <a:pt x="2071" y="480"/>
                      </a:lnTo>
                      <a:lnTo>
                        <a:pt x="2152" y="503"/>
                      </a:lnTo>
                      <a:lnTo>
                        <a:pt x="2230" y="532"/>
                      </a:lnTo>
                      <a:lnTo>
                        <a:pt x="2305" y="567"/>
                      </a:lnTo>
                      <a:lnTo>
                        <a:pt x="2376" y="607"/>
                      </a:lnTo>
                      <a:lnTo>
                        <a:pt x="2445" y="653"/>
                      </a:lnTo>
                      <a:lnTo>
                        <a:pt x="2509" y="704"/>
                      </a:lnTo>
                      <a:lnTo>
                        <a:pt x="2569" y="758"/>
                      </a:lnTo>
                      <a:lnTo>
                        <a:pt x="2625" y="819"/>
                      </a:lnTo>
                      <a:lnTo>
                        <a:pt x="2675" y="882"/>
                      </a:lnTo>
                      <a:lnTo>
                        <a:pt x="2721" y="949"/>
                      </a:lnTo>
                      <a:lnTo>
                        <a:pt x="2762" y="1021"/>
                      </a:lnTo>
                      <a:lnTo>
                        <a:pt x="2798" y="1095"/>
                      </a:lnTo>
                      <a:lnTo>
                        <a:pt x="2827" y="1172"/>
                      </a:lnTo>
                      <a:lnTo>
                        <a:pt x="2851" y="1252"/>
                      </a:lnTo>
                      <a:lnTo>
                        <a:pt x="2868" y="1335"/>
                      </a:lnTo>
                      <a:lnTo>
                        <a:pt x="2878" y="1420"/>
                      </a:lnTo>
                      <a:lnTo>
                        <a:pt x="2881" y="1507"/>
                      </a:lnTo>
                      <a:lnTo>
                        <a:pt x="2878" y="1590"/>
                      </a:lnTo>
                      <a:lnTo>
                        <a:pt x="2869" y="1672"/>
                      </a:lnTo>
                      <a:lnTo>
                        <a:pt x="2853" y="1752"/>
                      </a:lnTo>
                      <a:lnTo>
                        <a:pt x="2830" y="1829"/>
                      </a:lnTo>
                      <a:lnTo>
                        <a:pt x="2803" y="1904"/>
                      </a:lnTo>
                      <a:lnTo>
                        <a:pt x="2187" y="1904"/>
                      </a:lnTo>
                      <a:lnTo>
                        <a:pt x="2165" y="1877"/>
                      </a:lnTo>
                      <a:lnTo>
                        <a:pt x="2141" y="1852"/>
                      </a:lnTo>
                      <a:lnTo>
                        <a:pt x="2110" y="1832"/>
                      </a:lnTo>
                      <a:lnTo>
                        <a:pt x="2076" y="1815"/>
                      </a:lnTo>
                      <a:lnTo>
                        <a:pt x="2041" y="1802"/>
                      </a:lnTo>
                      <a:lnTo>
                        <a:pt x="2000" y="1794"/>
                      </a:lnTo>
                      <a:lnTo>
                        <a:pt x="1958" y="1792"/>
                      </a:lnTo>
                      <a:lnTo>
                        <a:pt x="1917" y="1794"/>
                      </a:lnTo>
                      <a:lnTo>
                        <a:pt x="1878" y="1802"/>
                      </a:lnTo>
                      <a:lnTo>
                        <a:pt x="1841" y="1815"/>
                      </a:lnTo>
                      <a:lnTo>
                        <a:pt x="1807" y="1831"/>
                      </a:lnTo>
                      <a:lnTo>
                        <a:pt x="1778" y="1851"/>
                      </a:lnTo>
                      <a:lnTo>
                        <a:pt x="1752" y="1875"/>
                      </a:lnTo>
                      <a:lnTo>
                        <a:pt x="1730" y="1902"/>
                      </a:lnTo>
                      <a:lnTo>
                        <a:pt x="1716" y="1931"/>
                      </a:lnTo>
                      <a:lnTo>
                        <a:pt x="1706" y="1963"/>
                      </a:lnTo>
                      <a:lnTo>
                        <a:pt x="1702" y="1995"/>
                      </a:lnTo>
                      <a:lnTo>
                        <a:pt x="1706" y="2029"/>
                      </a:lnTo>
                      <a:lnTo>
                        <a:pt x="1716" y="2060"/>
                      </a:lnTo>
                      <a:lnTo>
                        <a:pt x="1730" y="2089"/>
                      </a:lnTo>
                      <a:lnTo>
                        <a:pt x="1752" y="2116"/>
                      </a:lnTo>
                      <a:lnTo>
                        <a:pt x="1778" y="2139"/>
                      </a:lnTo>
                      <a:lnTo>
                        <a:pt x="1807" y="2159"/>
                      </a:lnTo>
                      <a:lnTo>
                        <a:pt x="1841" y="2176"/>
                      </a:lnTo>
                      <a:lnTo>
                        <a:pt x="1878" y="2188"/>
                      </a:lnTo>
                      <a:lnTo>
                        <a:pt x="1917" y="2196"/>
                      </a:lnTo>
                      <a:lnTo>
                        <a:pt x="1958" y="2199"/>
                      </a:lnTo>
                      <a:lnTo>
                        <a:pt x="2000" y="2196"/>
                      </a:lnTo>
                      <a:lnTo>
                        <a:pt x="2041" y="2188"/>
                      </a:lnTo>
                      <a:lnTo>
                        <a:pt x="2076" y="2176"/>
                      </a:lnTo>
                      <a:lnTo>
                        <a:pt x="2110" y="2159"/>
                      </a:lnTo>
                      <a:lnTo>
                        <a:pt x="2141" y="2138"/>
                      </a:lnTo>
                      <a:lnTo>
                        <a:pt x="2165" y="2113"/>
                      </a:lnTo>
                      <a:lnTo>
                        <a:pt x="2187" y="2087"/>
                      </a:lnTo>
                      <a:lnTo>
                        <a:pt x="2187" y="2088"/>
                      </a:lnTo>
                      <a:lnTo>
                        <a:pt x="2707" y="2088"/>
                      </a:lnTo>
                      <a:lnTo>
                        <a:pt x="2661" y="2152"/>
                      </a:lnTo>
                      <a:lnTo>
                        <a:pt x="2609" y="2213"/>
                      </a:lnTo>
                      <a:lnTo>
                        <a:pt x="2554" y="2270"/>
                      </a:lnTo>
                      <a:lnTo>
                        <a:pt x="2494" y="2323"/>
                      </a:lnTo>
                      <a:lnTo>
                        <a:pt x="2430" y="2371"/>
                      </a:lnTo>
                      <a:lnTo>
                        <a:pt x="2364" y="2414"/>
                      </a:lnTo>
                      <a:lnTo>
                        <a:pt x="2293" y="2452"/>
                      </a:lnTo>
                      <a:lnTo>
                        <a:pt x="2220" y="2486"/>
                      </a:lnTo>
                      <a:lnTo>
                        <a:pt x="2144" y="2514"/>
                      </a:lnTo>
                      <a:lnTo>
                        <a:pt x="2065" y="2536"/>
                      </a:lnTo>
                      <a:lnTo>
                        <a:pt x="1983" y="2552"/>
                      </a:lnTo>
                      <a:lnTo>
                        <a:pt x="1900" y="2562"/>
                      </a:lnTo>
                      <a:lnTo>
                        <a:pt x="1815" y="2565"/>
                      </a:lnTo>
                      <a:lnTo>
                        <a:pt x="1728" y="2562"/>
                      </a:lnTo>
                      <a:lnTo>
                        <a:pt x="1642" y="2552"/>
                      </a:lnTo>
                      <a:lnTo>
                        <a:pt x="1558" y="2535"/>
                      </a:lnTo>
                      <a:lnTo>
                        <a:pt x="1478" y="2511"/>
                      </a:lnTo>
                      <a:lnTo>
                        <a:pt x="1400" y="2483"/>
                      </a:lnTo>
                      <a:lnTo>
                        <a:pt x="1325" y="2447"/>
                      </a:lnTo>
                      <a:lnTo>
                        <a:pt x="1253" y="2407"/>
                      </a:lnTo>
                      <a:lnTo>
                        <a:pt x="1185" y="2361"/>
                      </a:lnTo>
                      <a:lnTo>
                        <a:pt x="1121" y="2311"/>
                      </a:lnTo>
                      <a:lnTo>
                        <a:pt x="1061" y="2255"/>
                      </a:lnTo>
                      <a:lnTo>
                        <a:pt x="1006" y="2196"/>
                      </a:lnTo>
                      <a:lnTo>
                        <a:pt x="954" y="2132"/>
                      </a:lnTo>
                      <a:lnTo>
                        <a:pt x="908" y="2064"/>
                      </a:lnTo>
                      <a:lnTo>
                        <a:pt x="867" y="1993"/>
                      </a:lnTo>
                      <a:lnTo>
                        <a:pt x="833" y="1919"/>
                      </a:lnTo>
                      <a:lnTo>
                        <a:pt x="803" y="1841"/>
                      </a:lnTo>
                      <a:lnTo>
                        <a:pt x="780" y="1761"/>
                      </a:lnTo>
                      <a:lnTo>
                        <a:pt x="763" y="1678"/>
                      </a:lnTo>
                      <a:lnTo>
                        <a:pt x="752" y="1594"/>
                      </a:lnTo>
                      <a:lnTo>
                        <a:pt x="748" y="1507"/>
                      </a:lnTo>
                      <a:lnTo>
                        <a:pt x="752" y="1420"/>
                      </a:lnTo>
                      <a:lnTo>
                        <a:pt x="763" y="1335"/>
                      </a:lnTo>
                      <a:lnTo>
                        <a:pt x="780" y="1252"/>
                      </a:lnTo>
                      <a:lnTo>
                        <a:pt x="803" y="1172"/>
                      </a:lnTo>
                      <a:lnTo>
                        <a:pt x="833" y="1095"/>
                      </a:lnTo>
                      <a:lnTo>
                        <a:pt x="867" y="1021"/>
                      </a:lnTo>
                      <a:lnTo>
                        <a:pt x="908" y="949"/>
                      </a:lnTo>
                      <a:lnTo>
                        <a:pt x="954" y="882"/>
                      </a:lnTo>
                      <a:lnTo>
                        <a:pt x="1006" y="819"/>
                      </a:lnTo>
                      <a:lnTo>
                        <a:pt x="1061" y="758"/>
                      </a:lnTo>
                      <a:lnTo>
                        <a:pt x="1121" y="704"/>
                      </a:lnTo>
                      <a:lnTo>
                        <a:pt x="1185" y="653"/>
                      </a:lnTo>
                      <a:lnTo>
                        <a:pt x="1253" y="607"/>
                      </a:lnTo>
                      <a:lnTo>
                        <a:pt x="1325" y="567"/>
                      </a:lnTo>
                      <a:lnTo>
                        <a:pt x="1400" y="532"/>
                      </a:lnTo>
                      <a:lnTo>
                        <a:pt x="1478" y="503"/>
                      </a:lnTo>
                      <a:lnTo>
                        <a:pt x="1558" y="480"/>
                      </a:lnTo>
                      <a:lnTo>
                        <a:pt x="1642" y="463"/>
                      </a:lnTo>
                      <a:lnTo>
                        <a:pt x="1728" y="452"/>
                      </a:lnTo>
                      <a:lnTo>
                        <a:pt x="1815" y="448"/>
                      </a:lnTo>
                      <a:close/>
                      <a:moveTo>
                        <a:pt x="1815" y="0"/>
                      </a:moveTo>
                      <a:lnTo>
                        <a:pt x="1919" y="5"/>
                      </a:lnTo>
                      <a:lnTo>
                        <a:pt x="2021" y="15"/>
                      </a:lnTo>
                      <a:lnTo>
                        <a:pt x="2121" y="31"/>
                      </a:lnTo>
                      <a:lnTo>
                        <a:pt x="2219" y="55"/>
                      </a:lnTo>
                      <a:lnTo>
                        <a:pt x="2315" y="85"/>
                      </a:lnTo>
                      <a:lnTo>
                        <a:pt x="2407" y="119"/>
                      </a:lnTo>
                      <a:lnTo>
                        <a:pt x="2496" y="161"/>
                      </a:lnTo>
                      <a:lnTo>
                        <a:pt x="2582" y="208"/>
                      </a:lnTo>
                      <a:lnTo>
                        <a:pt x="2665" y="260"/>
                      </a:lnTo>
                      <a:lnTo>
                        <a:pt x="2744" y="317"/>
                      </a:lnTo>
                      <a:lnTo>
                        <a:pt x="2819" y="378"/>
                      </a:lnTo>
                      <a:lnTo>
                        <a:pt x="2890" y="445"/>
                      </a:lnTo>
                      <a:lnTo>
                        <a:pt x="2956" y="515"/>
                      </a:lnTo>
                      <a:lnTo>
                        <a:pt x="3018" y="590"/>
                      </a:lnTo>
                      <a:lnTo>
                        <a:pt x="3075" y="668"/>
                      </a:lnTo>
                      <a:lnTo>
                        <a:pt x="3127" y="751"/>
                      </a:lnTo>
                      <a:lnTo>
                        <a:pt x="3174" y="837"/>
                      </a:lnTo>
                      <a:lnTo>
                        <a:pt x="3215" y="926"/>
                      </a:lnTo>
                      <a:lnTo>
                        <a:pt x="3251" y="1017"/>
                      </a:lnTo>
                      <a:lnTo>
                        <a:pt x="3280" y="1112"/>
                      </a:lnTo>
                      <a:lnTo>
                        <a:pt x="3302" y="1209"/>
                      </a:lnTo>
                      <a:lnTo>
                        <a:pt x="3330" y="1209"/>
                      </a:lnTo>
                      <a:lnTo>
                        <a:pt x="3374" y="1212"/>
                      </a:lnTo>
                      <a:lnTo>
                        <a:pt x="3417" y="1221"/>
                      </a:lnTo>
                      <a:lnTo>
                        <a:pt x="3456" y="1237"/>
                      </a:lnTo>
                      <a:lnTo>
                        <a:pt x="3493" y="1257"/>
                      </a:lnTo>
                      <a:lnTo>
                        <a:pt x="3527" y="1281"/>
                      </a:lnTo>
                      <a:lnTo>
                        <a:pt x="3556" y="1312"/>
                      </a:lnTo>
                      <a:lnTo>
                        <a:pt x="3582" y="1345"/>
                      </a:lnTo>
                      <a:lnTo>
                        <a:pt x="3602" y="1382"/>
                      </a:lnTo>
                      <a:lnTo>
                        <a:pt x="3617" y="1421"/>
                      </a:lnTo>
                      <a:lnTo>
                        <a:pt x="3627" y="1463"/>
                      </a:lnTo>
                      <a:lnTo>
                        <a:pt x="3630" y="1507"/>
                      </a:lnTo>
                      <a:lnTo>
                        <a:pt x="3630" y="1782"/>
                      </a:lnTo>
                      <a:lnTo>
                        <a:pt x="3627" y="1826"/>
                      </a:lnTo>
                      <a:lnTo>
                        <a:pt x="3617" y="1868"/>
                      </a:lnTo>
                      <a:lnTo>
                        <a:pt x="3602" y="1907"/>
                      </a:lnTo>
                      <a:lnTo>
                        <a:pt x="3582" y="1944"/>
                      </a:lnTo>
                      <a:lnTo>
                        <a:pt x="3556" y="1977"/>
                      </a:lnTo>
                      <a:lnTo>
                        <a:pt x="3527" y="2006"/>
                      </a:lnTo>
                      <a:lnTo>
                        <a:pt x="3493" y="2032"/>
                      </a:lnTo>
                      <a:lnTo>
                        <a:pt x="3456" y="2052"/>
                      </a:lnTo>
                      <a:lnTo>
                        <a:pt x="3417" y="2068"/>
                      </a:lnTo>
                      <a:lnTo>
                        <a:pt x="3374" y="2077"/>
                      </a:lnTo>
                      <a:lnTo>
                        <a:pt x="3330" y="2080"/>
                      </a:lnTo>
                      <a:lnTo>
                        <a:pt x="3064" y="2080"/>
                      </a:lnTo>
                      <a:lnTo>
                        <a:pt x="3036" y="2077"/>
                      </a:lnTo>
                      <a:lnTo>
                        <a:pt x="3010" y="2068"/>
                      </a:lnTo>
                      <a:lnTo>
                        <a:pt x="2988" y="2053"/>
                      </a:lnTo>
                      <a:lnTo>
                        <a:pt x="2969" y="2034"/>
                      </a:lnTo>
                      <a:lnTo>
                        <a:pt x="2954" y="2011"/>
                      </a:lnTo>
                      <a:lnTo>
                        <a:pt x="2945" y="1985"/>
                      </a:lnTo>
                      <a:lnTo>
                        <a:pt x="2942" y="1957"/>
                      </a:lnTo>
                      <a:lnTo>
                        <a:pt x="2942" y="1331"/>
                      </a:lnTo>
                      <a:lnTo>
                        <a:pt x="2944" y="1305"/>
                      </a:lnTo>
                      <a:lnTo>
                        <a:pt x="2952" y="1281"/>
                      </a:lnTo>
                      <a:lnTo>
                        <a:pt x="2965" y="1259"/>
                      </a:lnTo>
                      <a:lnTo>
                        <a:pt x="2981" y="1241"/>
                      </a:lnTo>
                      <a:lnTo>
                        <a:pt x="3001" y="1227"/>
                      </a:lnTo>
                      <a:lnTo>
                        <a:pt x="3025" y="1216"/>
                      </a:lnTo>
                      <a:lnTo>
                        <a:pt x="3050" y="1210"/>
                      </a:lnTo>
                      <a:lnTo>
                        <a:pt x="3026" y="1124"/>
                      </a:lnTo>
                      <a:lnTo>
                        <a:pt x="2996" y="1041"/>
                      </a:lnTo>
                      <a:lnTo>
                        <a:pt x="2960" y="960"/>
                      </a:lnTo>
                      <a:lnTo>
                        <a:pt x="2918" y="882"/>
                      </a:lnTo>
                      <a:lnTo>
                        <a:pt x="2872" y="808"/>
                      </a:lnTo>
                      <a:lnTo>
                        <a:pt x="2820" y="737"/>
                      </a:lnTo>
                      <a:lnTo>
                        <a:pt x="2765" y="670"/>
                      </a:lnTo>
                      <a:lnTo>
                        <a:pt x="2705" y="607"/>
                      </a:lnTo>
                      <a:lnTo>
                        <a:pt x="2641" y="548"/>
                      </a:lnTo>
                      <a:lnTo>
                        <a:pt x="2572" y="494"/>
                      </a:lnTo>
                      <a:lnTo>
                        <a:pt x="2499" y="444"/>
                      </a:lnTo>
                      <a:lnTo>
                        <a:pt x="2424" y="399"/>
                      </a:lnTo>
                      <a:lnTo>
                        <a:pt x="2345" y="360"/>
                      </a:lnTo>
                      <a:lnTo>
                        <a:pt x="2262" y="326"/>
                      </a:lnTo>
                      <a:lnTo>
                        <a:pt x="2178" y="298"/>
                      </a:lnTo>
                      <a:lnTo>
                        <a:pt x="2090" y="275"/>
                      </a:lnTo>
                      <a:lnTo>
                        <a:pt x="2000" y="259"/>
                      </a:lnTo>
                      <a:lnTo>
                        <a:pt x="1909" y="249"/>
                      </a:lnTo>
                      <a:lnTo>
                        <a:pt x="1815" y="246"/>
                      </a:lnTo>
                      <a:lnTo>
                        <a:pt x="1721" y="249"/>
                      </a:lnTo>
                      <a:lnTo>
                        <a:pt x="1629" y="259"/>
                      </a:lnTo>
                      <a:lnTo>
                        <a:pt x="1541" y="275"/>
                      </a:lnTo>
                      <a:lnTo>
                        <a:pt x="1453" y="298"/>
                      </a:lnTo>
                      <a:lnTo>
                        <a:pt x="1367" y="326"/>
                      </a:lnTo>
                      <a:lnTo>
                        <a:pt x="1285" y="360"/>
                      </a:lnTo>
                      <a:lnTo>
                        <a:pt x="1207" y="399"/>
                      </a:lnTo>
                      <a:lnTo>
                        <a:pt x="1132" y="444"/>
                      </a:lnTo>
                      <a:lnTo>
                        <a:pt x="1058" y="494"/>
                      </a:lnTo>
                      <a:lnTo>
                        <a:pt x="991" y="548"/>
                      </a:lnTo>
                      <a:lnTo>
                        <a:pt x="926" y="607"/>
                      </a:lnTo>
                      <a:lnTo>
                        <a:pt x="865" y="670"/>
                      </a:lnTo>
                      <a:lnTo>
                        <a:pt x="810" y="737"/>
                      </a:lnTo>
                      <a:lnTo>
                        <a:pt x="758" y="808"/>
                      </a:lnTo>
                      <a:lnTo>
                        <a:pt x="712" y="882"/>
                      </a:lnTo>
                      <a:lnTo>
                        <a:pt x="671" y="960"/>
                      </a:lnTo>
                      <a:lnTo>
                        <a:pt x="635" y="1041"/>
                      </a:lnTo>
                      <a:lnTo>
                        <a:pt x="605" y="1124"/>
                      </a:lnTo>
                      <a:lnTo>
                        <a:pt x="581" y="1210"/>
                      </a:lnTo>
                      <a:lnTo>
                        <a:pt x="606" y="1216"/>
                      </a:lnTo>
                      <a:lnTo>
                        <a:pt x="629" y="1227"/>
                      </a:lnTo>
                      <a:lnTo>
                        <a:pt x="648" y="1241"/>
                      </a:lnTo>
                      <a:lnTo>
                        <a:pt x="665" y="1259"/>
                      </a:lnTo>
                      <a:lnTo>
                        <a:pt x="678" y="1281"/>
                      </a:lnTo>
                      <a:lnTo>
                        <a:pt x="687" y="1305"/>
                      </a:lnTo>
                      <a:lnTo>
                        <a:pt x="689" y="1331"/>
                      </a:lnTo>
                      <a:lnTo>
                        <a:pt x="689" y="1957"/>
                      </a:lnTo>
                      <a:lnTo>
                        <a:pt x="685" y="1985"/>
                      </a:lnTo>
                      <a:lnTo>
                        <a:pt x="676" y="2011"/>
                      </a:lnTo>
                      <a:lnTo>
                        <a:pt x="662" y="2034"/>
                      </a:lnTo>
                      <a:lnTo>
                        <a:pt x="643" y="2053"/>
                      </a:lnTo>
                      <a:lnTo>
                        <a:pt x="620" y="2068"/>
                      </a:lnTo>
                      <a:lnTo>
                        <a:pt x="594" y="2077"/>
                      </a:lnTo>
                      <a:lnTo>
                        <a:pt x="566" y="2080"/>
                      </a:lnTo>
                      <a:lnTo>
                        <a:pt x="300" y="2080"/>
                      </a:lnTo>
                      <a:lnTo>
                        <a:pt x="256" y="2077"/>
                      </a:lnTo>
                      <a:lnTo>
                        <a:pt x="213" y="2068"/>
                      </a:lnTo>
                      <a:lnTo>
                        <a:pt x="174" y="2052"/>
                      </a:lnTo>
                      <a:lnTo>
                        <a:pt x="137" y="2032"/>
                      </a:lnTo>
                      <a:lnTo>
                        <a:pt x="103" y="2006"/>
                      </a:lnTo>
                      <a:lnTo>
                        <a:pt x="74" y="1977"/>
                      </a:lnTo>
                      <a:lnTo>
                        <a:pt x="48" y="1944"/>
                      </a:lnTo>
                      <a:lnTo>
                        <a:pt x="28" y="1907"/>
                      </a:lnTo>
                      <a:lnTo>
                        <a:pt x="12" y="1868"/>
                      </a:lnTo>
                      <a:lnTo>
                        <a:pt x="3" y="1826"/>
                      </a:lnTo>
                      <a:lnTo>
                        <a:pt x="0" y="1782"/>
                      </a:lnTo>
                      <a:lnTo>
                        <a:pt x="0" y="1507"/>
                      </a:lnTo>
                      <a:lnTo>
                        <a:pt x="3" y="1463"/>
                      </a:lnTo>
                      <a:lnTo>
                        <a:pt x="12" y="1421"/>
                      </a:lnTo>
                      <a:lnTo>
                        <a:pt x="28" y="1382"/>
                      </a:lnTo>
                      <a:lnTo>
                        <a:pt x="48" y="1345"/>
                      </a:lnTo>
                      <a:lnTo>
                        <a:pt x="74" y="1312"/>
                      </a:lnTo>
                      <a:lnTo>
                        <a:pt x="103" y="1283"/>
                      </a:lnTo>
                      <a:lnTo>
                        <a:pt x="137" y="1257"/>
                      </a:lnTo>
                      <a:lnTo>
                        <a:pt x="174" y="1237"/>
                      </a:lnTo>
                      <a:lnTo>
                        <a:pt x="213" y="1221"/>
                      </a:lnTo>
                      <a:lnTo>
                        <a:pt x="256" y="1212"/>
                      </a:lnTo>
                      <a:lnTo>
                        <a:pt x="300" y="1209"/>
                      </a:lnTo>
                      <a:lnTo>
                        <a:pt x="328" y="1209"/>
                      </a:lnTo>
                      <a:lnTo>
                        <a:pt x="351" y="1112"/>
                      </a:lnTo>
                      <a:lnTo>
                        <a:pt x="380" y="1017"/>
                      </a:lnTo>
                      <a:lnTo>
                        <a:pt x="416" y="926"/>
                      </a:lnTo>
                      <a:lnTo>
                        <a:pt x="456" y="837"/>
                      </a:lnTo>
                      <a:lnTo>
                        <a:pt x="503" y="751"/>
                      </a:lnTo>
                      <a:lnTo>
                        <a:pt x="555" y="668"/>
                      </a:lnTo>
                      <a:lnTo>
                        <a:pt x="612" y="590"/>
                      </a:lnTo>
                      <a:lnTo>
                        <a:pt x="674" y="515"/>
                      </a:lnTo>
                      <a:lnTo>
                        <a:pt x="740" y="445"/>
                      </a:lnTo>
                      <a:lnTo>
                        <a:pt x="811" y="378"/>
                      </a:lnTo>
                      <a:lnTo>
                        <a:pt x="887" y="317"/>
                      </a:lnTo>
                      <a:lnTo>
                        <a:pt x="965" y="260"/>
                      </a:lnTo>
                      <a:lnTo>
                        <a:pt x="1048" y="208"/>
                      </a:lnTo>
                      <a:lnTo>
                        <a:pt x="1135" y="161"/>
                      </a:lnTo>
                      <a:lnTo>
                        <a:pt x="1224" y="119"/>
                      </a:lnTo>
                      <a:lnTo>
                        <a:pt x="1316" y="85"/>
                      </a:lnTo>
                      <a:lnTo>
                        <a:pt x="1411" y="55"/>
                      </a:lnTo>
                      <a:lnTo>
                        <a:pt x="1509" y="31"/>
                      </a:lnTo>
                      <a:lnTo>
                        <a:pt x="1609" y="15"/>
                      </a:lnTo>
                      <a:lnTo>
                        <a:pt x="1711" y="5"/>
                      </a:lnTo>
                      <a:lnTo>
                        <a:pt x="1815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57" name="Rectangle 156"/>
          <p:cNvSpPr/>
          <p:nvPr/>
        </p:nvSpPr>
        <p:spPr>
          <a:xfrm>
            <a:off x="679938" y="467980"/>
            <a:ext cx="5812100" cy="12637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526228" y="4744923"/>
            <a:ext cx="576324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896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9730154" y="2356339"/>
            <a:ext cx="1828800" cy="1554480"/>
            <a:chOff x="9730154" y="2356339"/>
            <a:chExt cx="1828800" cy="1554480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5" name="Oval 4"/>
            <p:cNvSpPr/>
            <p:nvPr/>
          </p:nvSpPr>
          <p:spPr>
            <a:xfrm>
              <a:off x="9730154" y="2356339"/>
              <a:ext cx="1554480" cy="155448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  <p:sp>
          <p:nvSpPr>
            <p:cNvPr id="9" name="Oval 8"/>
            <p:cNvSpPr/>
            <p:nvPr/>
          </p:nvSpPr>
          <p:spPr>
            <a:xfrm>
              <a:off x="11010314" y="2859259"/>
              <a:ext cx="548640" cy="5486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26830" y="2356339"/>
            <a:ext cx="2696309" cy="1554480"/>
            <a:chOff x="726830" y="2356339"/>
            <a:chExt cx="2696309" cy="1554480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" name="Oval 1"/>
            <p:cNvSpPr/>
            <p:nvPr/>
          </p:nvSpPr>
          <p:spPr>
            <a:xfrm>
              <a:off x="726830" y="2356339"/>
              <a:ext cx="1554480" cy="155448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2006990" y="2859259"/>
              <a:ext cx="548640" cy="5486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2766647" y="3133579"/>
              <a:ext cx="656492" cy="0"/>
            </a:xfrm>
            <a:prstGeom prst="straightConnector1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3727938" y="2356339"/>
            <a:ext cx="2696309" cy="1554480"/>
            <a:chOff x="3727938" y="2356339"/>
            <a:chExt cx="2696309" cy="1554480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3" name="Oval 2"/>
            <p:cNvSpPr/>
            <p:nvPr/>
          </p:nvSpPr>
          <p:spPr>
            <a:xfrm>
              <a:off x="3727938" y="2356339"/>
              <a:ext cx="1554480" cy="155448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  <p:sp>
          <p:nvSpPr>
            <p:cNvPr id="7" name="Oval 6"/>
            <p:cNvSpPr/>
            <p:nvPr/>
          </p:nvSpPr>
          <p:spPr>
            <a:xfrm>
              <a:off x="5008098" y="2859259"/>
              <a:ext cx="548640" cy="5486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5767755" y="3133579"/>
              <a:ext cx="656492" cy="0"/>
            </a:xfrm>
            <a:prstGeom prst="straightConnector1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6729046" y="2356339"/>
            <a:ext cx="2696309" cy="1554480"/>
            <a:chOff x="6729046" y="2356339"/>
            <a:chExt cx="2696309" cy="1554480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4" name="Oval 3"/>
            <p:cNvSpPr/>
            <p:nvPr/>
          </p:nvSpPr>
          <p:spPr>
            <a:xfrm>
              <a:off x="6729046" y="2356339"/>
              <a:ext cx="1554480" cy="155448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  <p:sp>
          <p:nvSpPr>
            <p:cNvPr id="8" name="Oval 7"/>
            <p:cNvSpPr/>
            <p:nvPr/>
          </p:nvSpPr>
          <p:spPr>
            <a:xfrm>
              <a:off x="8009206" y="2859259"/>
              <a:ext cx="548640" cy="5486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8768863" y="3133579"/>
              <a:ext cx="656492" cy="0"/>
            </a:xfrm>
            <a:prstGeom prst="straightConnector1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/>
          <p:cNvSpPr/>
          <p:nvPr/>
        </p:nvSpPr>
        <p:spPr>
          <a:xfrm>
            <a:off x="597876" y="4722971"/>
            <a:ext cx="109141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426615" y="829762"/>
            <a:ext cx="5338770" cy="12637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873017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/>
          <p:cNvSpPr/>
          <p:nvPr/>
        </p:nvSpPr>
        <p:spPr>
          <a:xfrm>
            <a:off x="4881341" y="1531916"/>
            <a:ext cx="2066307" cy="53439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kern="0" cap="all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cap="all" dirty="0"/>
          </a:p>
        </p:txBody>
      </p:sp>
      <p:sp>
        <p:nvSpPr>
          <p:cNvPr id="6" name="Rectangle: Rounded Corners 5"/>
          <p:cNvSpPr/>
          <p:nvPr/>
        </p:nvSpPr>
        <p:spPr>
          <a:xfrm>
            <a:off x="4881960" y="2447800"/>
            <a:ext cx="2066307" cy="534390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kern="0" cap="all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kern="0" cap="all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cap="all" dirty="0"/>
          </a:p>
          <a:p>
            <a:pPr algn="ctr"/>
            <a:endParaRPr lang="en-US" dirty="0"/>
          </a:p>
        </p:txBody>
      </p:sp>
      <p:sp>
        <p:nvSpPr>
          <p:cNvPr id="7" name="Rectangle: Rounded Corners 6"/>
          <p:cNvSpPr/>
          <p:nvPr/>
        </p:nvSpPr>
        <p:spPr>
          <a:xfrm>
            <a:off x="4881135" y="3363684"/>
            <a:ext cx="2066307" cy="53439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kern="0" cap="all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kern="0" cap="all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cap="all" dirty="0"/>
          </a:p>
          <a:p>
            <a:pPr algn="ctr"/>
            <a:endParaRPr lang="en-US" dirty="0"/>
          </a:p>
        </p:txBody>
      </p:sp>
      <p:sp>
        <p:nvSpPr>
          <p:cNvPr id="8" name="Rectangle: Rounded Corners 7"/>
          <p:cNvSpPr/>
          <p:nvPr/>
        </p:nvSpPr>
        <p:spPr>
          <a:xfrm>
            <a:off x="4881753" y="4279568"/>
            <a:ext cx="2066307" cy="534390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kern="0" cap="all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kern="0" cap="all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cap="all" dirty="0"/>
          </a:p>
          <a:p>
            <a:pPr algn="ctr"/>
            <a:endParaRPr lang="en-US" dirty="0"/>
          </a:p>
        </p:txBody>
      </p:sp>
      <p:sp>
        <p:nvSpPr>
          <p:cNvPr id="9" name="Rectangle: Rounded Corners 8"/>
          <p:cNvSpPr/>
          <p:nvPr/>
        </p:nvSpPr>
        <p:spPr>
          <a:xfrm>
            <a:off x="4881547" y="5195453"/>
            <a:ext cx="2066307" cy="534390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kern="0" cap="all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kern="0" cap="all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cap="all" dirty="0"/>
          </a:p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142999"/>
            <a:ext cx="4928259" cy="4960918"/>
          </a:xfrm>
          <a:prstGeom prst="rect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5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3811454" y="1531916"/>
            <a:ext cx="592137" cy="565298"/>
            <a:chOff x="2427" y="809"/>
            <a:chExt cx="2824" cy="2696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4077" y="2340"/>
              <a:ext cx="218" cy="326"/>
            </a:xfrm>
            <a:custGeom>
              <a:avLst/>
              <a:gdLst>
                <a:gd name="T0" fmla="*/ 218 w 435"/>
                <a:gd name="T1" fmla="*/ 0 h 651"/>
                <a:gd name="T2" fmla="*/ 249 w 435"/>
                <a:gd name="T3" fmla="*/ 3 h 651"/>
                <a:gd name="T4" fmla="*/ 276 w 435"/>
                <a:gd name="T5" fmla="*/ 13 h 651"/>
                <a:gd name="T6" fmla="*/ 302 w 435"/>
                <a:gd name="T7" fmla="*/ 27 h 651"/>
                <a:gd name="T8" fmla="*/ 322 w 435"/>
                <a:gd name="T9" fmla="*/ 44 h 651"/>
                <a:gd name="T10" fmla="*/ 340 w 435"/>
                <a:gd name="T11" fmla="*/ 60 h 651"/>
                <a:gd name="T12" fmla="*/ 353 w 435"/>
                <a:gd name="T13" fmla="*/ 75 h 651"/>
                <a:gd name="T14" fmla="*/ 382 w 435"/>
                <a:gd name="T15" fmla="*/ 116 h 651"/>
                <a:gd name="T16" fmla="*/ 405 w 435"/>
                <a:gd name="T17" fmla="*/ 164 h 651"/>
                <a:gd name="T18" fmla="*/ 422 w 435"/>
                <a:gd name="T19" fmla="*/ 215 h 651"/>
                <a:gd name="T20" fmla="*/ 430 w 435"/>
                <a:gd name="T21" fmla="*/ 269 h 651"/>
                <a:gd name="T22" fmla="*/ 435 w 435"/>
                <a:gd name="T23" fmla="*/ 325 h 651"/>
                <a:gd name="T24" fmla="*/ 430 w 435"/>
                <a:gd name="T25" fmla="*/ 382 h 651"/>
                <a:gd name="T26" fmla="*/ 422 w 435"/>
                <a:gd name="T27" fmla="*/ 436 h 651"/>
                <a:gd name="T28" fmla="*/ 405 w 435"/>
                <a:gd name="T29" fmla="*/ 488 h 651"/>
                <a:gd name="T30" fmla="*/ 382 w 435"/>
                <a:gd name="T31" fmla="*/ 534 h 651"/>
                <a:gd name="T32" fmla="*/ 353 w 435"/>
                <a:gd name="T33" fmla="*/ 575 h 651"/>
                <a:gd name="T34" fmla="*/ 340 w 435"/>
                <a:gd name="T35" fmla="*/ 591 h 651"/>
                <a:gd name="T36" fmla="*/ 322 w 435"/>
                <a:gd name="T37" fmla="*/ 608 h 651"/>
                <a:gd name="T38" fmla="*/ 302 w 435"/>
                <a:gd name="T39" fmla="*/ 623 h 651"/>
                <a:gd name="T40" fmla="*/ 276 w 435"/>
                <a:gd name="T41" fmla="*/ 639 h 651"/>
                <a:gd name="T42" fmla="*/ 249 w 435"/>
                <a:gd name="T43" fmla="*/ 647 h 651"/>
                <a:gd name="T44" fmla="*/ 218 w 435"/>
                <a:gd name="T45" fmla="*/ 651 h 651"/>
                <a:gd name="T46" fmla="*/ 187 w 435"/>
                <a:gd name="T47" fmla="*/ 647 h 651"/>
                <a:gd name="T48" fmla="*/ 158 w 435"/>
                <a:gd name="T49" fmla="*/ 639 h 651"/>
                <a:gd name="T50" fmla="*/ 134 w 435"/>
                <a:gd name="T51" fmla="*/ 623 h 651"/>
                <a:gd name="T52" fmla="*/ 113 w 435"/>
                <a:gd name="T53" fmla="*/ 608 h 651"/>
                <a:gd name="T54" fmla="*/ 95 w 435"/>
                <a:gd name="T55" fmla="*/ 591 h 651"/>
                <a:gd name="T56" fmla="*/ 81 w 435"/>
                <a:gd name="T57" fmla="*/ 575 h 651"/>
                <a:gd name="T58" fmla="*/ 54 w 435"/>
                <a:gd name="T59" fmla="*/ 534 h 651"/>
                <a:gd name="T60" fmla="*/ 31 w 435"/>
                <a:gd name="T61" fmla="*/ 488 h 651"/>
                <a:gd name="T62" fmla="*/ 14 w 435"/>
                <a:gd name="T63" fmla="*/ 436 h 651"/>
                <a:gd name="T64" fmla="*/ 4 w 435"/>
                <a:gd name="T65" fmla="*/ 382 h 651"/>
                <a:gd name="T66" fmla="*/ 0 w 435"/>
                <a:gd name="T67" fmla="*/ 325 h 651"/>
                <a:gd name="T68" fmla="*/ 4 w 435"/>
                <a:gd name="T69" fmla="*/ 269 h 651"/>
                <a:gd name="T70" fmla="*/ 14 w 435"/>
                <a:gd name="T71" fmla="*/ 215 h 651"/>
                <a:gd name="T72" fmla="*/ 31 w 435"/>
                <a:gd name="T73" fmla="*/ 164 h 651"/>
                <a:gd name="T74" fmla="*/ 54 w 435"/>
                <a:gd name="T75" fmla="*/ 116 h 651"/>
                <a:gd name="T76" fmla="*/ 81 w 435"/>
                <a:gd name="T77" fmla="*/ 75 h 651"/>
                <a:gd name="T78" fmla="*/ 95 w 435"/>
                <a:gd name="T79" fmla="*/ 60 h 651"/>
                <a:gd name="T80" fmla="*/ 113 w 435"/>
                <a:gd name="T81" fmla="*/ 44 h 651"/>
                <a:gd name="T82" fmla="*/ 134 w 435"/>
                <a:gd name="T83" fmla="*/ 27 h 651"/>
                <a:gd name="T84" fmla="*/ 158 w 435"/>
                <a:gd name="T85" fmla="*/ 13 h 651"/>
                <a:gd name="T86" fmla="*/ 187 w 435"/>
                <a:gd name="T87" fmla="*/ 3 h 651"/>
                <a:gd name="T88" fmla="*/ 218 w 435"/>
                <a:gd name="T89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35" h="651">
                  <a:moveTo>
                    <a:pt x="218" y="0"/>
                  </a:moveTo>
                  <a:lnTo>
                    <a:pt x="249" y="3"/>
                  </a:lnTo>
                  <a:lnTo>
                    <a:pt x="276" y="13"/>
                  </a:lnTo>
                  <a:lnTo>
                    <a:pt x="302" y="27"/>
                  </a:lnTo>
                  <a:lnTo>
                    <a:pt x="322" y="44"/>
                  </a:lnTo>
                  <a:lnTo>
                    <a:pt x="340" y="60"/>
                  </a:lnTo>
                  <a:lnTo>
                    <a:pt x="353" y="75"/>
                  </a:lnTo>
                  <a:lnTo>
                    <a:pt x="382" y="116"/>
                  </a:lnTo>
                  <a:lnTo>
                    <a:pt x="405" y="164"/>
                  </a:lnTo>
                  <a:lnTo>
                    <a:pt x="422" y="215"/>
                  </a:lnTo>
                  <a:lnTo>
                    <a:pt x="430" y="269"/>
                  </a:lnTo>
                  <a:lnTo>
                    <a:pt x="435" y="325"/>
                  </a:lnTo>
                  <a:lnTo>
                    <a:pt x="430" y="382"/>
                  </a:lnTo>
                  <a:lnTo>
                    <a:pt x="422" y="436"/>
                  </a:lnTo>
                  <a:lnTo>
                    <a:pt x="405" y="488"/>
                  </a:lnTo>
                  <a:lnTo>
                    <a:pt x="382" y="534"/>
                  </a:lnTo>
                  <a:lnTo>
                    <a:pt x="353" y="575"/>
                  </a:lnTo>
                  <a:lnTo>
                    <a:pt x="340" y="591"/>
                  </a:lnTo>
                  <a:lnTo>
                    <a:pt x="322" y="608"/>
                  </a:lnTo>
                  <a:lnTo>
                    <a:pt x="302" y="623"/>
                  </a:lnTo>
                  <a:lnTo>
                    <a:pt x="276" y="639"/>
                  </a:lnTo>
                  <a:lnTo>
                    <a:pt x="249" y="647"/>
                  </a:lnTo>
                  <a:lnTo>
                    <a:pt x="218" y="651"/>
                  </a:lnTo>
                  <a:lnTo>
                    <a:pt x="187" y="647"/>
                  </a:lnTo>
                  <a:lnTo>
                    <a:pt x="158" y="639"/>
                  </a:lnTo>
                  <a:lnTo>
                    <a:pt x="134" y="623"/>
                  </a:lnTo>
                  <a:lnTo>
                    <a:pt x="113" y="608"/>
                  </a:lnTo>
                  <a:lnTo>
                    <a:pt x="95" y="591"/>
                  </a:lnTo>
                  <a:lnTo>
                    <a:pt x="81" y="575"/>
                  </a:lnTo>
                  <a:lnTo>
                    <a:pt x="54" y="534"/>
                  </a:lnTo>
                  <a:lnTo>
                    <a:pt x="31" y="488"/>
                  </a:lnTo>
                  <a:lnTo>
                    <a:pt x="14" y="436"/>
                  </a:lnTo>
                  <a:lnTo>
                    <a:pt x="4" y="382"/>
                  </a:lnTo>
                  <a:lnTo>
                    <a:pt x="0" y="325"/>
                  </a:lnTo>
                  <a:lnTo>
                    <a:pt x="4" y="269"/>
                  </a:lnTo>
                  <a:lnTo>
                    <a:pt x="14" y="215"/>
                  </a:lnTo>
                  <a:lnTo>
                    <a:pt x="31" y="164"/>
                  </a:lnTo>
                  <a:lnTo>
                    <a:pt x="54" y="116"/>
                  </a:lnTo>
                  <a:lnTo>
                    <a:pt x="81" y="75"/>
                  </a:lnTo>
                  <a:lnTo>
                    <a:pt x="95" y="60"/>
                  </a:lnTo>
                  <a:lnTo>
                    <a:pt x="113" y="44"/>
                  </a:lnTo>
                  <a:lnTo>
                    <a:pt x="134" y="27"/>
                  </a:lnTo>
                  <a:lnTo>
                    <a:pt x="158" y="13"/>
                  </a:lnTo>
                  <a:lnTo>
                    <a:pt x="187" y="3"/>
                  </a:lnTo>
                  <a:lnTo>
                    <a:pt x="2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3384" y="1647"/>
              <a:ext cx="217" cy="326"/>
            </a:xfrm>
            <a:custGeom>
              <a:avLst/>
              <a:gdLst>
                <a:gd name="T0" fmla="*/ 216 w 433"/>
                <a:gd name="T1" fmla="*/ 0 h 651"/>
                <a:gd name="T2" fmla="*/ 246 w 433"/>
                <a:gd name="T3" fmla="*/ 3 h 651"/>
                <a:gd name="T4" fmla="*/ 276 w 433"/>
                <a:gd name="T5" fmla="*/ 12 h 651"/>
                <a:gd name="T6" fmla="*/ 300 w 433"/>
                <a:gd name="T7" fmla="*/ 27 h 651"/>
                <a:gd name="T8" fmla="*/ 322 w 433"/>
                <a:gd name="T9" fmla="*/ 42 h 651"/>
                <a:gd name="T10" fmla="*/ 339 w 433"/>
                <a:gd name="T11" fmla="*/ 60 h 651"/>
                <a:gd name="T12" fmla="*/ 353 w 433"/>
                <a:gd name="T13" fmla="*/ 75 h 651"/>
                <a:gd name="T14" fmla="*/ 380 w 433"/>
                <a:gd name="T15" fmla="*/ 116 h 651"/>
                <a:gd name="T16" fmla="*/ 402 w 433"/>
                <a:gd name="T17" fmla="*/ 162 h 651"/>
                <a:gd name="T18" fmla="*/ 419 w 433"/>
                <a:gd name="T19" fmla="*/ 214 h 651"/>
                <a:gd name="T20" fmla="*/ 430 w 433"/>
                <a:gd name="T21" fmla="*/ 269 h 651"/>
                <a:gd name="T22" fmla="*/ 433 w 433"/>
                <a:gd name="T23" fmla="*/ 325 h 651"/>
                <a:gd name="T24" fmla="*/ 430 w 433"/>
                <a:gd name="T25" fmla="*/ 382 h 651"/>
                <a:gd name="T26" fmla="*/ 419 w 433"/>
                <a:gd name="T27" fmla="*/ 437 h 651"/>
                <a:gd name="T28" fmla="*/ 402 w 433"/>
                <a:gd name="T29" fmla="*/ 486 h 651"/>
                <a:gd name="T30" fmla="*/ 380 w 433"/>
                <a:gd name="T31" fmla="*/ 534 h 651"/>
                <a:gd name="T32" fmla="*/ 353 w 433"/>
                <a:gd name="T33" fmla="*/ 575 h 651"/>
                <a:gd name="T34" fmla="*/ 339 w 433"/>
                <a:gd name="T35" fmla="*/ 591 h 651"/>
                <a:gd name="T36" fmla="*/ 322 w 433"/>
                <a:gd name="T37" fmla="*/ 606 h 651"/>
                <a:gd name="T38" fmla="*/ 300 w 433"/>
                <a:gd name="T39" fmla="*/ 623 h 651"/>
                <a:gd name="T40" fmla="*/ 276 w 433"/>
                <a:gd name="T41" fmla="*/ 637 h 651"/>
                <a:gd name="T42" fmla="*/ 246 w 433"/>
                <a:gd name="T43" fmla="*/ 647 h 651"/>
                <a:gd name="T44" fmla="*/ 216 w 433"/>
                <a:gd name="T45" fmla="*/ 651 h 651"/>
                <a:gd name="T46" fmla="*/ 185 w 433"/>
                <a:gd name="T47" fmla="*/ 647 h 651"/>
                <a:gd name="T48" fmla="*/ 157 w 433"/>
                <a:gd name="T49" fmla="*/ 637 h 651"/>
                <a:gd name="T50" fmla="*/ 133 w 433"/>
                <a:gd name="T51" fmla="*/ 623 h 651"/>
                <a:gd name="T52" fmla="*/ 111 w 433"/>
                <a:gd name="T53" fmla="*/ 608 h 651"/>
                <a:gd name="T54" fmla="*/ 94 w 433"/>
                <a:gd name="T55" fmla="*/ 591 h 651"/>
                <a:gd name="T56" fmla="*/ 80 w 433"/>
                <a:gd name="T57" fmla="*/ 575 h 651"/>
                <a:gd name="T58" fmla="*/ 51 w 433"/>
                <a:gd name="T59" fmla="*/ 534 h 651"/>
                <a:gd name="T60" fmla="*/ 29 w 433"/>
                <a:gd name="T61" fmla="*/ 486 h 651"/>
                <a:gd name="T62" fmla="*/ 14 w 433"/>
                <a:gd name="T63" fmla="*/ 437 h 651"/>
                <a:gd name="T64" fmla="*/ 3 w 433"/>
                <a:gd name="T65" fmla="*/ 382 h 651"/>
                <a:gd name="T66" fmla="*/ 0 w 433"/>
                <a:gd name="T67" fmla="*/ 325 h 651"/>
                <a:gd name="T68" fmla="*/ 3 w 433"/>
                <a:gd name="T69" fmla="*/ 269 h 651"/>
                <a:gd name="T70" fmla="*/ 14 w 433"/>
                <a:gd name="T71" fmla="*/ 214 h 651"/>
                <a:gd name="T72" fmla="*/ 29 w 433"/>
                <a:gd name="T73" fmla="*/ 162 h 651"/>
                <a:gd name="T74" fmla="*/ 51 w 433"/>
                <a:gd name="T75" fmla="*/ 116 h 651"/>
                <a:gd name="T76" fmla="*/ 80 w 433"/>
                <a:gd name="T77" fmla="*/ 75 h 651"/>
                <a:gd name="T78" fmla="*/ 94 w 433"/>
                <a:gd name="T79" fmla="*/ 60 h 651"/>
                <a:gd name="T80" fmla="*/ 111 w 433"/>
                <a:gd name="T81" fmla="*/ 42 h 651"/>
                <a:gd name="T82" fmla="*/ 133 w 433"/>
                <a:gd name="T83" fmla="*/ 27 h 651"/>
                <a:gd name="T84" fmla="*/ 157 w 433"/>
                <a:gd name="T85" fmla="*/ 12 h 651"/>
                <a:gd name="T86" fmla="*/ 185 w 433"/>
                <a:gd name="T87" fmla="*/ 3 h 651"/>
                <a:gd name="T88" fmla="*/ 216 w 433"/>
                <a:gd name="T89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33" h="651">
                  <a:moveTo>
                    <a:pt x="216" y="0"/>
                  </a:moveTo>
                  <a:lnTo>
                    <a:pt x="246" y="3"/>
                  </a:lnTo>
                  <a:lnTo>
                    <a:pt x="276" y="12"/>
                  </a:lnTo>
                  <a:lnTo>
                    <a:pt x="300" y="27"/>
                  </a:lnTo>
                  <a:lnTo>
                    <a:pt x="322" y="42"/>
                  </a:lnTo>
                  <a:lnTo>
                    <a:pt x="339" y="60"/>
                  </a:lnTo>
                  <a:lnTo>
                    <a:pt x="353" y="75"/>
                  </a:lnTo>
                  <a:lnTo>
                    <a:pt x="380" y="116"/>
                  </a:lnTo>
                  <a:lnTo>
                    <a:pt x="402" y="162"/>
                  </a:lnTo>
                  <a:lnTo>
                    <a:pt x="419" y="214"/>
                  </a:lnTo>
                  <a:lnTo>
                    <a:pt x="430" y="269"/>
                  </a:lnTo>
                  <a:lnTo>
                    <a:pt x="433" y="325"/>
                  </a:lnTo>
                  <a:lnTo>
                    <a:pt x="430" y="382"/>
                  </a:lnTo>
                  <a:lnTo>
                    <a:pt x="419" y="437"/>
                  </a:lnTo>
                  <a:lnTo>
                    <a:pt x="402" y="486"/>
                  </a:lnTo>
                  <a:lnTo>
                    <a:pt x="380" y="534"/>
                  </a:lnTo>
                  <a:lnTo>
                    <a:pt x="353" y="575"/>
                  </a:lnTo>
                  <a:lnTo>
                    <a:pt x="339" y="591"/>
                  </a:lnTo>
                  <a:lnTo>
                    <a:pt x="322" y="606"/>
                  </a:lnTo>
                  <a:lnTo>
                    <a:pt x="300" y="623"/>
                  </a:lnTo>
                  <a:lnTo>
                    <a:pt x="276" y="637"/>
                  </a:lnTo>
                  <a:lnTo>
                    <a:pt x="246" y="647"/>
                  </a:lnTo>
                  <a:lnTo>
                    <a:pt x="216" y="651"/>
                  </a:lnTo>
                  <a:lnTo>
                    <a:pt x="185" y="647"/>
                  </a:lnTo>
                  <a:lnTo>
                    <a:pt x="157" y="637"/>
                  </a:lnTo>
                  <a:lnTo>
                    <a:pt x="133" y="623"/>
                  </a:lnTo>
                  <a:lnTo>
                    <a:pt x="111" y="608"/>
                  </a:lnTo>
                  <a:lnTo>
                    <a:pt x="94" y="591"/>
                  </a:lnTo>
                  <a:lnTo>
                    <a:pt x="80" y="575"/>
                  </a:lnTo>
                  <a:lnTo>
                    <a:pt x="51" y="534"/>
                  </a:lnTo>
                  <a:lnTo>
                    <a:pt x="29" y="486"/>
                  </a:lnTo>
                  <a:lnTo>
                    <a:pt x="14" y="437"/>
                  </a:lnTo>
                  <a:lnTo>
                    <a:pt x="3" y="382"/>
                  </a:lnTo>
                  <a:lnTo>
                    <a:pt x="0" y="325"/>
                  </a:lnTo>
                  <a:lnTo>
                    <a:pt x="3" y="269"/>
                  </a:lnTo>
                  <a:lnTo>
                    <a:pt x="14" y="214"/>
                  </a:lnTo>
                  <a:lnTo>
                    <a:pt x="29" y="162"/>
                  </a:lnTo>
                  <a:lnTo>
                    <a:pt x="51" y="116"/>
                  </a:lnTo>
                  <a:lnTo>
                    <a:pt x="80" y="75"/>
                  </a:lnTo>
                  <a:lnTo>
                    <a:pt x="94" y="60"/>
                  </a:lnTo>
                  <a:lnTo>
                    <a:pt x="111" y="42"/>
                  </a:lnTo>
                  <a:lnTo>
                    <a:pt x="133" y="27"/>
                  </a:lnTo>
                  <a:lnTo>
                    <a:pt x="157" y="12"/>
                  </a:lnTo>
                  <a:lnTo>
                    <a:pt x="185" y="3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8"/>
            <p:cNvSpPr>
              <a:spLocks noEditPoints="1"/>
            </p:cNvSpPr>
            <p:nvPr/>
          </p:nvSpPr>
          <p:spPr bwMode="auto">
            <a:xfrm>
              <a:off x="2427" y="809"/>
              <a:ext cx="2824" cy="2696"/>
            </a:xfrm>
            <a:custGeom>
              <a:avLst/>
              <a:gdLst>
                <a:gd name="T0" fmla="*/ 3333 w 5649"/>
                <a:gd name="T1" fmla="*/ 2855 h 5394"/>
                <a:gd name="T2" fmla="*/ 3143 w 5649"/>
                <a:gd name="T3" fmla="*/ 3035 h 5394"/>
                <a:gd name="T4" fmla="*/ 3049 w 5649"/>
                <a:gd name="T5" fmla="*/ 3310 h 5394"/>
                <a:gd name="T6" fmla="*/ 3081 w 5649"/>
                <a:gd name="T7" fmla="*/ 3615 h 5394"/>
                <a:gd name="T8" fmla="*/ 3228 w 5649"/>
                <a:gd name="T9" fmla="*/ 3850 h 5394"/>
                <a:gd name="T10" fmla="*/ 3453 w 5649"/>
                <a:gd name="T11" fmla="*/ 3965 h 5394"/>
                <a:gd name="T12" fmla="*/ 3701 w 5649"/>
                <a:gd name="T13" fmla="*/ 3925 h 5394"/>
                <a:gd name="T14" fmla="*/ 3891 w 5649"/>
                <a:gd name="T15" fmla="*/ 3745 h 5394"/>
                <a:gd name="T16" fmla="*/ 3986 w 5649"/>
                <a:gd name="T17" fmla="*/ 3468 h 5394"/>
                <a:gd name="T18" fmla="*/ 3953 w 5649"/>
                <a:gd name="T19" fmla="*/ 3163 h 5394"/>
                <a:gd name="T20" fmla="*/ 3806 w 5649"/>
                <a:gd name="T21" fmla="*/ 2930 h 5394"/>
                <a:gd name="T22" fmla="*/ 3581 w 5649"/>
                <a:gd name="T23" fmla="*/ 2814 h 5394"/>
                <a:gd name="T24" fmla="*/ 2006 w 5649"/>
                <a:gd name="T25" fmla="*/ 1443 h 5394"/>
                <a:gd name="T26" fmla="*/ 1797 w 5649"/>
                <a:gd name="T27" fmla="*/ 1592 h 5394"/>
                <a:gd name="T28" fmla="*/ 1675 w 5649"/>
                <a:gd name="T29" fmla="*/ 1849 h 5394"/>
                <a:gd name="T30" fmla="*/ 1675 w 5649"/>
                <a:gd name="T31" fmla="*/ 2157 h 5394"/>
                <a:gd name="T32" fmla="*/ 1797 w 5649"/>
                <a:gd name="T33" fmla="*/ 2414 h 5394"/>
                <a:gd name="T34" fmla="*/ 2006 w 5649"/>
                <a:gd name="T35" fmla="*/ 2563 h 5394"/>
                <a:gd name="T36" fmla="*/ 2257 w 5649"/>
                <a:gd name="T37" fmla="*/ 2563 h 5394"/>
                <a:gd name="T38" fmla="*/ 2465 w 5649"/>
                <a:gd name="T39" fmla="*/ 2414 h 5394"/>
                <a:gd name="T40" fmla="*/ 2586 w 5649"/>
                <a:gd name="T41" fmla="*/ 2157 h 5394"/>
                <a:gd name="T42" fmla="*/ 2586 w 5649"/>
                <a:gd name="T43" fmla="*/ 1849 h 5394"/>
                <a:gd name="T44" fmla="*/ 2465 w 5649"/>
                <a:gd name="T45" fmla="*/ 1592 h 5394"/>
                <a:gd name="T46" fmla="*/ 2257 w 5649"/>
                <a:gd name="T47" fmla="*/ 1443 h 5394"/>
                <a:gd name="T48" fmla="*/ 3638 w 5649"/>
                <a:gd name="T49" fmla="*/ 1357 h 5394"/>
                <a:gd name="T50" fmla="*/ 1845 w 5649"/>
                <a:gd name="T51" fmla="*/ 3790 h 5394"/>
                <a:gd name="T52" fmla="*/ 1822 w 5649"/>
                <a:gd name="T53" fmla="*/ 3924 h 5394"/>
                <a:gd name="T54" fmla="*/ 1910 w 5649"/>
                <a:gd name="T55" fmla="*/ 4026 h 5394"/>
                <a:gd name="T56" fmla="*/ 2045 w 5649"/>
                <a:gd name="T57" fmla="*/ 4021 h 5394"/>
                <a:gd name="T58" fmla="*/ 3821 w 5649"/>
                <a:gd name="T59" fmla="*/ 1571 h 5394"/>
                <a:gd name="T60" fmla="*/ 3814 w 5649"/>
                <a:gd name="T61" fmla="*/ 1436 h 5394"/>
                <a:gd name="T62" fmla="*/ 3708 w 5649"/>
                <a:gd name="T63" fmla="*/ 1357 h 5394"/>
                <a:gd name="T64" fmla="*/ 3698 w 5649"/>
                <a:gd name="T65" fmla="*/ 9 h 5394"/>
                <a:gd name="T66" fmla="*/ 3801 w 5649"/>
                <a:gd name="T67" fmla="*/ 93 h 5394"/>
                <a:gd name="T68" fmla="*/ 4998 w 5649"/>
                <a:gd name="T69" fmla="*/ 963 h 5394"/>
                <a:gd name="T70" fmla="*/ 5109 w 5649"/>
                <a:gd name="T71" fmla="*/ 1035 h 5394"/>
                <a:gd name="T72" fmla="*/ 5143 w 5649"/>
                <a:gd name="T73" fmla="*/ 1164 h 5394"/>
                <a:gd name="T74" fmla="*/ 5601 w 5649"/>
                <a:gd name="T75" fmla="*/ 2572 h 5394"/>
                <a:gd name="T76" fmla="*/ 5649 w 5649"/>
                <a:gd name="T77" fmla="*/ 2697 h 5394"/>
                <a:gd name="T78" fmla="*/ 5601 w 5649"/>
                <a:gd name="T79" fmla="*/ 2820 h 5394"/>
                <a:gd name="T80" fmla="*/ 5143 w 5649"/>
                <a:gd name="T81" fmla="*/ 4229 h 5394"/>
                <a:gd name="T82" fmla="*/ 5109 w 5649"/>
                <a:gd name="T83" fmla="*/ 4357 h 5394"/>
                <a:gd name="T84" fmla="*/ 4998 w 5649"/>
                <a:gd name="T85" fmla="*/ 4429 h 5394"/>
                <a:gd name="T86" fmla="*/ 3795 w 5649"/>
                <a:gd name="T87" fmla="*/ 5308 h 5394"/>
                <a:gd name="T88" fmla="*/ 3669 w 5649"/>
                <a:gd name="T89" fmla="*/ 5390 h 5394"/>
                <a:gd name="T90" fmla="*/ 3535 w 5649"/>
                <a:gd name="T91" fmla="*/ 5359 h 5394"/>
                <a:gd name="T92" fmla="*/ 2052 w 5649"/>
                <a:gd name="T93" fmla="*/ 5387 h 5394"/>
                <a:gd name="T94" fmla="*/ 1920 w 5649"/>
                <a:gd name="T95" fmla="*/ 5370 h 5394"/>
                <a:gd name="T96" fmla="*/ 1834 w 5649"/>
                <a:gd name="T97" fmla="*/ 5269 h 5394"/>
                <a:gd name="T98" fmla="*/ 618 w 5649"/>
                <a:gd name="T99" fmla="*/ 4419 h 5394"/>
                <a:gd name="T100" fmla="*/ 522 w 5649"/>
                <a:gd name="T101" fmla="*/ 4328 h 5394"/>
                <a:gd name="T102" fmla="*/ 512 w 5649"/>
                <a:gd name="T103" fmla="*/ 4196 h 5394"/>
                <a:gd name="T104" fmla="*/ 27 w 5649"/>
                <a:gd name="T105" fmla="*/ 2793 h 5394"/>
                <a:gd name="T106" fmla="*/ 3 w 5649"/>
                <a:gd name="T107" fmla="*/ 2663 h 5394"/>
                <a:gd name="T108" fmla="*/ 74 w 5649"/>
                <a:gd name="T109" fmla="*/ 2550 h 5394"/>
                <a:gd name="T110" fmla="*/ 505 w 5649"/>
                <a:gd name="T111" fmla="*/ 1129 h 5394"/>
                <a:gd name="T112" fmla="*/ 562 w 5649"/>
                <a:gd name="T113" fmla="*/ 1010 h 5394"/>
                <a:gd name="T114" fmla="*/ 685 w 5649"/>
                <a:gd name="T115" fmla="*/ 960 h 5394"/>
                <a:gd name="T116" fmla="*/ 1879 w 5649"/>
                <a:gd name="T117" fmla="*/ 52 h 5394"/>
                <a:gd name="T118" fmla="*/ 2019 w 5649"/>
                <a:gd name="T119" fmla="*/ 0 h 5394"/>
                <a:gd name="T120" fmla="*/ 2824 w 5649"/>
                <a:gd name="T121" fmla="*/ 530 h 5394"/>
                <a:gd name="T122" fmla="*/ 3629 w 5649"/>
                <a:gd name="T123" fmla="*/ 0 h 5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49" h="5394">
                  <a:moveTo>
                    <a:pt x="3518" y="2808"/>
                  </a:moveTo>
                  <a:lnTo>
                    <a:pt x="3453" y="2814"/>
                  </a:lnTo>
                  <a:lnTo>
                    <a:pt x="3391" y="2829"/>
                  </a:lnTo>
                  <a:lnTo>
                    <a:pt x="3333" y="2855"/>
                  </a:lnTo>
                  <a:lnTo>
                    <a:pt x="3278" y="2887"/>
                  </a:lnTo>
                  <a:lnTo>
                    <a:pt x="3228" y="2930"/>
                  </a:lnTo>
                  <a:lnTo>
                    <a:pt x="3184" y="2978"/>
                  </a:lnTo>
                  <a:lnTo>
                    <a:pt x="3143" y="3035"/>
                  </a:lnTo>
                  <a:lnTo>
                    <a:pt x="3109" y="3096"/>
                  </a:lnTo>
                  <a:lnTo>
                    <a:pt x="3081" y="3163"/>
                  </a:lnTo>
                  <a:lnTo>
                    <a:pt x="3062" y="3235"/>
                  </a:lnTo>
                  <a:lnTo>
                    <a:pt x="3049" y="3310"/>
                  </a:lnTo>
                  <a:lnTo>
                    <a:pt x="3045" y="3389"/>
                  </a:lnTo>
                  <a:lnTo>
                    <a:pt x="3049" y="3468"/>
                  </a:lnTo>
                  <a:lnTo>
                    <a:pt x="3062" y="3543"/>
                  </a:lnTo>
                  <a:lnTo>
                    <a:pt x="3081" y="3615"/>
                  </a:lnTo>
                  <a:lnTo>
                    <a:pt x="3109" y="3682"/>
                  </a:lnTo>
                  <a:lnTo>
                    <a:pt x="3143" y="3745"/>
                  </a:lnTo>
                  <a:lnTo>
                    <a:pt x="3184" y="3800"/>
                  </a:lnTo>
                  <a:lnTo>
                    <a:pt x="3228" y="3850"/>
                  </a:lnTo>
                  <a:lnTo>
                    <a:pt x="3278" y="3891"/>
                  </a:lnTo>
                  <a:lnTo>
                    <a:pt x="3333" y="3925"/>
                  </a:lnTo>
                  <a:lnTo>
                    <a:pt x="3391" y="3949"/>
                  </a:lnTo>
                  <a:lnTo>
                    <a:pt x="3453" y="3965"/>
                  </a:lnTo>
                  <a:lnTo>
                    <a:pt x="3518" y="3972"/>
                  </a:lnTo>
                  <a:lnTo>
                    <a:pt x="3581" y="3965"/>
                  </a:lnTo>
                  <a:lnTo>
                    <a:pt x="3643" y="3949"/>
                  </a:lnTo>
                  <a:lnTo>
                    <a:pt x="3701" y="3925"/>
                  </a:lnTo>
                  <a:lnTo>
                    <a:pt x="3756" y="3891"/>
                  </a:lnTo>
                  <a:lnTo>
                    <a:pt x="3806" y="3850"/>
                  </a:lnTo>
                  <a:lnTo>
                    <a:pt x="3852" y="3800"/>
                  </a:lnTo>
                  <a:lnTo>
                    <a:pt x="3891" y="3745"/>
                  </a:lnTo>
                  <a:lnTo>
                    <a:pt x="3926" y="3682"/>
                  </a:lnTo>
                  <a:lnTo>
                    <a:pt x="3953" y="3615"/>
                  </a:lnTo>
                  <a:lnTo>
                    <a:pt x="3974" y="3543"/>
                  </a:lnTo>
                  <a:lnTo>
                    <a:pt x="3986" y="3468"/>
                  </a:lnTo>
                  <a:lnTo>
                    <a:pt x="3991" y="3389"/>
                  </a:lnTo>
                  <a:lnTo>
                    <a:pt x="3986" y="3310"/>
                  </a:lnTo>
                  <a:lnTo>
                    <a:pt x="3974" y="3235"/>
                  </a:lnTo>
                  <a:lnTo>
                    <a:pt x="3953" y="3163"/>
                  </a:lnTo>
                  <a:lnTo>
                    <a:pt x="3926" y="3096"/>
                  </a:lnTo>
                  <a:lnTo>
                    <a:pt x="3891" y="3035"/>
                  </a:lnTo>
                  <a:lnTo>
                    <a:pt x="3852" y="2978"/>
                  </a:lnTo>
                  <a:lnTo>
                    <a:pt x="3806" y="2930"/>
                  </a:lnTo>
                  <a:lnTo>
                    <a:pt x="3756" y="2887"/>
                  </a:lnTo>
                  <a:lnTo>
                    <a:pt x="3701" y="2855"/>
                  </a:lnTo>
                  <a:lnTo>
                    <a:pt x="3643" y="2829"/>
                  </a:lnTo>
                  <a:lnTo>
                    <a:pt x="3581" y="2814"/>
                  </a:lnTo>
                  <a:lnTo>
                    <a:pt x="3518" y="2808"/>
                  </a:lnTo>
                  <a:close/>
                  <a:moveTo>
                    <a:pt x="2131" y="1421"/>
                  </a:moveTo>
                  <a:lnTo>
                    <a:pt x="2067" y="1428"/>
                  </a:lnTo>
                  <a:lnTo>
                    <a:pt x="2006" y="1443"/>
                  </a:lnTo>
                  <a:lnTo>
                    <a:pt x="1947" y="1467"/>
                  </a:lnTo>
                  <a:lnTo>
                    <a:pt x="1893" y="1501"/>
                  </a:lnTo>
                  <a:lnTo>
                    <a:pt x="1843" y="1542"/>
                  </a:lnTo>
                  <a:lnTo>
                    <a:pt x="1797" y="1592"/>
                  </a:lnTo>
                  <a:lnTo>
                    <a:pt x="1757" y="1647"/>
                  </a:lnTo>
                  <a:lnTo>
                    <a:pt x="1723" y="1710"/>
                  </a:lnTo>
                  <a:lnTo>
                    <a:pt x="1696" y="1777"/>
                  </a:lnTo>
                  <a:lnTo>
                    <a:pt x="1675" y="1849"/>
                  </a:lnTo>
                  <a:lnTo>
                    <a:pt x="1663" y="1924"/>
                  </a:lnTo>
                  <a:lnTo>
                    <a:pt x="1658" y="2003"/>
                  </a:lnTo>
                  <a:lnTo>
                    <a:pt x="1663" y="2082"/>
                  </a:lnTo>
                  <a:lnTo>
                    <a:pt x="1675" y="2157"/>
                  </a:lnTo>
                  <a:lnTo>
                    <a:pt x="1696" y="2229"/>
                  </a:lnTo>
                  <a:lnTo>
                    <a:pt x="1723" y="2296"/>
                  </a:lnTo>
                  <a:lnTo>
                    <a:pt x="1757" y="2358"/>
                  </a:lnTo>
                  <a:lnTo>
                    <a:pt x="1797" y="2414"/>
                  </a:lnTo>
                  <a:lnTo>
                    <a:pt x="1843" y="2462"/>
                  </a:lnTo>
                  <a:lnTo>
                    <a:pt x="1893" y="2505"/>
                  </a:lnTo>
                  <a:lnTo>
                    <a:pt x="1947" y="2538"/>
                  </a:lnTo>
                  <a:lnTo>
                    <a:pt x="2006" y="2563"/>
                  </a:lnTo>
                  <a:lnTo>
                    <a:pt x="2067" y="2579"/>
                  </a:lnTo>
                  <a:lnTo>
                    <a:pt x="2131" y="2584"/>
                  </a:lnTo>
                  <a:lnTo>
                    <a:pt x="2196" y="2579"/>
                  </a:lnTo>
                  <a:lnTo>
                    <a:pt x="2257" y="2563"/>
                  </a:lnTo>
                  <a:lnTo>
                    <a:pt x="2316" y="2538"/>
                  </a:lnTo>
                  <a:lnTo>
                    <a:pt x="2370" y="2505"/>
                  </a:lnTo>
                  <a:lnTo>
                    <a:pt x="2420" y="2462"/>
                  </a:lnTo>
                  <a:lnTo>
                    <a:pt x="2465" y="2414"/>
                  </a:lnTo>
                  <a:lnTo>
                    <a:pt x="2506" y="2358"/>
                  </a:lnTo>
                  <a:lnTo>
                    <a:pt x="2540" y="2296"/>
                  </a:lnTo>
                  <a:lnTo>
                    <a:pt x="2567" y="2229"/>
                  </a:lnTo>
                  <a:lnTo>
                    <a:pt x="2586" y="2157"/>
                  </a:lnTo>
                  <a:lnTo>
                    <a:pt x="2600" y="2082"/>
                  </a:lnTo>
                  <a:lnTo>
                    <a:pt x="2603" y="2003"/>
                  </a:lnTo>
                  <a:lnTo>
                    <a:pt x="2600" y="1924"/>
                  </a:lnTo>
                  <a:lnTo>
                    <a:pt x="2586" y="1849"/>
                  </a:lnTo>
                  <a:lnTo>
                    <a:pt x="2567" y="1777"/>
                  </a:lnTo>
                  <a:lnTo>
                    <a:pt x="2540" y="1710"/>
                  </a:lnTo>
                  <a:lnTo>
                    <a:pt x="2506" y="1647"/>
                  </a:lnTo>
                  <a:lnTo>
                    <a:pt x="2465" y="1592"/>
                  </a:lnTo>
                  <a:lnTo>
                    <a:pt x="2420" y="1542"/>
                  </a:lnTo>
                  <a:lnTo>
                    <a:pt x="2370" y="1501"/>
                  </a:lnTo>
                  <a:lnTo>
                    <a:pt x="2316" y="1467"/>
                  </a:lnTo>
                  <a:lnTo>
                    <a:pt x="2257" y="1443"/>
                  </a:lnTo>
                  <a:lnTo>
                    <a:pt x="2196" y="1428"/>
                  </a:lnTo>
                  <a:lnTo>
                    <a:pt x="2131" y="1421"/>
                  </a:lnTo>
                  <a:close/>
                  <a:moveTo>
                    <a:pt x="3676" y="1354"/>
                  </a:moveTo>
                  <a:lnTo>
                    <a:pt x="3638" y="1357"/>
                  </a:lnTo>
                  <a:lnTo>
                    <a:pt x="3604" y="1371"/>
                  </a:lnTo>
                  <a:lnTo>
                    <a:pt x="3573" y="1392"/>
                  </a:lnTo>
                  <a:lnTo>
                    <a:pt x="3547" y="1419"/>
                  </a:lnTo>
                  <a:lnTo>
                    <a:pt x="1845" y="3790"/>
                  </a:lnTo>
                  <a:lnTo>
                    <a:pt x="1827" y="3821"/>
                  </a:lnTo>
                  <a:lnTo>
                    <a:pt x="1817" y="3855"/>
                  </a:lnTo>
                  <a:lnTo>
                    <a:pt x="1815" y="3889"/>
                  </a:lnTo>
                  <a:lnTo>
                    <a:pt x="1822" y="3924"/>
                  </a:lnTo>
                  <a:lnTo>
                    <a:pt x="1834" y="3956"/>
                  </a:lnTo>
                  <a:lnTo>
                    <a:pt x="1855" y="3985"/>
                  </a:lnTo>
                  <a:lnTo>
                    <a:pt x="1881" y="4009"/>
                  </a:lnTo>
                  <a:lnTo>
                    <a:pt x="1910" y="4026"/>
                  </a:lnTo>
                  <a:lnTo>
                    <a:pt x="1941" y="4035"/>
                  </a:lnTo>
                  <a:lnTo>
                    <a:pt x="1973" y="4038"/>
                  </a:lnTo>
                  <a:lnTo>
                    <a:pt x="2011" y="4035"/>
                  </a:lnTo>
                  <a:lnTo>
                    <a:pt x="2045" y="4021"/>
                  </a:lnTo>
                  <a:lnTo>
                    <a:pt x="2076" y="4001"/>
                  </a:lnTo>
                  <a:lnTo>
                    <a:pt x="2102" y="3973"/>
                  </a:lnTo>
                  <a:lnTo>
                    <a:pt x="3804" y="1602"/>
                  </a:lnTo>
                  <a:lnTo>
                    <a:pt x="3821" y="1571"/>
                  </a:lnTo>
                  <a:lnTo>
                    <a:pt x="3831" y="1537"/>
                  </a:lnTo>
                  <a:lnTo>
                    <a:pt x="3833" y="1503"/>
                  </a:lnTo>
                  <a:lnTo>
                    <a:pt x="3828" y="1469"/>
                  </a:lnTo>
                  <a:lnTo>
                    <a:pt x="3814" y="1436"/>
                  </a:lnTo>
                  <a:lnTo>
                    <a:pt x="3794" y="1407"/>
                  </a:lnTo>
                  <a:lnTo>
                    <a:pt x="3768" y="1383"/>
                  </a:lnTo>
                  <a:lnTo>
                    <a:pt x="3739" y="1366"/>
                  </a:lnTo>
                  <a:lnTo>
                    <a:pt x="3708" y="1357"/>
                  </a:lnTo>
                  <a:lnTo>
                    <a:pt x="3676" y="1354"/>
                  </a:lnTo>
                  <a:close/>
                  <a:moveTo>
                    <a:pt x="3629" y="0"/>
                  </a:moveTo>
                  <a:lnTo>
                    <a:pt x="3664" y="0"/>
                  </a:lnTo>
                  <a:lnTo>
                    <a:pt x="3698" y="9"/>
                  </a:lnTo>
                  <a:lnTo>
                    <a:pt x="3729" y="23"/>
                  </a:lnTo>
                  <a:lnTo>
                    <a:pt x="3756" y="42"/>
                  </a:lnTo>
                  <a:lnTo>
                    <a:pt x="3780" y="66"/>
                  </a:lnTo>
                  <a:lnTo>
                    <a:pt x="3801" y="93"/>
                  </a:lnTo>
                  <a:lnTo>
                    <a:pt x="3814" y="124"/>
                  </a:lnTo>
                  <a:lnTo>
                    <a:pt x="4097" y="944"/>
                  </a:lnTo>
                  <a:lnTo>
                    <a:pt x="4963" y="960"/>
                  </a:lnTo>
                  <a:lnTo>
                    <a:pt x="4998" y="963"/>
                  </a:lnTo>
                  <a:lnTo>
                    <a:pt x="5030" y="974"/>
                  </a:lnTo>
                  <a:lnTo>
                    <a:pt x="5059" y="989"/>
                  </a:lnTo>
                  <a:lnTo>
                    <a:pt x="5087" y="1010"/>
                  </a:lnTo>
                  <a:lnTo>
                    <a:pt x="5109" y="1035"/>
                  </a:lnTo>
                  <a:lnTo>
                    <a:pt x="5126" y="1064"/>
                  </a:lnTo>
                  <a:lnTo>
                    <a:pt x="5138" y="1097"/>
                  </a:lnTo>
                  <a:lnTo>
                    <a:pt x="5143" y="1129"/>
                  </a:lnTo>
                  <a:lnTo>
                    <a:pt x="5143" y="1164"/>
                  </a:lnTo>
                  <a:lnTo>
                    <a:pt x="5136" y="1196"/>
                  </a:lnTo>
                  <a:lnTo>
                    <a:pt x="4885" y="2027"/>
                  </a:lnTo>
                  <a:lnTo>
                    <a:pt x="5575" y="2550"/>
                  </a:lnTo>
                  <a:lnTo>
                    <a:pt x="5601" y="2572"/>
                  </a:lnTo>
                  <a:lnTo>
                    <a:pt x="5621" y="2599"/>
                  </a:lnTo>
                  <a:lnTo>
                    <a:pt x="5637" y="2630"/>
                  </a:lnTo>
                  <a:lnTo>
                    <a:pt x="5645" y="2663"/>
                  </a:lnTo>
                  <a:lnTo>
                    <a:pt x="5649" y="2697"/>
                  </a:lnTo>
                  <a:lnTo>
                    <a:pt x="5645" y="2730"/>
                  </a:lnTo>
                  <a:lnTo>
                    <a:pt x="5637" y="2762"/>
                  </a:lnTo>
                  <a:lnTo>
                    <a:pt x="5621" y="2793"/>
                  </a:lnTo>
                  <a:lnTo>
                    <a:pt x="5601" y="2820"/>
                  </a:lnTo>
                  <a:lnTo>
                    <a:pt x="5575" y="2843"/>
                  </a:lnTo>
                  <a:lnTo>
                    <a:pt x="4885" y="3365"/>
                  </a:lnTo>
                  <a:lnTo>
                    <a:pt x="5136" y="4196"/>
                  </a:lnTo>
                  <a:lnTo>
                    <a:pt x="5143" y="4229"/>
                  </a:lnTo>
                  <a:lnTo>
                    <a:pt x="5143" y="4263"/>
                  </a:lnTo>
                  <a:lnTo>
                    <a:pt x="5138" y="4295"/>
                  </a:lnTo>
                  <a:lnTo>
                    <a:pt x="5126" y="4328"/>
                  </a:lnTo>
                  <a:lnTo>
                    <a:pt x="5109" y="4357"/>
                  </a:lnTo>
                  <a:lnTo>
                    <a:pt x="5087" y="4383"/>
                  </a:lnTo>
                  <a:lnTo>
                    <a:pt x="5059" y="4403"/>
                  </a:lnTo>
                  <a:lnTo>
                    <a:pt x="5030" y="4419"/>
                  </a:lnTo>
                  <a:lnTo>
                    <a:pt x="4998" y="4429"/>
                  </a:lnTo>
                  <a:lnTo>
                    <a:pt x="4963" y="4432"/>
                  </a:lnTo>
                  <a:lnTo>
                    <a:pt x="4097" y="4450"/>
                  </a:lnTo>
                  <a:lnTo>
                    <a:pt x="3814" y="5269"/>
                  </a:lnTo>
                  <a:lnTo>
                    <a:pt x="3795" y="5308"/>
                  </a:lnTo>
                  <a:lnTo>
                    <a:pt x="3770" y="5340"/>
                  </a:lnTo>
                  <a:lnTo>
                    <a:pt x="3735" y="5366"/>
                  </a:lnTo>
                  <a:lnTo>
                    <a:pt x="3698" y="5383"/>
                  </a:lnTo>
                  <a:lnTo>
                    <a:pt x="3669" y="5390"/>
                  </a:lnTo>
                  <a:lnTo>
                    <a:pt x="3641" y="5394"/>
                  </a:lnTo>
                  <a:lnTo>
                    <a:pt x="3604" y="5388"/>
                  </a:lnTo>
                  <a:lnTo>
                    <a:pt x="3568" y="5378"/>
                  </a:lnTo>
                  <a:lnTo>
                    <a:pt x="3535" y="5359"/>
                  </a:lnTo>
                  <a:lnTo>
                    <a:pt x="2824" y="4862"/>
                  </a:lnTo>
                  <a:lnTo>
                    <a:pt x="2114" y="5359"/>
                  </a:lnTo>
                  <a:lnTo>
                    <a:pt x="2084" y="5376"/>
                  </a:lnTo>
                  <a:lnTo>
                    <a:pt x="2052" y="5387"/>
                  </a:lnTo>
                  <a:lnTo>
                    <a:pt x="2019" y="5392"/>
                  </a:lnTo>
                  <a:lnTo>
                    <a:pt x="1985" y="5392"/>
                  </a:lnTo>
                  <a:lnTo>
                    <a:pt x="1951" y="5383"/>
                  </a:lnTo>
                  <a:lnTo>
                    <a:pt x="1920" y="5370"/>
                  </a:lnTo>
                  <a:lnTo>
                    <a:pt x="1893" y="5351"/>
                  </a:lnTo>
                  <a:lnTo>
                    <a:pt x="1869" y="5328"/>
                  </a:lnTo>
                  <a:lnTo>
                    <a:pt x="1848" y="5299"/>
                  </a:lnTo>
                  <a:lnTo>
                    <a:pt x="1834" y="5269"/>
                  </a:lnTo>
                  <a:lnTo>
                    <a:pt x="1552" y="4450"/>
                  </a:lnTo>
                  <a:lnTo>
                    <a:pt x="685" y="4432"/>
                  </a:lnTo>
                  <a:lnTo>
                    <a:pt x="651" y="4429"/>
                  </a:lnTo>
                  <a:lnTo>
                    <a:pt x="618" y="4419"/>
                  </a:lnTo>
                  <a:lnTo>
                    <a:pt x="589" y="4403"/>
                  </a:lnTo>
                  <a:lnTo>
                    <a:pt x="562" y="4383"/>
                  </a:lnTo>
                  <a:lnTo>
                    <a:pt x="540" y="4357"/>
                  </a:lnTo>
                  <a:lnTo>
                    <a:pt x="522" y="4328"/>
                  </a:lnTo>
                  <a:lnTo>
                    <a:pt x="510" y="4295"/>
                  </a:lnTo>
                  <a:lnTo>
                    <a:pt x="505" y="4263"/>
                  </a:lnTo>
                  <a:lnTo>
                    <a:pt x="505" y="4229"/>
                  </a:lnTo>
                  <a:lnTo>
                    <a:pt x="512" y="4196"/>
                  </a:lnTo>
                  <a:lnTo>
                    <a:pt x="764" y="3365"/>
                  </a:lnTo>
                  <a:lnTo>
                    <a:pt x="74" y="2843"/>
                  </a:lnTo>
                  <a:lnTo>
                    <a:pt x="48" y="2820"/>
                  </a:lnTo>
                  <a:lnTo>
                    <a:pt x="27" y="2793"/>
                  </a:lnTo>
                  <a:lnTo>
                    <a:pt x="12" y="2762"/>
                  </a:lnTo>
                  <a:lnTo>
                    <a:pt x="3" y="2730"/>
                  </a:lnTo>
                  <a:lnTo>
                    <a:pt x="0" y="2697"/>
                  </a:lnTo>
                  <a:lnTo>
                    <a:pt x="3" y="2663"/>
                  </a:lnTo>
                  <a:lnTo>
                    <a:pt x="12" y="2630"/>
                  </a:lnTo>
                  <a:lnTo>
                    <a:pt x="27" y="2599"/>
                  </a:lnTo>
                  <a:lnTo>
                    <a:pt x="48" y="2572"/>
                  </a:lnTo>
                  <a:lnTo>
                    <a:pt x="74" y="2550"/>
                  </a:lnTo>
                  <a:lnTo>
                    <a:pt x="764" y="2027"/>
                  </a:lnTo>
                  <a:lnTo>
                    <a:pt x="512" y="1196"/>
                  </a:lnTo>
                  <a:lnTo>
                    <a:pt x="505" y="1164"/>
                  </a:lnTo>
                  <a:lnTo>
                    <a:pt x="505" y="1129"/>
                  </a:lnTo>
                  <a:lnTo>
                    <a:pt x="510" y="1097"/>
                  </a:lnTo>
                  <a:lnTo>
                    <a:pt x="522" y="1064"/>
                  </a:lnTo>
                  <a:lnTo>
                    <a:pt x="540" y="1035"/>
                  </a:lnTo>
                  <a:lnTo>
                    <a:pt x="562" y="1010"/>
                  </a:lnTo>
                  <a:lnTo>
                    <a:pt x="589" y="989"/>
                  </a:lnTo>
                  <a:lnTo>
                    <a:pt x="618" y="974"/>
                  </a:lnTo>
                  <a:lnTo>
                    <a:pt x="651" y="963"/>
                  </a:lnTo>
                  <a:lnTo>
                    <a:pt x="685" y="960"/>
                  </a:lnTo>
                  <a:lnTo>
                    <a:pt x="1552" y="944"/>
                  </a:lnTo>
                  <a:lnTo>
                    <a:pt x="1834" y="124"/>
                  </a:lnTo>
                  <a:lnTo>
                    <a:pt x="1853" y="84"/>
                  </a:lnTo>
                  <a:lnTo>
                    <a:pt x="1879" y="52"/>
                  </a:lnTo>
                  <a:lnTo>
                    <a:pt x="1913" y="26"/>
                  </a:lnTo>
                  <a:lnTo>
                    <a:pt x="1951" y="9"/>
                  </a:lnTo>
                  <a:lnTo>
                    <a:pt x="1985" y="0"/>
                  </a:lnTo>
                  <a:lnTo>
                    <a:pt x="2019" y="0"/>
                  </a:lnTo>
                  <a:lnTo>
                    <a:pt x="2052" y="6"/>
                  </a:lnTo>
                  <a:lnTo>
                    <a:pt x="2084" y="16"/>
                  </a:lnTo>
                  <a:lnTo>
                    <a:pt x="2114" y="33"/>
                  </a:lnTo>
                  <a:lnTo>
                    <a:pt x="2824" y="530"/>
                  </a:lnTo>
                  <a:lnTo>
                    <a:pt x="3535" y="33"/>
                  </a:lnTo>
                  <a:lnTo>
                    <a:pt x="3564" y="16"/>
                  </a:lnTo>
                  <a:lnTo>
                    <a:pt x="3597" y="6"/>
                  </a:lnTo>
                  <a:lnTo>
                    <a:pt x="36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11"/>
          <p:cNvGrpSpPr>
            <a:grpSpLocks noChangeAspect="1"/>
          </p:cNvGrpSpPr>
          <p:nvPr/>
        </p:nvGrpSpPr>
        <p:grpSpPr bwMode="auto">
          <a:xfrm>
            <a:off x="3811454" y="2486131"/>
            <a:ext cx="592137" cy="592591"/>
            <a:chOff x="1880" y="199"/>
            <a:chExt cx="3915" cy="3918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4654" y="199"/>
              <a:ext cx="1141" cy="1142"/>
            </a:xfrm>
            <a:custGeom>
              <a:avLst/>
              <a:gdLst>
                <a:gd name="T0" fmla="*/ 1057 w 1141"/>
                <a:gd name="T1" fmla="*/ 0 h 1142"/>
                <a:gd name="T2" fmla="*/ 1078 w 1141"/>
                <a:gd name="T3" fmla="*/ 2 h 1142"/>
                <a:gd name="T4" fmla="*/ 1099 w 1141"/>
                <a:gd name="T5" fmla="*/ 10 h 1142"/>
                <a:gd name="T6" fmla="*/ 1116 w 1141"/>
                <a:gd name="T7" fmla="*/ 23 h 1142"/>
                <a:gd name="T8" fmla="*/ 1131 w 1141"/>
                <a:gd name="T9" fmla="*/ 41 h 1142"/>
                <a:gd name="T10" fmla="*/ 1139 w 1141"/>
                <a:gd name="T11" fmla="*/ 62 h 1142"/>
                <a:gd name="T12" fmla="*/ 1141 w 1141"/>
                <a:gd name="T13" fmla="*/ 83 h 1142"/>
                <a:gd name="T14" fmla="*/ 1139 w 1141"/>
                <a:gd name="T15" fmla="*/ 104 h 1142"/>
                <a:gd name="T16" fmla="*/ 1131 w 1141"/>
                <a:gd name="T17" fmla="*/ 125 h 1142"/>
                <a:gd name="T18" fmla="*/ 1116 w 1141"/>
                <a:gd name="T19" fmla="*/ 142 h 1142"/>
                <a:gd name="T20" fmla="*/ 143 w 1141"/>
                <a:gd name="T21" fmla="*/ 1117 h 1142"/>
                <a:gd name="T22" fmla="*/ 125 w 1141"/>
                <a:gd name="T23" fmla="*/ 1130 h 1142"/>
                <a:gd name="T24" fmla="*/ 106 w 1141"/>
                <a:gd name="T25" fmla="*/ 1138 h 1142"/>
                <a:gd name="T26" fmla="*/ 85 w 1141"/>
                <a:gd name="T27" fmla="*/ 1142 h 1142"/>
                <a:gd name="T28" fmla="*/ 63 w 1141"/>
                <a:gd name="T29" fmla="*/ 1138 h 1142"/>
                <a:gd name="T30" fmla="*/ 43 w 1141"/>
                <a:gd name="T31" fmla="*/ 1130 h 1142"/>
                <a:gd name="T32" fmla="*/ 25 w 1141"/>
                <a:gd name="T33" fmla="*/ 1117 h 1142"/>
                <a:gd name="T34" fmla="*/ 11 w 1141"/>
                <a:gd name="T35" fmla="*/ 1099 h 1142"/>
                <a:gd name="T36" fmla="*/ 3 w 1141"/>
                <a:gd name="T37" fmla="*/ 1079 h 1142"/>
                <a:gd name="T38" fmla="*/ 0 w 1141"/>
                <a:gd name="T39" fmla="*/ 1057 h 1142"/>
                <a:gd name="T40" fmla="*/ 3 w 1141"/>
                <a:gd name="T41" fmla="*/ 1036 h 1142"/>
                <a:gd name="T42" fmla="*/ 11 w 1141"/>
                <a:gd name="T43" fmla="*/ 1015 h 1142"/>
                <a:gd name="T44" fmla="*/ 25 w 1141"/>
                <a:gd name="T45" fmla="*/ 998 h 1142"/>
                <a:gd name="T46" fmla="*/ 999 w 1141"/>
                <a:gd name="T47" fmla="*/ 23 h 1142"/>
                <a:gd name="T48" fmla="*/ 1017 w 1141"/>
                <a:gd name="T49" fmla="*/ 10 h 1142"/>
                <a:gd name="T50" fmla="*/ 1037 w 1141"/>
                <a:gd name="T51" fmla="*/ 2 h 1142"/>
                <a:gd name="T52" fmla="*/ 1057 w 1141"/>
                <a:gd name="T53" fmla="*/ 0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41" h="1142">
                  <a:moveTo>
                    <a:pt x="1057" y="0"/>
                  </a:moveTo>
                  <a:lnTo>
                    <a:pt x="1078" y="2"/>
                  </a:lnTo>
                  <a:lnTo>
                    <a:pt x="1099" y="10"/>
                  </a:lnTo>
                  <a:lnTo>
                    <a:pt x="1116" y="23"/>
                  </a:lnTo>
                  <a:lnTo>
                    <a:pt x="1131" y="41"/>
                  </a:lnTo>
                  <a:lnTo>
                    <a:pt x="1139" y="62"/>
                  </a:lnTo>
                  <a:lnTo>
                    <a:pt x="1141" y="83"/>
                  </a:lnTo>
                  <a:lnTo>
                    <a:pt x="1139" y="104"/>
                  </a:lnTo>
                  <a:lnTo>
                    <a:pt x="1131" y="125"/>
                  </a:lnTo>
                  <a:lnTo>
                    <a:pt x="1116" y="142"/>
                  </a:lnTo>
                  <a:lnTo>
                    <a:pt x="143" y="1117"/>
                  </a:lnTo>
                  <a:lnTo>
                    <a:pt x="125" y="1130"/>
                  </a:lnTo>
                  <a:lnTo>
                    <a:pt x="106" y="1138"/>
                  </a:lnTo>
                  <a:lnTo>
                    <a:pt x="85" y="1142"/>
                  </a:lnTo>
                  <a:lnTo>
                    <a:pt x="63" y="1138"/>
                  </a:lnTo>
                  <a:lnTo>
                    <a:pt x="43" y="1130"/>
                  </a:lnTo>
                  <a:lnTo>
                    <a:pt x="25" y="1117"/>
                  </a:lnTo>
                  <a:lnTo>
                    <a:pt x="11" y="1099"/>
                  </a:lnTo>
                  <a:lnTo>
                    <a:pt x="3" y="1079"/>
                  </a:lnTo>
                  <a:lnTo>
                    <a:pt x="0" y="1057"/>
                  </a:lnTo>
                  <a:lnTo>
                    <a:pt x="3" y="1036"/>
                  </a:lnTo>
                  <a:lnTo>
                    <a:pt x="11" y="1015"/>
                  </a:lnTo>
                  <a:lnTo>
                    <a:pt x="25" y="998"/>
                  </a:lnTo>
                  <a:lnTo>
                    <a:pt x="999" y="23"/>
                  </a:lnTo>
                  <a:lnTo>
                    <a:pt x="1017" y="10"/>
                  </a:lnTo>
                  <a:lnTo>
                    <a:pt x="1037" y="2"/>
                  </a:lnTo>
                  <a:lnTo>
                    <a:pt x="10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1880" y="474"/>
              <a:ext cx="3641" cy="3643"/>
            </a:xfrm>
            <a:custGeom>
              <a:avLst/>
              <a:gdLst>
                <a:gd name="T0" fmla="*/ 2063 w 3641"/>
                <a:gd name="T1" fmla="*/ 0 h 3643"/>
                <a:gd name="T2" fmla="*/ 2943 w 3641"/>
                <a:gd name="T3" fmla="*/ 400 h 3643"/>
                <a:gd name="T4" fmla="*/ 2861 w 3641"/>
                <a:gd name="T5" fmla="*/ 396 h 3643"/>
                <a:gd name="T6" fmla="*/ 2780 w 3641"/>
                <a:gd name="T7" fmla="*/ 412 h 3643"/>
                <a:gd name="T8" fmla="*/ 2704 w 3641"/>
                <a:gd name="T9" fmla="*/ 446 h 3643"/>
                <a:gd name="T10" fmla="*/ 2636 w 3641"/>
                <a:gd name="T11" fmla="*/ 500 h 3643"/>
                <a:gd name="T12" fmla="*/ 2578 w 3641"/>
                <a:gd name="T13" fmla="*/ 576 h 3643"/>
                <a:gd name="T14" fmla="*/ 2544 w 3641"/>
                <a:gd name="T15" fmla="*/ 662 h 3643"/>
                <a:gd name="T16" fmla="*/ 2532 w 3641"/>
                <a:gd name="T17" fmla="*/ 752 h 3643"/>
                <a:gd name="T18" fmla="*/ 2544 w 3641"/>
                <a:gd name="T19" fmla="*/ 843 h 3643"/>
                <a:gd name="T20" fmla="*/ 2578 w 3641"/>
                <a:gd name="T21" fmla="*/ 929 h 3643"/>
                <a:gd name="T22" fmla="*/ 2636 w 3641"/>
                <a:gd name="T23" fmla="*/ 1005 h 3643"/>
                <a:gd name="T24" fmla="*/ 2713 w 3641"/>
                <a:gd name="T25" fmla="*/ 1063 h 3643"/>
                <a:gd name="T26" fmla="*/ 2798 w 3641"/>
                <a:gd name="T27" fmla="*/ 1098 h 3643"/>
                <a:gd name="T28" fmla="*/ 2889 w 3641"/>
                <a:gd name="T29" fmla="*/ 1110 h 3643"/>
                <a:gd name="T30" fmla="*/ 2979 w 3641"/>
                <a:gd name="T31" fmla="*/ 1098 h 3643"/>
                <a:gd name="T32" fmla="*/ 3065 w 3641"/>
                <a:gd name="T33" fmla="*/ 1063 h 3643"/>
                <a:gd name="T34" fmla="*/ 3141 w 3641"/>
                <a:gd name="T35" fmla="*/ 1005 h 3643"/>
                <a:gd name="T36" fmla="*/ 3193 w 3641"/>
                <a:gd name="T37" fmla="*/ 937 h 3643"/>
                <a:gd name="T38" fmla="*/ 3228 w 3641"/>
                <a:gd name="T39" fmla="*/ 861 h 3643"/>
                <a:gd name="T40" fmla="*/ 3243 w 3641"/>
                <a:gd name="T41" fmla="*/ 780 h 3643"/>
                <a:gd name="T42" fmla="*/ 3241 w 3641"/>
                <a:gd name="T43" fmla="*/ 698 h 3643"/>
                <a:gd name="T44" fmla="*/ 3639 w 3641"/>
                <a:gd name="T45" fmla="*/ 1579 h 3643"/>
                <a:gd name="T46" fmla="*/ 3636 w 3641"/>
                <a:gd name="T47" fmla="*/ 1632 h 3643"/>
                <a:gd name="T48" fmla="*/ 3612 w 3641"/>
                <a:gd name="T49" fmla="*/ 1681 h 3643"/>
                <a:gd name="T50" fmla="*/ 1702 w 3641"/>
                <a:gd name="T51" fmla="*/ 3597 h 3643"/>
                <a:gd name="T52" fmla="*/ 1650 w 3641"/>
                <a:gd name="T53" fmla="*/ 3632 h 3643"/>
                <a:gd name="T54" fmla="*/ 1592 w 3641"/>
                <a:gd name="T55" fmla="*/ 3643 h 3643"/>
                <a:gd name="T56" fmla="*/ 1533 w 3641"/>
                <a:gd name="T57" fmla="*/ 3632 h 3643"/>
                <a:gd name="T58" fmla="*/ 1481 w 3641"/>
                <a:gd name="T59" fmla="*/ 3597 h 3643"/>
                <a:gd name="T60" fmla="*/ 1268 w 3641"/>
                <a:gd name="T61" fmla="*/ 2967 h 3643"/>
                <a:gd name="T62" fmla="*/ 467 w 3641"/>
                <a:gd name="T63" fmla="*/ 2582 h 3643"/>
                <a:gd name="T64" fmla="*/ 26 w 3641"/>
                <a:gd name="T65" fmla="*/ 2136 h 3643"/>
                <a:gd name="T66" fmla="*/ 3 w 3641"/>
                <a:gd name="T67" fmla="*/ 2080 h 3643"/>
                <a:gd name="T68" fmla="*/ 3 w 3641"/>
                <a:gd name="T69" fmla="*/ 2021 h 3643"/>
                <a:gd name="T70" fmla="*/ 26 w 3641"/>
                <a:gd name="T71" fmla="*/ 1963 h 3643"/>
                <a:gd name="T72" fmla="*/ 1938 w 3641"/>
                <a:gd name="T73" fmla="*/ 45 h 3643"/>
                <a:gd name="T74" fmla="*/ 1983 w 3641"/>
                <a:gd name="T75" fmla="*/ 14 h 3643"/>
                <a:gd name="T76" fmla="*/ 2036 w 3641"/>
                <a:gd name="T77" fmla="*/ 0 h 3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641" h="3643">
                  <a:moveTo>
                    <a:pt x="2036" y="0"/>
                  </a:moveTo>
                  <a:lnTo>
                    <a:pt x="2063" y="0"/>
                  </a:lnTo>
                  <a:lnTo>
                    <a:pt x="3236" y="107"/>
                  </a:lnTo>
                  <a:lnTo>
                    <a:pt x="2943" y="400"/>
                  </a:lnTo>
                  <a:lnTo>
                    <a:pt x="2903" y="396"/>
                  </a:lnTo>
                  <a:lnTo>
                    <a:pt x="2861" y="396"/>
                  </a:lnTo>
                  <a:lnTo>
                    <a:pt x="2821" y="402"/>
                  </a:lnTo>
                  <a:lnTo>
                    <a:pt x="2780" y="412"/>
                  </a:lnTo>
                  <a:lnTo>
                    <a:pt x="2741" y="427"/>
                  </a:lnTo>
                  <a:lnTo>
                    <a:pt x="2704" y="446"/>
                  </a:lnTo>
                  <a:lnTo>
                    <a:pt x="2669" y="471"/>
                  </a:lnTo>
                  <a:lnTo>
                    <a:pt x="2636" y="500"/>
                  </a:lnTo>
                  <a:lnTo>
                    <a:pt x="2604" y="537"/>
                  </a:lnTo>
                  <a:lnTo>
                    <a:pt x="2578" y="576"/>
                  </a:lnTo>
                  <a:lnTo>
                    <a:pt x="2558" y="618"/>
                  </a:lnTo>
                  <a:lnTo>
                    <a:pt x="2544" y="662"/>
                  </a:lnTo>
                  <a:lnTo>
                    <a:pt x="2534" y="707"/>
                  </a:lnTo>
                  <a:lnTo>
                    <a:pt x="2532" y="752"/>
                  </a:lnTo>
                  <a:lnTo>
                    <a:pt x="2534" y="798"/>
                  </a:lnTo>
                  <a:lnTo>
                    <a:pt x="2544" y="843"/>
                  </a:lnTo>
                  <a:lnTo>
                    <a:pt x="2558" y="887"/>
                  </a:lnTo>
                  <a:lnTo>
                    <a:pt x="2578" y="929"/>
                  </a:lnTo>
                  <a:lnTo>
                    <a:pt x="2604" y="968"/>
                  </a:lnTo>
                  <a:lnTo>
                    <a:pt x="2636" y="1005"/>
                  </a:lnTo>
                  <a:lnTo>
                    <a:pt x="2672" y="1037"/>
                  </a:lnTo>
                  <a:lnTo>
                    <a:pt x="2713" y="1063"/>
                  </a:lnTo>
                  <a:lnTo>
                    <a:pt x="2754" y="1083"/>
                  </a:lnTo>
                  <a:lnTo>
                    <a:pt x="2798" y="1098"/>
                  </a:lnTo>
                  <a:lnTo>
                    <a:pt x="2842" y="1107"/>
                  </a:lnTo>
                  <a:lnTo>
                    <a:pt x="2889" y="1110"/>
                  </a:lnTo>
                  <a:lnTo>
                    <a:pt x="2934" y="1107"/>
                  </a:lnTo>
                  <a:lnTo>
                    <a:pt x="2979" y="1098"/>
                  </a:lnTo>
                  <a:lnTo>
                    <a:pt x="3022" y="1083"/>
                  </a:lnTo>
                  <a:lnTo>
                    <a:pt x="3065" y="1063"/>
                  </a:lnTo>
                  <a:lnTo>
                    <a:pt x="3104" y="1037"/>
                  </a:lnTo>
                  <a:lnTo>
                    <a:pt x="3141" y="1005"/>
                  </a:lnTo>
                  <a:lnTo>
                    <a:pt x="3169" y="973"/>
                  </a:lnTo>
                  <a:lnTo>
                    <a:pt x="3193" y="937"/>
                  </a:lnTo>
                  <a:lnTo>
                    <a:pt x="3213" y="899"/>
                  </a:lnTo>
                  <a:lnTo>
                    <a:pt x="3228" y="861"/>
                  </a:lnTo>
                  <a:lnTo>
                    <a:pt x="3238" y="820"/>
                  </a:lnTo>
                  <a:lnTo>
                    <a:pt x="3243" y="780"/>
                  </a:lnTo>
                  <a:lnTo>
                    <a:pt x="3244" y="738"/>
                  </a:lnTo>
                  <a:lnTo>
                    <a:pt x="3241" y="698"/>
                  </a:lnTo>
                  <a:lnTo>
                    <a:pt x="3534" y="403"/>
                  </a:lnTo>
                  <a:lnTo>
                    <a:pt x="3639" y="1579"/>
                  </a:lnTo>
                  <a:lnTo>
                    <a:pt x="3641" y="1606"/>
                  </a:lnTo>
                  <a:lnTo>
                    <a:pt x="3636" y="1632"/>
                  </a:lnTo>
                  <a:lnTo>
                    <a:pt x="3626" y="1659"/>
                  </a:lnTo>
                  <a:lnTo>
                    <a:pt x="3612" y="1681"/>
                  </a:lnTo>
                  <a:lnTo>
                    <a:pt x="3595" y="1703"/>
                  </a:lnTo>
                  <a:lnTo>
                    <a:pt x="1702" y="3597"/>
                  </a:lnTo>
                  <a:lnTo>
                    <a:pt x="1677" y="3618"/>
                  </a:lnTo>
                  <a:lnTo>
                    <a:pt x="1650" y="3632"/>
                  </a:lnTo>
                  <a:lnTo>
                    <a:pt x="1622" y="3640"/>
                  </a:lnTo>
                  <a:lnTo>
                    <a:pt x="1592" y="3643"/>
                  </a:lnTo>
                  <a:lnTo>
                    <a:pt x="1562" y="3640"/>
                  </a:lnTo>
                  <a:lnTo>
                    <a:pt x="1533" y="3632"/>
                  </a:lnTo>
                  <a:lnTo>
                    <a:pt x="1506" y="3618"/>
                  </a:lnTo>
                  <a:lnTo>
                    <a:pt x="1481" y="3597"/>
                  </a:lnTo>
                  <a:lnTo>
                    <a:pt x="1060" y="3176"/>
                  </a:lnTo>
                  <a:lnTo>
                    <a:pt x="1268" y="2967"/>
                  </a:lnTo>
                  <a:lnTo>
                    <a:pt x="674" y="2374"/>
                  </a:lnTo>
                  <a:lnTo>
                    <a:pt x="467" y="2582"/>
                  </a:lnTo>
                  <a:lnTo>
                    <a:pt x="46" y="2160"/>
                  </a:lnTo>
                  <a:lnTo>
                    <a:pt x="26" y="2136"/>
                  </a:lnTo>
                  <a:lnTo>
                    <a:pt x="12" y="2109"/>
                  </a:lnTo>
                  <a:lnTo>
                    <a:pt x="3" y="2080"/>
                  </a:lnTo>
                  <a:lnTo>
                    <a:pt x="0" y="2050"/>
                  </a:lnTo>
                  <a:lnTo>
                    <a:pt x="3" y="2021"/>
                  </a:lnTo>
                  <a:lnTo>
                    <a:pt x="12" y="1991"/>
                  </a:lnTo>
                  <a:lnTo>
                    <a:pt x="26" y="1963"/>
                  </a:lnTo>
                  <a:lnTo>
                    <a:pt x="46" y="1940"/>
                  </a:lnTo>
                  <a:lnTo>
                    <a:pt x="1938" y="45"/>
                  </a:lnTo>
                  <a:lnTo>
                    <a:pt x="1959" y="27"/>
                  </a:lnTo>
                  <a:lnTo>
                    <a:pt x="1983" y="14"/>
                  </a:lnTo>
                  <a:lnTo>
                    <a:pt x="2009" y="4"/>
                  </a:lnTo>
                  <a:lnTo>
                    <a:pt x="20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17"/>
          <p:cNvGrpSpPr>
            <a:grpSpLocks noChangeAspect="1"/>
          </p:cNvGrpSpPr>
          <p:nvPr/>
        </p:nvGrpSpPr>
        <p:grpSpPr bwMode="auto">
          <a:xfrm>
            <a:off x="3741706" y="3363684"/>
            <a:ext cx="564317" cy="636408"/>
            <a:chOff x="1930" y="5"/>
            <a:chExt cx="3820" cy="4308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28" name="Freeform 19"/>
            <p:cNvSpPr>
              <a:spLocks noEditPoints="1"/>
            </p:cNvSpPr>
            <p:nvPr/>
          </p:nvSpPr>
          <p:spPr bwMode="auto">
            <a:xfrm>
              <a:off x="3022" y="5"/>
              <a:ext cx="2728" cy="3841"/>
            </a:xfrm>
            <a:custGeom>
              <a:avLst/>
              <a:gdLst>
                <a:gd name="T0" fmla="*/ 1171 w 2728"/>
                <a:gd name="T1" fmla="*/ 101 h 3841"/>
                <a:gd name="T2" fmla="*/ 1059 w 2728"/>
                <a:gd name="T3" fmla="*/ 130 h 3841"/>
                <a:gd name="T4" fmla="*/ 959 w 2728"/>
                <a:gd name="T5" fmla="*/ 184 h 3841"/>
                <a:gd name="T6" fmla="*/ 877 w 2728"/>
                <a:gd name="T7" fmla="*/ 259 h 3841"/>
                <a:gd name="T8" fmla="*/ 814 w 2728"/>
                <a:gd name="T9" fmla="*/ 352 h 3841"/>
                <a:gd name="T10" fmla="*/ 775 w 2728"/>
                <a:gd name="T11" fmla="*/ 460 h 3841"/>
                <a:gd name="T12" fmla="*/ 767 w 2728"/>
                <a:gd name="T13" fmla="*/ 529 h 3841"/>
                <a:gd name="T14" fmla="*/ 787 w 2728"/>
                <a:gd name="T15" fmla="*/ 542 h 3841"/>
                <a:gd name="T16" fmla="*/ 1686 w 2728"/>
                <a:gd name="T17" fmla="*/ 538 h 3841"/>
                <a:gd name="T18" fmla="*/ 1696 w 2728"/>
                <a:gd name="T19" fmla="*/ 517 h 3841"/>
                <a:gd name="T20" fmla="*/ 1670 w 2728"/>
                <a:gd name="T21" fmla="*/ 405 h 3841"/>
                <a:gd name="T22" fmla="*/ 1618 w 2728"/>
                <a:gd name="T23" fmla="*/ 304 h 3841"/>
                <a:gd name="T24" fmla="*/ 1545 w 2728"/>
                <a:gd name="T25" fmla="*/ 219 h 3841"/>
                <a:gd name="T26" fmla="*/ 1453 w 2728"/>
                <a:gd name="T27" fmla="*/ 153 h 3841"/>
                <a:gd name="T28" fmla="*/ 1347 w 2728"/>
                <a:gd name="T29" fmla="*/ 112 h 3841"/>
                <a:gd name="T30" fmla="*/ 1230 w 2728"/>
                <a:gd name="T31" fmla="*/ 97 h 3841"/>
                <a:gd name="T32" fmla="*/ 1298 w 2728"/>
                <a:gd name="T33" fmla="*/ 4 h 3841"/>
                <a:gd name="T34" fmla="*/ 1425 w 2728"/>
                <a:gd name="T35" fmla="*/ 34 h 3841"/>
                <a:gd name="T36" fmla="*/ 1539 w 2728"/>
                <a:gd name="T37" fmla="*/ 92 h 3841"/>
                <a:gd name="T38" fmla="*/ 1638 w 2728"/>
                <a:gd name="T39" fmla="*/ 173 h 3841"/>
                <a:gd name="T40" fmla="*/ 1715 w 2728"/>
                <a:gd name="T41" fmla="*/ 274 h 3841"/>
                <a:gd name="T42" fmla="*/ 1768 w 2728"/>
                <a:gd name="T43" fmla="*/ 392 h 3841"/>
                <a:gd name="T44" fmla="*/ 1795 w 2728"/>
                <a:gd name="T45" fmla="*/ 520 h 3841"/>
                <a:gd name="T46" fmla="*/ 1806 w 2728"/>
                <a:gd name="T47" fmla="*/ 538 h 3841"/>
                <a:gd name="T48" fmla="*/ 2398 w 2728"/>
                <a:gd name="T49" fmla="*/ 542 h 3841"/>
                <a:gd name="T50" fmla="*/ 2427 w 2728"/>
                <a:gd name="T51" fmla="*/ 553 h 3841"/>
                <a:gd name="T52" fmla="*/ 2440 w 2728"/>
                <a:gd name="T53" fmla="*/ 580 h 3841"/>
                <a:gd name="T54" fmla="*/ 2725 w 2728"/>
                <a:gd name="T55" fmla="*/ 3814 h 3841"/>
                <a:gd name="T56" fmla="*/ 2703 w 2728"/>
                <a:gd name="T57" fmla="*/ 3837 h 3841"/>
                <a:gd name="T58" fmla="*/ 1161 w 2728"/>
                <a:gd name="T59" fmla="*/ 3841 h 3841"/>
                <a:gd name="T60" fmla="*/ 1133 w 2728"/>
                <a:gd name="T61" fmla="*/ 3831 h 3841"/>
                <a:gd name="T62" fmla="*/ 1120 w 2728"/>
                <a:gd name="T63" fmla="*/ 3803 h 3841"/>
                <a:gd name="T64" fmla="*/ 940 w 2728"/>
                <a:gd name="T65" fmla="*/ 1825 h 3841"/>
                <a:gd name="T66" fmla="*/ 917 w 2728"/>
                <a:gd name="T67" fmla="*/ 1805 h 3841"/>
                <a:gd name="T68" fmla="*/ 510 w 2728"/>
                <a:gd name="T69" fmla="*/ 1802 h 3841"/>
                <a:gd name="T70" fmla="*/ 487 w 2728"/>
                <a:gd name="T71" fmla="*/ 1791 h 3841"/>
                <a:gd name="T72" fmla="*/ 462 w 2728"/>
                <a:gd name="T73" fmla="*/ 1726 h 3841"/>
                <a:gd name="T74" fmla="*/ 408 w 2728"/>
                <a:gd name="T75" fmla="*/ 1626 h 3841"/>
                <a:gd name="T76" fmla="*/ 335 w 2728"/>
                <a:gd name="T77" fmla="*/ 1542 h 3841"/>
                <a:gd name="T78" fmla="*/ 245 w 2728"/>
                <a:gd name="T79" fmla="*/ 1476 h 3841"/>
                <a:gd name="T80" fmla="*/ 141 w 2728"/>
                <a:gd name="T81" fmla="*/ 1430 h 3841"/>
                <a:gd name="T82" fmla="*/ 27 w 2728"/>
                <a:gd name="T83" fmla="*/ 1408 h 3841"/>
                <a:gd name="T84" fmla="*/ 6 w 2728"/>
                <a:gd name="T85" fmla="*/ 1397 h 3841"/>
                <a:gd name="T86" fmla="*/ 0 w 2728"/>
                <a:gd name="T87" fmla="*/ 1376 h 3841"/>
                <a:gd name="T88" fmla="*/ 74 w 2728"/>
                <a:gd name="T89" fmla="*/ 564 h 3841"/>
                <a:gd name="T90" fmla="*/ 97 w 2728"/>
                <a:gd name="T91" fmla="*/ 545 h 3841"/>
                <a:gd name="T92" fmla="*/ 644 w 2728"/>
                <a:gd name="T93" fmla="*/ 542 h 3841"/>
                <a:gd name="T94" fmla="*/ 664 w 2728"/>
                <a:gd name="T95" fmla="*/ 532 h 3841"/>
                <a:gd name="T96" fmla="*/ 677 w 2728"/>
                <a:gd name="T97" fmla="*/ 454 h 3841"/>
                <a:gd name="T98" fmla="*/ 716 w 2728"/>
                <a:gd name="T99" fmla="*/ 331 h 3841"/>
                <a:gd name="T100" fmla="*/ 783 w 2728"/>
                <a:gd name="T101" fmla="*/ 221 h 3841"/>
                <a:gd name="T102" fmla="*/ 870 w 2728"/>
                <a:gd name="T103" fmla="*/ 130 h 3841"/>
                <a:gd name="T104" fmla="*/ 976 w 2728"/>
                <a:gd name="T105" fmla="*/ 60 h 3841"/>
                <a:gd name="T106" fmla="*/ 1098 w 2728"/>
                <a:gd name="T107" fmla="*/ 16 h 3841"/>
                <a:gd name="T108" fmla="*/ 1230 w 2728"/>
                <a:gd name="T109" fmla="*/ 0 h 3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28" h="3841">
                  <a:moveTo>
                    <a:pt x="1230" y="97"/>
                  </a:moveTo>
                  <a:lnTo>
                    <a:pt x="1171" y="101"/>
                  </a:lnTo>
                  <a:lnTo>
                    <a:pt x="1114" y="112"/>
                  </a:lnTo>
                  <a:lnTo>
                    <a:pt x="1059" y="130"/>
                  </a:lnTo>
                  <a:lnTo>
                    <a:pt x="1008" y="153"/>
                  </a:lnTo>
                  <a:lnTo>
                    <a:pt x="959" y="184"/>
                  </a:lnTo>
                  <a:lnTo>
                    <a:pt x="916" y="219"/>
                  </a:lnTo>
                  <a:lnTo>
                    <a:pt x="877" y="259"/>
                  </a:lnTo>
                  <a:lnTo>
                    <a:pt x="843" y="304"/>
                  </a:lnTo>
                  <a:lnTo>
                    <a:pt x="814" y="352"/>
                  </a:lnTo>
                  <a:lnTo>
                    <a:pt x="791" y="405"/>
                  </a:lnTo>
                  <a:lnTo>
                    <a:pt x="775" y="460"/>
                  </a:lnTo>
                  <a:lnTo>
                    <a:pt x="764" y="517"/>
                  </a:lnTo>
                  <a:lnTo>
                    <a:pt x="767" y="529"/>
                  </a:lnTo>
                  <a:lnTo>
                    <a:pt x="775" y="538"/>
                  </a:lnTo>
                  <a:lnTo>
                    <a:pt x="787" y="542"/>
                  </a:lnTo>
                  <a:lnTo>
                    <a:pt x="1674" y="542"/>
                  </a:lnTo>
                  <a:lnTo>
                    <a:pt x="1686" y="538"/>
                  </a:lnTo>
                  <a:lnTo>
                    <a:pt x="1694" y="529"/>
                  </a:lnTo>
                  <a:lnTo>
                    <a:pt x="1696" y="517"/>
                  </a:lnTo>
                  <a:lnTo>
                    <a:pt x="1687" y="460"/>
                  </a:lnTo>
                  <a:lnTo>
                    <a:pt x="1670" y="405"/>
                  </a:lnTo>
                  <a:lnTo>
                    <a:pt x="1647" y="352"/>
                  </a:lnTo>
                  <a:lnTo>
                    <a:pt x="1618" y="304"/>
                  </a:lnTo>
                  <a:lnTo>
                    <a:pt x="1584" y="259"/>
                  </a:lnTo>
                  <a:lnTo>
                    <a:pt x="1545" y="219"/>
                  </a:lnTo>
                  <a:lnTo>
                    <a:pt x="1501" y="184"/>
                  </a:lnTo>
                  <a:lnTo>
                    <a:pt x="1453" y="153"/>
                  </a:lnTo>
                  <a:lnTo>
                    <a:pt x="1402" y="130"/>
                  </a:lnTo>
                  <a:lnTo>
                    <a:pt x="1347" y="112"/>
                  </a:lnTo>
                  <a:lnTo>
                    <a:pt x="1291" y="101"/>
                  </a:lnTo>
                  <a:lnTo>
                    <a:pt x="1230" y="97"/>
                  </a:lnTo>
                  <a:close/>
                  <a:moveTo>
                    <a:pt x="1230" y="0"/>
                  </a:moveTo>
                  <a:lnTo>
                    <a:pt x="1298" y="4"/>
                  </a:lnTo>
                  <a:lnTo>
                    <a:pt x="1363" y="16"/>
                  </a:lnTo>
                  <a:lnTo>
                    <a:pt x="1425" y="34"/>
                  </a:lnTo>
                  <a:lnTo>
                    <a:pt x="1484" y="60"/>
                  </a:lnTo>
                  <a:lnTo>
                    <a:pt x="1539" y="92"/>
                  </a:lnTo>
                  <a:lnTo>
                    <a:pt x="1590" y="130"/>
                  </a:lnTo>
                  <a:lnTo>
                    <a:pt x="1638" y="173"/>
                  </a:lnTo>
                  <a:lnTo>
                    <a:pt x="1679" y="221"/>
                  </a:lnTo>
                  <a:lnTo>
                    <a:pt x="1715" y="274"/>
                  </a:lnTo>
                  <a:lnTo>
                    <a:pt x="1745" y="331"/>
                  </a:lnTo>
                  <a:lnTo>
                    <a:pt x="1768" y="392"/>
                  </a:lnTo>
                  <a:lnTo>
                    <a:pt x="1784" y="454"/>
                  </a:lnTo>
                  <a:lnTo>
                    <a:pt x="1795" y="520"/>
                  </a:lnTo>
                  <a:lnTo>
                    <a:pt x="1797" y="532"/>
                  </a:lnTo>
                  <a:lnTo>
                    <a:pt x="1806" y="538"/>
                  </a:lnTo>
                  <a:lnTo>
                    <a:pt x="1817" y="542"/>
                  </a:lnTo>
                  <a:lnTo>
                    <a:pt x="2398" y="542"/>
                  </a:lnTo>
                  <a:lnTo>
                    <a:pt x="2414" y="545"/>
                  </a:lnTo>
                  <a:lnTo>
                    <a:pt x="2427" y="553"/>
                  </a:lnTo>
                  <a:lnTo>
                    <a:pt x="2436" y="564"/>
                  </a:lnTo>
                  <a:lnTo>
                    <a:pt x="2440" y="580"/>
                  </a:lnTo>
                  <a:lnTo>
                    <a:pt x="2728" y="3795"/>
                  </a:lnTo>
                  <a:lnTo>
                    <a:pt x="2725" y="3814"/>
                  </a:lnTo>
                  <a:lnTo>
                    <a:pt x="2716" y="3828"/>
                  </a:lnTo>
                  <a:lnTo>
                    <a:pt x="2703" y="3837"/>
                  </a:lnTo>
                  <a:lnTo>
                    <a:pt x="2686" y="3841"/>
                  </a:lnTo>
                  <a:lnTo>
                    <a:pt x="1161" y="3841"/>
                  </a:lnTo>
                  <a:lnTo>
                    <a:pt x="1147" y="3838"/>
                  </a:lnTo>
                  <a:lnTo>
                    <a:pt x="1133" y="3831"/>
                  </a:lnTo>
                  <a:lnTo>
                    <a:pt x="1124" y="3819"/>
                  </a:lnTo>
                  <a:lnTo>
                    <a:pt x="1120" y="3803"/>
                  </a:lnTo>
                  <a:lnTo>
                    <a:pt x="944" y="1840"/>
                  </a:lnTo>
                  <a:lnTo>
                    <a:pt x="940" y="1825"/>
                  </a:lnTo>
                  <a:lnTo>
                    <a:pt x="931" y="1813"/>
                  </a:lnTo>
                  <a:lnTo>
                    <a:pt x="917" y="1805"/>
                  </a:lnTo>
                  <a:lnTo>
                    <a:pt x="903" y="1802"/>
                  </a:lnTo>
                  <a:lnTo>
                    <a:pt x="510" y="1802"/>
                  </a:lnTo>
                  <a:lnTo>
                    <a:pt x="497" y="1799"/>
                  </a:lnTo>
                  <a:lnTo>
                    <a:pt x="487" y="1791"/>
                  </a:lnTo>
                  <a:lnTo>
                    <a:pt x="480" y="1779"/>
                  </a:lnTo>
                  <a:lnTo>
                    <a:pt x="462" y="1726"/>
                  </a:lnTo>
                  <a:lnTo>
                    <a:pt x="438" y="1675"/>
                  </a:lnTo>
                  <a:lnTo>
                    <a:pt x="408" y="1626"/>
                  </a:lnTo>
                  <a:lnTo>
                    <a:pt x="374" y="1582"/>
                  </a:lnTo>
                  <a:lnTo>
                    <a:pt x="335" y="1542"/>
                  </a:lnTo>
                  <a:lnTo>
                    <a:pt x="292" y="1506"/>
                  </a:lnTo>
                  <a:lnTo>
                    <a:pt x="245" y="1476"/>
                  </a:lnTo>
                  <a:lnTo>
                    <a:pt x="195" y="1449"/>
                  </a:lnTo>
                  <a:lnTo>
                    <a:pt x="141" y="1430"/>
                  </a:lnTo>
                  <a:lnTo>
                    <a:pt x="85" y="1415"/>
                  </a:lnTo>
                  <a:lnTo>
                    <a:pt x="27" y="1408"/>
                  </a:lnTo>
                  <a:lnTo>
                    <a:pt x="16" y="1405"/>
                  </a:lnTo>
                  <a:lnTo>
                    <a:pt x="6" y="1397"/>
                  </a:lnTo>
                  <a:lnTo>
                    <a:pt x="1" y="1388"/>
                  </a:lnTo>
                  <a:lnTo>
                    <a:pt x="0" y="1376"/>
                  </a:lnTo>
                  <a:lnTo>
                    <a:pt x="70" y="580"/>
                  </a:lnTo>
                  <a:lnTo>
                    <a:pt x="74" y="564"/>
                  </a:lnTo>
                  <a:lnTo>
                    <a:pt x="84" y="553"/>
                  </a:lnTo>
                  <a:lnTo>
                    <a:pt x="97" y="545"/>
                  </a:lnTo>
                  <a:lnTo>
                    <a:pt x="112" y="542"/>
                  </a:lnTo>
                  <a:lnTo>
                    <a:pt x="644" y="542"/>
                  </a:lnTo>
                  <a:lnTo>
                    <a:pt x="656" y="538"/>
                  </a:lnTo>
                  <a:lnTo>
                    <a:pt x="664" y="532"/>
                  </a:lnTo>
                  <a:lnTo>
                    <a:pt x="667" y="520"/>
                  </a:lnTo>
                  <a:lnTo>
                    <a:pt x="677" y="454"/>
                  </a:lnTo>
                  <a:lnTo>
                    <a:pt x="694" y="392"/>
                  </a:lnTo>
                  <a:lnTo>
                    <a:pt x="716" y="331"/>
                  </a:lnTo>
                  <a:lnTo>
                    <a:pt x="746" y="274"/>
                  </a:lnTo>
                  <a:lnTo>
                    <a:pt x="783" y="221"/>
                  </a:lnTo>
                  <a:lnTo>
                    <a:pt x="823" y="173"/>
                  </a:lnTo>
                  <a:lnTo>
                    <a:pt x="870" y="130"/>
                  </a:lnTo>
                  <a:lnTo>
                    <a:pt x="921" y="92"/>
                  </a:lnTo>
                  <a:lnTo>
                    <a:pt x="976" y="60"/>
                  </a:lnTo>
                  <a:lnTo>
                    <a:pt x="1035" y="34"/>
                  </a:lnTo>
                  <a:lnTo>
                    <a:pt x="1098" y="16"/>
                  </a:lnTo>
                  <a:lnTo>
                    <a:pt x="1164" y="4"/>
                  </a:lnTo>
                  <a:lnTo>
                    <a:pt x="1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0"/>
            <p:cNvSpPr>
              <a:spLocks noEditPoints="1"/>
            </p:cNvSpPr>
            <p:nvPr/>
          </p:nvSpPr>
          <p:spPr bwMode="auto">
            <a:xfrm>
              <a:off x="1930" y="1503"/>
              <a:ext cx="2150" cy="2810"/>
            </a:xfrm>
            <a:custGeom>
              <a:avLst/>
              <a:gdLst>
                <a:gd name="T0" fmla="*/ 1011 w 2150"/>
                <a:gd name="T1" fmla="*/ 101 h 2810"/>
                <a:gd name="T2" fmla="*/ 924 w 2150"/>
                <a:gd name="T3" fmla="*/ 126 h 2810"/>
                <a:gd name="T4" fmla="*/ 851 w 2150"/>
                <a:gd name="T5" fmla="*/ 174 h 2810"/>
                <a:gd name="T6" fmla="*/ 793 w 2150"/>
                <a:gd name="T7" fmla="*/ 239 h 2810"/>
                <a:gd name="T8" fmla="*/ 755 w 2150"/>
                <a:gd name="T9" fmla="*/ 319 h 2810"/>
                <a:gd name="T10" fmla="*/ 745 w 2150"/>
                <a:gd name="T11" fmla="*/ 376 h 2810"/>
                <a:gd name="T12" fmla="*/ 761 w 2150"/>
                <a:gd name="T13" fmla="*/ 394 h 2810"/>
                <a:gd name="T14" fmla="*/ 1342 w 2150"/>
                <a:gd name="T15" fmla="*/ 396 h 2810"/>
                <a:gd name="T16" fmla="*/ 1363 w 2150"/>
                <a:gd name="T17" fmla="*/ 386 h 2810"/>
                <a:gd name="T18" fmla="*/ 1369 w 2150"/>
                <a:gd name="T19" fmla="*/ 362 h 2810"/>
                <a:gd name="T20" fmla="*/ 1343 w 2150"/>
                <a:gd name="T21" fmla="*/ 277 h 2810"/>
                <a:gd name="T22" fmla="*/ 1295 w 2150"/>
                <a:gd name="T23" fmla="*/ 204 h 2810"/>
                <a:gd name="T24" fmla="*/ 1228 w 2150"/>
                <a:gd name="T25" fmla="*/ 148 h 2810"/>
                <a:gd name="T26" fmla="*/ 1148 w 2150"/>
                <a:gd name="T27" fmla="*/ 110 h 2810"/>
                <a:gd name="T28" fmla="*/ 1056 w 2150"/>
                <a:gd name="T29" fmla="*/ 97 h 2810"/>
                <a:gd name="T30" fmla="*/ 1114 w 2150"/>
                <a:gd name="T31" fmla="*/ 4 h 2810"/>
                <a:gd name="T32" fmla="*/ 1221 w 2150"/>
                <a:gd name="T33" fmla="*/ 34 h 2810"/>
                <a:gd name="T34" fmla="*/ 1314 w 2150"/>
                <a:gd name="T35" fmla="*/ 90 h 2810"/>
                <a:gd name="T36" fmla="*/ 1389 w 2150"/>
                <a:gd name="T37" fmla="*/ 167 h 2810"/>
                <a:gd name="T38" fmla="*/ 1441 w 2150"/>
                <a:gd name="T39" fmla="*/ 262 h 2810"/>
                <a:gd name="T40" fmla="*/ 1469 w 2150"/>
                <a:gd name="T41" fmla="*/ 370 h 2810"/>
                <a:gd name="T42" fmla="*/ 1485 w 2150"/>
                <a:gd name="T43" fmla="*/ 393 h 2810"/>
                <a:gd name="T44" fmla="*/ 1886 w 2150"/>
                <a:gd name="T45" fmla="*/ 396 h 2810"/>
                <a:gd name="T46" fmla="*/ 1919 w 2150"/>
                <a:gd name="T47" fmla="*/ 406 h 2810"/>
                <a:gd name="T48" fmla="*/ 1940 w 2150"/>
                <a:gd name="T49" fmla="*/ 432 h 2810"/>
                <a:gd name="T50" fmla="*/ 2150 w 2150"/>
                <a:gd name="T51" fmla="*/ 2748 h 2810"/>
                <a:gd name="T52" fmla="*/ 2140 w 2150"/>
                <a:gd name="T53" fmla="*/ 2784 h 2810"/>
                <a:gd name="T54" fmla="*/ 2112 w 2150"/>
                <a:gd name="T55" fmla="*/ 2808 h 2810"/>
                <a:gd name="T56" fmla="*/ 58 w 2150"/>
                <a:gd name="T57" fmla="*/ 2810 h 2810"/>
                <a:gd name="T58" fmla="*/ 22 w 2150"/>
                <a:gd name="T59" fmla="*/ 2799 h 2810"/>
                <a:gd name="T60" fmla="*/ 1 w 2150"/>
                <a:gd name="T61" fmla="*/ 2767 h 2810"/>
                <a:gd name="T62" fmla="*/ 206 w 2150"/>
                <a:gd name="T63" fmla="*/ 449 h 2810"/>
                <a:gd name="T64" fmla="*/ 219 w 2150"/>
                <a:gd name="T65" fmla="*/ 417 h 2810"/>
                <a:gd name="T66" fmla="*/ 246 w 2150"/>
                <a:gd name="T67" fmla="*/ 399 h 2810"/>
                <a:gd name="T68" fmla="*/ 617 w 2150"/>
                <a:gd name="T69" fmla="*/ 396 h 2810"/>
                <a:gd name="T70" fmla="*/ 640 w 2150"/>
                <a:gd name="T71" fmla="*/ 383 h 2810"/>
                <a:gd name="T72" fmla="*/ 656 w 2150"/>
                <a:gd name="T73" fmla="*/ 314 h 2810"/>
                <a:gd name="T74" fmla="*/ 695 w 2150"/>
                <a:gd name="T75" fmla="*/ 212 h 2810"/>
                <a:gd name="T76" fmla="*/ 761 w 2150"/>
                <a:gd name="T77" fmla="*/ 126 h 2810"/>
                <a:gd name="T78" fmla="*/ 844 w 2150"/>
                <a:gd name="T79" fmla="*/ 59 h 2810"/>
                <a:gd name="T80" fmla="*/ 945 w 2150"/>
                <a:gd name="T81" fmla="*/ 16 h 2810"/>
                <a:gd name="T82" fmla="*/ 1056 w 2150"/>
                <a:gd name="T83" fmla="*/ 0 h 2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50" h="2810">
                  <a:moveTo>
                    <a:pt x="1056" y="97"/>
                  </a:moveTo>
                  <a:lnTo>
                    <a:pt x="1011" y="101"/>
                  </a:lnTo>
                  <a:lnTo>
                    <a:pt x="966" y="110"/>
                  </a:lnTo>
                  <a:lnTo>
                    <a:pt x="924" y="126"/>
                  </a:lnTo>
                  <a:lnTo>
                    <a:pt x="886" y="148"/>
                  </a:lnTo>
                  <a:lnTo>
                    <a:pt x="851" y="174"/>
                  </a:lnTo>
                  <a:lnTo>
                    <a:pt x="820" y="204"/>
                  </a:lnTo>
                  <a:lnTo>
                    <a:pt x="793" y="239"/>
                  </a:lnTo>
                  <a:lnTo>
                    <a:pt x="771" y="277"/>
                  </a:lnTo>
                  <a:lnTo>
                    <a:pt x="755" y="319"/>
                  </a:lnTo>
                  <a:lnTo>
                    <a:pt x="745" y="362"/>
                  </a:lnTo>
                  <a:lnTo>
                    <a:pt x="745" y="376"/>
                  </a:lnTo>
                  <a:lnTo>
                    <a:pt x="750" y="386"/>
                  </a:lnTo>
                  <a:lnTo>
                    <a:pt x="761" y="394"/>
                  </a:lnTo>
                  <a:lnTo>
                    <a:pt x="772" y="396"/>
                  </a:lnTo>
                  <a:lnTo>
                    <a:pt x="1342" y="396"/>
                  </a:lnTo>
                  <a:lnTo>
                    <a:pt x="1354" y="394"/>
                  </a:lnTo>
                  <a:lnTo>
                    <a:pt x="1363" y="386"/>
                  </a:lnTo>
                  <a:lnTo>
                    <a:pt x="1369" y="376"/>
                  </a:lnTo>
                  <a:lnTo>
                    <a:pt x="1369" y="362"/>
                  </a:lnTo>
                  <a:lnTo>
                    <a:pt x="1359" y="319"/>
                  </a:lnTo>
                  <a:lnTo>
                    <a:pt x="1343" y="277"/>
                  </a:lnTo>
                  <a:lnTo>
                    <a:pt x="1321" y="239"/>
                  </a:lnTo>
                  <a:lnTo>
                    <a:pt x="1295" y="204"/>
                  </a:lnTo>
                  <a:lnTo>
                    <a:pt x="1263" y="174"/>
                  </a:lnTo>
                  <a:lnTo>
                    <a:pt x="1228" y="148"/>
                  </a:lnTo>
                  <a:lnTo>
                    <a:pt x="1189" y="126"/>
                  </a:lnTo>
                  <a:lnTo>
                    <a:pt x="1148" y="110"/>
                  </a:lnTo>
                  <a:lnTo>
                    <a:pt x="1104" y="101"/>
                  </a:lnTo>
                  <a:lnTo>
                    <a:pt x="1056" y="97"/>
                  </a:lnTo>
                  <a:close/>
                  <a:moveTo>
                    <a:pt x="1056" y="0"/>
                  </a:moveTo>
                  <a:lnTo>
                    <a:pt x="1114" y="4"/>
                  </a:lnTo>
                  <a:lnTo>
                    <a:pt x="1169" y="16"/>
                  </a:lnTo>
                  <a:lnTo>
                    <a:pt x="1221" y="34"/>
                  </a:lnTo>
                  <a:lnTo>
                    <a:pt x="1270" y="59"/>
                  </a:lnTo>
                  <a:lnTo>
                    <a:pt x="1314" y="90"/>
                  </a:lnTo>
                  <a:lnTo>
                    <a:pt x="1354" y="126"/>
                  </a:lnTo>
                  <a:lnTo>
                    <a:pt x="1389" y="167"/>
                  </a:lnTo>
                  <a:lnTo>
                    <a:pt x="1418" y="212"/>
                  </a:lnTo>
                  <a:lnTo>
                    <a:pt x="1441" y="262"/>
                  </a:lnTo>
                  <a:lnTo>
                    <a:pt x="1458" y="314"/>
                  </a:lnTo>
                  <a:lnTo>
                    <a:pt x="1469" y="370"/>
                  </a:lnTo>
                  <a:lnTo>
                    <a:pt x="1474" y="383"/>
                  </a:lnTo>
                  <a:lnTo>
                    <a:pt x="1485" y="393"/>
                  </a:lnTo>
                  <a:lnTo>
                    <a:pt x="1498" y="396"/>
                  </a:lnTo>
                  <a:lnTo>
                    <a:pt x="1886" y="396"/>
                  </a:lnTo>
                  <a:lnTo>
                    <a:pt x="1903" y="399"/>
                  </a:lnTo>
                  <a:lnTo>
                    <a:pt x="1919" y="406"/>
                  </a:lnTo>
                  <a:lnTo>
                    <a:pt x="1931" y="417"/>
                  </a:lnTo>
                  <a:lnTo>
                    <a:pt x="1940" y="432"/>
                  </a:lnTo>
                  <a:lnTo>
                    <a:pt x="1944" y="449"/>
                  </a:lnTo>
                  <a:lnTo>
                    <a:pt x="2150" y="2748"/>
                  </a:lnTo>
                  <a:lnTo>
                    <a:pt x="2148" y="2767"/>
                  </a:lnTo>
                  <a:lnTo>
                    <a:pt x="2140" y="2784"/>
                  </a:lnTo>
                  <a:lnTo>
                    <a:pt x="2129" y="2799"/>
                  </a:lnTo>
                  <a:lnTo>
                    <a:pt x="2112" y="2808"/>
                  </a:lnTo>
                  <a:lnTo>
                    <a:pt x="2092" y="2810"/>
                  </a:lnTo>
                  <a:lnTo>
                    <a:pt x="58" y="2810"/>
                  </a:lnTo>
                  <a:lnTo>
                    <a:pt x="38" y="2808"/>
                  </a:lnTo>
                  <a:lnTo>
                    <a:pt x="22" y="2799"/>
                  </a:lnTo>
                  <a:lnTo>
                    <a:pt x="9" y="2784"/>
                  </a:lnTo>
                  <a:lnTo>
                    <a:pt x="1" y="2767"/>
                  </a:lnTo>
                  <a:lnTo>
                    <a:pt x="0" y="2748"/>
                  </a:lnTo>
                  <a:lnTo>
                    <a:pt x="206" y="449"/>
                  </a:lnTo>
                  <a:lnTo>
                    <a:pt x="209" y="432"/>
                  </a:lnTo>
                  <a:lnTo>
                    <a:pt x="219" y="417"/>
                  </a:lnTo>
                  <a:lnTo>
                    <a:pt x="230" y="406"/>
                  </a:lnTo>
                  <a:lnTo>
                    <a:pt x="246" y="399"/>
                  </a:lnTo>
                  <a:lnTo>
                    <a:pt x="263" y="396"/>
                  </a:lnTo>
                  <a:lnTo>
                    <a:pt x="617" y="396"/>
                  </a:lnTo>
                  <a:lnTo>
                    <a:pt x="630" y="393"/>
                  </a:lnTo>
                  <a:lnTo>
                    <a:pt x="640" y="383"/>
                  </a:lnTo>
                  <a:lnTo>
                    <a:pt x="645" y="370"/>
                  </a:lnTo>
                  <a:lnTo>
                    <a:pt x="656" y="314"/>
                  </a:lnTo>
                  <a:lnTo>
                    <a:pt x="673" y="262"/>
                  </a:lnTo>
                  <a:lnTo>
                    <a:pt x="695" y="212"/>
                  </a:lnTo>
                  <a:lnTo>
                    <a:pt x="725" y="167"/>
                  </a:lnTo>
                  <a:lnTo>
                    <a:pt x="761" y="126"/>
                  </a:lnTo>
                  <a:lnTo>
                    <a:pt x="800" y="90"/>
                  </a:lnTo>
                  <a:lnTo>
                    <a:pt x="844" y="59"/>
                  </a:lnTo>
                  <a:lnTo>
                    <a:pt x="893" y="34"/>
                  </a:lnTo>
                  <a:lnTo>
                    <a:pt x="945" y="16"/>
                  </a:lnTo>
                  <a:lnTo>
                    <a:pt x="1000" y="4"/>
                  </a:lnTo>
                  <a:lnTo>
                    <a:pt x="10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Freeform 25"/>
          <p:cNvSpPr>
            <a:spLocks noEditPoints="1"/>
          </p:cNvSpPr>
          <p:nvPr/>
        </p:nvSpPr>
        <p:spPr bwMode="auto">
          <a:xfrm>
            <a:off x="3811454" y="4261722"/>
            <a:ext cx="494569" cy="590336"/>
          </a:xfrm>
          <a:custGeom>
            <a:avLst/>
            <a:gdLst>
              <a:gd name="T0" fmla="*/ 2640 w 3518"/>
              <a:gd name="T1" fmla="*/ 3656 h 4320"/>
              <a:gd name="T2" fmla="*/ 2293 w 3518"/>
              <a:gd name="T3" fmla="*/ 3468 h 4320"/>
              <a:gd name="T4" fmla="*/ 2226 w 3518"/>
              <a:gd name="T5" fmla="*/ 3607 h 4320"/>
              <a:gd name="T6" fmla="*/ 2628 w 3518"/>
              <a:gd name="T7" fmla="*/ 3947 h 4320"/>
              <a:gd name="T8" fmla="*/ 3241 w 3518"/>
              <a:gd name="T9" fmla="*/ 3353 h 4320"/>
              <a:gd name="T10" fmla="*/ 3250 w 3518"/>
              <a:gd name="T11" fmla="*/ 3199 h 4320"/>
              <a:gd name="T12" fmla="*/ 1728 w 3518"/>
              <a:gd name="T13" fmla="*/ 3024 h 4320"/>
              <a:gd name="T14" fmla="*/ 1790 w 3518"/>
              <a:gd name="T15" fmla="*/ 3147 h 4320"/>
              <a:gd name="T16" fmla="*/ 556 w 3518"/>
              <a:gd name="T17" fmla="*/ 3209 h 4320"/>
              <a:gd name="T18" fmla="*/ 493 w 3518"/>
              <a:gd name="T19" fmla="*/ 3086 h 4320"/>
              <a:gd name="T20" fmla="*/ 2717 w 3518"/>
              <a:gd name="T21" fmla="*/ 2715 h 4320"/>
              <a:gd name="T22" fmla="*/ 3165 w 3518"/>
              <a:gd name="T23" fmla="*/ 2853 h 4320"/>
              <a:gd name="T24" fmla="*/ 3456 w 3518"/>
              <a:gd name="T25" fmla="*/ 3206 h 4320"/>
              <a:gd name="T26" fmla="*/ 3503 w 3518"/>
              <a:gd name="T27" fmla="*/ 3680 h 4320"/>
              <a:gd name="T28" fmla="*/ 3284 w 3518"/>
              <a:gd name="T29" fmla="*/ 4084 h 4320"/>
              <a:gd name="T30" fmla="*/ 2878 w 3518"/>
              <a:gd name="T31" fmla="*/ 4304 h 4320"/>
              <a:gd name="T32" fmla="*/ 2404 w 3518"/>
              <a:gd name="T33" fmla="*/ 4257 h 4320"/>
              <a:gd name="T34" fmla="*/ 2050 w 3518"/>
              <a:gd name="T35" fmla="*/ 3967 h 4320"/>
              <a:gd name="T36" fmla="*/ 1914 w 3518"/>
              <a:gd name="T37" fmla="*/ 3518 h 4320"/>
              <a:gd name="T38" fmla="*/ 2050 w 3518"/>
              <a:gd name="T39" fmla="*/ 3069 h 4320"/>
              <a:gd name="T40" fmla="*/ 2404 w 3518"/>
              <a:gd name="T41" fmla="*/ 2778 h 4320"/>
              <a:gd name="T42" fmla="*/ 1853 w 3518"/>
              <a:gd name="T43" fmla="*/ 2469 h 4320"/>
              <a:gd name="T44" fmla="*/ 1914 w 3518"/>
              <a:gd name="T45" fmla="*/ 2592 h 4320"/>
              <a:gd name="T46" fmla="*/ 556 w 3518"/>
              <a:gd name="T47" fmla="*/ 2654 h 4320"/>
              <a:gd name="T48" fmla="*/ 493 w 3518"/>
              <a:gd name="T49" fmla="*/ 2530 h 4320"/>
              <a:gd name="T50" fmla="*/ 556 w 3518"/>
              <a:gd name="T51" fmla="*/ 1975 h 4320"/>
              <a:gd name="T52" fmla="*/ 2222 w 3518"/>
              <a:gd name="T53" fmla="*/ 2037 h 4320"/>
              <a:gd name="T54" fmla="*/ 2160 w 3518"/>
              <a:gd name="T55" fmla="*/ 2160 h 4320"/>
              <a:gd name="T56" fmla="*/ 493 w 3518"/>
              <a:gd name="T57" fmla="*/ 2098 h 4320"/>
              <a:gd name="T58" fmla="*/ 556 w 3518"/>
              <a:gd name="T59" fmla="*/ 1975 h 4320"/>
              <a:gd name="T60" fmla="*/ 2219 w 3518"/>
              <a:gd name="T61" fmla="*/ 1462 h 4320"/>
              <a:gd name="T62" fmla="*/ 2180 w 3518"/>
              <a:gd name="T63" fmla="*/ 1601 h 4320"/>
              <a:gd name="T64" fmla="*/ 497 w 3518"/>
              <a:gd name="T65" fmla="*/ 1562 h 4320"/>
              <a:gd name="T66" fmla="*/ 537 w 3518"/>
              <a:gd name="T67" fmla="*/ 1423 h 4320"/>
              <a:gd name="T68" fmla="*/ 683 w 3518"/>
              <a:gd name="T69" fmla="*/ 546 h 4320"/>
              <a:gd name="T70" fmla="*/ 846 w 3518"/>
              <a:gd name="T71" fmla="*/ 768 h 4320"/>
              <a:gd name="T72" fmla="*/ 1889 w 3518"/>
              <a:gd name="T73" fmla="*/ 787 h 4320"/>
              <a:gd name="T74" fmla="*/ 2083 w 3518"/>
              <a:gd name="T75" fmla="*/ 590 h 4320"/>
              <a:gd name="T76" fmla="*/ 2522 w 3518"/>
              <a:gd name="T77" fmla="*/ 435 h 4320"/>
              <a:gd name="T78" fmla="*/ 2735 w 3518"/>
              <a:gd name="T79" fmla="*/ 545 h 4320"/>
              <a:gd name="T80" fmla="*/ 2747 w 3518"/>
              <a:gd name="T81" fmla="*/ 2532 h 4320"/>
              <a:gd name="T82" fmla="*/ 309 w 3518"/>
              <a:gd name="T83" fmla="*/ 1111 h 4320"/>
              <a:gd name="T84" fmla="*/ 1802 w 3518"/>
              <a:gd name="T85" fmla="*/ 3888 h 4320"/>
              <a:gd name="T86" fmla="*/ 59 w 3518"/>
              <a:gd name="T87" fmla="*/ 3800 h 4320"/>
              <a:gd name="T88" fmla="*/ 4 w 3518"/>
              <a:gd name="T89" fmla="*/ 639 h 4320"/>
              <a:gd name="T90" fmla="*/ 112 w 3518"/>
              <a:gd name="T91" fmla="*/ 459 h 4320"/>
              <a:gd name="T92" fmla="*/ 1342 w 3518"/>
              <a:gd name="T93" fmla="*/ 136 h 4320"/>
              <a:gd name="T94" fmla="*/ 1309 w 3518"/>
              <a:gd name="T95" fmla="*/ 263 h 4320"/>
              <a:gd name="T96" fmla="*/ 1436 w 3518"/>
              <a:gd name="T97" fmla="*/ 296 h 4320"/>
              <a:gd name="T98" fmla="*/ 1469 w 3518"/>
              <a:gd name="T99" fmla="*/ 169 h 4320"/>
              <a:gd name="T100" fmla="*/ 1392 w 3518"/>
              <a:gd name="T101" fmla="*/ 0 h 4320"/>
              <a:gd name="T102" fmla="*/ 1576 w 3518"/>
              <a:gd name="T103" fmla="*/ 106 h 4320"/>
              <a:gd name="T104" fmla="*/ 1618 w 3518"/>
              <a:gd name="T105" fmla="*/ 263 h 4320"/>
              <a:gd name="T106" fmla="*/ 1829 w 3518"/>
              <a:gd name="T107" fmla="*/ 313 h 4320"/>
              <a:gd name="T108" fmla="*/ 1972 w 3518"/>
              <a:gd name="T109" fmla="*/ 456 h 4320"/>
              <a:gd name="T110" fmla="*/ 1922 w 3518"/>
              <a:gd name="T111" fmla="*/ 626 h 4320"/>
              <a:gd name="T112" fmla="*/ 949 w 3518"/>
              <a:gd name="T113" fmla="*/ 675 h 4320"/>
              <a:gd name="T114" fmla="*/ 806 w 3518"/>
              <a:gd name="T115" fmla="*/ 533 h 4320"/>
              <a:gd name="T116" fmla="*/ 856 w 3518"/>
              <a:gd name="T117" fmla="*/ 363 h 4320"/>
              <a:gd name="T118" fmla="*/ 1105 w 3518"/>
              <a:gd name="T119" fmla="*/ 305 h 4320"/>
              <a:gd name="T120" fmla="*/ 1173 w 3518"/>
              <a:gd name="T121" fmla="*/ 213 h 4320"/>
              <a:gd name="T122" fmla="*/ 1279 w 3518"/>
              <a:gd name="T123" fmla="*/ 29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18" h="4320">
                <a:moveTo>
                  <a:pt x="3154" y="3147"/>
                </a:moveTo>
                <a:lnTo>
                  <a:pt x="3128" y="3150"/>
                </a:lnTo>
                <a:lnTo>
                  <a:pt x="3102" y="3156"/>
                </a:lnTo>
                <a:lnTo>
                  <a:pt x="3077" y="3169"/>
                </a:lnTo>
                <a:lnTo>
                  <a:pt x="3056" y="3189"/>
                </a:lnTo>
                <a:lnTo>
                  <a:pt x="2640" y="3656"/>
                </a:lnTo>
                <a:lnTo>
                  <a:pt x="2424" y="3483"/>
                </a:lnTo>
                <a:lnTo>
                  <a:pt x="2399" y="3468"/>
                </a:lnTo>
                <a:lnTo>
                  <a:pt x="2373" y="3459"/>
                </a:lnTo>
                <a:lnTo>
                  <a:pt x="2346" y="3456"/>
                </a:lnTo>
                <a:lnTo>
                  <a:pt x="2319" y="3459"/>
                </a:lnTo>
                <a:lnTo>
                  <a:pt x="2293" y="3468"/>
                </a:lnTo>
                <a:lnTo>
                  <a:pt x="2269" y="3482"/>
                </a:lnTo>
                <a:lnTo>
                  <a:pt x="2249" y="3502"/>
                </a:lnTo>
                <a:lnTo>
                  <a:pt x="2234" y="3527"/>
                </a:lnTo>
                <a:lnTo>
                  <a:pt x="2226" y="3553"/>
                </a:lnTo>
                <a:lnTo>
                  <a:pt x="2222" y="3579"/>
                </a:lnTo>
                <a:lnTo>
                  <a:pt x="2226" y="3607"/>
                </a:lnTo>
                <a:lnTo>
                  <a:pt x="2234" y="3633"/>
                </a:lnTo>
                <a:lnTo>
                  <a:pt x="2248" y="3655"/>
                </a:lnTo>
                <a:lnTo>
                  <a:pt x="2269" y="3676"/>
                </a:lnTo>
                <a:lnTo>
                  <a:pt x="2577" y="3922"/>
                </a:lnTo>
                <a:lnTo>
                  <a:pt x="2602" y="3938"/>
                </a:lnTo>
                <a:lnTo>
                  <a:pt x="2628" y="3947"/>
                </a:lnTo>
                <a:lnTo>
                  <a:pt x="2654" y="3950"/>
                </a:lnTo>
                <a:lnTo>
                  <a:pt x="2680" y="3947"/>
                </a:lnTo>
                <a:lnTo>
                  <a:pt x="2704" y="3939"/>
                </a:lnTo>
                <a:lnTo>
                  <a:pt x="2727" y="3926"/>
                </a:lnTo>
                <a:lnTo>
                  <a:pt x="2747" y="3909"/>
                </a:lnTo>
                <a:lnTo>
                  <a:pt x="3241" y="3353"/>
                </a:lnTo>
                <a:lnTo>
                  <a:pt x="3257" y="3329"/>
                </a:lnTo>
                <a:lnTo>
                  <a:pt x="3267" y="3304"/>
                </a:lnTo>
                <a:lnTo>
                  <a:pt x="3272" y="3277"/>
                </a:lnTo>
                <a:lnTo>
                  <a:pt x="3270" y="3250"/>
                </a:lnTo>
                <a:lnTo>
                  <a:pt x="3263" y="3224"/>
                </a:lnTo>
                <a:lnTo>
                  <a:pt x="3250" y="3199"/>
                </a:lnTo>
                <a:lnTo>
                  <a:pt x="3230" y="3178"/>
                </a:lnTo>
                <a:lnTo>
                  <a:pt x="3207" y="3163"/>
                </a:lnTo>
                <a:lnTo>
                  <a:pt x="3182" y="3152"/>
                </a:lnTo>
                <a:lnTo>
                  <a:pt x="3154" y="3147"/>
                </a:lnTo>
                <a:close/>
                <a:moveTo>
                  <a:pt x="556" y="3024"/>
                </a:moveTo>
                <a:lnTo>
                  <a:pt x="1728" y="3024"/>
                </a:lnTo>
                <a:lnTo>
                  <a:pt x="1748" y="3027"/>
                </a:lnTo>
                <a:lnTo>
                  <a:pt x="1765" y="3036"/>
                </a:lnTo>
                <a:lnTo>
                  <a:pt x="1778" y="3049"/>
                </a:lnTo>
                <a:lnTo>
                  <a:pt x="1787" y="3066"/>
                </a:lnTo>
                <a:lnTo>
                  <a:pt x="1790" y="3086"/>
                </a:lnTo>
                <a:lnTo>
                  <a:pt x="1790" y="3147"/>
                </a:lnTo>
                <a:lnTo>
                  <a:pt x="1787" y="3167"/>
                </a:lnTo>
                <a:lnTo>
                  <a:pt x="1778" y="3184"/>
                </a:lnTo>
                <a:lnTo>
                  <a:pt x="1765" y="3197"/>
                </a:lnTo>
                <a:lnTo>
                  <a:pt x="1748" y="3206"/>
                </a:lnTo>
                <a:lnTo>
                  <a:pt x="1728" y="3209"/>
                </a:lnTo>
                <a:lnTo>
                  <a:pt x="556" y="3209"/>
                </a:lnTo>
                <a:lnTo>
                  <a:pt x="537" y="3206"/>
                </a:lnTo>
                <a:lnTo>
                  <a:pt x="520" y="3197"/>
                </a:lnTo>
                <a:lnTo>
                  <a:pt x="505" y="3184"/>
                </a:lnTo>
                <a:lnTo>
                  <a:pt x="497" y="3167"/>
                </a:lnTo>
                <a:lnTo>
                  <a:pt x="493" y="3147"/>
                </a:lnTo>
                <a:lnTo>
                  <a:pt x="493" y="3086"/>
                </a:lnTo>
                <a:lnTo>
                  <a:pt x="497" y="3066"/>
                </a:lnTo>
                <a:lnTo>
                  <a:pt x="505" y="3049"/>
                </a:lnTo>
                <a:lnTo>
                  <a:pt x="520" y="3036"/>
                </a:lnTo>
                <a:lnTo>
                  <a:pt x="537" y="3027"/>
                </a:lnTo>
                <a:lnTo>
                  <a:pt x="556" y="3024"/>
                </a:lnTo>
                <a:close/>
                <a:moveTo>
                  <a:pt x="2717" y="2715"/>
                </a:moveTo>
                <a:lnTo>
                  <a:pt x="2798" y="2719"/>
                </a:lnTo>
                <a:lnTo>
                  <a:pt x="2878" y="2732"/>
                </a:lnTo>
                <a:lnTo>
                  <a:pt x="2955" y="2752"/>
                </a:lnTo>
                <a:lnTo>
                  <a:pt x="3029" y="2778"/>
                </a:lnTo>
                <a:lnTo>
                  <a:pt x="3099" y="2812"/>
                </a:lnTo>
                <a:lnTo>
                  <a:pt x="3165" y="2853"/>
                </a:lnTo>
                <a:lnTo>
                  <a:pt x="3226" y="2898"/>
                </a:lnTo>
                <a:lnTo>
                  <a:pt x="3284" y="2951"/>
                </a:lnTo>
                <a:lnTo>
                  <a:pt x="3335" y="3007"/>
                </a:lnTo>
                <a:lnTo>
                  <a:pt x="3382" y="3069"/>
                </a:lnTo>
                <a:lnTo>
                  <a:pt x="3422" y="3135"/>
                </a:lnTo>
                <a:lnTo>
                  <a:pt x="3456" y="3206"/>
                </a:lnTo>
                <a:lnTo>
                  <a:pt x="3483" y="3279"/>
                </a:lnTo>
                <a:lnTo>
                  <a:pt x="3503" y="3357"/>
                </a:lnTo>
                <a:lnTo>
                  <a:pt x="3515" y="3435"/>
                </a:lnTo>
                <a:lnTo>
                  <a:pt x="3518" y="3518"/>
                </a:lnTo>
                <a:lnTo>
                  <a:pt x="3515" y="3600"/>
                </a:lnTo>
                <a:lnTo>
                  <a:pt x="3503" y="3680"/>
                </a:lnTo>
                <a:lnTo>
                  <a:pt x="3483" y="3756"/>
                </a:lnTo>
                <a:lnTo>
                  <a:pt x="3456" y="3830"/>
                </a:lnTo>
                <a:lnTo>
                  <a:pt x="3422" y="3900"/>
                </a:lnTo>
                <a:lnTo>
                  <a:pt x="3382" y="3967"/>
                </a:lnTo>
                <a:lnTo>
                  <a:pt x="3335" y="4028"/>
                </a:lnTo>
                <a:lnTo>
                  <a:pt x="3284" y="4084"/>
                </a:lnTo>
                <a:lnTo>
                  <a:pt x="3226" y="4137"/>
                </a:lnTo>
                <a:lnTo>
                  <a:pt x="3165" y="4183"/>
                </a:lnTo>
                <a:lnTo>
                  <a:pt x="3099" y="4223"/>
                </a:lnTo>
                <a:lnTo>
                  <a:pt x="3029" y="4257"/>
                </a:lnTo>
                <a:lnTo>
                  <a:pt x="2955" y="4283"/>
                </a:lnTo>
                <a:lnTo>
                  <a:pt x="2878" y="4304"/>
                </a:lnTo>
                <a:lnTo>
                  <a:pt x="2798" y="4316"/>
                </a:lnTo>
                <a:lnTo>
                  <a:pt x="2717" y="4320"/>
                </a:lnTo>
                <a:lnTo>
                  <a:pt x="2635" y="4316"/>
                </a:lnTo>
                <a:lnTo>
                  <a:pt x="2555" y="4304"/>
                </a:lnTo>
                <a:lnTo>
                  <a:pt x="2477" y="4283"/>
                </a:lnTo>
                <a:lnTo>
                  <a:pt x="2404" y="4257"/>
                </a:lnTo>
                <a:lnTo>
                  <a:pt x="2333" y="4223"/>
                </a:lnTo>
                <a:lnTo>
                  <a:pt x="2268" y="4183"/>
                </a:lnTo>
                <a:lnTo>
                  <a:pt x="2206" y="4137"/>
                </a:lnTo>
                <a:lnTo>
                  <a:pt x="2149" y="4084"/>
                </a:lnTo>
                <a:lnTo>
                  <a:pt x="2098" y="4028"/>
                </a:lnTo>
                <a:lnTo>
                  <a:pt x="2050" y="3967"/>
                </a:lnTo>
                <a:lnTo>
                  <a:pt x="2011" y="3900"/>
                </a:lnTo>
                <a:lnTo>
                  <a:pt x="1977" y="3830"/>
                </a:lnTo>
                <a:lnTo>
                  <a:pt x="1950" y="3756"/>
                </a:lnTo>
                <a:lnTo>
                  <a:pt x="1930" y="3680"/>
                </a:lnTo>
                <a:lnTo>
                  <a:pt x="1918" y="3600"/>
                </a:lnTo>
                <a:lnTo>
                  <a:pt x="1914" y="3518"/>
                </a:lnTo>
                <a:lnTo>
                  <a:pt x="1918" y="3435"/>
                </a:lnTo>
                <a:lnTo>
                  <a:pt x="1930" y="3357"/>
                </a:lnTo>
                <a:lnTo>
                  <a:pt x="1950" y="3279"/>
                </a:lnTo>
                <a:lnTo>
                  <a:pt x="1977" y="3206"/>
                </a:lnTo>
                <a:lnTo>
                  <a:pt x="2011" y="3135"/>
                </a:lnTo>
                <a:lnTo>
                  <a:pt x="2050" y="3069"/>
                </a:lnTo>
                <a:lnTo>
                  <a:pt x="2098" y="3007"/>
                </a:lnTo>
                <a:lnTo>
                  <a:pt x="2149" y="2951"/>
                </a:lnTo>
                <a:lnTo>
                  <a:pt x="2206" y="2898"/>
                </a:lnTo>
                <a:lnTo>
                  <a:pt x="2268" y="2853"/>
                </a:lnTo>
                <a:lnTo>
                  <a:pt x="2333" y="2812"/>
                </a:lnTo>
                <a:lnTo>
                  <a:pt x="2404" y="2778"/>
                </a:lnTo>
                <a:lnTo>
                  <a:pt x="2477" y="2752"/>
                </a:lnTo>
                <a:lnTo>
                  <a:pt x="2555" y="2732"/>
                </a:lnTo>
                <a:lnTo>
                  <a:pt x="2635" y="2719"/>
                </a:lnTo>
                <a:lnTo>
                  <a:pt x="2717" y="2715"/>
                </a:lnTo>
                <a:close/>
                <a:moveTo>
                  <a:pt x="556" y="2469"/>
                </a:moveTo>
                <a:lnTo>
                  <a:pt x="1853" y="2469"/>
                </a:lnTo>
                <a:lnTo>
                  <a:pt x="1871" y="2472"/>
                </a:lnTo>
                <a:lnTo>
                  <a:pt x="1888" y="2481"/>
                </a:lnTo>
                <a:lnTo>
                  <a:pt x="1902" y="2494"/>
                </a:lnTo>
                <a:lnTo>
                  <a:pt x="1910" y="2511"/>
                </a:lnTo>
                <a:lnTo>
                  <a:pt x="1914" y="2530"/>
                </a:lnTo>
                <a:lnTo>
                  <a:pt x="1914" y="2592"/>
                </a:lnTo>
                <a:lnTo>
                  <a:pt x="1910" y="2612"/>
                </a:lnTo>
                <a:lnTo>
                  <a:pt x="1902" y="2629"/>
                </a:lnTo>
                <a:lnTo>
                  <a:pt x="1888" y="2642"/>
                </a:lnTo>
                <a:lnTo>
                  <a:pt x="1871" y="2651"/>
                </a:lnTo>
                <a:lnTo>
                  <a:pt x="1853" y="2654"/>
                </a:lnTo>
                <a:lnTo>
                  <a:pt x="556" y="2654"/>
                </a:lnTo>
                <a:lnTo>
                  <a:pt x="537" y="2651"/>
                </a:lnTo>
                <a:lnTo>
                  <a:pt x="520" y="2642"/>
                </a:lnTo>
                <a:lnTo>
                  <a:pt x="505" y="2629"/>
                </a:lnTo>
                <a:lnTo>
                  <a:pt x="497" y="2612"/>
                </a:lnTo>
                <a:lnTo>
                  <a:pt x="493" y="2592"/>
                </a:lnTo>
                <a:lnTo>
                  <a:pt x="493" y="2530"/>
                </a:lnTo>
                <a:lnTo>
                  <a:pt x="497" y="2511"/>
                </a:lnTo>
                <a:lnTo>
                  <a:pt x="505" y="2494"/>
                </a:lnTo>
                <a:lnTo>
                  <a:pt x="520" y="2481"/>
                </a:lnTo>
                <a:lnTo>
                  <a:pt x="537" y="2472"/>
                </a:lnTo>
                <a:lnTo>
                  <a:pt x="556" y="2469"/>
                </a:lnTo>
                <a:close/>
                <a:moveTo>
                  <a:pt x="556" y="1975"/>
                </a:moveTo>
                <a:lnTo>
                  <a:pt x="2160" y="1975"/>
                </a:lnTo>
                <a:lnTo>
                  <a:pt x="2180" y="1978"/>
                </a:lnTo>
                <a:lnTo>
                  <a:pt x="2197" y="1987"/>
                </a:lnTo>
                <a:lnTo>
                  <a:pt x="2210" y="2000"/>
                </a:lnTo>
                <a:lnTo>
                  <a:pt x="2219" y="2017"/>
                </a:lnTo>
                <a:lnTo>
                  <a:pt x="2222" y="2037"/>
                </a:lnTo>
                <a:lnTo>
                  <a:pt x="2222" y="2098"/>
                </a:lnTo>
                <a:lnTo>
                  <a:pt x="2219" y="2118"/>
                </a:lnTo>
                <a:lnTo>
                  <a:pt x="2210" y="2135"/>
                </a:lnTo>
                <a:lnTo>
                  <a:pt x="2197" y="2148"/>
                </a:lnTo>
                <a:lnTo>
                  <a:pt x="2180" y="2157"/>
                </a:lnTo>
                <a:lnTo>
                  <a:pt x="2160" y="2160"/>
                </a:lnTo>
                <a:lnTo>
                  <a:pt x="556" y="2160"/>
                </a:lnTo>
                <a:lnTo>
                  <a:pt x="537" y="2157"/>
                </a:lnTo>
                <a:lnTo>
                  <a:pt x="520" y="2148"/>
                </a:lnTo>
                <a:lnTo>
                  <a:pt x="505" y="2135"/>
                </a:lnTo>
                <a:lnTo>
                  <a:pt x="497" y="2118"/>
                </a:lnTo>
                <a:lnTo>
                  <a:pt x="493" y="2098"/>
                </a:lnTo>
                <a:lnTo>
                  <a:pt x="493" y="2037"/>
                </a:lnTo>
                <a:lnTo>
                  <a:pt x="497" y="2017"/>
                </a:lnTo>
                <a:lnTo>
                  <a:pt x="505" y="2000"/>
                </a:lnTo>
                <a:lnTo>
                  <a:pt x="520" y="1987"/>
                </a:lnTo>
                <a:lnTo>
                  <a:pt x="537" y="1978"/>
                </a:lnTo>
                <a:lnTo>
                  <a:pt x="556" y="1975"/>
                </a:lnTo>
                <a:close/>
                <a:moveTo>
                  <a:pt x="556" y="1419"/>
                </a:moveTo>
                <a:lnTo>
                  <a:pt x="2160" y="1419"/>
                </a:lnTo>
                <a:lnTo>
                  <a:pt x="2180" y="1423"/>
                </a:lnTo>
                <a:lnTo>
                  <a:pt x="2197" y="1431"/>
                </a:lnTo>
                <a:lnTo>
                  <a:pt x="2210" y="1445"/>
                </a:lnTo>
                <a:lnTo>
                  <a:pt x="2219" y="1462"/>
                </a:lnTo>
                <a:lnTo>
                  <a:pt x="2222" y="1481"/>
                </a:lnTo>
                <a:lnTo>
                  <a:pt x="2222" y="1543"/>
                </a:lnTo>
                <a:lnTo>
                  <a:pt x="2219" y="1562"/>
                </a:lnTo>
                <a:lnTo>
                  <a:pt x="2210" y="1579"/>
                </a:lnTo>
                <a:lnTo>
                  <a:pt x="2197" y="1593"/>
                </a:lnTo>
                <a:lnTo>
                  <a:pt x="2180" y="1601"/>
                </a:lnTo>
                <a:lnTo>
                  <a:pt x="2160" y="1605"/>
                </a:lnTo>
                <a:lnTo>
                  <a:pt x="556" y="1605"/>
                </a:lnTo>
                <a:lnTo>
                  <a:pt x="537" y="1601"/>
                </a:lnTo>
                <a:lnTo>
                  <a:pt x="520" y="1593"/>
                </a:lnTo>
                <a:lnTo>
                  <a:pt x="505" y="1579"/>
                </a:lnTo>
                <a:lnTo>
                  <a:pt x="497" y="1562"/>
                </a:lnTo>
                <a:lnTo>
                  <a:pt x="493" y="1543"/>
                </a:lnTo>
                <a:lnTo>
                  <a:pt x="493" y="1481"/>
                </a:lnTo>
                <a:lnTo>
                  <a:pt x="497" y="1462"/>
                </a:lnTo>
                <a:lnTo>
                  <a:pt x="505" y="1445"/>
                </a:lnTo>
                <a:lnTo>
                  <a:pt x="520" y="1431"/>
                </a:lnTo>
                <a:lnTo>
                  <a:pt x="537" y="1423"/>
                </a:lnTo>
                <a:lnTo>
                  <a:pt x="556" y="1419"/>
                </a:lnTo>
                <a:close/>
                <a:moveTo>
                  <a:pt x="186" y="432"/>
                </a:moveTo>
                <a:lnTo>
                  <a:pt x="686" y="432"/>
                </a:lnTo>
                <a:lnTo>
                  <a:pt x="681" y="463"/>
                </a:lnTo>
                <a:lnTo>
                  <a:pt x="679" y="496"/>
                </a:lnTo>
                <a:lnTo>
                  <a:pt x="683" y="546"/>
                </a:lnTo>
                <a:lnTo>
                  <a:pt x="695" y="593"/>
                </a:lnTo>
                <a:lnTo>
                  <a:pt x="713" y="636"/>
                </a:lnTo>
                <a:lnTo>
                  <a:pt x="738" y="677"/>
                </a:lnTo>
                <a:lnTo>
                  <a:pt x="768" y="712"/>
                </a:lnTo>
                <a:lnTo>
                  <a:pt x="805" y="744"/>
                </a:lnTo>
                <a:lnTo>
                  <a:pt x="846" y="768"/>
                </a:lnTo>
                <a:lnTo>
                  <a:pt x="889" y="787"/>
                </a:lnTo>
                <a:lnTo>
                  <a:pt x="936" y="799"/>
                </a:lnTo>
                <a:lnTo>
                  <a:pt x="986" y="802"/>
                </a:lnTo>
                <a:lnTo>
                  <a:pt x="1792" y="802"/>
                </a:lnTo>
                <a:lnTo>
                  <a:pt x="1842" y="799"/>
                </a:lnTo>
                <a:lnTo>
                  <a:pt x="1889" y="787"/>
                </a:lnTo>
                <a:lnTo>
                  <a:pt x="1933" y="768"/>
                </a:lnTo>
                <a:lnTo>
                  <a:pt x="1973" y="742"/>
                </a:lnTo>
                <a:lnTo>
                  <a:pt x="2009" y="712"/>
                </a:lnTo>
                <a:lnTo>
                  <a:pt x="2040" y="675"/>
                </a:lnTo>
                <a:lnTo>
                  <a:pt x="2065" y="635"/>
                </a:lnTo>
                <a:lnTo>
                  <a:pt x="2083" y="590"/>
                </a:lnTo>
                <a:lnTo>
                  <a:pt x="2095" y="542"/>
                </a:lnTo>
                <a:lnTo>
                  <a:pt x="2099" y="492"/>
                </a:lnTo>
                <a:lnTo>
                  <a:pt x="2098" y="462"/>
                </a:lnTo>
                <a:lnTo>
                  <a:pt x="2092" y="432"/>
                </a:lnTo>
                <a:lnTo>
                  <a:pt x="2470" y="432"/>
                </a:lnTo>
                <a:lnTo>
                  <a:pt x="2522" y="435"/>
                </a:lnTo>
                <a:lnTo>
                  <a:pt x="2569" y="442"/>
                </a:lnTo>
                <a:lnTo>
                  <a:pt x="2611" y="456"/>
                </a:lnTo>
                <a:lnTo>
                  <a:pt x="2650" y="471"/>
                </a:lnTo>
                <a:lnTo>
                  <a:pt x="2683" y="492"/>
                </a:lnTo>
                <a:lnTo>
                  <a:pt x="2712" y="517"/>
                </a:lnTo>
                <a:lnTo>
                  <a:pt x="2735" y="545"/>
                </a:lnTo>
                <a:lnTo>
                  <a:pt x="2754" y="575"/>
                </a:lnTo>
                <a:lnTo>
                  <a:pt x="2767" y="607"/>
                </a:lnTo>
                <a:lnTo>
                  <a:pt x="2776" y="643"/>
                </a:lnTo>
                <a:lnTo>
                  <a:pt x="2779" y="679"/>
                </a:lnTo>
                <a:lnTo>
                  <a:pt x="2779" y="2533"/>
                </a:lnTo>
                <a:lnTo>
                  <a:pt x="2747" y="2532"/>
                </a:lnTo>
                <a:lnTo>
                  <a:pt x="2717" y="2530"/>
                </a:lnTo>
                <a:lnTo>
                  <a:pt x="2632" y="2534"/>
                </a:lnTo>
                <a:lnTo>
                  <a:pt x="2549" y="2545"/>
                </a:lnTo>
                <a:lnTo>
                  <a:pt x="2470" y="2563"/>
                </a:lnTo>
                <a:lnTo>
                  <a:pt x="2470" y="1111"/>
                </a:lnTo>
                <a:lnTo>
                  <a:pt x="309" y="1111"/>
                </a:lnTo>
                <a:lnTo>
                  <a:pt x="309" y="3579"/>
                </a:lnTo>
                <a:lnTo>
                  <a:pt x="1732" y="3579"/>
                </a:lnTo>
                <a:lnTo>
                  <a:pt x="1740" y="3660"/>
                </a:lnTo>
                <a:lnTo>
                  <a:pt x="1754" y="3739"/>
                </a:lnTo>
                <a:lnTo>
                  <a:pt x="1775" y="3815"/>
                </a:lnTo>
                <a:lnTo>
                  <a:pt x="1802" y="3888"/>
                </a:lnTo>
                <a:lnTo>
                  <a:pt x="247" y="3888"/>
                </a:lnTo>
                <a:lnTo>
                  <a:pt x="203" y="3884"/>
                </a:lnTo>
                <a:lnTo>
                  <a:pt x="161" y="3872"/>
                </a:lnTo>
                <a:lnTo>
                  <a:pt x="123" y="3854"/>
                </a:lnTo>
                <a:lnTo>
                  <a:pt x="87" y="3830"/>
                </a:lnTo>
                <a:lnTo>
                  <a:pt x="59" y="3800"/>
                </a:lnTo>
                <a:lnTo>
                  <a:pt x="34" y="3766"/>
                </a:lnTo>
                <a:lnTo>
                  <a:pt x="15" y="3727"/>
                </a:lnTo>
                <a:lnTo>
                  <a:pt x="4" y="3685"/>
                </a:lnTo>
                <a:lnTo>
                  <a:pt x="0" y="3641"/>
                </a:lnTo>
                <a:lnTo>
                  <a:pt x="0" y="679"/>
                </a:lnTo>
                <a:lnTo>
                  <a:pt x="4" y="639"/>
                </a:lnTo>
                <a:lnTo>
                  <a:pt x="11" y="601"/>
                </a:lnTo>
                <a:lnTo>
                  <a:pt x="26" y="566"/>
                </a:lnTo>
                <a:lnTo>
                  <a:pt x="44" y="533"/>
                </a:lnTo>
                <a:lnTo>
                  <a:pt x="65" y="504"/>
                </a:lnTo>
                <a:lnTo>
                  <a:pt x="87" y="479"/>
                </a:lnTo>
                <a:lnTo>
                  <a:pt x="112" y="459"/>
                </a:lnTo>
                <a:lnTo>
                  <a:pt x="137" y="445"/>
                </a:lnTo>
                <a:lnTo>
                  <a:pt x="162" y="435"/>
                </a:lnTo>
                <a:lnTo>
                  <a:pt x="186" y="432"/>
                </a:lnTo>
                <a:close/>
                <a:moveTo>
                  <a:pt x="1389" y="123"/>
                </a:moveTo>
                <a:lnTo>
                  <a:pt x="1364" y="127"/>
                </a:lnTo>
                <a:lnTo>
                  <a:pt x="1342" y="136"/>
                </a:lnTo>
                <a:lnTo>
                  <a:pt x="1324" y="151"/>
                </a:lnTo>
                <a:lnTo>
                  <a:pt x="1309" y="169"/>
                </a:lnTo>
                <a:lnTo>
                  <a:pt x="1300" y="191"/>
                </a:lnTo>
                <a:lnTo>
                  <a:pt x="1296" y="216"/>
                </a:lnTo>
                <a:lnTo>
                  <a:pt x="1300" y="241"/>
                </a:lnTo>
                <a:lnTo>
                  <a:pt x="1309" y="263"/>
                </a:lnTo>
                <a:lnTo>
                  <a:pt x="1324" y="281"/>
                </a:lnTo>
                <a:lnTo>
                  <a:pt x="1342" y="296"/>
                </a:lnTo>
                <a:lnTo>
                  <a:pt x="1364" y="305"/>
                </a:lnTo>
                <a:lnTo>
                  <a:pt x="1389" y="309"/>
                </a:lnTo>
                <a:lnTo>
                  <a:pt x="1414" y="305"/>
                </a:lnTo>
                <a:lnTo>
                  <a:pt x="1436" y="296"/>
                </a:lnTo>
                <a:lnTo>
                  <a:pt x="1455" y="281"/>
                </a:lnTo>
                <a:lnTo>
                  <a:pt x="1469" y="263"/>
                </a:lnTo>
                <a:lnTo>
                  <a:pt x="1478" y="241"/>
                </a:lnTo>
                <a:lnTo>
                  <a:pt x="1482" y="216"/>
                </a:lnTo>
                <a:lnTo>
                  <a:pt x="1478" y="191"/>
                </a:lnTo>
                <a:lnTo>
                  <a:pt x="1469" y="169"/>
                </a:lnTo>
                <a:lnTo>
                  <a:pt x="1455" y="151"/>
                </a:lnTo>
                <a:lnTo>
                  <a:pt x="1436" y="136"/>
                </a:lnTo>
                <a:lnTo>
                  <a:pt x="1414" y="127"/>
                </a:lnTo>
                <a:lnTo>
                  <a:pt x="1389" y="123"/>
                </a:lnTo>
                <a:close/>
                <a:moveTo>
                  <a:pt x="1387" y="0"/>
                </a:moveTo>
                <a:lnTo>
                  <a:pt x="1392" y="0"/>
                </a:lnTo>
                <a:lnTo>
                  <a:pt x="1430" y="4"/>
                </a:lnTo>
                <a:lnTo>
                  <a:pt x="1466" y="13"/>
                </a:lnTo>
                <a:lnTo>
                  <a:pt x="1499" y="29"/>
                </a:lnTo>
                <a:lnTo>
                  <a:pt x="1529" y="50"/>
                </a:lnTo>
                <a:lnTo>
                  <a:pt x="1555" y="76"/>
                </a:lnTo>
                <a:lnTo>
                  <a:pt x="1576" y="106"/>
                </a:lnTo>
                <a:lnTo>
                  <a:pt x="1592" y="139"/>
                </a:lnTo>
                <a:lnTo>
                  <a:pt x="1601" y="175"/>
                </a:lnTo>
                <a:lnTo>
                  <a:pt x="1605" y="213"/>
                </a:lnTo>
                <a:lnTo>
                  <a:pt x="1605" y="216"/>
                </a:lnTo>
                <a:lnTo>
                  <a:pt x="1608" y="241"/>
                </a:lnTo>
                <a:lnTo>
                  <a:pt x="1618" y="263"/>
                </a:lnTo>
                <a:lnTo>
                  <a:pt x="1633" y="281"/>
                </a:lnTo>
                <a:lnTo>
                  <a:pt x="1651" y="296"/>
                </a:lnTo>
                <a:lnTo>
                  <a:pt x="1672" y="305"/>
                </a:lnTo>
                <a:lnTo>
                  <a:pt x="1697" y="309"/>
                </a:lnTo>
                <a:lnTo>
                  <a:pt x="1792" y="309"/>
                </a:lnTo>
                <a:lnTo>
                  <a:pt x="1829" y="313"/>
                </a:lnTo>
                <a:lnTo>
                  <a:pt x="1863" y="323"/>
                </a:lnTo>
                <a:lnTo>
                  <a:pt x="1895" y="340"/>
                </a:lnTo>
                <a:lnTo>
                  <a:pt x="1922" y="363"/>
                </a:lnTo>
                <a:lnTo>
                  <a:pt x="1944" y="389"/>
                </a:lnTo>
                <a:lnTo>
                  <a:pt x="1961" y="420"/>
                </a:lnTo>
                <a:lnTo>
                  <a:pt x="1972" y="456"/>
                </a:lnTo>
                <a:lnTo>
                  <a:pt x="1976" y="492"/>
                </a:lnTo>
                <a:lnTo>
                  <a:pt x="1976" y="496"/>
                </a:lnTo>
                <a:lnTo>
                  <a:pt x="1972" y="533"/>
                </a:lnTo>
                <a:lnTo>
                  <a:pt x="1961" y="567"/>
                </a:lnTo>
                <a:lnTo>
                  <a:pt x="1944" y="598"/>
                </a:lnTo>
                <a:lnTo>
                  <a:pt x="1922" y="626"/>
                </a:lnTo>
                <a:lnTo>
                  <a:pt x="1895" y="648"/>
                </a:lnTo>
                <a:lnTo>
                  <a:pt x="1863" y="665"/>
                </a:lnTo>
                <a:lnTo>
                  <a:pt x="1829" y="675"/>
                </a:lnTo>
                <a:lnTo>
                  <a:pt x="1792" y="679"/>
                </a:lnTo>
                <a:lnTo>
                  <a:pt x="986" y="679"/>
                </a:lnTo>
                <a:lnTo>
                  <a:pt x="949" y="675"/>
                </a:lnTo>
                <a:lnTo>
                  <a:pt x="915" y="665"/>
                </a:lnTo>
                <a:lnTo>
                  <a:pt x="884" y="648"/>
                </a:lnTo>
                <a:lnTo>
                  <a:pt x="856" y="626"/>
                </a:lnTo>
                <a:lnTo>
                  <a:pt x="834" y="598"/>
                </a:lnTo>
                <a:lnTo>
                  <a:pt x="817" y="567"/>
                </a:lnTo>
                <a:lnTo>
                  <a:pt x="806" y="533"/>
                </a:lnTo>
                <a:lnTo>
                  <a:pt x="802" y="496"/>
                </a:lnTo>
                <a:lnTo>
                  <a:pt x="802" y="492"/>
                </a:lnTo>
                <a:lnTo>
                  <a:pt x="806" y="456"/>
                </a:lnTo>
                <a:lnTo>
                  <a:pt x="817" y="420"/>
                </a:lnTo>
                <a:lnTo>
                  <a:pt x="834" y="389"/>
                </a:lnTo>
                <a:lnTo>
                  <a:pt x="856" y="363"/>
                </a:lnTo>
                <a:lnTo>
                  <a:pt x="884" y="340"/>
                </a:lnTo>
                <a:lnTo>
                  <a:pt x="915" y="323"/>
                </a:lnTo>
                <a:lnTo>
                  <a:pt x="949" y="313"/>
                </a:lnTo>
                <a:lnTo>
                  <a:pt x="986" y="309"/>
                </a:lnTo>
                <a:lnTo>
                  <a:pt x="1081" y="309"/>
                </a:lnTo>
                <a:lnTo>
                  <a:pt x="1105" y="305"/>
                </a:lnTo>
                <a:lnTo>
                  <a:pt x="1127" y="296"/>
                </a:lnTo>
                <a:lnTo>
                  <a:pt x="1146" y="281"/>
                </a:lnTo>
                <a:lnTo>
                  <a:pt x="1160" y="263"/>
                </a:lnTo>
                <a:lnTo>
                  <a:pt x="1169" y="241"/>
                </a:lnTo>
                <a:lnTo>
                  <a:pt x="1173" y="216"/>
                </a:lnTo>
                <a:lnTo>
                  <a:pt x="1173" y="213"/>
                </a:lnTo>
                <a:lnTo>
                  <a:pt x="1177" y="175"/>
                </a:lnTo>
                <a:lnTo>
                  <a:pt x="1186" y="139"/>
                </a:lnTo>
                <a:lnTo>
                  <a:pt x="1202" y="106"/>
                </a:lnTo>
                <a:lnTo>
                  <a:pt x="1223" y="76"/>
                </a:lnTo>
                <a:lnTo>
                  <a:pt x="1249" y="50"/>
                </a:lnTo>
                <a:lnTo>
                  <a:pt x="1279" y="29"/>
                </a:lnTo>
                <a:lnTo>
                  <a:pt x="1312" y="13"/>
                </a:lnTo>
                <a:lnTo>
                  <a:pt x="1349" y="4"/>
                </a:lnTo>
                <a:lnTo>
                  <a:pt x="1387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" name="Group 28"/>
          <p:cNvGrpSpPr>
            <a:grpSpLocks noChangeAspect="1"/>
          </p:cNvGrpSpPr>
          <p:nvPr/>
        </p:nvGrpSpPr>
        <p:grpSpPr bwMode="auto">
          <a:xfrm>
            <a:off x="3811454" y="5206366"/>
            <a:ext cx="534529" cy="628671"/>
            <a:chOff x="3755" y="2064"/>
            <a:chExt cx="1851" cy="2177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39" name="Freeform 30"/>
            <p:cNvSpPr>
              <a:spLocks/>
            </p:cNvSpPr>
            <p:nvPr/>
          </p:nvSpPr>
          <p:spPr bwMode="auto">
            <a:xfrm>
              <a:off x="5052" y="2648"/>
              <a:ext cx="57" cy="113"/>
            </a:xfrm>
            <a:custGeom>
              <a:avLst/>
              <a:gdLst>
                <a:gd name="T0" fmla="*/ 0 w 115"/>
                <a:gd name="T1" fmla="*/ 0 h 224"/>
                <a:gd name="T2" fmla="*/ 32 w 115"/>
                <a:gd name="T3" fmla="*/ 11 h 224"/>
                <a:gd name="T4" fmla="*/ 58 w 115"/>
                <a:gd name="T5" fmla="*/ 20 h 224"/>
                <a:gd name="T6" fmla="*/ 75 w 115"/>
                <a:gd name="T7" fmla="*/ 30 h 224"/>
                <a:gd name="T8" fmla="*/ 92 w 115"/>
                <a:gd name="T9" fmla="*/ 46 h 224"/>
                <a:gd name="T10" fmla="*/ 105 w 115"/>
                <a:gd name="T11" fmla="*/ 65 h 224"/>
                <a:gd name="T12" fmla="*/ 112 w 115"/>
                <a:gd name="T13" fmla="*/ 87 h 224"/>
                <a:gd name="T14" fmla="*/ 115 w 115"/>
                <a:gd name="T15" fmla="*/ 112 h 224"/>
                <a:gd name="T16" fmla="*/ 113 w 115"/>
                <a:gd name="T17" fmla="*/ 133 h 224"/>
                <a:gd name="T18" fmla="*/ 108 w 115"/>
                <a:gd name="T19" fmla="*/ 153 h 224"/>
                <a:gd name="T20" fmla="*/ 100 w 115"/>
                <a:gd name="T21" fmla="*/ 172 h 224"/>
                <a:gd name="T22" fmla="*/ 87 w 115"/>
                <a:gd name="T23" fmla="*/ 189 h 224"/>
                <a:gd name="T24" fmla="*/ 71 w 115"/>
                <a:gd name="T25" fmla="*/ 203 h 224"/>
                <a:gd name="T26" fmla="*/ 51 w 115"/>
                <a:gd name="T27" fmla="*/ 214 h 224"/>
                <a:gd name="T28" fmla="*/ 28 w 115"/>
                <a:gd name="T29" fmla="*/ 222 h 224"/>
                <a:gd name="T30" fmla="*/ 0 w 115"/>
                <a:gd name="T31" fmla="*/ 224 h 224"/>
                <a:gd name="T32" fmla="*/ 0 w 115"/>
                <a:gd name="T3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5" h="224">
                  <a:moveTo>
                    <a:pt x="0" y="0"/>
                  </a:moveTo>
                  <a:lnTo>
                    <a:pt x="32" y="11"/>
                  </a:lnTo>
                  <a:lnTo>
                    <a:pt x="58" y="20"/>
                  </a:lnTo>
                  <a:lnTo>
                    <a:pt x="75" y="30"/>
                  </a:lnTo>
                  <a:lnTo>
                    <a:pt x="92" y="46"/>
                  </a:lnTo>
                  <a:lnTo>
                    <a:pt x="105" y="65"/>
                  </a:lnTo>
                  <a:lnTo>
                    <a:pt x="112" y="87"/>
                  </a:lnTo>
                  <a:lnTo>
                    <a:pt x="115" y="112"/>
                  </a:lnTo>
                  <a:lnTo>
                    <a:pt x="113" y="133"/>
                  </a:lnTo>
                  <a:lnTo>
                    <a:pt x="108" y="153"/>
                  </a:lnTo>
                  <a:lnTo>
                    <a:pt x="100" y="172"/>
                  </a:lnTo>
                  <a:lnTo>
                    <a:pt x="87" y="189"/>
                  </a:lnTo>
                  <a:lnTo>
                    <a:pt x="71" y="203"/>
                  </a:lnTo>
                  <a:lnTo>
                    <a:pt x="51" y="214"/>
                  </a:lnTo>
                  <a:lnTo>
                    <a:pt x="28" y="222"/>
                  </a:lnTo>
                  <a:lnTo>
                    <a:pt x="0" y="22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4979" y="2505"/>
              <a:ext cx="52" cy="100"/>
            </a:xfrm>
            <a:custGeom>
              <a:avLst/>
              <a:gdLst>
                <a:gd name="T0" fmla="*/ 104 w 104"/>
                <a:gd name="T1" fmla="*/ 0 h 201"/>
                <a:gd name="T2" fmla="*/ 104 w 104"/>
                <a:gd name="T3" fmla="*/ 201 h 201"/>
                <a:gd name="T4" fmla="*/ 75 w 104"/>
                <a:gd name="T5" fmla="*/ 193 h 201"/>
                <a:gd name="T6" fmla="*/ 49 w 104"/>
                <a:gd name="T7" fmla="*/ 181 h 201"/>
                <a:gd name="T8" fmla="*/ 27 w 104"/>
                <a:gd name="T9" fmla="*/ 167 h 201"/>
                <a:gd name="T10" fmla="*/ 13 w 104"/>
                <a:gd name="T11" fmla="*/ 149 h 201"/>
                <a:gd name="T12" fmla="*/ 4 w 104"/>
                <a:gd name="T13" fmla="*/ 127 h 201"/>
                <a:gd name="T14" fmla="*/ 0 w 104"/>
                <a:gd name="T15" fmla="*/ 101 h 201"/>
                <a:gd name="T16" fmla="*/ 2 w 104"/>
                <a:gd name="T17" fmla="*/ 78 h 201"/>
                <a:gd name="T18" fmla="*/ 10 w 104"/>
                <a:gd name="T19" fmla="*/ 56 h 201"/>
                <a:gd name="T20" fmla="*/ 25 w 104"/>
                <a:gd name="T21" fmla="*/ 33 h 201"/>
                <a:gd name="T22" fmla="*/ 38 w 104"/>
                <a:gd name="T23" fmla="*/ 20 h 201"/>
                <a:gd name="T24" fmla="*/ 56 w 104"/>
                <a:gd name="T25" fmla="*/ 10 h 201"/>
                <a:gd name="T26" fmla="*/ 79 w 104"/>
                <a:gd name="T27" fmla="*/ 3 h 201"/>
                <a:gd name="T28" fmla="*/ 104 w 104"/>
                <a:gd name="T2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4" h="201">
                  <a:moveTo>
                    <a:pt x="104" y="0"/>
                  </a:moveTo>
                  <a:lnTo>
                    <a:pt x="104" y="201"/>
                  </a:lnTo>
                  <a:lnTo>
                    <a:pt x="75" y="193"/>
                  </a:lnTo>
                  <a:lnTo>
                    <a:pt x="49" y="181"/>
                  </a:lnTo>
                  <a:lnTo>
                    <a:pt x="27" y="167"/>
                  </a:lnTo>
                  <a:lnTo>
                    <a:pt x="13" y="149"/>
                  </a:lnTo>
                  <a:lnTo>
                    <a:pt x="4" y="127"/>
                  </a:lnTo>
                  <a:lnTo>
                    <a:pt x="0" y="101"/>
                  </a:lnTo>
                  <a:lnTo>
                    <a:pt x="2" y="78"/>
                  </a:lnTo>
                  <a:lnTo>
                    <a:pt x="10" y="56"/>
                  </a:lnTo>
                  <a:lnTo>
                    <a:pt x="25" y="33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79" y="3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2"/>
            <p:cNvSpPr>
              <a:spLocks noEditPoints="1"/>
            </p:cNvSpPr>
            <p:nvPr/>
          </p:nvSpPr>
          <p:spPr bwMode="auto">
            <a:xfrm>
              <a:off x="4797" y="2394"/>
              <a:ext cx="490" cy="490"/>
            </a:xfrm>
            <a:custGeom>
              <a:avLst/>
              <a:gdLst>
                <a:gd name="T0" fmla="*/ 437 w 981"/>
                <a:gd name="T1" fmla="*/ 159 h 980"/>
                <a:gd name="T2" fmla="*/ 358 w 981"/>
                <a:gd name="T3" fmla="*/ 191 h 980"/>
                <a:gd name="T4" fmla="*/ 301 w 981"/>
                <a:gd name="T5" fmla="*/ 265 h 980"/>
                <a:gd name="T6" fmla="*/ 292 w 981"/>
                <a:gd name="T7" fmla="*/ 361 h 980"/>
                <a:gd name="T8" fmla="*/ 334 w 981"/>
                <a:gd name="T9" fmla="*/ 440 h 980"/>
                <a:gd name="T10" fmla="*/ 428 w 981"/>
                <a:gd name="T11" fmla="*/ 489 h 980"/>
                <a:gd name="T12" fmla="*/ 444 w 981"/>
                <a:gd name="T13" fmla="*/ 728 h 980"/>
                <a:gd name="T14" fmla="*/ 384 w 981"/>
                <a:gd name="T15" fmla="*/ 695 h 980"/>
                <a:gd name="T16" fmla="*/ 357 w 981"/>
                <a:gd name="T17" fmla="*/ 628 h 980"/>
                <a:gd name="T18" fmla="*/ 279 w 981"/>
                <a:gd name="T19" fmla="*/ 626 h 980"/>
                <a:gd name="T20" fmla="*/ 302 w 981"/>
                <a:gd name="T21" fmla="*/ 708 h 980"/>
                <a:gd name="T22" fmla="*/ 366 w 981"/>
                <a:gd name="T23" fmla="*/ 770 h 980"/>
                <a:gd name="T24" fmla="*/ 470 w 981"/>
                <a:gd name="T25" fmla="*/ 797 h 980"/>
                <a:gd name="T26" fmla="*/ 511 w 981"/>
                <a:gd name="T27" fmla="*/ 797 h 980"/>
                <a:gd name="T28" fmla="*/ 606 w 981"/>
                <a:gd name="T29" fmla="*/ 774 h 980"/>
                <a:gd name="T30" fmla="*/ 669 w 981"/>
                <a:gd name="T31" fmla="*/ 723 h 980"/>
                <a:gd name="T32" fmla="*/ 701 w 981"/>
                <a:gd name="T33" fmla="*/ 636 h 980"/>
                <a:gd name="T34" fmla="*/ 693 w 981"/>
                <a:gd name="T35" fmla="*/ 543 h 980"/>
                <a:gd name="T36" fmla="*/ 644 w 981"/>
                <a:gd name="T37" fmla="*/ 481 h 980"/>
                <a:gd name="T38" fmla="*/ 556 w 981"/>
                <a:gd name="T39" fmla="*/ 443 h 980"/>
                <a:gd name="T40" fmla="*/ 537 w 981"/>
                <a:gd name="T41" fmla="*/ 225 h 980"/>
                <a:gd name="T42" fmla="*/ 595 w 981"/>
                <a:gd name="T43" fmla="*/ 266 h 980"/>
                <a:gd name="T44" fmla="*/ 614 w 981"/>
                <a:gd name="T45" fmla="*/ 323 h 980"/>
                <a:gd name="T46" fmla="*/ 676 w 981"/>
                <a:gd name="T47" fmla="*/ 257 h 980"/>
                <a:gd name="T48" fmla="*/ 616 w 981"/>
                <a:gd name="T49" fmla="*/ 187 h 980"/>
                <a:gd name="T50" fmla="*/ 511 w 981"/>
                <a:gd name="T51" fmla="*/ 157 h 980"/>
                <a:gd name="T52" fmla="*/ 490 w 981"/>
                <a:gd name="T53" fmla="*/ 0 h 980"/>
                <a:gd name="T54" fmla="*/ 668 w 981"/>
                <a:gd name="T55" fmla="*/ 33 h 980"/>
                <a:gd name="T56" fmla="*/ 816 w 981"/>
                <a:gd name="T57" fmla="*/ 124 h 980"/>
                <a:gd name="T58" fmla="*/ 924 w 981"/>
                <a:gd name="T59" fmla="*/ 260 h 980"/>
                <a:gd name="T60" fmla="*/ 977 w 981"/>
                <a:gd name="T61" fmla="*/ 429 h 980"/>
                <a:gd name="T62" fmla="*/ 966 w 981"/>
                <a:gd name="T63" fmla="*/ 611 h 980"/>
                <a:gd name="T64" fmla="*/ 892 w 981"/>
                <a:gd name="T65" fmla="*/ 769 h 980"/>
                <a:gd name="T66" fmla="*/ 771 w 981"/>
                <a:gd name="T67" fmla="*/ 892 h 980"/>
                <a:gd name="T68" fmla="*/ 611 w 981"/>
                <a:gd name="T69" fmla="*/ 965 h 980"/>
                <a:gd name="T70" fmla="*/ 429 w 981"/>
                <a:gd name="T71" fmla="*/ 976 h 980"/>
                <a:gd name="T72" fmla="*/ 260 w 981"/>
                <a:gd name="T73" fmla="*/ 922 h 980"/>
                <a:gd name="T74" fmla="*/ 124 w 981"/>
                <a:gd name="T75" fmla="*/ 815 h 980"/>
                <a:gd name="T76" fmla="*/ 33 w 981"/>
                <a:gd name="T77" fmla="*/ 667 h 980"/>
                <a:gd name="T78" fmla="*/ 0 w 981"/>
                <a:gd name="T79" fmla="*/ 489 h 980"/>
                <a:gd name="T80" fmla="*/ 33 w 981"/>
                <a:gd name="T81" fmla="*/ 312 h 980"/>
                <a:gd name="T82" fmla="*/ 124 w 981"/>
                <a:gd name="T83" fmla="*/ 165 h 980"/>
                <a:gd name="T84" fmla="*/ 260 w 981"/>
                <a:gd name="T85" fmla="*/ 58 h 980"/>
                <a:gd name="T86" fmla="*/ 429 w 981"/>
                <a:gd name="T87" fmla="*/ 4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81" h="980">
                  <a:moveTo>
                    <a:pt x="470" y="100"/>
                  </a:moveTo>
                  <a:lnTo>
                    <a:pt x="470" y="157"/>
                  </a:lnTo>
                  <a:lnTo>
                    <a:pt x="437" y="159"/>
                  </a:lnTo>
                  <a:lnTo>
                    <a:pt x="408" y="166"/>
                  </a:lnTo>
                  <a:lnTo>
                    <a:pt x="382" y="176"/>
                  </a:lnTo>
                  <a:lnTo>
                    <a:pt x="358" y="191"/>
                  </a:lnTo>
                  <a:lnTo>
                    <a:pt x="337" y="211"/>
                  </a:lnTo>
                  <a:lnTo>
                    <a:pt x="317" y="237"/>
                  </a:lnTo>
                  <a:lnTo>
                    <a:pt x="301" y="265"/>
                  </a:lnTo>
                  <a:lnTo>
                    <a:pt x="293" y="295"/>
                  </a:lnTo>
                  <a:lnTo>
                    <a:pt x="289" y="327"/>
                  </a:lnTo>
                  <a:lnTo>
                    <a:pt x="292" y="361"/>
                  </a:lnTo>
                  <a:lnTo>
                    <a:pt x="301" y="392"/>
                  </a:lnTo>
                  <a:lnTo>
                    <a:pt x="314" y="418"/>
                  </a:lnTo>
                  <a:lnTo>
                    <a:pt x="334" y="440"/>
                  </a:lnTo>
                  <a:lnTo>
                    <a:pt x="359" y="460"/>
                  </a:lnTo>
                  <a:lnTo>
                    <a:pt x="391" y="476"/>
                  </a:lnTo>
                  <a:lnTo>
                    <a:pt x="428" y="489"/>
                  </a:lnTo>
                  <a:lnTo>
                    <a:pt x="470" y="500"/>
                  </a:lnTo>
                  <a:lnTo>
                    <a:pt x="470" y="732"/>
                  </a:lnTo>
                  <a:lnTo>
                    <a:pt x="444" y="728"/>
                  </a:lnTo>
                  <a:lnTo>
                    <a:pt x="420" y="720"/>
                  </a:lnTo>
                  <a:lnTo>
                    <a:pt x="400" y="710"/>
                  </a:lnTo>
                  <a:lnTo>
                    <a:pt x="384" y="695"/>
                  </a:lnTo>
                  <a:lnTo>
                    <a:pt x="371" y="678"/>
                  </a:lnTo>
                  <a:lnTo>
                    <a:pt x="363" y="655"/>
                  </a:lnTo>
                  <a:lnTo>
                    <a:pt x="357" y="628"/>
                  </a:lnTo>
                  <a:lnTo>
                    <a:pt x="353" y="592"/>
                  </a:lnTo>
                  <a:lnTo>
                    <a:pt x="277" y="592"/>
                  </a:lnTo>
                  <a:lnTo>
                    <a:pt x="279" y="626"/>
                  </a:lnTo>
                  <a:lnTo>
                    <a:pt x="284" y="658"/>
                  </a:lnTo>
                  <a:lnTo>
                    <a:pt x="292" y="686"/>
                  </a:lnTo>
                  <a:lnTo>
                    <a:pt x="302" y="708"/>
                  </a:lnTo>
                  <a:lnTo>
                    <a:pt x="320" y="733"/>
                  </a:lnTo>
                  <a:lnTo>
                    <a:pt x="341" y="753"/>
                  </a:lnTo>
                  <a:lnTo>
                    <a:pt x="366" y="770"/>
                  </a:lnTo>
                  <a:lnTo>
                    <a:pt x="396" y="783"/>
                  </a:lnTo>
                  <a:lnTo>
                    <a:pt x="432" y="791"/>
                  </a:lnTo>
                  <a:lnTo>
                    <a:pt x="470" y="797"/>
                  </a:lnTo>
                  <a:lnTo>
                    <a:pt x="470" y="880"/>
                  </a:lnTo>
                  <a:lnTo>
                    <a:pt x="511" y="880"/>
                  </a:lnTo>
                  <a:lnTo>
                    <a:pt x="511" y="797"/>
                  </a:lnTo>
                  <a:lnTo>
                    <a:pt x="547" y="791"/>
                  </a:lnTo>
                  <a:lnTo>
                    <a:pt x="578" y="783"/>
                  </a:lnTo>
                  <a:lnTo>
                    <a:pt x="606" y="774"/>
                  </a:lnTo>
                  <a:lnTo>
                    <a:pt x="628" y="761"/>
                  </a:lnTo>
                  <a:lnTo>
                    <a:pt x="651" y="744"/>
                  </a:lnTo>
                  <a:lnTo>
                    <a:pt x="669" y="723"/>
                  </a:lnTo>
                  <a:lnTo>
                    <a:pt x="684" y="698"/>
                  </a:lnTo>
                  <a:lnTo>
                    <a:pt x="694" y="669"/>
                  </a:lnTo>
                  <a:lnTo>
                    <a:pt x="701" y="636"/>
                  </a:lnTo>
                  <a:lnTo>
                    <a:pt x="702" y="600"/>
                  </a:lnTo>
                  <a:lnTo>
                    <a:pt x="700" y="570"/>
                  </a:lnTo>
                  <a:lnTo>
                    <a:pt x="693" y="543"/>
                  </a:lnTo>
                  <a:lnTo>
                    <a:pt x="681" y="520"/>
                  </a:lnTo>
                  <a:lnTo>
                    <a:pt x="665" y="498"/>
                  </a:lnTo>
                  <a:lnTo>
                    <a:pt x="644" y="481"/>
                  </a:lnTo>
                  <a:lnTo>
                    <a:pt x="623" y="469"/>
                  </a:lnTo>
                  <a:lnTo>
                    <a:pt x="594" y="456"/>
                  </a:lnTo>
                  <a:lnTo>
                    <a:pt x="556" y="443"/>
                  </a:lnTo>
                  <a:lnTo>
                    <a:pt x="510" y="430"/>
                  </a:lnTo>
                  <a:lnTo>
                    <a:pt x="510" y="221"/>
                  </a:lnTo>
                  <a:lnTo>
                    <a:pt x="537" y="225"/>
                  </a:lnTo>
                  <a:lnTo>
                    <a:pt x="561" y="235"/>
                  </a:lnTo>
                  <a:lnTo>
                    <a:pt x="581" y="248"/>
                  </a:lnTo>
                  <a:lnTo>
                    <a:pt x="595" y="266"/>
                  </a:lnTo>
                  <a:lnTo>
                    <a:pt x="605" y="283"/>
                  </a:lnTo>
                  <a:lnTo>
                    <a:pt x="610" y="302"/>
                  </a:lnTo>
                  <a:lnTo>
                    <a:pt x="614" y="323"/>
                  </a:lnTo>
                  <a:lnTo>
                    <a:pt x="688" y="323"/>
                  </a:lnTo>
                  <a:lnTo>
                    <a:pt x="684" y="289"/>
                  </a:lnTo>
                  <a:lnTo>
                    <a:pt x="676" y="257"/>
                  </a:lnTo>
                  <a:lnTo>
                    <a:pt x="661" y="231"/>
                  </a:lnTo>
                  <a:lnTo>
                    <a:pt x="642" y="207"/>
                  </a:lnTo>
                  <a:lnTo>
                    <a:pt x="616" y="187"/>
                  </a:lnTo>
                  <a:lnTo>
                    <a:pt x="586" y="173"/>
                  </a:lnTo>
                  <a:lnTo>
                    <a:pt x="550" y="162"/>
                  </a:lnTo>
                  <a:lnTo>
                    <a:pt x="511" y="157"/>
                  </a:lnTo>
                  <a:lnTo>
                    <a:pt x="511" y="100"/>
                  </a:lnTo>
                  <a:lnTo>
                    <a:pt x="470" y="100"/>
                  </a:lnTo>
                  <a:close/>
                  <a:moveTo>
                    <a:pt x="490" y="0"/>
                  </a:moveTo>
                  <a:lnTo>
                    <a:pt x="552" y="4"/>
                  </a:lnTo>
                  <a:lnTo>
                    <a:pt x="611" y="14"/>
                  </a:lnTo>
                  <a:lnTo>
                    <a:pt x="668" y="33"/>
                  </a:lnTo>
                  <a:lnTo>
                    <a:pt x="721" y="58"/>
                  </a:lnTo>
                  <a:lnTo>
                    <a:pt x="771" y="88"/>
                  </a:lnTo>
                  <a:lnTo>
                    <a:pt x="816" y="124"/>
                  </a:lnTo>
                  <a:lnTo>
                    <a:pt x="857" y="165"/>
                  </a:lnTo>
                  <a:lnTo>
                    <a:pt x="892" y="209"/>
                  </a:lnTo>
                  <a:lnTo>
                    <a:pt x="924" y="260"/>
                  </a:lnTo>
                  <a:lnTo>
                    <a:pt x="948" y="312"/>
                  </a:lnTo>
                  <a:lnTo>
                    <a:pt x="966" y="369"/>
                  </a:lnTo>
                  <a:lnTo>
                    <a:pt x="977" y="429"/>
                  </a:lnTo>
                  <a:lnTo>
                    <a:pt x="981" y="489"/>
                  </a:lnTo>
                  <a:lnTo>
                    <a:pt x="977" y="551"/>
                  </a:lnTo>
                  <a:lnTo>
                    <a:pt x="966" y="611"/>
                  </a:lnTo>
                  <a:lnTo>
                    <a:pt x="948" y="666"/>
                  </a:lnTo>
                  <a:lnTo>
                    <a:pt x="924" y="720"/>
                  </a:lnTo>
                  <a:lnTo>
                    <a:pt x="892" y="769"/>
                  </a:lnTo>
                  <a:lnTo>
                    <a:pt x="857" y="815"/>
                  </a:lnTo>
                  <a:lnTo>
                    <a:pt x="816" y="856"/>
                  </a:lnTo>
                  <a:lnTo>
                    <a:pt x="771" y="892"/>
                  </a:lnTo>
                  <a:lnTo>
                    <a:pt x="721" y="922"/>
                  </a:lnTo>
                  <a:lnTo>
                    <a:pt x="668" y="947"/>
                  </a:lnTo>
                  <a:lnTo>
                    <a:pt x="611" y="965"/>
                  </a:lnTo>
                  <a:lnTo>
                    <a:pt x="552" y="976"/>
                  </a:lnTo>
                  <a:lnTo>
                    <a:pt x="490" y="980"/>
                  </a:lnTo>
                  <a:lnTo>
                    <a:pt x="429" y="976"/>
                  </a:lnTo>
                  <a:lnTo>
                    <a:pt x="370" y="965"/>
                  </a:lnTo>
                  <a:lnTo>
                    <a:pt x="313" y="947"/>
                  </a:lnTo>
                  <a:lnTo>
                    <a:pt x="260" y="922"/>
                  </a:lnTo>
                  <a:lnTo>
                    <a:pt x="210" y="892"/>
                  </a:lnTo>
                  <a:lnTo>
                    <a:pt x="165" y="856"/>
                  </a:lnTo>
                  <a:lnTo>
                    <a:pt x="124" y="815"/>
                  </a:lnTo>
                  <a:lnTo>
                    <a:pt x="87" y="770"/>
                  </a:lnTo>
                  <a:lnTo>
                    <a:pt x="57" y="720"/>
                  </a:lnTo>
                  <a:lnTo>
                    <a:pt x="33" y="667"/>
                  </a:lnTo>
                  <a:lnTo>
                    <a:pt x="15" y="611"/>
                  </a:lnTo>
                  <a:lnTo>
                    <a:pt x="4" y="551"/>
                  </a:lnTo>
                  <a:lnTo>
                    <a:pt x="0" y="489"/>
                  </a:lnTo>
                  <a:lnTo>
                    <a:pt x="4" y="429"/>
                  </a:lnTo>
                  <a:lnTo>
                    <a:pt x="15" y="369"/>
                  </a:lnTo>
                  <a:lnTo>
                    <a:pt x="33" y="312"/>
                  </a:lnTo>
                  <a:lnTo>
                    <a:pt x="57" y="260"/>
                  </a:lnTo>
                  <a:lnTo>
                    <a:pt x="87" y="209"/>
                  </a:lnTo>
                  <a:lnTo>
                    <a:pt x="124" y="165"/>
                  </a:lnTo>
                  <a:lnTo>
                    <a:pt x="165" y="124"/>
                  </a:lnTo>
                  <a:lnTo>
                    <a:pt x="210" y="88"/>
                  </a:lnTo>
                  <a:lnTo>
                    <a:pt x="260" y="58"/>
                  </a:lnTo>
                  <a:lnTo>
                    <a:pt x="313" y="33"/>
                  </a:lnTo>
                  <a:lnTo>
                    <a:pt x="370" y="14"/>
                  </a:lnTo>
                  <a:lnTo>
                    <a:pt x="429" y="4"/>
                  </a:lnTo>
                  <a:lnTo>
                    <a:pt x="4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4578" y="2255"/>
              <a:ext cx="44" cy="84"/>
            </a:xfrm>
            <a:custGeom>
              <a:avLst/>
              <a:gdLst>
                <a:gd name="T0" fmla="*/ 0 w 87"/>
                <a:gd name="T1" fmla="*/ 0 h 169"/>
                <a:gd name="T2" fmla="*/ 25 w 87"/>
                <a:gd name="T3" fmla="*/ 8 h 169"/>
                <a:gd name="T4" fmla="*/ 44 w 87"/>
                <a:gd name="T5" fmla="*/ 16 h 169"/>
                <a:gd name="T6" fmla="*/ 57 w 87"/>
                <a:gd name="T7" fmla="*/ 24 h 169"/>
                <a:gd name="T8" fmla="*/ 70 w 87"/>
                <a:gd name="T9" fmla="*/ 36 h 169"/>
                <a:gd name="T10" fmla="*/ 80 w 87"/>
                <a:gd name="T11" fmla="*/ 50 h 169"/>
                <a:gd name="T12" fmla="*/ 86 w 87"/>
                <a:gd name="T13" fmla="*/ 66 h 169"/>
                <a:gd name="T14" fmla="*/ 87 w 87"/>
                <a:gd name="T15" fmla="*/ 85 h 169"/>
                <a:gd name="T16" fmla="*/ 85 w 87"/>
                <a:gd name="T17" fmla="*/ 108 h 169"/>
                <a:gd name="T18" fmla="*/ 77 w 87"/>
                <a:gd name="T19" fmla="*/ 130 h 169"/>
                <a:gd name="T20" fmla="*/ 64 w 87"/>
                <a:gd name="T21" fmla="*/ 145 h 169"/>
                <a:gd name="T22" fmla="*/ 47 w 87"/>
                <a:gd name="T23" fmla="*/ 159 h 169"/>
                <a:gd name="T24" fmla="*/ 25 w 87"/>
                <a:gd name="T25" fmla="*/ 167 h 169"/>
                <a:gd name="T26" fmla="*/ 0 w 87"/>
                <a:gd name="T27" fmla="*/ 169 h 169"/>
                <a:gd name="T28" fmla="*/ 0 w 87"/>
                <a:gd name="T2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" h="169">
                  <a:moveTo>
                    <a:pt x="0" y="0"/>
                  </a:moveTo>
                  <a:lnTo>
                    <a:pt x="25" y="8"/>
                  </a:lnTo>
                  <a:lnTo>
                    <a:pt x="44" y="16"/>
                  </a:lnTo>
                  <a:lnTo>
                    <a:pt x="57" y="24"/>
                  </a:lnTo>
                  <a:lnTo>
                    <a:pt x="70" y="36"/>
                  </a:lnTo>
                  <a:lnTo>
                    <a:pt x="80" y="50"/>
                  </a:lnTo>
                  <a:lnTo>
                    <a:pt x="86" y="66"/>
                  </a:lnTo>
                  <a:lnTo>
                    <a:pt x="87" y="85"/>
                  </a:lnTo>
                  <a:lnTo>
                    <a:pt x="85" y="108"/>
                  </a:lnTo>
                  <a:lnTo>
                    <a:pt x="77" y="130"/>
                  </a:lnTo>
                  <a:lnTo>
                    <a:pt x="64" y="145"/>
                  </a:lnTo>
                  <a:lnTo>
                    <a:pt x="47" y="159"/>
                  </a:lnTo>
                  <a:lnTo>
                    <a:pt x="25" y="167"/>
                  </a:lnTo>
                  <a:lnTo>
                    <a:pt x="0" y="16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4"/>
            <p:cNvSpPr>
              <a:spLocks/>
            </p:cNvSpPr>
            <p:nvPr/>
          </p:nvSpPr>
          <p:spPr bwMode="auto">
            <a:xfrm>
              <a:off x="4524" y="2147"/>
              <a:ext cx="39" cy="75"/>
            </a:xfrm>
            <a:custGeom>
              <a:avLst/>
              <a:gdLst>
                <a:gd name="T0" fmla="*/ 78 w 78"/>
                <a:gd name="T1" fmla="*/ 0 h 151"/>
                <a:gd name="T2" fmla="*/ 78 w 78"/>
                <a:gd name="T3" fmla="*/ 151 h 151"/>
                <a:gd name="T4" fmla="*/ 56 w 78"/>
                <a:gd name="T5" fmla="*/ 144 h 151"/>
                <a:gd name="T6" fmla="*/ 37 w 78"/>
                <a:gd name="T7" fmla="*/ 136 h 151"/>
                <a:gd name="T8" fmla="*/ 21 w 78"/>
                <a:gd name="T9" fmla="*/ 126 h 151"/>
                <a:gd name="T10" fmla="*/ 9 w 78"/>
                <a:gd name="T11" fmla="*/ 112 h 151"/>
                <a:gd name="T12" fmla="*/ 3 w 78"/>
                <a:gd name="T13" fmla="*/ 97 h 151"/>
                <a:gd name="T14" fmla="*/ 0 w 78"/>
                <a:gd name="T15" fmla="*/ 77 h 151"/>
                <a:gd name="T16" fmla="*/ 3 w 78"/>
                <a:gd name="T17" fmla="*/ 58 h 151"/>
                <a:gd name="T18" fmla="*/ 8 w 78"/>
                <a:gd name="T19" fmla="*/ 42 h 151"/>
                <a:gd name="T20" fmla="*/ 19 w 78"/>
                <a:gd name="T21" fmla="*/ 27 h 151"/>
                <a:gd name="T22" fmla="*/ 33 w 78"/>
                <a:gd name="T23" fmla="*/ 12 h 151"/>
                <a:gd name="T24" fmla="*/ 53 w 78"/>
                <a:gd name="T25" fmla="*/ 4 h 151"/>
                <a:gd name="T26" fmla="*/ 78 w 78"/>
                <a:gd name="T2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51">
                  <a:moveTo>
                    <a:pt x="78" y="0"/>
                  </a:moveTo>
                  <a:lnTo>
                    <a:pt x="78" y="151"/>
                  </a:lnTo>
                  <a:lnTo>
                    <a:pt x="56" y="144"/>
                  </a:lnTo>
                  <a:lnTo>
                    <a:pt x="37" y="136"/>
                  </a:lnTo>
                  <a:lnTo>
                    <a:pt x="21" y="126"/>
                  </a:lnTo>
                  <a:lnTo>
                    <a:pt x="9" y="112"/>
                  </a:lnTo>
                  <a:lnTo>
                    <a:pt x="3" y="97"/>
                  </a:lnTo>
                  <a:lnTo>
                    <a:pt x="0" y="77"/>
                  </a:lnTo>
                  <a:lnTo>
                    <a:pt x="3" y="58"/>
                  </a:lnTo>
                  <a:lnTo>
                    <a:pt x="8" y="42"/>
                  </a:lnTo>
                  <a:lnTo>
                    <a:pt x="19" y="27"/>
                  </a:lnTo>
                  <a:lnTo>
                    <a:pt x="33" y="12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5"/>
            <p:cNvSpPr>
              <a:spLocks noEditPoints="1"/>
            </p:cNvSpPr>
            <p:nvPr/>
          </p:nvSpPr>
          <p:spPr bwMode="auto">
            <a:xfrm>
              <a:off x="4387" y="2064"/>
              <a:ext cx="367" cy="368"/>
            </a:xfrm>
            <a:custGeom>
              <a:avLst/>
              <a:gdLst>
                <a:gd name="T0" fmla="*/ 352 w 735"/>
                <a:gd name="T1" fmla="*/ 119 h 736"/>
                <a:gd name="T2" fmla="*/ 295 w 735"/>
                <a:gd name="T3" fmla="*/ 128 h 736"/>
                <a:gd name="T4" fmla="*/ 253 w 735"/>
                <a:gd name="T5" fmla="*/ 158 h 736"/>
                <a:gd name="T6" fmla="*/ 221 w 735"/>
                <a:gd name="T7" fmla="*/ 215 h 736"/>
                <a:gd name="T8" fmla="*/ 219 w 735"/>
                <a:gd name="T9" fmla="*/ 272 h 736"/>
                <a:gd name="T10" fmla="*/ 236 w 735"/>
                <a:gd name="T11" fmla="*/ 314 h 736"/>
                <a:gd name="T12" fmla="*/ 269 w 735"/>
                <a:gd name="T13" fmla="*/ 346 h 736"/>
                <a:gd name="T14" fmla="*/ 320 w 735"/>
                <a:gd name="T15" fmla="*/ 367 h 736"/>
                <a:gd name="T16" fmla="*/ 352 w 735"/>
                <a:gd name="T17" fmla="*/ 549 h 736"/>
                <a:gd name="T18" fmla="*/ 307 w 735"/>
                <a:gd name="T19" fmla="*/ 537 h 736"/>
                <a:gd name="T20" fmla="*/ 278 w 735"/>
                <a:gd name="T21" fmla="*/ 508 h 736"/>
                <a:gd name="T22" fmla="*/ 268 w 735"/>
                <a:gd name="T23" fmla="*/ 471 h 736"/>
                <a:gd name="T24" fmla="*/ 208 w 735"/>
                <a:gd name="T25" fmla="*/ 445 h 736"/>
                <a:gd name="T26" fmla="*/ 216 w 735"/>
                <a:gd name="T27" fmla="*/ 508 h 736"/>
                <a:gd name="T28" fmla="*/ 242 w 735"/>
                <a:gd name="T29" fmla="*/ 554 h 736"/>
                <a:gd name="T30" fmla="*/ 287 w 735"/>
                <a:gd name="T31" fmla="*/ 584 h 736"/>
                <a:gd name="T32" fmla="*/ 352 w 735"/>
                <a:gd name="T33" fmla="*/ 598 h 736"/>
                <a:gd name="T34" fmla="*/ 382 w 735"/>
                <a:gd name="T35" fmla="*/ 660 h 736"/>
                <a:gd name="T36" fmla="*/ 418 w 735"/>
                <a:gd name="T37" fmla="*/ 592 h 736"/>
                <a:gd name="T38" fmla="*/ 472 w 735"/>
                <a:gd name="T39" fmla="*/ 571 h 736"/>
                <a:gd name="T40" fmla="*/ 506 w 735"/>
                <a:gd name="T41" fmla="*/ 536 h 736"/>
                <a:gd name="T42" fmla="*/ 525 w 735"/>
                <a:gd name="T43" fmla="*/ 483 h 736"/>
                <a:gd name="T44" fmla="*/ 524 w 735"/>
                <a:gd name="T45" fmla="*/ 422 h 736"/>
                <a:gd name="T46" fmla="*/ 502 w 735"/>
                <a:gd name="T47" fmla="*/ 379 h 736"/>
                <a:gd name="T48" fmla="*/ 467 w 735"/>
                <a:gd name="T49" fmla="*/ 352 h 736"/>
                <a:gd name="T50" fmla="*/ 417 w 735"/>
                <a:gd name="T51" fmla="*/ 332 h 736"/>
                <a:gd name="T52" fmla="*/ 382 w 735"/>
                <a:gd name="T53" fmla="*/ 166 h 736"/>
                <a:gd name="T54" fmla="*/ 421 w 735"/>
                <a:gd name="T55" fmla="*/ 175 h 736"/>
                <a:gd name="T56" fmla="*/ 447 w 735"/>
                <a:gd name="T57" fmla="*/ 201 h 736"/>
                <a:gd name="T58" fmla="*/ 460 w 735"/>
                <a:gd name="T59" fmla="*/ 243 h 736"/>
                <a:gd name="T60" fmla="*/ 513 w 735"/>
                <a:gd name="T61" fmla="*/ 216 h 736"/>
                <a:gd name="T62" fmla="*/ 496 w 735"/>
                <a:gd name="T63" fmla="*/ 173 h 736"/>
                <a:gd name="T64" fmla="*/ 462 w 735"/>
                <a:gd name="T65" fmla="*/ 140 h 736"/>
                <a:gd name="T66" fmla="*/ 413 w 735"/>
                <a:gd name="T67" fmla="*/ 121 h 736"/>
                <a:gd name="T68" fmla="*/ 382 w 735"/>
                <a:gd name="T69" fmla="*/ 75 h 736"/>
                <a:gd name="T70" fmla="*/ 368 w 735"/>
                <a:gd name="T71" fmla="*/ 0 h 736"/>
                <a:gd name="T72" fmla="*/ 473 w 735"/>
                <a:gd name="T73" fmla="*/ 16 h 736"/>
                <a:gd name="T74" fmla="*/ 567 w 735"/>
                <a:gd name="T75" fmla="*/ 59 h 736"/>
                <a:gd name="T76" fmla="*/ 645 w 735"/>
                <a:gd name="T77" fmla="*/ 127 h 736"/>
                <a:gd name="T78" fmla="*/ 700 w 735"/>
                <a:gd name="T79" fmla="*/ 212 h 736"/>
                <a:gd name="T80" fmla="*/ 731 w 735"/>
                <a:gd name="T81" fmla="*/ 313 h 736"/>
                <a:gd name="T82" fmla="*/ 731 w 735"/>
                <a:gd name="T83" fmla="*/ 422 h 736"/>
                <a:gd name="T84" fmla="*/ 700 w 735"/>
                <a:gd name="T85" fmla="*/ 522 h 736"/>
                <a:gd name="T86" fmla="*/ 645 w 735"/>
                <a:gd name="T87" fmla="*/ 610 h 736"/>
                <a:gd name="T88" fmla="*/ 567 w 735"/>
                <a:gd name="T89" fmla="*/ 677 h 736"/>
                <a:gd name="T90" fmla="*/ 473 w 735"/>
                <a:gd name="T91" fmla="*/ 720 h 736"/>
                <a:gd name="T92" fmla="*/ 368 w 735"/>
                <a:gd name="T93" fmla="*/ 736 h 736"/>
                <a:gd name="T94" fmla="*/ 261 w 735"/>
                <a:gd name="T95" fmla="*/ 720 h 736"/>
                <a:gd name="T96" fmla="*/ 167 w 735"/>
                <a:gd name="T97" fmla="*/ 677 h 736"/>
                <a:gd name="T98" fmla="*/ 89 w 735"/>
                <a:gd name="T99" fmla="*/ 610 h 736"/>
                <a:gd name="T100" fmla="*/ 34 w 735"/>
                <a:gd name="T101" fmla="*/ 522 h 736"/>
                <a:gd name="T102" fmla="*/ 4 w 735"/>
                <a:gd name="T103" fmla="*/ 422 h 736"/>
                <a:gd name="T104" fmla="*/ 4 w 735"/>
                <a:gd name="T105" fmla="*/ 313 h 736"/>
                <a:gd name="T106" fmla="*/ 34 w 735"/>
                <a:gd name="T107" fmla="*/ 212 h 736"/>
                <a:gd name="T108" fmla="*/ 89 w 735"/>
                <a:gd name="T109" fmla="*/ 127 h 736"/>
                <a:gd name="T110" fmla="*/ 167 w 735"/>
                <a:gd name="T111" fmla="*/ 59 h 736"/>
                <a:gd name="T112" fmla="*/ 261 w 735"/>
                <a:gd name="T113" fmla="*/ 16 h 736"/>
                <a:gd name="T114" fmla="*/ 368 w 735"/>
                <a:gd name="T115" fmla="*/ 0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35" h="736">
                  <a:moveTo>
                    <a:pt x="352" y="75"/>
                  </a:moveTo>
                  <a:lnTo>
                    <a:pt x="352" y="119"/>
                  </a:lnTo>
                  <a:lnTo>
                    <a:pt x="322" y="121"/>
                  </a:lnTo>
                  <a:lnTo>
                    <a:pt x="295" y="128"/>
                  </a:lnTo>
                  <a:lnTo>
                    <a:pt x="273" y="141"/>
                  </a:lnTo>
                  <a:lnTo>
                    <a:pt x="253" y="158"/>
                  </a:lnTo>
                  <a:lnTo>
                    <a:pt x="233" y="185"/>
                  </a:lnTo>
                  <a:lnTo>
                    <a:pt x="221" y="215"/>
                  </a:lnTo>
                  <a:lnTo>
                    <a:pt x="217" y="245"/>
                  </a:lnTo>
                  <a:lnTo>
                    <a:pt x="219" y="272"/>
                  </a:lnTo>
                  <a:lnTo>
                    <a:pt x="225" y="294"/>
                  </a:lnTo>
                  <a:lnTo>
                    <a:pt x="236" y="314"/>
                  </a:lnTo>
                  <a:lnTo>
                    <a:pt x="250" y="331"/>
                  </a:lnTo>
                  <a:lnTo>
                    <a:pt x="269" y="346"/>
                  </a:lnTo>
                  <a:lnTo>
                    <a:pt x="293" y="358"/>
                  </a:lnTo>
                  <a:lnTo>
                    <a:pt x="320" y="367"/>
                  </a:lnTo>
                  <a:lnTo>
                    <a:pt x="352" y="375"/>
                  </a:lnTo>
                  <a:lnTo>
                    <a:pt x="352" y="549"/>
                  </a:lnTo>
                  <a:lnTo>
                    <a:pt x="327" y="545"/>
                  </a:lnTo>
                  <a:lnTo>
                    <a:pt x="307" y="537"/>
                  </a:lnTo>
                  <a:lnTo>
                    <a:pt x="290" y="524"/>
                  </a:lnTo>
                  <a:lnTo>
                    <a:pt x="278" y="508"/>
                  </a:lnTo>
                  <a:lnTo>
                    <a:pt x="272" y="492"/>
                  </a:lnTo>
                  <a:lnTo>
                    <a:pt x="268" y="471"/>
                  </a:lnTo>
                  <a:lnTo>
                    <a:pt x="265" y="445"/>
                  </a:lnTo>
                  <a:lnTo>
                    <a:pt x="208" y="445"/>
                  </a:lnTo>
                  <a:lnTo>
                    <a:pt x="209" y="479"/>
                  </a:lnTo>
                  <a:lnTo>
                    <a:pt x="216" y="508"/>
                  </a:lnTo>
                  <a:lnTo>
                    <a:pt x="227" y="532"/>
                  </a:lnTo>
                  <a:lnTo>
                    <a:pt x="242" y="554"/>
                  </a:lnTo>
                  <a:lnTo>
                    <a:pt x="262" y="571"/>
                  </a:lnTo>
                  <a:lnTo>
                    <a:pt x="287" y="584"/>
                  </a:lnTo>
                  <a:lnTo>
                    <a:pt x="318" y="592"/>
                  </a:lnTo>
                  <a:lnTo>
                    <a:pt x="352" y="598"/>
                  </a:lnTo>
                  <a:lnTo>
                    <a:pt x="352" y="660"/>
                  </a:lnTo>
                  <a:lnTo>
                    <a:pt x="382" y="660"/>
                  </a:lnTo>
                  <a:lnTo>
                    <a:pt x="382" y="598"/>
                  </a:lnTo>
                  <a:lnTo>
                    <a:pt x="418" y="592"/>
                  </a:lnTo>
                  <a:lnTo>
                    <a:pt x="448" y="583"/>
                  </a:lnTo>
                  <a:lnTo>
                    <a:pt x="472" y="571"/>
                  </a:lnTo>
                  <a:lnTo>
                    <a:pt x="492" y="555"/>
                  </a:lnTo>
                  <a:lnTo>
                    <a:pt x="506" y="536"/>
                  </a:lnTo>
                  <a:lnTo>
                    <a:pt x="518" y="511"/>
                  </a:lnTo>
                  <a:lnTo>
                    <a:pt x="525" y="483"/>
                  </a:lnTo>
                  <a:lnTo>
                    <a:pt x="526" y="451"/>
                  </a:lnTo>
                  <a:lnTo>
                    <a:pt x="524" y="422"/>
                  </a:lnTo>
                  <a:lnTo>
                    <a:pt x="516" y="398"/>
                  </a:lnTo>
                  <a:lnTo>
                    <a:pt x="502" y="379"/>
                  </a:lnTo>
                  <a:lnTo>
                    <a:pt x="484" y="362"/>
                  </a:lnTo>
                  <a:lnTo>
                    <a:pt x="467" y="352"/>
                  </a:lnTo>
                  <a:lnTo>
                    <a:pt x="446" y="343"/>
                  </a:lnTo>
                  <a:lnTo>
                    <a:pt x="417" y="332"/>
                  </a:lnTo>
                  <a:lnTo>
                    <a:pt x="382" y="322"/>
                  </a:lnTo>
                  <a:lnTo>
                    <a:pt x="382" y="166"/>
                  </a:lnTo>
                  <a:lnTo>
                    <a:pt x="403" y="169"/>
                  </a:lnTo>
                  <a:lnTo>
                    <a:pt x="421" y="175"/>
                  </a:lnTo>
                  <a:lnTo>
                    <a:pt x="435" y="186"/>
                  </a:lnTo>
                  <a:lnTo>
                    <a:pt x="447" y="201"/>
                  </a:lnTo>
                  <a:lnTo>
                    <a:pt x="456" y="220"/>
                  </a:lnTo>
                  <a:lnTo>
                    <a:pt x="460" y="243"/>
                  </a:lnTo>
                  <a:lnTo>
                    <a:pt x="516" y="243"/>
                  </a:lnTo>
                  <a:lnTo>
                    <a:pt x="513" y="216"/>
                  </a:lnTo>
                  <a:lnTo>
                    <a:pt x="506" y="194"/>
                  </a:lnTo>
                  <a:lnTo>
                    <a:pt x="496" y="173"/>
                  </a:lnTo>
                  <a:lnTo>
                    <a:pt x="480" y="156"/>
                  </a:lnTo>
                  <a:lnTo>
                    <a:pt x="462" y="140"/>
                  </a:lnTo>
                  <a:lnTo>
                    <a:pt x="439" y="129"/>
                  </a:lnTo>
                  <a:lnTo>
                    <a:pt x="413" y="121"/>
                  </a:lnTo>
                  <a:lnTo>
                    <a:pt x="382" y="117"/>
                  </a:lnTo>
                  <a:lnTo>
                    <a:pt x="382" y="75"/>
                  </a:lnTo>
                  <a:lnTo>
                    <a:pt x="352" y="75"/>
                  </a:lnTo>
                  <a:close/>
                  <a:moveTo>
                    <a:pt x="368" y="0"/>
                  </a:moveTo>
                  <a:lnTo>
                    <a:pt x="422" y="4"/>
                  </a:lnTo>
                  <a:lnTo>
                    <a:pt x="473" y="16"/>
                  </a:lnTo>
                  <a:lnTo>
                    <a:pt x="522" y="34"/>
                  </a:lnTo>
                  <a:lnTo>
                    <a:pt x="567" y="59"/>
                  </a:lnTo>
                  <a:lnTo>
                    <a:pt x="608" y="90"/>
                  </a:lnTo>
                  <a:lnTo>
                    <a:pt x="645" y="127"/>
                  </a:lnTo>
                  <a:lnTo>
                    <a:pt x="675" y="168"/>
                  </a:lnTo>
                  <a:lnTo>
                    <a:pt x="700" y="212"/>
                  </a:lnTo>
                  <a:lnTo>
                    <a:pt x="720" y="261"/>
                  </a:lnTo>
                  <a:lnTo>
                    <a:pt x="731" y="313"/>
                  </a:lnTo>
                  <a:lnTo>
                    <a:pt x="735" y="368"/>
                  </a:lnTo>
                  <a:lnTo>
                    <a:pt x="731" y="422"/>
                  </a:lnTo>
                  <a:lnTo>
                    <a:pt x="720" y="474"/>
                  </a:lnTo>
                  <a:lnTo>
                    <a:pt x="700" y="522"/>
                  </a:lnTo>
                  <a:lnTo>
                    <a:pt x="675" y="567"/>
                  </a:lnTo>
                  <a:lnTo>
                    <a:pt x="645" y="610"/>
                  </a:lnTo>
                  <a:lnTo>
                    <a:pt x="608" y="645"/>
                  </a:lnTo>
                  <a:lnTo>
                    <a:pt x="567" y="677"/>
                  </a:lnTo>
                  <a:lnTo>
                    <a:pt x="522" y="702"/>
                  </a:lnTo>
                  <a:lnTo>
                    <a:pt x="473" y="720"/>
                  </a:lnTo>
                  <a:lnTo>
                    <a:pt x="422" y="732"/>
                  </a:lnTo>
                  <a:lnTo>
                    <a:pt x="368" y="736"/>
                  </a:lnTo>
                  <a:lnTo>
                    <a:pt x="312" y="732"/>
                  </a:lnTo>
                  <a:lnTo>
                    <a:pt x="261" y="720"/>
                  </a:lnTo>
                  <a:lnTo>
                    <a:pt x="212" y="702"/>
                  </a:lnTo>
                  <a:lnTo>
                    <a:pt x="167" y="677"/>
                  </a:lnTo>
                  <a:lnTo>
                    <a:pt x="126" y="645"/>
                  </a:lnTo>
                  <a:lnTo>
                    <a:pt x="89" y="610"/>
                  </a:lnTo>
                  <a:lnTo>
                    <a:pt x="59" y="567"/>
                  </a:lnTo>
                  <a:lnTo>
                    <a:pt x="34" y="522"/>
                  </a:lnTo>
                  <a:lnTo>
                    <a:pt x="15" y="474"/>
                  </a:lnTo>
                  <a:lnTo>
                    <a:pt x="4" y="422"/>
                  </a:lnTo>
                  <a:lnTo>
                    <a:pt x="0" y="368"/>
                  </a:lnTo>
                  <a:lnTo>
                    <a:pt x="4" y="313"/>
                  </a:lnTo>
                  <a:lnTo>
                    <a:pt x="15" y="261"/>
                  </a:lnTo>
                  <a:lnTo>
                    <a:pt x="34" y="212"/>
                  </a:lnTo>
                  <a:lnTo>
                    <a:pt x="59" y="168"/>
                  </a:lnTo>
                  <a:lnTo>
                    <a:pt x="89" y="127"/>
                  </a:lnTo>
                  <a:lnTo>
                    <a:pt x="126" y="90"/>
                  </a:lnTo>
                  <a:lnTo>
                    <a:pt x="167" y="59"/>
                  </a:lnTo>
                  <a:lnTo>
                    <a:pt x="212" y="34"/>
                  </a:lnTo>
                  <a:lnTo>
                    <a:pt x="261" y="16"/>
                  </a:lnTo>
                  <a:lnTo>
                    <a:pt x="312" y="4"/>
                  </a:lnTo>
                  <a:lnTo>
                    <a:pt x="3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6"/>
            <p:cNvSpPr>
              <a:spLocks/>
            </p:cNvSpPr>
            <p:nvPr/>
          </p:nvSpPr>
          <p:spPr bwMode="auto">
            <a:xfrm>
              <a:off x="4163" y="2603"/>
              <a:ext cx="634" cy="547"/>
            </a:xfrm>
            <a:custGeom>
              <a:avLst/>
              <a:gdLst>
                <a:gd name="T0" fmla="*/ 771 w 1269"/>
                <a:gd name="T1" fmla="*/ 16 h 1094"/>
                <a:gd name="T2" fmla="*/ 954 w 1269"/>
                <a:gd name="T3" fmla="*/ 87 h 1094"/>
                <a:gd name="T4" fmla="*/ 1105 w 1269"/>
                <a:gd name="T5" fmla="*/ 210 h 1094"/>
                <a:gd name="T6" fmla="*/ 1213 w 1269"/>
                <a:gd name="T7" fmla="*/ 372 h 1094"/>
                <a:gd name="T8" fmla="*/ 1265 w 1269"/>
                <a:gd name="T9" fmla="*/ 565 h 1094"/>
                <a:gd name="T10" fmla="*/ 1255 w 1269"/>
                <a:gd name="T11" fmla="*/ 763 h 1094"/>
                <a:gd name="T12" fmla="*/ 1192 w 1269"/>
                <a:gd name="T13" fmla="*/ 937 h 1094"/>
                <a:gd name="T14" fmla="*/ 1082 w 1269"/>
                <a:gd name="T15" fmla="*/ 1083 h 1094"/>
                <a:gd name="T16" fmla="*/ 803 w 1269"/>
                <a:gd name="T17" fmla="*/ 1028 h 1094"/>
                <a:gd name="T18" fmla="*/ 767 w 1269"/>
                <a:gd name="T19" fmla="*/ 1007 h 1094"/>
                <a:gd name="T20" fmla="*/ 844 w 1269"/>
                <a:gd name="T21" fmla="*/ 963 h 1094"/>
                <a:gd name="T22" fmla="*/ 899 w 1269"/>
                <a:gd name="T23" fmla="*/ 865 h 1094"/>
                <a:gd name="T24" fmla="*/ 907 w 1269"/>
                <a:gd name="T25" fmla="*/ 739 h 1094"/>
                <a:gd name="T26" fmla="*/ 862 w 1269"/>
                <a:gd name="T27" fmla="*/ 646 h 1094"/>
                <a:gd name="T28" fmla="*/ 785 w 1269"/>
                <a:gd name="T29" fmla="*/ 598 h 1094"/>
                <a:gd name="T30" fmla="*/ 661 w 1269"/>
                <a:gd name="T31" fmla="*/ 557 h 1094"/>
                <a:gd name="T32" fmla="*/ 716 w 1269"/>
                <a:gd name="T33" fmla="*/ 298 h 1094"/>
                <a:gd name="T34" fmla="*/ 772 w 1269"/>
                <a:gd name="T35" fmla="*/ 347 h 1094"/>
                <a:gd name="T36" fmla="*/ 796 w 1269"/>
                <a:gd name="T37" fmla="*/ 418 h 1094"/>
                <a:gd name="T38" fmla="*/ 881 w 1269"/>
                <a:gd name="T39" fmla="*/ 350 h 1094"/>
                <a:gd name="T40" fmla="*/ 830 w 1269"/>
                <a:gd name="T41" fmla="*/ 269 h 1094"/>
                <a:gd name="T42" fmla="*/ 742 w 1269"/>
                <a:gd name="T43" fmla="*/ 218 h 1094"/>
                <a:gd name="T44" fmla="*/ 661 w 1269"/>
                <a:gd name="T45" fmla="*/ 132 h 1094"/>
                <a:gd name="T46" fmla="*/ 566 w 1269"/>
                <a:gd name="T47" fmla="*/ 207 h 1094"/>
                <a:gd name="T48" fmla="*/ 463 w 1269"/>
                <a:gd name="T49" fmla="*/ 248 h 1094"/>
                <a:gd name="T50" fmla="*/ 391 w 1269"/>
                <a:gd name="T51" fmla="*/ 344 h 1094"/>
                <a:gd name="T52" fmla="*/ 378 w 1269"/>
                <a:gd name="T53" fmla="*/ 460 h 1094"/>
                <a:gd name="T54" fmla="*/ 412 w 1269"/>
                <a:gd name="T55" fmla="*/ 549 h 1094"/>
                <a:gd name="T56" fmla="*/ 489 w 1269"/>
                <a:gd name="T57" fmla="*/ 608 h 1094"/>
                <a:gd name="T58" fmla="*/ 609 w 1269"/>
                <a:gd name="T59" fmla="*/ 646 h 1094"/>
                <a:gd name="T60" fmla="*/ 544 w 1269"/>
                <a:gd name="T61" fmla="*/ 931 h 1094"/>
                <a:gd name="T62" fmla="*/ 482 w 1269"/>
                <a:gd name="T63" fmla="*/ 876 h 1094"/>
                <a:gd name="T64" fmla="*/ 461 w 1269"/>
                <a:gd name="T65" fmla="*/ 802 h 1094"/>
                <a:gd name="T66" fmla="*/ 362 w 1269"/>
                <a:gd name="T67" fmla="*/ 811 h 1094"/>
                <a:gd name="T68" fmla="*/ 391 w 1269"/>
                <a:gd name="T69" fmla="*/ 917 h 1094"/>
                <a:gd name="T70" fmla="*/ 460 w 1269"/>
                <a:gd name="T71" fmla="*/ 987 h 1094"/>
                <a:gd name="T72" fmla="*/ 564 w 1269"/>
                <a:gd name="T73" fmla="*/ 1024 h 1094"/>
                <a:gd name="T74" fmla="*/ 288 w 1269"/>
                <a:gd name="T75" fmla="*/ 1067 h 1094"/>
                <a:gd name="T76" fmla="*/ 116 w 1269"/>
                <a:gd name="T77" fmla="*/ 999 h 1094"/>
                <a:gd name="T78" fmla="*/ 32 w 1269"/>
                <a:gd name="T79" fmla="*/ 829 h 1094"/>
                <a:gd name="T80" fmla="*/ 0 w 1269"/>
                <a:gd name="T81" fmla="*/ 635 h 1094"/>
                <a:gd name="T82" fmla="*/ 33 w 1269"/>
                <a:gd name="T83" fmla="*/ 434 h 1094"/>
                <a:gd name="T84" fmla="*/ 123 w 1269"/>
                <a:gd name="T85" fmla="*/ 260 h 1094"/>
                <a:gd name="T86" fmla="*/ 260 w 1269"/>
                <a:gd name="T87" fmla="*/ 123 h 1094"/>
                <a:gd name="T88" fmla="*/ 434 w 1269"/>
                <a:gd name="T89" fmla="*/ 33 h 1094"/>
                <a:gd name="T90" fmla="*/ 635 w 1269"/>
                <a:gd name="T91" fmla="*/ 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69" h="1094">
                  <a:moveTo>
                    <a:pt x="635" y="0"/>
                  </a:moveTo>
                  <a:lnTo>
                    <a:pt x="704" y="4"/>
                  </a:lnTo>
                  <a:lnTo>
                    <a:pt x="771" y="16"/>
                  </a:lnTo>
                  <a:lnTo>
                    <a:pt x="836" y="33"/>
                  </a:lnTo>
                  <a:lnTo>
                    <a:pt x="896" y="57"/>
                  </a:lnTo>
                  <a:lnTo>
                    <a:pt x="954" y="87"/>
                  </a:lnTo>
                  <a:lnTo>
                    <a:pt x="1010" y="123"/>
                  </a:lnTo>
                  <a:lnTo>
                    <a:pt x="1060" y="164"/>
                  </a:lnTo>
                  <a:lnTo>
                    <a:pt x="1105" y="210"/>
                  </a:lnTo>
                  <a:lnTo>
                    <a:pt x="1147" y="260"/>
                  </a:lnTo>
                  <a:lnTo>
                    <a:pt x="1183" y="314"/>
                  </a:lnTo>
                  <a:lnTo>
                    <a:pt x="1213" y="372"/>
                  </a:lnTo>
                  <a:lnTo>
                    <a:pt x="1237" y="434"/>
                  </a:lnTo>
                  <a:lnTo>
                    <a:pt x="1254" y="499"/>
                  </a:lnTo>
                  <a:lnTo>
                    <a:pt x="1265" y="565"/>
                  </a:lnTo>
                  <a:lnTo>
                    <a:pt x="1269" y="635"/>
                  </a:lnTo>
                  <a:lnTo>
                    <a:pt x="1266" y="699"/>
                  </a:lnTo>
                  <a:lnTo>
                    <a:pt x="1255" y="763"/>
                  </a:lnTo>
                  <a:lnTo>
                    <a:pt x="1241" y="823"/>
                  </a:lnTo>
                  <a:lnTo>
                    <a:pt x="1218" y="881"/>
                  </a:lnTo>
                  <a:lnTo>
                    <a:pt x="1192" y="937"/>
                  </a:lnTo>
                  <a:lnTo>
                    <a:pt x="1160" y="989"/>
                  </a:lnTo>
                  <a:lnTo>
                    <a:pt x="1123" y="1038"/>
                  </a:lnTo>
                  <a:lnTo>
                    <a:pt x="1082" y="1083"/>
                  </a:lnTo>
                  <a:lnTo>
                    <a:pt x="990" y="1059"/>
                  </a:lnTo>
                  <a:lnTo>
                    <a:pt x="896" y="1041"/>
                  </a:lnTo>
                  <a:lnTo>
                    <a:pt x="803" y="1028"/>
                  </a:lnTo>
                  <a:lnTo>
                    <a:pt x="706" y="1021"/>
                  </a:lnTo>
                  <a:lnTo>
                    <a:pt x="738" y="1015"/>
                  </a:lnTo>
                  <a:lnTo>
                    <a:pt x="767" y="1007"/>
                  </a:lnTo>
                  <a:lnTo>
                    <a:pt x="793" y="997"/>
                  </a:lnTo>
                  <a:lnTo>
                    <a:pt x="815" y="986"/>
                  </a:lnTo>
                  <a:lnTo>
                    <a:pt x="844" y="963"/>
                  </a:lnTo>
                  <a:lnTo>
                    <a:pt x="867" y="935"/>
                  </a:lnTo>
                  <a:lnTo>
                    <a:pt x="886" y="902"/>
                  </a:lnTo>
                  <a:lnTo>
                    <a:pt x="899" y="865"/>
                  </a:lnTo>
                  <a:lnTo>
                    <a:pt x="907" y="823"/>
                  </a:lnTo>
                  <a:lnTo>
                    <a:pt x="910" y="777"/>
                  </a:lnTo>
                  <a:lnTo>
                    <a:pt x="907" y="739"/>
                  </a:lnTo>
                  <a:lnTo>
                    <a:pt x="898" y="703"/>
                  </a:lnTo>
                  <a:lnTo>
                    <a:pt x="883" y="673"/>
                  </a:lnTo>
                  <a:lnTo>
                    <a:pt x="862" y="646"/>
                  </a:lnTo>
                  <a:lnTo>
                    <a:pt x="836" y="624"/>
                  </a:lnTo>
                  <a:lnTo>
                    <a:pt x="813" y="611"/>
                  </a:lnTo>
                  <a:lnTo>
                    <a:pt x="785" y="598"/>
                  </a:lnTo>
                  <a:lnTo>
                    <a:pt x="751" y="584"/>
                  </a:lnTo>
                  <a:lnTo>
                    <a:pt x="709" y="570"/>
                  </a:lnTo>
                  <a:lnTo>
                    <a:pt x="661" y="557"/>
                  </a:lnTo>
                  <a:lnTo>
                    <a:pt x="661" y="289"/>
                  </a:lnTo>
                  <a:lnTo>
                    <a:pt x="690" y="292"/>
                  </a:lnTo>
                  <a:lnTo>
                    <a:pt x="716" y="298"/>
                  </a:lnTo>
                  <a:lnTo>
                    <a:pt x="738" y="310"/>
                  </a:lnTo>
                  <a:lnTo>
                    <a:pt x="758" y="326"/>
                  </a:lnTo>
                  <a:lnTo>
                    <a:pt x="772" y="347"/>
                  </a:lnTo>
                  <a:lnTo>
                    <a:pt x="783" y="368"/>
                  </a:lnTo>
                  <a:lnTo>
                    <a:pt x="791" y="392"/>
                  </a:lnTo>
                  <a:lnTo>
                    <a:pt x="796" y="418"/>
                  </a:lnTo>
                  <a:lnTo>
                    <a:pt x="892" y="418"/>
                  </a:lnTo>
                  <a:lnTo>
                    <a:pt x="888" y="383"/>
                  </a:lnTo>
                  <a:lnTo>
                    <a:pt x="881" y="350"/>
                  </a:lnTo>
                  <a:lnTo>
                    <a:pt x="869" y="319"/>
                  </a:lnTo>
                  <a:lnTo>
                    <a:pt x="851" y="293"/>
                  </a:lnTo>
                  <a:lnTo>
                    <a:pt x="830" y="269"/>
                  </a:lnTo>
                  <a:lnTo>
                    <a:pt x="805" y="248"/>
                  </a:lnTo>
                  <a:lnTo>
                    <a:pt x="775" y="231"/>
                  </a:lnTo>
                  <a:lnTo>
                    <a:pt x="742" y="218"/>
                  </a:lnTo>
                  <a:lnTo>
                    <a:pt x="704" y="208"/>
                  </a:lnTo>
                  <a:lnTo>
                    <a:pt x="661" y="204"/>
                  </a:lnTo>
                  <a:lnTo>
                    <a:pt x="661" y="132"/>
                  </a:lnTo>
                  <a:lnTo>
                    <a:pt x="609" y="132"/>
                  </a:lnTo>
                  <a:lnTo>
                    <a:pt x="609" y="204"/>
                  </a:lnTo>
                  <a:lnTo>
                    <a:pt x="566" y="207"/>
                  </a:lnTo>
                  <a:lnTo>
                    <a:pt x="528" y="216"/>
                  </a:lnTo>
                  <a:lnTo>
                    <a:pt x="494" y="230"/>
                  </a:lnTo>
                  <a:lnTo>
                    <a:pt x="463" y="248"/>
                  </a:lnTo>
                  <a:lnTo>
                    <a:pt x="437" y="273"/>
                  </a:lnTo>
                  <a:lnTo>
                    <a:pt x="411" y="307"/>
                  </a:lnTo>
                  <a:lnTo>
                    <a:pt x="391" y="344"/>
                  </a:lnTo>
                  <a:lnTo>
                    <a:pt x="379" y="384"/>
                  </a:lnTo>
                  <a:lnTo>
                    <a:pt x="375" y="425"/>
                  </a:lnTo>
                  <a:lnTo>
                    <a:pt x="378" y="460"/>
                  </a:lnTo>
                  <a:lnTo>
                    <a:pt x="384" y="493"/>
                  </a:lnTo>
                  <a:lnTo>
                    <a:pt x="396" y="522"/>
                  </a:lnTo>
                  <a:lnTo>
                    <a:pt x="412" y="549"/>
                  </a:lnTo>
                  <a:lnTo>
                    <a:pt x="433" y="571"/>
                  </a:lnTo>
                  <a:lnTo>
                    <a:pt x="458" y="591"/>
                  </a:lnTo>
                  <a:lnTo>
                    <a:pt x="489" y="608"/>
                  </a:lnTo>
                  <a:lnTo>
                    <a:pt x="524" y="623"/>
                  </a:lnTo>
                  <a:lnTo>
                    <a:pt x="564" y="636"/>
                  </a:lnTo>
                  <a:lnTo>
                    <a:pt x="609" y="646"/>
                  </a:lnTo>
                  <a:lnTo>
                    <a:pt x="609" y="947"/>
                  </a:lnTo>
                  <a:lnTo>
                    <a:pt x="574" y="942"/>
                  </a:lnTo>
                  <a:lnTo>
                    <a:pt x="544" y="931"/>
                  </a:lnTo>
                  <a:lnTo>
                    <a:pt x="519" y="918"/>
                  </a:lnTo>
                  <a:lnTo>
                    <a:pt x="498" y="900"/>
                  </a:lnTo>
                  <a:lnTo>
                    <a:pt x="482" y="876"/>
                  </a:lnTo>
                  <a:lnTo>
                    <a:pt x="473" y="856"/>
                  </a:lnTo>
                  <a:lnTo>
                    <a:pt x="466" y="832"/>
                  </a:lnTo>
                  <a:lnTo>
                    <a:pt x="461" y="802"/>
                  </a:lnTo>
                  <a:lnTo>
                    <a:pt x="457" y="767"/>
                  </a:lnTo>
                  <a:lnTo>
                    <a:pt x="361" y="767"/>
                  </a:lnTo>
                  <a:lnTo>
                    <a:pt x="362" y="811"/>
                  </a:lnTo>
                  <a:lnTo>
                    <a:pt x="368" y="852"/>
                  </a:lnTo>
                  <a:lnTo>
                    <a:pt x="378" y="887"/>
                  </a:lnTo>
                  <a:lnTo>
                    <a:pt x="391" y="917"/>
                  </a:lnTo>
                  <a:lnTo>
                    <a:pt x="409" y="943"/>
                  </a:lnTo>
                  <a:lnTo>
                    <a:pt x="432" y="967"/>
                  </a:lnTo>
                  <a:lnTo>
                    <a:pt x="460" y="987"/>
                  </a:lnTo>
                  <a:lnTo>
                    <a:pt x="490" y="1003"/>
                  </a:lnTo>
                  <a:lnTo>
                    <a:pt x="526" y="1015"/>
                  </a:lnTo>
                  <a:lnTo>
                    <a:pt x="564" y="1024"/>
                  </a:lnTo>
                  <a:lnTo>
                    <a:pt x="471" y="1033"/>
                  </a:lnTo>
                  <a:lnTo>
                    <a:pt x="379" y="1048"/>
                  </a:lnTo>
                  <a:lnTo>
                    <a:pt x="288" y="1067"/>
                  </a:lnTo>
                  <a:lnTo>
                    <a:pt x="198" y="1094"/>
                  </a:lnTo>
                  <a:lnTo>
                    <a:pt x="156" y="1048"/>
                  </a:lnTo>
                  <a:lnTo>
                    <a:pt x="116" y="999"/>
                  </a:lnTo>
                  <a:lnTo>
                    <a:pt x="83" y="945"/>
                  </a:lnTo>
                  <a:lnTo>
                    <a:pt x="54" y="888"/>
                  </a:lnTo>
                  <a:lnTo>
                    <a:pt x="32" y="829"/>
                  </a:lnTo>
                  <a:lnTo>
                    <a:pt x="15" y="767"/>
                  </a:lnTo>
                  <a:lnTo>
                    <a:pt x="4" y="701"/>
                  </a:lnTo>
                  <a:lnTo>
                    <a:pt x="0" y="635"/>
                  </a:lnTo>
                  <a:lnTo>
                    <a:pt x="4" y="565"/>
                  </a:lnTo>
                  <a:lnTo>
                    <a:pt x="16" y="499"/>
                  </a:lnTo>
                  <a:lnTo>
                    <a:pt x="33" y="434"/>
                  </a:lnTo>
                  <a:lnTo>
                    <a:pt x="57" y="372"/>
                  </a:lnTo>
                  <a:lnTo>
                    <a:pt x="87" y="314"/>
                  </a:lnTo>
                  <a:lnTo>
                    <a:pt x="123" y="260"/>
                  </a:lnTo>
                  <a:lnTo>
                    <a:pt x="164" y="210"/>
                  </a:lnTo>
                  <a:lnTo>
                    <a:pt x="210" y="164"/>
                  </a:lnTo>
                  <a:lnTo>
                    <a:pt x="260" y="123"/>
                  </a:lnTo>
                  <a:lnTo>
                    <a:pt x="316" y="87"/>
                  </a:lnTo>
                  <a:lnTo>
                    <a:pt x="374" y="57"/>
                  </a:lnTo>
                  <a:lnTo>
                    <a:pt x="434" y="33"/>
                  </a:lnTo>
                  <a:lnTo>
                    <a:pt x="499" y="16"/>
                  </a:lnTo>
                  <a:lnTo>
                    <a:pt x="566" y="4"/>
                  </a:lnTo>
                  <a:lnTo>
                    <a:pt x="6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4401" y="2746"/>
              <a:ext cx="67" cy="130"/>
            </a:xfrm>
            <a:custGeom>
              <a:avLst/>
              <a:gdLst>
                <a:gd name="T0" fmla="*/ 135 w 135"/>
                <a:gd name="T1" fmla="*/ 0 h 260"/>
                <a:gd name="T2" fmla="*/ 135 w 135"/>
                <a:gd name="T3" fmla="*/ 260 h 260"/>
                <a:gd name="T4" fmla="*/ 97 w 135"/>
                <a:gd name="T5" fmla="*/ 250 h 260"/>
                <a:gd name="T6" fmla="*/ 64 w 135"/>
                <a:gd name="T7" fmla="*/ 235 h 260"/>
                <a:gd name="T8" fmla="*/ 37 w 135"/>
                <a:gd name="T9" fmla="*/ 217 h 260"/>
                <a:gd name="T10" fmla="*/ 20 w 135"/>
                <a:gd name="T11" fmla="*/ 201 h 260"/>
                <a:gd name="T12" fmla="*/ 10 w 135"/>
                <a:gd name="T13" fmla="*/ 181 h 260"/>
                <a:gd name="T14" fmla="*/ 2 w 135"/>
                <a:gd name="T15" fmla="*/ 157 h 260"/>
                <a:gd name="T16" fmla="*/ 0 w 135"/>
                <a:gd name="T17" fmla="*/ 132 h 260"/>
                <a:gd name="T18" fmla="*/ 3 w 135"/>
                <a:gd name="T19" fmla="*/ 102 h 260"/>
                <a:gd name="T20" fmla="*/ 14 w 135"/>
                <a:gd name="T21" fmla="*/ 73 h 260"/>
                <a:gd name="T22" fmla="*/ 31 w 135"/>
                <a:gd name="T23" fmla="*/ 45 h 260"/>
                <a:gd name="T24" fmla="*/ 49 w 135"/>
                <a:gd name="T25" fmla="*/ 27 h 260"/>
                <a:gd name="T26" fmla="*/ 73 w 135"/>
                <a:gd name="T27" fmla="*/ 13 h 260"/>
                <a:gd name="T28" fmla="*/ 101 w 135"/>
                <a:gd name="T29" fmla="*/ 4 h 260"/>
                <a:gd name="T30" fmla="*/ 135 w 135"/>
                <a:gd name="T31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5" h="260">
                  <a:moveTo>
                    <a:pt x="135" y="0"/>
                  </a:moveTo>
                  <a:lnTo>
                    <a:pt x="135" y="260"/>
                  </a:lnTo>
                  <a:lnTo>
                    <a:pt x="97" y="250"/>
                  </a:lnTo>
                  <a:lnTo>
                    <a:pt x="64" y="235"/>
                  </a:lnTo>
                  <a:lnTo>
                    <a:pt x="37" y="217"/>
                  </a:lnTo>
                  <a:lnTo>
                    <a:pt x="20" y="201"/>
                  </a:lnTo>
                  <a:lnTo>
                    <a:pt x="10" y="181"/>
                  </a:lnTo>
                  <a:lnTo>
                    <a:pt x="2" y="157"/>
                  </a:lnTo>
                  <a:lnTo>
                    <a:pt x="0" y="132"/>
                  </a:lnTo>
                  <a:lnTo>
                    <a:pt x="3" y="102"/>
                  </a:lnTo>
                  <a:lnTo>
                    <a:pt x="14" y="73"/>
                  </a:lnTo>
                  <a:lnTo>
                    <a:pt x="31" y="45"/>
                  </a:lnTo>
                  <a:lnTo>
                    <a:pt x="49" y="27"/>
                  </a:lnTo>
                  <a:lnTo>
                    <a:pt x="73" y="13"/>
                  </a:lnTo>
                  <a:lnTo>
                    <a:pt x="101" y="4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4494" y="2933"/>
              <a:ext cx="74" cy="145"/>
            </a:xfrm>
            <a:custGeom>
              <a:avLst/>
              <a:gdLst>
                <a:gd name="T0" fmla="*/ 0 w 148"/>
                <a:gd name="T1" fmla="*/ 0 h 290"/>
                <a:gd name="T2" fmla="*/ 41 w 148"/>
                <a:gd name="T3" fmla="*/ 13 h 290"/>
                <a:gd name="T4" fmla="*/ 74 w 148"/>
                <a:gd name="T5" fmla="*/ 26 h 290"/>
                <a:gd name="T6" fmla="*/ 97 w 148"/>
                <a:gd name="T7" fmla="*/ 39 h 290"/>
                <a:gd name="T8" fmla="*/ 116 w 148"/>
                <a:gd name="T9" fmla="*/ 55 h 290"/>
                <a:gd name="T10" fmla="*/ 129 w 148"/>
                <a:gd name="T11" fmla="*/ 74 h 290"/>
                <a:gd name="T12" fmla="*/ 140 w 148"/>
                <a:gd name="T13" fmla="*/ 95 h 290"/>
                <a:gd name="T14" fmla="*/ 146 w 148"/>
                <a:gd name="T15" fmla="*/ 118 h 290"/>
                <a:gd name="T16" fmla="*/ 148 w 148"/>
                <a:gd name="T17" fmla="*/ 145 h 290"/>
                <a:gd name="T18" fmla="*/ 146 w 148"/>
                <a:gd name="T19" fmla="*/ 172 h 290"/>
                <a:gd name="T20" fmla="*/ 140 w 148"/>
                <a:gd name="T21" fmla="*/ 198 h 290"/>
                <a:gd name="T22" fmla="*/ 129 w 148"/>
                <a:gd name="T23" fmla="*/ 221 h 290"/>
                <a:gd name="T24" fmla="*/ 112 w 148"/>
                <a:gd name="T25" fmla="*/ 244 h 290"/>
                <a:gd name="T26" fmla="*/ 91 w 148"/>
                <a:gd name="T27" fmla="*/ 262 h 290"/>
                <a:gd name="T28" fmla="*/ 64 w 148"/>
                <a:gd name="T29" fmla="*/ 277 h 290"/>
                <a:gd name="T30" fmla="*/ 34 w 148"/>
                <a:gd name="T31" fmla="*/ 286 h 290"/>
                <a:gd name="T32" fmla="*/ 0 w 148"/>
                <a:gd name="T33" fmla="*/ 290 h 290"/>
                <a:gd name="T34" fmla="*/ 0 w 148"/>
                <a:gd name="T35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8" h="290">
                  <a:moveTo>
                    <a:pt x="0" y="0"/>
                  </a:moveTo>
                  <a:lnTo>
                    <a:pt x="41" y="13"/>
                  </a:lnTo>
                  <a:lnTo>
                    <a:pt x="74" y="26"/>
                  </a:lnTo>
                  <a:lnTo>
                    <a:pt x="97" y="39"/>
                  </a:lnTo>
                  <a:lnTo>
                    <a:pt x="116" y="55"/>
                  </a:lnTo>
                  <a:lnTo>
                    <a:pt x="129" y="74"/>
                  </a:lnTo>
                  <a:lnTo>
                    <a:pt x="140" y="95"/>
                  </a:lnTo>
                  <a:lnTo>
                    <a:pt x="146" y="118"/>
                  </a:lnTo>
                  <a:lnTo>
                    <a:pt x="148" y="145"/>
                  </a:lnTo>
                  <a:lnTo>
                    <a:pt x="146" y="172"/>
                  </a:lnTo>
                  <a:lnTo>
                    <a:pt x="140" y="198"/>
                  </a:lnTo>
                  <a:lnTo>
                    <a:pt x="129" y="221"/>
                  </a:lnTo>
                  <a:lnTo>
                    <a:pt x="112" y="244"/>
                  </a:lnTo>
                  <a:lnTo>
                    <a:pt x="91" y="262"/>
                  </a:lnTo>
                  <a:lnTo>
                    <a:pt x="64" y="277"/>
                  </a:lnTo>
                  <a:lnTo>
                    <a:pt x="34" y="286"/>
                  </a:lnTo>
                  <a:lnTo>
                    <a:pt x="0" y="29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9"/>
            <p:cNvSpPr>
              <a:spLocks noEditPoints="1"/>
            </p:cNvSpPr>
            <p:nvPr/>
          </p:nvSpPr>
          <p:spPr bwMode="auto">
            <a:xfrm>
              <a:off x="3755" y="3099"/>
              <a:ext cx="1851" cy="1142"/>
            </a:xfrm>
            <a:custGeom>
              <a:avLst/>
              <a:gdLst>
                <a:gd name="T0" fmla="*/ 2891 w 3700"/>
                <a:gd name="T1" fmla="*/ 693 h 2284"/>
                <a:gd name="T2" fmla="*/ 2846 w 3700"/>
                <a:gd name="T3" fmla="*/ 785 h 2284"/>
                <a:gd name="T4" fmla="*/ 2891 w 3700"/>
                <a:gd name="T5" fmla="*/ 878 h 2284"/>
                <a:gd name="T6" fmla="*/ 2993 w 3700"/>
                <a:gd name="T7" fmla="*/ 900 h 2284"/>
                <a:gd name="T8" fmla="*/ 3072 w 3700"/>
                <a:gd name="T9" fmla="*/ 837 h 2284"/>
                <a:gd name="T10" fmla="*/ 3072 w 3700"/>
                <a:gd name="T11" fmla="*/ 732 h 2284"/>
                <a:gd name="T12" fmla="*/ 2993 w 3700"/>
                <a:gd name="T13" fmla="*/ 670 h 2284"/>
                <a:gd name="T14" fmla="*/ 2994 w 3700"/>
                <a:gd name="T15" fmla="*/ 27 h 2284"/>
                <a:gd name="T16" fmla="*/ 2928 w 3700"/>
                <a:gd name="T17" fmla="*/ 172 h 2284"/>
                <a:gd name="T18" fmla="*/ 2906 w 3700"/>
                <a:gd name="T19" fmla="*/ 360 h 2284"/>
                <a:gd name="T20" fmla="*/ 3180 w 3700"/>
                <a:gd name="T21" fmla="*/ 545 h 2284"/>
                <a:gd name="T22" fmla="*/ 3382 w 3700"/>
                <a:gd name="T23" fmla="*/ 802 h 2284"/>
                <a:gd name="T24" fmla="*/ 3506 w 3700"/>
                <a:gd name="T25" fmla="*/ 879 h 2284"/>
                <a:gd name="T26" fmla="*/ 3659 w 3700"/>
                <a:gd name="T27" fmla="*/ 875 h 2284"/>
                <a:gd name="T28" fmla="*/ 3700 w 3700"/>
                <a:gd name="T29" fmla="*/ 1060 h 2284"/>
                <a:gd name="T30" fmla="*/ 3666 w 3700"/>
                <a:gd name="T31" fmla="*/ 1243 h 2284"/>
                <a:gd name="T32" fmla="*/ 3492 w 3700"/>
                <a:gd name="T33" fmla="*/ 1430 h 2284"/>
                <a:gd name="T34" fmla="*/ 3209 w 3700"/>
                <a:gd name="T35" fmla="*/ 1627 h 2284"/>
                <a:gd name="T36" fmla="*/ 2931 w 3700"/>
                <a:gd name="T37" fmla="*/ 1763 h 2284"/>
                <a:gd name="T38" fmla="*/ 2696 w 3700"/>
                <a:gd name="T39" fmla="*/ 1849 h 2284"/>
                <a:gd name="T40" fmla="*/ 2540 w 3700"/>
                <a:gd name="T41" fmla="*/ 1891 h 2284"/>
                <a:gd name="T42" fmla="*/ 2499 w 3700"/>
                <a:gd name="T43" fmla="*/ 2091 h 2284"/>
                <a:gd name="T44" fmla="*/ 2043 w 3700"/>
                <a:gd name="T45" fmla="*/ 2284 h 2284"/>
                <a:gd name="T46" fmla="*/ 1872 w 3700"/>
                <a:gd name="T47" fmla="*/ 2024 h 2284"/>
                <a:gd name="T48" fmla="*/ 1355 w 3700"/>
                <a:gd name="T49" fmla="*/ 2032 h 2284"/>
                <a:gd name="T50" fmla="*/ 881 w 3700"/>
                <a:gd name="T51" fmla="*/ 1967 h 2284"/>
                <a:gd name="T52" fmla="*/ 889 w 3700"/>
                <a:gd name="T53" fmla="*/ 2225 h 2284"/>
                <a:gd name="T54" fmla="*/ 343 w 3700"/>
                <a:gd name="T55" fmla="*/ 2172 h 2284"/>
                <a:gd name="T56" fmla="*/ 245 w 3700"/>
                <a:gd name="T57" fmla="*/ 1901 h 2284"/>
                <a:gd name="T58" fmla="*/ 188 w 3700"/>
                <a:gd name="T59" fmla="*/ 1590 h 2284"/>
                <a:gd name="T60" fmla="*/ 84 w 3700"/>
                <a:gd name="T61" fmla="*/ 1389 h 2284"/>
                <a:gd name="T62" fmla="*/ 14 w 3700"/>
                <a:gd name="T63" fmla="*/ 1177 h 2284"/>
                <a:gd name="T64" fmla="*/ 2 w 3700"/>
                <a:gd name="T65" fmla="*/ 934 h 2284"/>
                <a:gd name="T66" fmla="*/ 45 w 3700"/>
                <a:gd name="T67" fmla="*/ 698 h 2284"/>
                <a:gd name="T68" fmla="*/ 136 w 3700"/>
                <a:gd name="T69" fmla="*/ 503 h 2284"/>
                <a:gd name="T70" fmla="*/ 45 w 3700"/>
                <a:gd name="T71" fmla="*/ 436 h 2284"/>
                <a:gd name="T72" fmla="*/ 25 w 3700"/>
                <a:gd name="T73" fmla="*/ 326 h 2284"/>
                <a:gd name="T74" fmla="*/ 62 w 3700"/>
                <a:gd name="T75" fmla="*/ 218 h 2284"/>
                <a:gd name="T76" fmla="*/ 145 w 3700"/>
                <a:gd name="T77" fmla="*/ 157 h 2284"/>
                <a:gd name="T78" fmla="*/ 265 w 3700"/>
                <a:gd name="T79" fmla="*/ 187 h 2284"/>
                <a:gd name="T80" fmla="*/ 182 w 3700"/>
                <a:gd name="T81" fmla="*/ 205 h 2284"/>
                <a:gd name="T82" fmla="*/ 151 w 3700"/>
                <a:gd name="T83" fmla="*/ 276 h 2284"/>
                <a:gd name="T84" fmla="*/ 173 w 3700"/>
                <a:gd name="T85" fmla="*/ 348 h 2284"/>
                <a:gd name="T86" fmla="*/ 283 w 3700"/>
                <a:gd name="T87" fmla="*/ 314 h 2284"/>
                <a:gd name="T88" fmla="*/ 571 w 3700"/>
                <a:gd name="T89" fmla="*/ 118 h 2284"/>
                <a:gd name="T90" fmla="*/ 817 w 3700"/>
                <a:gd name="T91" fmla="*/ 15 h 2284"/>
                <a:gd name="T92" fmla="*/ 1161 w 3700"/>
                <a:gd name="T93" fmla="*/ 154 h 2284"/>
                <a:gd name="T94" fmla="*/ 1571 w 3700"/>
                <a:gd name="T95" fmla="*/ 125 h 2284"/>
                <a:gd name="T96" fmla="*/ 1977 w 3700"/>
                <a:gd name="T97" fmla="*/ 206 h 2284"/>
                <a:gd name="T98" fmla="*/ 2300 w 3700"/>
                <a:gd name="T99" fmla="*/ 100 h 2284"/>
                <a:gd name="T100" fmla="*/ 2519 w 3700"/>
                <a:gd name="T101" fmla="*/ 259 h 2284"/>
                <a:gd name="T102" fmla="*/ 2667 w 3700"/>
                <a:gd name="T103" fmla="*/ 120 h 2284"/>
                <a:gd name="T104" fmla="*/ 2857 w 3700"/>
                <a:gd name="T105" fmla="*/ 21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00" h="2284">
                  <a:moveTo>
                    <a:pt x="2965" y="666"/>
                  </a:moveTo>
                  <a:lnTo>
                    <a:pt x="2937" y="670"/>
                  </a:lnTo>
                  <a:lnTo>
                    <a:pt x="2912" y="678"/>
                  </a:lnTo>
                  <a:lnTo>
                    <a:pt x="2891" y="693"/>
                  </a:lnTo>
                  <a:lnTo>
                    <a:pt x="2873" y="711"/>
                  </a:lnTo>
                  <a:lnTo>
                    <a:pt x="2858" y="734"/>
                  </a:lnTo>
                  <a:lnTo>
                    <a:pt x="2849" y="757"/>
                  </a:lnTo>
                  <a:lnTo>
                    <a:pt x="2846" y="785"/>
                  </a:lnTo>
                  <a:lnTo>
                    <a:pt x="2849" y="813"/>
                  </a:lnTo>
                  <a:lnTo>
                    <a:pt x="2858" y="837"/>
                  </a:lnTo>
                  <a:lnTo>
                    <a:pt x="2873" y="859"/>
                  </a:lnTo>
                  <a:lnTo>
                    <a:pt x="2891" y="878"/>
                  </a:lnTo>
                  <a:lnTo>
                    <a:pt x="2912" y="892"/>
                  </a:lnTo>
                  <a:lnTo>
                    <a:pt x="2937" y="900"/>
                  </a:lnTo>
                  <a:lnTo>
                    <a:pt x="2965" y="904"/>
                  </a:lnTo>
                  <a:lnTo>
                    <a:pt x="2993" y="900"/>
                  </a:lnTo>
                  <a:lnTo>
                    <a:pt x="3017" y="892"/>
                  </a:lnTo>
                  <a:lnTo>
                    <a:pt x="3039" y="878"/>
                  </a:lnTo>
                  <a:lnTo>
                    <a:pt x="3057" y="859"/>
                  </a:lnTo>
                  <a:lnTo>
                    <a:pt x="3072" y="837"/>
                  </a:lnTo>
                  <a:lnTo>
                    <a:pt x="3080" y="813"/>
                  </a:lnTo>
                  <a:lnTo>
                    <a:pt x="3084" y="785"/>
                  </a:lnTo>
                  <a:lnTo>
                    <a:pt x="3080" y="757"/>
                  </a:lnTo>
                  <a:lnTo>
                    <a:pt x="3072" y="732"/>
                  </a:lnTo>
                  <a:lnTo>
                    <a:pt x="3057" y="711"/>
                  </a:lnTo>
                  <a:lnTo>
                    <a:pt x="3039" y="693"/>
                  </a:lnTo>
                  <a:lnTo>
                    <a:pt x="3017" y="678"/>
                  </a:lnTo>
                  <a:lnTo>
                    <a:pt x="2993" y="670"/>
                  </a:lnTo>
                  <a:lnTo>
                    <a:pt x="2965" y="666"/>
                  </a:lnTo>
                  <a:close/>
                  <a:moveTo>
                    <a:pt x="2964" y="0"/>
                  </a:moveTo>
                  <a:lnTo>
                    <a:pt x="3020" y="0"/>
                  </a:lnTo>
                  <a:lnTo>
                    <a:pt x="2994" y="27"/>
                  </a:lnTo>
                  <a:lnTo>
                    <a:pt x="2972" y="58"/>
                  </a:lnTo>
                  <a:lnTo>
                    <a:pt x="2955" y="92"/>
                  </a:lnTo>
                  <a:lnTo>
                    <a:pt x="2940" y="131"/>
                  </a:lnTo>
                  <a:lnTo>
                    <a:pt x="2928" y="172"/>
                  </a:lnTo>
                  <a:lnTo>
                    <a:pt x="2920" y="217"/>
                  </a:lnTo>
                  <a:lnTo>
                    <a:pt x="2914" y="263"/>
                  </a:lnTo>
                  <a:lnTo>
                    <a:pt x="2910" y="310"/>
                  </a:lnTo>
                  <a:lnTo>
                    <a:pt x="2906" y="360"/>
                  </a:lnTo>
                  <a:lnTo>
                    <a:pt x="2982" y="399"/>
                  </a:lnTo>
                  <a:lnTo>
                    <a:pt x="3053" y="442"/>
                  </a:lnTo>
                  <a:lnTo>
                    <a:pt x="3119" y="491"/>
                  </a:lnTo>
                  <a:lnTo>
                    <a:pt x="3180" y="545"/>
                  </a:lnTo>
                  <a:lnTo>
                    <a:pt x="3238" y="602"/>
                  </a:lnTo>
                  <a:lnTo>
                    <a:pt x="3290" y="665"/>
                  </a:lnTo>
                  <a:lnTo>
                    <a:pt x="3339" y="731"/>
                  </a:lnTo>
                  <a:lnTo>
                    <a:pt x="3382" y="802"/>
                  </a:lnTo>
                  <a:lnTo>
                    <a:pt x="3423" y="876"/>
                  </a:lnTo>
                  <a:lnTo>
                    <a:pt x="3444" y="879"/>
                  </a:lnTo>
                  <a:lnTo>
                    <a:pt x="3473" y="880"/>
                  </a:lnTo>
                  <a:lnTo>
                    <a:pt x="3506" y="879"/>
                  </a:lnTo>
                  <a:lnTo>
                    <a:pt x="3543" y="878"/>
                  </a:lnTo>
                  <a:lnTo>
                    <a:pt x="3581" y="876"/>
                  </a:lnTo>
                  <a:lnTo>
                    <a:pt x="3621" y="875"/>
                  </a:lnTo>
                  <a:lnTo>
                    <a:pt x="3659" y="875"/>
                  </a:lnTo>
                  <a:lnTo>
                    <a:pt x="3696" y="876"/>
                  </a:lnTo>
                  <a:lnTo>
                    <a:pt x="3699" y="941"/>
                  </a:lnTo>
                  <a:lnTo>
                    <a:pt x="3700" y="1003"/>
                  </a:lnTo>
                  <a:lnTo>
                    <a:pt x="3700" y="1060"/>
                  </a:lnTo>
                  <a:lnTo>
                    <a:pt x="3696" y="1112"/>
                  </a:lnTo>
                  <a:lnTo>
                    <a:pt x="3690" y="1160"/>
                  </a:lnTo>
                  <a:lnTo>
                    <a:pt x="3679" y="1205"/>
                  </a:lnTo>
                  <a:lnTo>
                    <a:pt x="3666" y="1243"/>
                  </a:lnTo>
                  <a:lnTo>
                    <a:pt x="3647" y="1279"/>
                  </a:lnTo>
                  <a:lnTo>
                    <a:pt x="3624" y="1308"/>
                  </a:lnTo>
                  <a:lnTo>
                    <a:pt x="3559" y="1371"/>
                  </a:lnTo>
                  <a:lnTo>
                    <a:pt x="3492" y="1430"/>
                  </a:lnTo>
                  <a:lnTo>
                    <a:pt x="3423" y="1486"/>
                  </a:lnTo>
                  <a:lnTo>
                    <a:pt x="3352" y="1536"/>
                  </a:lnTo>
                  <a:lnTo>
                    <a:pt x="3280" y="1583"/>
                  </a:lnTo>
                  <a:lnTo>
                    <a:pt x="3209" y="1627"/>
                  </a:lnTo>
                  <a:lnTo>
                    <a:pt x="3137" y="1665"/>
                  </a:lnTo>
                  <a:lnTo>
                    <a:pt x="3067" y="1702"/>
                  </a:lnTo>
                  <a:lnTo>
                    <a:pt x="2998" y="1734"/>
                  </a:lnTo>
                  <a:lnTo>
                    <a:pt x="2931" y="1763"/>
                  </a:lnTo>
                  <a:lnTo>
                    <a:pt x="2866" y="1789"/>
                  </a:lnTo>
                  <a:lnTo>
                    <a:pt x="2805" y="1812"/>
                  </a:lnTo>
                  <a:lnTo>
                    <a:pt x="2749" y="1831"/>
                  </a:lnTo>
                  <a:lnTo>
                    <a:pt x="2696" y="1849"/>
                  </a:lnTo>
                  <a:lnTo>
                    <a:pt x="2647" y="1863"/>
                  </a:lnTo>
                  <a:lnTo>
                    <a:pt x="2605" y="1875"/>
                  </a:lnTo>
                  <a:lnTo>
                    <a:pt x="2569" y="1884"/>
                  </a:lnTo>
                  <a:lnTo>
                    <a:pt x="2540" y="1891"/>
                  </a:lnTo>
                  <a:lnTo>
                    <a:pt x="2518" y="1895"/>
                  </a:lnTo>
                  <a:lnTo>
                    <a:pt x="2504" y="1961"/>
                  </a:lnTo>
                  <a:lnTo>
                    <a:pt x="2499" y="2025"/>
                  </a:lnTo>
                  <a:lnTo>
                    <a:pt x="2499" y="2091"/>
                  </a:lnTo>
                  <a:lnTo>
                    <a:pt x="2504" y="2156"/>
                  </a:lnTo>
                  <a:lnTo>
                    <a:pt x="2511" y="2221"/>
                  </a:lnTo>
                  <a:lnTo>
                    <a:pt x="2520" y="2284"/>
                  </a:lnTo>
                  <a:lnTo>
                    <a:pt x="2043" y="2284"/>
                  </a:lnTo>
                  <a:lnTo>
                    <a:pt x="1996" y="2222"/>
                  </a:lnTo>
                  <a:lnTo>
                    <a:pt x="1953" y="2157"/>
                  </a:lnTo>
                  <a:lnTo>
                    <a:pt x="1912" y="2091"/>
                  </a:lnTo>
                  <a:lnTo>
                    <a:pt x="1872" y="2024"/>
                  </a:lnTo>
                  <a:lnTo>
                    <a:pt x="1742" y="2033"/>
                  </a:lnTo>
                  <a:lnTo>
                    <a:pt x="1611" y="2037"/>
                  </a:lnTo>
                  <a:lnTo>
                    <a:pt x="1482" y="2036"/>
                  </a:lnTo>
                  <a:lnTo>
                    <a:pt x="1355" y="2032"/>
                  </a:lnTo>
                  <a:lnTo>
                    <a:pt x="1232" y="2023"/>
                  </a:lnTo>
                  <a:lnTo>
                    <a:pt x="1111" y="2008"/>
                  </a:lnTo>
                  <a:lnTo>
                    <a:pt x="993" y="1990"/>
                  </a:lnTo>
                  <a:lnTo>
                    <a:pt x="881" y="1967"/>
                  </a:lnTo>
                  <a:lnTo>
                    <a:pt x="877" y="2035"/>
                  </a:lnTo>
                  <a:lnTo>
                    <a:pt x="879" y="2099"/>
                  </a:lnTo>
                  <a:lnTo>
                    <a:pt x="883" y="2163"/>
                  </a:lnTo>
                  <a:lnTo>
                    <a:pt x="889" y="2225"/>
                  </a:lnTo>
                  <a:lnTo>
                    <a:pt x="896" y="2284"/>
                  </a:lnTo>
                  <a:lnTo>
                    <a:pt x="414" y="2284"/>
                  </a:lnTo>
                  <a:lnTo>
                    <a:pt x="376" y="2230"/>
                  </a:lnTo>
                  <a:lnTo>
                    <a:pt x="343" y="2172"/>
                  </a:lnTo>
                  <a:lnTo>
                    <a:pt x="312" y="2109"/>
                  </a:lnTo>
                  <a:lnTo>
                    <a:pt x="287" y="2043"/>
                  </a:lnTo>
                  <a:lnTo>
                    <a:pt x="264" y="1974"/>
                  </a:lnTo>
                  <a:lnTo>
                    <a:pt x="245" y="1901"/>
                  </a:lnTo>
                  <a:lnTo>
                    <a:pt x="228" y="1826"/>
                  </a:lnTo>
                  <a:lnTo>
                    <a:pt x="212" y="1750"/>
                  </a:lnTo>
                  <a:lnTo>
                    <a:pt x="200" y="1670"/>
                  </a:lnTo>
                  <a:lnTo>
                    <a:pt x="188" y="1590"/>
                  </a:lnTo>
                  <a:lnTo>
                    <a:pt x="179" y="1508"/>
                  </a:lnTo>
                  <a:lnTo>
                    <a:pt x="144" y="1474"/>
                  </a:lnTo>
                  <a:lnTo>
                    <a:pt x="112" y="1434"/>
                  </a:lnTo>
                  <a:lnTo>
                    <a:pt x="84" y="1389"/>
                  </a:lnTo>
                  <a:lnTo>
                    <a:pt x="60" y="1341"/>
                  </a:lnTo>
                  <a:lnTo>
                    <a:pt x="41" y="1289"/>
                  </a:lnTo>
                  <a:lnTo>
                    <a:pt x="26" y="1234"/>
                  </a:lnTo>
                  <a:lnTo>
                    <a:pt x="14" y="1177"/>
                  </a:lnTo>
                  <a:lnTo>
                    <a:pt x="6" y="1118"/>
                  </a:lnTo>
                  <a:lnTo>
                    <a:pt x="1" y="1057"/>
                  </a:lnTo>
                  <a:lnTo>
                    <a:pt x="0" y="995"/>
                  </a:lnTo>
                  <a:lnTo>
                    <a:pt x="2" y="934"/>
                  </a:lnTo>
                  <a:lnTo>
                    <a:pt x="9" y="872"/>
                  </a:lnTo>
                  <a:lnTo>
                    <a:pt x="17" y="813"/>
                  </a:lnTo>
                  <a:lnTo>
                    <a:pt x="30" y="755"/>
                  </a:lnTo>
                  <a:lnTo>
                    <a:pt x="45" y="698"/>
                  </a:lnTo>
                  <a:lnTo>
                    <a:pt x="63" y="644"/>
                  </a:lnTo>
                  <a:lnTo>
                    <a:pt x="84" y="593"/>
                  </a:lnTo>
                  <a:lnTo>
                    <a:pt x="108" y="546"/>
                  </a:lnTo>
                  <a:lnTo>
                    <a:pt x="136" y="503"/>
                  </a:lnTo>
                  <a:lnTo>
                    <a:pt x="105" y="492"/>
                  </a:lnTo>
                  <a:lnTo>
                    <a:pt x="80" y="478"/>
                  </a:lnTo>
                  <a:lnTo>
                    <a:pt x="60" y="458"/>
                  </a:lnTo>
                  <a:lnTo>
                    <a:pt x="45" y="436"/>
                  </a:lnTo>
                  <a:lnTo>
                    <a:pt x="34" y="410"/>
                  </a:lnTo>
                  <a:lnTo>
                    <a:pt x="26" y="384"/>
                  </a:lnTo>
                  <a:lnTo>
                    <a:pt x="23" y="355"/>
                  </a:lnTo>
                  <a:lnTo>
                    <a:pt x="25" y="326"/>
                  </a:lnTo>
                  <a:lnTo>
                    <a:pt x="29" y="297"/>
                  </a:lnTo>
                  <a:lnTo>
                    <a:pt x="37" y="269"/>
                  </a:lnTo>
                  <a:lnTo>
                    <a:pt x="47" y="243"/>
                  </a:lnTo>
                  <a:lnTo>
                    <a:pt x="62" y="218"/>
                  </a:lnTo>
                  <a:lnTo>
                    <a:pt x="79" y="197"/>
                  </a:lnTo>
                  <a:lnTo>
                    <a:pt x="99" y="180"/>
                  </a:lnTo>
                  <a:lnTo>
                    <a:pt x="121" y="166"/>
                  </a:lnTo>
                  <a:lnTo>
                    <a:pt x="145" y="157"/>
                  </a:lnTo>
                  <a:lnTo>
                    <a:pt x="173" y="154"/>
                  </a:lnTo>
                  <a:lnTo>
                    <a:pt x="202" y="158"/>
                  </a:lnTo>
                  <a:lnTo>
                    <a:pt x="232" y="169"/>
                  </a:lnTo>
                  <a:lnTo>
                    <a:pt x="265" y="187"/>
                  </a:lnTo>
                  <a:lnTo>
                    <a:pt x="239" y="184"/>
                  </a:lnTo>
                  <a:lnTo>
                    <a:pt x="216" y="186"/>
                  </a:lnTo>
                  <a:lnTo>
                    <a:pt x="198" y="193"/>
                  </a:lnTo>
                  <a:lnTo>
                    <a:pt x="182" y="205"/>
                  </a:lnTo>
                  <a:lnTo>
                    <a:pt x="170" y="219"/>
                  </a:lnTo>
                  <a:lnTo>
                    <a:pt x="161" y="236"/>
                  </a:lnTo>
                  <a:lnTo>
                    <a:pt x="154" y="256"/>
                  </a:lnTo>
                  <a:lnTo>
                    <a:pt x="151" y="276"/>
                  </a:lnTo>
                  <a:lnTo>
                    <a:pt x="151" y="296"/>
                  </a:lnTo>
                  <a:lnTo>
                    <a:pt x="155" y="315"/>
                  </a:lnTo>
                  <a:lnTo>
                    <a:pt x="162" y="333"/>
                  </a:lnTo>
                  <a:lnTo>
                    <a:pt x="173" y="348"/>
                  </a:lnTo>
                  <a:lnTo>
                    <a:pt x="186" y="362"/>
                  </a:lnTo>
                  <a:lnTo>
                    <a:pt x="202" y="370"/>
                  </a:lnTo>
                  <a:lnTo>
                    <a:pt x="221" y="375"/>
                  </a:lnTo>
                  <a:lnTo>
                    <a:pt x="283" y="314"/>
                  </a:lnTo>
                  <a:lnTo>
                    <a:pt x="351" y="257"/>
                  </a:lnTo>
                  <a:lnTo>
                    <a:pt x="421" y="206"/>
                  </a:lnTo>
                  <a:lnTo>
                    <a:pt x="495" y="160"/>
                  </a:lnTo>
                  <a:lnTo>
                    <a:pt x="571" y="118"/>
                  </a:lnTo>
                  <a:lnTo>
                    <a:pt x="650" y="79"/>
                  </a:lnTo>
                  <a:lnTo>
                    <a:pt x="732" y="45"/>
                  </a:lnTo>
                  <a:lnTo>
                    <a:pt x="815" y="15"/>
                  </a:lnTo>
                  <a:lnTo>
                    <a:pt x="817" y="15"/>
                  </a:lnTo>
                  <a:lnTo>
                    <a:pt x="817" y="16"/>
                  </a:lnTo>
                  <a:lnTo>
                    <a:pt x="962" y="210"/>
                  </a:lnTo>
                  <a:lnTo>
                    <a:pt x="1061" y="178"/>
                  </a:lnTo>
                  <a:lnTo>
                    <a:pt x="1161" y="154"/>
                  </a:lnTo>
                  <a:lnTo>
                    <a:pt x="1263" y="136"/>
                  </a:lnTo>
                  <a:lnTo>
                    <a:pt x="1366" y="125"/>
                  </a:lnTo>
                  <a:lnTo>
                    <a:pt x="1469" y="122"/>
                  </a:lnTo>
                  <a:lnTo>
                    <a:pt x="1571" y="125"/>
                  </a:lnTo>
                  <a:lnTo>
                    <a:pt x="1674" y="135"/>
                  </a:lnTo>
                  <a:lnTo>
                    <a:pt x="1777" y="152"/>
                  </a:lnTo>
                  <a:lnTo>
                    <a:pt x="1878" y="176"/>
                  </a:lnTo>
                  <a:lnTo>
                    <a:pt x="1977" y="206"/>
                  </a:lnTo>
                  <a:lnTo>
                    <a:pt x="2087" y="9"/>
                  </a:lnTo>
                  <a:lnTo>
                    <a:pt x="2163" y="37"/>
                  </a:lnTo>
                  <a:lnTo>
                    <a:pt x="2233" y="67"/>
                  </a:lnTo>
                  <a:lnTo>
                    <a:pt x="2300" y="100"/>
                  </a:lnTo>
                  <a:lnTo>
                    <a:pt x="2362" y="136"/>
                  </a:lnTo>
                  <a:lnTo>
                    <a:pt x="2420" y="174"/>
                  </a:lnTo>
                  <a:lnTo>
                    <a:pt x="2471" y="215"/>
                  </a:lnTo>
                  <a:lnTo>
                    <a:pt x="2519" y="259"/>
                  </a:lnTo>
                  <a:lnTo>
                    <a:pt x="2551" y="223"/>
                  </a:lnTo>
                  <a:lnTo>
                    <a:pt x="2586" y="187"/>
                  </a:lnTo>
                  <a:lnTo>
                    <a:pt x="2625" y="153"/>
                  </a:lnTo>
                  <a:lnTo>
                    <a:pt x="2667" y="120"/>
                  </a:lnTo>
                  <a:lnTo>
                    <a:pt x="2710" y="90"/>
                  </a:lnTo>
                  <a:lnTo>
                    <a:pt x="2757" y="62"/>
                  </a:lnTo>
                  <a:lnTo>
                    <a:pt x="2805" y="40"/>
                  </a:lnTo>
                  <a:lnTo>
                    <a:pt x="2857" y="21"/>
                  </a:lnTo>
                  <a:lnTo>
                    <a:pt x="2910" y="8"/>
                  </a:lnTo>
                  <a:lnTo>
                    <a:pt x="2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Rectangle 48"/>
          <p:cNvSpPr/>
          <p:nvPr/>
        </p:nvSpPr>
        <p:spPr>
          <a:xfrm>
            <a:off x="414069" y="2180989"/>
            <a:ext cx="270540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kern="0" cap="all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your desired text here</a:t>
            </a:r>
            <a:endParaRPr lang="en-US" sz="3600" cap="all" dirty="0">
              <a:solidFill>
                <a:schemeClr val="bg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423639" y="1075737"/>
            <a:ext cx="4222262" cy="12637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7423639" y="2389558"/>
            <a:ext cx="364765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7423639" y="4768670"/>
            <a:ext cx="36823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160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09600" y="1910866"/>
            <a:ext cx="2743200" cy="3833443"/>
          </a:xfrm>
          <a:prstGeom prst="rect">
            <a:avLst/>
          </a:prstGeom>
          <a:blipFill dpi="0" rotWithShape="1">
            <a:blip r:embed="rId2"/>
            <a:srcRect/>
            <a:stretch>
              <a:fillRect l="-11667" t="-16000" r="-11667"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09599" y="4935416"/>
            <a:ext cx="2708031" cy="808893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341077" y="1910866"/>
            <a:ext cx="2708031" cy="3833443"/>
          </a:xfrm>
          <a:prstGeom prst="rect">
            <a:avLst/>
          </a:prstGeom>
          <a:blipFill dpi="0" rotWithShape="1">
            <a:blip r:embed="rId3"/>
            <a:srcRect/>
            <a:stretch>
              <a:fillRect l="-83377" r="-9091"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341076" y="4935416"/>
            <a:ext cx="2708031" cy="808893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072554" y="1910866"/>
            <a:ext cx="2708031" cy="3833443"/>
          </a:xfrm>
          <a:prstGeom prst="rect">
            <a:avLst/>
          </a:prstGeom>
          <a:blipFill dpi="0" rotWithShape="1">
            <a:blip r:embed="rId4"/>
            <a:srcRect/>
            <a:stretch>
              <a:fillRect l="-36104" r="-29351"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072553" y="4935416"/>
            <a:ext cx="2708031" cy="808893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8804030" y="1910866"/>
            <a:ext cx="2708031" cy="3833443"/>
          </a:xfrm>
          <a:prstGeom prst="rect">
            <a:avLst/>
          </a:prstGeom>
          <a:blipFill dpi="0" rotWithShape="1">
            <a:blip r:embed="rId5"/>
            <a:srcRect/>
            <a:stretch>
              <a:fillRect l="-56364" r="-49610"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8804029" y="4935416"/>
            <a:ext cx="2708031" cy="808893"/>
          </a:xfrm>
          <a:prstGeom prst="rect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819711" y="5155196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551188" y="5155196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6282665" y="5155196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9014141" y="5155196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679938" y="467980"/>
            <a:ext cx="4618893" cy="12637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508610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495800" y="1187450"/>
            <a:ext cx="3200400" cy="4483100"/>
            <a:chOff x="4495800" y="1187450"/>
            <a:chExt cx="3200400" cy="4483100"/>
          </a:xfrm>
        </p:grpSpPr>
        <p:sp>
          <p:nvSpPr>
            <p:cNvPr id="2" name="Rectangle 1"/>
            <p:cNvSpPr/>
            <p:nvPr/>
          </p:nvSpPr>
          <p:spPr>
            <a:xfrm>
              <a:off x="4495800" y="2470150"/>
              <a:ext cx="3200400" cy="3200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isometricTopUp">
                <a:rot lat="19101523" lon="17834174" rev="4267097"/>
              </a:camera>
              <a:lightRig rig="threePt" dir="t"/>
            </a:scene3d>
            <a:sp3d>
              <a:bevelT w="406400" h="7366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/>
          </p:nvSpPr>
          <p:spPr>
            <a:xfrm>
              <a:off x="4953000" y="2038350"/>
              <a:ext cx="2286000" cy="228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isometricTopUp">
                <a:rot lat="19101523" lon="17834174" rev="4267097"/>
              </a:camera>
              <a:lightRig rig="threePt" dir="t"/>
            </a:scene3d>
            <a:sp3d>
              <a:bevelT w="406400" h="7366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5410200" y="1631950"/>
              <a:ext cx="1371600" cy="13716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isometricTopUp">
                <a:rot lat="19101523" lon="17834174" rev="4267097"/>
              </a:camera>
              <a:lightRig rig="threePt" dir="t"/>
            </a:scene3d>
            <a:sp3d>
              <a:bevelT w="406400" h="7366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839460" y="1187450"/>
              <a:ext cx="548640" cy="5486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isometricTopUp">
                <a:rot lat="19101523" lon="17834174" rev="4267097"/>
              </a:camera>
              <a:lightRig rig="threePt" dir="t"/>
            </a:scene3d>
            <a:sp3d>
              <a:bevelT w="406400" h="7366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412634" y="2317750"/>
            <a:ext cx="3083169" cy="1015663"/>
            <a:chOff x="1183626" y="2146638"/>
            <a:chExt cx="3505606" cy="1015662"/>
          </a:xfrm>
        </p:grpSpPr>
        <p:sp>
          <p:nvSpPr>
            <p:cNvPr id="8" name="Rectangle 7"/>
            <p:cNvSpPr/>
            <p:nvPr/>
          </p:nvSpPr>
          <p:spPr>
            <a:xfrm>
              <a:off x="1183626" y="2515969"/>
              <a:ext cx="350560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914387" y="2146638"/>
              <a:ext cx="17748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kern="0" cap="all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cap="all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32149" y="3899762"/>
            <a:ext cx="3083169" cy="1015663"/>
            <a:chOff x="1183626" y="2146637"/>
            <a:chExt cx="3505605" cy="1015663"/>
          </a:xfrm>
        </p:grpSpPr>
        <p:sp>
          <p:nvSpPr>
            <p:cNvPr id="12" name="Rectangle 11"/>
            <p:cNvSpPr/>
            <p:nvPr/>
          </p:nvSpPr>
          <p:spPr>
            <a:xfrm>
              <a:off x="1183626" y="2515969"/>
              <a:ext cx="350560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14386" y="2146637"/>
              <a:ext cx="17748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kern="0" cap="all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cap="all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696200" y="2317750"/>
            <a:ext cx="3083166" cy="1015663"/>
            <a:chOff x="8019562" y="3504546"/>
            <a:chExt cx="3083166" cy="1015663"/>
          </a:xfrm>
        </p:grpSpPr>
        <p:sp>
          <p:nvSpPr>
            <p:cNvPr id="15" name="Rectangle 14"/>
            <p:cNvSpPr/>
            <p:nvPr/>
          </p:nvSpPr>
          <p:spPr>
            <a:xfrm>
              <a:off x="8019562" y="3873878"/>
              <a:ext cx="308316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019562" y="3504546"/>
              <a:ext cx="177484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kern="0" cap="all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cap="all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470817" y="3899762"/>
            <a:ext cx="3083169" cy="974818"/>
            <a:chOff x="8019561" y="4770116"/>
            <a:chExt cx="3083169" cy="974818"/>
          </a:xfrm>
        </p:grpSpPr>
        <p:sp>
          <p:nvSpPr>
            <p:cNvPr id="18" name="Rectangle 17"/>
            <p:cNvSpPr/>
            <p:nvPr/>
          </p:nvSpPr>
          <p:spPr>
            <a:xfrm>
              <a:off x="8019561" y="5098603"/>
              <a:ext cx="308316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</a:t>
              </a:r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8019561" y="4770116"/>
              <a:ext cx="17748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kern="0" cap="all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cap="all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635725" y="5682901"/>
            <a:ext cx="10956110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i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 This is a sample text. Insert your desired text here. </a:t>
            </a:r>
            <a:endParaRPr lang="en-US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6E0B0A5-5F75-4B0A-8E91-56BC363A28D8}"/>
              </a:ext>
            </a:extLst>
          </p:cNvPr>
          <p:cNvSpPr/>
          <p:nvPr/>
        </p:nvSpPr>
        <p:spPr>
          <a:xfrm>
            <a:off x="679938" y="467980"/>
            <a:ext cx="10874048" cy="12637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921633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6746631" y="1441939"/>
            <a:ext cx="4196862" cy="3974123"/>
            <a:chOff x="920261" y="1805353"/>
            <a:chExt cx="4196862" cy="3974123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" name="Oval 1"/>
            <p:cNvSpPr/>
            <p:nvPr/>
          </p:nvSpPr>
          <p:spPr>
            <a:xfrm>
              <a:off x="1875692" y="1805353"/>
              <a:ext cx="2286000" cy="2286000"/>
            </a:xfrm>
            <a:prstGeom prst="ellipse">
              <a:avLst/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endParaRPr lang="en-US" dirty="0"/>
            </a:p>
          </p:txBody>
        </p:sp>
        <p:sp>
          <p:nvSpPr>
            <p:cNvPr id="3" name="Oval 2"/>
            <p:cNvSpPr/>
            <p:nvPr/>
          </p:nvSpPr>
          <p:spPr>
            <a:xfrm>
              <a:off x="926123" y="3493476"/>
              <a:ext cx="2286000" cy="2286000"/>
            </a:xfrm>
            <a:prstGeom prst="ellipse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/>
            <p:cNvSpPr/>
            <p:nvPr/>
          </p:nvSpPr>
          <p:spPr>
            <a:xfrm>
              <a:off x="2825261" y="3493476"/>
              <a:ext cx="2286000" cy="2286000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0988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endParaRPr lang="en-US" dirty="0"/>
            </a:p>
          </p:txBody>
        </p:sp>
        <p:sp>
          <p:nvSpPr>
            <p:cNvPr id="5" name="Oval 4"/>
            <p:cNvSpPr/>
            <p:nvPr/>
          </p:nvSpPr>
          <p:spPr>
            <a:xfrm>
              <a:off x="2737338" y="1805353"/>
              <a:ext cx="562708" cy="562707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920261" y="3493476"/>
              <a:ext cx="2286000" cy="2286000"/>
            </a:xfrm>
            <a:prstGeom prst="ellipse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0988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  <a:endParaRPr lang="en-US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2731476" y="1805353"/>
              <a:ext cx="562708" cy="562707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8" name="Oval 7"/>
            <p:cNvSpPr/>
            <p:nvPr/>
          </p:nvSpPr>
          <p:spPr>
            <a:xfrm>
              <a:off x="925285" y="4355122"/>
              <a:ext cx="562708" cy="562707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9" name="Oval 8"/>
            <p:cNvSpPr/>
            <p:nvPr/>
          </p:nvSpPr>
          <p:spPr>
            <a:xfrm>
              <a:off x="4554415" y="4355121"/>
              <a:ext cx="562708" cy="56270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46760" y="1704600"/>
            <a:ext cx="5338770" cy="3448801"/>
            <a:chOff x="546760" y="1501706"/>
            <a:chExt cx="5338770" cy="3448801"/>
          </a:xfrm>
        </p:grpSpPr>
        <p:sp>
          <p:nvSpPr>
            <p:cNvPr id="11" name="Rectangle 10"/>
            <p:cNvSpPr/>
            <p:nvPr/>
          </p:nvSpPr>
          <p:spPr>
            <a:xfrm>
              <a:off x="1032175" y="2728104"/>
              <a:ext cx="4853355" cy="22224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200000"/>
                </a:lnSpc>
              </a:pPr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This is a sample text. Insert your desired text here. </a:t>
              </a:r>
              <a:endPara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46760" y="1501706"/>
              <a:ext cx="5338770" cy="12637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540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 Goes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8736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3963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2475</TotalTime>
  <Words>452</Words>
  <Application>Microsoft Office PowerPoint</Application>
  <PresentationFormat>Widescreen</PresentationFormat>
  <Paragraphs>75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Junaed</dc:creator>
  <cp:lastModifiedBy>J</cp:lastModifiedBy>
  <cp:revision>91</cp:revision>
  <dcterms:created xsi:type="dcterms:W3CDTF">2015-06-21T19:15:53Z</dcterms:created>
  <dcterms:modified xsi:type="dcterms:W3CDTF">2019-10-04T17:18:59Z</dcterms:modified>
</cp:coreProperties>
</file>