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6"/>
  </p:notesMasterIdLst>
  <p:sldIdLst>
    <p:sldId id="276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475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961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986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25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7732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8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603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2137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2481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5835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7718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9590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952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64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112EA-867E-7610-D11A-D0AF9CB1F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6-Part Comparative Layout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1389703-F137-A254-32C8-925AD9239128}"/>
              </a:ext>
            </a:extLst>
          </p:cNvPr>
          <p:cNvSpPr/>
          <p:nvPr/>
        </p:nvSpPr>
        <p:spPr>
          <a:xfrm>
            <a:off x="1090168" y="1628800"/>
            <a:ext cx="4437792" cy="1816703"/>
          </a:xfrm>
          <a:custGeom>
            <a:avLst/>
            <a:gdLst>
              <a:gd name="connsiteX0" fmla="*/ 4437793 w 4437792"/>
              <a:gd name="connsiteY0" fmla="*/ 1172242 h 1816703"/>
              <a:gd name="connsiteX1" fmla="*/ 3251168 w 4437792"/>
              <a:gd name="connsiteY1" fmla="*/ 0 h 1816703"/>
              <a:gd name="connsiteX2" fmla="*/ 406622 w 4437792"/>
              <a:gd name="connsiteY2" fmla="*/ 0 h 1816703"/>
              <a:gd name="connsiteX3" fmla="*/ 0 w 4437792"/>
              <a:gd name="connsiteY3" fmla="*/ 704374 h 1816703"/>
              <a:gd name="connsiteX4" fmla="*/ 406622 w 4437792"/>
              <a:gd name="connsiteY4" fmla="*/ 1408652 h 1816703"/>
              <a:gd name="connsiteX5" fmla="*/ 3251168 w 4437792"/>
              <a:gd name="connsiteY5" fmla="*/ 1408652 h 1816703"/>
              <a:gd name="connsiteX6" fmla="*/ 4437793 w 4437792"/>
              <a:gd name="connsiteY6" fmla="*/ 1816703 h 1816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792" h="1816703">
                <a:moveTo>
                  <a:pt x="4437793" y="1172242"/>
                </a:moveTo>
                <a:lnTo>
                  <a:pt x="3251168" y="0"/>
                </a:lnTo>
                <a:lnTo>
                  <a:pt x="406622" y="0"/>
                </a:lnTo>
                <a:lnTo>
                  <a:pt x="0" y="704374"/>
                </a:lnTo>
                <a:lnTo>
                  <a:pt x="406622" y="1408652"/>
                </a:lnTo>
                <a:lnTo>
                  <a:pt x="3251168" y="1408652"/>
                </a:lnTo>
                <a:lnTo>
                  <a:pt x="4437793" y="1816703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73000">
                <a:schemeClr val="accent4"/>
              </a:gs>
              <a:gs pos="99000">
                <a:schemeClr val="accent4">
                  <a:lumMod val="75000"/>
                </a:schemeClr>
              </a:gs>
              <a:gs pos="73000">
                <a:schemeClr val="accent4">
                  <a:lumMod val="75000"/>
                </a:schemeClr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5EF3DDE-22BE-3191-5C37-832EC9602EAD}"/>
              </a:ext>
            </a:extLst>
          </p:cNvPr>
          <p:cNvSpPr/>
          <p:nvPr/>
        </p:nvSpPr>
        <p:spPr>
          <a:xfrm>
            <a:off x="1090168" y="3085458"/>
            <a:ext cx="4437792" cy="1408747"/>
          </a:xfrm>
          <a:custGeom>
            <a:avLst/>
            <a:gdLst>
              <a:gd name="connsiteX0" fmla="*/ 4437793 w 4437792"/>
              <a:gd name="connsiteY0" fmla="*/ 381953 h 1408747"/>
              <a:gd name="connsiteX1" fmla="*/ 3251168 w 4437792"/>
              <a:gd name="connsiteY1" fmla="*/ 0 h 1408747"/>
              <a:gd name="connsiteX2" fmla="*/ 406622 w 4437792"/>
              <a:gd name="connsiteY2" fmla="*/ 0 h 1408747"/>
              <a:gd name="connsiteX3" fmla="*/ 0 w 4437792"/>
              <a:gd name="connsiteY3" fmla="*/ 704374 h 1408747"/>
              <a:gd name="connsiteX4" fmla="*/ 406622 w 4437792"/>
              <a:gd name="connsiteY4" fmla="*/ 1408748 h 1408747"/>
              <a:gd name="connsiteX5" fmla="*/ 3251168 w 4437792"/>
              <a:gd name="connsiteY5" fmla="*/ 1408748 h 1408747"/>
              <a:gd name="connsiteX6" fmla="*/ 4437793 w 4437792"/>
              <a:gd name="connsiteY6" fmla="*/ 1026414 h 140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792" h="1408747">
                <a:moveTo>
                  <a:pt x="4437793" y="381953"/>
                </a:moveTo>
                <a:lnTo>
                  <a:pt x="3251168" y="0"/>
                </a:lnTo>
                <a:lnTo>
                  <a:pt x="406622" y="0"/>
                </a:lnTo>
                <a:lnTo>
                  <a:pt x="0" y="704374"/>
                </a:lnTo>
                <a:lnTo>
                  <a:pt x="406622" y="1408748"/>
                </a:lnTo>
                <a:lnTo>
                  <a:pt x="3251168" y="1408748"/>
                </a:lnTo>
                <a:lnTo>
                  <a:pt x="4437793" y="1026414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73000">
                <a:schemeClr val="accent4"/>
              </a:gs>
              <a:gs pos="99000">
                <a:schemeClr val="accent4">
                  <a:lumMod val="75000"/>
                </a:schemeClr>
              </a:gs>
              <a:gs pos="73000">
                <a:schemeClr val="accent4">
                  <a:lumMod val="75000"/>
                </a:schemeClr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A3EEA03-9F78-DE67-30AD-BEF7D2E80110}"/>
              </a:ext>
            </a:extLst>
          </p:cNvPr>
          <p:cNvSpPr/>
          <p:nvPr/>
        </p:nvSpPr>
        <p:spPr>
          <a:xfrm>
            <a:off x="1090168" y="4133779"/>
            <a:ext cx="4437792" cy="1817084"/>
          </a:xfrm>
          <a:custGeom>
            <a:avLst/>
            <a:gdLst>
              <a:gd name="connsiteX0" fmla="*/ 4437793 w 4437792"/>
              <a:gd name="connsiteY0" fmla="*/ 0 h 1817084"/>
              <a:gd name="connsiteX1" fmla="*/ 3251168 w 4437792"/>
              <a:gd name="connsiteY1" fmla="*/ 408432 h 1817084"/>
              <a:gd name="connsiteX2" fmla="*/ 406622 w 4437792"/>
              <a:gd name="connsiteY2" fmla="*/ 408432 h 1817084"/>
              <a:gd name="connsiteX3" fmla="*/ 0 w 4437792"/>
              <a:gd name="connsiteY3" fmla="*/ 1112711 h 1817084"/>
              <a:gd name="connsiteX4" fmla="*/ 406622 w 4437792"/>
              <a:gd name="connsiteY4" fmla="*/ 1817084 h 1817084"/>
              <a:gd name="connsiteX5" fmla="*/ 3251168 w 4437792"/>
              <a:gd name="connsiteY5" fmla="*/ 1817084 h 1817084"/>
              <a:gd name="connsiteX6" fmla="*/ 4437793 w 4437792"/>
              <a:gd name="connsiteY6" fmla="*/ 644462 h 1817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792" h="1817084">
                <a:moveTo>
                  <a:pt x="4437793" y="0"/>
                </a:moveTo>
                <a:lnTo>
                  <a:pt x="3251168" y="408432"/>
                </a:lnTo>
                <a:lnTo>
                  <a:pt x="406622" y="408432"/>
                </a:lnTo>
                <a:lnTo>
                  <a:pt x="0" y="1112711"/>
                </a:lnTo>
                <a:lnTo>
                  <a:pt x="406622" y="1817084"/>
                </a:lnTo>
                <a:lnTo>
                  <a:pt x="3251168" y="1817084"/>
                </a:lnTo>
                <a:lnTo>
                  <a:pt x="4437793" y="644462"/>
                </a:ln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73000">
                <a:schemeClr val="accent4"/>
              </a:gs>
              <a:gs pos="99000">
                <a:schemeClr val="accent4">
                  <a:lumMod val="75000"/>
                </a:schemeClr>
              </a:gs>
              <a:gs pos="73000">
                <a:schemeClr val="accent4">
                  <a:lumMod val="75000"/>
                </a:schemeClr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1882B6C-6374-3108-92A4-86E58CF61C91}"/>
              </a:ext>
            </a:extLst>
          </p:cNvPr>
          <p:cNvSpPr/>
          <p:nvPr/>
        </p:nvSpPr>
        <p:spPr>
          <a:xfrm>
            <a:off x="6660864" y="1628800"/>
            <a:ext cx="4437793" cy="1816703"/>
          </a:xfrm>
          <a:custGeom>
            <a:avLst/>
            <a:gdLst>
              <a:gd name="connsiteX0" fmla="*/ 0 w 4437793"/>
              <a:gd name="connsiteY0" fmla="*/ 1172242 h 1816703"/>
              <a:gd name="connsiteX1" fmla="*/ 1186625 w 4437793"/>
              <a:gd name="connsiteY1" fmla="*/ 0 h 1816703"/>
              <a:gd name="connsiteX2" fmla="*/ 4031171 w 4437793"/>
              <a:gd name="connsiteY2" fmla="*/ 0 h 1816703"/>
              <a:gd name="connsiteX3" fmla="*/ 4437793 w 4437793"/>
              <a:gd name="connsiteY3" fmla="*/ 704374 h 1816703"/>
              <a:gd name="connsiteX4" fmla="*/ 4031171 w 4437793"/>
              <a:gd name="connsiteY4" fmla="*/ 1408652 h 1816703"/>
              <a:gd name="connsiteX5" fmla="*/ 1186625 w 4437793"/>
              <a:gd name="connsiteY5" fmla="*/ 1408652 h 1816703"/>
              <a:gd name="connsiteX6" fmla="*/ 0 w 4437793"/>
              <a:gd name="connsiteY6" fmla="*/ 1816703 h 1816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793" h="1816703">
                <a:moveTo>
                  <a:pt x="0" y="1172242"/>
                </a:moveTo>
                <a:lnTo>
                  <a:pt x="1186625" y="0"/>
                </a:lnTo>
                <a:lnTo>
                  <a:pt x="4031171" y="0"/>
                </a:lnTo>
                <a:lnTo>
                  <a:pt x="4437793" y="704374"/>
                </a:lnTo>
                <a:lnTo>
                  <a:pt x="4031171" y="1408652"/>
                </a:lnTo>
                <a:lnTo>
                  <a:pt x="1186625" y="1408652"/>
                </a:lnTo>
                <a:lnTo>
                  <a:pt x="0" y="1816703"/>
                </a:lnTo>
                <a:close/>
              </a:path>
            </a:pathLst>
          </a:custGeom>
          <a:gradFill flip="none" rotWithShape="1">
            <a:gsLst>
              <a:gs pos="7000">
                <a:schemeClr val="accent5"/>
              </a:gs>
              <a:gs pos="73000">
                <a:schemeClr val="accent5"/>
              </a:gs>
              <a:gs pos="73000">
                <a:schemeClr val="accent5">
                  <a:lumMod val="75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4C58EF4-6457-88A0-9E8A-18E573495205}"/>
              </a:ext>
            </a:extLst>
          </p:cNvPr>
          <p:cNvSpPr/>
          <p:nvPr/>
        </p:nvSpPr>
        <p:spPr>
          <a:xfrm>
            <a:off x="6660864" y="3085458"/>
            <a:ext cx="4437793" cy="1408747"/>
          </a:xfrm>
          <a:custGeom>
            <a:avLst/>
            <a:gdLst>
              <a:gd name="connsiteX0" fmla="*/ 0 w 4437793"/>
              <a:gd name="connsiteY0" fmla="*/ 381953 h 1408747"/>
              <a:gd name="connsiteX1" fmla="*/ 1186625 w 4437793"/>
              <a:gd name="connsiteY1" fmla="*/ 0 h 1408747"/>
              <a:gd name="connsiteX2" fmla="*/ 4031171 w 4437793"/>
              <a:gd name="connsiteY2" fmla="*/ 0 h 1408747"/>
              <a:gd name="connsiteX3" fmla="*/ 4437793 w 4437793"/>
              <a:gd name="connsiteY3" fmla="*/ 704374 h 1408747"/>
              <a:gd name="connsiteX4" fmla="*/ 4031171 w 4437793"/>
              <a:gd name="connsiteY4" fmla="*/ 1408748 h 1408747"/>
              <a:gd name="connsiteX5" fmla="*/ 1186625 w 4437793"/>
              <a:gd name="connsiteY5" fmla="*/ 1408748 h 1408747"/>
              <a:gd name="connsiteX6" fmla="*/ 0 w 4437793"/>
              <a:gd name="connsiteY6" fmla="*/ 1026414 h 140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793" h="1408747">
                <a:moveTo>
                  <a:pt x="0" y="381953"/>
                </a:moveTo>
                <a:lnTo>
                  <a:pt x="1186625" y="0"/>
                </a:lnTo>
                <a:lnTo>
                  <a:pt x="4031171" y="0"/>
                </a:lnTo>
                <a:lnTo>
                  <a:pt x="4437793" y="704374"/>
                </a:lnTo>
                <a:lnTo>
                  <a:pt x="4031171" y="1408748"/>
                </a:lnTo>
                <a:lnTo>
                  <a:pt x="1186625" y="1408748"/>
                </a:lnTo>
                <a:lnTo>
                  <a:pt x="0" y="1026414"/>
                </a:lnTo>
                <a:close/>
              </a:path>
            </a:pathLst>
          </a:custGeom>
          <a:gradFill flip="none" rotWithShape="1">
            <a:gsLst>
              <a:gs pos="7000">
                <a:schemeClr val="accent5"/>
              </a:gs>
              <a:gs pos="73000">
                <a:schemeClr val="accent5"/>
              </a:gs>
              <a:gs pos="73000">
                <a:schemeClr val="accent5">
                  <a:lumMod val="75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9FA1F6E-5CEE-33BC-9E9F-F704EDC631CC}"/>
              </a:ext>
            </a:extLst>
          </p:cNvPr>
          <p:cNvSpPr/>
          <p:nvPr/>
        </p:nvSpPr>
        <p:spPr>
          <a:xfrm>
            <a:off x="6660864" y="4133779"/>
            <a:ext cx="4437793" cy="1817084"/>
          </a:xfrm>
          <a:custGeom>
            <a:avLst/>
            <a:gdLst>
              <a:gd name="connsiteX0" fmla="*/ 0 w 4437793"/>
              <a:gd name="connsiteY0" fmla="*/ 0 h 1817084"/>
              <a:gd name="connsiteX1" fmla="*/ 1186625 w 4437793"/>
              <a:gd name="connsiteY1" fmla="*/ 408432 h 1817084"/>
              <a:gd name="connsiteX2" fmla="*/ 4031171 w 4437793"/>
              <a:gd name="connsiteY2" fmla="*/ 408432 h 1817084"/>
              <a:gd name="connsiteX3" fmla="*/ 4437793 w 4437793"/>
              <a:gd name="connsiteY3" fmla="*/ 1112711 h 1817084"/>
              <a:gd name="connsiteX4" fmla="*/ 4031171 w 4437793"/>
              <a:gd name="connsiteY4" fmla="*/ 1817084 h 1817084"/>
              <a:gd name="connsiteX5" fmla="*/ 1186625 w 4437793"/>
              <a:gd name="connsiteY5" fmla="*/ 1817084 h 1817084"/>
              <a:gd name="connsiteX6" fmla="*/ 0 w 4437793"/>
              <a:gd name="connsiteY6" fmla="*/ 644462 h 1817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793" h="1817084">
                <a:moveTo>
                  <a:pt x="0" y="0"/>
                </a:moveTo>
                <a:lnTo>
                  <a:pt x="1186625" y="408432"/>
                </a:lnTo>
                <a:lnTo>
                  <a:pt x="4031171" y="408432"/>
                </a:lnTo>
                <a:lnTo>
                  <a:pt x="4437793" y="1112711"/>
                </a:lnTo>
                <a:lnTo>
                  <a:pt x="4031171" y="1817084"/>
                </a:lnTo>
                <a:lnTo>
                  <a:pt x="1186625" y="1817084"/>
                </a:lnTo>
                <a:lnTo>
                  <a:pt x="0" y="644462"/>
                </a:lnTo>
                <a:close/>
              </a:path>
            </a:pathLst>
          </a:custGeom>
          <a:gradFill flip="none" rotWithShape="1">
            <a:gsLst>
              <a:gs pos="7000">
                <a:schemeClr val="accent5"/>
              </a:gs>
              <a:gs pos="73000">
                <a:schemeClr val="accent5"/>
              </a:gs>
              <a:gs pos="73000">
                <a:schemeClr val="accent5">
                  <a:lumMod val="75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4D040BD-38C3-65FE-9323-7710E18F6B86}"/>
              </a:ext>
            </a:extLst>
          </p:cNvPr>
          <p:cNvSpPr/>
          <p:nvPr/>
        </p:nvSpPr>
        <p:spPr>
          <a:xfrm>
            <a:off x="609440" y="1865140"/>
            <a:ext cx="983385" cy="983385"/>
          </a:xfrm>
          <a:prstGeom prst="ellipse">
            <a:avLst/>
          </a:prstGeom>
          <a:solidFill>
            <a:schemeClr val="accent4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CAFB9EF-C947-B779-DAE1-3414A1FB43A3}"/>
              </a:ext>
            </a:extLst>
          </p:cNvPr>
          <p:cNvSpPr/>
          <p:nvPr/>
        </p:nvSpPr>
        <p:spPr>
          <a:xfrm>
            <a:off x="609440" y="4736159"/>
            <a:ext cx="983385" cy="983385"/>
          </a:xfrm>
          <a:prstGeom prst="ellipse">
            <a:avLst/>
          </a:prstGeom>
          <a:solidFill>
            <a:schemeClr val="accent4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ED07311-6BAC-20AE-8D70-30ACA7288E26}"/>
              </a:ext>
            </a:extLst>
          </p:cNvPr>
          <p:cNvSpPr/>
          <p:nvPr/>
        </p:nvSpPr>
        <p:spPr>
          <a:xfrm>
            <a:off x="609440" y="3290817"/>
            <a:ext cx="983385" cy="983385"/>
          </a:xfrm>
          <a:prstGeom prst="ellipse">
            <a:avLst/>
          </a:prstGeom>
          <a:solidFill>
            <a:schemeClr val="accent4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8C2C1C3-2DEA-9B5D-B5F0-023A0B2D490D}"/>
              </a:ext>
            </a:extLst>
          </p:cNvPr>
          <p:cNvSpPr/>
          <p:nvPr/>
        </p:nvSpPr>
        <p:spPr>
          <a:xfrm>
            <a:off x="10595999" y="1865140"/>
            <a:ext cx="983385" cy="983385"/>
          </a:xfrm>
          <a:prstGeom prst="ellipse">
            <a:avLst/>
          </a:prstGeom>
          <a:solidFill>
            <a:schemeClr val="accent5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84E542F-0696-50B7-4EC1-95396C2D8B1E}"/>
              </a:ext>
            </a:extLst>
          </p:cNvPr>
          <p:cNvSpPr/>
          <p:nvPr/>
        </p:nvSpPr>
        <p:spPr>
          <a:xfrm>
            <a:off x="10595999" y="4736159"/>
            <a:ext cx="983385" cy="983385"/>
          </a:xfrm>
          <a:prstGeom prst="ellipse">
            <a:avLst/>
          </a:prstGeom>
          <a:solidFill>
            <a:schemeClr val="accent5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E369DE3-61AE-A9F3-1F7F-B867D9C81E8B}"/>
              </a:ext>
            </a:extLst>
          </p:cNvPr>
          <p:cNvSpPr/>
          <p:nvPr/>
        </p:nvSpPr>
        <p:spPr>
          <a:xfrm>
            <a:off x="10595999" y="3290817"/>
            <a:ext cx="983385" cy="983385"/>
          </a:xfrm>
          <a:prstGeom prst="ellipse">
            <a:avLst/>
          </a:prstGeom>
          <a:solidFill>
            <a:schemeClr val="accent5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3B80256-EE61-1347-FBAC-CF2CB19AB218}"/>
              </a:ext>
            </a:extLst>
          </p:cNvPr>
          <p:cNvSpPr/>
          <p:nvPr/>
        </p:nvSpPr>
        <p:spPr>
          <a:xfrm>
            <a:off x="4337684" y="2682649"/>
            <a:ext cx="3180716" cy="2754688"/>
          </a:xfrm>
          <a:custGeom>
            <a:avLst/>
            <a:gdLst>
              <a:gd name="connsiteX0" fmla="*/ 1725930 w 2301240"/>
              <a:gd name="connsiteY0" fmla="*/ 0 h 1993011"/>
              <a:gd name="connsiteX1" fmla="*/ 575310 w 2301240"/>
              <a:gd name="connsiteY1" fmla="*/ 0 h 1993011"/>
              <a:gd name="connsiteX2" fmla="*/ 0 w 2301240"/>
              <a:gd name="connsiteY2" fmla="*/ 996505 h 1993011"/>
              <a:gd name="connsiteX3" fmla="*/ 575310 w 2301240"/>
              <a:gd name="connsiteY3" fmla="*/ 1993011 h 1993011"/>
              <a:gd name="connsiteX4" fmla="*/ 1725930 w 2301240"/>
              <a:gd name="connsiteY4" fmla="*/ 1993011 h 1993011"/>
              <a:gd name="connsiteX5" fmla="*/ 2301240 w 2301240"/>
              <a:gd name="connsiteY5" fmla="*/ 996505 h 1993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1240" h="1993011">
                <a:moveTo>
                  <a:pt x="1725930" y="0"/>
                </a:moveTo>
                <a:lnTo>
                  <a:pt x="575310" y="0"/>
                </a:lnTo>
                <a:lnTo>
                  <a:pt x="0" y="996505"/>
                </a:lnTo>
                <a:lnTo>
                  <a:pt x="575310" y="1993011"/>
                </a:lnTo>
                <a:lnTo>
                  <a:pt x="1725930" y="1993011"/>
                </a:lnTo>
                <a:lnTo>
                  <a:pt x="2301240" y="996505"/>
                </a:lnTo>
                <a:close/>
              </a:path>
            </a:pathLst>
          </a:custGeom>
          <a:solidFill>
            <a:schemeClr val="tx1">
              <a:alpha val="38000"/>
            </a:schemeClr>
          </a:solidFill>
          <a:ln w="76200" cap="flat">
            <a:noFill/>
            <a:prstDash val="solid"/>
            <a:miter/>
          </a:ln>
          <a:effectLst>
            <a:softEdge rad="3683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467DD02-7D3B-B18E-99C5-3BDB0854EBC7}"/>
              </a:ext>
            </a:extLst>
          </p:cNvPr>
          <p:cNvSpPr/>
          <p:nvPr/>
        </p:nvSpPr>
        <p:spPr>
          <a:xfrm>
            <a:off x="4939982" y="2799327"/>
            <a:ext cx="2301240" cy="1993011"/>
          </a:xfrm>
          <a:custGeom>
            <a:avLst/>
            <a:gdLst>
              <a:gd name="connsiteX0" fmla="*/ 1725930 w 2301240"/>
              <a:gd name="connsiteY0" fmla="*/ 0 h 1993011"/>
              <a:gd name="connsiteX1" fmla="*/ 575310 w 2301240"/>
              <a:gd name="connsiteY1" fmla="*/ 0 h 1993011"/>
              <a:gd name="connsiteX2" fmla="*/ 0 w 2301240"/>
              <a:gd name="connsiteY2" fmla="*/ 996505 h 1993011"/>
              <a:gd name="connsiteX3" fmla="*/ 575310 w 2301240"/>
              <a:gd name="connsiteY3" fmla="*/ 1993011 h 1993011"/>
              <a:gd name="connsiteX4" fmla="*/ 1725930 w 2301240"/>
              <a:gd name="connsiteY4" fmla="*/ 1993011 h 1993011"/>
              <a:gd name="connsiteX5" fmla="*/ 2301240 w 2301240"/>
              <a:gd name="connsiteY5" fmla="*/ 996505 h 1993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1240" h="1993011">
                <a:moveTo>
                  <a:pt x="1725930" y="0"/>
                </a:moveTo>
                <a:lnTo>
                  <a:pt x="575310" y="0"/>
                </a:lnTo>
                <a:lnTo>
                  <a:pt x="0" y="996505"/>
                </a:lnTo>
                <a:lnTo>
                  <a:pt x="575310" y="1993011"/>
                </a:lnTo>
                <a:lnTo>
                  <a:pt x="1725930" y="1993011"/>
                </a:lnTo>
                <a:lnTo>
                  <a:pt x="2301240" y="996505"/>
                </a:lnTo>
                <a:close/>
              </a:path>
            </a:pathLst>
          </a:custGeom>
          <a:gradFill flip="none" rotWithShape="1">
            <a:gsLst>
              <a:gs pos="3000">
                <a:schemeClr val="accent5"/>
              </a:gs>
              <a:gs pos="100000">
                <a:schemeClr val="accent4"/>
              </a:gs>
            </a:gsLst>
            <a:lin ang="10800000" scaled="1"/>
            <a:tileRect/>
          </a:gradFill>
          <a:ln w="762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B0DABB1-0738-ED18-E6DC-5E1ED7F1C95D}"/>
              </a:ext>
            </a:extLst>
          </p:cNvPr>
          <p:cNvSpPr/>
          <p:nvPr/>
        </p:nvSpPr>
        <p:spPr>
          <a:xfrm>
            <a:off x="5180189" y="3007360"/>
            <a:ext cx="1820826" cy="1576944"/>
          </a:xfrm>
          <a:custGeom>
            <a:avLst/>
            <a:gdLst>
              <a:gd name="connsiteX0" fmla="*/ 1725930 w 2301240"/>
              <a:gd name="connsiteY0" fmla="*/ 0 h 1993011"/>
              <a:gd name="connsiteX1" fmla="*/ 575310 w 2301240"/>
              <a:gd name="connsiteY1" fmla="*/ 0 h 1993011"/>
              <a:gd name="connsiteX2" fmla="*/ 0 w 2301240"/>
              <a:gd name="connsiteY2" fmla="*/ 996505 h 1993011"/>
              <a:gd name="connsiteX3" fmla="*/ 575310 w 2301240"/>
              <a:gd name="connsiteY3" fmla="*/ 1993011 h 1993011"/>
              <a:gd name="connsiteX4" fmla="*/ 1725930 w 2301240"/>
              <a:gd name="connsiteY4" fmla="*/ 1993011 h 1993011"/>
              <a:gd name="connsiteX5" fmla="*/ 2301240 w 2301240"/>
              <a:gd name="connsiteY5" fmla="*/ 996505 h 1993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1240" h="1993011">
                <a:moveTo>
                  <a:pt x="1725930" y="0"/>
                </a:moveTo>
                <a:lnTo>
                  <a:pt x="575310" y="0"/>
                </a:lnTo>
                <a:lnTo>
                  <a:pt x="0" y="996505"/>
                </a:lnTo>
                <a:lnTo>
                  <a:pt x="575310" y="1993011"/>
                </a:lnTo>
                <a:lnTo>
                  <a:pt x="1725930" y="1993011"/>
                </a:lnTo>
                <a:lnTo>
                  <a:pt x="2301240" y="996505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762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3DD30B6-78D6-DD3E-4EE8-4F03A166829B}"/>
              </a:ext>
            </a:extLst>
          </p:cNvPr>
          <p:cNvSpPr txBox="1"/>
          <p:nvPr/>
        </p:nvSpPr>
        <p:spPr>
          <a:xfrm>
            <a:off x="4327506" y="2341672"/>
            <a:ext cx="53732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3C1388C-7839-AD8A-68C6-DF3B791ABF8C}"/>
              </a:ext>
            </a:extLst>
          </p:cNvPr>
          <p:cNvSpPr txBox="1"/>
          <p:nvPr/>
        </p:nvSpPr>
        <p:spPr>
          <a:xfrm>
            <a:off x="4319491" y="3560872"/>
            <a:ext cx="55335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30395A5-C90C-6D58-6C8B-78C5AA1D1CC9}"/>
              </a:ext>
            </a:extLst>
          </p:cNvPr>
          <p:cNvSpPr txBox="1"/>
          <p:nvPr/>
        </p:nvSpPr>
        <p:spPr>
          <a:xfrm>
            <a:off x="4319491" y="4797152"/>
            <a:ext cx="55335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369D82-AE15-E8EC-4F63-236715744A4D}"/>
              </a:ext>
            </a:extLst>
          </p:cNvPr>
          <p:cNvSpPr txBox="1"/>
          <p:nvPr/>
        </p:nvSpPr>
        <p:spPr>
          <a:xfrm>
            <a:off x="7242365" y="2341672"/>
            <a:ext cx="55976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3C2BB3-1600-5DDE-9A1F-D56A8FFA271E}"/>
              </a:ext>
            </a:extLst>
          </p:cNvPr>
          <p:cNvSpPr txBox="1"/>
          <p:nvPr/>
        </p:nvSpPr>
        <p:spPr>
          <a:xfrm>
            <a:off x="7245571" y="3560872"/>
            <a:ext cx="55335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8AE44BD-373C-C2D6-412C-9552240CA5B3}"/>
              </a:ext>
            </a:extLst>
          </p:cNvPr>
          <p:cNvSpPr txBox="1"/>
          <p:nvPr/>
        </p:nvSpPr>
        <p:spPr>
          <a:xfrm>
            <a:off x="7245571" y="4797152"/>
            <a:ext cx="55335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06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21810B6-2BFD-3408-828E-2D28BA282969}"/>
              </a:ext>
            </a:extLst>
          </p:cNvPr>
          <p:cNvGrpSpPr/>
          <p:nvPr/>
        </p:nvGrpSpPr>
        <p:grpSpPr>
          <a:xfrm>
            <a:off x="1864162" y="1907952"/>
            <a:ext cx="2128718" cy="913170"/>
            <a:chOff x="448153" y="3862315"/>
            <a:chExt cx="2240456" cy="91317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C42C2DA-E23E-42C4-75AF-646FF91AF548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5310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28DD070-4F6F-3F21-0D68-E5AA5F994A80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DB01C00-14B6-EE6F-431B-41D8D9B050C0}"/>
              </a:ext>
            </a:extLst>
          </p:cNvPr>
          <p:cNvGrpSpPr/>
          <p:nvPr/>
        </p:nvGrpSpPr>
        <p:grpSpPr>
          <a:xfrm>
            <a:off x="1864162" y="3320192"/>
            <a:ext cx="2128718" cy="913170"/>
            <a:chOff x="448153" y="3862315"/>
            <a:chExt cx="2240456" cy="91317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CF1DD2B-9777-092B-188A-8FAD51042619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5310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96D7C49-8FB3-EC14-D016-57BA84C2C81F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E9C54C2-BC02-C945-4CCC-036BBBBEA862}"/>
              </a:ext>
            </a:extLst>
          </p:cNvPr>
          <p:cNvGrpSpPr/>
          <p:nvPr/>
        </p:nvGrpSpPr>
        <p:grpSpPr>
          <a:xfrm>
            <a:off x="1864162" y="4773072"/>
            <a:ext cx="2128718" cy="913170"/>
            <a:chOff x="448153" y="3862315"/>
            <a:chExt cx="2240456" cy="913170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AC83968-A20E-134F-A724-1909321CB809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5310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9FEE2A6-B918-FB56-52B7-3973C89994AB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52BAD3-B459-3BE4-D8E0-7BCA77C2EBC6}"/>
              </a:ext>
            </a:extLst>
          </p:cNvPr>
          <p:cNvGrpSpPr/>
          <p:nvPr/>
        </p:nvGrpSpPr>
        <p:grpSpPr>
          <a:xfrm>
            <a:off x="8183682" y="1907952"/>
            <a:ext cx="2128718" cy="913170"/>
            <a:chOff x="448153" y="3862315"/>
            <a:chExt cx="2240456" cy="913170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586DFF7-3F03-B042-9B3F-000DB4124D2F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5310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48A6D24-F673-B098-E766-731D62CFF8BF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B21C4C4-5A0B-CFF7-C149-C740471F0410}"/>
              </a:ext>
            </a:extLst>
          </p:cNvPr>
          <p:cNvGrpSpPr/>
          <p:nvPr/>
        </p:nvGrpSpPr>
        <p:grpSpPr>
          <a:xfrm>
            <a:off x="8183682" y="3320192"/>
            <a:ext cx="2128718" cy="913170"/>
            <a:chOff x="448153" y="3862315"/>
            <a:chExt cx="2240456" cy="913170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64F8B63-A304-C0C8-AF7A-FE404F9CF442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5310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78FD5F3-A205-180F-1F59-F0E7DA537373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BD3775F-9DD2-A2A2-0E24-AFD64AD8E7D8}"/>
              </a:ext>
            </a:extLst>
          </p:cNvPr>
          <p:cNvGrpSpPr/>
          <p:nvPr/>
        </p:nvGrpSpPr>
        <p:grpSpPr>
          <a:xfrm>
            <a:off x="8183682" y="4773072"/>
            <a:ext cx="2128718" cy="913170"/>
            <a:chOff x="448153" y="3862315"/>
            <a:chExt cx="2240456" cy="913170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2AF4EEB-B70F-40B6-E7B9-329F6CD00626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5310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6488F47-8FFF-81E9-2DCE-85540C824500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5222EB6D-95EE-C9AB-42AA-0FF3355AD715}"/>
              </a:ext>
            </a:extLst>
          </p:cNvPr>
          <p:cNvSpPr txBox="1"/>
          <p:nvPr/>
        </p:nvSpPr>
        <p:spPr>
          <a:xfrm>
            <a:off x="5463730" y="3380334"/>
            <a:ext cx="1253744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EDIT TEXT HERE</a:t>
            </a:r>
            <a:endParaRPr lang="en-US" sz="2000" b="1" dirty="0"/>
          </a:p>
        </p:txBody>
      </p:sp>
      <p:pic>
        <p:nvPicPr>
          <p:cNvPr id="54" name="Graphic 53" descr="Business Growth with solid fill">
            <a:extLst>
              <a:ext uri="{FF2B5EF4-FFF2-40B4-BE49-F238E27FC236}">
                <a16:creationId xmlns:a16="http://schemas.microsoft.com/office/drawing/2014/main" id="{56B2B7B8-34CE-F4DC-D0D3-B7808713FA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92289" y="3487107"/>
            <a:ext cx="590805" cy="590805"/>
          </a:xfrm>
          <a:prstGeom prst="rect">
            <a:avLst/>
          </a:prstGeom>
        </p:spPr>
      </p:pic>
      <p:pic>
        <p:nvPicPr>
          <p:cNvPr id="56" name="Graphic 55" descr="Board Of Directors with solid fill">
            <a:extLst>
              <a:ext uri="{FF2B5EF4-FFF2-40B4-BE49-F238E27FC236}">
                <a16:creationId xmlns:a16="http://schemas.microsoft.com/office/drawing/2014/main" id="{5CEF6B43-243E-CA41-0979-472AECE357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5730" y="4932449"/>
            <a:ext cx="590805" cy="590805"/>
          </a:xfrm>
          <a:prstGeom prst="rect">
            <a:avLst/>
          </a:prstGeom>
        </p:spPr>
      </p:pic>
      <p:pic>
        <p:nvPicPr>
          <p:cNvPr id="58" name="Graphic 57" descr="Boardroom with solid fill">
            <a:extLst>
              <a:ext uri="{FF2B5EF4-FFF2-40B4-BE49-F238E27FC236}">
                <a16:creationId xmlns:a16="http://schemas.microsoft.com/office/drawing/2014/main" id="{2E5714EB-56FC-E9BA-64BD-096FE4C191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05730" y="3487107"/>
            <a:ext cx="590805" cy="590805"/>
          </a:xfrm>
          <a:prstGeom prst="rect">
            <a:avLst/>
          </a:prstGeom>
        </p:spPr>
      </p:pic>
      <p:pic>
        <p:nvPicPr>
          <p:cNvPr id="60" name="Graphic 59" descr="Handshake with solid fill">
            <a:extLst>
              <a:ext uri="{FF2B5EF4-FFF2-40B4-BE49-F238E27FC236}">
                <a16:creationId xmlns:a16="http://schemas.microsoft.com/office/drawing/2014/main" id="{0790A719-823B-B49C-CD49-E1F9DDAFE1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5730" y="2061430"/>
            <a:ext cx="590805" cy="590805"/>
          </a:xfrm>
          <a:prstGeom prst="rect">
            <a:avLst/>
          </a:prstGeom>
        </p:spPr>
      </p:pic>
      <p:pic>
        <p:nvPicPr>
          <p:cNvPr id="62" name="Graphic 61" descr="Advertising with solid fill">
            <a:extLst>
              <a:ext uri="{FF2B5EF4-FFF2-40B4-BE49-F238E27FC236}">
                <a16:creationId xmlns:a16="http://schemas.microsoft.com/office/drawing/2014/main" id="{E9006ABA-8AF8-F16B-5BAE-2EA46556834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792289" y="2061430"/>
            <a:ext cx="590805" cy="590805"/>
          </a:xfrm>
          <a:prstGeom prst="rect">
            <a:avLst/>
          </a:prstGeom>
        </p:spPr>
      </p:pic>
      <p:pic>
        <p:nvPicPr>
          <p:cNvPr id="64" name="Graphic 63" descr="Presentation with checklist with solid fill">
            <a:extLst>
              <a:ext uri="{FF2B5EF4-FFF2-40B4-BE49-F238E27FC236}">
                <a16:creationId xmlns:a16="http://schemas.microsoft.com/office/drawing/2014/main" id="{D5719387-7875-9BE1-A197-1BC5CB49DCA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792289" y="4932449"/>
            <a:ext cx="590805" cy="59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1218013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013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013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01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013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89355BC-BD87-4408-B4B5-3083473436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960" y="942738"/>
            <a:ext cx="3819304" cy="215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07 - 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5546</TotalTime>
  <Words>207</Words>
  <Application>Microsoft Office PowerPoint</Application>
  <PresentationFormat>Custom</PresentationFormat>
  <Paragraphs>41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Segoe UI Black</vt:lpstr>
      <vt:lpstr>Office Theme</vt:lpstr>
      <vt:lpstr>2_Office Theme</vt:lpstr>
      <vt:lpstr>6-Part Comparative Layout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6-Item Layout PowerPoint Template</dc:title>
  <dc:creator>Julian</dc:creator>
  <cp:lastModifiedBy>Arslan</cp:lastModifiedBy>
  <cp:revision>116</cp:revision>
  <dcterms:created xsi:type="dcterms:W3CDTF">2013-09-12T13:05:01Z</dcterms:created>
  <dcterms:modified xsi:type="dcterms:W3CDTF">2024-01-21T20:37:32Z</dcterms:modified>
</cp:coreProperties>
</file>