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56" r:id="rId6"/>
    <p:sldId id="260" r:id="rId7"/>
    <p:sldId id="262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34" autoAdjust="0"/>
    <p:restoredTop sz="94660"/>
  </p:normalViewPr>
  <p:slideViewPr>
    <p:cSldViewPr snapToGrid="0">
      <p:cViewPr>
        <p:scale>
          <a:sx n="130" d="100"/>
          <a:sy n="130" d="100"/>
        </p:scale>
        <p:origin x="2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6B3A1C-CFC0-4FB2-BA33-26CDBC801288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BBFC1665-B503-424B-B9EA-5CC02263A844}">
      <dgm:prSet phldrT="[Text]"/>
      <dgm:spPr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gm:spPr>
      <dgm:t>
        <a:bodyPr/>
        <a:lstStyle/>
        <a:p>
          <a:r>
            <a:rPr lang="en-US" b="1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dirty="0"/>
        </a:p>
      </dgm:t>
    </dgm:pt>
    <dgm:pt modelId="{CDF93BF6-46E7-4801-A33B-1B089D7F5B60}" type="parTrans" cxnId="{854C1596-A192-4084-BC56-3D0E301A282C}">
      <dgm:prSet/>
      <dgm:spPr/>
      <dgm:t>
        <a:bodyPr/>
        <a:lstStyle/>
        <a:p>
          <a:endParaRPr lang="en-US"/>
        </a:p>
      </dgm:t>
    </dgm:pt>
    <dgm:pt modelId="{5A9370BC-8413-4780-BB78-626FA57D8798}" type="sibTrans" cxnId="{854C1596-A192-4084-BC56-3D0E301A282C}">
      <dgm:prSet/>
      <dgm:spPr/>
      <dgm:t>
        <a:bodyPr/>
        <a:lstStyle/>
        <a:p>
          <a:endParaRPr lang="en-US"/>
        </a:p>
      </dgm:t>
    </dgm:pt>
    <dgm:pt modelId="{8BAD76B3-445A-4715-A235-26547E63584E}">
      <dgm:prSet phldrT="[Text]"/>
      <dgm:spPr>
        <a:gradFill flip="none" rotWithShape="0">
          <a:gsLst>
            <a:gs pos="0">
              <a:schemeClr val="accent5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5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gm:spPr>
      <dgm:t>
        <a:bodyPr/>
        <a:lstStyle/>
        <a:p>
          <a:r>
            <a:rPr lang="en-US" b="1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dirty="0"/>
        </a:p>
      </dgm:t>
    </dgm:pt>
    <dgm:pt modelId="{C16B30E4-0F0E-44D4-ADD3-738CB62A76B5}" type="parTrans" cxnId="{FD7FC086-3567-4E22-AA25-A249B862F856}">
      <dgm:prSet/>
      <dgm:spPr/>
      <dgm:t>
        <a:bodyPr/>
        <a:lstStyle/>
        <a:p>
          <a:endParaRPr lang="en-US"/>
        </a:p>
      </dgm:t>
    </dgm:pt>
    <dgm:pt modelId="{A091B3D1-BB33-4668-A2AC-C8C7D9E31BE8}" type="sibTrans" cxnId="{FD7FC086-3567-4E22-AA25-A249B862F856}">
      <dgm:prSet/>
      <dgm:spPr/>
      <dgm:t>
        <a:bodyPr/>
        <a:lstStyle/>
        <a:p>
          <a:endParaRPr lang="en-US"/>
        </a:p>
      </dgm:t>
    </dgm:pt>
    <dgm:pt modelId="{D01B8EE4-DBFC-4850-9FAF-0A0413FA663F}">
      <dgm:prSet phldrT="[Text]"/>
      <dgm:spPr>
        <a:gradFill flip="none" rotWithShape="0">
          <a:gsLst>
            <a:gs pos="0">
              <a:schemeClr val="accent6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6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gm:spPr>
      <dgm:t>
        <a:bodyPr/>
        <a:lstStyle/>
        <a:p>
          <a:r>
            <a:rPr lang="en-US" b="1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dirty="0"/>
        </a:p>
      </dgm:t>
    </dgm:pt>
    <dgm:pt modelId="{6F792AFA-93FA-42A6-9EC7-29493DDC5E4C}" type="parTrans" cxnId="{6DBA1A91-EDA6-4BA9-BFB8-55D1AF16C894}">
      <dgm:prSet/>
      <dgm:spPr/>
      <dgm:t>
        <a:bodyPr/>
        <a:lstStyle/>
        <a:p>
          <a:endParaRPr lang="en-US"/>
        </a:p>
      </dgm:t>
    </dgm:pt>
    <dgm:pt modelId="{0C5CAA30-A562-465F-B541-D87679A9DBDA}" type="sibTrans" cxnId="{6DBA1A91-EDA6-4BA9-BFB8-55D1AF16C894}">
      <dgm:prSet/>
      <dgm:spPr/>
      <dgm:t>
        <a:bodyPr/>
        <a:lstStyle/>
        <a:p>
          <a:endParaRPr lang="en-US"/>
        </a:p>
      </dgm:t>
    </dgm:pt>
    <dgm:pt modelId="{4EFE9352-AC46-4F89-BFCE-3371BBFED8BA}">
      <dgm:prSet/>
      <dgm:spPr>
        <a:gradFill flip="none" rotWithShape="0">
          <a:gsLst>
            <a:gs pos="0">
              <a:schemeClr val="accent3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3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gm:spPr>
      <dgm:t>
        <a:bodyPr/>
        <a:lstStyle/>
        <a:p>
          <a:r>
            <a:rPr lang="en-US" b="1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dirty="0"/>
        </a:p>
      </dgm:t>
    </dgm:pt>
    <dgm:pt modelId="{3EBDBCD6-211F-4155-9509-5F6C3C3406B5}" type="parTrans" cxnId="{D89528E0-1FBD-4E4C-9293-08ECA16D2920}">
      <dgm:prSet/>
      <dgm:spPr/>
      <dgm:t>
        <a:bodyPr/>
        <a:lstStyle/>
        <a:p>
          <a:endParaRPr lang="en-US"/>
        </a:p>
      </dgm:t>
    </dgm:pt>
    <dgm:pt modelId="{96F20683-98DE-4E15-A90A-4CC6E3262307}" type="sibTrans" cxnId="{D89528E0-1FBD-4E4C-9293-08ECA16D2920}">
      <dgm:prSet/>
      <dgm:spPr/>
      <dgm:t>
        <a:bodyPr/>
        <a:lstStyle/>
        <a:p>
          <a:endParaRPr lang="en-US"/>
        </a:p>
      </dgm:t>
    </dgm:pt>
    <dgm:pt modelId="{7A561A56-49C4-4A84-B34D-E6CE2D8E5202}">
      <dgm:prSet/>
      <dgm:spPr>
        <a:gradFill flip="none" rotWithShape="0">
          <a:gsLst>
            <a:gs pos="0">
              <a:schemeClr val="accent4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4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gm:spPr>
      <dgm:t>
        <a:bodyPr/>
        <a:lstStyle/>
        <a:p>
          <a:r>
            <a:rPr lang="en-US" b="1" cap="all" dirty="0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dirty="0"/>
        </a:p>
      </dgm:t>
    </dgm:pt>
    <dgm:pt modelId="{5D22FCEA-C296-46F1-8AA9-8413676002F2}" type="parTrans" cxnId="{77004C7F-30CC-4E22-8D7D-F5915AF41150}">
      <dgm:prSet/>
      <dgm:spPr/>
      <dgm:t>
        <a:bodyPr/>
        <a:lstStyle/>
        <a:p>
          <a:endParaRPr lang="en-US"/>
        </a:p>
      </dgm:t>
    </dgm:pt>
    <dgm:pt modelId="{7B0F07C5-4637-4E8C-AF6A-87149C849D5B}" type="sibTrans" cxnId="{77004C7F-30CC-4E22-8D7D-F5915AF41150}">
      <dgm:prSet/>
      <dgm:spPr/>
      <dgm:t>
        <a:bodyPr/>
        <a:lstStyle/>
        <a:p>
          <a:endParaRPr lang="en-US"/>
        </a:p>
      </dgm:t>
    </dgm:pt>
    <dgm:pt modelId="{F315DFD6-B45B-47EF-9172-4EEEB0C04633}" type="pres">
      <dgm:prSet presAssocID="{116B3A1C-CFC0-4FB2-BA33-26CDBC801288}" presName="Name0" presStyleCnt="0">
        <dgm:presLayoutVars>
          <dgm:dir/>
          <dgm:animLvl val="lvl"/>
          <dgm:resizeHandles val="exact"/>
        </dgm:presLayoutVars>
      </dgm:prSet>
      <dgm:spPr/>
    </dgm:pt>
    <dgm:pt modelId="{D229D4CB-0B35-4B7F-B66C-082E8FA895CD}" type="pres">
      <dgm:prSet presAssocID="{BBFC1665-B503-424B-B9EA-5CC02263A84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B1948-3D21-4D78-BBD8-EEF1D2B08230}" type="pres">
      <dgm:prSet presAssocID="{5A9370BC-8413-4780-BB78-626FA57D8798}" presName="parTxOnlySpace" presStyleCnt="0"/>
      <dgm:spPr/>
    </dgm:pt>
    <dgm:pt modelId="{78185E87-83E1-470C-8B6B-645A24E978A0}" type="pres">
      <dgm:prSet presAssocID="{4EFE9352-AC46-4F89-BFCE-3371BBFED8B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21614C-10AC-43C1-8530-0BA995B949F1}" type="pres">
      <dgm:prSet presAssocID="{96F20683-98DE-4E15-A90A-4CC6E3262307}" presName="parTxOnlySpace" presStyleCnt="0"/>
      <dgm:spPr/>
    </dgm:pt>
    <dgm:pt modelId="{F146E1A7-68AC-41B7-82FA-EACF5DD996D6}" type="pres">
      <dgm:prSet presAssocID="{7A561A56-49C4-4A84-B34D-E6CE2D8E520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49267-C78D-4300-9AA0-7C1E2E98819E}" type="pres">
      <dgm:prSet presAssocID="{7B0F07C5-4637-4E8C-AF6A-87149C849D5B}" presName="parTxOnlySpace" presStyleCnt="0"/>
      <dgm:spPr/>
    </dgm:pt>
    <dgm:pt modelId="{FB108F7D-C4BB-411E-BBD9-A5EE44680F7F}" type="pres">
      <dgm:prSet presAssocID="{8BAD76B3-445A-4715-A235-26547E63584E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DD47E-4EA8-489A-9D02-F69474FA6D03}" type="pres">
      <dgm:prSet presAssocID="{A091B3D1-BB33-4668-A2AC-C8C7D9E31BE8}" presName="parTxOnlySpace" presStyleCnt="0"/>
      <dgm:spPr/>
    </dgm:pt>
    <dgm:pt modelId="{76AA212F-AB4A-4B27-AD17-3D80E11E6F53}" type="pres">
      <dgm:prSet presAssocID="{D01B8EE4-DBFC-4850-9FAF-0A0413FA663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BA1A91-EDA6-4BA9-BFB8-55D1AF16C894}" srcId="{116B3A1C-CFC0-4FB2-BA33-26CDBC801288}" destId="{D01B8EE4-DBFC-4850-9FAF-0A0413FA663F}" srcOrd="4" destOrd="0" parTransId="{6F792AFA-93FA-42A6-9EC7-29493DDC5E4C}" sibTransId="{0C5CAA30-A562-465F-B541-D87679A9DBDA}"/>
    <dgm:cxn modelId="{5ACBA06B-916A-42E5-A1F9-23A5CB378DC2}" type="presOf" srcId="{116B3A1C-CFC0-4FB2-BA33-26CDBC801288}" destId="{F315DFD6-B45B-47EF-9172-4EEEB0C04633}" srcOrd="0" destOrd="0" presId="urn:microsoft.com/office/officeart/2005/8/layout/chevron1"/>
    <dgm:cxn modelId="{D89528E0-1FBD-4E4C-9293-08ECA16D2920}" srcId="{116B3A1C-CFC0-4FB2-BA33-26CDBC801288}" destId="{4EFE9352-AC46-4F89-BFCE-3371BBFED8BA}" srcOrd="1" destOrd="0" parTransId="{3EBDBCD6-211F-4155-9509-5F6C3C3406B5}" sibTransId="{96F20683-98DE-4E15-A90A-4CC6E3262307}"/>
    <dgm:cxn modelId="{49BAE438-C939-4202-B01E-6EB79AD2D8D6}" type="presOf" srcId="{8BAD76B3-445A-4715-A235-26547E63584E}" destId="{FB108F7D-C4BB-411E-BBD9-A5EE44680F7F}" srcOrd="0" destOrd="0" presId="urn:microsoft.com/office/officeart/2005/8/layout/chevron1"/>
    <dgm:cxn modelId="{77004C7F-30CC-4E22-8D7D-F5915AF41150}" srcId="{116B3A1C-CFC0-4FB2-BA33-26CDBC801288}" destId="{7A561A56-49C4-4A84-B34D-E6CE2D8E5202}" srcOrd="2" destOrd="0" parTransId="{5D22FCEA-C296-46F1-8AA9-8413676002F2}" sibTransId="{7B0F07C5-4637-4E8C-AF6A-87149C849D5B}"/>
    <dgm:cxn modelId="{53A2F777-536D-4C6C-9562-8F39584B4A09}" type="presOf" srcId="{7A561A56-49C4-4A84-B34D-E6CE2D8E5202}" destId="{F146E1A7-68AC-41B7-82FA-EACF5DD996D6}" srcOrd="0" destOrd="0" presId="urn:microsoft.com/office/officeart/2005/8/layout/chevron1"/>
    <dgm:cxn modelId="{EE73C0F1-2482-4E29-8B29-ACE1B5B3AA46}" type="presOf" srcId="{4EFE9352-AC46-4F89-BFCE-3371BBFED8BA}" destId="{78185E87-83E1-470C-8B6B-645A24E978A0}" srcOrd="0" destOrd="0" presId="urn:microsoft.com/office/officeart/2005/8/layout/chevron1"/>
    <dgm:cxn modelId="{FD7FC086-3567-4E22-AA25-A249B862F856}" srcId="{116B3A1C-CFC0-4FB2-BA33-26CDBC801288}" destId="{8BAD76B3-445A-4715-A235-26547E63584E}" srcOrd="3" destOrd="0" parTransId="{C16B30E4-0F0E-44D4-ADD3-738CB62A76B5}" sibTransId="{A091B3D1-BB33-4668-A2AC-C8C7D9E31BE8}"/>
    <dgm:cxn modelId="{13A9DD35-6797-4636-A458-638C05428A5F}" type="presOf" srcId="{D01B8EE4-DBFC-4850-9FAF-0A0413FA663F}" destId="{76AA212F-AB4A-4B27-AD17-3D80E11E6F53}" srcOrd="0" destOrd="0" presId="urn:microsoft.com/office/officeart/2005/8/layout/chevron1"/>
    <dgm:cxn modelId="{868FD25B-E7AB-41C6-A146-34C4AFDC1D15}" type="presOf" srcId="{BBFC1665-B503-424B-B9EA-5CC02263A844}" destId="{D229D4CB-0B35-4B7F-B66C-082E8FA895CD}" srcOrd="0" destOrd="0" presId="urn:microsoft.com/office/officeart/2005/8/layout/chevron1"/>
    <dgm:cxn modelId="{854C1596-A192-4084-BC56-3D0E301A282C}" srcId="{116B3A1C-CFC0-4FB2-BA33-26CDBC801288}" destId="{BBFC1665-B503-424B-B9EA-5CC02263A844}" srcOrd="0" destOrd="0" parTransId="{CDF93BF6-46E7-4801-A33B-1B089D7F5B60}" sibTransId="{5A9370BC-8413-4780-BB78-626FA57D8798}"/>
    <dgm:cxn modelId="{A614F79E-14B4-4972-8B79-CC504043F63B}" type="presParOf" srcId="{F315DFD6-B45B-47EF-9172-4EEEB0C04633}" destId="{D229D4CB-0B35-4B7F-B66C-082E8FA895CD}" srcOrd="0" destOrd="0" presId="urn:microsoft.com/office/officeart/2005/8/layout/chevron1"/>
    <dgm:cxn modelId="{4289DC9D-0F31-4AF5-B067-2A30183EF2D5}" type="presParOf" srcId="{F315DFD6-B45B-47EF-9172-4EEEB0C04633}" destId="{370B1948-3D21-4D78-BBD8-EEF1D2B08230}" srcOrd="1" destOrd="0" presId="urn:microsoft.com/office/officeart/2005/8/layout/chevron1"/>
    <dgm:cxn modelId="{70A3137C-0EDE-42AA-AF48-CB571D0DAEA1}" type="presParOf" srcId="{F315DFD6-B45B-47EF-9172-4EEEB0C04633}" destId="{78185E87-83E1-470C-8B6B-645A24E978A0}" srcOrd="2" destOrd="0" presId="urn:microsoft.com/office/officeart/2005/8/layout/chevron1"/>
    <dgm:cxn modelId="{711708DB-9430-4AFC-9AED-5413203411BF}" type="presParOf" srcId="{F315DFD6-B45B-47EF-9172-4EEEB0C04633}" destId="{E721614C-10AC-43C1-8530-0BA995B949F1}" srcOrd="3" destOrd="0" presId="urn:microsoft.com/office/officeart/2005/8/layout/chevron1"/>
    <dgm:cxn modelId="{B6291F66-0814-4CAA-AEB7-8969D2E6C24A}" type="presParOf" srcId="{F315DFD6-B45B-47EF-9172-4EEEB0C04633}" destId="{F146E1A7-68AC-41B7-82FA-EACF5DD996D6}" srcOrd="4" destOrd="0" presId="urn:microsoft.com/office/officeart/2005/8/layout/chevron1"/>
    <dgm:cxn modelId="{C603316A-FDD4-428D-961B-E7CBC1E4BE91}" type="presParOf" srcId="{F315DFD6-B45B-47EF-9172-4EEEB0C04633}" destId="{51E49267-C78D-4300-9AA0-7C1E2E98819E}" srcOrd="5" destOrd="0" presId="urn:microsoft.com/office/officeart/2005/8/layout/chevron1"/>
    <dgm:cxn modelId="{423E8BE0-02C1-47FF-BC5E-3566C26EC297}" type="presParOf" srcId="{F315DFD6-B45B-47EF-9172-4EEEB0C04633}" destId="{FB108F7D-C4BB-411E-BBD9-A5EE44680F7F}" srcOrd="6" destOrd="0" presId="urn:microsoft.com/office/officeart/2005/8/layout/chevron1"/>
    <dgm:cxn modelId="{99A211B4-165C-482E-AA49-41F5C8F55CB8}" type="presParOf" srcId="{F315DFD6-B45B-47EF-9172-4EEEB0C04633}" destId="{BDDDD47E-4EA8-489A-9D02-F69474FA6D03}" srcOrd="7" destOrd="0" presId="urn:microsoft.com/office/officeart/2005/8/layout/chevron1"/>
    <dgm:cxn modelId="{EC0C198E-3149-438B-952E-94F7904FFCD7}" type="presParOf" srcId="{F315DFD6-B45B-47EF-9172-4EEEB0C04633}" destId="{76AA212F-AB4A-4B27-AD17-3D80E11E6F53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160EEC-7452-433F-BF1B-96F80014428C}" type="doc">
      <dgm:prSet loTypeId="urn:microsoft.com/office/officeart/2009/3/layout/RandomtoResultProcess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401D02C-F223-498C-8429-A3DC54EA57AE}">
      <dgm:prSet phldrT="[Text]" custT="1"/>
      <dgm:spPr/>
      <dgm:t>
        <a:bodyPr/>
        <a:lstStyle/>
        <a:p>
          <a:r>
            <a:rPr lang="en-US" sz="2400" b="1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2400" dirty="0">
            <a:solidFill>
              <a:schemeClr val="bg1"/>
            </a:solidFill>
          </a:endParaRPr>
        </a:p>
      </dgm:t>
    </dgm:pt>
    <dgm:pt modelId="{B476AFC4-CB8F-4B16-A479-DE9881FE0D3D}" type="parTrans" cxnId="{885506A3-4A63-4104-B2E3-5AEB7D9716F0}">
      <dgm:prSet/>
      <dgm:spPr/>
      <dgm:t>
        <a:bodyPr/>
        <a:lstStyle/>
        <a:p>
          <a:endParaRPr lang="en-US"/>
        </a:p>
      </dgm:t>
    </dgm:pt>
    <dgm:pt modelId="{53B95441-CF98-45D2-BBC1-83FF481B33BA}" type="sibTrans" cxnId="{885506A3-4A63-4104-B2E3-5AEB7D9716F0}">
      <dgm:prSet/>
      <dgm:spPr/>
      <dgm:t>
        <a:bodyPr/>
        <a:lstStyle/>
        <a:p>
          <a:endParaRPr lang="en-US"/>
        </a:p>
      </dgm:t>
    </dgm:pt>
    <dgm:pt modelId="{171A76F9-D3F0-4202-9BAF-CDA4A0E1451D}">
      <dgm:prSet phldrT="[Text]" custT="1"/>
      <dgm:spPr/>
      <dgm:t>
        <a:bodyPr/>
        <a:lstStyle/>
        <a:p>
          <a:r>
            <a:rPr lang="en-US" sz="18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text here.</a:t>
          </a:r>
          <a:endParaRPr lang="en-US" sz="1800" smtClean="0">
            <a:solidFill>
              <a:schemeClr val="bg1"/>
            </a:solidFill>
          </a:endParaRPr>
        </a:p>
        <a:p>
          <a:endParaRPr lang="en-US" sz="2200" dirty="0">
            <a:solidFill>
              <a:schemeClr val="bg1"/>
            </a:solidFill>
          </a:endParaRPr>
        </a:p>
      </dgm:t>
    </dgm:pt>
    <dgm:pt modelId="{5FF6F735-48C4-47F4-A30D-6DE4EC710590}" type="parTrans" cxnId="{9207121B-E613-43C9-984F-4C5431B8139D}">
      <dgm:prSet/>
      <dgm:spPr/>
      <dgm:t>
        <a:bodyPr/>
        <a:lstStyle/>
        <a:p>
          <a:endParaRPr lang="en-US"/>
        </a:p>
      </dgm:t>
    </dgm:pt>
    <dgm:pt modelId="{D99C9FC1-645C-4975-A470-DE194AAF8BE5}" type="sibTrans" cxnId="{9207121B-E613-43C9-984F-4C5431B8139D}">
      <dgm:prSet/>
      <dgm:spPr/>
      <dgm:t>
        <a:bodyPr/>
        <a:lstStyle/>
        <a:p>
          <a:endParaRPr lang="en-US"/>
        </a:p>
      </dgm:t>
    </dgm:pt>
    <dgm:pt modelId="{B6FEDCF0-7C0E-4D28-971E-D150ACB118A3}">
      <dgm:prSet phldrT="[Text]" custT="1"/>
      <dgm:spPr>
        <a:solidFill>
          <a:schemeClr val="accent2"/>
        </a:solidFill>
      </dgm:spPr>
      <dgm:t>
        <a:bodyPr/>
        <a:lstStyle/>
        <a:p>
          <a:endParaRPr lang="en-US" sz="1800" b="1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sz="1800" b="1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sz="1800" b="1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2400" b="1" cap="all" dirty="0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2400" dirty="0" smtClean="0"/>
        </a:p>
        <a:p>
          <a:endParaRPr lang="en-US" sz="1800" dirty="0"/>
        </a:p>
      </dgm:t>
    </dgm:pt>
    <dgm:pt modelId="{2D42279E-3FCA-4013-8459-3014E7455D33}" type="parTrans" cxnId="{83DF6800-982D-4F8D-9923-14BC8852EACB}">
      <dgm:prSet/>
      <dgm:spPr/>
      <dgm:t>
        <a:bodyPr/>
        <a:lstStyle/>
        <a:p>
          <a:endParaRPr lang="en-US"/>
        </a:p>
      </dgm:t>
    </dgm:pt>
    <dgm:pt modelId="{0B4CA31F-B05A-43C3-B393-9471F6CCF34D}" type="sibTrans" cxnId="{83DF6800-982D-4F8D-9923-14BC8852EACB}">
      <dgm:prSet/>
      <dgm:spPr/>
      <dgm:t>
        <a:bodyPr/>
        <a:lstStyle/>
        <a:p>
          <a:endParaRPr lang="en-US"/>
        </a:p>
      </dgm:t>
    </dgm:pt>
    <dgm:pt modelId="{0AC4B523-3B31-4D17-A1A5-879A9CCDFDB7}">
      <dgm:prSet phldrT="[Text]"/>
      <dgm:spPr/>
      <dgm:t>
        <a:bodyPr/>
        <a:lstStyle/>
        <a:p>
          <a:endParaRPr lang="en-US" dirty="0" smtClean="0"/>
        </a:p>
        <a:p>
          <a:endParaRPr lang="en-US" dirty="0"/>
        </a:p>
      </dgm:t>
    </dgm:pt>
    <dgm:pt modelId="{4DE2E0F2-EEBA-43DF-98AC-6CF796C7FEFC}" type="parTrans" cxnId="{4327CD08-F91C-491E-9487-97AE14B07163}">
      <dgm:prSet/>
      <dgm:spPr/>
      <dgm:t>
        <a:bodyPr/>
        <a:lstStyle/>
        <a:p>
          <a:endParaRPr lang="en-US"/>
        </a:p>
      </dgm:t>
    </dgm:pt>
    <dgm:pt modelId="{BCB7F53E-9AE4-4926-9990-858B72404F9C}" type="sibTrans" cxnId="{4327CD08-F91C-491E-9487-97AE14B07163}">
      <dgm:prSet/>
      <dgm:spPr/>
      <dgm:t>
        <a:bodyPr/>
        <a:lstStyle/>
        <a:p>
          <a:endParaRPr lang="en-US"/>
        </a:p>
      </dgm:t>
    </dgm:pt>
    <dgm:pt modelId="{55F039F1-A27D-4130-882D-370AC69AD5AF}">
      <dgm:prSet custT="1"/>
      <dgm:spPr/>
      <dgm:t>
        <a:bodyPr/>
        <a:lstStyle/>
        <a:p>
          <a:r>
            <a:rPr lang="en-US" sz="20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text here . This is a sample text. You can replace this text. Enter text here.</a:t>
          </a:r>
          <a:endParaRPr lang="en-US" sz="2000" dirty="0">
            <a:solidFill>
              <a:schemeClr val="bg1"/>
            </a:solidFill>
          </a:endParaRPr>
        </a:p>
      </dgm:t>
    </dgm:pt>
    <dgm:pt modelId="{A4511637-F718-4464-98BB-09CF84586622}" type="parTrans" cxnId="{4A1FE8FE-5425-4076-A127-7501F6EEE8C9}">
      <dgm:prSet/>
      <dgm:spPr/>
      <dgm:t>
        <a:bodyPr/>
        <a:lstStyle/>
        <a:p>
          <a:endParaRPr lang="en-US"/>
        </a:p>
      </dgm:t>
    </dgm:pt>
    <dgm:pt modelId="{F64EB422-2D1A-45CF-9B38-877DE8759F43}" type="sibTrans" cxnId="{4A1FE8FE-5425-4076-A127-7501F6EEE8C9}">
      <dgm:prSet/>
      <dgm:spPr/>
      <dgm:t>
        <a:bodyPr/>
        <a:lstStyle/>
        <a:p>
          <a:endParaRPr lang="en-US"/>
        </a:p>
      </dgm:t>
    </dgm:pt>
    <dgm:pt modelId="{0499B7A7-777C-4C06-9956-D7B510A6A0E1}" type="pres">
      <dgm:prSet presAssocID="{5E160EEC-7452-433F-BF1B-96F80014428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93A528D-ADDF-4F89-9FEA-796E47EE3C02}" type="pres">
      <dgm:prSet presAssocID="{3401D02C-F223-498C-8429-A3DC54EA57AE}" presName="chaos" presStyleCnt="0"/>
      <dgm:spPr/>
      <dgm:t>
        <a:bodyPr/>
        <a:lstStyle/>
        <a:p>
          <a:endParaRPr lang="en-US"/>
        </a:p>
      </dgm:t>
    </dgm:pt>
    <dgm:pt modelId="{0561D9BD-26F8-4D6D-AA7E-B81CA002CAAF}" type="pres">
      <dgm:prSet presAssocID="{3401D02C-F223-498C-8429-A3DC54EA57AE}" presName="parTx1" presStyleLbl="revTx" presStyleIdx="0" presStyleCnt="4"/>
      <dgm:spPr/>
      <dgm:t>
        <a:bodyPr/>
        <a:lstStyle/>
        <a:p>
          <a:endParaRPr lang="en-US"/>
        </a:p>
      </dgm:t>
    </dgm:pt>
    <dgm:pt modelId="{62A4DDC9-3B5F-4DB9-981A-040BDB1862A8}" type="pres">
      <dgm:prSet presAssocID="{3401D02C-F223-498C-8429-A3DC54EA57AE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17F48-DB37-4860-8273-EACDA36A7451}" type="pres">
      <dgm:prSet presAssocID="{3401D02C-F223-498C-8429-A3DC54EA57AE}" presName="c1" presStyleLbl="node1" presStyleIdx="0" presStyleCnt="19"/>
      <dgm:spPr/>
      <dgm:t>
        <a:bodyPr/>
        <a:lstStyle/>
        <a:p>
          <a:endParaRPr lang="en-US"/>
        </a:p>
      </dgm:t>
    </dgm:pt>
    <dgm:pt modelId="{3787B3C7-B743-4BDA-ACE8-3DFF30098C25}" type="pres">
      <dgm:prSet presAssocID="{3401D02C-F223-498C-8429-A3DC54EA57AE}" presName="c2" presStyleLbl="node1" presStyleIdx="1" presStyleCnt="19"/>
      <dgm:spPr/>
      <dgm:t>
        <a:bodyPr/>
        <a:lstStyle/>
        <a:p>
          <a:endParaRPr lang="en-US"/>
        </a:p>
      </dgm:t>
    </dgm:pt>
    <dgm:pt modelId="{6412302B-5234-41D5-938C-329EED71C356}" type="pres">
      <dgm:prSet presAssocID="{3401D02C-F223-498C-8429-A3DC54EA57AE}" presName="c3" presStyleLbl="node1" presStyleIdx="2" presStyleCnt="19"/>
      <dgm:spPr/>
      <dgm:t>
        <a:bodyPr/>
        <a:lstStyle/>
        <a:p>
          <a:endParaRPr lang="en-US"/>
        </a:p>
      </dgm:t>
    </dgm:pt>
    <dgm:pt modelId="{01900830-643D-4E8B-8DAC-4BA703A36D9B}" type="pres">
      <dgm:prSet presAssocID="{3401D02C-F223-498C-8429-A3DC54EA57AE}" presName="c4" presStyleLbl="node1" presStyleIdx="3" presStyleCnt="19"/>
      <dgm:spPr/>
      <dgm:t>
        <a:bodyPr/>
        <a:lstStyle/>
        <a:p>
          <a:endParaRPr lang="en-US"/>
        </a:p>
      </dgm:t>
    </dgm:pt>
    <dgm:pt modelId="{CC2AE79E-BC29-49E6-AD96-B589DF2DF51B}" type="pres">
      <dgm:prSet presAssocID="{3401D02C-F223-498C-8429-A3DC54EA57AE}" presName="c5" presStyleLbl="node1" presStyleIdx="4" presStyleCnt="19"/>
      <dgm:spPr/>
      <dgm:t>
        <a:bodyPr/>
        <a:lstStyle/>
        <a:p>
          <a:endParaRPr lang="en-US"/>
        </a:p>
      </dgm:t>
    </dgm:pt>
    <dgm:pt modelId="{31F4A5F7-DB12-4FBB-93E7-52FF9028CF7E}" type="pres">
      <dgm:prSet presAssocID="{3401D02C-F223-498C-8429-A3DC54EA57AE}" presName="c6" presStyleLbl="node1" presStyleIdx="5" presStyleCnt="19"/>
      <dgm:spPr/>
      <dgm:t>
        <a:bodyPr/>
        <a:lstStyle/>
        <a:p>
          <a:endParaRPr lang="en-US"/>
        </a:p>
      </dgm:t>
    </dgm:pt>
    <dgm:pt modelId="{339F4958-C04E-4FD3-A520-2613BDC31562}" type="pres">
      <dgm:prSet presAssocID="{3401D02C-F223-498C-8429-A3DC54EA57AE}" presName="c7" presStyleLbl="node1" presStyleIdx="6" presStyleCnt="19"/>
      <dgm:spPr/>
      <dgm:t>
        <a:bodyPr/>
        <a:lstStyle/>
        <a:p>
          <a:endParaRPr lang="en-US"/>
        </a:p>
      </dgm:t>
    </dgm:pt>
    <dgm:pt modelId="{F42927ED-147F-43E0-BF72-080CA2316BC0}" type="pres">
      <dgm:prSet presAssocID="{3401D02C-F223-498C-8429-A3DC54EA57AE}" presName="c8" presStyleLbl="node1" presStyleIdx="7" presStyleCnt="19"/>
      <dgm:spPr/>
      <dgm:t>
        <a:bodyPr/>
        <a:lstStyle/>
        <a:p>
          <a:endParaRPr lang="en-US"/>
        </a:p>
      </dgm:t>
    </dgm:pt>
    <dgm:pt modelId="{7099FDE3-94D8-432E-B1EE-8F8AF86E2FA7}" type="pres">
      <dgm:prSet presAssocID="{3401D02C-F223-498C-8429-A3DC54EA57AE}" presName="c9" presStyleLbl="node1" presStyleIdx="8" presStyleCnt="19"/>
      <dgm:spPr/>
      <dgm:t>
        <a:bodyPr/>
        <a:lstStyle/>
        <a:p>
          <a:endParaRPr lang="en-US"/>
        </a:p>
      </dgm:t>
    </dgm:pt>
    <dgm:pt modelId="{497676DE-6954-470D-9C51-A8D871117552}" type="pres">
      <dgm:prSet presAssocID="{3401D02C-F223-498C-8429-A3DC54EA57AE}" presName="c10" presStyleLbl="node1" presStyleIdx="9" presStyleCnt="19"/>
      <dgm:spPr/>
      <dgm:t>
        <a:bodyPr/>
        <a:lstStyle/>
        <a:p>
          <a:endParaRPr lang="en-US"/>
        </a:p>
      </dgm:t>
    </dgm:pt>
    <dgm:pt modelId="{854FF52E-8132-4F60-BF08-BD703C4FF208}" type="pres">
      <dgm:prSet presAssocID="{3401D02C-F223-498C-8429-A3DC54EA57AE}" presName="c11" presStyleLbl="node1" presStyleIdx="10" presStyleCnt="19"/>
      <dgm:spPr/>
      <dgm:t>
        <a:bodyPr/>
        <a:lstStyle/>
        <a:p>
          <a:endParaRPr lang="en-US"/>
        </a:p>
      </dgm:t>
    </dgm:pt>
    <dgm:pt modelId="{240464D0-01EE-4065-AC90-BB7D2C3D243D}" type="pres">
      <dgm:prSet presAssocID="{3401D02C-F223-498C-8429-A3DC54EA57AE}" presName="c12" presStyleLbl="node1" presStyleIdx="11" presStyleCnt="19"/>
      <dgm:spPr/>
      <dgm:t>
        <a:bodyPr/>
        <a:lstStyle/>
        <a:p>
          <a:endParaRPr lang="en-US"/>
        </a:p>
      </dgm:t>
    </dgm:pt>
    <dgm:pt modelId="{3255A261-9A0B-42D5-BAC2-EC76E0130039}" type="pres">
      <dgm:prSet presAssocID="{3401D02C-F223-498C-8429-A3DC54EA57AE}" presName="c13" presStyleLbl="node1" presStyleIdx="12" presStyleCnt="19"/>
      <dgm:spPr/>
      <dgm:t>
        <a:bodyPr/>
        <a:lstStyle/>
        <a:p>
          <a:endParaRPr lang="en-US"/>
        </a:p>
      </dgm:t>
    </dgm:pt>
    <dgm:pt modelId="{3D5B2ACA-7154-4252-9E32-20AF752DF83A}" type="pres">
      <dgm:prSet presAssocID="{3401D02C-F223-498C-8429-A3DC54EA57AE}" presName="c14" presStyleLbl="node1" presStyleIdx="13" presStyleCnt="19"/>
      <dgm:spPr/>
      <dgm:t>
        <a:bodyPr/>
        <a:lstStyle/>
        <a:p>
          <a:endParaRPr lang="en-US"/>
        </a:p>
      </dgm:t>
    </dgm:pt>
    <dgm:pt modelId="{DA53EB1D-4804-4A17-90E8-D655378E7CB8}" type="pres">
      <dgm:prSet presAssocID="{3401D02C-F223-498C-8429-A3DC54EA57AE}" presName="c15" presStyleLbl="node1" presStyleIdx="14" presStyleCnt="19"/>
      <dgm:spPr/>
      <dgm:t>
        <a:bodyPr/>
        <a:lstStyle/>
        <a:p>
          <a:endParaRPr lang="en-US"/>
        </a:p>
      </dgm:t>
    </dgm:pt>
    <dgm:pt modelId="{ED6FA0D4-9AC6-4644-A10E-964E8F6A90E1}" type="pres">
      <dgm:prSet presAssocID="{3401D02C-F223-498C-8429-A3DC54EA57AE}" presName="c16" presStyleLbl="node1" presStyleIdx="15" presStyleCnt="19"/>
      <dgm:spPr/>
      <dgm:t>
        <a:bodyPr/>
        <a:lstStyle/>
        <a:p>
          <a:endParaRPr lang="en-US"/>
        </a:p>
      </dgm:t>
    </dgm:pt>
    <dgm:pt modelId="{03E8B50E-5358-4D93-87B3-60A2A50292E7}" type="pres">
      <dgm:prSet presAssocID="{3401D02C-F223-498C-8429-A3DC54EA57AE}" presName="c17" presStyleLbl="node1" presStyleIdx="16" presStyleCnt="19"/>
      <dgm:spPr/>
      <dgm:t>
        <a:bodyPr/>
        <a:lstStyle/>
        <a:p>
          <a:endParaRPr lang="en-US"/>
        </a:p>
      </dgm:t>
    </dgm:pt>
    <dgm:pt modelId="{EC2C27FF-56FD-48A9-8AFC-76997EC8602D}" type="pres">
      <dgm:prSet presAssocID="{3401D02C-F223-498C-8429-A3DC54EA57AE}" presName="c18" presStyleLbl="node1" presStyleIdx="17" presStyleCnt="19"/>
      <dgm:spPr/>
      <dgm:t>
        <a:bodyPr/>
        <a:lstStyle/>
        <a:p>
          <a:endParaRPr lang="en-US"/>
        </a:p>
      </dgm:t>
    </dgm:pt>
    <dgm:pt modelId="{E5C8314D-F655-44EB-AEBC-6CE774FF8985}" type="pres">
      <dgm:prSet presAssocID="{53B95441-CF98-45D2-BBC1-83FF481B33BA}" presName="chevronComposite1" presStyleCnt="0"/>
      <dgm:spPr/>
      <dgm:t>
        <a:bodyPr/>
        <a:lstStyle/>
        <a:p>
          <a:endParaRPr lang="en-US"/>
        </a:p>
      </dgm:t>
    </dgm:pt>
    <dgm:pt modelId="{CC50ACDA-8959-4B96-B58B-6A6CB44BFB46}" type="pres">
      <dgm:prSet presAssocID="{53B95441-CF98-45D2-BBC1-83FF481B33BA}" presName="chevron1" presStyleLbl="sibTrans2D1" presStyleIdx="0" presStyleCnt="2"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6C6041D8-3D46-4BA9-A1D1-35AA3DE03559}" type="pres">
      <dgm:prSet presAssocID="{53B95441-CF98-45D2-BBC1-83FF481B33BA}" presName="spChevron1" presStyleCnt="0"/>
      <dgm:spPr/>
      <dgm:t>
        <a:bodyPr/>
        <a:lstStyle/>
        <a:p>
          <a:endParaRPr lang="en-US"/>
        </a:p>
      </dgm:t>
    </dgm:pt>
    <dgm:pt modelId="{EDC72EC6-D383-45D2-9692-92DAA0BA0E1E}" type="pres">
      <dgm:prSet presAssocID="{55F039F1-A27D-4130-882D-370AC69AD5AF}" presName="middle" presStyleCnt="0"/>
      <dgm:spPr/>
      <dgm:t>
        <a:bodyPr/>
        <a:lstStyle/>
        <a:p>
          <a:endParaRPr lang="en-US"/>
        </a:p>
      </dgm:t>
    </dgm:pt>
    <dgm:pt modelId="{72A0FCCA-EDD4-471C-85CC-12C631FB7F91}" type="pres">
      <dgm:prSet presAssocID="{55F039F1-A27D-4130-882D-370AC69AD5AF}" presName="parTxMid" presStyleLbl="revTx" presStyleIdx="2" presStyleCnt="4" custScaleX="126295"/>
      <dgm:spPr/>
      <dgm:t>
        <a:bodyPr/>
        <a:lstStyle/>
        <a:p>
          <a:endParaRPr lang="en-US"/>
        </a:p>
      </dgm:t>
    </dgm:pt>
    <dgm:pt modelId="{57051E89-3710-469D-86C0-BA8AC6C5359E}" type="pres">
      <dgm:prSet presAssocID="{55F039F1-A27D-4130-882D-370AC69AD5AF}" presName="spMid" presStyleCnt="0"/>
      <dgm:spPr/>
      <dgm:t>
        <a:bodyPr/>
        <a:lstStyle/>
        <a:p>
          <a:endParaRPr lang="en-US"/>
        </a:p>
      </dgm:t>
    </dgm:pt>
    <dgm:pt modelId="{76D0FBF4-4B7C-4575-BA4B-2D9872317D59}" type="pres">
      <dgm:prSet presAssocID="{F64EB422-2D1A-45CF-9B38-877DE8759F43}" presName="chevronComposite1" presStyleCnt="0"/>
      <dgm:spPr/>
      <dgm:t>
        <a:bodyPr/>
        <a:lstStyle/>
        <a:p>
          <a:endParaRPr lang="en-US"/>
        </a:p>
      </dgm:t>
    </dgm:pt>
    <dgm:pt modelId="{5D6BC4FE-9D87-4F28-9549-B296E5A50813}" type="pres">
      <dgm:prSet presAssocID="{F64EB422-2D1A-45CF-9B38-877DE8759F43}" presName="chevron1" presStyleLbl="sibTrans2D1" presStyleIdx="1" presStyleCnt="2"/>
      <dgm:spPr>
        <a:solidFill>
          <a:schemeClr val="accent4"/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336D6BDB-DED6-4393-A8DE-FAB5ED495C9B}" type="pres">
      <dgm:prSet presAssocID="{F64EB422-2D1A-45CF-9B38-877DE8759F43}" presName="spChevron1" presStyleCnt="0"/>
      <dgm:spPr/>
      <dgm:t>
        <a:bodyPr/>
        <a:lstStyle/>
        <a:p>
          <a:endParaRPr lang="en-US"/>
        </a:p>
      </dgm:t>
    </dgm:pt>
    <dgm:pt modelId="{C63AC541-CFE1-425D-B704-1292A50A446B}" type="pres">
      <dgm:prSet presAssocID="{B6FEDCF0-7C0E-4D28-971E-D150ACB118A3}" presName="last" presStyleCnt="0"/>
      <dgm:spPr/>
      <dgm:t>
        <a:bodyPr/>
        <a:lstStyle/>
        <a:p>
          <a:endParaRPr lang="en-US"/>
        </a:p>
      </dgm:t>
    </dgm:pt>
    <dgm:pt modelId="{2673DB8B-A354-4618-B044-6B1ABC5BF17B}" type="pres">
      <dgm:prSet presAssocID="{B6FEDCF0-7C0E-4D28-971E-D150ACB118A3}" presName="circleTx" presStyleLbl="node1" presStyleIdx="18" presStyleCnt="19"/>
      <dgm:spPr/>
      <dgm:t>
        <a:bodyPr/>
        <a:lstStyle/>
        <a:p>
          <a:endParaRPr lang="en-US"/>
        </a:p>
      </dgm:t>
    </dgm:pt>
    <dgm:pt modelId="{09D523D1-E531-4953-9065-9EB5AAF16C79}" type="pres">
      <dgm:prSet presAssocID="{B6FEDCF0-7C0E-4D28-971E-D150ACB118A3}" presName="desTxN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D4470-4790-4F4B-A79F-17B95F419506}" type="pres">
      <dgm:prSet presAssocID="{B6FEDCF0-7C0E-4D28-971E-D150ACB118A3}" presName="spN" presStyleCnt="0"/>
      <dgm:spPr/>
      <dgm:t>
        <a:bodyPr/>
        <a:lstStyle/>
        <a:p>
          <a:endParaRPr lang="en-US"/>
        </a:p>
      </dgm:t>
    </dgm:pt>
  </dgm:ptLst>
  <dgm:cxnLst>
    <dgm:cxn modelId="{E8A913B6-AA95-4B67-AD92-1F0D71CE6B81}" type="presOf" srcId="{3401D02C-F223-498C-8429-A3DC54EA57AE}" destId="{0561D9BD-26F8-4D6D-AA7E-B81CA002CAAF}" srcOrd="0" destOrd="0" presId="urn:microsoft.com/office/officeart/2009/3/layout/RandomtoResultProcess"/>
    <dgm:cxn modelId="{8DF9BC52-102D-470B-B27F-74FCFD326543}" type="presOf" srcId="{B6FEDCF0-7C0E-4D28-971E-D150ACB118A3}" destId="{2673DB8B-A354-4618-B044-6B1ABC5BF17B}" srcOrd="0" destOrd="0" presId="urn:microsoft.com/office/officeart/2009/3/layout/RandomtoResultProcess"/>
    <dgm:cxn modelId="{71F8ED4A-32D3-43DE-A0FE-0FE5398E5D8F}" type="presOf" srcId="{55F039F1-A27D-4130-882D-370AC69AD5AF}" destId="{72A0FCCA-EDD4-471C-85CC-12C631FB7F91}" srcOrd="0" destOrd="0" presId="urn:microsoft.com/office/officeart/2009/3/layout/RandomtoResultProcess"/>
    <dgm:cxn modelId="{FE169288-FF4A-4BC6-BFF6-87E1C1D338E3}" type="presOf" srcId="{0AC4B523-3B31-4D17-A1A5-879A9CCDFDB7}" destId="{09D523D1-E531-4953-9065-9EB5AAF16C79}" srcOrd="0" destOrd="0" presId="urn:microsoft.com/office/officeart/2009/3/layout/RandomtoResultProcess"/>
    <dgm:cxn modelId="{A4142F92-B4F2-416D-8D61-A4A9786873FE}" type="presOf" srcId="{171A76F9-D3F0-4202-9BAF-CDA4A0E1451D}" destId="{62A4DDC9-3B5F-4DB9-981A-040BDB1862A8}" srcOrd="0" destOrd="0" presId="urn:microsoft.com/office/officeart/2009/3/layout/RandomtoResultProcess"/>
    <dgm:cxn modelId="{4A1FE8FE-5425-4076-A127-7501F6EEE8C9}" srcId="{5E160EEC-7452-433F-BF1B-96F80014428C}" destId="{55F039F1-A27D-4130-882D-370AC69AD5AF}" srcOrd="1" destOrd="0" parTransId="{A4511637-F718-4464-98BB-09CF84586622}" sibTransId="{F64EB422-2D1A-45CF-9B38-877DE8759F43}"/>
    <dgm:cxn modelId="{9053579D-AB90-4BB6-BFBE-F360CBB164B8}" type="presOf" srcId="{5E160EEC-7452-433F-BF1B-96F80014428C}" destId="{0499B7A7-777C-4C06-9956-D7B510A6A0E1}" srcOrd="0" destOrd="0" presId="urn:microsoft.com/office/officeart/2009/3/layout/RandomtoResultProcess"/>
    <dgm:cxn modelId="{4327CD08-F91C-491E-9487-97AE14B07163}" srcId="{B6FEDCF0-7C0E-4D28-971E-D150ACB118A3}" destId="{0AC4B523-3B31-4D17-A1A5-879A9CCDFDB7}" srcOrd="0" destOrd="0" parTransId="{4DE2E0F2-EEBA-43DF-98AC-6CF796C7FEFC}" sibTransId="{BCB7F53E-9AE4-4926-9990-858B72404F9C}"/>
    <dgm:cxn modelId="{9207121B-E613-43C9-984F-4C5431B8139D}" srcId="{3401D02C-F223-498C-8429-A3DC54EA57AE}" destId="{171A76F9-D3F0-4202-9BAF-CDA4A0E1451D}" srcOrd="0" destOrd="0" parTransId="{5FF6F735-48C4-47F4-A30D-6DE4EC710590}" sibTransId="{D99C9FC1-645C-4975-A470-DE194AAF8BE5}"/>
    <dgm:cxn modelId="{83DF6800-982D-4F8D-9923-14BC8852EACB}" srcId="{5E160EEC-7452-433F-BF1B-96F80014428C}" destId="{B6FEDCF0-7C0E-4D28-971E-D150ACB118A3}" srcOrd="2" destOrd="0" parTransId="{2D42279E-3FCA-4013-8459-3014E7455D33}" sibTransId="{0B4CA31F-B05A-43C3-B393-9471F6CCF34D}"/>
    <dgm:cxn modelId="{885506A3-4A63-4104-B2E3-5AEB7D9716F0}" srcId="{5E160EEC-7452-433F-BF1B-96F80014428C}" destId="{3401D02C-F223-498C-8429-A3DC54EA57AE}" srcOrd="0" destOrd="0" parTransId="{B476AFC4-CB8F-4B16-A479-DE9881FE0D3D}" sibTransId="{53B95441-CF98-45D2-BBC1-83FF481B33BA}"/>
    <dgm:cxn modelId="{F0355CFF-4765-479D-8AEC-BD97032EF4D7}" type="presParOf" srcId="{0499B7A7-777C-4C06-9956-D7B510A6A0E1}" destId="{293A528D-ADDF-4F89-9FEA-796E47EE3C02}" srcOrd="0" destOrd="0" presId="urn:microsoft.com/office/officeart/2009/3/layout/RandomtoResultProcess"/>
    <dgm:cxn modelId="{FC997131-7470-4C42-9A30-B632AB3AE254}" type="presParOf" srcId="{293A528D-ADDF-4F89-9FEA-796E47EE3C02}" destId="{0561D9BD-26F8-4D6D-AA7E-B81CA002CAAF}" srcOrd="0" destOrd="0" presId="urn:microsoft.com/office/officeart/2009/3/layout/RandomtoResultProcess"/>
    <dgm:cxn modelId="{B262BF01-6C0C-4133-B6AF-3355196C0462}" type="presParOf" srcId="{293A528D-ADDF-4F89-9FEA-796E47EE3C02}" destId="{62A4DDC9-3B5F-4DB9-981A-040BDB1862A8}" srcOrd="1" destOrd="0" presId="urn:microsoft.com/office/officeart/2009/3/layout/RandomtoResultProcess"/>
    <dgm:cxn modelId="{53C19357-6AAA-4B1C-9A2E-E31F463D0106}" type="presParOf" srcId="{293A528D-ADDF-4F89-9FEA-796E47EE3C02}" destId="{5CF17F48-DB37-4860-8273-EACDA36A7451}" srcOrd="2" destOrd="0" presId="urn:microsoft.com/office/officeart/2009/3/layout/RandomtoResultProcess"/>
    <dgm:cxn modelId="{B8445C74-438F-4B8E-83E3-F29E458933DB}" type="presParOf" srcId="{293A528D-ADDF-4F89-9FEA-796E47EE3C02}" destId="{3787B3C7-B743-4BDA-ACE8-3DFF30098C25}" srcOrd="3" destOrd="0" presId="urn:microsoft.com/office/officeart/2009/3/layout/RandomtoResultProcess"/>
    <dgm:cxn modelId="{EF27E59D-59A4-4C6F-AEA3-10C0BB5EDCB1}" type="presParOf" srcId="{293A528D-ADDF-4F89-9FEA-796E47EE3C02}" destId="{6412302B-5234-41D5-938C-329EED71C356}" srcOrd="4" destOrd="0" presId="urn:microsoft.com/office/officeart/2009/3/layout/RandomtoResultProcess"/>
    <dgm:cxn modelId="{927CE1E6-D124-46AA-8437-10B959D1C11B}" type="presParOf" srcId="{293A528D-ADDF-4F89-9FEA-796E47EE3C02}" destId="{01900830-643D-4E8B-8DAC-4BA703A36D9B}" srcOrd="5" destOrd="0" presId="urn:microsoft.com/office/officeart/2009/3/layout/RandomtoResultProcess"/>
    <dgm:cxn modelId="{F49396B2-DA7D-45AD-8339-489CF1221D75}" type="presParOf" srcId="{293A528D-ADDF-4F89-9FEA-796E47EE3C02}" destId="{CC2AE79E-BC29-49E6-AD96-B589DF2DF51B}" srcOrd="6" destOrd="0" presId="urn:microsoft.com/office/officeart/2009/3/layout/RandomtoResultProcess"/>
    <dgm:cxn modelId="{F3DDCB10-ACBB-4C64-B4F6-E58782D06964}" type="presParOf" srcId="{293A528D-ADDF-4F89-9FEA-796E47EE3C02}" destId="{31F4A5F7-DB12-4FBB-93E7-52FF9028CF7E}" srcOrd="7" destOrd="0" presId="urn:microsoft.com/office/officeart/2009/3/layout/RandomtoResultProcess"/>
    <dgm:cxn modelId="{C43FCE40-48D4-4F78-A742-D035A8D0CAD8}" type="presParOf" srcId="{293A528D-ADDF-4F89-9FEA-796E47EE3C02}" destId="{339F4958-C04E-4FD3-A520-2613BDC31562}" srcOrd="8" destOrd="0" presId="urn:microsoft.com/office/officeart/2009/3/layout/RandomtoResultProcess"/>
    <dgm:cxn modelId="{E5CF053C-E776-4CAA-B515-8BF522584CEC}" type="presParOf" srcId="{293A528D-ADDF-4F89-9FEA-796E47EE3C02}" destId="{F42927ED-147F-43E0-BF72-080CA2316BC0}" srcOrd="9" destOrd="0" presId="urn:microsoft.com/office/officeart/2009/3/layout/RandomtoResultProcess"/>
    <dgm:cxn modelId="{CBB27747-2E14-4472-933F-6D3BB37704C9}" type="presParOf" srcId="{293A528D-ADDF-4F89-9FEA-796E47EE3C02}" destId="{7099FDE3-94D8-432E-B1EE-8F8AF86E2FA7}" srcOrd="10" destOrd="0" presId="urn:microsoft.com/office/officeart/2009/3/layout/RandomtoResultProcess"/>
    <dgm:cxn modelId="{462D1167-BEF9-4CF2-B87B-97F3A612178A}" type="presParOf" srcId="{293A528D-ADDF-4F89-9FEA-796E47EE3C02}" destId="{497676DE-6954-470D-9C51-A8D871117552}" srcOrd="11" destOrd="0" presId="urn:microsoft.com/office/officeart/2009/3/layout/RandomtoResultProcess"/>
    <dgm:cxn modelId="{96BA4B69-8084-46DB-A513-DE48DE6A8822}" type="presParOf" srcId="{293A528D-ADDF-4F89-9FEA-796E47EE3C02}" destId="{854FF52E-8132-4F60-BF08-BD703C4FF208}" srcOrd="12" destOrd="0" presId="urn:microsoft.com/office/officeart/2009/3/layout/RandomtoResultProcess"/>
    <dgm:cxn modelId="{EB55C777-EFE8-4E01-9D29-1AFA864758CF}" type="presParOf" srcId="{293A528D-ADDF-4F89-9FEA-796E47EE3C02}" destId="{240464D0-01EE-4065-AC90-BB7D2C3D243D}" srcOrd="13" destOrd="0" presId="urn:microsoft.com/office/officeart/2009/3/layout/RandomtoResultProcess"/>
    <dgm:cxn modelId="{D12446BD-2629-45CC-AD2E-B5BDC7443346}" type="presParOf" srcId="{293A528D-ADDF-4F89-9FEA-796E47EE3C02}" destId="{3255A261-9A0B-42D5-BAC2-EC76E0130039}" srcOrd="14" destOrd="0" presId="urn:microsoft.com/office/officeart/2009/3/layout/RandomtoResultProcess"/>
    <dgm:cxn modelId="{3502EBF5-7E8B-452C-8941-4EB4211E40AE}" type="presParOf" srcId="{293A528D-ADDF-4F89-9FEA-796E47EE3C02}" destId="{3D5B2ACA-7154-4252-9E32-20AF752DF83A}" srcOrd="15" destOrd="0" presId="urn:microsoft.com/office/officeart/2009/3/layout/RandomtoResultProcess"/>
    <dgm:cxn modelId="{7BBDD59B-7859-4830-8CEE-C5596D67C9EE}" type="presParOf" srcId="{293A528D-ADDF-4F89-9FEA-796E47EE3C02}" destId="{DA53EB1D-4804-4A17-90E8-D655378E7CB8}" srcOrd="16" destOrd="0" presId="urn:microsoft.com/office/officeart/2009/3/layout/RandomtoResultProcess"/>
    <dgm:cxn modelId="{E461D11F-3B53-40A8-87E6-725072B04E78}" type="presParOf" srcId="{293A528D-ADDF-4F89-9FEA-796E47EE3C02}" destId="{ED6FA0D4-9AC6-4644-A10E-964E8F6A90E1}" srcOrd="17" destOrd="0" presId="urn:microsoft.com/office/officeart/2009/3/layout/RandomtoResultProcess"/>
    <dgm:cxn modelId="{6FBD26CB-318A-4D41-9B76-4A3A3CB0A956}" type="presParOf" srcId="{293A528D-ADDF-4F89-9FEA-796E47EE3C02}" destId="{03E8B50E-5358-4D93-87B3-60A2A50292E7}" srcOrd="18" destOrd="0" presId="urn:microsoft.com/office/officeart/2009/3/layout/RandomtoResultProcess"/>
    <dgm:cxn modelId="{909FE44E-B24E-41B1-8B67-48D8D2778788}" type="presParOf" srcId="{293A528D-ADDF-4F89-9FEA-796E47EE3C02}" destId="{EC2C27FF-56FD-48A9-8AFC-76997EC8602D}" srcOrd="19" destOrd="0" presId="urn:microsoft.com/office/officeart/2009/3/layout/RandomtoResultProcess"/>
    <dgm:cxn modelId="{4CC3AC74-2412-4486-915B-D180AB967B2C}" type="presParOf" srcId="{0499B7A7-777C-4C06-9956-D7B510A6A0E1}" destId="{E5C8314D-F655-44EB-AEBC-6CE774FF8985}" srcOrd="1" destOrd="0" presId="urn:microsoft.com/office/officeart/2009/3/layout/RandomtoResultProcess"/>
    <dgm:cxn modelId="{3B43BC9E-365B-4516-9AC1-F80B2C245F96}" type="presParOf" srcId="{E5C8314D-F655-44EB-AEBC-6CE774FF8985}" destId="{CC50ACDA-8959-4B96-B58B-6A6CB44BFB46}" srcOrd="0" destOrd="0" presId="urn:microsoft.com/office/officeart/2009/3/layout/RandomtoResultProcess"/>
    <dgm:cxn modelId="{9887BF80-3B16-4F6F-8049-6763BCF3B7DD}" type="presParOf" srcId="{E5C8314D-F655-44EB-AEBC-6CE774FF8985}" destId="{6C6041D8-3D46-4BA9-A1D1-35AA3DE03559}" srcOrd="1" destOrd="0" presId="urn:microsoft.com/office/officeart/2009/3/layout/RandomtoResultProcess"/>
    <dgm:cxn modelId="{287BFDBB-E664-48C1-84B6-DF02FF936CCF}" type="presParOf" srcId="{0499B7A7-777C-4C06-9956-D7B510A6A0E1}" destId="{EDC72EC6-D383-45D2-9692-92DAA0BA0E1E}" srcOrd="2" destOrd="0" presId="urn:microsoft.com/office/officeart/2009/3/layout/RandomtoResultProcess"/>
    <dgm:cxn modelId="{9E269FFF-94DA-4963-A52F-CB1BA3D61640}" type="presParOf" srcId="{EDC72EC6-D383-45D2-9692-92DAA0BA0E1E}" destId="{72A0FCCA-EDD4-471C-85CC-12C631FB7F91}" srcOrd="0" destOrd="0" presId="urn:microsoft.com/office/officeart/2009/3/layout/RandomtoResultProcess"/>
    <dgm:cxn modelId="{C76898D6-E71E-4E6C-9F88-480890DDFC5D}" type="presParOf" srcId="{EDC72EC6-D383-45D2-9692-92DAA0BA0E1E}" destId="{57051E89-3710-469D-86C0-BA8AC6C5359E}" srcOrd="1" destOrd="0" presId="urn:microsoft.com/office/officeart/2009/3/layout/RandomtoResultProcess"/>
    <dgm:cxn modelId="{8E00C392-8AED-4710-9210-3E8B2AD57FFD}" type="presParOf" srcId="{0499B7A7-777C-4C06-9956-D7B510A6A0E1}" destId="{76D0FBF4-4B7C-4575-BA4B-2D9872317D59}" srcOrd="3" destOrd="0" presId="urn:microsoft.com/office/officeart/2009/3/layout/RandomtoResultProcess"/>
    <dgm:cxn modelId="{65CC314C-1A55-4D30-A828-28578F7798DF}" type="presParOf" srcId="{76D0FBF4-4B7C-4575-BA4B-2D9872317D59}" destId="{5D6BC4FE-9D87-4F28-9549-B296E5A50813}" srcOrd="0" destOrd="0" presId="urn:microsoft.com/office/officeart/2009/3/layout/RandomtoResultProcess"/>
    <dgm:cxn modelId="{6BA51B7B-3578-4D67-838A-FD4AADD0C24E}" type="presParOf" srcId="{76D0FBF4-4B7C-4575-BA4B-2D9872317D59}" destId="{336D6BDB-DED6-4393-A8DE-FAB5ED495C9B}" srcOrd="1" destOrd="0" presId="urn:microsoft.com/office/officeart/2009/3/layout/RandomtoResultProcess"/>
    <dgm:cxn modelId="{A7CC91C0-841C-48FF-A61E-751892E0FB1A}" type="presParOf" srcId="{0499B7A7-777C-4C06-9956-D7B510A6A0E1}" destId="{C63AC541-CFE1-425D-B704-1292A50A446B}" srcOrd="4" destOrd="0" presId="urn:microsoft.com/office/officeart/2009/3/layout/RandomtoResultProcess"/>
    <dgm:cxn modelId="{2390441D-DB59-49E8-8CAC-8A6DB57EA118}" type="presParOf" srcId="{C63AC541-CFE1-425D-B704-1292A50A446B}" destId="{2673DB8B-A354-4618-B044-6B1ABC5BF17B}" srcOrd="0" destOrd="0" presId="urn:microsoft.com/office/officeart/2009/3/layout/RandomtoResultProcess"/>
    <dgm:cxn modelId="{9E1CA9D5-18ED-475A-8B4B-E011AF1CB156}" type="presParOf" srcId="{C63AC541-CFE1-425D-B704-1292A50A446B}" destId="{09D523D1-E531-4953-9065-9EB5AAF16C79}" srcOrd="1" destOrd="0" presId="urn:microsoft.com/office/officeart/2009/3/layout/RandomtoResultProcess"/>
    <dgm:cxn modelId="{4A28AC68-1B6A-4289-8BB2-A3A8C11A1FEF}" type="presParOf" srcId="{C63AC541-CFE1-425D-B704-1292A50A446B}" destId="{5A8D4470-4790-4F4B-A79F-17B95F419506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10CFEF-76B3-44E9-8E75-7D0C75A1E958}" type="doc">
      <dgm:prSet loTypeId="urn:microsoft.com/office/officeart/2008/layout/CircleAccentTimeline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6BE2017-E654-4F3E-8315-2268A02D0F7E}">
      <dgm:prSet phldrT="[Text]" custT="1"/>
      <dgm:spPr/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069CBBB8-D95A-4FB4-A2D3-1CD9FBE48FC2}" type="parTrans" cxnId="{CE7AA9E9-7AC3-428B-B262-149CBB777F44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D3B366B2-AD74-4DFA-B010-D435F73BE011}" type="sibTrans" cxnId="{CE7AA9E9-7AC3-428B-B262-149CBB777F44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53207820-69F4-4F5E-AB36-25E012DCFC7B}">
      <dgm:prSet phldrT="[Text]" custT="1"/>
      <dgm:spPr/>
      <dgm:t>
        <a:bodyPr/>
        <a:lstStyle/>
        <a:p>
          <a:pPr algn="l"/>
          <a:r>
            <a:rPr lang="en-US" sz="20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27DD9C77-E898-4308-A56B-701B1D0059B3}" type="parTrans" cxnId="{AF7D0E25-942D-4F10-BC82-84BAC13A7B5A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EC3DB57C-500E-4BAD-8E5A-DC5001D54CB1}" type="sibTrans" cxnId="{AF7D0E25-942D-4F10-BC82-84BAC13A7B5A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5E688C91-317F-426D-A1EC-01CCEDF086B8}">
      <dgm:prSet phldrT="[Text]" custT="1"/>
      <dgm:spPr/>
      <dgm:t>
        <a:bodyPr/>
        <a:lstStyle/>
        <a:p>
          <a:pPr algn="r"/>
          <a:r>
            <a:rPr lang="en-US" sz="20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3D737787-D1B7-493B-A813-E0246F37C88C}" type="parTrans" cxnId="{A79531AB-E2B8-48B4-9B75-1E43B192B0C2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9DDF8125-8AD7-4A03-8764-823E9C0E0700}" type="sibTrans" cxnId="{A79531AB-E2B8-48B4-9B75-1E43B192B0C2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72B84321-F639-43BE-9695-B05C3A995252}">
      <dgm:prSet phldrT="[Text]" custT="1"/>
      <dgm:spPr/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FB5EE91F-B3A0-4917-9219-CC4A101B3924}" type="parTrans" cxnId="{16884571-02BA-42BD-B0A5-322FF467733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C8B55B80-63C1-4F11-8BE2-3430BC6A9172}" type="sibTrans" cxnId="{16884571-02BA-42BD-B0A5-322FF467733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88FE11E9-3A5B-4C86-BBD7-0576C902158B}">
      <dgm:prSet phldrT="[Text]" custT="1"/>
      <dgm:spPr/>
      <dgm:t>
        <a:bodyPr/>
        <a:lstStyle/>
        <a:p>
          <a:r>
            <a:rPr lang="en-US" sz="20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0D4B9553-01E7-466A-B257-DEC50D86B33F}" type="parTrans" cxnId="{E5D5DCC7-E2AC-41BF-879B-1B3D1ABA4449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3CA69F2D-6952-400E-A03D-5BCD592D9211}" type="sibTrans" cxnId="{E5D5DCC7-E2AC-41BF-879B-1B3D1ABA4449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BD310952-0135-406E-B94E-D918D05BA391}">
      <dgm:prSet phldrT="[Text]" custT="1"/>
      <dgm:spPr/>
      <dgm:t>
        <a:bodyPr/>
        <a:lstStyle/>
        <a:p>
          <a:r>
            <a:rPr lang="en-US" sz="20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876655CB-B9D2-435A-9CBA-8B8A015DF7F7}" type="parTrans" cxnId="{C5F2D4BE-4EE4-4008-8261-7400E6DA64E1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BCE194F7-30EE-4D24-8418-EC029C3B71AF}" type="sibTrans" cxnId="{C5F2D4BE-4EE4-4008-8261-7400E6DA64E1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556CFB3A-167F-4D6B-ACDA-5F4CDAA787D0}">
      <dgm:prSet custT="1"/>
      <dgm:spPr/>
      <dgm:t>
        <a:bodyPr/>
        <a:lstStyle/>
        <a:p>
          <a:r>
            <a:rPr lang="en-US" sz="20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  </a:t>
          </a:r>
          <a:r>
            <a:rPr lang="en-US" sz="28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             </a:t>
          </a:r>
          <a:endParaRPr lang="en-US" sz="28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2A9FCBB4-FBF0-4A3A-A24F-4EBE7F4ABC16}" type="parTrans" cxnId="{C11B680A-A185-48A2-ADC4-4B457B78C4D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3A7430B1-86C9-466A-8BF4-A3D2613F6D50}" type="sibTrans" cxnId="{C11B680A-A185-48A2-ADC4-4B457B78C4D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90B68115-8B4C-42C2-9D59-7626FB3A0732}">
      <dgm:prSet phldrT="[Text]" custT="1"/>
      <dgm:spPr/>
      <dgm:t>
        <a:bodyPr/>
        <a:lstStyle/>
        <a:p>
          <a:r>
            <a:rPr lang="en-US" sz="2400" b="0" i="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gm:t>
    </dgm:pt>
    <dgm:pt modelId="{28C990D6-A6A3-4303-A907-3C528A162973}" type="parTrans" cxnId="{546BAA7A-D498-44C9-9B32-FAFDA646464A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B86C3D03-5A86-4EF5-BC0E-7A4FB2F68D01}" type="sibTrans" cxnId="{546BAA7A-D498-44C9-9B32-FAFDA646464A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</a:endParaRPr>
        </a:p>
      </dgm:t>
    </dgm:pt>
    <dgm:pt modelId="{75D557E2-3AD4-4990-BB79-C2F96EAA9B95}" type="pres">
      <dgm:prSet presAssocID="{3010CFEF-76B3-44E9-8E75-7D0C75A1E958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A4C6991A-FBDB-40FB-9583-02593275BAA9}" type="pres">
      <dgm:prSet presAssocID="{A6BE2017-E654-4F3E-8315-2268A02D0F7E}" presName="parComposite" presStyleCnt="0"/>
      <dgm:spPr/>
    </dgm:pt>
    <dgm:pt modelId="{C47C2E9D-E679-4838-ABB6-81B7FA22DD00}" type="pres">
      <dgm:prSet presAssocID="{A6BE2017-E654-4F3E-8315-2268A02D0F7E}" presName="parBigCircle" presStyleLbl="node0" presStyleIdx="0" presStyleCnt="3"/>
      <dgm:spPr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C65BD39B-809D-4246-94F4-D942BCE021C4}" type="pres">
      <dgm:prSet presAssocID="{A6BE2017-E654-4F3E-8315-2268A02D0F7E}" presName="parTx" presStyleLbl="revTx" presStyleIdx="0" presStyleCnt="13" custAng="3900000" custLinFactNeighborX="-27873" custLinFactNeighborY="7974"/>
      <dgm:spPr/>
      <dgm:t>
        <a:bodyPr/>
        <a:lstStyle/>
        <a:p>
          <a:endParaRPr lang="en-US"/>
        </a:p>
      </dgm:t>
    </dgm:pt>
    <dgm:pt modelId="{B33056E3-7142-469F-9908-49182A5ADAFC}" type="pres">
      <dgm:prSet presAssocID="{A6BE2017-E654-4F3E-8315-2268A02D0F7E}" presName="bSpace" presStyleCnt="0"/>
      <dgm:spPr/>
    </dgm:pt>
    <dgm:pt modelId="{949BAAB0-501C-4525-93A1-1BC5C30454AD}" type="pres">
      <dgm:prSet presAssocID="{A6BE2017-E654-4F3E-8315-2268A02D0F7E}" presName="parBackupNorm" presStyleCnt="0"/>
      <dgm:spPr/>
    </dgm:pt>
    <dgm:pt modelId="{EDF42DE9-A68C-4BCE-A0FC-CB207C43DD88}" type="pres">
      <dgm:prSet presAssocID="{D3B366B2-AD74-4DFA-B010-D435F73BE011}" presName="parSpace" presStyleCnt="0"/>
      <dgm:spPr/>
    </dgm:pt>
    <dgm:pt modelId="{9750CCFB-FD86-4B35-B80C-64BD3404B84F}" type="pres">
      <dgm:prSet presAssocID="{53207820-69F4-4F5E-AB36-25E012DCFC7B}" presName="desBackupLeftNorm" presStyleCnt="0"/>
      <dgm:spPr/>
    </dgm:pt>
    <dgm:pt modelId="{0BC9A1AF-797F-4162-84AE-3049247B4B41}" type="pres">
      <dgm:prSet presAssocID="{53207820-69F4-4F5E-AB36-25E012DCFC7B}" presName="desComposite" presStyleCnt="0"/>
      <dgm:spPr/>
    </dgm:pt>
    <dgm:pt modelId="{BB8E2C63-76F9-43EC-BA33-D6CE64C3A181}" type="pres">
      <dgm:prSet presAssocID="{53207820-69F4-4F5E-AB36-25E012DCFC7B}" presName="desCircle" presStyleLbl="node1" presStyleIdx="0" presStyleCnt="5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7BF811FF-01B7-4C20-BFDF-BFB041BE611A}" type="pres">
      <dgm:prSet presAssocID="{53207820-69F4-4F5E-AB36-25E012DCFC7B}" presName="chTx" presStyleLbl="revTx" presStyleIdx="1" presStyleCnt="13" custAng="3900000" custLinFactNeighborX="69258" custLinFactNeighborY="-12570"/>
      <dgm:spPr/>
      <dgm:t>
        <a:bodyPr/>
        <a:lstStyle/>
        <a:p>
          <a:endParaRPr lang="en-US"/>
        </a:p>
      </dgm:t>
    </dgm:pt>
    <dgm:pt modelId="{E398807D-A481-495B-BC3F-B3BDA180A7F0}" type="pres">
      <dgm:prSet presAssocID="{53207820-69F4-4F5E-AB36-25E012DCFC7B}" presName="desTx" presStyleLbl="revTx" presStyleIdx="2" presStyleCnt="13">
        <dgm:presLayoutVars>
          <dgm:bulletEnabled val="1"/>
        </dgm:presLayoutVars>
      </dgm:prSet>
      <dgm:spPr/>
    </dgm:pt>
    <dgm:pt modelId="{FA5F04FE-53E8-4FFB-A333-DE4E7B76508B}" type="pres">
      <dgm:prSet presAssocID="{53207820-69F4-4F5E-AB36-25E012DCFC7B}" presName="desBackupRightNorm" presStyleCnt="0"/>
      <dgm:spPr/>
    </dgm:pt>
    <dgm:pt modelId="{3A4E5E71-AC27-40C3-A517-DC516BBA4D89}" type="pres">
      <dgm:prSet presAssocID="{EC3DB57C-500E-4BAD-8E5A-DC5001D54CB1}" presName="desSpace" presStyleCnt="0"/>
      <dgm:spPr/>
    </dgm:pt>
    <dgm:pt modelId="{FB86C7E0-BA0C-4E22-9049-81A3F1EBA94E}" type="pres">
      <dgm:prSet presAssocID="{5E688C91-317F-426D-A1EC-01CCEDF086B8}" presName="desBackupLeftNorm" presStyleCnt="0"/>
      <dgm:spPr/>
    </dgm:pt>
    <dgm:pt modelId="{E72632F0-FC9A-4455-A198-78DBC256A68C}" type="pres">
      <dgm:prSet presAssocID="{5E688C91-317F-426D-A1EC-01CCEDF086B8}" presName="desComposite" presStyleCnt="0"/>
      <dgm:spPr/>
    </dgm:pt>
    <dgm:pt modelId="{717A4611-C735-471F-B337-20BCDDC4363A}" type="pres">
      <dgm:prSet presAssocID="{5E688C91-317F-426D-A1EC-01CCEDF086B8}" presName="desCircle" presStyleLbl="node1" presStyleIdx="1" presStyleCnt="5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1837A4BA-FA78-471E-A4A3-F71C0141B062}" type="pres">
      <dgm:prSet presAssocID="{5E688C91-317F-426D-A1EC-01CCEDF086B8}" presName="chTx" presStyleLbl="revTx" presStyleIdx="3" presStyleCnt="13" custAng="3900000" custLinFactY="-559" custLinFactNeighborX="8059" custLinFactNeighborY="-100000"/>
      <dgm:spPr/>
      <dgm:t>
        <a:bodyPr/>
        <a:lstStyle/>
        <a:p>
          <a:endParaRPr lang="en-US"/>
        </a:p>
      </dgm:t>
    </dgm:pt>
    <dgm:pt modelId="{06C5C6FF-0A96-40D1-9123-5534DC98C4EB}" type="pres">
      <dgm:prSet presAssocID="{5E688C91-317F-426D-A1EC-01CCEDF086B8}" presName="desTx" presStyleLbl="revTx" presStyleIdx="4" presStyleCnt="13">
        <dgm:presLayoutVars>
          <dgm:bulletEnabled val="1"/>
        </dgm:presLayoutVars>
      </dgm:prSet>
      <dgm:spPr/>
    </dgm:pt>
    <dgm:pt modelId="{C1C5EFCB-2933-465D-A660-5D44AD5B57FB}" type="pres">
      <dgm:prSet presAssocID="{5E688C91-317F-426D-A1EC-01CCEDF086B8}" presName="desBackupRightNorm" presStyleCnt="0"/>
      <dgm:spPr/>
    </dgm:pt>
    <dgm:pt modelId="{00B726A8-2737-41D2-89DA-C85EC486BDC4}" type="pres">
      <dgm:prSet presAssocID="{9DDF8125-8AD7-4A03-8764-823E9C0E0700}" presName="desSpace" presStyleCnt="0"/>
      <dgm:spPr/>
    </dgm:pt>
    <dgm:pt modelId="{7E2BBD0E-D7EF-49F3-8D3E-D2AE2CD8BFA6}" type="pres">
      <dgm:prSet presAssocID="{72B84321-F639-43BE-9695-B05C3A995252}" presName="parComposite" presStyleCnt="0"/>
      <dgm:spPr/>
    </dgm:pt>
    <dgm:pt modelId="{FD2AF78C-CA45-471B-9256-676FF9418B65}" type="pres">
      <dgm:prSet presAssocID="{72B84321-F639-43BE-9695-B05C3A995252}" presName="parBigCircle" presStyleLbl="node0" presStyleIdx="1" presStyleCnt="3"/>
      <dgm:spPr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CFDEF9B1-178D-41BF-93D4-7B716F74DEE2}" type="pres">
      <dgm:prSet presAssocID="{72B84321-F639-43BE-9695-B05C3A995252}" presName="parTx" presStyleLbl="revTx" presStyleIdx="5" presStyleCnt="13" custAng="3900000" custLinFactNeighborX="-23273" custLinFactNeighborY="8648"/>
      <dgm:spPr/>
      <dgm:t>
        <a:bodyPr/>
        <a:lstStyle/>
        <a:p>
          <a:endParaRPr lang="en-US"/>
        </a:p>
      </dgm:t>
    </dgm:pt>
    <dgm:pt modelId="{B04CCBE5-41B7-42C7-80BA-2CADB7CF9D9F}" type="pres">
      <dgm:prSet presAssocID="{72B84321-F639-43BE-9695-B05C3A995252}" presName="bSpace" presStyleCnt="0"/>
      <dgm:spPr/>
    </dgm:pt>
    <dgm:pt modelId="{713CD6D5-CE4C-4EAD-BAAC-C777226CE643}" type="pres">
      <dgm:prSet presAssocID="{72B84321-F639-43BE-9695-B05C3A995252}" presName="parBackupNorm" presStyleCnt="0"/>
      <dgm:spPr/>
    </dgm:pt>
    <dgm:pt modelId="{7822207D-EAD1-4CC3-99D9-414A587B999B}" type="pres">
      <dgm:prSet presAssocID="{C8B55B80-63C1-4F11-8BE2-3430BC6A9172}" presName="parSpace" presStyleCnt="0"/>
      <dgm:spPr/>
    </dgm:pt>
    <dgm:pt modelId="{BB5E4523-0987-46D3-80EC-C8F0625C3813}" type="pres">
      <dgm:prSet presAssocID="{88FE11E9-3A5B-4C86-BBD7-0576C902158B}" presName="desBackupLeftNorm" presStyleCnt="0"/>
      <dgm:spPr/>
    </dgm:pt>
    <dgm:pt modelId="{D60CA49D-0757-47CF-8796-84793F765D97}" type="pres">
      <dgm:prSet presAssocID="{88FE11E9-3A5B-4C86-BBD7-0576C902158B}" presName="desComposite" presStyleCnt="0"/>
      <dgm:spPr/>
    </dgm:pt>
    <dgm:pt modelId="{D8B94C97-DEB3-4C01-87D0-F312B52508FC}" type="pres">
      <dgm:prSet presAssocID="{88FE11E9-3A5B-4C86-BBD7-0576C902158B}" presName="desCircle" presStyleLbl="node1" presStyleIdx="2" presStyleCnt="5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6EB99FC8-F170-451A-B42E-493B6528AA14}" type="pres">
      <dgm:prSet presAssocID="{88FE11E9-3A5B-4C86-BBD7-0576C902158B}" presName="chTx" presStyleLbl="revTx" presStyleIdx="6" presStyleCnt="13" custAng="3900000" custLinFactNeighborX="5058" custLinFactNeighborY="-14246"/>
      <dgm:spPr/>
      <dgm:t>
        <a:bodyPr/>
        <a:lstStyle/>
        <a:p>
          <a:endParaRPr lang="en-US"/>
        </a:p>
      </dgm:t>
    </dgm:pt>
    <dgm:pt modelId="{F787F26B-EB55-4175-BB99-7B3A7B9CAA43}" type="pres">
      <dgm:prSet presAssocID="{88FE11E9-3A5B-4C86-BBD7-0576C902158B}" presName="desTx" presStyleLbl="revTx" presStyleIdx="7" presStyleCnt="13">
        <dgm:presLayoutVars>
          <dgm:bulletEnabled val="1"/>
        </dgm:presLayoutVars>
      </dgm:prSet>
      <dgm:spPr/>
    </dgm:pt>
    <dgm:pt modelId="{912D2B85-F826-4F55-971E-DFEC1DE1E9D7}" type="pres">
      <dgm:prSet presAssocID="{88FE11E9-3A5B-4C86-BBD7-0576C902158B}" presName="desBackupRightNorm" presStyleCnt="0"/>
      <dgm:spPr/>
    </dgm:pt>
    <dgm:pt modelId="{6FACC4B5-54FB-4A90-8D59-508318B7FECA}" type="pres">
      <dgm:prSet presAssocID="{3CA69F2D-6952-400E-A03D-5BCD592D9211}" presName="desSpace" presStyleCnt="0"/>
      <dgm:spPr/>
    </dgm:pt>
    <dgm:pt modelId="{B7033271-1628-4BB0-AB9F-534ABD0CF7F3}" type="pres">
      <dgm:prSet presAssocID="{BD310952-0135-406E-B94E-D918D05BA391}" presName="desBackupLeftNorm" presStyleCnt="0"/>
      <dgm:spPr/>
    </dgm:pt>
    <dgm:pt modelId="{ED4D01FA-A511-49EB-B34A-76F82F999B35}" type="pres">
      <dgm:prSet presAssocID="{BD310952-0135-406E-B94E-D918D05BA391}" presName="desComposite" presStyleCnt="0"/>
      <dgm:spPr/>
    </dgm:pt>
    <dgm:pt modelId="{A98C0F73-148A-4688-A5FB-D970B2357D35}" type="pres">
      <dgm:prSet presAssocID="{BD310952-0135-406E-B94E-D918D05BA391}" presName="desCircle" presStyleLbl="node1" presStyleIdx="3" presStyleCnt="5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CC04A06A-E7D0-4D77-8514-DF8E91D10294}" type="pres">
      <dgm:prSet presAssocID="{BD310952-0135-406E-B94E-D918D05BA391}" presName="chTx" presStyleLbl="revTx" presStyleIdx="8" presStyleCnt="13" custAng="3900000" custLinFactNeighborX="-1069" custLinFactNeighborY="-98882"/>
      <dgm:spPr/>
      <dgm:t>
        <a:bodyPr/>
        <a:lstStyle/>
        <a:p>
          <a:endParaRPr lang="en-US"/>
        </a:p>
      </dgm:t>
    </dgm:pt>
    <dgm:pt modelId="{31E59F2D-6405-4454-9010-2A7E1C71E68D}" type="pres">
      <dgm:prSet presAssocID="{BD310952-0135-406E-B94E-D918D05BA391}" presName="desTx" presStyleLbl="revTx" presStyleIdx="9" presStyleCnt="13">
        <dgm:presLayoutVars>
          <dgm:bulletEnabled val="1"/>
        </dgm:presLayoutVars>
      </dgm:prSet>
      <dgm:spPr/>
    </dgm:pt>
    <dgm:pt modelId="{953224D1-79BF-420D-A44E-749C2E61213B}" type="pres">
      <dgm:prSet presAssocID="{BD310952-0135-406E-B94E-D918D05BA391}" presName="desBackupRightNorm" presStyleCnt="0"/>
      <dgm:spPr/>
    </dgm:pt>
    <dgm:pt modelId="{C7D3A61A-ABF0-4EE8-BFE5-461D4692AF9F}" type="pres">
      <dgm:prSet presAssocID="{BCE194F7-30EE-4D24-8418-EC029C3B71AF}" presName="desSpace" presStyleCnt="0"/>
      <dgm:spPr/>
    </dgm:pt>
    <dgm:pt modelId="{90A38AE3-F6CB-458C-9081-1348581FA058}" type="pres">
      <dgm:prSet presAssocID="{90B68115-8B4C-42C2-9D59-7626FB3A0732}" presName="parComposite" presStyleCnt="0"/>
      <dgm:spPr/>
    </dgm:pt>
    <dgm:pt modelId="{0399F53D-53FC-42C5-AB50-863EA5CF56C1}" type="pres">
      <dgm:prSet presAssocID="{90B68115-8B4C-42C2-9D59-7626FB3A0732}" presName="parBigCircle" presStyleLbl="node0" presStyleIdx="2" presStyleCnt="3"/>
      <dgm:spPr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C21A6EAC-E27F-4F47-8591-09E3063898AB}" type="pres">
      <dgm:prSet presAssocID="{90B68115-8B4C-42C2-9D59-7626FB3A0732}" presName="parTx" presStyleLbl="revTx" presStyleIdx="10" presStyleCnt="13" custAng="3900000" custLinFactNeighborX="-27749" custLinFactNeighborY="8496"/>
      <dgm:spPr/>
      <dgm:t>
        <a:bodyPr/>
        <a:lstStyle/>
        <a:p>
          <a:endParaRPr lang="en-US"/>
        </a:p>
      </dgm:t>
    </dgm:pt>
    <dgm:pt modelId="{592A6875-22E7-4B97-BA7F-97BB818A35D1}" type="pres">
      <dgm:prSet presAssocID="{90B68115-8B4C-42C2-9D59-7626FB3A0732}" presName="bSpace" presStyleCnt="0"/>
      <dgm:spPr/>
    </dgm:pt>
    <dgm:pt modelId="{DC5F042B-9D25-4B18-AE13-03EE4C3605CC}" type="pres">
      <dgm:prSet presAssocID="{90B68115-8B4C-42C2-9D59-7626FB3A0732}" presName="parBackupNorm" presStyleCnt="0"/>
      <dgm:spPr/>
    </dgm:pt>
    <dgm:pt modelId="{B70FDE45-26C3-4C1F-817B-BABD5AA246AA}" type="pres">
      <dgm:prSet presAssocID="{B86C3D03-5A86-4EF5-BC0E-7A4FB2F68D01}" presName="parSpace" presStyleCnt="0"/>
      <dgm:spPr/>
    </dgm:pt>
    <dgm:pt modelId="{F6651DE7-4A48-4514-A9CD-B6BEE9508653}" type="pres">
      <dgm:prSet presAssocID="{556CFB3A-167F-4D6B-ACDA-5F4CDAA787D0}" presName="desBackupLeftNorm" presStyleCnt="0"/>
      <dgm:spPr/>
    </dgm:pt>
    <dgm:pt modelId="{273FDD12-7591-4167-B988-D84EFBBF2616}" type="pres">
      <dgm:prSet presAssocID="{556CFB3A-167F-4D6B-ACDA-5F4CDAA787D0}" presName="desComposite" presStyleCnt="0"/>
      <dgm:spPr/>
    </dgm:pt>
    <dgm:pt modelId="{DD00F419-857A-4728-BD63-1A28BA302B3E}" type="pres">
      <dgm:prSet presAssocID="{556CFB3A-167F-4D6B-ACDA-5F4CDAA787D0}" presName="desCircle" presStyleLbl="node1" presStyleIdx="4" presStyleCnt="5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</dgm:spPr>
      <dgm:t>
        <a:bodyPr/>
        <a:lstStyle/>
        <a:p>
          <a:endParaRPr lang="en-US"/>
        </a:p>
      </dgm:t>
    </dgm:pt>
    <dgm:pt modelId="{2C107108-2EC9-485F-B247-4D2A7FA1DDD6}" type="pres">
      <dgm:prSet presAssocID="{556CFB3A-167F-4D6B-ACDA-5F4CDAA787D0}" presName="chTx" presStyleLbl="revTx" presStyleIdx="11" presStyleCnt="13" custAng="3900000" custLinFactNeighborX="3131" custLinFactNeighborY="-18514"/>
      <dgm:spPr/>
      <dgm:t>
        <a:bodyPr/>
        <a:lstStyle/>
        <a:p>
          <a:endParaRPr lang="en-US"/>
        </a:p>
      </dgm:t>
    </dgm:pt>
    <dgm:pt modelId="{66C51D6D-53E2-4182-B0D8-6A1ED5A78279}" type="pres">
      <dgm:prSet presAssocID="{556CFB3A-167F-4D6B-ACDA-5F4CDAA787D0}" presName="desTx" presStyleLbl="revTx" presStyleIdx="12" presStyleCnt="13">
        <dgm:presLayoutVars>
          <dgm:bulletEnabled val="1"/>
        </dgm:presLayoutVars>
      </dgm:prSet>
      <dgm:spPr/>
    </dgm:pt>
    <dgm:pt modelId="{95CF407B-A217-4ED5-BA58-3E6C0A55BC4C}" type="pres">
      <dgm:prSet presAssocID="{556CFB3A-167F-4D6B-ACDA-5F4CDAA787D0}" presName="desBackupRightNorm" presStyleCnt="0"/>
      <dgm:spPr/>
    </dgm:pt>
    <dgm:pt modelId="{9704B57A-F7F0-4996-BF23-F60019F0CCA0}" type="pres">
      <dgm:prSet presAssocID="{3A7430B1-86C9-466A-8BF4-A3D2613F6D50}" presName="desSpace" presStyleCnt="0"/>
      <dgm:spPr/>
    </dgm:pt>
  </dgm:ptLst>
  <dgm:cxnLst>
    <dgm:cxn modelId="{08E86DFA-934D-44C1-9ECF-CC87DBB10EFF}" type="presOf" srcId="{53207820-69F4-4F5E-AB36-25E012DCFC7B}" destId="{7BF811FF-01B7-4C20-BFDF-BFB041BE611A}" srcOrd="0" destOrd="0" presId="urn:microsoft.com/office/officeart/2008/layout/CircleAccentTimeline"/>
    <dgm:cxn modelId="{7CA64671-21EF-4F28-866F-5AAC16B76DA1}" type="presOf" srcId="{BD310952-0135-406E-B94E-D918D05BA391}" destId="{CC04A06A-E7D0-4D77-8514-DF8E91D10294}" srcOrd="0" destOrd="0" presId="urn:microsoft.com/office/officeart/2008/layout/CircleAccentTimeline"/>
    <dgm:cxn modelId="{16884571-02BA-42BD-B0A5-322FF467733C}" srcId="{3010CFEF-76B3-44E9-8E75-7D0C75A1E958}" destId="{72B84321-F639-43BE-9695-B05C3A995252}" srcOrd="1" destOrd="0" parTransId="{FB5EE91F-B3A0-4917-9219-CC4A101B3924}" sibTransId="{C8B55B80-63C1-4F11-8BE2-3430BC6A9172}"/>
    <dgm:cxn modelId="{714CA22C-E735-45FF-9905-8921ED7A4722}" type="presOf" srcId="{88FE11E9-3A5B-4C86-BBD7-0576C902158B}" destId="{6EB99FC8-F170-451A-B42E-493B6528AA14}" srcOrd="0" destOrd="0" presId="urn:microsoft.com/office/officeart/2008/layout/CircleAccentTimeline"/>
    <dgm:cxn modelId="{C11B680A-A185-48A2-ADC4-4B457B78C4DC}" srcId="{90B68115-8B4C-42C2-9D59-7626FB3A0732}" destId="{556CFB3A-167F-4D6B-ACDA-5F4CDAA787D0}" srcOrd="0" destOrd="0" parTransId="{2A9FCBB4-FBF0-4A3A-A24F-4EBE7F4ABC16}" sibTransId="{3A7430B1-86C9-466A-8BF4-A3D2613F6D50}"/>
    <dgm:cxn modelId="{546BAA7A-D498-44C9-9B32-FAFDA646464A}" srcId="{3010CFEF-76B3-44E9-8E75-7D0C75A1E958}" destId="{90B68115-8B4C-42C2-9D59-7626FB3A0732}" srcOrd="2" destOrd="0" parTransId="{28C990D6-A6A3-4303-A907-3C528A162973}" sibTransId="{B86C3D03-5A86-4EF5-BC0E-7A4FB2F68D01}"/>
    <dgm:cxn modelId="{A8252B9F-2D30-4B9D-B7F7-F936DDD28D68}" type="presOf" srcId="{556CFB3A-167F-4D6B-ACDA-5F4CDAA787D0}" destId="{2C107108-2EC9-485F-B247-4D2A7FA1DDD6}" srcOrd="0" destOrd="0" presId="urn:microsoft.com/office/officeart/2008/layout/CircleAccentTimeline"/>
    <dgm:cxn modelId="{CE7AA9E9-7AC3-428B-B262-149CBB777F44}" srcId="{3010CFEF-76B3-44E9-8E75-7D0C75A1E958}" destId="{A6BE2017-E654-4F3E-8315-2268A02D0F7E}" srcOrd="0" destOrd="0" parTransId="{069CBBB8-D95A-4FB4-A2D3-1CD9FBE48FC2}" sibTransId="{D3B366B2-AD74-4DFA-B010-D435F73BE011}"/>
    <dgm:cxn modelId="{AF7D0E25-942D-4F10-BC82-84BAC13A7B5A}" srcId="{A6BE2017-E654-4F3E-8315-2268A02D0F7E}" destId="{53207820-69F4-4F5E-AB36-25E012DCFC7B}" srcOrd="0" destOrd="0" parTransId="{27DD9C77-E898-4308-A56B-701B1D0059B3}" sibTransId="{EC3DB57C-500E-4BAD-8E5A-DC5001D54CB1}"/>
    <dgm:cxn modelId="{C5F2D4BE-4EE4-4008-8261-7400E6DA64E1}" srcId="{72B84321-F639-43BE-9695-B05C3A995252}" destId="{BD310952-0135-406E-B94E-D918D05BA391}" srcOrd="1" destOrd="0" parTransId="{876655CB-B9D2-435A-9CBA-8B8A015DF7F7}" sibTransId="{BCE194F7-30EE-4D24-8418-EC029C3B71AF}"/>
    <dgm:cxn modelId="{7437D1E6-4487-430D-898C-7A71E536F6E9}" type="presOf" srcId="{A6BE2017-E654-4F3E-8315-2268A02D0F7E}" destId="{C65BD39B-809D-4246-94F4-D942BCE021C4}" srcOrd="0" destOrd="0" presId="urn:microsoft.com/office/officeart/2008/layout/CircleAccentTimeline"/>
    <dgm:cxn modelId="{75FA42E4-74DE-412C-9B89-D43100C28641}" type="presOf" srcId="{5E688C91-317F-426D-A1EC-01CCEDF086B8}" destId="{1837A4BA-FA78-471E-A4A3-F71C0141B062}" srcOrd="0" destOrd="0" presId="urn:microsoft.com/office/officeart/2008/layout/CircleAccentTimeline"/>
    <dgm:cxn modelId="{222B4690-1E01-41CE-8D28-905C14EE4276}" type="presOf" srcId="{3010CFEF-76B3-44E9-8E75-7D0C75A1E958}" destId="{75D557E2-3AD4-4990-BB79-C2F96EAA9B95}" srcOrd="0" destOrd="0" presId="urn:microsoft.com/office/officeart/2008/layout/CircleAccentTimeline"/>
    <dgm:cxn modelId="{649602DE-73B2-4D0C-847B-EBA4F0FAD9D1}" type="presOf" srcId="{90B68115-8B4C-42C2-9D59-7626FB3A0732}" destId="{C21A6EAC-E27F-4F47-8591-09E3063898AB}" srcOrd="0" destOrd="0" presId="urn:microsoft.com/office/officeart/2008/layout/CircleAccentTimeline"/>
    <dgm:cxn modelId="{E5D5DCC7-E2AC-41BF-879B-1B3D1ABA4449}" srcId="{72B84321-F639-43BE-9695-B05C3A995252}" destId="{88FE11E9-3A5B-4C86-BBD7-0576C902158B}" srcOrd="0" destOrd="0" parTransId="{0D4B9553-01E7-466A-B257-DEC50D86B33F}" sibTransId="{3CA69F2D-6952-400E-A03D-5BCD592D9211}"/>
    <dgm:cxn modelId="{A79531AB-E2B8-48B4-9B75-1E43B192B0C2}" srcId="{A6BE2017-E654-4F3E-8315-2268A02D0F7E}" destId="{5E688C91-317F-426D-A1EC-01CCEDF086B8}" srcOrd="1" destOrd="0" parTransId="{3D737787-D1B7-493B-A813-E0246F37C88C}" sibTransId="{9DDF8125-8AD7-4A03-8764-823E9C0E0700}"/>
    <dgm:cxn modelId="{811B69A8-644C-4937-B84C-0E4CB43BBAA1}" type="presOf" srcId="{72B84321-F639-43BE-9695-B05C3A995252}" destId="{CFDEF9B1-178D-41BF-93D4-7B716F74DEE2}" srcOrd="0" destOrd="0" presId="urn:microsoft.com/office/officeart/2008/layout/CircleAccentTimeline"/>
    <dgm:cxn modelId="{7A6DBD23-9F8F-47F6-B044-6D891C155AEA}" type="presParOf" srcId="{75D557E2-3AD4-4990-BB79-C2F96EAA9B95}" destId="{A4C6991A-FBDB-40FB-9583-02593275BAA9}" srcOrd="0" destOrd="0" presId="urn:microsoft.com/office/officeart/2008/layout/CircleAccentTimeline"/>
    <dgm:cxn modelId="{4001D1A6-19DE-44A7-B4E0-79572586EC35}" type="presParOf" srcId="{A4C6991A-FBDB-40FB-9583-02593275BAA9}" destId="{C47C2E9D-E679-4838-ABB6-81B7FA22DD00}" srcOrd="0" destOrd="0" presId="urn:microsoft.com/office/officeart/2008/layout/CircleAccentTimeline"/>
    <dgm:cxn modelId="{AABD6E7B-D941-45A8-AD16-8455A0E17C50}" type="presParOf" srcId="{A4C6991A-FBDB-40FB-9583-02593275BAA9}" destId="{C65BD39B-809D-4246-94F4-D942BCE021C4}" srcOrd="1" destOrd="0" presId="urn:microsoft.com/office/officeart/2008/layout/CircleAccentTimeline"/>
    <dgm:cxn modelId="{6C353E17-F519-44BF-9E78-83F1D8399393}" type="presParOf" srcId="{A4C6991A-FBDB-40FB-9583-02593275BAA9}" destId="{B33056E3-7142-469F-9908-49182A5ADAFC}" srcOrd="2" destOrd="0" presId="urn:microsoft.com/office/officeart/2008/layout/CircleAccentTimeline"/>
    <dgm:cxn modelId="{7F3835BB-BB0E-4D5A-B5C7-38F58AAA97CF}" type="presParOf" srcId="{75D557E2-3AD4-4990-BB79-C2F96EAA9B95}" destId="{949BAAB0-501C-4525-93A1-1BC5C30454AD}" srcOrd="1" destOrd="0" presId="urn:microsoft.com/office/officeart/2008/layout/CircleAccentTimeline"/>
    <dgm:cxn modelId="{D4E6088C-1203-477F-AE67-F015A68F391B}" type="presParOf" srcId="{75D557E2-3AD4-4990-BB79-C2F96EAA9B95}" destId="{EDF42DE9-A68C-4BCE-A0FC-CB207C43DD88}" srcOrd="2" destOrd="0" presId="urn:microsoft.com/office/officeart/2008/layout/CircleAccentTimeline"/>
    <dgm:cxn modelId="{CE5B327B-A505-47A7-B69A-A3CAEFD1FB83}" type="presParOf" srcId="{75D557E2-3AD4-4990-BB79-C2F96EAA9B95}" destId="{9750CCFB-FD86-4B35-B80C-64BD3404B84F}" srcOrd="3" destOrd="0" presId="urn:microsoft.com/office/officeart/2008/layout/CircleAccentTimeline"/>
    <dgm:cxn modelId="{D1FD53FB-35FB-4E98-8602-3B30250FDC81}" type="presParOf" srcId="{75D557E2-3AD4-4990-BB79-C2F96EAA9B95}" destId="{0BC9A1AF-797F-4162-84AE-3049247B4B41}" srcOrd="4" destOrd="0" presId="urn:microsoft.com/office/officeart/2008/layout/CircleAccentTimeline"/>
    <dgm:cxn modelId="{D5C62F29-D787-4C0D-8D67-8DA674176005}" type="presParOf" srcId="{0BC9A1AF-797F-4162-84AE-3049247B4B41}" destId="{BB8E2C63-76F9-43EC-BA33-D6CE64C3A181}" srcOrd="0" destOrd="0" presId="urn:microsoft.com/office/officeart/2008/layout/CircleAccentTimeline"/>
    <dgm:cxn modelId="{E9B7A776-1BAA-4071-80A6-E8CFB16906B6}" type="presParOf" srcId="{0BC9A1AF-797F-4162-84AE-3049247B4B41}" destId="{7BF811FF-01B7-4C20-BFDF-BFB041BE611A}" srcOrd="1" destOrd="0" presId="urn:microsoft.com/office/officeart/2008/layout/CircleAccentTimeline"/>
    <dgm:cxn modelId="{F5F0CB0B-9DD9-499D-B2BA-EEE314CE9F28}" type="presParOf" srcId="{0BC9A1AF-797F-4162-84AE-3049247B4B41}" destId="{E398807D-A481-495B-BC3F-B3BDA180A7F0}" srcOrd="2" destOrd="0" presId="urn:microsoft.com/office/officeart/2008/layout/CircleAccentTimeline"/>
    <dgm:cxn modelId="{7DBD16A0-973E-4EE3-8C8F-230E3E831D25}" type="presParOf" srcId="{75D557E2-3AD4-4990-BB79-C2F96EAA9B95}" destId="{FA5F04FE-53E8-4FFB-A333-DE4E7B76508B}" srcOrd="5" destOrd="0" presId="urn:microsoft.com/office/officeart/2008/layout/CircleAccentTimeline"/>
    <dgm:cxn modelId="{F4525B53-8840-405F-B0CF-E80253A868CB}" type="presParOf" srcId="{75D557E2-3AD4-4990-BB79-C2F96EAA9B95}" destId="{3A4E5E71-AC27-40C3-A517-DC516BBA4D89}" srcOrd="6" destOrd="0" presId="urn:microsoft.com/office/officeart/2008/layout/CircleAccentTimeline"/>
    <dgm:cxn modelId="{C2BC8BE4-7735-49FC-8751-4D141E5CBEF7}" type="presParOf" srcId="{75D557E2-3AD4-4990-BB79-C2F96EAA9B95}" destId="{FB86C7E0-BA0C-4E22-9049-81A3F1EBA94E}" srcOrd="7" destOrd="0" presId="urn:microsoft.com/office/officeart/2008/layout/CircleAccentTimeline"/>
    <dgm:cxn modelId="{CDE9AD43-AC8A-46C1-8076-4209DCBF54CC}" type="presParOf" srcId="{75D557E2-3AD4-4990-BB79-C2F96EAA9B95}" destId="{E72632F0-FC9A-4455-A198-78DBC256A68C}" srcOrd="8" destOrd="0" presId="urn:microsoft.com/office/officeart/2008/layout/CircleAccentTimeline"/>
    <dgm:cxn modelId="{B6A0F796-AF18-4EE3-91DB-59FD5A3C019F}" type="presParOf" srcId="{E72632F0-FC9A-4455-A198-78DBC256A68C}" destId="{717A4611-C735-471F-B337-20BCDDC4363A}" srcOrd="0" destOrd="0" presId="urn:microsoft.com/office/officeart/2008/layout/CircleAccentTimeline"/>
    <dgm:cxn modelId="{53F53B29-898F-473B-8E51-E0C9624239C3}" type="presParOf" srcId="{E72632F0-FC9A-4455-A198-78DBC256A68C}" destId="{1837A4BA-FA78-471E-A4A3-F71C0141B062}" srcOrd="1" destOrd="0" presId="urn:microsoft.com/office/officeart/2008/layout/CircleAccentTimeline"/>
    <dgm:cxn modelId="{C829ADB9-9C94-428A-AE1F-083C805EC180}" type="presParOf" srcId="{E72632F0-FC9A-4455-A198-78DBC256A68C}" destId="{06C5C6FF-0A96-40D1-9123-5534DC98C4EB}" srcOrd="2" destOrd="0" presId="urn:microsoft.com/office/officeart/2008/layout/CircleAccentTimeline"/>
    <dgm:cxn modelId="{B775967A-986D-4CC5-AD91-8F745D8DBF3E}" type="presParOf" srcId="{75D557E2-3AD4-4990-BB79-C2F96EAA9B95}" destId="{C1C5EFCB-2933-465D-A660-5D44AD5B57FB}" srcOrd="9" destOrd="0" presId="urn:microsoft.com/office/officeart/2008/layout/CircleAccentTimeline"/>
    <dgm:cxn modelId="{57FC74AA-E7CD-4E0B-A835-3CE9BE7EB0F0}" type="presParOf" srcId="{75D557E2-3AD4-4990-BB79-C2F96EAA9B95}" destId="{00B726A8-2737-41D2-89DA-C85EC486BDC4}" srcOrd="10" destOrd="0" presId="urn:microsoft.com/office/officeart/2008/layout/CircleAccentTimeline"/>
    <dgm:cxn modelId="{F049D04D-BF70-4E36-A0FB-1510BE73ED99}" type="presParOf" srcId="{75D557E2-3AD4-4990-BB79-C2F96EAA9B95}" destId="{7E2BBD0E-D7EF-49F3-8D3E-D2AE2CD8BFA6}" srcOrd="11" destOrd="0" presId="urn:microsoft.com/office/officeart/2008/layout/CircleAccentTimeline"/>
    <dgm:cxn modelId="{B383FF5D-8BC7-4FD2-AC28-CEE849160BEB}" type="presParOf" srcId="{7E2BBD0E-D7EF-49F3-8D3E-D2AE2CD8BFA6}" destId="{FD2AF78C-CA45-471B-9256-676FF9418B65}" srcOrd="0" destOrd="0" presId="urn:microsoft.com/office/officeart/2008/layout/CircleAccentTimeline"/>
    <dgm:cxn modelId="{CB1AA87A-BAAD-4D75-A907-7A676F148C7B}" type="presParOf" srcId="{7E2BBD0E-D7EF-49F3-8D3E-D2AE2CD8BFA6}" destId="{CFDEF9B1-178D-41BF-93D4-7B716F74DEE2}" srcOrd="1" destOrd="0" presId="urn:microsoft.com/office/officeart/2008/layout/CircleAccentTimeline"/>
    <dgm:cxn modelId="{F4267E62-E475-4868-893A-26888AC8F17F}" type="presParOf" srcId="{7E2BBD0E-D7EF-49F3-8D3E-D2AE2CD8BFA6}" destId="{B04CCBE5-41B7-42C7-80BA-2CADB7CF9D9F}" srcOrd="2" destOrd="0" presId="urn:microsoft.com/office/officeart/2008/layout/CircleAccentTimeline"/>
    <dgm:cxn modelId="{C5304C0C-441B-4D2D-BE50-F3CB267AEF98}" type="presParOf" srcId="{75D557E2-3AD4-4990-BB79-C2F96EAA9B95}" destId="{713CD6D5-CE4C-4EAD-BAAC-C777226CE643}" srcOrd="12" destOrd="0" presId="urn:microsoft.com/office/officeart/2008/layout/CircleAccentTimeline"/>
    <dgm:cxn modelId="{65EAAB6E-1168-4E92-A57F-130D6230AE37}" type="presParOf" srcId="{75D557E2-3AD4-4990-BB79-C2F96EAA9B95}" destId="{7822207D-EAD1-4CC3-99D9-414A587B999B}" srcOrd="13" destOrd="0" presId="urn:microsoft.com/office/officeart/2008/layout/CircleAccentTimeline"/>
    <dgm:cxn modelId="{49D55953-D7FB-4367-AD53-AD9FC5A1B241}" type="presParOf" srcId="{75D557E2-3AD4-4990-BB79-C2F96EAA9B95}" destId="{BB5E4523-0987-46D3-80EC-C8F0625C3813}" srcOrd="14" destOrd="0" presId="urn:microsoft.com/office/officeart/2008/layout/CircleAccentTimeline"/>
    <dgm:cxn modelId="{E730CF02-9095-4A13-B3F8-4B7702172162}" type="presParOf" srcId="{75D557E2-3AD4-4990-BB79-C2F96EAA9B95}" destId="{D60CA49D-0757-47CF-8796-84793F765D97}" srcOrd="15" destOrd="0" presId="urn:microsoft.com/office/officeart/2008/layout/CircleAccentTimeline"/>
    <dgm:cxn modelId="{96141819-2089-4BAE-966B-EC09016D52A9}" type="presParOf" srcId="{D60CA49D-0757-47CF-8796-84793F765D97}" destId="{D8B94C97-DEB3-4C01-87D0-F312B52508FC}" srcOrd="0" destOrd="0" presId="urn:microsoft.com/office/officeart/2008/layout/CircleAccentTimeline"/>
    <dgm:cxn modelId="{03A5713F-B877-428D-908D-C50AFEE558E5}" type="presParOf" srcId="{D60CA49D-0757-47CF-8796-84793F765D97}" destId="{6EB99FC8-F170-451A-B42E-493B6528AA14}" srcOrd="1" destOrd="0" presId="urn:microsoft.com/office/officeart/2008/layout/CircleAccentTimeline"/>
    <dgm:cxn modelId="{A35E7B0A-92ED-4D40-87FE-7CEEF159AD0C}" type="presParOf" srcId="{D60CA49D-0757-47CF-8796-84793F765D97}" destId="{F787F26B-EB55-4175-BB99-7B3A7B9CAA43}" srcOrd="2" destOrd="0" presId="urn:microsoft.com/office/officeart/2008/layout/CircleAccentTimeline"/>
    <dgm:cxn modelId="{39D1FA1D-FA38-4C50-BEC3-346EC487F059}" type="presParOf" srcId="{75D557E2-3AD4-4990-BB79-C2F96EAA9B95}" destId="{912D2B85-F826-4F55-971E-DFEC1DE1E9D7}" srcOrd="16" destOrd="0" presId="urn:microsoft.com/office/officeart/2008/layout/CircleAccentTimeline"/>
    <dgm:cxn modelId="{E9E8CC7E-7400-4CBB-9E9A-58BA3C8448D6}" type="presParOf" srcId="{75D557E2-3AD4-4990-BB79-C2F96EAA9B95}" destId="{6FACC4B5-54FB-4A90-8D59-508318B7FECA}" srcOrd="17" destOrd="0" presId="urn:microsoft.com/office/officeart/2008/layout/CircleAccentTimeline"/>
    <dgm:cxn modelId="{10C2F7CA-DE02-4D38-BDE9-27441E9507B0}" type="presParOf" srcId="{75D557E2-3AD4-4990-BB79-C2F96EAA9B95}" destId="{B7033271-1628-4BB0-AB9F-534ABD0CF7F3}" srcOrd="18" destOrd="0" presId="urn:microsoft.com/office/officeart/2008/layout/CircleAccentTimeline"/>
    <dgm:cxn modelId="{D67022DF-9D61-4F7E-92FD-186BDA171B9D}" type="presParOf" srcId="{75D557E2-3AD4-4990-BB79-C2F96EAA9B95}" destId="{ED4D01FA-A511-49EB-B34A-76F82F999B35}" srcOrd="19" destOrd="0" presId="urn:microsoft.com/office/officeart/2008/layout/CircleAccentTimeline"/>
    <dgm:cxn modelId="{51DB1D6A-E514-417C-B359-1CFC7649F97B}" type="presParOf" srcId="{ED4D01FA-A511-49EB-B34A-76F82F999B35}" destId="{A98C0F73-148A-4688-A5FB-D970B2357D35}" srcOrd="0" destOrd="0" presId="urn:microsoft.com/office/officeart/2008/layout/CircleAccentTimeline"/>
    <dgm:cxn modelId="{76BBD64E-96F7-4CE1-81B9-F44BEBE04DAD}" type="presParOf" srcId="{ED4D01FA-A511-49EB-B34A-76F82F999B35}" destId="{CC04A06A-E7D0-4D77-8514-DF8E91D10294}" srcOrd="1" destOrd="0" presId="urn:microsoft.com/office/officeart/2008/layout/CircleAccentTimeline"/>
    <dgm:cxn modelId="{0E7EF909-4C50-43D5-9DD2-D44D40CE6326}" type="presParOf" srcId="{ED4D01FA-A511-49EB-B34A-76F82F999B35}" destId="{31E59F2D-6405-4454-9010-2A7E1C71E68D}" srcOrd="2" destOrd="0" presId="urn:microsoft.com/office/officeart/2008/layout/CircleAccentTimeline"/>
    <dgm:cxn modelId="{F15FFEEF-E6E2-4282-AB3B-84E52E847DCA}" type="presParOf" srcId="{75D557E2-3AD4-4990-BB79-C2F96EAA9B95}" destId="{953224D1-79BF-420D-A44E-749C2E61213B}" srcOrd="20" destOrd="0" presId="urn:microsoft.com/office/officeart/2008/layout/CircleAccentTimeline"/>
    <dgm:cxn modelId="{C71B7563-3DE4-44DB-9EEA-228C77974285}" type="presParOf" srcId="{75D557E2-3AD4-4990-BB79-C2F96EAA9B95}" destId="{C7D3A61A-ABF0-4EE8-BFE5-461D4692AF9F}" srcOrd="21" destOrd="0" presId="urn:microsoft.com/office/officeart/2008/layout/CircleAccentTimeline"/>
    <dgm:cxn modelId="{DAC63E3D-42E9-422F-827B-D0A0C7ACE4EA}" type="presParOf" srcId="{75D557E2-3AD4-4990-BB79-C2F96EAA9B95}" destId="{90A38AE3-F6CB-458C-9081-1348581FA058}" srcOrd="22" destOrd="0" presId="urn:microsoft.com/office/officeart/2008/layout/CircleAccentTimeline"/>
    <dgm:cxn modelId="{502577C7-B158-4E01-A5C5-80341D2CA051}" type="presParOf" srcId="{90A38AE3-F6CB-458C-9081-1348581FA058}" destId="{0399F53D-53FC-42C5-AB50-863EA5CF56C1}" srcOrd="0" destOrd="0" presId="urn:microsoft.com/office/officeart/2008/layout/CircleAccentTimeline"/>
    <dgm:cxn modelId="{8D78504B-3836-4D40-9A49-85E0D4E5B466}" type="presParOf" srcId="{90A38AE3-F6CB-458C-9081-1348581FA058}" destId="{C21A6EAC-E27F-4F47-8591-09E3063898AB}" srcOrd="1" destOrd="0" presId="urn:microsoft.com/office/officeart/2008/layout/CircleAccentTimeline"/>
    <dgm:cxn modelId="{BC9013B7-3B72-470A-8433-434545B71890}" type="presParOf" srcId="{90A38AE3-F6CB-458C-9081-1348581FA058}" destId="{592A6875-22E7-4B97-BA7F-97BB818A35D1}" srcOrd="2" destOrd="0" presId="urn:microsoft.com/office/officeart/2008/layout/CircleAccentTimeline"/>
    <dgm:cxn modelId="{F25503D1-39A3-4C33-80E7-73551624C5F5}" type="presParOf" srcId="{75D557E2-3AD4-4990-BB79-C2F96EAA9B95}" destId="{DC5F042B-9D25-4B18-AE13-03EE4C3605CC}" srcOrd="23" destOrd="0" presId="urn:microsoft.com/office/officeart/2008/layout/CircleAccentTimeline"/>
    <dgm:cxn modelId="{9137607F-611E-46AD-A12D-B356A492EF81}" type="presParOf" srcId="{75D557E2-3AD4-4990-BB79-C2F96EAA9B95}" destId="{B70FDE45-26C3-4C1F-817B-BABD5AA246AA}" srcOrd="24" destOrd="0" presId="urn:microsoft.com/office/officeart/2008/layout/CircleAccentTimeline"/>
    <dgm:cxn modelId="{1D048B40-F72A-4621-96D7-B731259E4AEE}" type="presParOf" srcId="{75D557E2-3AD4-4990-BB79-C2F96EAA9B95}" destId="{F6651DE7-4A48-4514-A9CD-B6BEE9508653}" srcOrd="25" destOrd="0" presId="urn:microsoft.com/office/officeart/2008/layout/CircleAccentTimeline"/>
    <dgm:cxn modelId="{8C2485F3-A425-4A60-8582-ADCA01D00CF4}" type="presParOf" srcId="{75D557E2-3AD4-4990-BB79-C2F96EAA9B95}" destId="{273FDD12-7591-4167-B988-D84EFBBF2616}" srcOrd="26" destOrd="0" presId="urn:microsoft.com/office/officeart/2008/layout/CircleAccentTimeline"/>
    <dgm:cxn modelId="{22EA8D55-E2A2-481E-A740-6282B8AFE08B}" type="presParOf" srcId="{273FDD12-7591-4167-B988-D84EFBBF2616}" destId="{DD00F419-857A-4728-BD63-1A28BA302B3E}" srcOrd="0" destOrd="0" presId="urn:microsoft.com/office/officeart/2008/layout/CircleAccentTimeline"/>
    <dgm:cxn modelId="{EB9CA603-937B-49DE-8A80-49E68AA565BE}" type="presParOf" srcId="{273FDD12-7591-4167-B988-D84EFBBF2616}" destId="{2C107108-2EC9-485F-B247-4D2A7FA1DDD6}" srcOrd="1" destOrd="0" presId="urn:microsoft.com/office/officeart/2008/layout/CircleAccentTimeline"/>
    <dgm:cxn modelId="{C9FCA18F-6675-478D-8D89-42BB3280C313}" type="presParOf" srcId="{273FDD12-7591-4167-B988-D84EFBBF2616}" destId="{66C51D6D-53E2-4182-B0D8-6A1ED5A78279}" srcOrd="2" destOrd="0" presId="urn:microsoft.com/office/officeart/2008/layout/CircleAccentTimeline"/>
    <dgm:cxn modelId="{BE18C4AC-C9F5-4B85-971F-562399962B31}" type="presParOf" srcId="{75D557E2-3AD4-4990-BB79-C2F96EAA9B95}" destId="{95CF407B-A217-4ED5-BA58-3E6C0A55BC4C}" srcOrd="27" destOrd="0" presId="urn:microsoft.com/office/officeart/2008/layout/CircleAccentTimeline"/>
    <dgm:cxn modelId="{D5C53F74-7637-4C83-8B86-05FA7ABF0545}" type="presParOf" srcId="{75D557E2-3AD4-4990-BB79-C2F96EAA9B95}" destId="{9704B57A-F7F0-4996-BF23-F60019F0CCA0}" srcOrd="28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9D4CB-0B35-4B7F-B66C-082E8FA895CD}">
      <dsp:nvSpPr>
        <dsp:cNvPr id="0" name=""/>
        <dsp:cNvSpPr/>
      </dsp:nvSpPr>
      <dsp:spPr>
        <a:xfrm>
          <a:off x="2444" y="2241394"/>
          <a:ext cx="2175249" cy="870099"/>
        </a:xfrm>
        <a:prstGeom prst="chevron">
          <a:avLst/>
        </a:prstGeom>
        <a:gradFill flip="none" rotWithShape="0">
          <a:gsLst>
            <a:gs pos="0">
              <a:schemeClr val="accent2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2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 cap="flat" cmpd="sng" algn="ctr">
          <a:solidFill>
            <a:schemeClr val="bg1">
              <a:alpha val="50000"/>
            </a:schemeClr>
          </a:solidFill>
          <a:prstDash val="solid"/>
          <a:miter lim="800000"/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1900" kern="1200" dirty="0"/>
        </a:p>
      </dsp:txBody>
      <dsp:txXfrm>
        <a:off x="437494" y="2241394"/>
        <a:ext cx="1305150" cy="870099"/>
      </dsp:txXfrm>
    </dsp:sp>
    <dsp:sp modelId="{78185E87-83E1-470C-8B6B-645A24E978A0}">
      <dsp:nvSpPr>
        <dsp:cNvPr id="0" name=""/>
        <dsp:cNvSpPr/>
      </dsp:nvSpPr>
      <dsp:spPr>
        <a:xfrm>
          <a:off x="1960168" y="2241394"/>
          <a:ext cx="2175249" cy="870099"/>
        </a:xfrm>
        <a:prstGeom prst="chevron">
          <a:avLst/>
        </a:prstGeom>
        <a:gradFill flip="none" rotWithShape="0">
          <a:gsLst>
            <a:gs pos="0">
              <a:schemeClr val="accent3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3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 cap="flat" cmpd="sng" algn="ctr">
          <a:solidFill>
            <a:schemeClr val="bg1">
              <a:alpha val="50000"/>
            </a:schemeClr>
          </a:solidFill>
          <a:prstDash val="solid"/>
          <a:miter lim="800000"/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1900" kern="1200" dirty="0"/>
        </a:p>
      </dsp:txBody>
      <dsp:txXfrm>
        <a:off x="2395218" y="2241394"/>
        <a:ext cx="1305150" cy="870099"/>
      </dsp:txXfrm>
    </dsp:sp>
    <dsp:sp modelId="{F146E1A7-68AC-41B7-82FA-EACF5DD996D6}">
      <dsp:nvSpPr>
        <dsp:cNvPr id="0" name=""/>
        <dsp:cNvSpPr/>
      </dsp:nvSpPr>
      <dsp:spPr>
        <a:xfrm>
          <a:off x="3917893" y="2241394"/>
          <a:ext cx="2175249" cy="870099"/>
        </a:xfrm>
        <a:prstGeom prst="chevron">
          <a:avLst/>
        </a:prstGeom>
        <a:gradFill flip="none" rotWithShape="0">
          <a:gsLst>
            <a:gs pos="0">
              <a:schemeClr val="accent4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4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 cap="flat" cmpd="sng" algn="ctr">
          <a:solidFill>
            <a:schemeClr val="bg1">
              <a:alpha val="50000"/>
            </a:schemeClr>
          </a:solidFill>
          <a:prstDash val="solid"/>
          <a:miter lim="800000"/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dirty="0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1900" kern="1200" dirty="0"/>
        </a:p>
      </dsp:txBody>
      <dsp:txXfrm>
        <a:off x="4352943" y="2241394"/>
        <a:ext cx="1305150" cy="870099"/>
      </dsp:txXfrm>
    </dsp:sp>
    <dsp:sp modelId="{FB108F7D-C4BB-411E-BBD9-A5EE44680F7F}">
      <dsp:nvSpPr>
        <dsp:cNvPr id="0" name=""/>
        <dsp:cNvSpPr/>
      </dsp:nvSpPr>
      <dsp:spPr>
        <a:xfrm>
          <a:off x="5875617" y="2241394"/>
          <a:ext cx="2175249" cy="870099"/>
        </a:xfrm>
        <a:prstGeom prst="chevron">
          <a:avLst/>
        </a:prstGeom>
        <a:gradFill flip="none" rotWithShape="0">
          <a:gsLst>
            <a:gs pos="0">
              <a:schemeClr val="accent5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5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 cap="flat" cmpd="sng" algn="ctr">
          <a:solidFill>
            <a:schemeClr val="bg1">
              <a:alpha val="50000"/>
            </a:schemeClr>
          </a:solidFill>
          <a:prstDash val="solid"/>
          <a:miter lim="800000"/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1900" kern="1200" dirty="0"/>
        </a:p>
      </dsp:txBody>
      <dsp:txXfrm>
        <a:off x="6310667" y="2241394"/>
        <a:ext cx="1305150" cy="870099"/>
      </dsp:txXfrm>
    </dsp:sp>
    <dsp:sp modelId="{76AA212F-AB4A-4B27-AD17-3D80E11E6F53}">
      <dsp:nvSpPr>
        <dsp:cNvPr id="0" name=""/>
        <dsp:cNvSpPr/>
      </dsp:nvSpPr>
      <dsp:spPr>
        <a:xfrm>
          <a:off x="7833342" y="2241394"/>
          <a:ext cx="2175249" cy="870099"/>
        </a:xfrm>
        <a:prstGeom prst="chevron">
          <a:avLst/>
        </a:prstGeom>
        <a:gradFill flip="none" rotWithShape="0">
          <a:gsLst>
            <a:gs pos="0">
              <a:schemeClr val="accent6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6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6350" cap="flat" cmpd="sng" algn="ctr">
          <a:solidFill>
            <a:schemeClr val="bg1">
              <a:alpha val="50000"/>
            </a:schemeClr>
          </a:solidFill>
          <a:prstDash val="solid"/>
          <a:miter lim="800000"/>
        </a:ln>
        <a:effectLst>
          <a:outerShdw blurRad="355600" dist="33020" dir="3180000" sx="111000" sy="111000" algn="ctr" rotWithShape="0">
            <a:srgbClr val="000000">
              <a:alpha val="21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1900" kern="1200" dirty="0"/>
        </a:p>
      </dsp:txBody>
      <dsp:txXfrm>
        <a:off x="8268392" y="2241394"/>
        <a:ext cx="1305150" cy="870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1D9BD-26F8-4D6D-AA7E-B81CA002CAAF}">
      <dsp:nvSpPr>
        <dsp:cNvPr id="0" name=""/>
        <dsp:cNvSpPr/>
      </dsp:nvSpPr>
      <dsp:spPr>
        <a:xfrm>
          <a:off x="450046" y="943856"/>
          <a:ext cx="2648577" cy="872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450046" y="943856"/>
        <a:ext cx="2648577" cy="872826"/>
      </dsp:txXfrm>
    </dsp:sp>
    <dsp:sp modelId="{62A4DDC9-3B5F-4DB9-981A-040BDB1862A8}">
      <dsp:nvSpPr>
        <dsp:cNvPr id="0" name=""/>
        <dsp:cNvSpPr/>
      </dsp:nvSpPr>
      <dsp:spPr>
        <a:xfrm>
          <a:off x="450046" y="2784347"/>
          <a:ext cx="2648577" cy="1635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text here.</a:t>
          </a:r>
          <a:endParaRPr lang="en-US" sz="1800" kern="1200" smtClean="0">
            <a:solidFill>
              <a:schemeClr val="bg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>
            <a:solidFill>
              <a:schemeClr val="bg1"/>
            </a:solidFill>
          </a:endParaRPr>
        </a:p>
      </dsp:txBody>
      <dsp:txXfrm>
        <a:off x="450046" y="2784347"/>
        <a:ext cx="2648577" cy="1635251"/>
      </dsp:txXfrm>
    </dsp:sp>
    <dsp:sp modelId="{5CF17F48-DB37-4860-8273-EACDA36A7451}">
      <dsp:nvSpPr>
        <dsp:cNvPr id="0" name=""/>
        <dsp:cNvSpPr/>
      </dsp:nvSpPr>
      <dsp:spPr>
        <a:xfrm>
          <a:off x="447036" y="678396"/>
          <a:ext cx="210682" cy="2106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87B3C7-B743-4BDA-ACE8-3DFF30098C25}">
      <dsp:nvSpPr>
        <dsp:cNvPr id="0" name=""/>
        <dsp:cNvSpPr/>
      </dsp:nvSpPr>
      <dsp:spPr>
        <a:xfrm>
          <a:off x="594514" y="383441"/>
          <a:ext cx="210682" cy="210682"/>
        </a:xfrm>
        <a:prstGeom prst="ellipse">
          <a:avLst/>
        </a:prstGeom>
        <a:solidFill>
          <a:schemeClr val="accent4">
            <a:hueOff val="-622097"/>
            <a:satOff val="292"/>
            <a:lumOff val="1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12302B-5234-41D5-938C-329EED71C356}">
      <dsp:nvSpPr>
        <dsp:cNvPr id="0" name=""/>
        <dsp:cNvSpPr/>
      </dsp:nvSpPr>
      <dsp:spPr>
        <a:xfrm>
          <a:off x="948460" y="442432"/>
          <a:ext cx="331072" cy="331072"/>
        </a:xfrm>
        <a:prstGeom prst="ellipse">
          <a:avLst/>
        </a:prstGeom>
        <a:solidFill>
          <a:schemeClr val="accent4">
            <a:hueOff val="-1244194"/>
            <a:satOff val="584"/>
            <a:lumOff val="21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900830-643D-4E8B-8DAC-4BA703A36D9B}">
      <dsp:nvSpPr>
        <dsp:cNvPr id="0" name=""/>
        <dsp:cNvSpPr/>
      </dsp:nvSpPr>
      <dsp:spPr>
        <a:xfrm>
          <a:off x="1243415" y="117982"/>
          <a:ext cx="210682" cy="210682"/>
        </a:xfrm>
        <a:prstGeom prst="ellipse">
          <a:avLst/>
        </a:prstGeom>
        <a:solidFill>
          <a:schemeClr val="accent4">
            <a:hueOff val="-1866292"/>
            <a:satOff val="877"/>
            <a:lumOff val="32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2AE79E-BC29-49E6-AD96-B589DF2DF51B}">
      <dsp:nvSpPr>
        <dsp:cNvPr id="0" name=""/>
        <dsp:cNvSpPr/>
      </dsp:nvSpPr>
      <dsp:spPr>
        <a:xfrm>
          <a:off x="1626857" y="0"/>
          <a:ext cx="210682" cy="210682"/>
        </a:xfrm>
        <a:prstGeom prst="ellipse">
          <a:avLst/>
        </a:prstGeom>
        <a:solidFill>
          <a:schemeClr val="accent4">
            <a:hueOff val="-2488389"/>
            <a:satOff val="1169"/>
            <a:lumOff val="4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1F4A5F7-DB12-4FBB-93E7-52FF9028CF7E}">
      <dsp:nvSpPr>
        <dsp:cNvPr id="0" name=""/>
        <dsp:cNvSpPr/>
      </dsp:nvSpPr>
      <dsp:spPr>
        <a:xfrm>
          <a:off x="2098785" y="206468"/>
          <a:ext cx="210682" cy="210682"/>
        </a:xfrm>
        <a:prstGeom prst="ellipse">
          <a:avLst/>
        </a:prstGeom>
        <a:solidFill>
          <a:schemeClr val="accent4">
            <a:hueOff val="-3110486"/>
            <a:satOff val="1461"/>
            <a:lumOff val="54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9F4958-C04E-4FD3-A520-2613BDC31562}">
      <dsp:nvSpPr>
        <dsp:cNvPr id="0" name=""/>
        <dsp:cNvSpPr/>
      </dsp:nvSpPr>
      <dsp:spPr>
        <a:xfrm>
          <a:off x="2393740" y="353946"/>
          <a:ext cx="331072" cy="331072"/>
        </a:xfrm>
        <a:prstGeom prst="ellipse">
          <a:avLst/>
        </a:prstGeom>
        <a:solidFill>
          <a:schemeClr val="accent4">
            <a:hueOff val="-3732583"/>
            <a:satOff val="1753"/>
            <a:lumOff val="6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2927ED-147F-43E0-BF72-080CA2316BC0}">
      <dsp:nvSpPr>
        <dsp:cNvPr id="0" name=""/>
        <dsp:cNvSpPr/>
      </dsp:nvSpPr>
      <dsp:spPr>
        <a:xfrm>
          <a:off x="2806678" y="678396"/>
          <a:ext cx="210682" cy="210682"/>
        </a:xfrm>
        <a:prstGeom prst="ellipse">
          <a:avLst/>
        </a:prstGeom>
        <a:solidFill>
          <a:schemeClr val="accent4">
            <a:hueOff val="-4354680"/>
            <a:satOff val="2046"/>
            <a:lumOff val="76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099FDE3-94D8-432E-B1EE-8F8AF86E2FA7}">
      <dsp:nvSpPr>
        <dsp:cNvPr id="0" name=""/>
        <dsp:cNvSpPr/>
      </dsp:nvSpPr>
      <dsp:spPr>
        <a:xfrm>
          <a:off x="2983651" y="1002847"/>
          <a:ext cx="210682" cy="210682"/>
        </a:xfrm>
        <a:prstGeom prst="ellipse">
          <a:avLst/>
        </a:prstGeom>
        <a:solidFill>
          <a:schemeClr val="accent4">
            <a:hueOff val="-4976777"/>
            <a:satOff val="2338"/>
            <a:lumOff val="8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7676DE-6954-470D-9C51-A8D871117552}">
      <dsp:nvSpPr>
        <dsp:cNvPr id="0" name=""/>
        <dsp:cNvSpPr/>
      </dsp:nvSpPr>
      <dsp:spPr>
        <a:xfrm>
          <a:off x="1449884" y="383441"/>
          <a:ext cx="541754" cy="541754"/>
        </a:xfrm>
        <a:prstGeom prst="ellipse">
          <a:avLst/>
        </a:prstGeom>
        <a:solidFill>
          <a:schemeClr val="accent4">
            <a:hueOff val="-5598875"/>
            <a:satOff val="2630"/>
            <a:lumOff val="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4FF52E-8132-4F60-BF08-BD703C4FF208}">
      <dsp:nvSpPr>
        <dsp:cNvPr id="0" name=""/>
        <dsp:cNvSpPr/>
      </dsp:nvSpPr>
      <dsp:spPr>
        <a:xfrm>
          <a:off x="299559" y="1504271"/>
          <a:ext cx="210682" cy="210682"/>
        </a:xfrm>
        <a:prstGeom prst="ellipse">
          <a:avLst/>
        </a:prstGeom>
        <a:solidFill>
          <a:schemeClr val="accent4">
            <a:hueOff val="-6220972"/>
            <a:satOff val="2922"/>
            <a:lumOff val="108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0464D0-01EE-4065-AC90-BB7D2C3D243D}">
      <dsp:nvSpPr>
        <dsp:cNvPr id="0" name=""/>
        <dsp:cNvSpPr/>
      </dsp:nvSpPr>
      <dsp:spPr>
        <a:xfrm>
          <a:off x="476532" y="1769731"/>
          <a:ext cx="331072" cy="331072"/>
        </a:xfrm>
        <a:prstGeom prst="ellipse">
          <a:avLst/>
        </a:prstGeom>
        <a:solidFill>
          <a:schemeClr val="accent4">
            <a:hueOff val="-6843069"/>
            <a:satOff val="3214"/>
            <a:lumOff val="119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255A261-9A0B-42D5-BAC2-EC76E0130039}">
      <dsp:nvSpPr>
        <dsp:cNvPr id="0" name=""/>
        <dsp:cNvSpPr/>
      </dsp:nvSpPr>
      <dsp:spPr>
        <a:xfrm>
          <a:off x="918964" y="2005695"/>
          <a:ext cx="481559" cy="481559"/>
        </a:xfrm>
        <a:prstGeom prst="ellipse">
          <a:avLst/>
        </a:prstGeom>
        <a:solidFill>
          <a:schemeClr val="accent4">
            <a:hueOff val="-7465166"/>
            <a:satOff val="3507"/>
            <a:lumOff val="13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5B2ACA-7154-4252-9E32-20AF752DF83A}">
      <dsp:nvSpPr>
        <dsp:cNvPr id="0" name=""/>
        <dsp:cNvSpPr/>
      </dsp:nvSpPr>
      <dsp:spPr>
        <a:xfrm>
          <a:off x="1538370" y="2389137"/>
          <a:ext cx="210682" cy="210682"/>
        </a:xfrm>
        <a:prstGeom prst="ellipse">
          <a:avLst/>
        </a:prstGeom>
        <a:solidFill>
          <a:schemeClr val="accent4">
            <a:hueOff val="-8087263"/>
            <a:satOff val="3799"/>
            <a:lumOff val="141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A53EB1D-4804-4A17-90E8-D655378E7CB8}">
      <dsp:nvSpPr>
        <dsp:cNvPr id="0" name=""/>
        <dsp:cNvSpPr/>
      </dsp:nvSpPr>
      <dsp:spPr>
        <a:xfrm>
          <a:off x="1656352" y="2005695"/>
          <a:ext cx="331072" cy="331072"/>
        </a:xfrm>
        <a:prstGeom prst="ellipse">
          <a:avLst/>
        </a:prstGeom>
        <a:solidFill>
          <a:schemeClr val="accent4">
            <a:hueOff val="-8709360"/>
            <a:satOff val="4091"/>
            <a:lumOff val="15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6FA0D4-9AC6-4644-A10E-964E8F6A90E1}">
      <dsp:nvSpPr>
        <dsp:cNvPr id="0" name=""/>
        <dsp:cNvSpPr/>
      </dsp:nvSpPr>
      <dsp:spPr>
        <a:xfrm>
          <a:off x="1951308" y="2418632"/>
          <a:ext cx="210682" cy="210682"/>
        </a:xfrm>
        <a:prstGeom prst="ellipse">
          <a:avLst/>
        </a:prstGeom>
        <a:solidFill>
          <a:schemeClr val="accent4">
            <a:hueOff val="-9331458"/>
            <a:satOff val="4383"/>
            <a:lumOff val="163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E8B50E-5358-4D93-87B3-60A2A50292E7}">
      <dsp:nvSpPr>
        <dsp:cNvPr id="0" name=""/>
        <dsp:cNvSpPr/>
      </dsp:nvSpPr>
      <dsp:spPr>
        <a:xfrm>
          <a:off x="2216767" y="1946704"/>
          <a:ext cx="481559" cy="481559"/>
        </a:xfrm>
        <a:prstGeom prst="ellipse">
          <a:avLst/>
        </a:prstGeom>
        <a:solidFill>
          <a:schemeClr val="accent4">
            <a:hueOff val="-9953555"/>
            <a:satOff val="4676"/>
            <a:lumOff val="17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2C27FF-56FD-48A9-8AFC-76997EC8602D}">
      <dsp:nvSpPr>
        <dsp:cNvPr id="0" name=""/>
        <dsp:cNvSpPr/>
      </dsp:nvSpPr>
      <dsp:spPr>
        <a:xfrm>
          <a:off x="2865669" y="1828722"/>
          <a:ext cx="331072" cy="331072"/>
        </a:xfrm>
        <a:prstGeom prst="ellipse">
          <a:avLst/>
        </a:prstGeom>
        <a:solidFill>
          <a:schemeClr val="accent4">
            <a:hueOff val="-10575652"/>
            <a:satOff val="4968"/>
            <a:lumOff val="18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50ACDA-8959-4B96-B58B-6A6CB44BFB46}">
      <dsp:nvSpPr>
        <dsp:cNvPr id="0" name=""/>
        <dsp:cNvSpPr/>
      </dsp:nvSpPr>
      <dsp:spPr>
        <a:xfrm>
          <a:off x="3196741" y="441942"/>
          <a:ext cx="972311" cy="1856249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A0FCCA-EDD4-471C-85CC-12C631FB7F91}">
      <dsp:nvSpPr>
        <dsp:cNvPr id="0" name=""/>
        <dsp:cNvSpPr/>
      </dsp:nvSpPr>
      <dsp:spPr>
        <a:xfrm>
          <a:off x="4169053" y="442843"/>
          <a:ext cx="3349039" cy="1856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You can replace this text. Enter text here . This is a sample text. You can replace this text. Enter text here.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169053" y="442843"/>
        <a:ext cx="3349039" cy="1856231"/>
      </dsp:txXfrm>
    </dsp:sp>
    <dsp:sp modelId="{5D6BC4FE-9D87-4F28-9549-B296E5A50813}">
      <dsp:nvSpPr>
        <dsp:cNvPr id="0" name=""/>
        <dsp:cNvSpPr/>
      </dsp:nvSpPr>
      <dsp:spPr>
        <a:xfrm>
          <a:off x="7518092" y="441942"/>
          <a:ext cx="972311" cy="1856249"/>
        </a:xfrm>
        <a:prstGeom prst="chevron">
          <a:avLst>
            <a:gd name="adj" fmla="val 62310"/>
          </a:avLst>
        </a:prstGeom>
        <a:solidFill>
          <a:schemeClr val="accent4"/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73DB8B-A354-4618-B044-6B1ABC5BF17B}">
      <dsp:nvSpPr>
        <dsp:cNvPr id="0" name=""/>
        <dsp:cNvSpPr/>
      </dsp:nvSpPr>
      <dsp:spPr>
        <a:xfrm>
          <a:off x="8689286" y="310255"/>
          <a:ext cx="2253995" cy="2253995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cap="all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dirty="0" smtClean="0">
              <a:latin typeface="Arial" panose="020B0604020202020204" pitchFamily="34" charset="0"/>
              <a:cs typeface="Arial" panose="020B0604020202020204" pitchFamily="34" charset="0"/>
            </a:rPr>
            <a:t>Subtitle</a:t>
          </a:r>
          <a:endParaRPr lang="en-US" sz="24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9019376" y="640345"/>
        <a:ext cx="1593815" cy="1593815"/>
      </dsp:txXfrm>
    </dsp:sp>
    <dsp:sp modelId="{09D523D1-E531-4953-9065-9EB5AAF16C79}">
      <dsp:nvSpPr>
        <dsp:cNvPr id="0" name=""/>
        <dsp:cNvSpPr/>
      </dsp:nvSpPr>
      <dsp:spPr>
        <a:xfrm>
          <a:off x="8490404" y="2784347"/>
          <a:ext cx="2651759" cy="1635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 smtClean="0"/>
        </a:p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8490404" y="2784347"/>
        <a:ext cx="2651759" cy="1635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C2E9D-E679-4838-ABB6-81B7FA22DD00}">
      <dsp:nvSpPr>
        <dsp:cNvPr id="0" name=""/>
        <dsp:cNvSpPr/>
      </dsp:nvSpPr>
      <dsp:spPr>
        <a:xfrm>
          <a:off x="2850" y="2108303"/>
          <a:ext cx="1450957" cy="1450957"/>
        </a:xfrm>
        <a:prstGeom prst="donut">
          <a:avLst>
            <a:gd name="adj" fmla="val 20000"/>
          </a:avLst>
        </a:prstGeom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65BD39B-809D-4246-94F4-D942BCE021C4}">
      <dsp:nvSpPr>
        <dsp:cNvPr id="0" name=""/>
        <dsp:cNvSpPr/>
      </dsp:nvSpPr>
      <dsp:spPr>
        <a:xfrm>
          <a:off x="82048" y="1085121"/>
          <a:ext cx="1803701" cy="86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82048" y="1085121"/>
        <a:ext cx="1803701" cy="869244"/>
      </dsp:txXfrm>
    </dsp:sp>
    <dsp:sp modelId="{BB8E2C63-76F9-43EC-BA33-D6CE64C3A181}">
      <dsp:nvSpPr>
        <dsp:cNvPr id="0" name=""/>
        <dsp:cNvSpPr/>
      </dsp:nvSpPr>
      <dsp:spPr>
        <a:xfrm>
          <a:off x="1563099" y="2457212"/>
          <a:ext cx="753138" cy="753138"/>
        </a:xfrm>
        <a:prstGeom prst="ellipse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BF811FF-01B7-4C20-BFDF-BFB041BE611A}">
      <dsp:nvSpPr>
        <dsp:cNvPr id="0" name=""/>
        <dsp:cNvSpPr/>
      </dsp:nvSpPr>
      <dsp:spPr>
        <a:xfrm>
          <a:off x="1600019" y="3287745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1600019" y="3287745"/>
        <a:ext cx="1560286" cy="752311"/>
      </dsp:txXfrm>
    </dsp:sp>
    <dsp:sp modelId="{E398807D-A481-495B-BC3F-B3BDA180A7F0}">
      <dsp:nvSpPr>
        <dsp:cNvPr id="0" name=""/>
        <dsp:cNvSpPr/>
      </dsp:nvSpPr>
      <dsp:spPr>
        <a:xfrm rot="17700000">
          <a:off x="1647941" y="1409789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A4611-C735-471F-B337-20BCDDC4363A}">
      <dsp:nvSpPr>
        <dsp:cNvPr id="0" name=""/>
        <dsp:cNvSpPr/>
      </dsp:nvSpPr>
      <dsp:spPr>
        <a:xfrm>
          <a:off x="2425413" y="2457212"/>
          <a:ext cx="753138" cy="753138"/>
        </a:xfrm>
        <a:prstGeom prst="ellipse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37A4BA-FA78-471E-A4A3-F71C0141B062}">
      <dsp:nvSpPr>
        <dsp:cNvPr id="0" name=""/>
        <dsp:cNvSpPr/>
      </dsp:nvSpPr>
      <dsp:spPr>
        <a:xfrm>
          <a:off x="1641513" y="1763740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1641513" y="1763740"/>
        <a:ext cx="1560286" cy="752311"/>
      </dsp:txXfrm>
    </dsp:sp>
    <dsp:sp modelId="{06C5C6FF-0A96-40D1-9123-5534DC98C4EB}">
      <dsp:nvSpPr>
        <dsp:cNvPr id="0" name=""/>
        <dsp:cNvSpPr/>
      </dsp:nvSpPr>
      <dsp:spPr>
        <a:xfrm rot="17700000">
          <a:off x="2510256" y="1409789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AF78C-CA45-471B-9256-676FF9418B65}">
      <dsp:nvSpPr>
        <dsp:cNvPr id="0" name=""/>
        <dsp:cNvSpPr/>
      </dsp:nvSpPr>
      <dsp:spPr>
        <a:xfrm>
          <a:off x="3287843" y="2108303"/>
          <a:ext cx="1450957" cy="1450957"/>
        </a:xfrm>
        <a:prstGeom prst="donut">
          <a:avLst>
            <a:gd name="adj" fmla="val 20000"/>
          </a:avLst>
        </a:prstGeom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FDEF9B1-178D-41BF-93D4-7B716F74DEE2}">
      <dsp:nvSpPr>
        <dsp:cNvPr id="0" name=""/>
        <dsp:cNvSpPr/>
      </dsp:nvSpPr>
      <dsp:spPr>
        <a:xfrm>
          <a:off x="3438345" y="1098615"/>
          <a:ext cx="1803701" cy="86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3438345" y="1098615"/>
        <a:ext cx="1803701" cy="869244"/>
      </dsp:txXfrm>
    </dsp:sp>
    <dsp:sp modelId="{D8B94C97-DEB3-4C01-87D0-F312B52508FC}">
      <dsp:nvSpPr>
        <dsp:cNvPr id="0" name=""/>
        <dsp:cNvSpPr/>
      </dsp:nvSpPr>
      <dsp:spPr>
        <a:xfrm>
          <a:off x="4848092" y="2457212"/>
          <a:ext cx="753138" cy="753138"/>
        </a:xfrm>
        <a:prstGeom prst="ellipse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B99FC8-F170-451A-B42E-493B6528AA14}">
      <dsp:nvSpPr>
        <dsp:cNvPr id="0" name=""/>
        <dsp:cNvSpPr/>
      </dsp:nvSpPr>
      <dsp:spPr>
        <a:xfrm>
          <a:off x="4023942" y="3258716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4023942" y="3258716"/>
        <a:ext cx="1560286" cy="752311"/>
      </dsp:txXfrm>
    </dsp:sp>
    <dsp:sp modelId="{F787F26B-EB55-4175-BB99-7B3A7B9CAA43}">
      <dsp:nvSpPr>
        <dsp:cNvPr id="0" name=""/>
        <dsp:cNvSpPr/>
      </dsp:nvSpPr>
      <dsp:spPr>
        <a:xfrm rot="17700000">
          <a:off x="4932934" y="1409789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C0F73-148A-4688-A5FB-D970B2357D35}">
      <dsp:nvSpPr>
        <dsp:cNvPr id="0" name=""/>
        <dsp:cNvSpPr/>
      </dsp:nvSpPr>
      <dsp:spPr>
        <a:xfrm>
          <a:off x="5710406" y="2457212"/>
          <a:ext cx="753138" cy="753138"/>
        </a:xfrm>
        <a:prstGeom prst="ellipse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04A06A-E7D0-4D77-8514-DF8E91D10294}">
      <dsp:nvSpPr>
        <dsp:cNvPr id="0" name=""/>
        <dsp:cNvSpPr/>
      </dsp:nvSpPr>
      <dsp:spPr>
        <a:xfrm>
          <a:off x="4804079" y="1792786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</a:t>
          </a:r>
          <a:endParaRPr lang="en-US" sz="20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4804079" y="1792786"/>
        <a:ext cx="1560286" cy="752311"/>
      </dsp:txXfrm>
    </dsp:sp>
    <dsp:sp modelId="{31E59F2D-6405-4454-9010-2A7E1C71E68D}">
      <dsp:nvSpPr>
        <dsp:cNvPr id="0" name=""/>
        <dsp:cNvSpPr/>
      </dsp:nvSpPr>
      <dsp:spPr>
        <a:xfrm rot="17700000">
          <a:off x="5795249" y="1409789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9F53D-53FC-42C5-AB50-863EA5CF56C1}">
      <dsp:nvSpPr>
        <dsp:cNvPr id="0" name=""/>
        <dsp:cNvSpPr/>
      </dsp:nvSpPr>
      <dsp:spPr>
        <a:xfrm>
          <a:off x="6572837" y="2108303"/>
          <a:ext cx="1450957" cy="1450957"/>
        </a:xfrm>
        <a:prstGeom prst="donut">
          <a:avLst>
            <a:gd name="adj" fmla="val 20000"/>
          </a:avLst>
        </a:prstGeom>
        <a:gradFill flip="none" rotWithShape="0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21A6EAC-E27F-4F47-8591-09E3063898AB}">
      <dsp:nvSpPr>
        <dsp:cNvPr id="0" name=""/>
        <dsp:cNvSpPr/>
      </dsp:nvSpPr>
      <dsp:spPr>
        <a:xfrm>
          <a:off x="6653957" y="1095572"/>
          <a:ext cx="1803701" cy="869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Title Text</a:t>
          </a:r>
          <a:endParaRPr lang="en-US" sz="24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6653957" y="1095572"/>
        <a:ext cx="1803701" cy="869244"/>
      </dsp:txXfrm>
    </dsp:sp>
    <dsp:sp modelId="{DD00F419-857A-4728-BD63-1A28BA302B3E}">
      <dsp:nvSpPr>
        <dsp:cNvPr id="0" name=""/>
        <dsp:cNvSpPr/>
      </dsp:nvSpPr>
      <dsp:spPr>
        <a:xfrm>
          <a:off x="8133085" y="2457212"/>
          <a:ext cx="753138" cy="753138"/>
        </a:xfrm>
        <a:prstGeom prst="ellipse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6350">
          <a:solidFill>
            <a:schemeClr val="bg1">
              <a:alpha val="5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C107108-2EC9-485F-B247-4D2A7FA1DDD6}">
      <dsp:nvSpPr>
        <dsp:cNvPr id="0" name=""/>
        <dsp:cNvSpPr/>
      </dsp:nvSpPr>
      <dsp:spPr>
        <a:xfrm>
          <a:off x="7283089" y="3184792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Subtitle  </a:t>
          </a:r>
          <a:r>
            <a:rPr lang="en-US" sz="2800" b="0" i="0" kern="1200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rPr>
            <a:t>             </a:t>
          </a:r>
          <a:endParaRPr lang="en-US" sz="2800" b="0" i="0" kern="1200" dirty="0">
            <a:solidFill>
              <a:schemeClr val="bg1"/>
            </a:solidFill>
            <a:latin typeface="Calibri Light" charset="0"/>
            <a:ea typeface="Calibri Light" charset="0"/>
            <a:cs typeface="Calibri Light" charset="0"/>
          </a:endParaRPr>
        </a:p>
      </dsp:txBody>
      <dsp:txXfrm>
        <a:off x="7283089" y="3184792"/>
        <a:ext cx="1560286" cy="752311"/>
      </dsp:txXfrm>
    </dsp:sp>
    <dsp:sp modelId="{66C51D6D-53E2-4182-B0D8-6A1ED5A78279}">
      <dsp:nvSpPr>
        <dsp:cNvPr id="0" name=""/>
        <dsp:cNvSpPr/>
      </dsp:nvSpPr>
      <dsp:spPr>
        <a:xfrm rot="17700000">
          <a:off x="8217927" y="1409789"/>
          <a:ext cx="1560286" cy="752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44AE6-5D56-E14A-93B2-EFEC85F93CFE}" type="datetimeFigureOut">
              <a:rPr lang="en-US" smtClean="0"/>
              <a:t>8/24/16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CDF5D-0E0A-AE41-A9A0-EA2B9749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4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31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5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47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16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90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4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5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0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1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7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25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5E6A-4D62-497B-9ED7-34F7397E1E30}" type="datetimeFigureOut">
              <a:rPr lang="en-US" smtClean="0"/>
              <a:t>8/24/16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1650-A3F9-4715-8C03-B2C763703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9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accent2">
              <a:lumMod val="50000"/>
              <a:alpha val="16000"/>
            </a:schemeClr>
          </a:solidFill>
        </p:grpSpPr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4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5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6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7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8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9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0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1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2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3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4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5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6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7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8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9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0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1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2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3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4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5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6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7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8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9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0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1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2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3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4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5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6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7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8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9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0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1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2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815850346"/>
              </p:ext>
            </p:extLst>
          </p:nvPr>
        </p:nvGraphicFramePr>
        <p:xfrm>
          <a:off x="1172779" y="808326"/>
          <a:ext cx="10011036" cy="535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92416" y="467526"/>
            <a:ext cx="103796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>
            <a:off x="2009972" y="2410820"/>
            <a:ext cx="512517" cy="488924"/>
            <a:chOff x="3687" y="1212"/>
            <a:chExt cx="1412" cy="134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3687" y="2141"/>
              <a:ext cx="1387" cy="418"/>
            </a:xfrm>
            <a:custGeom>
              <a:avLst/>
              <a:gdLst>
                <a:gd name="T0" fmla="*/ 2827 w 4160"/>
                <a:gd name="T1" fmla="*/ 822 h 1254"/>
                <a:gd name="T2" fmla="*/ 2610 w 4160"/>
                <a:gd name="T3" fmla="*/ 923 h 1254"/>
                <a:gd name="T4" fmla="*/ 3239 w 4160"/>
                <a:gd name="T5" fmla="*/ 920 h 1254"/>
                <a:gd name="T6" fmla="*/ 2966 w 4160"/>
                <a:gd name="T7" fmla="*/ 816 h 1254"/>
                <a:gd name="T8" fmla="*/ 587 w 4160"/>
                <a:gd name="T9" fmla="*/ 988 h 1254"/>
                <a:gd name="T10" fmla="*/ 1566 w 4160"/>
                <a:gd name="T11" fmla="*/ 944 h 1254"/>
                <a:gd name="T12" fmla="*/ 1431 w 4160"/>
                <a:gd name="T13" fmla="*/ 870 h 1254"/>
                <a:gd name="T14" fmla="*/ 1287 w 4160"/>
                <a:gd name="T15" fmla="*/ 791 h 1254"/>
                <a:gd name="T16" fmla="*/ 1145 w 4160"/>
                <a:gd name="T17" fmla="*/ 715 h 1254"/>
                <a:gd name="T18" fmla="*/ 1019 w 4160"/>
                <a:gd name="T19" fmla="*/ 645 h 1254"/>
                <a:gd name="T20" fmla="*/ 921 w 4160"/>
                <a:gd name="T21" fmla="*/ 591 h 1254"/>
                <a:gd name="T22" fmla="*/ 860 w 4160"/>
                <a:gd name="T23" fmla="*/ 559 h 1254"/>
                <a:gd name="T24" fmla="*/ 326 w 4160"/>
                <a:gd name="T25" fmla="*/ 0 h 1254"/>
                <a:gd name="T26" fmla="*/ 406 w 4160"/>
                <a:gd name="T27" fmla="*/ 22 h 1254"/>
                <a:gd name="T28" fmla="*/ 1050 w 4160"/>
                <a:gd name="T29" fmla="*/ 381 h 1254"/>
                <a:gd name="T30" fmla="*/ 1155 w 4160"/>
                <a:gd name="T31" fmla="*/ 441 h 1254"/>
                <a:gd name="T32" fmla="*/ 1580 w 4160"/>
                <a:gd name="T33" fmla="*/ 680 h 1254"/>
                <a:gd name="T34" fmla="*/ 1981 w 4160"/>
                <a:gd name="T35" fmla="*/ 892 h 1254"/>
                <a:gd name="T36" fmla="*/ 2124 w 4160"/>
                <a:gd name="T37" fmla="*/ 892 h 1254"/>
                <a:gd name="T38" fmla="*/ 2330 w 4160"/>
                <a:gd name="T39" fmla="*/ 789 h 1254"/>
                <a:gd name="T40" fmla="*/ 2665 w 4160"/>
                <a:gd name="T41" fmla="*/ 607 h 1254"/>
                <a:gd name="T42" fmla="*/ 2822 w 4160"/>
                <a:gd name="T43" fmla="*/ 550 h 1254"/>
                <a:gd name="T44" fmla="*/ 2983 w 4160"/>
                <a:gd name="T45" fmla="*/ 560 h 1254"/>
                <a:gd name="T46" fmla="*/ 3542 w 4160"/>
                <a:gd name="T47" fmla="*/ 769 h 1254"/>
                <a:gd name="T48" fmla="*/ 3862 w 4160"/>
                <a:gd name="T49" fmla="*/ 890 h 1254"/>
                <a:gd name="T50" fmla="*/ 3916 w 4160"/>
                <a:gd name="T51" fmla="*/ 939 h 1254"/>
                <a:gd name="T52" fmla="*/ 4054 w 4160"/>
                <a:gd name="T53" fmla="*/ 988 h 1254"/>
                <a:gd name="T54" fmla="*/ 4129 w 4160"/>
                <a:gd name="T55" fmla="*/ 1019 h 1254"/>
                <a:gd name="T56" fmla="*/ 4160 w 4160"/>
                <a:gd name="T57" fmla="*/ 1093 h 1254"/>
                <a:gd name="T58" fmla="*/ 4146 w 4160"/>
                <a:gd name="T59" fmla="*/ 1202 h 1254"/>
                <a:gd name="T60" fmla="*/ 4083 w 4160"/>
                <a:gd name="T61" fmla="*/ 1250 h 1254"/>
                <a:gd name="T62" fmla="*/ 78 w 4160"/>
                <a:gd name="T63" fmla="*/ 1250 h 1254"/>
                <a:gd name="T64" fmla="*/ 14 w 4160"/>
                <a:gd name="T65" fmla="*/ 1202 h 1254"/>
                <a:gd name="T66" fmla="*/ 0 w 4160"/>
                <a:gd name="T67" fmla="*/ 1093 h 1254"/>
                <a:gd name="T68" fmla="*/ 32 w 4160"/>
                <a:gd name="T69" fmla="*/ 1019 h 1254"/>
                <a:gd name="T70" fmla="*/ 106 w 4160"/>
                <a:gd name="T71" fmla="*/ 988 h 1254"/>
                <a:gd name="T72" fmla="*/ 691 w 4160"/>
                <a:gd name="T73" fmla="*/ 477 h 1254"/>
                <a:gd name="T74" fmla="*/ 650 w 4160"/>
                <a:gd name="T75" fmla="*/ 455 h 1254"/>
                <a:gd name="T76" fmla="*/ 575 w 4160"/>
                <a:gd name="T77" fmla="*/ 414 h 1254"/>
                <a:gd name="T78" fmla="*/ 483 w 4160"/>
                <a:gd name="T79" fmla="*/ 363 h 1254"/>
                <a:gd name="T80" fmla="*/ 390 w 4160"/>
                <a:gd name="T81" fmla="*/ 311 h 1254"/>
                <a:gd name="T82" fmla="*/ 313 w 4160"/>
                <a:gd name="T83" fmla="*/ 269 h 1254"/>
                <a:gd name="T84" fmla="*/ 243 w 4160"/>
                <a:gd name="T85" fmla="*/ 223 h 1254"/>
                <a:gd name="T86" fmla="*/ 205 w 4160"/>
                <a:gd name="T87" fmla="*/ 157 h 1254"/>
                <a:gd name="T88" fmla="*/ 209 w 4160"/>
                <a:gd name="T89" fmla="*/ 83 h 1254"/>
                <a:gd name="T90" fmla="*/ 255 w 4160"/>
                <a:gd name="T91" fmla="*/ 23 h 1254"/>
                <a:gd name="T92" fmla="*/ 326 w 4160"/>
                <a:gd name="T93" fmla="*/ 0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60" h="1254">
                  <a:moveTo>
                    <a:pt x="2919" y="812"/>
                  </a:moveTo>
                  <a:lnTo>
                    <a:pt x="2873" y="813"/>
                  </a:lnTo>
                  <a:lnTo>
                    <a:pt x="2827" y="822"/>
                  </a:lnTo>
                  <a:lnTo>
                    <a:pt x="2782" y="837"/>
                  </a:lnTo>
                  <a:lnTo>
                    <a:pt x="2736" y="857"/>
                  </a:lnTo>
                  <a:lnTo>
                    <a:pt x="2610" y="923"/>
                  </a:lnTo>
                  <a:lnTo>
                    <a:pt x="2483" y="988"/>
                  </a:lnTo>
                  <a:lnTo>
                    <a:pt x="3418" y="988"/>
                  </a:lnTo>
                  <a:lnTo>
                    <a:pt x="3239" y="920"/>
                  </a:lnTo>
                  <a:lnTo>
                    <a:pt x="3062" y="844"/>
                  </a:lnTo>
                  <a:lnTo>
                    <a:pt x="3013" y="827"/>
                  </a:lnTo>
                  <a:lnTo>
                    <a:pt x="2966" y="816"/>
                  </a:lnTo>
                  <a:lnTo>
                    <a:pt x="2919" y="812"/>
                  </a:lnTo>
                  <a:close/>
                  <a:moveTo>
                    <a:pt x="847" y="551"/>
                  </a:moveTo>
                  <a:lnTo>
                    <a:pt x="587" y="988"/>
                  </a:lnTo>
                  <a:lnTo>
                    <a:pt x="1643" y="988"/>
                  </a:lnTo>
                  <a:lnTo>
                    <a:pt x="1607" y="968"/>
                  </a:lnTo>
                  <a:lnTo>
                    <a:pt x="1566" y="944"/>
                  </a:lnTo>
                  <a:lnTo>
                    <a:pt x="1523" y="921"/>
                  </a:lnTo>
                  <a:lnTo>
                    <a:pt x="1478" y="896"/>
                  </a:lnTo>
                  <a:lnTo>
                    <a:pt x="1431" y="870"/>
                  </a:lnTo>
                  <a:lnTo>
                    <a:pt x="1383" y="844"/>
                  </a:lnTo>
                  <a:lnTo>
                    <a:pt x="1335" y="817"/>
                  </a:lnTo>
                  <a:lnTo>
                    <a:pt x="1287" y="791"/>
                  </a:lnTo>
                  <a:lnTo>
                    <a:pt x="1239" y="765"/>
                  </a:lnTo>
                  <a:lnTo>
                    <a:pt x="1191" y="739"/>
                  </a:lnTo>
                  <a:lnTo>
                    <a:pt x="1145" y="715"/>
                  </a:lnTo>
                  <a:lnTo>
                    <a:pt x="1102" y="690"/>
                  </a:lnTo>
                  <a:lnTo>
                    <a:pt x="1059" y="667"/>
                  </a:lnTo>
                  <a:lnTo>
                    <a:pt x="1019" y="645"/>
                  </a:lnTo>
                  <a:lnTo>
                    <a:pt x="983" y="625"/>
                  </a:lnTo>
                  <a:lnTo>
                    <a:pt x="950" y="607"/>
                  </a:lnTo>
                  <a:lnTo>
                    <a:pt x="921" y="591"/>
                  </a:lnTo>
                  <a:lnTo>
                    <a:pt x="896" y="577"/>
                  </a:lnTo>
                  <a:lnTo>
                    <a:pt x="875" y="567"/>
                  </a:lnTo>
                  <a:lnTo>
                    <a:pt x="860" y="559"/>
                  </a:lnTo>
                  <a:lnTo>
                    <a:pt x="851" y="554"/>
                  </a:lnTo>
                  <a:lnTo>
                    <a:pt x="847" y="551"/>
                  </a:lnTo>
                  <a:close/>
                  <a:moveTo>
                    <a:pt x="326" y="0"/>
                  </a:moveTo>
                  <a:lnTo>
                    <a:pt x="352" y="3"/>
                  </a:lnTo>
                  <a:lnTo>
                    <a:pt x="377" y="9"/>
                  </a:lnTo>
                  <a:lnTo>
                    <a:pt x="406" y="22"/>
                  </a:lnTo>
                  <a:lnTo>
                    <a:pt x="435" y="38"/>
                  </a:lnTo>
                  <a:lnTo>
                    <a:pt x="462" y="53"/>
                  </a:lnTo>
                  <a:lnTo>
                    <a:pt x="1050" y="381"/>
                  </a:lnTo>
                  <a:lnTo>
                    <a:pt x="1064" y="390"/>
                  </a:lnTo>
                  <a:lnTo>
                    <a:pt x="1080" y="399"/>
                  </a:lnTo>
                  <a:lnTo>
                    <a:pt x="1155" y="441"/>
                  </a:lnTo>
                  <a:lnTo>
                    <a:pt x="1216" y="475"/>
                  </a:lnTo>
                  <a:lnTo>
                    <a:pt x="1278" y="510"/>
                  </a:lnTo>
                  <a:lnTo>
                    <a:pt x="1580" y="680"/>
                  </a:lnTo>
                  <a:lnTo>
                    <a:pt x="1882" y="851"/>
                  </a:lnTo>
                  <a:lnTo>
                    <a:pt x="1932" y="875"/>
                  </a:lnTo>
                  <a:lnTo>
                    <a:pt x="1981" y="892"/>
                  </a:lnTo>
                  <a:lnTo>
                    <a:pt x="2028" y="900"/>
                  </a:lnTo>
                  <a:lnTo>
                    <a:pt x="2076" y="901"/>
                  </a:lnTo>
                  <a:lnTo>
                    <a:pt x="2124" y="892"/>
                  </a:lnTo>
                  <a:lnTo>
                    <a:pt x="2171" y="877"/>
                  </a:lnTo>
                  <a:lnTo>
                    <a:pt x="2221" y="851"/>
                  </a:lnTo>
                  <a:lnTo>
                    <a:pt x="2330" y="789"/>
                  </a:lnTo>
                  <a:lnTo>
                    <a:pt x="2442" y="728"/>
                  </a:lnTo>
                  <a:lnTo>
                    <a:pt x="2555" y="668"/>
                  </a:lnTo>
                  <a:lnTo>
                    <a:pt x="2665" y="607"/>
                  </a:lnTo>
                  <a:lnTo>
                    <a:pt x="2718" y="581"/>
                  </a:lnTo>
                  <a:lnTo>
                    <a:pt x="2769" y="562"/>
                  </a:lnTo>
                  <a:lnTo>
                    <a:pt x="2822" y="550"/>
                  </a:lnTo>
                  <a:lnTo>
                    <a:pt x="2874" y="546"/>
                  </a:lnTo>
                  <a:lnTo>
                    <a:pt x="2928" y="549"/>
                  </a:lnTo>
                  <a:lnTo>
                    <a:pt x="2983" y="560"/>
                  </a:lnTo>
                  <a:lnTo>
                    <a:pt x="3040" y="578"/>
                  </a:lnTo>
                  <a:lnTo>
                    <a:pt x="3291" y="676"/>
                  </a:lnTo>
                  <a:lnTo>
                    <a:pt x="3542" y="769"/>
                  </a:lnTo>
                  <a:lnTo>
                    <a:pt x="3794" y="861"/>
                  </a:lnTo>
                  <a:lnTo>
                    <a:pt x="3832" y="877"/>
                  </a:lnTo>
                  <a:lnTo>
                    <a:pt x="3862" y="890"/>
                  </a:lnTo>
                  <a:lnTo>
                    <a:pt x="3886" y="904"/>
                  </a:lnTo>
                  <a:lnTo>
                    <a:pt x="3903" y="921"/>
                  </a:lnTo>
                  <a:lnTo>
                    <a:pt x="3916" y="939"/>
                  </a:lnTo>
                  <a:lnTo>
                    <a:pt x="3924" y="961"/>
                  </a:lnTo>
                  <a:lnTo>
                    <a:pt x="3929" y="988"/>
                  </a:lnTo>
                  <a:lnTo>
                    <a:pt x="4054" y="988"/>
                  </a:lnTo>
                  <a:lnTo>
                    <a:pt x="4083" y="992"/>
                  </a:lnTo>
                  <a:lnTo>
                    <a:pt x="4108" y="1003"/>
                  </a:lnTo>
                  <a:lnTo>
                    <a:pt x="4129" y="1019"/>
                  </a:lnTo>
                  <a:lnTo>
                    <a:pt x="4146" y="1040"/>
                  </a:lnTo>
                  <a:lnTo>
                    <a:pt x="4156" y="1066"/>
                  </a:lnTo>
                  <a:lnTo>
                    <a:pt x="4160" y="1093"/>
                  </a:lnTo>
                  <a:lnTo>
                    <a:pt x="4160" y="1149"/>
                  </a:lnTo>
                  <a:lnTo>
                    <a:pt x="4156" y="1176"/>
                  </a:lnTo>
                  <a:lnTo>
                    <a:pt x="4146" y="1202"/>
                  </a:lnTo>
                  <a:lnTo>
                    <a:pt x="4129" y="1223"/>
                  </a:lnTo>
                  <a:lnTo>
                    <a:pt x="4108" y="1240"/>
                  </a:lnTo>
                  <a:lnTo>
                    <a:pt x="4083" y="1250"/>
                  </a:lnTo>
                  <a:lnTo>
                    <a:pt x="4054" y="1254"/>
                  </a:lnTo>
                  <a:lnTo>
                    <a:pt x="106" y="1254"/>
                  </a:lnTo>
                  <a:lnTo>
                    <a:pt x="78" y="1250"/>
                  </a:lnTo>
                  <a:lnTo>
                    <a:pt x="53" y="1240"/>
                  </a:lnTo>
                  <a:lnTo>
                    <a:pt x="32" y="1223"/>
                  </a:lnTo>
                  <a:lnTo>
                    <a:pt x="14" y="1202"/>
                  </a:lnTo>
                  <a:lnTo>
                    <a:pt x="4" y="1176"/>
                  </a:lnTo>
                  <a:lnTo>
                    <a:pt x="0" y="1149"/>
                  </a:lnTo>
                  <a:lnTo>
                    <a:pt x="0" y="1093"/>
                  </a:lnTo>
                  <a:lnTo>
                    <a:pt x="4" y="1066"/>
                  </a:lnTo>
                  <a:lnTo>
                    <a:pt x="14" y="1040"/>
                  </a:lnTo>
                  <a:lnTo>
                    <a:pt x="32" y="1019"/>
                  </a:lnTo>
                  <a:lnTo>
                    <a:pt x="53" y="1003"/>
                  </a:lnTo>
                  <a:lnTo>
                    <a:pt x="78" y="992"/>
                  </a:lnTo>
                  <a:lnTo>
                    <a:pt x="106" y="988"/>
                  </a:lnTo>
                  <a:lnTo>
                    <a:pt x="376" y="988"/>
                  </a:lnTo>
                  <a:lnTo>
                    <a:pt x="694" y="479"/>
                  </a:lnTo>
                  <a:lnTo>
                    <a:pt x="691" y="477"/>
                  </a:lnTo>
                  <a:lnTo>
                    <a:pt x="682" y="472"/>
                  </a:lnTo>
                  <a:lnTo>
                    <a:pt x="669" y="464"/>
                  </a:lnTo>
                  <a:lnTo>
                    <a:pt x="650" y="455"/>
                  </a:lnTo>
                  <a:lnTo>
                    <a:pt x="628" y="442"/>
                  </a:lnTo>
                  <a:lnTo>
                    <a:pt x="603" y="429"/>
                  </a:lnTo>
                  <a:lnTo>
                    <a:pt x="575" y="414"/>
                  </a:lnTo>
                  <a:lnTo>
                    <a:pt x="546" y="398"/>
                  </a:lnTo>
                  <a:lnTo>
                    <a:pt x="515" y="380"/>
                  </a:lnTo>
                  <a:lnTo>
                    <a:pt x="483" y="363"/>
                  </a:lnTo>
                  <a:lnTo>
                    <a:pt x="452" y="345"/>
                  </a:lnTo>
                  <a:lnTo>
                    <a:pt x="420" y="328"/>
                  </a:lnTo>
                  <a:lnTo>
                    <a:pt x="390" y="311"/>
                  </a:lnTo>
                  <a:lnTo>
                    <a:pt x="363" y="296"/>
                  </a:lnTo>
                  <a:lnTo>
                    <a:pt x="336" y="281"/>
                  </a:lnTo>
                  <a:lnTo>
                    <a:pt x="313" y="269"/>
                  </a:lnTo>
                  <a:lnTo>
                    <a:pt x="289" y="254"/>
                  </a:lnTo>
                  <a:lnTo>
                    <a:pt x="265" y="240"/>
                  </a:lnTo>
                  <a:lnTo>
                    <a:pt x="243" y="223"/>
                  </a:lnTo>
                  <a:lnTo>
                    <a:pt x="226" y="204"/>
                  </a:lnTo>
                  <a:lnTo>
                    <a:pt x="213" y="182"/>
                  </a:lnTo>
                  <a:lnTo>
                    <a:pt x="205" y="157"/>
                  </a:lnTo>
                  <a:lnTo>
                    <a:pt x="201" y="132"/>
                  </a:lnTo>
                  <a:lnTo>
                    <a:pt x="202" y="108"/>
                  </a:lnTo>
                  <a:lnTo>
                    <a:pt x="209" y="83"/>
                  </a:lnTo>
                  <a:lnTo>
                    <a:pt x="221" y="60"/>
                  </a:lnTo>
                  <a:lnTo>
                    <a:pt x="236" y="39"/>
                  </a:lnTo>
                  <a:lnTo>
                    <a:pt x="255" y="23"/>
                  </a:lnTo>
                  <a:lnTo>
                    <a:pt x="277" y="12"/>
                  </a:lnTo>
                  <a:lnTo>
                    <a:pt x="301" y="4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3870" y="2035"/>
              <a:ext cx="146" cy="145"/>
            </a:xfrm>
            <a:custGeom>
              <a:avLst/>
              <a:gdLst>
                <a:gd name="T0" fmla="*/ 226 w 438"/>
                <a:gd name="T1" fmla="*/ 0 h 436"/>
                <a:gd name="T2" fmla="*/ 265 w 438"/>
                <a:gd name="T3" fmla="*/ 5 h 436"/>
                <a:gd name="T4" fmla="*/ 304 w 438"/>
                <a:gd name="T5" fmla="*/ 17 h 436"/>
                <a:gd name="T6" fmla="*/ 338 w 438"/>
                <a:gd name="T7" fmla="*/ 35 h 436"/>
                <a:gd name="T8" fmla="*/ 367 w 438"/>
                <a:gd name="T9" fmla="*/ 58 h 436"/>
                <a:gd name="T10" fmla="*/ 393 w 438"/>
                <a:gd name="T11" fmla="*/ 86 h 436"/>
                <a:gd name="T12" fmla="*/ 414 w 438"/>
                <a:gd name="T13" fmla="*/ 117 h 436"/>
                <a:gd name="T14" fmla="*/ 428 w 438"/>
                <a:gd name="T15" fmla="*/ 152 h 436"/>
                <a:gd name="T16" fmla="*/ 436 w 438"/>
                <a:gd name="T17" fmla="*/ 188 h 436"/>
                <a:gd name="T18" fmla="*/ 438 w 438"/>
                <a:gd name="T19" fmla="*/ 227 h 436"/>
                <a:gd name="T20" fmla="*/ 432 w 438"/>
                <a:gd name="T21" fmla="*/ 267 h 436"/>
                <a:gd name="T22" fmla="*/ 420 w 438"/>
                <a:gd name="T23" fmla="*/ 303 h 436"/>
                <a:gd name="T24" fmla="*/ 402 w 438"/>
                <a:gd name="T25" fmla="*/ 337 h 436"/>
                <a:gd name="T26" fmla="*/ 378 w 438"/>
                <a:gd name="T27" fmla="*/ 367 h 436"/>
                <a:gd name="T28" fmla="*/ 351 w 438"/>
                <a:gd name="T29" fmla="*/ 392 h 436"/>
                <a:gd name="T30" fmla="*/ 319 w 438"/>
                <a:gd name="T31" fmla="*/ 412 h 436"/>
                <a:gd name="T32" fmla="*/ 284 w 438"/>
                <a:gd name="T33" fmla="*/ 427 h 436"/>
                <a:gd name="T34" fmla="*/ 246 w 438"/>
                <a:gd name="T35" fmla="*/ 434 h 436"/>
                <a:gd name="T36" fmla="*/ 206 w 438"/>
                <a:gd name="T37" fmla="*/ 436 h 436"/>
                <a:gd name="T38" fmla="*/ 167 w 438"/>
                <a:gd name="T39" fmla="*/ 431 h 436"/>
                <a:gd name="T40" fmla="*/ 130 w 438"/>
                <a:gd name="T41" fmla="*/ 418 h 436"/>
                <a:gd name="T42" fmla="*/ 97 w 438"/>
                <a:gd name="T43" fmla="*/ 399 h 436"/>
                <a:gd name="T44" fmla="*/ 68 w 438"/>
                <a:gd name="T45" fmla="*/ 376 h 436"/>
                <a:gd name="T46" fmla="*/ 43 w 438"/>
                <a:gd name="T47" fmla="*/ 349 h 436"/>
                <a:gd name="T48" fmla="*/ 24 w 438"/>
                <a:gd name="T49" fmla="*/ 316 h 436"/>
                <a:gd name="T50" fmla="*/ 9 w 438"/>
                <a:gd name="T51" fmla="*/ 281 h 436"/>
                <a:gd name="T52" fmla="*/ 1 w 438"/>
                <a:gd name="T53" fmla="*/ 244 h 436"/>
                <a:gd name="T54" fmla="*/ 0 w 438"/>
                <a:gd name="T55" fmla="*/ 204 h 436"/>
                <a:gd name="T56" fmla="*/ 7 w 438"/>
                <a:gd name="T57" fmla="*/ 166 h 436"/>
                <a:gd name="T58" fmla="*/ 18 w 438"/>
                <a:gd name="T59" fmla="*/ 131 h 436"/>
                <a:gd name="T60" fmla="*/ 36 w 438"/>
                <a:gd name="T61" fmla="*/ 99 h 436"/>
                <a:gd name="T62" fmla="*/ 59 w 438"/>
                <a:gd name="T63" fmla="*/ 69 h 436"/>
                <a:gd name="T64" fmla="*/ 87 w 438"/>
                <a:gd name="T65" fmla="*/ 44 h 436"/>
                <a:gd name="T66" fmla="*/ 117 w 438"/>
                <a:gd name="T67" fmla="*/ 25 h 436"/>
                <a:gd name="T68" fmla="*/ 151 w 438"/>
                <a:gd name="T69" fmla="*/ 10 h 436"/>
                <a:gd name="T70" fmla="*/ 188 w 438"/>
                <a:gd name="T71" fmla="*/ 3 h 436"/>
                <a:gd name="T72" fmla="*/ 226 w 438"/>
                <a:gd name="T73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8" h="436">
                  <a:moveTo>
                    <a:pt x="226" y="0"/>
                  </a:moveTo>
                  <a:lnTo>
                    <a:pt x="265" y="5"/>
                  </a:lnTo>
                  <a:lnTo>
                    <a:pt x="304" y="17"/>
                  </a:lnTo>
                  <a:lnTo>
                    <a:pt x="338" y="35"/>
                  </a:lnTo>
                  <a:lnTo>
                    <a:pt x="367" y="58"/>
                  </a:lnTo>
                  <a:lnTo>
                    <a:pt x="393" y="86"/>
                  </a:lnTo>
                  <a:lnTo>
                    <a:pt x="414" y="117"/>
                  </a:lnTo>
                  <a:lnTo>
                    <a:pt x="428" y="152"/>
                  </a:lnTo>
                  <a:lnTo>
                    <a:pt x="436" y="188"/>
                  </a:lnTo>
                  <a:lnTo>
                    <a:pt x="438" y="227"/>
                  </a:lnTo>
                  <a:lnTo>
                    <a:pt x="432" y="267"/>
                  </a:lnTo>
                  <a:lnTo>
                    <a:pt x="420" y="303"/>
                  </a:lnTo>
                  <a:lnTo>
                    <a:pt x="402" y="337"/>
                  </a:lnTo>
                  <a:lnTo>
                    <a:pt x="378" y="367"/>
                  </a:lnTo>
                  <a:lnTo>
                    <a:pt x="351" y="392"/>
                  </a:lnTo>
                  <a:lnTo>
                    <a:pt x="319" y="412"/>
                  </a:lnTo>
                  <a:lnTo>
                    <a:pt x="284" y="427"/>
                  </a:lnTo>
                  <a:lnTo>
                    <a:pt x="246" y="434"/>
                  </a:lnTo>
                  <a:lnTo>
                    <a:pt x="206" y="436"/>
                  </a:lnTo>
                  <a:lnTo>
                    <a:pt x="167" y="431"/>
                  </a:lnTo>
                  <a:lnTo>
                    <a:pt x="130" y="418"/>
                  </a:lnTo>
                  <a:lnTo>
                    <a:pt x="97" y="399"/>
                  </a:lnTo>
                  <a:lnTo>
                    <a:pt x="68" y="376"/>
                  </a:lnTo>
                  <a:lnTo>
                    <a:pt x="43" y="349"/>
                  </a:lnTo>
                  <a:lnTo>
                    <a:pt x="24" y="316"/>
                  </a:lnTo>
                  <a:lnTo>
                    <a:pt x="9" y="281"/>
                  </a:lnTo>
                  <a:lnTo>
                    <a:pt x="1" y="244"/>
                  </a:lnTo>
                  <a:lnTo>
                    <a:pt x="0" y="204"/>
                  </a:lnTo>
                  <a:lnTo>
                    <a:pt x="7" y="166"/>
                  </a:lnTo>
                  <a:lnTo>
                    <a:pt x="18" y="131"/>
                  </a:lnTo>
                  <a:lnTo>
                    <a:pt x="36" y="99"/>
                  </a:lnTo>
                  <a:lnTo>
                    <a:pt x="59" y="69"/>
                  </a:lnTo>
                  <a:lnTo>
                    <a:pt x="87" y="44"/>
                  </a:lnTo>
                  <a:lnTo>
                    <a:pt x="117" y="25"/>
                  </a:lnTo>
                  <a:lnTo>
                    <a:pt x="151" y="10"/>
                  </a:lnTo>
                  <a:lnTo>
                    <a:pt x="188" y="3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3731" y="1212"/>
              <a:ext cx="1368" cy="1041"/>
            </a:xfrm>
            <a:custGeom>
              <a:avLst/>
              <a:gdLst>
                <a:gd name="T0" fmla="*/ 2313 w 4102"/>
                <a:gd name="T1" fmla="*/ 1727 h 3124"/>
                <a:gd name="T2" fmla="*/ 2601 w 4102"/>
                <a:gd name="T3" fmla="*/ 1695 h 3124"/>
                <a:gd name="T4" fmla="*/ 2928 w 4102"/>
                <a:gd name="T5" fmla="*/ 1800 h 3124"/>
                <a:gd name="T6" fmla="*/ 2859 w 4102"/>
                <a:gd name="T7" fmla="*/ 1316 h 3124"/>
                <a:gd name="T8" fmla="*/ 2626 w 4102"/>
                <a:gd name="T9" fmla="*/ 718 h 3124"/>
                <a:gd name="T10" fmla="*/ 2296 w 4102"/>
                <a:gd name="T11" fmla="*/ 358 h 3124"/>
                <a:gd name="T12" fmla="*/ 1765 w 4102"/>
                <a:gd name="T13" fmla="*/ 384 h 3124"/>
                <a:gd name="T14" fmla="*/ 1463 w 4102"/>
                <a:gd name="T15" fmla="*/ 725 h 3124"/>
                <a:gd name="T16" fmla="*/ 1262 w 4102"/>
                <a:gd name="T17" fmla="*/ 1255 h 3124"/>
                <a:gd name="T18" fmla="*/ 1236 w 4102"/>
                <a:gd name="T19" fmla="*/ 1770 h 3124"/>
                <a:gd name="T20" fmla="*/ 1634 w 4102"/>
                <a:gd name="T21" fmla="*/ 1700 h 3124"/>
                <a:gd name="T22" fmla="*/ 1952 w 4102"/>
                <a:gd name="T23" fmla="*/ 1800 h 3124"/>
                <a:gd name="T24" fmla="*/ 2808 w 4102"/>
                <a:gd name="T25" fmla="*/ 579 h 3124"/>
                <a:gd name="T26" fmla="*/ 3054 w 4102"/>
                <a:gd name="T27" fmla="*/ 1176 h 3124"/>
                <a:gd name="T28" fmla="*/ 3202 w 4102"/>
                <a:gd name="T29" fmla="*/ 1767 h 3124"/>
                <a:gd name="T30" fmla="*/ 3553 w 4102"/>
                <a:gd name="T31" fmla="*/ 1726 h 3124"/>
                <a:gd name="T32" fmla="*/ 3853 w 4102"/>
                <a:gd name="T33" fmla="*/ 1700 h 3124"/>
                <a:gd name="T34" fmla="*/ 3591 w 4102"/>
                <a:gd name="T35" fmla="*/ 1049 h 3124"/>
                <a:gd name="T36" fmla="*/ 3108 w 4102"/>
                <a:gd name="T37" fmla="*/ 551 h 3124"/>
                <a:gd name="T38" fmla="*/ 1539 w 4102"/>
                <a:gd name="T39" fmla="*/ 293 h 3124"/>
                <a:gd name="T40" fmla="*/ 942 w 4102"/>
                <a:gd name="T41" fmla="*/ 594 h 3124"/>
                <a:gd name="T42" fmla="*/ 494 w 4102"/>
                <a:gd name="T43" fmla="*/ 1080 h 3124"/>
                <a:gd name="T44" fmla="*/ 251 w 4102"/>
                <a:gd name="T45" fmla="*/ 1703 h 3124"/>
                <a:gd name="T46" fmla="*/ 498 w 4102"/>
                <a:gd name="T47" fmla="*/ 1727 h 3124"/>
                <a:gd name="T48" fmla="*/ 890 w 4102"/>
                <a:gd name="T49" fmla="*/ 1763 h 3124"/>
                <a:gd name="T50" fmla="*/ 1003 w 4102"/>
                <a:gd name="T51" fmla="*/ 1412 h 3124"/>
                <a:gd name="T52" fmla="*/ 1210 w 4102"/>
                <a:gd name="T53" fmla="*/ 756 h 3124"/>
                <a:gd name="T54" fmla="*/ 1539 w 4102"/>
                <a:gd name="T55" fmla="*/ 293 h 3124"/>
                <a:gd name="T56" fmla="*/ 2676 w 4102"/>
                <a:gd name="T57" fmla="*/ 96 h 3124"/>
                <a:gd name="T58" fmla="*/ 3321 w 4102"/>
                <a:gd name="T59" fmla="*/ 435 h 3124"/>
                <a:gd name="T60" fmla="*/ 3801 w 4102"/>
                <a:gd name="T61" fmla="*/ 970 h 3124"/>
                <a:gd name="T62" fmla="*/ 4067 w 4102"/>
                <a:gd name="T63" fmla="*/ 1648 h 3124"/>
                <a:gd name="T64" fmla="*/ 4077 w 4102"/>
                <a:gd name="T65" fmla="*/ 2094 h 3124"/>
                <a:gd name="T66" fmla="*/ 3942 w 4102"/>
                <a:gd name="T67" fmla="*/ 2123 h 3124"/>
                <a:gd name="T68" fmla="*/ 3857 w 4102"/>
                <a:gd name="T69" fmla="*/ 2063 h 3124"/>
                <a:gd name="T70" fmla="*/ 3658 w 4102"/>
                <a:gd name="T71" fmla="*/ 1968 h 3124"/>
                <a:gd name="T72" fmla="*/ 3367 w 4102"/>
                <a:gd name="T73" fmla="*/ 1953 h 3124"/>
                <a:gd name="T74" fmla="*/ 3096 w 4102"/>
                <a:gd name="T75" fmla="*/ 2116 h 3124"/>
                <a:gd name="T76" fmla="*/ 2958 w 4102"/>
                <a:gd name="T77" fmla="*/ 2102 h 3124"/>
                <a:gd name="T78" fmla="*/ 2877 w 4102"/>
                <a:gd name="T79" fmla="*/ 2036 h 3124"/>
                <a:gd name="T80" fmla="*/ 2670 w 4102"/>
                <a:gd name="T81" fmla="*/ 1935 h 3124"/>
                <a:gd name="T82" fmla="*/ 2401 w 4102"/>
                <a:gd name="T83" fmla="*/ 1933 h 3124"/>
                <a:gd name="T84" fmla="*/ 2175 w 4102"/>
                <a:gd name="T85" fmla="*/ 2072 h 3124"/>
                <a:gd name="T86" fmla="*/ 2112 w 4102"/>
                <a:gd name="T87" fmla="*/ 3092 h 3124"/>
                <a:gd name="T88" fmla="*/ 1992 w 4102"/>
                <a:gd name="T89" fmla="*/ 3124 h 3124"/>
                <a:gd name="T90" fmla="*/ 1899 w 4102"/>
                <a:gd name="T91" fmla="*/ 2036 h 3124"/>
                <a:gd name="T92" fmla="*/ 1627 w 4102"/>
                <a:gd name="T93" fmla="*/ 1918 h 3124"/>
                <a:gd name="T94" fmla="*/ 1363 w 4102"/>
                <a:gd name="T95" fmla="*/ 1963 h 3124"/>
                <a:gd name="T96" fmla="*/ 1187 w 4102"/>
                <a:gd name="T97" fmla="*/ 2068 h 3124"/>
                <a:gd name="T98" fmla="*/ 1112 w 4102"/>
                <a:gd name="T99" fmla="*/ 2125 h 3124"/>
                <a:gd name="T100" fmla="*/ 990 w 4102"/>
                <a:gd name="T101" fmla="*/ 2102 h 3124"/>
                <a:gd name="T102" fmla="*/ 680 w 4102"/>
                <a:gd name="T103" fmla="*/ 1944 h 3124"/>
                <a:gd name="T104" fmla="*/ 404 w 4102"/>
                <a:gd name="T105" fmla="*/ 1983 h 3124"/>
                <a:gd name="T106" fmla="*/ 223 w 4102"/>
                <a:gd name="T107" fmla="*/ 2077 h 3124"/>
                <a:gd name="T108" fmla="*/ 138 w 4102"/>
                <a:gd name="T109" fmla="*/ 2131 h 3124"/>
                <a:gd name="T110" fmla="*/ 12 w 4102"/>
                <a:gd name="T111" fmla="*/ 2073 h 3124"/>
                <a:gd name="T112" fmla="*/ 63 w 4102"/>
                <a:gd name="T113" fmla="*/ 1527 h 3124"/>
                <a:gd name="T114" fmla="*/ 369 w 4102"/>
                <a:gd name="T115" fmla="*/ 869 h 3124"/>
                <a:gd name="T116" fmla="*/ 880 w 4102"/>
                <a:gd name="T117" fmla="*/ 363 h 3124"/>
                <a:gd name="T118" fmla="*/ 1547 w 4102"/>
                <a:gd name="T119" fmla="*/ 62 h 3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2" h="3124">
                  <a:moveTo>
                    <a:pt x="2175" y="304"/>
                  </a:moveTo>
                  <a:lnTo>
                    <a:pt x="2175" y="1801"/>
                  </a:lnTo>
                  <a:lnTo>
                    <a:pt x="2203" y="1779"/>
                  </a:lnTo>
                  <a:lnTo>
                    <a:pt x="2234" y="1760"/>
                  </a:lnTo>
                  <a:lnTo>
                    <a:pt x="2272" y="1741"/>
                  </a:lnTo>
                  <a:lnTo>
                    <a:pt x="2313" y="1727"/>
                  </a:lnTo>
                  <a:lnTo>
                    <a:pt x="2356" y="1714"/>
                  </a:lnTo>
                  <a:lnTo>
                    <a:pt x="2401" y="1704"/>
                  </a:lnTo>
                  <a:lnTo>
                    <a:pt x="2446" y="1697"/>
                  </a:lnTo>
                  <a:lnTo>
                    <a:pt x="2490" y="1692"/>
                  </a:lnTo>
                  <a:lnTo>
                    <a:pt x="2535" y="1691"/>
                  </a:lnTo>
                  <a:lnTo>
                    <a:pt x="2601" y="1695"/>
                  </a:lnTo>
                  <a:lnTo>
                    <a:pt x="2665" y="1703"/>
                  </a:lnTo>
                  <a:lnTo>
                    <a:pt x="2724" y="1715"/>
                  </a:lnTo>
                  <a:lnTo>
                    <a:pt x="2781" y="1732"/>
                  </a:lnTo>
                  <a:lnTo>
                    <a:pt x="2833" y="1753"/>
                  </a:lnTo>
                  <a:lnTo>
                    <a:pt x="2883" y="1775"/>
                  </a:lnTo>
                  <a:lnTo>
                    <a:pt x="2928" y="1800"/>
                  </a:lnTo>
                  <a:lnTo>
                    <a:pt x="2932" y="1801"/>
                  </a:lnTo>
                  <a:lnTo>
                    <a:pt x="2934" y="1802"/>
                  </a:lnTo>
                  <a:lnTo>
                    <a:pt x="2923" y="1677"/>
                  </a:lnTo>
                  <a:lnTo>
                    <a:pt x="2907" y="1552"/>
                  </a:lnTo>
                  <a:lnTo>
                    <a:pt x="2886" y="1431"/>
                  </a:lnTo>
                  <a:lnTo>
                    <a:pt x="2859" y="1316"/>
                  </a:lnTo>
                  <a:lnTo>
                    <a:pt x="2829" y="1203"/>
                  </a:lnTo>
                  <a:lnTo>
                    <a:pt x="2795" y="1096"/>
                  </a:lnTo>
                  <a:lnTo>
                    <a:pt x="2758" y="992"/>
                  </a:lnTo>
                  <a:lnTo>
                    <a:pt x="2716" y="895"/>
                  </a:lnTo>
                  <a:lnTo>
                    <a:pt x="2673" y="804"/>
                  </a:lnTo>
                  <a:lnTo>
                    <a:pt x="2626" y="718"/>
                  </a:lnTo>
                  <a:lnTo>
                    <a:pt x="2576" y="639"/>
                  </a:lnTo>
                  <a:lnTo>
                    <a:pt x="2523" y="568"/>
                  </a:lnTo>
                  <a:lnTo>
                    <a:pt x="2469" y="503"/>
                  </a:lnTo>
                  <a:lnTo>
                    <a:pt x="2413" y="446"/>
                  </a:lnTo>
                  <a:lnTo>
                    <a:pt x="2355" y="398"/>
                  </a:lnTo>
                  <a:lnTo>
                    <a:pt x="2296" y="358"/>
                  </a:lnTo>
                  <a:lnTo>
                    <a:pt x="2235" y="326"/>
                  </a:lnTo>
                  <a:lnTo>
                    <a:pt x="2175" y="304"/>
                  </a:lnTo>
                  <a:close/>
                  <a:moveTo>
                    <a:pt x="1952" y="304"/>
                  </a:moveTo>
                  <a:lnTo>
                    <a:pt x="1887" y="324"/>
                  </a:lnTo>
                  <a:lnTo>
                    <a:pt x="1824" y="350"/>
                  </a:lnTo>
                  <a:lnTo>
                    <a:pt x="1765" y="384"/>
                  </a:lnTo>
                  <a:lnTo>
                    <a:pt x="1709" y="425"/>
                  </a:lnTo>
                  <a:lnTo>
                    <a:pt x="1654" y="473"/>
                  </a:lnTo>
                  <a:lnTo>
                    <a:pt x="1602" y="526"/>
                  </a:lnTo>
                  <a:lnTo>
                    <a:pt x="1552" y="587"/>
                  </a:lnTo>
                  <a:lnTo>
                    <a:pt x="1506" y="653"/>
                  </a:lnTo>
                  <a:lnTo>
                    <a:pt x="1463" y="725"/>
                  </a:lnTo>
                  <a:lnTo>
                    <a:pt x="1422" y="801"/>
                  </a:lnTo>
                  <a:lnTo>
                    <a:pt x="1384" y="883"/>
                  </a:lnTo>
                  <a:lnTo>
                    <a:pt x="1349" y="970"/>
                  </a:lnTo>
                  <a:lnTo>
                    <a:pt x="1317" y="1061"/>
                  </a:lnTo>
                  <a:lnTo>
                    <a:pt x="1288" y="1157"/>
                  </a:lnTo>
                  <a:lnTo>
                    <a:pt x="1262" y="1255"/>
                  </a:lnTo>
                  <a:lnTo>
                    <a:pt x="1240" y="1358"/>
                  </a:lnTo>
                  <a:lnTo>
                    <a:pt x="1220" y="1463"/>
                  </a:lnTo>
                  <a:lnTo>
                    <a:pt x="1204" y="1572"/>
                  </a:lnTo>
                  <a:lnTo>
                    <a:pt x="1191" y="1683"/>
                  </a:lnTo>
                  <a:lnTo>
                    <a:pt x="1182" y="1797"/>
                  </a:lnTo>
                  <a:lnTo>
                    <a:pt x="1236" y="1770"/>
                  </a:lnTo>
                  <a:lnTo>
                    <a:pt x="1295" y="1745"/>
                  </a:lnTo>
                  <a:lnTo>
                    <a:pt x="1361" y="1726"/>
                  </a:lnTo>
                  <a:lnTo>
                    <a:pt x="1430" y="1710"/>
                  </a:lnTo>
                  <a:lnTo>
                    <a:pt x="1504" y="1701"/>
                  </a:lnTo>
                  <a:lnTo>
                    <a:pt x="1581" y="1697"/>
                  </a:lnTo>
                  <a:lnTo>
                    <a:pt x="1634" y="1700"/>
                  </a:lnTo>
                  <a:lnTo>
                    <a:pt x="1685" y="1706"/>
                  </a:lnTo>
                  <a:lnTo>
                    <a:pt x="1735" y="1717"/>
                  </a:lnTo>
                  <a:lnTo>
                    <a:pt x="1786" y="1731"/>
                  </a:lnTo>
                  <a:lnTo>
                    <a:pt x="1837" y="1751"/>
                  </a:lnTo>
                  <a:lnTo>
                    <a:pt x="1893" y="1774"/>
                  </a:lnTo>
                  <a:lnTo>
                    <a:pt x="1952" y="1800"/>
                  </a:lnTo>
                  <a:lnTo>
                    <a:pt x="1952" y="304"/>
                  </a:lnTo>
                  <a:close/>
                  <a:moveTo>
                    <a:pt x="2580" y="295"/>
                  </a:moveTo>
                  <a:lnTo>
                    <a:pt x="2641" y="356"/>
                  </a:lnTo>
                  <a:lnTo>
                    <a:pt x="2699" y="425"/>
                  </a:lnTo>
                  <a:lnTo>
                    <a:pt x="2756" y="499"/>
                  </a:lnTo>
                  <a:lnTo>
                    <a:pt x="2808" y="579"/>
                  </a:lnTo>
                  <a:lnTo>
                    <a:pt x="2858" y="666"/>
                  </a:lnTo>
                  <a:lnTo>
                    <a:pt x="2904" y="758"/>
                  </a:lnTo>
                  <a:lnTo>
                    <a:pt x="2946" y="856"/>
                  </a:lnTo>
                  <a:lnTo>
                    <a:pt x="2986" y="958"/>
                  </a:lnTo>
                  <a:lnTo>
                    <a:pt x="3021" y="1064"/>
                  </a:lnTo>
                  <a:lnTo>
                    <a:pt x="3054" y="1176"/>
                  </a:lnTo>
                  <a:lnTo>
                    <a:pt x="3081" y="1291"/>
                  </a:lnTo>
                  <a:lnTo>
                    <a:pt x="3105" y="1412"/>
                  </a:lnTo>
                  <a:lnTo>
                    <a:pt x="3125" y="1535"/>
                  </a:lnTo>
                  <a:lnTo>
                    <a:pt x="3139" y="1661"/>
                  </a:lnTo>
                  <a:lnTo>
                    <a:pt x="3150" y="1792"/>
                  </a:lnTo>
                  <a:lnTo>
                    <a:pt x="3202" y="1767"/>
                  </a:lnTo>
                  <a:lnTo>
                    <a:pt x="3255" y="1749"/>
                  </a:lnTo>
                  <a:lnTo>
                    <a:pt x="3310" y="1736"/>
                  </a:lnTo>
                  <a:lnTo>
                    <a:pt x="3365" y="1727"/>
                  </a:lnTo>
                  <a:lnTo>
                    <a:pt x="3422" y="1723"/>
                  </a:lnTo>
                  <a:lnTo>
                    <a:pt x="3480" y="1722"/>
                  </a:lnTo>
                  <a:lnTo>
                    <a:pt x="3553" y="1726"/>
                  </a:lnTo>
                  <a:lnTo>
                    <a:pt x="3625" y="1736"/>
                  </a:lnTo>
                  <a:lnTo>
                    <a:pt x="3692" y="1752"/>
                  </a:lnTo>
                  <a:lnTo>
                    <a:pt x="3757" y="1771"/>
                  </a:lnTo>
                  <a:lnTo>
                    <a:pt x="3816" y="1795"/>
                  </a:lnTo>
                  <a:lnTo>
                    <a:pt x="3870" y="1819"/>
                  </a:lnTo>
                  <a:lnTo>
                    <a:pt x="3853" y="1700"/>
                  </a:lnTo>
                  <a:lnTo>
                    <a:pt x="3826" y="1583"/>
                  </a:lnTo>
                  <a:lnTo>
                    <a:pt x="3793" y="1469"/>
                  </a:lnTo>
                  <a:lnTo>
                    <a:pt x="3753" y="1359"/>
                  </a:lnTo>
                  <a:lnTo>
                    <a:pt x="3705" y="1251"/>
                  </a:lnTo>
                  <a:lnTo>
                    <a:pt x="3652" y="1149"/>
                  </a:lnTo>
                  <a:lnTo>
                    <a:pt x="3591" y="1049"/>
                  </a:lnTo>
                  <a:lnTo>
                    <a:pt x="3524" y="954"/>
                  </a:lnTo>
                  <a:lnTo>
                    <a:pt x="3452" y="863"/>
                  </a:lnTo>
                  <a:lnTo>
                    <a:pt x="3373" y="777"/>
                  </a:lnTo>
                  <a:lnTo>
                    <a:pt x="3290" y="696"/>
                  </a:lnTo>
                  <a:lnTo>
                    <a:pt x="3201" y="621"/>
                  </a:lnTo>
                  <a:lnTo>
                    <a:pt x="3108" y="551"/>
                  </a:lnTo>
                  <a:lnTo>
                    <a:pt x="3011" y="487"/>
                  </a:lnTo>
                  <a:lnTo>
                    <a:pt x="2908" y="429"/>
                  </a:lnTo>
                  <a:lnTo>
                    <a:pt x="2803" y="378"/>
                  </a:lnTo>
                  <a:lnTo>
                    <a:pt x="2693" y="333"/>
                  </a:lnTo>
                  <a:lnTo>
                    <a:pt x="2580" y="295"/>
                  </a:lnTo>
                  <a:close/>
                  <a:moveTo>
                    <a:pt x="1539" y="293"/>
                  </a:moveTo>
                  <a:lnTo>
                    <a:pt x="1432" y="328"/>
                  </a:lnTo>
                  <a:lnTo>
                    <a:pt x="1326" y="369"/>
                  </a:lnTo>
                  <a:lnTo>
                    <a:pt x="1224" y="417"/>
                  </a:lnTo>
                  <a:lnTo>
                    <a:pt x="1127" y="470"/>
                  </a:lnTo>
                  <a:lnTo>
                    <a:pt x="1032" y="530"/>
                  </a:lnTo>
                  <a:lnTo>
                    <a:pt x="942" y="594"/>
                  </a:lnTo>
                  <a:lnTo>
                    <a:pt x="855" y="664"/>
                  </a:lnTo>
                  <a:lnTo>
                    <a:pt x="772" y="738"/>
                  </a:lnTo>
                  <a:lnTo>
                    <a:pt x="695" y="817"/>
                  </a:lnTo>
                  <a:lnTo>
                    <a:pt x="622" y="901"/>
                  </a:lnTo>
                  <a:lnTo>
                    <a:pt x="555" y="988"/>
                  </a:lnTo>
                  <a:lnTo>
                    <a:pt x="494" y="1080"/>
                  </a:lnTo>
                  <a:lnTo>
                    <a:pt x="437" y="1176"/>
                  </a:lnTo>
                  <a:lnTo>
                    <a:pt x="387" y="1275"/>
                  </a:lnTo>
                  <a:lnTo>
                    <a:pt x="343" y="1377"/>
                  </a:lnTo>
                  <a:lnTo>
                    <a:pt x="306" y="1483"/>
                  </a:lnTo>
                  <a:lnTo>
                    <a:pt x="274" y="1591"/>
                  </a:lnTo>
                  <a:lnTo>
                    <a:pt x="251" y="1703"/>
                  </a:lnTo>
                  <a:lnTo>
                    <a:pt x="234" y="1817"/>
                  </a:lnTo>
                  <a:lnTo>
                    <a:pt x="279" y="1795"/>
                  </a:lnTo>
                  <a:lnTo>
                    <a:pt x="329" y="1774"/>
                  </a:lnTo>
                  <a:lnTo>
                    <a:pt x="382" y="1756"/>
                  </a:lnTo>
                  <a:lnTo>
                    <a:pt x="438" y="1739"/>
                  </a:lnTo>
                  <a:lnTo>
                    <a:pt x="498" y="1727"/>
                  </a:lnTo>
                  <a:lnTo>
                    <a:pt x="559" y="1718"/>
                  </a:lnTo>
                  <a:lnTo>
                    <a:pt x="624" y="1715"/>
                  </a:lnTo>
                  <a:lnTo>
                    <a:pt x="693" y="1718"/>
                  </a:lnTo>
                  <a:lnTo>
                    <a:pt x="760" y="1727"/>
                  </a:lnTo>
                  <a:lnTo>
                    <a:pt x="827" y="1741"/>
                  </a:lnTo>
                  <a:lnTo>
                    <a:pt x="890" y="1763"/>
                  </a:lnTo>
                  <a:lnTo>
                    <a:pt x="953" y="1792"/>
                  </a:lnTo>
                  <a:lnTo>
                    <a:pt x="955" y="1792"/>
                  </a:lnTo>
                  <a:lnTo>
                    <a:pt x="957" y="1793"/>
                  </a:lnTo>
                  <a:lnTo>
                    <a:pt x="968" y="1664"/>
                  </a:lnTo>
                  <a:lnTo>
                    <a:pt x="984" y="1535"/>
                  </a:lnTo>
                  <a:lnTo>
                    <a:pt x="1003" y="1412"/>
                  </a:lnTo>
                  <a:lnTo>
                    <a:pt x="1028" y="1291"/>
                  </a:lnTo>
                  <a:lnTo>
                    <a:pt x="1057" y="1176"/>
                  </a:lnTo>
                  <a:lnTo>
                    <a:pt x="1089" y="1063"/>
                  </a:lnTo>
                  <a:lnTo>
                    <a:pt x="1125" y="957"/>
                  </a:lnTo>
                  <a:lnTo>
                    <a:pt x="1166" y="853"/>
                  </a:lnTo>
                  <a:lnTo>
                    <a:pt x="1210" y="756"/>
                  </a:lnTo>
                  <a:lnTo>
                    <a:pt x="1257" y="664"/>
                  </a:lnTo>
                  <a:lnTo>
                    <a:pt x="1308" y="577"/>
                  </a:lnTo>
                  <a:lnTo>
                    <a:pt x="1362" y="496"/>
                  </a:lnTo>
                  <a:lnTo>
                    <a:pt x="1418" y="422"/>
                  </a:lnTo>
                  <a:lnTo>
                    <a:pt x="1478" y="354"/>
                  </a:lnTo>
                  <a:lnTo>
                    <a:pt x="1539" y="293"/>
                  </a:lnTo>
                  <a:close/>
                  <a:moveTo>
                    <a:pt x="2052" y="0"/>
                  </a:moveTo>
                  <a:lnTo>
                    <a:pt x="2180" y="4"/>
                  </a:lnTo>
                  <a:lnTo>
                    <a:pt x="2309" y="17"/>
                  </a:lnTo>
                  <a:lnTo>
                    <a:pt x="2434" y="35"/>
                  </a:lnTo>
                  <a:lnTo>
                    <a:pt x="2556" y="62"/>
                  </a:lnTo>
                  <a:lnTo>
                    <a:pt x="2676" y="96"/>
                  </a:lnTo>
                  <a:lnTo>
                    <a:pt x="2792" y="137"/>
                  </a:lnTo>
                  <a:lnTo>
                    <a:pt x="2905" y="184"/>
                  </a:lnTo>
                  <a:lnTo>
                    <a:pt x="3014" y="238"/>
                  </a:lnTo>
                  <a:lnTo>
                    <a:pt x="3121" y="298"/>
                  </a:lnTo>
                  <a:lnTo>
                    <a:pt x="3222" y="363"/>
                  </a:lnTo>
                  <a:lnTo>
                    <a:pt x="3321" y="435"/>
                  </a:lnTo>
                  <a:lnTo>
                    <a:pt x="3413" y="512"/>
                  </a:lnTo>
                  <a:lnTo>
                    <a:pt x="3502" y="594"/>
                  </a:lnTo>
                  <a:lnTo>
                    <a:pt x="3585" y="681"/>
                  </a:lnTo>
                  <a:lnTo>
                    <a:pt x="3662" y="773"/>
                  </a:lnTo>
                  <a:lnTo>
                    <a:pt x="3734" y="869"/>
                  </a:lnTo>
                  <a:lnTo>
                    <a:pt x="3801" y="970"/>
                  </a:lnTo>
                  <a:lnTo>
                    <a:pt x="3862" y="1074"/>
                  </a:lnTo>
                  <a:lnTo>
                    <a:pt x="3917" y="1182"/>
                  </a:lnTo>
                  <a:lnTo>
                    <a:pt x="3964" y="1294"/>
                  </a:lnTo>
                  <a:lnTo>
                    <a:pt x="4006" y="1409"/>
                  </a:lnTo>
                  <a:lnTo>
                    <a:pt x="4040" y="1527"/>
                  </a:lnTo>
                  <a:lnTo>
                    <a:pt x="4067" y="1648"/>
                  </a:lnTo>
                  <a:lnTo>
                    <a:pt x="4086" y="1771"/>
                  </a:lnTo>
                  <a:lnTo>
                    <a:pt x="4098" y="1897"/>
                  </a:lnTo>
                  <a:lnTo>
                    <a:pt x="4102" y="2025"/>
                  </a:lnTo>
                  <a:lnTo>
                    <a:pt x="4100" y="2050"/>
                  </a:lnTo>
                  <a:lnTo>
                    <a:pt x="4092" y="2073"/>
                  </a:lnTo>
                  <a:lnTo>
                    <a:pt x="4077" y="2094"/>
                  </a:lnTo>
                  <a:lnTo>
                    <a:pt x="4060" y="2111"/>
                  </a:lnTo>
                  <a:lnTo>
                    <a:pt x="4038" y="2124"/>
                  </a:lnTo>
                  <a:lnTo>
                    <a:pt x="4015" y="2132"/>
                  </a:lnTo>
                  <a:lnTo>
                    <a:pt x="3992" y="2134"/>
                  </a:lnTo>
                  <a:lnTo>
                    <a:pt x="3967" y="2132"/>
                  </a:lnTo>
                  <a:lnTo>
                    <a:pt x="3942" y="2123"/>
                  </a:lnTo>
                  <a:lnTo>
                    <a:pt x="3921" y="2108"/>
                  </a:lnTo>
                  <a:lnTo>
                    <a:pt x="3917" y="2106"/>
                  </a:lnTo>
                  <a:lnTo>
                    <a:pt x="3909" y="2099"/>
                  </a:lnTo>
                  <a:lnTo>
                    <a:pt x="3896" y="2089"/>
                  </a:lnTo>
                  <a:lnTo>
                    <a:pt x="3879" y="2077"/>
                  </a:lnTo>
                  <a:lnTo>
                    <a:pt x="3857" y="2063"/>
                  </a:lnTo>
                  <a:lnTo>
                    <a:pt x="3832" y="2048"/>
                  </a:lnTo>
                  <a:lnTo>
                    <a:pt x="3803" y="2031"/>
                  </a:lnTo>
                  <a:lnTo>
                    <a:pt x="3771" y="2015"/>
                  </a:lnTo>
                  <a:lnTo>
                    <a:pt x="3736" y="1998"/>
                  </a:lnTo>
                  <a:lnTo>
                    <a:pt x="3699" y="1983"/>
                  </a:lnTo>
                  <a:lnTo>
                    <a:pt x="3658" y="1968"/>
                  </a:lnTo>
                  <a:lnTo>
                    <a:pt x="3616" y="1957"/>
                  </a:lnTo>
                  <a:lnTo>
                    <a:pt x="3571" y="1948"/>
                  </a:lnTo>
                  <a:lnTo>
                    <a:pt x="3527" y="1942"/>
                  </a:lnTo>
                  <a:lnTo>
                    <a:pt x="3480" y="1940"/>
                  </a:lnTo>
                  <a:lnTo>
                    <a:pt x="3423" y="1944"/>
                  </a:lnTo>
                  <a:lnTo>
                    <a:pt x="3367" y="1953"/>
                  </a:lnTo>
                  <a:lnTo>
                    <a:pt x="3313" y="1970"/>
                  </a:lnTo>
                  <a:lnTo>
                    <a:pt x="3260" y="1993"/>
                  </a:lnTo>
                  <a:lnTo>
                    <a:pt x="3210" y="2023"/>
                  </a:lnTo>
                  <a:lnTo>
                    <a:pt x="3160" y="2059"/>
                  </a:lnTo>
                  <a:lnTo>
                    <a:pt x="3113" y="2102"/>
                  </a:lnTo>
                  <a:lnTo>
                    <a:pt x="3096" y="2116"/>
                  </a:lnTo>
                  <a:lnTo>
                    <a:pt x="3076" y="2127"/>
                  </a:lnTo>
                  <a:lnTo>
                    <a:pt x="3057" y="2133"/>
                  </a:lnTo>
                  <a:lnTo>
                    <a:pt x="3035" y="2134"/>
                  </a:lnTo>
                  <a:lnTo>
                    <a:pt x="3007" y="2131"/>
                  </a:lnTo>
                  <a:lnTo>
                    <a:pt x="2980" y="2119"/>
                  </a:lnTo>
                  <a:lnTo>
                    <a:pt x="2958" y="2102"/>
                  </a:lnTo>
                  <a:lnTo>
                    <a:pt x="2955" y="2098"/>
                  </a:lnTo>
                  <a:lnTo>
                    <a:pt x="2949" y="2092"/>
                  </a:lnTo>
                  <a:lnTo>
                    <a:pt x="2937" y="2081"/>
                  </a:lnTo>
                  <a:lnTo>
                    <a:pt x="2921" y="2068"/>
                  </a:lnTo>
                  <a:lnTo>
                    <a:pt x="2900" y="2053"/>
                  </a:lnTo>
                  <a:lnTo>
                    <a:pt x="2877" y="2036"/>
                  </a:lnTo>
                  <a:lnTo>
                    <a:pt x="2850" y="2018"/>
                  </a:lnTo>
                  <a:lnTo>
                    <a:pt x="2820" y="1998"/>
                  </a:lnTo>
                  <a:lnTo>
                    <a:pt x="2786" y="1980"/>
                  </a:lnTo>
                  <a:lnTo>
                    <a:pt x="2750" y="1963"/>
                  </a:lnTo>
                  <a:lnTo>
                    <a:pt x="2711" y="1948"/>
                  </a:lnTo>
                  <a:lnTo>
                    <a:pt x="2670" y="1935"/>
                  </a:lnTo>
                  <a:lnTo>
                    <a:pt x="2627" y="1924"/>
                  </a:lnTo>
                  <a:lnTo>
                    <a:pt x="2581" y="1918"/>
                  </a:lnTo>
                  <a:lnTo>
                    <a:pt x="2535" y="1915"/>
                  </a:lnTo>
                  <a:lnTo>
                    <a:pt x="2492" y="1918"/>
                  </a:lnTo>
                  <a:lnTo>
                    <a:pt x="2446" y="1923"/>
                  </a:lnTo>
                  <a:lnTo>
                    <a:pt x="2401" y="1933"/>
                  </a:lnTo>
                  <a:lnTo>
                    <a:pt x="2356" y="1946"/>
                  </a:lnTo>
                  <a:lnTo>
                    <a:pt x="2313" y="1965"/>
                  </a:lnTo>
                  <a:lnTo>
                    <a:pt x="2272" y="1985"/>
                  </a:lnTo>
                  <a:lnTo>
                    <a:pt x="2235" y="2011"/>
                  </a:lnTo>
                  <a:lnTo>
                    <a:pt x="2203" y="2040"/>
                  </a:lnTo>
                  <a:lnTo>
                    <a:pt x="2175" y="2072"/>
                  </a:lnTo>
                  <a:lnTo>
                    <a:pt x="2175" y="3067"/>
                  </a:lnTo>
                  <a:lnTo>
                    <a:pt x="2172" y="3068"/>
                  </a:lnTo>
                  <a:lnTo>
                    <a:pt x="2163" y="3072"/>
                  </a:lnTo>
                  <a:lnTo>
                    <a:pt x="2150" y="3077"/>
                  </a:lnTo>
                  <a:lnTo>
                    <a:pt x="2133" y="3084"/>
                  </a:lnTo>
                  <a:lnTo>
                    <a:pt x="2112" y="3092"/>
                  </a:lnTo>
                  <a:lnTo>
                    <a:pt x="2091" y="3099"/>
                  </a:lnTo>
                  <a:lnTo>
                    <a:pt x="2069" y="3107"/>
                  </a:lnTo>
                  <a:lnTo>
                    <a:pt x="2046" y="3114"/>
                  </a:lnTo>
                  <a:lnTo>
                    <a:pt x="2025" y="3119"/>
                  </a:lnTo>
                  <a:lnTo>
                    <a:pt x="2007" y="3123"/>
                  </a:lnTo>
                  <a:lnTo>
                    <a:pt x="1992" y="3124"/>
                  </a:lnTo>
                  <a:lnTo>
                    <a:pt x="1979" y="3124"/>
                  </a:lnTo>
                  <a:lnTo>
                    <a:pt x="1966" y="3123"/>
                  </a:lnTo>
                  <a:lnTo>
                    <a:pt x="1956" y="3120"/>
                  </a:lnTo>
                  <a:lnTo>
                    <a:pt x="1952" y="3117"/>
                  </a:lnTo>
                  <a:lnTo>
                    <a:pt x="1952" y="2072"/>
                  </a:lnTo>
                  <a:lnTo>
                    <a:pt x="1899" y="2036"/>
                  </a:lnTo>
                  <a:lnTo>
                    <a:pt x="1851" y="2005"/>
                  </a:lnTo>
                  <a:lnTo>
                    <a:pt x="1805" y="1977"/>
                  </a:lnTo>
                  <a:lnTo>
                    <a:pt x="1760" y="1955"/>
                  </a:lnTo>
                  <a:lnTo>
                    <a:pt x="1717" y="1939"/>
                  </a:lnTo>
                  <a:lnTo>
                    <a:pt x="1672" y="1926"/>
                  </a:lnTo>
                  <a:lnTo>
                    <a:pt x="1627" y="1918"/>
                  </a:lnTo>
                  <a:lnTo>
                    <a:pt x="1581" y="1915"/>
                  </a:lnTo>
                  <a:lnTo>
                    <a:pt x="1534" y="1918"/>
                  </a:lnTo>
                  <a:lnTo>
                    <a:pt x="1488" y="1924"/>
                  </a:lnTo>
                  <a:lnTo>
                    <a:pt x="1445" y="1935"/>
                  </a:lnTo>
                  <a:lnTo>
                    <a:pt x="1403" y="1948"/>
                  </a:lnTo>
                  <a:lnTo>
                    <a:pt x="1363" y="1963"/>
                  </a:lnTo>
                  <a:lnTo>
                    <a:pt x="1326" y="1980"/>
                  </a:lnTo>
                  <a:lnTo>
                    <a:pt x="1292" y="1998"/>
                  </a:lnTo>
                  <a:lnTo>
                    <a:pt x="1261" y="2018"/>
                  </a:lnTo>
                  <a:lnTo>
                    <a:pt x="1233" y="2036"/>
                  </a:lnTo>
                  <a:lnTo>
                    <a:pt x="1208" y="2053"/>
                  </a:lnTo>
                  <a:lnTo>
                    <a:pt x="1187" y="2068"/>
                  </a:lnTo>
                  <a:lnTo>
                    <a:pt x="1171" y="2081"/>
                  </a:lnTo>
                  <a:lnTo>
                    <a:pt x="1158" y="2092"/>
                  </a:lnTo>
                  <a:lnTo>
                    <a:pt x="1150" y="2098"/>
                  </a:lnTo>
                  <a:lnTo>
                    <a:pt x="1148" y="2102"/>
                  </a:lnTo>
                  <a:lnTo>
                    <a:pt x="1131" y="2115"/>
                  </a:lnTo>
                  <a:lnTo>
                    <a:pt x="1112" y="2125"/>
                  </a:lnTo>
                  <a:lnTo>
                    <a:pt x="1091" y="2132"/>
                  </a:lnTo>
                  <a:lnTo>
                    <a:pt x="1070" y="2134"/>
                  </a:lnTo>
                  <a:lnTo>
                    <a:pt x="1048" y="2133"/>
                  </a:lnTo>
                  <a:lnTo>
                    <a:pt x="1027" y="2127"/>
                  </a:lnTo>
                  <a:lnTo>
                    <a:pt x="1007" y="2116"/>
                  </a:lnTo>
                  <a:lnTo>
                    <a:pt x="990" y="2102"/>
                  </a:lnTo>
                  <a:lnTo>
                    <a:pt x="943" y="2059"/>
                  </a:lnTo>
                  <a:lnTo>
                    <a:pt x="894" y="2023"/>
                  </a:lnTo>
                  <a:lnTo>
                    <a:pt x="843" y="1993"/>
                  </a:lnTo>
                  <a:lnTo>
                    <a:pt x="790" y="1970"/>
                  </a:lnTo>
                  <a:lnTo>
                    <a:pt x="737" y="1953"/>
                  </a:lnTo>
                  <a:lnTo>
                    <a:pt x="680" y="1944"/>
                  </a:lnTo>
                  <a:lnTo>
                    <a:pt x="624" y="1940"/>
                  </a:lnTo>
                  <a:lnTo>
                    <a:pt x="576" y="1942"/>
                  </a:lnTo>
                  <a:lnTo>
                    <a:pt x="530" y="1948"/>
                  </a:lnTo>
                  <a:lnTo>
                    <a:pt x="487" y="1957"/>
                  </a:lnTo>
                  <a:lnTo>
                    <a:pt x="444" y="1970"/>
                  </a:lnTo>
                  <a:lnTo>
                    <a:pt x="404" y="1983"/>
                  </a:lnTo>
                  <a:lnTo>
                    <a:pt x="366" y="1998"/>
                  </a:lnTo>
                  <a:lnTo>
                    <a:pt x="331" y="2015"/>
                  </a:lnTo>
                  <a:lnTo>
                    <a:pt x="299" y="2032"/>
                  </a:lnTo>
                  <a:lnTo>
                    <a:pt x="270" y="2049"/>
                  </a:lnTo>
                  <a:lnTo>
                    <a:pt x="245" y="2064"/>
                  </a:lnTo>
                  <a:lnTo>
                    <a:pt x="223" y="2077"/>
                  </a:lnTo>
                  <a:lnTo>
                    <a:pt x="206" y="2090"/>
                  </a:lnTo>
                  <a:lnTo>
                    <a:pt x="194" y="2099"/>
                  </a:lnTo>
                  <a:lnTo>
                    <a:pt x="186" y="2106"/>
                  </a:lnTo>
                  <a:lnTo>
                    <a:pt x="182" y="2108"/>
                  </a:lnTo>
                  <a:lnTo>
                    <a:pt x="161" y="2121"/>
                  </a:lnTo>
                  <a:lnTo>
                    <a:pt x="138" y="2131"/>
                  </a:lnTo>
                  <a:lnTo>
                    <a:pt x="114" y="2134"/>
                  </a:lnTo>
                  <a:lnTo>
                    <a:pt x="89" y="2132"/>
                  </a:lnTo>
                  <a:lnTo>
                    <a:pt x="64" y="2124"/>
                  </a:lnTo>
                  <a:lnTo>
                    <a:pt x="43" y="2111"/>
                  </a:lnTo>
                  <a:lnTo>
                    <a:pt x="25" y="2094"/>
                  </a:lnTo>
                  <a:lnTo>
                    <a:pt x="12" y="2073"/>
                  </a:lnTo>
                  <a:lnTo>
                    <a:pt x="4" y="2050"/>
                  </a:lnTo>
                  <a:lnTo>
                    <a:pt x="0" y="2025"/>
                  </a:lnTo>
                  <a:lnTo>
                    <a:pt x="5" y="1897"/>
                  </a:lnTo>
                  <a:lnTo>
                    <a:pt x="17" y="1771"/>
                  </a:lnTo>
                  <a:lnTo>
                    <a:pt x="36" y="1648"/>
                  </a:lnTo>
                  <a:lnTo>
                    <a:pt x="63" y="1527"/>
                  </a:lnTo>
                  <a:lnTo>
                    <a:pt x="97" y="1409"/>
                  </a:lnTo>
                  <a:lnTo>
                    <a:pt x="139" y="1294"/>
                  </a:lnTo>
                  <a:lnTo>
                    <a:pt x="186" y="1182"/>
                  </a:lnTo>
                  <a:lnTo>
                    <a:pt x="241" y="1074"/>
                  </a:lnTo>
                  <a:lnTo>
                    <a:pt x="302" y="970"/>
                  </a:lnTo>
                  <a:lnTo>
                    <a:pt x="369" y="869"/>
                  </a:lnTo>
                  <a:lnTo>
                    <a:pt x="441" y="773"/>
                  </a:lnTo>
                  <a:lnTo>
                    <a:pt x="519" y="681"/>
                  </a:lnTo>
                  <a:lnTo>
                    <a:pt x="601" y="594"/>
                  </a:lnTo>
                  <a:lnTo>
                    <a:pt x="689" y="512"/>
                  </a:lnTo>
                  <a:lnTo>
                    <a:pt x="783" y="435"/>
                  </a:lnTo>
                  <a:lnTo>
                    <a:pt x="880" y="363"/>
                  </a:lnTo>
                  <a:lnTo>
                    <a:pt x="982" y="298"/>
                  </a:lnTo>
                  <a:lnTo>
                    <a:pt x="1087" y="238"/>
                  </a:lnTo>
                  <a:lnTo>
                    <a:pt x="1198" y="184"/>
                  </a:lnTo>
                  <a:lnTo>
                    <a:pt x="1311" y="137"/>
                  </a:lnTo>
                  <a:lnTo>
                    <a:pt x="1428" y="96"/>
                  </a:lnTo>
                  <a:lnTo>
                    <a:pt x="1547" y="62"/>
                  </a:lnTo>
                  <a:lnTo>
                    <a:pt x="1669" y="35"/>
                  </a:lnTo>
                  <a:lnTo>
                    <a:pt x="1794" y="17"/>
                  </a:lnTo>
                  <a:lnTo>
                    <a:pt x="1922" y="4"/>
                  </a:lnTo>
                  <a:lnTo>
                    <a:pt x="2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4018" y="2125"/>
              <a:ext cx="946" cy="282"/>
            </a:xfrm>
            <a:custGeom>
              <a:avLst/>
              <a:gdLst>
                <a:gd name="T0" fmla="*/ 237 w 2838"/>
                <a:gd name="T1" fmla="*/ 6 h 847"/>
                <a:gd name="T2" fmla="*/ 311 w 2838"/>
                <a:gd name="T3" fmla="*/ 41 h 847"/>
                <a:gd name="T4" fmla="*/ 405 w 2838"/>
                <a:gd name="T5" fmla="*/ 92 h 847"/>
                <a:gd name="T6" fmla="*/ 514 w 2838"/>
                <a:gd name="T7" fmla="*/ 153 h 847"/>
                <a:gd name="T8" fmla="*/ 632 w 2838"/>
                <a:gd name="T9" fmla="*/ 218 h 847"/>
                <a:gd name="T10" fmla="*/ 753 w 2838"/>
                <a:gd name="T11" fmla="*/ 286 h 847"/>
                <a:gd name="T12" fmla="*/ 868 w 2838"/>
                <a:gd name="T13" fmla="*/ 353 h 847"/>
                <a:gd name="T14" fmla="*/ 974 w 2838"/>
                <a:gd name="T15" fmla="*/ 413 h 847"/>
                <a:gd name="T16" fmla="*/ 1051 w 2838"/>
                <a:gd name="T17" fmla="*/ 448 h 847"/>
                <a:gd name="T18" fmla="*/ 1126 w 2838"/>
                <a:gd name="T19" fmla="*/ 460 h 847"/>
                <a:gd name="T20" fmla="*/ 1155 w 2838"/>
                <a:gd name="T21" fmla="*/ 455 h 847"/>
                <a:gd name="T22" fmla="*/ 1203 w 2838"/>
                <a:gd name="T23" fmla="*/ 439 h 847"/>
                <a:gd name="T24" fmla="*/ 1266 w 2838"/>
                <a:gd name="T25" fmla="*/ 416 h 847"/>
                <a:gd name="T26" fmla="*/ 1340 w 2838"/>
                <a:gd name="T27" fmla="*/ 389 h 847"/>
                <a:gd name="T28" fmla="*/ 1416 w 2838"/>
                <a:gd name="T29" fmla="*/ 358 h 847"/>
                <a:gd name="T30" fmla="*/ 1492 w 2838"/>
                <a:gd name="T31" fmla="*/ 328 h 847"/>
                <a:gd name="T32" fmla="*/ 1561 w 2838"/>
                <a:gd name="T33" fmla="*/ 298 h 847"/>
                <a:gd name="T34" fmla="*/ 1617 w 2838"/>
                <a:gd name="T35" fmla="*/ 273 h 847"/>
                <a:gd name="T36" fmla="*/ 1687 w 2838"/>
                <a:gd name="T37" fmla="*/ 244 h 847"/>
                <a:gd name="T38" fmla="*/ 1779 w 2838"/>
                <a:gd name="T39" fmla="*/ 220 h 847"/>
                <a:gd name="T40" fmla="*/ 1880 w 2838"/>
                <a:gd name="T41" fmla="*/ 222 h 847"/>
                <a:gd name="T42" fmla="*/ 1990 w 2838"/>
                <a:gd name="T43" fmla="*/ 251 h 847"/>
                <a:gd name="T44" fmla="*/ 2478 w 2838"/>
                <a:gd name="T45" fmla="*/ 438 h 847"/>
                <a:gd name="T46" fmla="*/ 2746 w 2838"/>
                <a:gd name="T47" fmla="*/ 538 h 847"/>
                <a:gd name="T48" fmla="*/ 2790 w 2838"/>
                <a:gd name="T49" fmla="*/ 560 h 847"/>
                <a:gd name="T50" fmla="*/ 2823 w 2838"/>
                <a:gd name="T51" fmla="*/ 598 h 847"/>
                <a:gd name="T52" fmla="*/ 2838 w 2838"/>
                <a:gd name="T53" fmla="*/ 647 h 847"/>
                <a:gd name="T54" fmla="*/ 2832 w 2838"/>
                <a:gd name="T55" fmla="*/ 701 h 847"/>
                <a:gd name="T56" fmla="*/ 2809 w 2838"/>
                <a:gd name="T57" fmla="*/ 743 h 847"/>
                <a:gd name="T58" fmla="*/ 2773 w 2838"/>
                <a:gd name="T59" fmla="*/ 770 h 847"/>
                <a:gd name="T60" fmla="*/ 2726 w 2838"/>
                <a:gd name="T61" fmla="*/ 781 h 847"/>
                <a:gd name="T62" fmla="*/ 2685 w 2838"/>
                <a:gd name="T63" fmla="*/ 775 h 847"/>
                <a:gd name="T64" fmla="*/ 2618 w 2838"/>
                <a:gd name="T65" fmla="*/ 755 h 847"/>
                <a:gd name="T66" fmla="*/ 2210 w 2838"/>
                <a:gd name="T67" fmla="*/ 595 h 847"/>
                <a:gd name="T68" fmla="*/ 1957 w 2838"/>
                <a:gd name="T69" fmla="*/ 495 h 847"/>
                <a:gd name="T70" fmla="*/ 1859 w 2838"/>
                <a:gd name="T71" fmla="*/ 481 h 847"/>
                <a:gd name="T72" fmla="*/ 1771 w 2838"/>
                <a:gd name="T73" fmla="*/ 493 h 847"/>
                <a:gd name="T74" fmla="*/ 1683 w 2838"/>
                <a:gd name="T75" fmla="*/ 529 h 847"/>
                <a:gd name="T76" fmla="*/ 1348 w 2838"/>
                <a:gd name="T77" fmla="*/ 710 h 847"/>
                <a:gd name="T78" fmla="*/ 1142 w 2838"/>
                <a:gd name="T79" fmla="*/ 822 h 847"/>
                <a:gd name="T80" fmla="*/ 1065 w 2838"/>
                <a:gd name="T81" fmla="*/ 844 h 847"/>
                <a:gd name="T82" fmla="*/ 989 w 2838"/>
                <a:gd name="T83" fmla="*/ 844 h 847"/>
                <a:gd name="T84" fmla="*/ 910 w 2838"/>
                <a:gd name="T85" fmla="*/ 819 h 847"/>
                <a:gd name="T86" fmla="*/ 498 w 2838"/>
                <a:gd name="T87" fmla="*/ 589 h 847"/>
                <a:gd name="T88" fmla="*/ 92 w 2838"/>
                <a:gd name="T89" fmla="*/ 360 h 847"/>
                <a:gd name="T90" fmla="*/ 43 w 2838"/>
                <a:gd name="T91" fmla="*/ 315 h 847"/>
                <a:gd name="T92" fmla="*/ 12 w 2838"/>
                <a:gd name="T93" fmla="*/ 259 h 847"/>
                <a:gd name="T94" fmla="*/ 0 w 2838"/>
                <a:gd name="T95" fmla="*/ 190 h 847"/>
                <a:gd name="T96" fmla="*/ 11 w 2838"/>
                <a:gd name="T97" fmla="*/ 135 h 847"/>
                <a:gd name="T98" fmla="*/ 38 w 2838"/>
                <a:gd name="T99" fmla="*/ 81 h 847"/>
                <a:gd name="T100" fmla="*/ 82 w 2838"/>
                <a:gd name="T101" fmla="*/ 36 h 847"/>
                <a:gd name="T102" fmla="*/ 138 w 2838"/>
                <a:gd name="T103" fmla="*/ 6 h 847"/>
                <a:gd name="T104" fmla="*/ 202 w 2838"/>
                <a:gd name="T105" fmla="*/ 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38" h="847">
                  <a:moveTo>
                    <a:pt x="202" y="0"/>
                  </a:moveTo>
                  <a:lnTo>
                    <a:pt x="237" y="6"/>
                  </a:lnTo>
                  <a:lnTo>
                    <a:pt x="272" y="21"/>
                  </a:lnTo>
                  <a:lnTo>
                    <a:pt x="311" y="41"/>
                  </a:lnTo>
                  <a:lnTo>
                    <a:pt x="355" y="66"/>
                  </a:lnTo>
                  <a:lnTo>
                    <a:pt x="405" y="92"/>
                  </a:lnTo>
                  <a:lnTo>
                    <a:pt x="457" y="122"/>
                  </a:lnTo>
                  <a:lnTo>
                    <a:pt x="514" y="153"/>
                  </a:lnTo>
                  <a:lnTo>
                    <a:pt x="572" y="185"/>
                  </a:lnTo>
                  <a:lnTo>
                    <a:pt x="632" y="218"/>
                  </a:lnTo>
                  <a:lnTo>
                    <a:pt x="692" y="253"/>
                  </a:lnTo>
                  <a:lnTo>
                    <a:pt x="753" y="286"/>
                  </a:lnTo>
                  <a:lnTo>
                    <a:pt x="812" y="320"/>
                  </a:lnTo>
                  <a:lnTo>
                    <a:pt x="868" y="353"/>
                  </a:lnTo>
                  <a:lnTo>
                    <a:pt x="922" y="384"/>
                  </a:lnTo>
                  <a:lnTo>
                    <a:pt x="974" y="413"/>
                  </a:lnTo>
                  <a:lnTo>
                    <a:pt x="1013" y="434"/>
                  </a:lnTo>
                  <a:lnTo>
                    <a:pt x="1051" y="448"/>
                  </a:lnTo>
                  <a:lnTo>
                    <a:pt x="1089" y="458"/>
                  </a:lnTo>
                  <a:lnTo>
                    <a:pt x="1126" y="460"/>
                  </a:lnTo>
                  <a:lnTo>
                    <a:pt x="1138" y="459"/>
                  </a:lnTo>
                  <a:lnTo>
                    <a:pt x="1155" y="455"/>
                  </a:lnTo>
                  <a:lnTo>
                    <a:pt x="1176" y="447"/>
                  </a:lnTo>
                  <a:lnTo>
                    <a:pt x="1203" y="439"/>
                  </a:lnTo>
                  <a:lnTo>
                    <a:pt x="1234" y="429"/>
                  </a:lnTo>
                  <a:lnTo>
                    <a:pt x="1266" y="416"/>
                  </a:lnTo>
                  <a:lnTo>
                    <a:pt x="1302" y="403"/>
                  </a:lnTo>
                  <a:lnTo>
                    <a:pt x="1340" y="389"/>
                  </a:lnTo>
                  <a:lnTo>
                    <a:pt x="1378" y="373"/>
                  </a:lnTo>
                  <a:lnTo>
                    <a:pt x="1416" y="358"/>
                  </a:lnTo>
                  <a:lnTo>
                    <a:pt x="1456" y="342"/>
                  </a:lnTo>
                  <a:lnTo>
                    <a:pt x="1492" y="328"/>
                  </a:lnTo>
                  <a:lnTo>
                    <a:pt x="1528" y="312"/>
                  </a:lnTo>
                  <a:lnTo>
                    <a:pt x="1561" y="298"/>
                  </a:lnTo>
                  <a:lnTo>
                    <a:pt x="1591" y="285"/>
                  </a:lnTo>
                  <a:lnTo>
                    <a:pt x="1617" y="273"/>
                  </a:lnTo>
                  <a:lnTo>
                    <a:pt x="1638" y="264"/>
                  </a:lnTo>
                  <a:lnTo>
                    <a:pt x="1687" y="244"/>
                  </a:lnTo>
                  <a:lnTo>
                    <a:pt x="1733" y="229"/>
                  </a:lnTo>
                  <a:lnTo>
                    <a:pt x="1779" y="220"/>
                  </a:lnTo>
                  <a:lnTo>
                    <a:pt x="1826" y="218"/>
                  </a:lnTo>
                  <a:lnTo>
                    <a:pt x="1880" y="222"/>
                  </a:lnTo>
                  <a:lnTo>
                    <a:pt x="1934" y="232"/>
                  </a:lnTo>
                  <a:lnTo>
                    <a:pt x="1990" y="251"/>
                  </a:lnTo>
                  <a:lnTo>
                    <a:pt x="2233" y="346"/>
                  </a:lnTo>
                  <a:lnTo>
                    <a:pt x="2478" y="438"/>
                  </a:lnTo>
                  <a:lnTo>
                    <a:pt x="2723" y="529"/>
                  </a:lnTo>
                  <a:lnTo>
                    <a:pt x="2746" y="538"/>
                  </a:lnTo>
                  <a:lnTo>
                    <a:pt x="2769" y="548"/>
                  </a:lnTo>
                  <a:lnTo>
                    <a:pt x="2790" y="560"/>
                  </a:lnTo>
                  <a:lnTo>
                    <a:pt x="2809" y="577"/>
                  </a:lnTo>
                  <a:lnTo>
                    <a:pt x="2823" y="598"/>
                  </a:lnTo>
                  <a:lnTo>
                    <a:pt x="2834" y="622"/>
                  </a:lnTo>
                  <a:lnTo>
                    <a:pt x="2838" y="647"/>
                  </a:lnTo>
                  <a:lnTo>
                    <a:pt x="2838" y="674"/>
                  </a:lnTo>
                  <a:lnTo>
                    <a:pt x="2832" y="701"/>
                  </a:lnTo>
                  <a:lnTo>
                    <a:pt x="2822" y="723"/>
                  </a:lnTo>
                  <a:lnTo>
                    <a:pt x="2809" y="743"/>
                  </a:lnTo>
                  <a:lnTo>
                    <a:pt x="2792" y="758"/>
                  </a:lnTo>
                  <a:lnTo>
                    <a:pt x="2773" y="770"/>
                  </a:lnTo>
                  <a:lnTo>
                    <a:pt x="2751" y="778"/>
                  </a:lnTo>
                  <a:lnTo>
                    <a:pt x="2726" y="781"/>
                  </a:lnTo>
                  <a:lnTo>
                    <a:pt x="2719" y="781"/>
                  </a:lnTo>
                  <a:lnTo>
                    <a:pt x="2685" y="775"/>
                  </a:lnTo>
                  <a:lnTo>
                    <a:pt x="2651" y="766"/>
                  </a:lnTo>
                  <a:lnTo>
                    <a:pt x="2618" y="755"/>
                  </a:lnTo>
                  <a:lnTo>
                    <a:pt x="2413" y="675"/>
                  </a:lnTo>
                  <a:lnTo>
                    <a:pt x="2210" y="595"/>
                  </a:lnTo>
                  <a:lnTo>
                    <a:pt x="2007" y="513"/>
                  </a:lnTo>
                  <a:lnTo>
                    <a:pt x="1957" y="495"/>
                  </a:lnTo>
                  <a:lnTo>
                    <a:pt x="1908" y="485"/>
                  </a:lnTo>
                  <a:lnTo>
                    <a:pt x="1859" y="481"/>
                  </a:lnTo>
                  <a:lnTo>
                    <a:pt x="1814" y="484"/>
                  </a:lnTo>
                  <a:lnTo>
                    <a:pt x="1771" y="493"/>
                  </a:lnTo>
                  <a:lnTo>
                    <a:pt x="1726" y="508"/>
                  </a:lnTo>
                  <a:lnTo>
                    <a:pt x="1683" y="529"/>
                  </a:lnTo>
                  <a:lnTo>
                    <a:pt x="1515" y="620"/>
                  </a:lnTo>
                  <a:lnTo>
                    <a:pt x="1348" y="710"/>
                  </a:lnTo>
                  <a:lnTo>
                    <a:pt x="1181" y="804"/>
                  </a:lnTo>
                  <a:lnTo>
                    <a:pt x="1142" y="822"/>
                  </a:lnTo>
                  <a:lnTo>
                    <a:pt x="1104" y="836"/>
                  </a:lnTo>
                  <a:lnTo>
                    <a:pt x="1065" y="844"/>
                  </a:lnTo>
                  <a:lnTo>
                    <a:pt x="1027" y="847"/>
                  </a:lnTo>
                  <a:lnTo>
                    <a:pt x="989" y="844"/>
                  </a:lnTo>
                  <a:lnTo>
                    <a:pt x="950" y="835"/>
                  </a:lnTo>
                  <a:lnTo>
                    <a:pt x="910" y="819"/>
                  </a:lnTo>
                  <a:lnTo>
                    <a:pt x="871" y="799"/>
                  </a:lnTo>
                  <a:lnTo>
                    <a:pt x="498" y="589"/>
                  </a:lnTo>
                  <a:lnTo>
                    <a:pt x="122" y="378"/>
                  </a:lnTo>
                  <a:lnTo>
                    <a:pt x="92" y="360"/>
                  </a:lnTo>
                  <a:lnTo>
                    <a:pt x="66" y="340"/>
                  </a:lnTo>
                  <a:lnTo>
                    <a:pt x="43" y="315"/>
                  </a:lnTo>
                  <a:lnTo>
                    <a:pt x="25" y="289"/>
                  </a:lnTo>
                  <a:lnTo>
                    <a:pt x="12" y="259"/>
                  </a:lnTo>
                  <a:lnTo>
                    <a:pt x="4" y="227"/>
                  </a:lnTo>
                  <a:lnTo>
                    <a:pt x="0" y="190"/>
                  </a:lnTo>
                  <a:lnTo>
                    <a:pt x="3" y="163"/>
                  </a:lnTo>
                  <a:lnTo>
                    <a:pt x="11" y="135"/>
                  </a:lnTo>
                  <a:lnTo>
                    <a:pt x="22" y="107"/>
                  </a:lnTo>
                  <a:lnTo>
                    <a:pt x="38" y="81"/>
                  </a:lnTo>
                  <a:lnTo>
                    <a:pt x="59" y="57"/>
                  </a:lnTo>
                  <a:lnTo>
                    <a:pt x="82" y="36"/>
                  </a:lnTo>
                  <a:lnTo>
                    <a:pt x="109" y="19"/>
                  </a:lnTo>
                  <a:lnTo>
                    <a:pt x="138" y="6"/>
                  </a:lnTo>
                  <a:lnTo>
                    <a:pt x="170" y="0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33" name="Group 12"/>
          <p:cNvGrpSpPr>
            <a:grpSpLocks noChangeAspect="1"/>
          </p:cNvGrpSpPr>
          <p:nvPr/>
        </p:nvGrpSpPr>
        <p:grpSpPr bwMode="auto">
          <a:xfrm>
            <a:off x="3928892" y="2412921"/>
            <a:ext cx="374031" cy="486823"/>
            <a:chOff x="2523" y="443"/>
            <a:chExt cx="2633" cy="342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2523" y="2553"/>
              <a:ext cx="2633" cy="1317"/>
            </a:xfrm>
            <a:custGeom>
              <a:avLst/>
              <a:gdLst>
                <a:gd name="T0" fmla="*/ 1891 w 2633"/>
                <a:gd name="T1" fmla="*/ 156 h 1317"/>
                <a:gd name="T2" fmla="*/ 2187 w 2633"/>
                <a:gd name="T3" fmla="*/ 159 h 1317"/>
                <a:gd name="T4" fmla="*/ 2277 w 2633"/>
                <a:gd name="T5" fmla="*/ 179 h 1317"/>
                <a:gd name="T6" fmla="*/ 2355 w 2633"/>
                <a:gd name="T7" fmla="*/ 220 h 1317"/>
                <a:gd name="T8" fmla="*/ 2425 w 2633"/>
                <a:gd name="T9" fmla="*/ 281 h 1317"/>
                <a:gd name="T10" fmla="*/ 2486 w 2633"/>
                <a:gd name="T11" fmla="*/ 365 h 1317"/>
                <a:gd name="T12" fmla="*/ 2534 w 2633"/>
                <a:gd name="T13" fmla="*/ 463 h 1317"/>
                <a:gd name="T14" fmla="*/ 2570 w 2633"/>
                <a:gd name="T15" fmla="*/ 571 h 1317"/>
                <a:gd name="T16" fmla="*/ 2597 w 2633"/>
                <a:gd name="T17" fmla="*/ 685 h 1317"/>
                <a:gd name="T18" fmla="*/ 2615 w 2633"/>
                <a:gd name="T19" fmla="*/ 802 h 1317"/>
                <a:gd name="T20" fmla="*/ 2627 w 2633"/>
                <a:gd name="T21" fmla="*/ 917 h 1317"/>
                <a:gd name="T22" fmla="*/ 2632 w 2633"/>
                <a:gd name="T23" fmla="*/ 1027 h 1317"/>
                <a:gd name="T24" fmla="*/ 2633 w 2633"/>
                <a:gd name="T25" fmla="*/ 1128 h 1317"/>
                <a:gd name="T26" fmla="*/ 2631 w 2633"/>
                <a:gd name="T27" fmla="*/ 1217 h 1317"/>
                <a:gd name="T28" fmla="*/ 2627 w 2633"/>
                <a:gd name="T29" fmla="*/ 1288 h 1317"/>
                <a:gd name="T30" fmla="*/ 14 w 2633"/>
                <a:gd name="T31" fmla="*/ 1317 h 1317"/>
                <a:gd name="T32" fmla="*/ 8 w 2633"/>
                <a:gd name="T33" fmla="*/ 1256 h 1317"/>
                <a:gd name="T34" fmla="*/ 3 w 2633"/>
                <a:gd name="T35" fmla="*/ 1177 h 1317"/>
                <a:gd name="T36" fmla="*/ 0 w 2633"/>
                <a:gd name="T37" fmla="*/ 1083 h 1317"/>
                <a:gd name="T38" fmla="*/ 0 w 2633"/>
                <a:gd name="T39" fmla="*/ 979 h 1317"/>
                <a:gd name="T40" fmla="*/ 5 w 2633"/>
                <a:gd name="T41" fmla="*/ 868 h 1317"/>
                <a:gd name="T42" fmla="*/ 17 w 2633"/>
                <a:gd name="T43" fmla="*/ 752 h 1317"/>
                <a:gd name="T44" fmla="*/ 37 w 2633"/>
                <a:gd name="T45" fmla="*/ 637 h 1317"/>
                <a:gd name="T46" fmla="*/ 66 w 2633"/>
                <a:gd name="T47" fmla="*/ 527 h 1317"/>
                <a:gd name="T48" fmla="*/ 105 w 2633"/>
                <a:gd name="T49" fmla="*/ 424 h 1317"/>
                <a:gd name="T50" fmla="*/ 159 w 2633"/>
                <a:gd name="T51" fmla="*/ 332 h 1317"/>
                <a:gd name="T52" fmla="*/ 221 w 2633"/>
                <a:gd name="T53" fmla="*/ 259 h 1317"/>
                <a:gd name="T54" fmla="*/ 290 w 2633"/>
                <a:gd name="T55" fmla="*/ 207 h 1317"/>
                <a:gd name="T56" fmla="*/ 367 w 2633"/>
                <a:gd name="T57" fmla="*/ 174 h 1317"/>
                <a:gd name="T58" fmla="*/ 456 w 2633"/>
                <a:gd name="T59" fmla="*/ 156 h 1317"/>
                <a:gd name="T60" fmla="*/ 762 w 2633"/>
                <a:gd name="T61" fmla="*/ 154 h 1317"/>
                <a:gd name="T62" fmla="*/ 957 w 2633"/>
                <a:gd name="T63" fmla="*/ 51 h 1317"/>
                <a:gd name="T64" fmla="*/ 1065 w 2633"/>
                <a:gd name="T65" fmla="*/ 107 h 1317"/>
                <a:gd name="T66" fmla="*/ 1183 w 2633"/>
                <a:gd name="T67" fmla="*/ 142 h 1317"/>
                <a:gd name="T68" fmla="*/ 1307 w 2633"/>
                <a:gd name="T69" fmla="*/ 154 h 1317"/>
                <a:gd name="T70" fmla="*/ 1421 w 2633"/>
                <a:gd name="T71" fmla="*/ 144 h 1317"/>
                <a:gd name="T72" fmla="*/ 1531 w 2633"/>
                <a:gd name="T73" fmla="*/ 113 h 1317"/>
                <a:gd name="T74" fmla="*/ 1634 w 2633"/>
                <a:gd name="T75" fmla="*/ 65 h 1317"/>
                <a:gd name="T76" fmla="*/ 1728 w 2633"/>
                <a:gd name="T77" fmla="*/ 0 h 1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33" h="1317">
                  <a:moveTo>
                    <a:pt x="1728" y="0"/>
                  </a:moveTo>
                  <a:lnTo>
                    <a:pt x="1891" y="156"/>
                  </a:lnTo>
                  <a:lnTo>
                    <a:pt x="2138" y="156"/>
                  </a:lnTo>
                  <a:lnTo>
                    <a:pt x="2187" y="159"/>
                  </a:lnTo>
                  <a:lnTo>
                    <a:pt x="2233" y="166"/>
                  </a:lnTo>
                  <a:lnTo>
                    <a:pt x="2277" y="179"/>
                  </a:lnTo>
                  <a:lnTo>
                    <a:pt x="2317" y="197"/>
                  </a:lnTo>
                  <a:lnTo>
                    <a:pt x="2355" y="220"/>
                  </a:lnTo>
                  <a:lnTo>
                    <a:pt x="2391" y="248"/>
                  </a:lnTo>
                  <a:lnTo>
                    <a:pt x="2425" y="281"/>
                  </a:lnTo>
                  <a:lnTo>
                    <a:pt x="2458" y="322"/>
                  </a:lnTo>
                  <a:lnTo>
                    <a:pt x="2486" y="365"/>
                  </a:lnTo>
                  <a:lnTo>
                    <a:pt x="2512" y="412"/>
                  </a:lnTo>
                  <a:lnTo>
                    <a:pt x="2534" y="463"/>
                  </a:lnTo>
                  <a:lnTo>
                    <a:pt x="2554" y="515"/>
                  </a:lnTo>
                  <a:lnTo>
                    <a:pt x="2570" y="571"/>
                  </a:lnTo>
                  <a:lnTo>
                    <a:pt x="2585" y="627"/>
                  </a:lnTo>
                  <a:lnTo>
                    <a:pt x="2597" y="685"/>
                  </a:lnTo>
                  <a:lnTo>
                    <a:pt x="2608" y="744"/>
                  </a:lnTo>
                  <a:lnTo>
                    <a:pt x="2615" y="802"/>
                  </a:lnTo>
                  <a:lnTo>
                    <a:pt x="2623" y="860"/>
                  </a:lnTo>
                  <a:lnTo>
                    <a:pt x="2627" y="917"/>
                  </a:lnTo>
                  <a:lnTo>
                    <a:pt x="2630" y="973"/>
                  </a:lnTo>
                  <a:lnTo>
                    <a:pt x="2632" y="1027"/>
                  </a:lnTo>
                  <a:lnTo>
                    <a:pt x="2633" y="1079"/>
                  </a:lnTo>
                  <a:lnTo>
                    <a:pt x="2633" y="1128"/>
                  </a:lnTo>
                  <a:lnTo>
                    <a:pt x="2632" y="1175"/>
                  </a:lnTo>
                  <a:lnTo>
                    <a:pt x="2631" y="1217"/>
                  </a:lnTo>
                  <a:lnTo>
                    <a:pt x="2629" y="1255"/>
                  </a:lnTo>
                  <a:lnTo>
                    <a:pt x="2627" y="1288"/>
                  </a:lnTo>
                  <a:lnTo>
                    <a:pt x="2625" y="1317"/>
                  </a:lnTo>
                  <a:lnTo>
                    <a:pt x="14" y="1317"/>
                  </a:lnTo>
                  <a:lnTo>
                    <a:pt x="10" y="1288"/>
                  </a:lnTo>
                  <a:lnTo>
                    <a:pt x="8" y="1256"/>
                  </a:lnTo>
                  <a:lnTo>
                    <a:pt x="5" y="1219"/>
                  </a:lnTo>
                  <a:lnTo>
                    <a:pt x="3" y="1177"/>
                  </a:lnTo>
                  <a:lnTo>
                    <a:pt x="1" y="1131"/>
                  </a:lnTo>
                  <a:lnTo>
                    <a:pt x="0" y="1083"/>
                  </a:lnTo>
                  <a:lnTo>
                    <a:pt x="0" y="1032"/>
                  </a:lnTo>
                  <a:lnTo>
                    <a:pt x="0" y="979"/>
                  </a:lnTo>
                  <a:lnTo>
                    <a:pt x="2" y="924"/>
                  </a:lnTo>
                  <a:lnTo>
                    <a:pt x="5" y="868"/>
                  </a:lnTo>
                  <a:lnTo>
                    <a:pt x="10" y="810"/>
                  </a:lnTo>
                  <a:lnTo>
                    <a:pt x="17" y="752"/>
                  </a:lnTo>
                  <a:lnTo>
                    <a:pt x="26" y="695"/>
                  </a:lnTo>
                  <a:lnTo>
                    <a:pt x="37" y="637"/>
                  </a:lnTo>
                  <a:lnTo>
                    <a:pt x="50" y="582"/>
                  </a:lnTo>
                  <a:lnTo>
                    <a:pt x="66" y="527"/>
                  </a:lnTo>
                  <a:lnTo>
                    <a:pt x="85" y="474"/>
                  </a:lnTo>
                  <a:lnTo>
                    <a:pt x="105" y="424"/>
                  </a:lnTo>
                  <a:lnTo>
                    <a:pt x="130" y="376"/>
                  </a:lnTo>
                  <a:lnTo>
                    <a:pt x="159" y="332"/>
                  </a:lnTo>
                  <a:lnTo>
                    <a:pt x="190" y="291"/>
                  </a:lnTo>
                  <a:lnTo>
                    <a:pt x="221" y="259"/>
                  </a:lnTo>
                  <a:lnTo>
                    <a:pt x="255" y="231"/>
                  </a:lnTo>
                  <a:lnTo>
                    <a:pt x="290" y="207"/>
                  </a:lnTo>
                  <a:lnTo>
                    <a:pt x="328" y="188"/>
                  </a:lnTo>
                  <a:lnTo>
                    <a:pt x="367" y="174"/>
                  </a:lnTo>
                  <a:lnTo>
                    <a:pt x="410" y="163"/>
                  </a:lnTo>
                  <a:lnTo>
                    <a:pt x="456" y="156"/>
                  </a:lnTo>
                  <a:lnTo>
                    <a:pt x="504" y="154"/>
                  </a:lnTo>
                  <a:lnTo>
                    <a:pt x="762" y="154"/>
                  </a:lnTo>
                  <a:lnTo>
                    <a:pt x="907" y="15"/>
                  </a:lnTo>
                  <a:lnTo>
                    <a:pt x="957" y="51"/>
                  </a:lnTo>
                  <a:lnTo>
                    <a:pt x="1010" y="81"/>
                  </a:lnTo>
                  <a:lnTo>
                    <a:pt x="1065" y="107"/>
                  </a:lnTo>
                  <a:lnTo>
                    <a:pt x="1123" y="127"/>
                  </a:lnTo>
                  <a:lnTo>
                    <a:pt x="1183" y="142"/>
                  </a:lnTo>
                  <a:lnTo>
                    <a:pt x="1244" y="151"/>
                  </a:lnTo>
                  <a:lnTo>
                    <a:pt x="1307" y="154"/>
                  </a:lnTo>
                  <a:lnTo>
                    <a:pt x="1365" y="152"/>
                  </a:lnTo>
                  <a:lnTo>
                    <a:pt x="1421" y="144"/>
                  </a:lnTo>
                  <a:lnTo>
                    <a:pt x="1478" y="131"/>
                  </a:lnTo>
                  <a:lnTo>
                    <a:pt x="1531" y="113"/>
                  </a:lnTo>
                  <a:lnTo>
                    <a:pt x="1583" y="91"/>
                  </a:lnTo>
                  <a:lnTo>
                    <a:pt x="1634" y="65"/>
                  </a:lnTo>
                  <a:lnTo>
                    <a:pt x="1682" y="34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3072" y="1609"/>
              <a:ext cx="1535" cy="979"/>
            </a:xfrm>
            <a:custGeom>
              <a:avLst/>
              <a:gdLst>
                <a:gd name="T0" fmla="*/ 1457 w 1535"/>
                <a:gd name="T1" fmla="*/ 0 h 979"/>
                <a:gd name="T2" fmla="*/ 1497 w 1535"/>
                <a:gd name="T3" fmla="*/ 47 h 979"/>
                <a:gd name="T4" fmla="*/ 1525 w 1535"/>
                <a:gd name="T5" fmla="*/ 106 h 979"/>
                <a:gd name="T6" fmla="*/ 1535 w 1535"/>
                <a:gd name="T7" fmla="*/ 175 h 979"/>
                <a:gd name="T8" fmla="*/ 1526 w 1535"/>
                <a:gd name="T9" fmla="*/ 242 h 979"/>
                <a:gd name="T10" fmla="*/ 1500 w 1535"/>
                <a:gd name="T11" fmla="*/ 300 h 979"/>
                <a:gd name="T12" fmla="*/ 1459 w 1535"/>
                <a:gd name="T13" fmla="*/ 347 h 979"/>
                <a:gd name="T14" fmla="*/ 1408 w 1535"/>
                <a:gd name="T15" fmla="*/ 377 h 979"/>
                <a:gd name="T16" fmla="*/ 1348 w 1535"/>
                <a:gd name="T17" fmla="*/ 387 h 979"/>
                <a:gd name="T18" fmla="*/ 1334 w 1535"/>
                <a:gd name="T19" fmla="*/ 448 h 979"/>
                <a:gd name="T20" fmla="*/ 1302 w 1535"/>
                <a:gd name="T21" fmla="*/ 560 h 979"/>
                <a:gd name="T22" fmla="*/ 1255 w 1535"/>
                <a:gd name="T23" fmla="*/ 664 h 979"/>
                <a:gd name="T24" fmla="*/ 1194 w 1535"/>
                <a:gd name="T25" fmla="*/ 755 h 979"/>
                <a:gd name="T26" fmla="*/ 1136 w 1535"/>
                <a:gd name="T27" fmla="*/ 819 h 979"/>
                <a:gd name="T28" fmla="*/ 1092 w 1535"/>
                <a:gd name="T29" fmla="*/ 857 h 979"/>
                <a:gd name="T30" fmla="*/ 1030 w 1535"/>
                <a:gd name="T31" fmla="*/ 900 h 979"/>
                <a:gd name="T32" fmla="*/ 952 w 1535"/>
                <a:gd name="T33" fmla="*/ 940 h 979"/>
                <a:gd name="T34" fmla="*/ 856 w 1535"/>
                <a:gd name="T35" fmla="*/ 969 h 979"/>
                <a:gd name="T36" fmla="*/ 752 w 1535"/>
                <a:gd name="T37" fmla="*/ 979 h 979"/>
                <a:gd name="T38" fmla="*/ 650 w 1535"/>
                <a:gd name="T39" fmla="*/ 969 h 979"/>
                <a:gd name="T40" fmla="*/ 553 w 1535"/>
                <a:gd name="T41" fmla="*/ 940 h 979"/>
                <a:gd name="T42" fmla="*/ 475 w 1535"/>
                <a:gd name="T43" fmla="*/ 900 h 979"/>
                <a:gd name="T44" fmla="*/ 413 w 1535"/>
                <a:gd name="T45" fmla="*/ 857 h 979"/>
                <a:gd name="T46" fmla="*/ 368 w 1535"/>
                <a:gd name="T47" fmla="*/ 819 h 979"/>
                <a:gd name="T48" fmla="*/ 311 w 1535"/>
                <a:gd name="T49" fmla="*/ 755 h 979"/>
                <a:gd name="T50" fmla="*/ 249 w 1535"/>
                <a:gd name="T51" fmla="*/ 664 h 979"/>
                <a:gd name="T52" fmla="*/ 201 w 1535"/>
                <a:gd name="T53" fmla="*/ 559 h 979"/>
                <a:gd name="T54" fmla="*/ 170 w 1535"/>
                <a:gd name="T55" fmla="*/ 446 h 979"/>
                <a:gd name="T56" fmla="*/ 131 w 1535"/>
                <a:gd name="T57" fmla="*/ 378 h 979"/>
                <a:gd name="T58" fmla="*/ 78 w 1535"/>
                <a:gd name="T59" fmla="*/ 348 h 979"/>
                <a:gd name="T60" fmla="*/ 37 w 1535"/>
                <a:gd name="T61" fmla="*/ 302 h 979"/>
                <a:gd name="T62" fmla="*/ 9 w 1535"/>
                <a:gd name="T63" fmla="*/ 243 h 979"/>
                <a:gd name="T64" fmla="*/ 0 w 1535"/>
                <a:gd name="T65" fmla="*/ 175 h 979"/>
                <a:gd name="T66" fmla="*/ 9 w 1535"/>
                <a:gd name="T67" fmla="*/ 106 h 979"/>
                <a:gd name="T68" fmla="*/ 36 w 1535"/>
                <a:gd name="T69" fmla="*/ 47 h 979"/>
                <a:gd name="T70" fmla="*/ 78 w 1535"/>
                <a:gd name="T71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5" h="979">
                  <a:moveTo>
                    <a:pt x="78" y="0"/>
                  </a:moveTo>
                  <a:lnTo>
                    <a:pt x="1457" y="0"/>
                  </a:lnTo>
                  <a:lnTo>
                    <a:pt x="1479" y="22"/>
                  </a:lnTo>
                  <a:lnTo>
                    <a:pt x="1497" y="47"/>
                  </a:lnTo>
                  <a:lnTo>
                    <a:pt x="1513" y="75"/>
                  </a:lnTo>
                  <a:lnTo>
                    <a:pt x="1525" y="106"/>
                  </a:lnTo>
                  <a:lnTo>
                    <a:pt x="1532" y="139"/>
                  </a:lnTo>
                  <a:lnTo>
                    <a:pt x="1535" y="175"/>
                  </a:lnTo>
                  <a:lnTo>
                    <a:pt x="1532" y="209"/>
                  </a:lnTo>
                  <a:lnTo>
                    <a:pt x="1526" y="242"/>
                  </a:lnTo>
                  <a:lnTo>
                    <a:pt x="1514" y="273"/>
                  </a:lnTo>
                  <a:lnTo>
                    <a:pt x="1500" y="300"/>
                  </a:lnTo>
                  <a:lnTo>
                    <a:pt x="1481" y="325"/>
                  </a:lnTo>
                  <a:lnTo>
                    <a:pt x="1459" y="347"/>
                  </a:lnTo>
                  <a:lnTo>
                    <a:pt x="1435" y="363"/>
                  </a:lnTo>
                  <a:lnTo>
                    <a:pt x="1408" y="377"/>
                  </a:lnTo>
                  <a:lnTo>
                    <a:pt x="1378" y="385"/>
                  </a:lnTo>
                  <a:lnTo>
                    <a:pt x="1348" y="387"/>
                  </a:lnTo>
                  <a:lnTo>
                    <a:pt x="1343" y="387"/>
                  </a:lnTo>
                  <a:lnTo>
                    <a:pt x="1334" y="448"/>
                  </a:lnTo>
                  <a:lnTo>
                    <a:pt x="1320" y="505"/>
                  </a:lnTo>
                  <a:lnTo>
                    <a:pt x="1302" y="560"/>
                  </a:lnTo>
                  <a:lnTo>
                    <a:pt x="1280" y="614"/>
                  </a:lnTo>
                  <a:lnTo>
                    <a:pt x="1255" y="664"/>
                  </a:lnTo>
                  <a:lnTo>
                    <a:pt x="1226" y="711"/>
                  </a:lnTo>
                  <a:lnTo>
                    <a:pt x="1194" y="755"/>
                  </a:lnTo>
                  <a:lnTo>
                    <a:pt x="1158" y="797"/>
                  </a:lnTo>
                  <a:lnTo>
                    <a:pt x="1136" y="819"/>
                  </a:lnTo>
                  <a:lnTo>
                    <a:pt x="1114" y="839"/>
                  </a:lnTo>
                  <a:lnTo>
                    <a:pt x="1092" y="857"/>
                  </a:lnTo>
                  <a:lnTo>
                    <a:pt x="1061" y="880"/>
                  </a:lnTo>
                  <a:lnTo>
                    <a:pt x="1030" y="900"/>
                  </a:lnTo>
                  <a:lnTo>
                    <a:pt x="998" y="919"/>
                  </a:lnTo>
                  <a:lnTo>
                    <a:pt x="952" y="940"/>
                  </a:lnTo>
                  <a:lnTo>
                    <a:pt x="905" y="956"/>
                  </a:lnTo>
                  <a:lnTo>
                    <a:pt x="856" y="969"/>
                  </a:lnTo>
                  <a:lnTo>
                    <a:pt x="805" y="976"/>
                  </a:lnTo>
                  <a:lnTo>
                    <a:pt x="752" y="979"/>
                  </a:lnTo>
                  <a:lnTo>
                    <a:pt x="700" y="976"/>
                  </a:lnTo>
                  <a:lnTo>
                    <a:pt x="650" y="969"/>
                  </a:lnTo>
                  <a:lnTo>
                    <a:pt x="600" y="956"/>
                  </a:lnTo>
                  <a:lnTo>
                    <a:pt x="553" y="940"/>
                  </a:lnTo>
                  <a:lnTo>
                    <a:pt x="507" y="919"/>
                  </a:lnTo>
                  <a:lnTo>
                    <a:pt x="475" y="900"/>
                  </a:lnTo>
                  <a:lnTo>
                    <a:pt x="443" y="880"/>
                  </a:lnTo>
                  <a:lnTo>
                    <a:pt x="413" y="857"/>
                  </a:lnTo>
                  <a:lnTo>
                    <a:pt x="390" y="839"/>
                  </a:lnTo>
                  <a:lnTo>
                    <a:pt x="368" y="819"/>
                  </a:lnTo>
                  <a:lnTo>
                    <a:pt x="346" y="797"/>
                  </a:lnTo>
                  <a:lnTo>
                    <a:pt x="311" y="755"/>
                  </a:lnTo>
                  <a:lnTo>
                    <a:pt x="279" y="711"/>
                  </a:lnTo>
                  <a:lnTo>
                    <a:pt x="249" y="664"/>
                  </a:lnTo>
                  <a:lnTo>
                    <a:pt x="223" y="612"/>
                  </a:lnTo>
                  <a:lnTo>
                    <a:pt x="201" y="559"/>
                  </a:lnTo>
                  <a:lnTo>
                    <a:pt x="184" y="504"/>
                  </a:lnTo>
                  <a:lnTo>
                    <a:pt x="170" y="446"/>
                  </a:lnTo>
                  <a:lnTo>
                    <a:pt x="161" y="386"/>
                  </a:lnTo>
                  <a:lnTo>
                    <a:pt x="131" y="378"/>
                  </a:lnTo>
                  <a:lnTo>
                    <a:pt x="103" y="366"/>
                  </a:lnTo>
                  <a:lnTo>
                    <a:pt x="78" y="348"/>
                  </a:lnTo>
                  <a:lnTo>
                    <a:pt x="56" y="327"/>
                  </a:lnTo>
                  <a:lnTo>
                    <a:pt x="37" y="302"/>
                  </a:lnTo>
                  <a:lnTo>
                    <a:pt x="21" y="274"/>
                  </a:lnTo>
                  <a:lnTo>
                    <a:pt x="9" y="243"/>
                  </a:lnTo>
                  <a:lnTo>
                    <a:pt x="2" y="209"/>
                  </a:lnTo>
                  <a:lnTo>
                    <a:pt x="0" y="175"/>
                  </a:lnTo>
                  <a:lnTo>
                    <a:pt x="2" y="139"/>
                  </a:lnTo>
                  <a:lnTo>
                    <a:pt x="9" y="106"/>
                  </a:lnTo>
                  <a:lnTo>
                    <a:pt x="21" y="75"/>
                  </a:lnTo>
                  <a:lnTo>
                    <a:pt x="36" y="47"/>
                  </a:lnTo>
                  <a:lnTo>
                    <a:pt x="56" y="22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3013" y="684"/>
              <a:ext cx="1651" cy="802"/>
            </a:xfrm>
            <a:custGeom>
              <a:avLst/>
              <a:gdLst>
                <a:gd name="T0" fmla="*/ 551 w 1651"/>
                <a:gd name="T1" fmla="*/ 0 h 802"/>
                <a:gd name="T2" fmla="*/ 551 w 1651"/>
                <a:gd name="T3" fmla="*/ 524 h 802"/>
                <a:gd name="T4" fmla="*/ 551 w 1651"/>
                <a:gd name="T5" fmla="*/ 535 h 802"/>
                <a:gd name="T6" fmla="*/ 554 w 1651"/>
                <a:gd name="T7" fmla="*/ 546 h 802"/>
                <a:gd name="T8" fmla="*/ 558 w 1651"/>
                <a:gd name="T9" fmla="*/ 566 h 802"/>
                <a:gd name="T10" fmla="*/ 565 w 1651"/>
                <a:gd name="T11" fmla="*/ 586 h 802"/>
                <a:gd name="T12" fmla="*/ 575 w 1651"/>
                <a:gd name="T13" fmla="*/ 604 h 802"/>
                <a:gd name="T14" fmla="*/ 590 w 1651"/>
                <a:gd name="T15" fmla="*/ 625 h 802"/>
                <a:gd name="T16" fmla="*/ 608 w 1651"/>
                <a:gd name="T17" fmla="*/ 643 h 802"/>
                <a:gd name="T18" fmla="*/ 629 w 1651"/>
                <a:gd name="T19" fmla="*/ 657 h 802"/>
                <a:gd name="T20" fmla="*/ 652 w 1651"/>
                <a:gd name="T21" fmla="*/ 668 h 802"/>
                <a:gd name="T22" fmla="*/ 678 w 1651"/>
                <a:gd name="T23" fmla="*/ 675 h 802"/>
                <a:gd name="T24" fmla="*/ 705 w 1651"/>
                <a:gd name="T25" fmla="*/ 677 h 802"/>
                <a:gd name="T26" fmla="*/ 951 w 1651"/>
                <a:gd name="T27" fmla="*/ 677 h 802"/>
                <a:gd name="T28" fmla="*/ 980 w 1651"/>
                <a:gd name="T29" fmla="*/ 674 h 802"/>
                <a:gd name="T30" fmla="*/ 1006 w 1651"/>
                <a:gd name="T31" fmla="*/ 665 h 802"/>
                <a:gd name="T32" fmla="*/ 1032 w 1651"/>
                <a:gd name="T33" fmla="*/ 653 h 802"/>
                <a:gd name="T34" fmla="*/ 1053 w 1651"/>
                <a:gd name="T35" fmla="*/ 636 h 802"/>
                <a:gd name="T36" fmla="*/ 1072 w 1651"/>
                <a:gd name="T37" fmla="*/ 615 h 802"/>
                <a:gd name="T38" fmla="*/ 1087 w 1651"/>
                <a:gd name="T39" fmla="*/ 593 h 802"/>
                <a:gd name="T40" fmla="*/ 1095 w 1651"/>
                <a:gd name="T41" fmla="*/ 573 h 802"/>
                <a:gd name="T42" fmla="*/ 1099 w 1651"/>
                <a:gd name="T43" fmla="*/ 553 h 802"/>
                <a:gd name="T44" fmla="*/ 1103 w 1651"/>
                <a:gd name="T45" fmla="*/ 532 h 802"/>
                <a:gd name="T46" fmla="*/ 1103 w 1651"/>
                <a:gd name="T47" fmla="*/ 2 h 802"/>
                <a:gd name="T48" fmla="*/ 1157 w 1651"/>
                <a:gd name="T49" fmla="*/ 33 h 802"/>
                <a:gd name="T50" fmla="*/ 1209 w 1651"/>
                <a:gd name="T51" fmla="*/ 69 h 802"/>
                <a:gd name="T52" fmla="*/ 1258 w 1651"/>
                <a:gd name="T53" fmla="*/ 108 h 802"/>
                <a:gd name="T54" fmla="*/ 1305 w 1651"/>
                <a:gd name="T55" fmla="*/ 152 h 802"/>
                <a:gd name="T56" fmla="*/ 1349 w 1651"/>
                <a:gd name="T57" fmla="*/ 198 h 802"/>
                <a:gd name="T58" fmla="*/ 1388 w 1651"/>
                <a:gd name="T59" fmla="*/ 247 h 802"/>
                <a:gd name="T60" fmla="*/ 1425 w 1651"/>
                <a:gd name="T61" fmla="*/ 298 h 802"/>
                <a:gd name="T62" fmla="*/ 1457 w 1651"/>
                <a:gd name="T63" fmla="*/ 351 h 802"/>
                <a:gd name="T64" fmla="*/ 1486 w 1651"/>
                <a:gd name="T65" fmla="*/ 405 h 802"/>
                <a:gd name="T66" fmla="*/ 1508 w 1651"/>
                <a:gd name="T67" fmla="*/ 459 h 802"/>
                <a:gd name="T68" fmla="*/ 1528 w 1651"/>
                <a:gd name="T69" fmla="*/ 514 h 802"/>
                <a:gd name="T70" fmla="*/ 1542 w 1651"/>
                <a:gd name="T71" fmla="*/ 557 h 802"/>
                <a:gd name="T72" fmla="*/ 1651 w 1651"/>
                <a:gd name="T73" fmla="*/ 557 h 802"/>
                <a:gd name="T74" fmla="*/ 1651 w 1651"/>
                <a:gd name="T75" fmla="*/ 802 h 802"/>
                <a:gd name="T76" fmla="*/ 0 w 1651"/>
                <a:gd name="T77" fmla="*/ 802 h 802"/>
                <a:gd name="T78" fmla="*/ 0 w 1651"/>
                <a:gd name="T79" fmla="*/ 557 h 802"/>
                <a:gd name="T80" fmla="*/ 112 w 1651"/>
                <a:gd name="T81" fmla="*/ 557 h 802"/>
                <a:gd name="T82" fmla="*/ 126 w 1651"/>
                <a:gd name="T83" fmla="*/ 514 h 802"/>
                <a:gd name="T84" fmla="*/ 146 w 1651"/>
                <a:gd name="T85" fmla="*/ 459 h 802"/>
                <a:gd name="T86" fmla="*/ 169 w 1651"/>
                <a:gd name="T87" fmla="*/ 405 h 802"/>
                <a:gd name="T88" fmla="*/ 197 w 1651"/>
                <a:gd name="T89" fmla="*/ 351 h 802"/>
                <a:gd name="T90" fmla="*/ 229 w 1651"/>
                <a:gd name="T91" fmla="*/ 298 h 802"/>
                <a:gd name="T92" fmla="*/ 266 w 1651"/>
                <a:gd name="T93" fmla="*/ 247 h 802"/>
                <a:gd name="T94" fmla="*/ 305 w 1651"/>
                <a:gd name="T95" fmla="*/ 198 h 802"/>
                <a:gd name="T96" fmla="*/ 349 w 1651"/>
                <a:gd name="T97" fmla="*/ 151 h 802"/>
                <a:gd name="T98" fmla="*/ 395 w 1651"/>
                <a:gd name="T99" fmla="*/ 107 h 802"/>
                <a:gd name="T100" fmla="*/ 445 w 1651"/>
                <a:gd name="T101" fmla="*/ 67 h 802"/>
                <a:gd name="T102" fmla="*/ 497 w 1651"/>
                <a:gd name="T103" fmla="*/ 31 h 802"/>
                <a:gd name="T104" fmla="*/ 551 w 1651"/>
                <a:gd name="T105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51" h="802">
                  <a:moveTo>
                    <a:pt x="551" y="0"/>
                  </a:moveTo>
                  <a:lnTo>
                    <a:pt x="551" y="524"/>
                  </a:lnTo>
                  <a:lnTo>
                    <a:pt x="551" y="535"/>
                  </a:lnTo>
                  <a:lnTo>
                    <a:pt x="554" y="546"/>
                  </a:lnTo>
                  <a:lnTo>
                    <a:pt x="558" y="566"/>
                  </a:lnTo>
                  <a:lnTo>
                    <a:pt x="565" y="586"/>
                  </a:lnTo>
                  <a:lnTo>
                    <a:pt x="575" y="604"/>
                  </a:lnTo>
                  <a:lnTo>
                    <a:pt x="590" y="625"/>
                  </a:lnTo>
                  <a:lnTo>
                    <a:pt x="608" y="643"/>
                  </a:lnTo>
                  <a:lnTo>
                    <a:pt x="629" y="657"/>
                  </a:lnTo>
                  <a:lnTo>
                    <a:pt x="652" y="668"/>
                  </a:lnTo>
                  <a:lnTo>
                    <a:pt x="678" y="675"/>
                  </a:lnTo>
                  <a:lnTo>
                    <a:pt x="705" y="677"/>
                  </a:lnTo>
                  <a:lnTo>
                    <a:pt x="951" y="677"/>
                  </a:lnTo>
                  <a:lnTo>
                    <a:pt x="980" y="674"/>
                  </a:lnTo>
                  <a:lnTo>
                    <a:pt x="1006" y="665"/>
                  </a:lnTo>
                  <a:lnTo>
                    <a:pt x="1032" y="653"/>
                  </a:lnTo>
                  <a:lnTo>
                    <a:pt x="1053" y="636"/>
                  </a:lnTo>
                  <a:lnTo>
                    <a:pt x="1072" y="615"/>
                  </a:lnTo>
                  <a:lnTo>
                    <a:pt x="1087" y="593"/>
                  </a:lnTo>
                  <a:lnTo>
                    <a:pt x="1095" y="573"/>
                  </a:lnTo>
                  <a:lnTo>
                    <a:pt x="1099" y="553"/>
                  </a:lnTo>
                  <a:lnTo>
                    <a:pt x="1103" y="532"/>
                  </a:lnTo>
                  <a:lnTo>
                    <a:pt x="1103" y="2"/>
                  </a:lnTo>
                  <a:lnTo>
                    <a:pt x="1157" y="33"/>
                  </a:lnTo>
                  <a:lnTo>
                    <a:pt x="1209" y="69"/>
                  </a:lnTo>
                  <a:lnTo>
                    <a:pt x="1258" y="108"/>
                  </a:lnTo>
                  <a:lnTo>
                    <a:pt x="1305" y="152"/>
                  </a:lnTo>
                  <a:lnTo>
                    <a:pt x="1349" y="198"/>
                  </a:lnTo>
                  <a:lnTo>
                    <a:pt x="1388" y="247"/>
                  </a:lnTo>
                  <a:lnTo>
                    <a:pt x="1425" y="298"/>
                  </a:lnTo>
                  <a:lnTo>
                    <a:pt x="1457" y="351"/>
                  </a:lnTo>
                  <a:lnTo>
                    <a:pt x="1486" y="405"/>
                  </a:lnTo>
                  <a:lnTo>
                    <a:pt x="1508" y="459"/>
                  </a:lnTo>
                  <a:lnTo>
                    <a:pt x="1528" y="514"/>
                  </a:lnTo>
                  <a:lnTo>
                    <a:pt x="1542" y="557"/>
                  </a:lnTo>
                  <a:lnTo>
                    <a:pt x="1651" y="557"/>
                  </a:lnTo>
                  <a:lnTo>
                    <a:pt x="1651" y="802"/>
                  </a:lnTo>
                  <a:lnTo>
                    <a:pt x="0" y="802"/>
                  </a:lnTo>
                  <a:lnTo>
                    <a:pt x="0" y="557"/>
                  </a:lnTo>
                  <a:lnTo>
                    <a:pt x="112" y="557"/>
                  </a:lnTo>
                  <a:lnTo>
                    <a:pt x="126" y="514"/>
                  </a:lnTo>
                  <a:lnTo>
                    <a:pt x="146" y="459"/>
                  </a:lnTo>
                  <a:lnTo>
                    <a:pt x="169" y="405"/>
                  </a:lnTo>
                  <a:lnTo>
                    <a:pt x="197" y="351"/>
                  </a:lnTo>
                  <a:lnTo>
                    <a:pt x="229" y="298"/>
                  </a:lnTo>
                  <a:lnTo>
                    <a:pt x="266" y="247"/>
                  </a:lnTo>
                  <a:lnTo>
                    <a:pt x="305" y="198"/>
                  </a:lnTo>
                  <a:lnTo>
                    <a:pt x="349" y="151"/>
                  </a:lnTo>
                  <a:lnTo>
                    <a:pt x="395" y="107"/>
                  </a:lnTo>
                  <a:lnTo>
                    <a:pt x="445" y="67"/>
                  </a:lnTo>
                  <a:lnTo>
                    <a:pt x="497" y="31"/>
                  </a:lnTo>
                  <a:lnTo>
                    <a:pt x="5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3625" y="443"/>
              <a:ext cx="429" cy="858"/>
            </a:xfrm>
            <a:custGeom>
              <a:avLst/>
              <a:gdLst>
                <a:gd name="T0" fmla="*/ 92 w 429"/>
                <a:gd name="T1" fmla="*/ 0 h 858"/>
                <a:gd name="T2" fmla="*/ 307 w 429"/>
                <a:gd name="T3" fmla="*/ 0 h 858"/>
                <a:gd name="T4" fmla="*/ 332 w 429"/>
                <a:gd name="T5" fmla="*/ 2 h 858"/>
                <a:gd name="T6" fmla="*/ 356 w 429"/>
                <a:gd name="T7" fmla="*/ 11 h 858"/>
                <a:gd name="T8" fmla="*/ 377 w 429"/>
                <a:gd name="T9" fmla="*/ 22 h 858"/>
                <a:gd name="T10" fmla="*/ 396 w 429"/>
                <a:gd name="T11" fmla="*/ 38 h 858"/>
                <a:gd name="T12" fmla="*/ 410 w 429"/>
                <a:gd name="T13" fmla="*/ 56 h 858"/>
                <a:gd name="T14" fmla="*/ 421 w 429"/>
                <a:gd name="T15" fmla="*/ 78 h 858"/>
                <a:gd name="T16" fmla="*/ 425 w 429"/>
                <a:gd name="T17" fmla="*/ 92 h 858"/>
                <a:gd name="T18" fmla="*/ 428 w 429"/>
                <a:gd name="T19" fmla="*/ 106 h 858"/>
                <a:gd name="T20" fmla="*/ 429 w 429"/>
                <a:gd name="T21" fmla="*/ 121 h 858"/>
                <a:gd name="T22" fmla="*/ 429 w 429"/>
                <a:gd name="T23" fmla="*/ 765 h 858"/>
                <a:gd name="T24" fmla="*/ 428 w 429"/>
                <a:gd name="T25" fmla="*/ 780 h 858"/>
                <a:gd name="T26" fmla="*/ 424 w 429"/>
                <a:gd name="T27" fmla="*/ 794 h 858"/>
                <a:gd name="T28" fmla="*/ 417 w 429"/>
                <a:gd name="T29" fmla="*/ 809 h 858"/>
                <a:gd name="T30" fmla="*/ 406 w 429"/>
                <a:gd name="T31" fmla="*/ 824 h 858"/>
                <a:gd name="T32" fmla="*/ 392 w 429"/>
                <a:gd name="T33" fmla="*/ 838 h 858"/>
                <a:gd name="T34" fmla="*/ 376 w 429"/>
                <a:gd name="T35" fmla="*/ 848 h 858"/>
                <a:gd name="T36" fmla="*/ 357 w 429"/>
                <a:gd name="T37" fmla="*/ 854 h 858"/>
                <a:gd name="T38" fmla="*/ 337 w 429"/>
                <a:gd name="T39" fmla="*/ 858 h 858"/>
                <a:gd name="T40" fmla="*/ 92 w 429"/>
                <a:gd name="T41" fmla="*/ 858 h 858"/>
                <a:gd name="T42" fmla="*/ 69 w 429"/>
                <a:gd name="T43" fmla="*/ 854 h 858"/>
                <a:gd name="T44" fmla="*/ 48 w 429"/>
                <a:gd name="T45" fmla="*/ 846 h 858"/>
                <a:gd name="T46" fmla="*/ 30 w 429"/>
                <a:gd name="T47" fmla="*/ 834 h 858"/>
                <a:gd name="T48" fmla="*/ 16 w 429"/>
                <a:gd name="T49" fmla="*/ 818 h 858"/>
                <a:gd name="T50" fmla="*/ 6 w 429"/>
                <a:gd name="T51" fmla="*/ 801 h 858"/>
                <a:gd name="T52" fmla="*/ 1 w 429"/>
                <a:gd name="T53" fmla="*/ 784 h 858"/>
                <a:gd name="T54" fmla="*/ 0 w 429"/>
                <a:gd name="T55" fmla="*/ 765 h 858"/>
                <a:gd name="T56" fmla="*/ 0 w 429"/>
                <a:gd name="T57" fmla="*/ 92 h 858"/>
                <a:gd name="T58" fmla="*/ 0 w 429"/>
                <a:gd name="T59" fmla="*/ 88 h 858"/>
                <a:gd name="T60" fmla="*/ 1 w 429"/>
                <a:gd name="T61" fmla="*/ 84 h 858"/>
                <a:gd name="T62" fmla="*/ 1 w 429"/>
                <a:gd name="T63" fmla="*/ 80 h 858"/>
                <a:gd name="T64" fmla="*/ 6 w 429"/>
                <a:gd name="T65" fmla="*/ 58 h 858"/>
                <a:gd name="T66" fmla="*/ 16 w 429"/>
                <a:gd name="T67" fmla="*/ 40 h 858"/>
                <a:gd name="T68" fmla="*/ 30 w 429"/>
                <a:gd name="T69" fmla="*/ 23 h 858"/>
                <a:gd name="T70" fmla="*/ 48 w 429"/>
                <a:gd name="T71" fmla="*/ 11 h 858"/>
                <a:gd name="T72" fmla="*/ 69 w 429"/>
                <a:gd name="T73" fmla="*/ 2 h 858"/>
                <a:gd name="T74" fmla="*/ 92 w 429"/>
                <a:gd name="T75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9" h="858">
                  <a:moveTo>
                    <a:pt x="92" y="0"/>
                  </a:moveTo>
                  <a:lnTo>
                    <a:pt x="307" y="0"/>
                  </a:lnTo>
                  <a:lnTo>
                    <a:pt x="332" y="2"/>
                  </a:lnTo>
                  <a:lnTo>
                    <a:pt x="356" y="11"/>
                  </a:lnTo>
                  <a:lnTo>
                    <a:pt x="377" y="22"/>
                  </a:lnTo>
                  <a:lnTo>
                    <a:pt x="396" y="38"/>
                  </a:lnTo>
                  <a:lnTo>
                    <a:pt x="410" y="56"/>
                  </a:lnTo>
                  <a:lnTo>
                    <a:pt x="421" y="78"/>
                  </a:lnTo>
                  <a:lnTo>
                    <a:pt x="425" y="92"/>
                  </a:lnTo>
                  <a:lnTo>
                    <a:pt x="428" y="106"/>
                  </a:lnTo>
                  <a:lnTo>
                    <a:pt x="429" y="121"/>
                  </a:lnTo>
                  <a:lnTo>
                    <a:pt x="429" y="765"/>
                  </a:lnTo>
                  <a:lnTo>
                    <a:pt x="428" y="780"/>
                  </a:lnTo>
                  <a:lnTo>
                    <a:pt x="424" y="794"/>
                  </a:lnTo>
                  <a:lnTo>
                    <a:pt x="417" y="809"/>
                  </a:lnTo>
                  <a:lnTo>
                    <a:pt x="406" y="824"/>
                  </a:lnTo>
                  <a:lnTo>
                    <a:pt x="392" y="838"/>
                  </a:lnTo>
                  <a:lnTo>
                    <a:pt x="376" y="848"/>
                  </a:lnTo>
                  <a:lnTo>
                    <a:pt x="357" y="854"/>
                  </a:lnTo>
                  <a:lnTo>
                    <a:pt x="337" y="858"/>
                  </a:lnTo>
                  <a:lnTo>
                    <a:pt x="92" y="858"/>
                  </a:lnTo>
                  <a:lnTo>
                    <a:pt x="69" y="854"/>
                  </a:lnTo>
                  <a:lnTo>
                    <a:pt x="48" y="846"/>
                  </a:lnTo>
                  <a:lnTo>
                    <a:pt x="30" y="834"/>
                  </a:lnTo>
                  <a:lnTo>
                    <a:pt x="16" y="818"/>
                  </a:lnTo>
                  <a:lnTo>
                    <a:pt x="6" y="801"/>
                  </a:lnTo>
                  <a:lnTo>
                    <a:pt x="1" y="784"/>
                  </a:lnTo>
                  <a:lnTo>
                    <a:pt x="0" y="765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1" y="84"/>
                  </a:lnTo>
                  <a:lnTo>
                    <a:pt x="1" y="80"/>
                  </a:lnTo>
                  <a:lnTo>
                    <a:pt x="6" y="58"/>
                  </a:lnTo>
                  <a:lnTo>
                    <a:pt x="16" y="40"/>
                  </a:lnTo>
                  <a:lnTo>
                    <a:pt x="30" y="23"/>
                  </a:lnTo>
                  <a:lnTo>
                    <a:pt x="48" y="11"/>
                  </a:lnTo>
                  <a:lnTo>
                    <a:pt x="69" y="2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41" name="Group 20"/>
          <p:cNvGrpSpPr>
            <a:grpSpLocks noChangeAspect="1"/>
          </p:cNvGrpSpPr>
          <p:nvPr/>
        </p:nvGrpSpPr>
        <p:grpSpPr bwMode="auto">
          <a:xfrm>
            <a:off x="5655652" y="2610987"/>
            <a:ext cx="577396" cy="262453"/>
            <a:chOff x="3687" y="3183"/>
            <a:chExt cx="1276" cy="58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4653" y="3373"/>
              <a:ext cx="82" cy="79"/>
            </a:xfrm>
            <a:custGeom>
              <a:avLst/>
              <a:gdLst>
                <a:gd name="T0" fmla="*/ 122 w 244"/>
                <a:gd name="T1" fmla="*/ 0 h 236"/>
                <a:gd name="T2" fmla="*/ 150 w 244"/>
                <a:gd name="T3" fmla="*/ 2 h 236"/>
                <a:gd name="T4" fmla="*/ 175 w 244"/>
                <a:gd name="T5" fmla="*/ 11 h 236"/>
                <a:gd name="T6" fmla="*/ 198 w 244"/>
                <a:gd name="T7" fmla="*/ 26 h 236"/>
                <a:gd name="T8" fmla="*/ 217 w 244"/>
                <a:gd name="T9" fmla="*/ 45 h 236"/>
                <a:gd name="T10" fmla="*/ 231 w 244"/>
                <a:gd name="T11" fmla="*/ 66 h 236"/>
                <a:gd name="T12" fmla="*/ 240 w 244"/>
                <a:gd name="T13" fmla="*/ 92 h 236"/>
                <a:gd name="T14" fmla="*/ 244 w 244"/>
                <a:gd name="T15" fmla="*/ 119 h 236"/>
                <a:gd name="T16" fmla="*/ 244 w 244"/>
                <a:gd name="T17" fmla="*/ 236 h 236"/>
                <a:gd name="T18" fmla="*/ 0 w 244"/>
                <a:gd name="T19" fmla="*/ 236 h 236"/>
                <a:gd name="T20" fmla="*/ 0 w 244"/>
                <a:gd name="T21" fmla="*/ 119 h 236"/>
                <a:gd name="T22" fmla="*/ 4 w 244"/>
                <a:gd name="T23" fmla="*/ 92 h 236"/>
                <a:gd name="T24" fmla="*/ 13 w 244"/>
                <a:gd name="T25" fmla="*/ 66 h 236"/>
                <a:gd name="T26" fmla="*/ 27 w 244"/>
                <a:gd name="T27" fmla="*/ 45 h 236"/>
                <a:gd name="T28" fmla="*/ 46 w 244"/>
                <a:gd name="T29" fmla="*/ 26 h 236"/>
                <a:gd name="T30" fmla="*/ 68 w 244"/>
                <a:gd name="T31" fmla="*/ 11 h 236"/>
                <a:gd name="T32" fmla="*/ 94 w 244"/>
                <a:gd name="T33" fmla="*/ 2 h 236"/>
                <a:gd name="T34" fmla="*/ 122 w 244"/>
                <a:gd name="T3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36">
                  <a:moveTo>
                    <a:pt x="122" y="0"/>
                  </a:moveTo>
                  <a:lnTo>
                    <a:pt x="150" y="2"/>
                  </a:lnTo>
                  <a:lnTo>
                    <a:pt x="175" y="11"/>
                  </a:lnTo>
                  <a:lnTo>
                    <a:pt x="198" y="26"/>
                  </a:lnTo>
                  <a:lnTo>
                    <a:pt x="217" y="45"/>
                  </a:lnTo>
                  <a:lnTo>
                    <a:pt x="231" y="66"/>
                  </a:lnTo>
                  <a:lnTo>
                    <a:pt x="240" y="92"/>
                  </a:lnTo>
                  <a:lnTo>
                    <a:pt x="244" y="119"/>
                  </a:lnTo>
                  <a:lnTo>
                    <a:pt x="244" y="236"/>
                  </a:lnTo>
                  <a:lnTo>
                    <a:pt x="0" y="236"/>
                  </a:lnTo>
                  <a:lnTo>
                    <a:pt x="0" y="119"/>
                  </a:lnTo>
                  <a:lnTo>
                    <a:pt x="4" y="92"/>
                  </a:lnTo>
                  <a:lnTo>
                    <a:pt x="13" y="66"/>
                  </a:lnTo>
                  <a:lnTo>
                    <a:pt x="27" y="45"/>
                  </a:lnTo>
                  <a:lnTo>
                    <a:pt x="46" y="26"/>
                  </a:lnTo>
                  <a:lnTo>
                    <a:pt x="68" y="11"/>
                  </a:lnTo>
                  <a:lnTo>
                    <a:pt x="94" y="2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3687" y="3183"/>
              <a:ext cx="1276" cy="580"/>
            </a:xfrm>
            <a:custGeom>
              <a:avLst/>
              <a:gdLst>
                <a:gd name="T0" fmla="*/ 1824 w 3829"/>
                <a:gd name="T1" fmla="*/ 695 h 1738"/>
                <a:gd name="T2" fmla="*/ 1786 w 3829"/>
                <a:gd name="T3" fmla="*/ 741 h 1738"/>
                <a:gd name="T4" fmla="*/ 1723 w 3829"/>
                <a:gd name="T5" fmla="*/ 707 h 1738"/>
                <a:gd name="T6" fmla="*/ 1700 w 3829"/>
                <a:gd name="T7" fmla="*/ 898 h 1738"/>
                <a:gd name="T8" fmla="*/ 1744 w 3829"/>
                <a:gd name="T9" fmla="*/ 949 h 1738"/>
                <a:gd name="T10" fmla="*/ 1854 w 3829"/>
                <a:gd name="T11" fmla="*/ 1116 h 1738"/>
                <a:gd name="T12" fmla="*/ 1895 w 3829"/>
                <a:gd name="T13" fmla="*/ 1031 h 1738"/>
                <a:gd name="T14" fmla="*/ 1949 w 3829"/>
                <a:gd name="T15" fmla="*/ 1082 h 1738"/>
                <a:gd name="T16" fmla="*/ 2242 w 3829"/>
                <a:gd name="T17" fmla="*/ 1116 h 1738"/>
                <a:gd name="T18" fmla="*/ 2032 w 3829"/>
                <a:gd name="T19" fmla="*/ 910 h 1738"/>
                <a:gd name="T20" fmla="*/ 2168 w 3829"/>
                <a:gd name="T21" fmla="*/ 899 h 1738"/>
                <a:gd name="T22" fmla="*/ 2092 w 3829"/>
                <a:gd name="T23" fmla="*/ 718 h 1738"/>
                <a:gd name="T24" fmla="*/ 2011 w 3829"/>
                <a:gd name="T25" fmla="*/ 761 h 1738"/>
                <a:gd name="T26" fmla="*/ 2014 w 3829"/>
                <a:gd name="T27" fmla="*/ 640 h 1738"/>
                <a:gd name="T28" fmla="*/ 708 w 3829"/>
                <a:gd name="T29" fmla="*/ 640 h 1738"/>
                <a:gd name="T30" fmla="*/ 734 w 3829"/>
                <a:gd name="T31" fmla="*/ 773 h 1738"/>
                <a:gd name="T32" fmla="*/ 629 w 3829"/>
                <a:gd name="T33" fmla="*/ 712 h 1738"/>
                <a:gd name="T34" fmla="*/ 556 w 3829"/>
                <a:gd name="T35" fmla="*/ 891 h 1738"/>
                <a:gd name="T36" fmla="*/ 687 w 3829"/>
                <a:gd name="T37" fmla="*/ 910 h 1738"/>
                <a:gd name="T38" fmla="*/ 666 w 3829"/>
                <a:gd name="T39" fmla="*/ 1260 h 1738"/>
                <a:gd name="T40" fmla="*/ 775 w 3829"/>
                <a:gd name="T41" fmla="*/ 1062 h 1738"/>
                <a:gd name="T42" fmla="*/ 831 w 3829"/>
                <a:gd name="T43" fmla="*/ 1058 h 1738"/>
                <a:gd name="T44" fmla="*/ 941 w 3829"/>
                <a:gd name="T45" fmla="*/ 1260 h 1738"/>
                <a:gd name="T46" fmla="*/ 964 w 3829"/>
                <a:gd name="T47" fmla="*/ 940 h 1738"/>
                <a:gd name="T48" fmla="*/ 1037 w 3829"/>
                <a:gd name="T49" fmla="*/ 902 h 1738"/>
                <a:gd name="T50" fmla="*/ 1004 w 3829"/>
                <a:gd name="T51" fmla="*/ 710 h 1738"/>
                <a:gd name="T52" fmla="*/ 923 w 3829"/>
                <a:gd name="T53" fmla="*/ 752 h 1738"/>
                <a:gd name="T54" fmla="*/ 901 w 3829"/>
                <a:gd name="T55" fmla="*/ 680 h 1738"/>
                <a:gd name="T56" fmla="*/ 3021 w 3829"/>
                <a:gd name="T57" fmla="*/ 450 h 1738"/>
                <a:gd name="T58" fmla="*/ 2877 w 3829"/>
                <a:gd name="T59" fmla="*/ 496 h 1738"/>
                <a:gd name="T60" fmla="*/ 2789 w 3829"/>
                <a:gd name="T61" fmla="*/ 613 h 1738"/>
                <a:gd name="T62" fmla="*/ 2764 w 3829"/>
                <a:gd name="T63" fmla="*/ 806 h 1738"/>
                <a:gd name="T64" fmla="*/ 2686 w 3829"/>
                <a:gd name="T65" fmla="*/ 851 h 1738"/>
                <a:gd name="T66" fmla="*/ 2676 w 3829"/>
                <a:gd name="T67" fmla="*/ 1223 h 1738"/>
                <a:gd name="T68" fmla="*/ 2741 w 3829"/>
                <a:gd name="T69" fmla="*/ 1286 h 1738"/>
                <a:gd name="T70" fmla="*/ 3324 w 3829"/>
                <a:gd name="T71" fmla="*/ 1276 h 1738"/>
                <a:gd name="T72" fmla="*/ 3369 w 3829"/>
                <a:gd name="T73" fmla="*/ 1199 h 1738"/>
                <a:gd name="T74" fmla="*/ 3342 w 3829"/>
                <a:gd name="T75" fmla="*/ 832 h 1738"/>
                <a:gd name="T76" fmla="*/ 3265 w 3829"/>
                <a:gd name="T77" fmla="*/ 806 h 1738"/>
                <a:gd name="T78" fmla="*/ 3238 w 3829"/>
                <a:gd name="T79" fmla="*/ 579 h 1738"/>
                <a:gd name="T80" fmla="*/ 3132 w 3829"/>
                <a:gd name="T81" fmla="*/ 476 h 1738"/>
                <a:gd name="T82" fmla="*/ 470 w 3829"/>
                <a:gd name="T83" fmla="*/ 0 h 1738"/>
                <a:gd name="T84" fmla="*/ 3529 w 3829"/>
                <a:gd name="T85" fmla="*/ 32 h 1738"/>
                <a:gd name="T86" fmla="*/ 3711 w 3829"/>
                <a:gd name="T87" fmla="*/ 157 h 1738"/>
                <a:gd name="T88" fmla="*/ 3815 w 3829"/>
                <a:gd name="T89" fmla="*/ 349 h 1738"/>
                <a:gd name="T90" fmla="*/ 3825 w 3829"/>
                <a:gd name="T91" fmla="*/ 1334 h 1738"/>
                <a:gd name="T92" fmla="*/ 3745 w 3829"/>
                <a:gd name="T93" fmla="*/ 1540 h 1738"/>
                <a:gd name="T94" fmla="*/ 3579 w 3829"/>
                <a:gd name="T95" fmla="*/ 1684 h 1738"/>
                <a:gd name="T96" fmla="*/ 3359 w 3829"/>
                <a:gd name="T97" fmla="*/ 1738 h 1738"/>
                <a:gd name="T98" fmla="*/ 300 w 3829"/>
                <a:gd name="T99" fmla="*/ 1707 h 1738"/>
                <a:gd name="T100" fmla="*/ 120 w 3829"/>
                <a:gd name="T101" fmla="*/ 1582 h 1738"/>
                <a:gd name="T102" fmla="*/ 14 w 3829"/>
                <a:gd name="T103" fmla="*/ 1390 h 1738"/>
                <a:gd name="T104" fmla="*/ 4 w 3829"/>
                <a:gd name="T105" fmla="*/ 405 h 1738"/>
                <a:gd name="T106" fmla="*/ 84 w 3829"/>
                <a:gd name="T107" fmla="*/ 199 h 1738"/>
                <a:gd name="T108" fmla="*/ 250 w 3829"/>
                <a:gd name="T109" fmla="*/ 55 h 1738"/>
                <a:gd name="T110" fmla="*/ 470 w 3829"/>
                <a:gd name="T111" fmla="*/ 0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29" h="1738">
                  <a:moveTo>
                    <a:pt x="1793" y="479"/>
                  </a:moveTo>
                  <a:lnTo>
                    <a:pt x="1815" y="640"/>
                  </a:lnTo>
                  <a:lnTo>
                    <a:pt x="1819" y="664"/>
                  </a:lnTo>
                  <a:lnTo>
                    <a:pt x="1824" y="695"/>
                  </a:lnTo>
                  <a:lnTo>
                    <a:pt x="1832" y="731"/>
                  </a:lnTo>
                  <a:lnTo>
                    <a:pt x="1841" y="773"/>
                  </a:lnTo>
                  <a:lnTo>
                    <a:pt x="1811" y="756"/>
                  </a:lnTo>
                  <a:lnTo>
                    <a:pt x="1786" y="741"/>
                  </a:lnTo>
                  <a:lnTo>
                    <a:pt x="1764" y="729"/>
                  </a:lnTo>
                  <a:lnTo>
                    <a:pt x="1746" y="719"/>
                  </a:lnTo>
                  <a:lnTo>
                    <a:pt x="1732" y="711"/>
                  </a:lnTo>
                  <a:lnTo>
                    <a:pt x="1723" y="707"/>
                  </a:lnTo>
                  <a:lnTo>
                    <a:pt x="1571" y="640"/>
                  </a:lnTo>
                  <a:lnTo>
                    <a:pt x="1493" y="864"/>
                  </a:lnTo>
                  <a:lnTo>
                    <a:pt x="1662" y="891"/>
                  </a:lnTo>
                  <a:lnTo>
                    <a:pt x="1700" y="898"/>
                  </a:lnTo>
                  <a:lnTo>
                    <a:pt x="1736" y="903"/>
                  </a:lnTo>
                  <a:lnTo>
                    <a:pt x="1766" y="908"/>
                  </a:lnTo>
                  <a:lnTo>
                    <a:pt x="1793" y="910"/>
                  </a:lnTo>
                  <a:lnTo>
                    <a:pt x="1744" y="949"/>
                  </a:lnTo>
                  <a:lnTo>
                    <a:pt x="1693" y="996"/>
                  </a:lnTo>
                  <a:lnTo>
                    <a:pt x="1571" y="1116"/>
                  </a:lnTo>
                  <a:lnTo>
                    <a:pt x="1772" y="1260"/>
                  </a:lnTo>
                  <a:lnTo>
                    <a:pt x="1854" y="1116"/>
                  </a:lnTo>
                  <a:lnTo>
                    <a:pt x="1861" y="1104"/>
                  </a:lnTo>
                  <a:lnTo>
                    <a:pt x="1869" y="1086"/>
                  </a:lnTo>
                  <a:lnTo>
                    <a:pt x="1881" y="1062"/>
                  </a:lnTo>
                  <a:lnTo>
                    <a:pt x="1895" y="1031"/>
                  </a:lnTo>
                  <a:lnTo>
                    <a:pt x="1910" y="996"/>
                  </a:lnTo>
                  <a:lnTo>
                    <a:pt x="1926" y="1029"/>
                  </a:lnTo>
                  <a:lnTo>
                    <a:pt x="1939" y="1058"/>
                  </a:lnTo>
                  <a:lnTo>
                    <a:pt x="1949" y="1082"/>
                  </a:lnTo>
                  <a:lnTo>
                    <a:pt x="1958" y="1101"/>
                  </a:lnTo>
                  <a:lnTo>
                    <a:pt x="1967" y="1116"/>
                  </a:lnTo>
                  <a:lnTo>
                    <a:pt x="2046" y="1260"/>
                  </a:lnTo>
                  <a:lnTo>
                    <a:pt x="2242" y="1116"/>
                  </a:lnTo>
                  <a:lnTo>
                    <a:pt x="2130" y="996"/>
                  </a:lnTo>
                  <a:lnTo>
                    <a:pt x="2103" y="969"/>
                  </a:lnTo>
                  <a:lnTo>
                    <a:pt x="2071" y="940"/>
                  </a:lnTo>
                  <a:lnTo>
                    <a:pt x="2032" y="910"/>
                  </a:lnTo>
                  <a:lnTo>
                    <a:pt x="2076" y="908"/>
                  </a:lnTo>
                  <a:lnTo>
                    <a:pt x="2112" y="906"/>
                  </a:lnTo>
                  <a:lnTo>
                    <a:pt x="2144" y="902"/>
                  </a:lnTo>
                  <a:lnTo>
                    <a:pt x="2168" y="899"/>
                  </a:lnTo>
                  <a:lnTo>
                    <a:pt x="2336" y="864"/>
                  </a:lnTo>
                  <a:lnTo>
                    <a:pt x="2261" y="640"/>
                  </a:lnTo>
                  <a:lnTo>
                    <a:pt x="2110" y="710"/>
                  </a:lnTo>
                  <a:lnTo>
                    <a:pt x="2092" y="718"/>
                  </a:lnTo>
                  <a:lnTo>
                    <a:pt x="2069" y="731"/>
                  </a:lnTo>
                  <a:lnTo>
                    <a:pt x="2041" y="745"/>
                  </a:lnTo>
                  <a:lnTo>
                    <a:pt x="2029" y="752"/>
                  </a:lnTo>
                  <a:lnTo>
                    <a:pt x="2011" y="761"/>
                  </a:lnTo>
                  <a:lnTo>
                    <a:pt x="1987" y="773"/>
                  </a:lnTo>
                  <a:lnTo>
                    <a:pt x="1998" y="725"/>
                  </a:lnTo>
                  <a:lnTo>
                    <a:pt x="2008" y="680"/>
                  </a:lnTo>
                  <a:lnTo>
                    <a:pt x="2014" y="640"/>
                  </a:lnTo>
                  <a:lnTo>
                    <a:pt x="2032" y="479"/>
                  </a:lnTo>
                  <a:lnTo>
                    <a:pt x="1793" y="479"/>
                  </a:lnTo>
                  <a:close/>
                  <a:moveTo>
                    <a:pt x="687" y="479"/>
                  </a:moveTo>
                  <a:lnTo>
                    <a:pt x="708" y="640"/>
                  </a:lnTo>
                  <a:lnTo>
                    <a:pt x="712" y="664"/>
                  </a:lnTo>
                  <a:lnTo>
                    <a:pt x="718" y="695"/>
                  </a:lnTo>
                  <a:lnTo>
                    <a:pt x="725" y="731"/>
                  </a:lnTo>
                  <a:lnTo>
                    <a:pt x="734" y="773"/>
                  </a:lnTo>
                  <a:lnTo>
                    <a:pt x="699" y="753"/>
                  </a:lnTo>
                  <a:lnTo>
                    <a:pt x="671" y="735"/>
                  </a:lnTo>
                  <a:lnTo>
                    <a:pt x="646" y="723"/>
                  </a:lnTo>
                  <a:lnTo>
                    <a:pt x="629" y="712"/>
                  </a:lnTo>
                  <a:lnTo>
                    <a:pt x="616" y="707"/>
                  </a:lnTo>
                  <a:lnTo>
                    <a:pt x="466" y="640"/>
                  </a:lnTo>
                  <a:lnTo>
                    <a:pt x="387" y="864"/>
                  </a:lnTo>
                  <a:lnTo>
                    <a:pt x="556" y="891"/>
                  </a:lnTo>
                  <a:lnTo>
                    <a:pt x="595" y="898"/>
                  </a:lnTo>
                  <a:lnTo>
                    <a:pt x="629" y="903"/>
                  </a:lnTo>
                  <a:lnTo>
                    <a:pt x="660" y="908"/>
                  </a:lnTo>
                  <a:lnTo>
                    <a:pt x="687" y="910"/>
                  </a:lnTo>
                  <a:lnTo>
                    <a:pt x="638" y="949"/>
                  </a:lnTo>
                  <a:lnTo>
                    <a:pt x="586" y="996"/>
                  </a:lnTo>
                  <a:lnTo>
                    <a:pt x="466" y="1116"/>
                  </a:lnTo>
                  <a:lnTo>
                    <a:pt x="666" y="1260"/>
                  </a:lnTo>
                  <a:lnTo>
                    <a:pt x="747" y="1116"/>
                  </a:lnTo>
                  <a:lnTo>
                    <a:pt x="754" y="1104"/>
                  </a:lnTo>
                  <a:lnTo>
                    <a:pt x="763" y="1086"/>
                  </a:lnTo>
                  <a:lnTo>
                    <a:pt x="775" y="1062"/>
                  </a:lnTo>
                  <a:lnTo>
                    <a:pt x="788" y="1031"/>
                  </a:lnTo>
                  <a:lnTo>
                    <a:pt x="804" y="996"/>
                  </a:lnTo>
                  <a:lnTo>
                    <a:pt x="819" y="1029"/>
                  </a:lnTo>
                  <a:lnTo>
                    <a:pt x="831" y="1058"/>
                  </a:lnTo>
                  <a:lnTo>
                    <a:pt x="843" y="1082"/>
                  </a:lnTo>
                  <a:lnTo>
                    <a:pt x="853" y="1101"/>
                  </a:lnTo>
                  <a:lnTo>
                    <a:pt x="861" y="1116"/>
                  </a:lnTo>
                  <a:lnTo>
                    <a:pt x="941" y="1260"/>
                  </a:lnTo>
                  <a:lnTo>
                    <a:pt x="1136" y="1116"/>
                  </a:lnTo>
                  <a:lnTo>
                    <a:pt x="1024" y="996"/>
                  </a:lnTo>
                  <a:lnTo>
                    <a:pt x="997" y="969"/>
                  </a:lnTo>
                  <a:lnTo>
                    <a:pt x="964" y="940"/>
                  </a:lnTo>
                  <a:lnTo>
                    <a:pt x="926" y="910"/>
                  </a:lnTo>
                  <a:lnTo>
                    <a:pt x="969" y="908"/>
                  </a:lnTo>
                  <a:lnTo>
                    <a:pt x="1006" y="906"/>
                  </a:lnTo>
                  <a:lnTo>
                    <a:pt x="1037" y="902"/>
                  </a:lnTo>
                  <a:lnTo>
                    <a:pt x="1062" y="899"/>
                  </a:lnTo>
                  <a:lnTo>
                    <a:pt x="1230" y="864"/>
                  </a:lnTo>
                  <a:lnTo>
                    <a:pt x="1155" y="640"/>
                  </a:lnTo>
                  <a:lnTo>
                    <a:pt x="1004" y="710"/>
                  </a:lnTo>
                  <a:lnTo>
                    <a:pt x="985" y="718"/>
                  </a:lnTo>
                  <a:lnTo>
                    <a:pt x="963" y="731"/>
                  </a:lnTo>
                  <a:lnTo>
                    <a:pt x="935" y="745"/>
                  </a:lnTo>
                  <a:lnTo>
                    <a:pt x="923" y="752"/>
                  </a:lnTo>
                  <a:lnTo>
                    <a:pt x="904" y="761"/>
                  </a:lnTo>
                  <a:lnTo>
                    <a:pt x="880" y="773"/>
                  </a:lnTo>
                  <a:lnTo>
                    <a:pt x="892" y="725"/>
                  </a:lnTo>
                  <a:lnTo>
                    <a:pt x="901" y="680"/>
                  </a:lnTo>
                  <a:lnTo>
                    <a:pt x="907" y="640"/>
                  </a:lnTo>
                  <a:lnTo>
                    <a:pt x="926" y="479"/>
                  </a:lnTo>
                  <a:lnTo>
                    <a:pt x="687" y="479"/>
                  </a:lnTo>
                  <a:close/>
                  <a:moveTo>
                    <a:pt x="3021" y="450"/>
                  </a:moveTo>
                  <a:lnTo>
                    <a:pt x="2981" y="452"/>
                  </a:lnTo>
                  <a:lnTo>
                    <a:pt x="2944" y="462"/>
                  </a:lnTo>
                  <a:lnTo>
                    <a:pt x="2908" y="476"/>
                  </a:lnTo>
                  <a:lnTo>
                    <a:pt x="2877" y="496"/>
                  </a:lnTo>
                  <a:lnTo>
                    <a:pt x="2849" y="520"/>
                  </a:lnTo>
                  <a:lnTo>
                    <a:pt x="2824" y="548"/>
                  </a:lnTo>
                  <a:lnTo>
                    <a:pt x="2804" y="579"/>
                  </a:lnTo>
                  <a:lnTo>
                    <a:pt x="2789" y="613"/>
                  </a:lnTo>
                  <a:lnTo>
                    <a:pt x="2781" y="650"/>
                  </a:lnTo>
                  <a:lnTo>
                    <a:pt x="2777" y="689"/>
                  </a:lnTo>
                  <a:lnTo>
                    <a:pt x="2777" y="806"/>
                  </a:lnTo>
                  <a:lnTo>
                    <a:pt x="2764" y="806"/>
                  </a:lnTo>
                  <a:lnTo>
                    <a:pt x="2741" y="809"/>
                  </a:lnTo>
                  <a:lnTo>
                    <a:pt x="2718" y="818"/>
                  </a:lnTo>
                  <a:lnTo>
                    <a:pt x="2700" y="832"/>
                  </a:lnTo>
                  <a:lnTo>
                    <a:pt x="2686" y="851"/>
                  </a:lnTo>
                  <a:lnTo>
                    <a:pt x="2676" y="872"/>
                  </a:lnTo>
                  <a:lnTo>
                    <a:pt x="2673" y="895"/>
                  </a:lnTo>
                  <a:lnTo>
                    <a:pt x="2673" y="1199"/>
                  </a:lnTo>
                  <a:lnTo>
                    <a:pt x="2676" y="1223"/>
                  </a:lnTo>
                  <a:lnTo>
                    <a:pt x="2686" y="1244"/>
                  </a:lnTo>
                  <a:lnTo>
                    <a:pt x="2700" y="1263"/>
                  </a:lnTo>
                  <a:lnTo>
                    <a:pt x="2718" y="1276"/>
                  </a:lnTo>
                  <a:lnTo>
                    <a:pt x="2741" y="1286"/>
                  </a:lnTo>
                  <a:lnTo>
                    <a:pt x="2764" y="1289"/>
                  </a:lnTo>
                  <a:lnTo>
                    <a:pt x="3278" y="1289"/>
                  </a:lnTo>
                  <a:lnTo>
                    <a:pt x="3301" y="1286"/>
                  </a:lnTo>
                  <a:lnTo>
                    <a:pt x="3324" y="1276"/>
                  </a:lnTo>
                  <a:lnTo>
                    <a:pt x="3342" y="1263"/>
                  </a:lnTo>
                  <a:lnTo>
                    <a:pt x="3356" y="1244"/>
                  </a:lnTo>
                  <a:lnTo>
                    <a:pt x="3366" y="1223"/>
                  </a:lnTo>
                  <a:lnTo>
                    <a:pt x="3369" y="1199"/>
                  </a:lnTo>
                  <a:lnTo>
                    <a:pt x="3369" y="895"/>
                  </a:lnTo>
                  <a:lnTo>
                    <a:pt x="3366" y="872"/>
                  </a:lnTo>
                  <a:lnTo>
                    <a:pt x="3356" y="851"/>
                  </a:lnTo>
                  <a:lnTo>
                    <a:pt x="3342" y="832"/>
                  </a:lnTo>
                  <a:lnTo>
                    <a:pt x="3324" y="818"/>
                  </a:lnTo>
                  <a:lnTo>
                    <a:pt x="3301" y="809"/>
                  </a:lnTo>
                  <a:lnTo>
                    <a:pt x="3278" y="806"/>
                  </a:lnTo>
                  <a:lnTo>
                    <a:pt x="3265" y="806"/>
                  </a:lnTo>
                  <a:lnTo>
                    <a:pt x="3265" y="689"/>
                  </a:lnTo>
                  <a:lnTo>
                    <a:pt x="3261" y="650"/>
                  </a:lnTo>
                  <a:lnTo>
                    <a:pt x="3252" y="613"/>
                  </a:lnTo>
                  <a:lnTo>
                    <a:pt x="3238" y="579"/>
                  </a:lnTo>
                  <a:lnTo>
                    <a:pt x="3218" y="548"/>
                  </a:lnTo>
                  <a:lnTo>
                    <a:pt x="3193" y="520"/>
                  </a:lnTo>
                  <a:lnTo>
                    <a:pt x="3165" y="496"/>
                  </a:lnTo>
                  <a:lnTo>
                    <a:pt x="3132" y="476"/>
                  </a:lnTo>
                  <a:lnTo>
                    <a:pt x="3097" y="462"/>
                  </a:lnTo>
                  <a:lnTo>
                    <a:pt x="3060" y="452"/>
                  </a:lnTo>
                  <a:lnTo>
                    <a:pt x="3021" y="450"/>
                  </a:lnTo>
                  <a:close/>
                  <a:moveTo>
                    <a:pt x="470" y="0"/>
                  </a:moveTo>
                  <a:lnTo>
                    <a:pt x="3359" y="0"/>
                  </a:lnTo>
                  <a:lnTo>
                    <a:pt x="3417" y="5"/>
                  </a:lnTo>
                  <a:lnTo>
                    <a:pt x="3475" y="15"/>
                  </a:lnTo>
                  <a:lnTo>
                    <a:pt x="3529" y="32"/>
                  </a:lnTo>
                  <a:lnTo>
                    <a:pt x="3579" y="55"/>
                  </a:lnTo>
                  <a:lnTo>
                    <a:pt x="3627" y="84"/>
                  </a:lnTo>
                  <a:lnTo>
                    <a:pt x="3671" y="117"/>
                  </a:lnTo>
                  <a:lnTo>
                    <a:pt x="3711" y="157"/>
                  </a:lnTo>
                  <a:lnTo>
                    <a:pt x="3745" y="199"/>
                  </a:lnTo>
                  <a:lnTo>
                    <a:pt x="3774" y="246"/>
                  </a:lnTo>
                  <a:lnTo>
                    <a:pt x="3797" y="296"/>
                  </a:lnTo>
                  <a:lnTo>
                    <a:pt x="3815" y="349"/>
                  </a:lnTo>
                  <a:lnTo>
                    <a:pt x="3825" y="405"/>
                  </a:lnTo>
                  <a:lnTo>
                    <a:pt x="3829" y="463"/>
                  </a:lnTo>
                  <a:lnTo>
                    <a:pt x="3829" y="1276"/>
                  </a:lnTo>
                  <a:lnTo>
                    <a:pt x="3825" y="1334"/>
                  </a:lnTo>
                  <a:lnTo>
                    <a:pt x="3815" y="1390"/>
                  </a:lnTo>
                  <a:lnTo>
                    <a:pt x="3797" y="1443"/>
                  </a:lnTo>
                  <a:lnTo>
                    <a:pt x="3774" y="1493"/>
                  </a:lnTo>
                  <a:lnTo>
                    <a:pt x="3745" y="1540"/>
                  </a:lnTo>
                  <a:lnTo>
                    <a:pt x="3711" y="1582"/>
                  </a:lnTo>
                  <a:lnTo>
                    <a:pt x="3671" y="1622"/>
                  </a:lnTo>
                  <a:lnTo>
                    <a:pt x="3627" y="1655"/>
                  </a:lnTo>
                  <a:lnTo>
                    <a:pt x="3579" y="1684"/>
                  </a:lnTo>
                  <a:lnTo>
                    <a:pt x="3529" y="1707"/>
                  </a:lnTo>
                  <a:lnTo>
                    <a:pt x="3475" y="1724"/>
                  </a:lnTo>
                  <a:lnTo>
                    <a:pt x="3417" y="1734"/>
                  </a:lnTo>
                  <a:lnTo>
                    <a:pt x="3359" y="1738"/>
                  </a:lnTo>
                  <a:lnTo>
                    <a:pt x="470" y="1738"/>
                  </a:lnTo>
                  <a:lnTo>
                    <a:pt x="412" y="1734"/>
                  </a:lnTo>
                  <a:lnTo>
                    <a:pt x="355" y="1724"/>
                  </a:lnTo>
                  <a:lnTo>
                    <a:pt x="300" y="1707"/>
                  </a:lnTo>
                  <a:lnTo>
                    <a:pt x="250" y="1684"/>
                  </a:lnTo>
                  <a:lnTo>
                    <a:pt x="202" y="1655"/>
                  </a:lnTo>
                  <a:lnTo>
                    <a:pt x="158" y="1622"/>
                  </a:lnTo>
                  <a:lnTo>
                    <a:pt x="120" y="1582"/>
                  </a:lnTo>
                  <a:lnTo>
                    <a:pt x="84" y="1540"/>
                  </a:lnTo>
                  <a:lnTo>
                    <a:pt x="55" y="1493"/>
                  </a:lnTo>
                  <a:lnTo>
                    <a:pt x="32" y="1443"/>
                  </a:lnTo>
                  <a:lnTo>
                    <a:pt x="14" y="1390"/>
                  </a:lnTo>
                  <a:lnTo>
                    <a:pt x="4" y="1334"/>
                  </a:lnTo>
                  <a:lnTo>
                    <a:pt x="0" y="1276"/>
                  </a:lnTo>
                  <a:lnTo>
                    <a:pt x="0" y="463"/>
                  </a:lnTo>
                  <a:lnTo>
                    <a:pt x="4" y="405"/>
                  </a:lnTo>
                  <a:lnTo>
                    <a:pt x="14" y="349"/>
                  </a:lnTo>
                  <a:lnTo>
                    <a:pt x="32" y="296"/>
                  </a:lnTo>
                  <a:lnTo>
                    <a:pt x="55" y="246"/>
                  </a:lnTo>
                  <a:lnTo>
                    <a:pt x="84" y="199"/>
                  </a:lnTo>
                  <a:lnTo>
                    <a:pt x="120" y="157"/>
                  </a:lnTo>
                  <a:lnTo>
                    <a:pt x="158" y="117"/>
                  </a:lnTo>
                  <a:lnTo>
                    <a:pt x="202" y="84"/>
                  </a:lnTo>
                  <a:lnTo>
                    <a:pt x="250" y="55"/>
                  </a:lnTo>
                  <a:lnTo>
                    <a:pt x="300" y="32"/>
                  </a:lnTo>
                  <a:lnTo>
                    <a:pt x="355" y="15"/>
                  </a:lnTo>
                  <a:lnTo>
                    <a:pt x="412" y="5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47" name="Group 26"/>
          <p:cNvGrpSpPr>
            <a:grpSpLocks noChangeAspect="1"/>
          </p:cNvGrpSpPr>
          <p:nvPr/>
        </p:nvGrpSpPr>
        <p:grpSpPr bwMode="auto">
          <a:xfrm>
            <a:off x="7710170" y="2393518"/>
            <a:ext cx="474434" cy="502969"/>
            <a:chOff x="3550" y="2696"/>
            <a:chExt cx="1513" cy="1604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Freeform 28"/>
            <p:cNvSpPr>
              <a:spLocks noEditPoints="1"/>
            </p:cNvSpPr>
            <p:nvPr/>
          </p:nvSpPr>
          <p:spPr bwMode="auto">
            <a:xfrm>
              <a:off x="3834" y="3087"/>
              <a:ext cx="944" cy="1213"/>
            </a:xfrm>
            <a:custGeom>
              <a:avLst/>
              <a:gdLst>
                <a:gd name="T0" fmla="*/ 1273 w 2834"/>
                <a:gd name="T1" fmla="*/ 2043 h 3637"/>
                <a:gd name="T2" fmla="*/ 1137 w 2834"/>
                <a:gd name="T3" fmla="*/ 2179 h 3637"/>
                <a:gd name="T4" fmla="*/ 1106 w 2834"/>
                <a:gd name="T5" fmla="*/ 2378 h 3637"/>
                <a:gd name="T6" fmla="*/ 1203 w 2834"/>
                <a:gd name="T7" fmla="*/ 2558 h 3637"/>
                <a:gd name="T8" fmla="*/ 1261 w 2834"/>
                <a:gd name="T9" fmla="*/ 3043 h 3637"/>
                <a:gd name="T10" fmla="*/ 1378 w 2834"/>
                <a:gd name="T11" fmla="*/ 3137 h 3637"/>
                <a:gd name="T12" fmla="*/ 1516 w 2834"/>
                <a:gd name="T13" fmla="*/ 3112 h 3637"/>
                <a:gd name="T14" fmla="*/ 1590 w 2834"/>
                <a:gd name="T15" fmla="*/ 3002 h 3637"/>
                <a:gd name="T16" fmla="*/ 1668 w 2834"/>
                <a:gd name="T17" fmla="*/ 2521 h 3637"/>
                <a:gd name="T18" fmla="*/ 1735 w 2834"/>
                <a:gd name="T19" fmla="*/ 2325 h 3637"/>
                <a:gd name="T20" fmla="*/ 1674 w 2834"/>
                <a:gd name="T21" fmla="*/ 2138 h 3637"/>
                <a:gd name="T22" fmla="*/ 1517 w 2834"/>
                <a:gd name="T23" fmla="*/ 2023 h 3637"/>
                <a:gd name="T24" fmla="*/ 1344 w 2834"/>
                <a:gd name="T25" fmla="*/ 373 h 3637"/>
                <a:gd name="T26" fmla="*/ 1078 w 2834"/>
                <a:gd name="T27" fmla="*/ 475 h 3637"/>
                <a:gd name="T28" fmla="*/ 893 w 2834"/>
                <a:gd name="T29" fmla="*/ 684 h 3637"/>
                <a:gd name="T30" fmla="*/ 823 w 2834"/>
                <a:gd name="T31" fmla="*/ 965 h 3637"/>
                <a:gd name="T32" fmla="*/ 823 w 2834"/>
                <a:gd name="T33" fmla="*/ 1205 h 3637"/>
                <a:gd name="T34" fmla="*/ 822 w 2834"/>
                <a:gd name="T35" fmla="*/ 1519 h 3637"/>
                <a:gd name="T36" fmla="*/ 2013 w 2834"/>
                <a:gd name="T37" fmla="*/ 1306 h 3637"/>
                <a:gd name="T38" fmla="*/ 2013 w 2834"/>
                <a:gd name="T39" fmla="*/ 1054 h 3637"/>
                <a:gd name="T40" fmla="*/ 1995 w 2834"/>
                <a:gd name="T41" fmla="*/ 818 h 3637"/>
                <a:gd name="T42" fmla="*/ 1864 w 2834"/>
                <a:gd name="T43" fmla="*/ 569 h 3637"/>
                <a:gd name="T44" fmla="*/ 1633 w 2834"/>
                <a:gd name="T45" fmla="*/ 408 h 3637"/>
                <a:gd name="T46" fmla="*/ 1418 w 2834"/>
                <a:gd name="T47" fmla="*/ 0 h 3637"/>
                <a:gd name="T48" fmla="*/ 1772 w 2834"/>
                <a:gd name="T49" fmla="*/ 67 h 3637"/>
                <a:gd name="T50" fmla="*/ 2066 w 2834"/>
                <a:gd name="T51" fmla="*/ 252 h 3637"/>
                <a:gd name="T52" fmla="*/ 2276 w 2834"/>
                <a:gd name="T53" fmla="*/ 530 h 3637"/>
                <a:gd name="T54" fmla="*/ 2376 w 2834"/>
                <a:gd name="T55" fmla="*/ 871 h 3637"/>
                <a:gd name="T56" fmla="*/ 2380 w 2834"/>
                <a:gd name="T57" fmla="*/ 1110 h 3637"/>
                <a:gd name="T58" fmla="*/ 2380 w 2834"/>
                <a:gd name="T59" fmla="*/ 1378 h 3637"/>
                <a:gd name="T60" fmla="*/ 2501 w 2834"/>
                <a:gd name="T61" fmla="*/ 1535 h 3637"/>
                <a:gd name="T62" fmla="*/ 2701 w 2834"/>
                <a:gd name="T63" fmla="*/ 1652 h 3637"/>
                <a:gd name="T64" fmla="*/ 2818 w 2834"/>
                <a:gd name="T65" fmla="*/ 1854 h 3637"/>
                <a:gd name="T66" fmla="*/ 2832 w 2834"/>
                <a:gd name="T67" fmla="*/ 3242 h 3637"/>
                <a:gd name="T68" fmla="*/ 2740 w 2834"/>
                <a:gd name="T69" fmla="*/ 3459 h 3637"/>
                <a:gd name="T70" fmla="*/ 2558 w 2834"/>
                <a:gd name="T71" fmla="*/ 3602 h 3637"/>
                <a:gd name="T72" fmla="*/ 456 w 2834"/>
                <a:gd name="T73" fmla="*/ 3637 h 3637"/>
                <a:gd name="T74" fmla="*/ 227 w 2834"/>
                <a:gd name="T75" fmla="*/ 3575 h 3637"/>
                <a:gd name="T76" fmla="*/ 62 w 2834"/>
                <a:gd name="T77" fmla="*/ 3411 h 3637"/>
                <a:gd name="T78" fmla="*/ 0 w 2834"/>
                <a:gd name="T79" fmla="*/ 3180 h 3637"/>
                <a:gd name="T80" fmla="*/ 36 w 2834"/>
                <a:gd name="T81" fmla="*/ 1798 h 3637"/>
                <a:gd name="T82" fmla="*/ 178 w 2834"/>
                <a:gd name="T83" fmla="*/ 1614 h 3637"/>
                <a:gd name="T84" fmla="*/ 394 w 2834"/>
                <a:gd name="T85" fmla="*/ 1523 h 3637"/>
                <a:gd name="T86" fmla="*/ 456 w 2834"/>
                <a:gd name="T87" fmla="*/ 1281 h 3637"/>
                <a:gd name="T88" fmla="*/ 456 w 2834"/>
                <a:gd name="T89" fmla="*/ 1011 h 3637"/>
                <a:gd name="T90" fmla="*/ 494 w 2834"/>
                <a:gd name="T91" fmla="*/ 693 h 3637"/>
                <a:gd name="T92" fmla="*/ 653 w 2834"/>
                <a:gd name="T93" fmla="*/ 382 h 3637"/>
                <a:gd name="T94" fmla="*/ 907 w 2834"/>
                <a:gd name="T95" fmla="*/ 147 h 3637"/>
                <a:gd name="T96" fmla="*/ 1236 w 2834"/>
                <a:gd name="T97" fmla="*/ 18 h 3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4" h="3637">
                  <a:moveTo>
                    <a:pt x="1418" y="2007"/>
                  </a:moveTo>
                  <a:lnTo>
                    <a:pt x="1366" y="2012"/>
                  </a:lnTo>
                  <a:lnTo>
                    <a:pt x="1317" y="2023"/>
                  </a:lnTo>
                  <a:lnTo>
                    <a:pt x="1273" y="2043"/>
                  </a:lnTo>
                  <a:lnTo>
                    <a:pt x="1230" y="2068"/>
                  </a:lnTo>
                  <a:lnTo>
                    <a:pt x="1195" y="2101"/>
                  </a:lnTo>
                  <a:lnTo>
                    <a:pt x="1162" y="2138"/>
                  </a:lnTo>
                  <a:lnTo>
                    <a:pt x="1137" y="2179"/>
                  </a:lnTo>
                  <a:lnTo>
                    <a:pt x="1118" y="2224"/>
                  </a:lnTo>
                  <a:lnTo>
                    <a:pt x="1106" y="2273"/>
                  </a:lnTo>
                  <a:lnTo>
                    <a:pt x="1101" y="2325"/>
                  </a:lnTo>
                  <a:lnTo>
                    <a:pt x="1106" y="2378"/>
                  </a:lnTo>
                  <a:lnTo>
                    <a:pt x="1119" y="2430"/>
                  </a:lnTo>
                  <a:lnTo>
                    <a:pt x="1140" y="2478"/>
                  </a:lnTo>
                  <a:lnTo>
                    <a:pt x="1168" y="2521"/>
                  </a:lnTo>
                  <a:lnTo>
                    <a:pt x="1203" y="2558"/>
                  </a:lnTo>
                  <a:lnTo>
                    <a:pt x="1243" y="2589"/>
                  </a:lnTo>
                  <a:lnTo>
                    <a:pt x="1243" y="2966"/>
                  </a:lnTo>
                  <a:lnTo>
                    <a:pt x="1248" y="3006"/>
                  </a:lnTo>
                  <a:lnTo>
                    <a:pt x="1261" y="3043"/>
                  </a:lnTo>
                  <a:lnTo>
                    <a:pt x="1282" y="3076"/>
                  </a:lnTo>
                  <a:lnTo>
                    <a:pt x="1308" y="3103"/>
                  </a:lnTo>
                  <a:lnTo>
                    <a:pt x="1341" y="3123"/>
                  </a:lnTo>
                  <a:lnTo>
                    <a:pt x="1378" y="3137"/>
                  </a:lnTo>
                  <a:lnTo>
                    <a:pt x="1418" y="3141"/>
                  </a:lnTo>
                  <a:lnTo>
                    <a:pt x="1454" y="3138"/>
                  </a:lnTo>
                  <a:lnTo>
                    <a:pt x="1486" y="3128"/>
                  </a:lnTo>
                  <a:lnTo>
                    <a:pt x="1516" y="3112"/>
                  </a:lnTo>
                  <a:lnTo>
                    <a:pt x="1541" y="3091"/>
                  </a:lnTo>
                  <a:lnTo>
                    <a:pt x="1563" y="3064"/>
                  </a:lnTo>
                  <a:lnTo>
                    <a:pt x="1579" y="3034"/>
                  </a:lnTo>
                  <a:lnTo>
                    <a:pt x="1590" y="3002"/>
                  </a:lnTo>
                  <a:lnTo>
                    <a:pt x="1593" y="2966"/>
                  </a:lnTo>
                  <a:lnTo>
                    <a:pt x="1593" y="2589"/>
                  </a:lnTo>
                  <a:lnTo>
                    <a:pt x="1633" y="2558"/>
                  </a:lnTo>
                  <a:lnTo>
                    <a:pt x="1668" y="2521"/>
                  </a:lnTo>
                  <a:lnTo>
                    <a:pt x="1696" y="2478"/>
                  </a:lnTo>
                  <a:lnTo>
                    <a:pt x="1717" y="2430"/>
                  </a:lnTo>
                  <a:lnTo>
                    <a:pt x="1730" y="2378"/>
                  </a:lnTo>
                  <a:lnTo>
                    <a:pt x="1735" y="2325"/>
                  </a:lnTo>
                  <a:lnTo>
                    <a:pt x="1730" y="2273"/>
                  </a:lnTo>
                  <a:lnTo>
                    <a:pt x="1718" y="2224"/>
                  </a:lnTo>
                  <a:lnTo>
                    <a:pt x="1699" y="2179"/>
                  </a:lnTo>
                  <a:lnTo>
                    <a:pt x="1674" y="2138"/>
                  </a:lnTo>
                  <a:lnTo>
                    <a:pt x="1642" y="2101"/>
                  </a:lnTo>
                  <a:lnTo>
                    <a:pt x="1605" y="2068"/>
                  </a:lnTo>
                  <a:lnTo>
                    <a:pt x="1563" y="2043"/>
                  </a:lnTo>
                  <a:lnTo>
                    <a:pt x="1517" y="2023"/>
                  </a:lnTo>
                  <a:lnTo>
                    <a:pt x="1470" y="2012"/>
                  </a:lnTo>
                  <a:lnTo>
                    <a:pt x="1418" y="2007"/>
                  </a:lnTo>
                  <a:close/>
                  <a:moveTo>
                    <a:pt x="1418" y="367"/>
                  </a:moveTo>
                  <a:lnTo>
                    <a:pt x="1344" y="373"/>
                  </a:lnTo>
                  <a:lnTo>
                    <a:pt x="1271" y="386"/>
                  </a:lnTo>
                  <a:lnTo>
                    <a:pt x="1203" y="408"/>
                  </a:lnTo>
                  <a:lnTo>
                    <a:pt x="1138" y="438"/>
                  </a:lnTo>
                  <a:lnTo>
                    <a:pt x="1078" y="475"/>
                  </a:lnTo>
                  <a:lnTo>
                    <a:pt x="1023" y="518"/>
                  </a:lnTo>
                  <a:lnTo>
                    <a:pt x="973" y="569"/>
                  </a:lnTo>
                  <a:lnTo>
                    <a:pt x="930" y="624"/>
                  </a:lnTo>
                  <a:lnTo>
                    <a:pt x="893" y="684"/>
                  </a:lnTo>
                  <a:lnTo>
                    <a:pt x="863" y="748"/>
                  </a:lnTo>
                  <a:lnTo>
                    <a:pt x="841" y="818"/>
                  </a:lnTo>
                  <a:lnTo>
                    <a:pt x="827" y="889"/>
                  </a:lnTo>
                  <a:lnTo>
                    <a:pt x="823" y="965"/>
                  </a:lnTo>
                  <a:lnTo>
                    <a:pt x="823" y="1011"/>
                  </a:lnTo>
                  <a:lnTo>
                    <a:pt x="823" y="1069"/>
                  </a:lnTo>
                  <a:lnTo>
                    <a:pt x="823" y="1134"/>
                  </a:lnTo>
                  <a:lnTo>
                    <a:pt x="823" y="1205"/>
                  </a:lnTo>
                  <a:lnTo>
                    <a:pt x="823" y="1281"/>
                  </a:lnTo>
                  <a:lnTo>
                    <a:pt x="822" y="1360"/>
                  </a:lnTo>
                  <a:lnTo>
                    <a:pt x="822" y="1440"/>
                  </a:lnTo>
                  <a:lnTo>
                    <a:pt x="822" y="1519"/>
                  </a:lnTo>
                  <a:lnTo>
                    <a:pt x="2013" y="1519"/>
                  </a:lnTo>
                  <a:lnTo>
                    <a:pt x="2013" y="1449"/>
                  </a:lnTo>
                  <a:lnTo>
                    <a:pt x="2013" y="1378"/>
                  </a:lnTo>
                  <a:lnTo>
                    <a:pt x="2013" y="1306"/>
                  </a:lnTo>
                  <a:lnTo>
                    <a:pt x="2013" y="1238"/>
                  </a:lnTo>
                  <a:lnTo>
                    <a:pt x="2013" y="1173"/>
                  </a:lnTo>
                  <a:lnTo>
                    <a:pt x="2013" y="1110"/>
                  </a:lnTo>
                  <a:lnTo>
                    <a:pt x="2013" y="1054"/>
                  </a:lnTo>
                  <a:lnTo>
                    <a:pt x="2013" y="1005"/>
                  </a:lnTo>
                  <a:lnTo>
                    <a:pt x="2013" y="965"/>
                  </a:lnTo>
                  <a:lnTo>
                    <a:pt x="2009" y="889"/>
                  </a:lnTo>
                  <a:lnTo>
                    <a:pt x="1995" y="818"/>
                  </a:lnTo>
                  <a:lnTo>
                    <a:pt x="1973" y="748"/>
                  </a:lnTo>
                  <a:lnTo>
                    <a:pt x="1943" y="684"/>
                  </a:lnTo>
                  <a:lnTo>
                    <a:pt x="1906" y="624"/>
                  </a:lnTo>
                  <a:lnTo>
                    <a:pt x="1864" y="569"/>
                  </a:lnTo>
                  <a:lnTo>
                    <a:pt x="1813" y="518"/>
                  </a:lnTo>
                  <a:lnTo>
                    <a:pt x="1758" y="475"/>
                  </a:lnTo>
                  <a:lnTo>
                    <a:pt x="1698" y="438"/>
                  </a:lnTo>
                  <a:lnTo>
                    <a:pt x="1633" y="408"/>
                  </a:lnTo>
                  <a:lnTo>
                    <a:pt x="1565" y="386"/>
                  </a:lnTo>
                  <a:lnTo>
                    <a:pt x="1492" y="373"/>
                  </a:lnTo>
                  <a:lnTo>
                    <a:pt x="1418" y="367"/>
                  </a:lnTo>
                  <a:close/>
                  <a:moveTo>
                    <a:pt x="1418" y="0"/>
                  </a:moveTo>
                  <a:lnTo>
                    <a:pt x="1511" y="4"/>
                  </a:lnTo>
                  <a:lnTo>
                    <a:pt x="1600" y="18"/>
                  </a:lnTo>
                  <a:lnTo>
                    <a:pt x="1687" y="39"/>
                  </a:lnTo>
                  <a:lnTo>
                    <a:pt x="1772" y="67"/>
                  </a:lnTo>
                  <a:lnTo>
                    <a:pt x="1852" y="104"/>
                  </a:lnTo>
                  <a:lnTo>
                    <a:pt x="1929" y="147"/>
                  </a:lnTo>
                  <a:lnTo>
                    <a:pt x="2000" y="196"/>
                  </a:lnTo>
                  <a:lnTo>
                    <a:pt x="2066" y="252"/>
                  </a:lnTo>
                  <a:lnTo>
                    <a:pt x="2128" y="315"/>
                  </a:lnTo>
                  <a:lnTo>
                    <a:pt x="2183" y="382"/>
                  </a:lnTo>
                  <a:lnTo>
                    <a:pt x="2234" y="453"/>
                  </a:lnTo>
                  <a:lnTo>
                    <a:pt x="2276" y="530"/>
                  </a:lnTo>
                  <a:lnTo>
                    <a:pt x="2312" y="610"/>
                  </a:lnTo>
                  <a:lnTo>
                    <a:pt x="2342" y="693"/>
                  </a:lnTo>
                  <a:lnTo>
                    <a:pt x="2362" y="781"/>
                  </a:lnTo>
                  <a:lnTo>
                    <a:pt x="2376" y="871"/>
                  </a:lnTo>
                  <a:lnTo>
                    <a:pt x="2380" y="965"/>
                  </a:lnTo>
                  <a:lnTo>
                    <a:pt x="2380" y="1005"/>
                  </a:lnTo>
                  <a:lnTo>
                    <a:pt x="2380" y="1054"/>
                  </a:lnTo>
                  <a:lnTo>
                    <a:pt x="2380" y="1110"/>
                  </a:lnTo>
                  <a:lnTo>
                    <a:pt x="2380" y="1173"/>
                  </a:lnTo>
                  <a:lnTo>
                    <a:pt x="2380" y="1238"/>
                  </a:lnTo>
                  <a:lnTo>
                    <a:pt x="2380" y="1308"/>
                  </a:lnTo>
                  <a:lnTo>
                    <a:pt x="2380" y="1378"/>
                  </a:lnTo>
                  <a:lnTo>
                    <a:pt x="2380" y="1449"/>
                  </a:lnTo>
                  <a:lnTo>
                    <a:pt x="2380" y="1519"/>
                  </a:lnTo>
                  <a:lnTo>
                    <a:pt x="2442" y="1523"/>
                  </a:lnTo>
                  <a:lnTo>
                    <a:pt x="2501" y="1535"/>
                  </a:lnTo>
                  <a:lnTo>
                    <a:pt x="2558" y="1556"/>
                  </a:lnTo>
                  <a:lnTo>
                    <a:pt x="2610" y="1581"/>
                  </a:lnTo>
                  <a:lnTo>
                    <a:pt x="2658" y="1614"/>
                  </a:lnTo>
                  <a:lnTo>
                    <a:pt x="2701" y="1652"/>
                  </a:lnTo>
                  <a:lnTo>
                    <a:pt x="2740" y="1697"/>
                  </a:lnTo>
                  <a:lnTo>
                    <a:pt x="2772" y="1746"/>
                  </a:lnTo>
                  <a:lnTo>
                    <a:pt x="2799" y="1798"/>
                  </a:lnTo>
                  <a:lnTo>
                    <a:pt x="2818" y="1854"/>
                  </a:lnTo>
                  <a:lnTo>
                    <a:pt x="2832" y="1914"/>
                  </a:lnTo>
                  <a:lnTo>
                    <a:pt x="2834" y="1976"/>
                  </a:lnTo>
                  <a:lnTo>
                    <a:pt x="2834" y="3180"/>
                  </a:lnTo>
                  <a:lnTo>
                    <a:pt x="2832" y="3242"/>
                  </a:lnTo>
                  <a:lnTo>
                    <a:pt x="2818" y="3302"/>
                  </a:lnTo>
                  <a:lnTo>
                    <a:pt x="2799" y="3358"/>
                  </a:lnTo>
                  <a:lnTo>
                    <a:pt x="2772" y="3410"/>
                  </a:lnTo>
                  <a:lnTo>
                    <a:pt x="2740" y="3459"/>
                  </a:lnTo>
                  <a:lnTo>
                    <a:pt x="2701" y="3504"/>
                  </a:lnTo>
                  <a:lnTo>
                    <a:pt x="2658" y="3542"/>
                  </a:lnTo>
                  <a:lnTo>
                    <a:pt x="2610" y="3575"/>
                  </a:lnTo>
                  <a:lnTo>
                    <a:pt x="2558" y="3602"/>
                  </a:lnTo>
                  <a:lnTo>
                    <a:pt x="2501" y="3621"/>
                  </a:lnTo>
                  <a:lnTo>
                    <a:pt x="2442" y="3633"/>
                  </a:lnTo>
                  <a:lnTo>
                    <a:pt x="2380" y="3637"/>
                  </a:lnTo>
                  <a:lnTo>
                    <a:pt x="456" y="3637"/>
                  </a:lnTo>
                  <a:lnTo>
                    <a:pt x="394" y="3633"/>
                  </a:lnTo>
                  <a:lnTo>
                    <a:pt x="335" y="3621"/>
                  </a:lnTo>
                  <a:lnTo>
                    <a:pt x="278" y="3602"/>
                  </a:lnTo>
                  <a:lnTo>
                    <a:pt x="227" y="3575"/>
                  </a:lnTo>
                  <a:lnTo>
                    <a:pt x="178" y="3542"/>
                  </a:lnTo>
                  <a:lnTo>
                    <a:pt x="133" y="3504"/>
                  </a:lnTo>
                  <a:lnTo>
                    <a:pt x="95" y="3459"/>
                  </a:lnTo>
                  <a:lnTo>
                    <a:pt x="62" y="3411"/>
                  </a:lnTo>
                  <a:lnTo>
                    <a:pt x="36" y="3358"/>
                  </a:lnTo>
                  <a:lnTo>
                    <a:pt x="16" y="3302"/>
                  </a:lnTo>
                  <a:lnTo>
                    <a:pt x="5" y="3242"/>
                  </a:lnTo>
                  <a:lnTo>
                    <a:pt x="0" y="3180"/>
                  </a:lnTo>
                  <a:lnTo>
                    <a:pt x="0" y="1976"/>
                  </a:lnTo>
                  <a:lnTo>
                    <a:pt x="5" y="1914"/>
                  </a:lnTo>
                  <a:lnTo>
                    <a:pt x="16" y="1854"/>
                  </a:lnTo>
                  <a:lnTo>
                    <a:pt x="36" y="1798"/>
                  </a:lnTo>
                  <a:lnTo>
                    <a:pt x="62" y="1746"/>
                  </a:lnTo>
                  <a:lnTo>
                    <a:pt x="95" y="1697"/>
                  </a:lnTo>
                  <a:lnTo>
                    <a:pt x="133" y="1652"/>
                  </a:lnTo>
                  <a:lnTo>
                    <a:pt x="178" y="1614"/>
                  </a:lnTo>
                  <a:lnTo>
                    <a:pt x="227" y="1581"/>
                  </a:lnTo>
                  <a:lnTo>
                    <a:pt x="278" y="1556"/>
                  </a:lnTo>
                  <a:lnTo>
                    <a:pt x="335" y="1535"/>
                  </a:lnTo>
                  <a:lnTo>
                    <a:pt x="394" y="1523"/>
                  </a:lnTo>
                  <a:lnTo>
                    <a:pt x="456" y="1519"/>
                  </a:lnTo>
                  <a:lnTo>
                    <a:pt x="456" y="1440"/>
                  </a:lnTo>
                  <a:lnTo>
                    <a:pt x="456" y="1360"/>
                  </a:lnTo>
                  <a:lnTo>
                    <a:pt x="456" y="1281"/>
                  </a:lnTo>
                  <a:lnTo>
                    <a:pt x="456" y="1205"/>
                  </a:lnTo>
                  <a:lnTo>
                    <a:pt x="456" y="1134"/>
                  </a:lnTo>
                  <a:lnTo>
                    <a:pt x="456" y="1069"/>
                  </a:lnTo>
                  <a:lnTo>
                    <a:pt x="456" y="1011"/>
                  </a:lnTo>
                  <a:lnTo>
                    <a:pt x="456" y="965"/>
                  </a:lnTo>
                  <a:lnTo>
                    <a:pt x="460" y="871"/>
                  </a:lnTo>
                  <a:lnTo>
                    <a:pt x="474" y="781"/>
                  </a:lnTo>
                  <a:lnTo>
                    <a:pt x="494" y="693"/>
                  </a:lnTo>
                  <a:lnTo>
                    <a:pt x="523" y="610"/>
                  </a:lnTo>
                  <a:lnTo>
                    <a:pt x="560" y="530"/>
                  </a:lnTo>
                  <a:lnTo>
                    <a:pt x="602" y="453"/>
                  </a:lnTo>
                  <a:lnTo>
                    <a:pt x="653" y="382"/>
                  </a:lnTo>
                  <a:lnTo>
                    <a:pt x="708" y="315"/>
                  </a:lnTo>
                  <a:lnTo>
                    <a:pt x="770" y="252"/>
                  </a:lnTo>
                  <a:lnTo>
                    <a:pt x="836" y="196"/>
                  </a:lnTo>
                  <a:lnTo>
                    <a:pt x="907" y="147"/>
                  </a:lnTo>
                  <a:lnTo>
                    <a:pt x="984" y="104"/>
                  </a:lnTo>
                  <a:lnTo>
                    <a:pt x="1064" y="67"/>
                  </a:lnTo>
                  <a:lnTo>
                    <a:pt x="1149" y="39"/>
                  </a:lnTo>
                  <a:lnTo>
                    <a:pt x="1236" y="18"/>
                  </a:lnTo>
                  <a:lnTo>
                    <a:pt x="1326" y="4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3550" y="2696"/>
              <a:ext cx="1513" cy="892"/>
            </a:xfrm>
            <a:custGeom>
              <a:avLst/>
              <a:gdLst>
                <a:gd name="T0" fmla="*/ 2126 w 4539"/>
                <a:gd name="T1" fmla="*/ 15 h 2674"/>
                <a:gd name="T2" fmla="*/ 2464 w 4539"/>
                <a:gd name="T3" fmla="*/ 128 h 2674"/>
                <a:gd name="T4" fmla="*/ 2665 w 4539"/>
                <a:gd name="T5" fmla="*/ 247 h 2674"/>
                <a:gd name="T6" fmla="*/ 2921 w 4539"/>
                <a:gd name="T7" fmla="*/ 261 h 2674"/>
                <a:gd name="T8" fmla="*/ 3235 w 4539"/>
                <a:gd name="T9" fmla="*/ 374 h 2674"/>
                <a:gd name="T10" fmla="*/ 3496 w 4539"/>
                <a:gd name="T11" fmla="*/ 584 h 2674"/>
                <a:gd name="T12" fmla="*/ 3610 w 4539"/>
                <a:gd name="T13" fmla="*/ 693 h 2674"/>
                <a:gd name="T14" fmla="*/ 3906 w 4539"/>
                <a:gd name="T15" fmla="*/ 762 h 2674"/>
                <a:gd name="T16" fmla="*/ 4212 w 4539"/>
                <a:gd name="T17" fmla="*/ 952 h 2674"/>
                <a:gd name="T18" fmla="*/ 4431 w 4539"/>
                <a:gd name="T19" fmla="*/ 1238 h 2674"/>
                <a:gd name="T20" fmla="*/ 4535 w 4539"/>
                <a:gd name="T21" fmla="*/ 1593 h 2674"/>
                <a:gd name="T22" fmla="*/ 4502 w 4539"/>
                <a:gd name="T23" fmla="*/ 1961 h 2674"/>
                <a:gd name="T24" fmla="*/ 4345 w 4539"/>
                <a:gd name="T25" fmla="*/ 2279 h 2674"/>
                <a:gd name="T26" fmla="*/ 4092 w 4539"/>
                <a:gd name="T27" fmla="*/ 2519 h 2674"/>
                <a:gd name="T28" fmla="*/ 3766 w 4539"/>
                <a:gd name="T29" fmla="*/ 2658 h 2674"/>
                <a:gd name="T30" fmla="*/ 3497 w 4539"/>
                <a:gd name="T31" fmla="*/ 2552 h 2674"/>
                <a:gd name="T32" fmla="*/ 3623 w 4539"/>
                <a:gd name="T33" fmla="*/ 2286 h 2674"/>
                <a:gd name="T34" fmla="*/ 3891 w 4539"/>
                <a:gd name="T35" fmla="*/ 2184 h 2674"/>
                <a:gd name="T36" fmla="*/ 4079 w 4539"/>
                <a:gd name="T37" fmla="*/ 1972 h 2674"/>
                <a:gd name="T38" fmla="*/ 4148 w 4539"/>
                <a:gd name="T39" fmla="*/ 1690 h 2674"/>
                <a:gd name="T40" fmla="*/ 4079 w 4539"/>
                <a:gd name="T41" fmla="*/ 1406 h 2674"/>
                <a:gd name="T42" fmla="*/ 3891 w 4539"/>
                <a:gd name="T43" fmla="*/ 1194 h 2674"/>
                <a:gd name="T44" fmla="*/ 3623 w 4539"/>
                <a:gd name="T45" fmla="*/ 1091 h 2674"/>
                <a:gd name="T46" fmla="*/ 3420 w 4539"/>
                <a:gd name="T47" fmla="*/ 1084 h 2674"/>
                <a:gd name="T48" fmla="*/ 3311 w 4539"/>
                <a:gd name="T49" fmla="*/ 1010 h 2674"/>
                <a:gd name="T50" fmla="*/ 3174 w 4539"/>
                <a:gd name="T51" fmla="*/ 812 h 2674"/>
                <a:gd name="T52" fmla="*/ 2951 w 4539"/>
                <a:gd name="T53" fmla="*/ 673 h 2674"/>
                <a:gd name="T54" fmla="*/ 2689 w 4539"/>
                <a:gd name="T55" fmla="*/ 642 h 2674"/>
                <a:gd name="T56" fmla="*/ 2516 w 4539"/>
                <a:gd name="T57" fmla="*/ 642 h 2674"/>
                <a:gd name="T58" fmla="*/ 2343 w 4539"/>
                <a:gd name="T59" fmla="*/ 511 h 2674"/>
                <a:gd name="T60" fmla="*/ 2086 w 4539"/>
                <a:gd name="T61" fmla="*/ 405 h 2674"/>
                <a:gd name="T62" fmla="*/ 1798 w 4539"/>
                <a:gd name="T63" fmla="*/ 408 h 2674"/>
                <a:gd name="T64" fmla="*/ 1531 w 4539"/>
                <a:gd name="T65" fmla="*/ 524 h 2674"/>
                <a:gd name="T66" fmla="*/ 1333 w 4539"/>
                <a:gd name="T67" fmla="*/ 735 h 2674"/>
                <a:gd name="T68" fmla="*/ 1232 w 4539"/>
                <a:gd name="T69" fmla="*/ 979 h 2674"/>
                <a:gd name="T70" fmla="*/ 1120 w 4539"/>
                <a:gd name="T71" fmla="*/ 1079 h 2674"/>
                <a:gd name="T72" fmla="*/ 916 w 4539"/>
                <a:gd name="T73" fmla="*/ 1091 h 2674"/>
                <a:gd name="T74" fmla="*/ 648 w 4539"/>
                <a:gd name="T75" fmla="*/ 1194 h 2674"/>
                <a:gd name="T76" fmla="*/ 461 w 4539"/>
                <a:gd name="T77" fmla="*/ 1406 h 2674"/>
                <a:gd name="T78" fmla="*/ 390 w 4539"/>
                <a:gd name="T79" fmla="*/ 1690 h 2674"/>
                <a:gd name="T80" fmla="*/ 461 w 4539"/>
                <a:gd name="T81" fmla="*/ 1972 h 2674"/>
                <a:gd name="T82" fmla="*/ 648 w 4539"/>
                <a:gd name="T83" fmla="*/ 2184 h 2674"/>
                <a:gd name="T84" fmla="*/ 916 w 4539"/>
                <a:gd name="T85" fmla="*/ 2286 h 2674"/>
                <a:gd name="T86" fmla="*/ 1113 w 4539"/>
                <a:gd name="T87" fmla="*/ 2444 h 2674"/>
                <a:gd name="T88" fmla="*/ 917 w 4539"/>
                <a:gd name="T89" fmla="*/ 2628 h 2674"/>
                <a:gd name="T90" fmla="*/ 602 w 4539"/>
                <a:gd name="T91" fmla="*/ 2603 h 2674"/>
                <a:gd name="T92" fmla="*/ 309 w 4539"/>
                <a:gd name="T93" fmla="*/ 2410 h 2674"/>
                <a:gd name="T94" fmla="*/ 102 w 4539"/>
                <a:gd name="T95" fmla="*/ 2128 h 2674"/>
                <a:gd name="T96" fmla="*/ 4 w 4539"/>
                <a:gd name="T97" fmla="*/ 1783 h 2674"/>
                <a:gd name="T98" fmla="*/ 37 w 4539"/>
                <a:gd name="T99" fmla="*/ 1418 h 2674"/>
                <a:gd name="T100" fmla="*/ 190 w 4539"/>
                <a:gd name="T101" fmla="*/ 1103 h 2674"/>
                <a:gd name="T102" fmla="*/ 441 w 4539"/>
                <a:gd name="T103" fmla="*/ 863 h 2674"/>
                <a:gd name="T104" fmla="*/ 762 w 4539"/>
                <a:gd name="T105" fmla="*/ 722 h 2674"/>
                <a:gd name="T106" fmla="*/ 926 w 4539"/>
                <a:gd name="T107" fmla="*/ 662 h 2674"/>
                <a:gd name="T108" fmla="*/ 1086 w 4539"/>
                <a:gd name="T109" fmla="*/ 410 h 2674"/>
                <a:gd name="T110" fmla="*/ 1349 w 4539"/>
                <a:gd name="T111" fmla="*/ 175 h 2674"/>
                <a:gd name="T112" fmla="*/ 1675 w 4539"/>
                <a:gd name="T113" fmla="*/ 3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39" h="2674">
                  <a:moveTo>
                    <a:pt x="1947" y="0"/>
                  </a:moveTo>
                  <a:lnTo>
                    <a:pt x="1947" y="0"/>
                  </a:lnTo>
                  <a:lnTo>
                    <a:pt x="2038" y="5"/>
                  </a:lnTo>
                  <a:lnTo>
                    <a:pt x="2126" y="15"/>
                  </a:lnTo>
                  <a:lnTo>
                    <a:pt x="2215" y="33"/>
                  </a:lnTo>
                  <a:lnTo>
                    <a:pt x="2300" y="58"/>
                  </a:lnTo>
                  <a:lnTo>
                    <a:pt x="2384" y="89"/>
                  </a:lnTo>
                  <a:lnTo>
                    <a:pt x="2464" y="128"/>
                  </a:lnTo>
                  <a:lnTo>
                    <a:pt x="2541" y="172"/>
                  </a:lnTo>
                  <a:lnTo>
                    <a:pt x="2615" y="224"/>
                  </a:lnTo>
                  <a:lnTo>
                    <a:pt x="2639" y="238"/>
                  </a:lnTo>
                  <a:lnTo>
                    <a:pt x="2665" y="247"/>
                  </a:lnTo>
                  <a:lnTo>
                    <a:pt x="2693" y="248"/>
                  </a:lnTo>
                  <a:lnTo>
                    <a:pt x="2751" y="247"/>
                  </a:lnTo>
                  <a:lnTo>
                    <a:pt x="2837" y="250"/>
                  </a:lnTo>
                  <a:lnTo>
                    <a:pt x="2921" y="261"/>
                  </a:lnTo>
                  <a:lnTo>
                    <a:pt x="3003" y="279"/>
                  </a:lnTo>
                  <a:lnTo>
                    <a:pt x="3084" y="305"/>
                  </a:lnTo>
                  <a:lnTo>
                    <a:pt x="3161" y="336"/>
                  </a:lnTo>
                  <a:lnTo>
                    <a:pt x="3235" y="374"/>
                  </a:lnTo>
                  <a:lnTo>
                    <a:pt x="3306" y="419"/>
                  </a:lnTo>
                  <a:lnTo>
                    <a:pt x="3374" y="468"/>
                  </a:lnTo>
                  <a:lnTo>
                    <a:pt x="3436" y="524"/>
                  </a:lnTo>
                  <a:lnTo>
                    <a:pt x="3496" y="584"/>
                  </a:lnTo>
                  <a:lnTo>
                    <a:pt x="3547" y="650"/>
                  </a:lnTo>
                  <a:lnTo>
                    <a:pt x="3565" y="668"/>
                  </a:lnTo>
                  <a:lnTo>
                    <a:pt x="3586" y="683"/>
                  </a:lnTo>
                  <a:lnTo>
                    <a:pt x="3610" y="693"/>
                  </a:lnTo>
                  <a:lnTo>
                    <a:pt x="3633" y="698"/>
                  </a:lnTo>
                  <a:lnTo>
                    <a:pt x="3728" y="710"/>
                  </a:lnTo>
                  <a:lnTo>
                    <a:pt x="3818" y="732"/>
                  </a:lnTo>
                  <a:lnTo>
                    <a:pt x="3906" y="762"/>
                  </a:lnTo>
                  <a:lnTo>
                    <a:pt x="3988" y="799"/>
                  </a:lnTo>
                  <a:lnTo>
                    <a:pt x="4068" y="842"/>
                  </a:lnTo>
                  <a:lnTo>
                    <a:pt x="4142" y="894"/>
                  </a:lnTo>
                  <a:lnTo>
                    <a:pt x="4212" y="952"/>
                  </a:lnTo>
                  <a:lnTo>
                    <a:pt x="4277" y="1016"/>
                  </a:lnTo>
                  <a:lnTo>
                    <a:pt x="4335" y="1084"/>
                  </a:lnTo>
                  <a:lnTo>
                    <a:pt x="4387" y="1158"/>
                  </a:lnTo>
                  <a:lnTo>
                    <a:pt x="4431" y="1238"/>
                  </a:lnTo>
                  <a:lnTo>
                    <a:pt x="4469" y="1321"/>
                  </a:lnTo>
                  <a:lnTo>
                    <a:pt x="4499" y="1409"/>
                  </a:lnTo>
                  <a:lnTo>
                    <a:pt x="4521" y="1500"/>
                  </a:lnTo>
                  <a:lnTo>
                    <a:pt x="4535" y="1593"/>
                  </a:lnTo>
                  <a:lnTo>
                    <a:pt x="4539" y="1690"/>
                  </a:lnTo>
                  <a:lnTo>
                    <a:pt x="4535" y="1783"/>
                  </a:lnTo>
                  <a:lnTo>
                    <a:pt x="4523" y="1874"/>
                  </a:lnTo>
                  <a:lnTo>
                    <a:pt x="4502" y="1961"/>
                  </a:lnTo>
                  <a:lnTo>
                    <a:pt x="4474" y="2046"/>
                  </a:lnTo>
                  <a:lnTo>
                    <a:pt x="4437" y="2128"/>
                  </a:lnTo>
                  <a:lnTo>
                    <a:pt x="4395" y="2205"/>
                  </a:lnTo>
                  <a:lnTo>
                    <a:pt x="4345" y="2279"/>
                  </a:lnTo>
                  <a:lnTo>
                    <a:pt x="4290" y="2347"/>
                  </a:lnTo>
                  <a:lnTo>
                    <a:pt x="4230" y="2410"/>
                  </a:lnTo>
                  <a:lnTo>
                    <a:pt x="4163" y="2468"/>
                  </a:lnTo>
                  <a:lnTo>
                    <a:pt x="4092" y="2519"/>
                  </a:lnTo>
                  <a:lnTo>
                    <a:pt x="4017" y="2564"/>
                  </a:lnTo>
                  <a:lnTo>
                    <a:pt x="3937" y="2603"/>
                  </a:lnTo>
                  <a:lnTo>
                    <a:pt x="3854" y="2634"/>
                  </a:lnTo>
                  <a:lnTo>
                    <a:pt x="3766" y="2658"/>
                  </a:lnTo>
                  <a:lnTo>
                    <a:pt x="3678" y="2674"/>
                  </a:lnTo>
                  <a:lnTo>
                    <a:pt x="3621" y="2628"/>
                  </a:lnTo>
                  <a:lnTo>
                    <a:pt x="3561" y="2586"/>
                  </a:lnTo>
                  <a:lnTo>
                    <a:pt x="3497" y="2552"/>
                  </a:lnTo>
                  <a:lnTo>
                    <a:pt x="3427" y="2527"/>
                  </a:lnTo>
                  <a:lnTo>
                    <a:pt x="3427" y="2292"/>
                  </a:lnTo>
                  <a:lnTo>
                    <a:pt x="3547" y="2292"/>
                  </a:lnTo>
                  <a:lnTo>
                    <a:pt x="3623" y="2286"/>
                  </a:lnTo>
                  <a:lnTo>
                    <a:pt x="3695" y="2273"/>
                  </a:lnTo>
                  <a:lnTo>
                    <a:pt x="3765" y="2251"/>
                  </a:lnTo>
                  <a:lnTo>
                    <a:pt x="3830" y="2221"/>
                  </a:lnTo>
                  <a:lnTo>
                    <a:pt x="3891" y="2184"/>
                  </a:lnTo>
                  <a:lnTo>
                    <a:pt x="3947" y="2139"/>
                  </a:lnTo>
                  <a:lnTo>
                    <a:pt x="3997" y="2089"/>
                  </a:lnTo>
                  <a:lnTo>
                    <a:pt x="4042" y="2033"/>
                  </a:lnTo>
                  <a:lnTo>
                    <a:pt x="4079" y="1972"/>
                  </a:lnTo>
                  <a:lnTo>
                    <a:pt x="4108" y="1906"/>
                  </a:lnTo>
                  <a:lnTo>
                    <a:pt x="4131" y="1837"/>
                  </a:lnTo>
                  <a:lnTo>
                    <a:pt x="4144" y="1764"/>
                  </a:lnTo>
                  <a:lnTo>
                    <a:pt x="4148" y="1690"/>
                  </a:lnTo>
                  <a:lnTo>
                    <a:pt x="4144" y="1614"/>
                  </a:lnTo>
                  <a:lnTo>
                    <a:pt x="4131" y="1541"/>
                  </a:lnTo>
                  <a:lnTo>
                    <a:pt x="4108" y="1471"/>
                  </a:lnTo>
                  <a:lnTo>
                    <a:pt x="4079" y="1406"/>
                  </a:lnTo>
                  <a:lnTo>
                    <a:pt x="4042" y="1345"/>
                  </a:lnTo>
                  <a:lnTo>
                    <a:pt x="3997" y="1289"/>
                  </a:lnTo>
                  <a:lnTo>
                    <a:pt x="3947" y="1238"/>
                  </a:lnTo>
                  <a:lnTo>
                    <a:pt x="3891" y="1194"/>
                  </a:lnTo>
                  <a:lnTo>
                    <a:pt x="3830" y="1157"/>
                  </a:lnTo>
                  <a:lnTo>
                    <a:pt x="3765" y="1127"/>
                  </a:lnTo>
                  <a:lnTo>
                    <a:pt x="3695" y="1105"/>
                  </a:lnTo>
                  <a:lnTo>
                    <a:pt x="3623" y="1091"/>
                  </a:lnTo>
                  <a:lnTo>
                    <a:pt x="3547" y="1087"/>
                  </a:lnTo>
                  <a:lnTo>
                    <a:pt x="3488" y="1090"/>
                  </a:lnTo>
                  <a:lnTo>
                    <a:pt x="3453" y="1090"/>
                  </a:lnTo>
                  <a:lnTo>
                    <a:pt x="3420" y="1084"/>
                  </a:lnTo>
                  <a:lnTo>
                    <a:pt x="3388" y="1074"/>
                  </a:lnTo>
                  <a:lnTo>
                    <a:pt x="3358" y="1056"/>
                  </a:lnTo>
                  <a:lnTo>
                    <a:pt x="3333" y="1035"/>
                  </a:lnTo>
                  <a:lnTo>
                    <a:pt x="3311" y="1010"/>
                  </a:lnTo>
                  <a:lnTo>
                    <a:pt x="3293" y="980"/>
                  </a:lnTo>
                  <a:lnTo>
                    <a:pt x="3259" y="919"/>
                  </a:lnTo>
                  <a:lnTo>
                    <a:pt x="3219" y="863"/>
                  </a:lnTo>
                  <a:lnTo>
                    <a:pt x="3174" y="812"/>
                  </a:lnTo>
                  <a:lnTo>
                    <a:pt x="3126" y="768"/>
                  </a:lnTo>
                  <a:lnTo>
                    <a:pt x="3071" y="729"/>
                  </a:lnTo>
                  <a:lnTo>
                    <a:pt x="3013" y="698"/>
                  </a:lnTo>
                  <a:lnTo>
                    <a:pt x="2951" y="673"/>
                  </a:lnTo>
                  <a:lnTo>
                    <a:pt x="2887" y="653"/>
                  </a:lnTo>
                  <a:lnTo>
                    <a:pt x="2821" y="642"/>
                  </a:lnTo>
                  <a:lnTo>
                    <a:pt x="2751" y="639"/>
                  </a:lnTo>
                  <a:lnTo>
                    <a:pt x="2689" y="642"/>
                  </a:lnTo>
                  <a:lnTo>
                    <a:pt x="2628" y="650"/>
                  </a:lnTo>
                  <a:lnTo>
                    <a:pt x="2590" y="655"/>
                  </a:lnTo>
                  <a:lnTo>
                    <a:pt x="2553" y="652"/>
                  </a:lnTo>
                  <a:lnTo>
                    <a:pt x="2516" y="642"/>
                  </a:lnTo>
                  <a:lnTo>
                    <a:pt x="2482" y="624"/>
                  </a:lnTo>
                  <a:lnTo>
                    <a:pt x="2452" y="598"/>
                  </a:lnTo>
                  <a:lnTo>
                    <a:pt x="2399" y="552"/>
                  </a:lnTo>
                  <a:lnTo>
                    <a:pt x="2343" y="511"/>
                  </a:lnTo>
                  <a:lnTo>
                    <a:pt x="2282" y="475"/>
                  </a:lnTo>
                  <a:lnTo>
                    <a:pt x="2220" y="446"/>
                  </a:lnTo>
                  <a:lnTo>
                    <a:pt x="2155" y="423"/>
                  </a:lnTo>
                  <a:lnTo>
                    <a:pt x="2086" y="405"/>
                  </a:lnTo>
                  <a:lnTo>
                    <a:pt x="2017" y="397"/>
                  </a:lnTo>
                  <a:lnTo>
                    <a:pt x="1947" y="392"/>
                  </a:lnTo>
                  <a:lnTo>
                    <a:pt x="1872" y="397"/>
                  </a:lnTo>
                  <a:lnTo>
                    <a:pt x="1798" y="408"/>
                  </a:lnTo>
                  <a:lnTo>
                    <a:pt x="1727" y="426"/>
                  </a:lnTo>
                  <a:lnTo>
                    <a:pt x="1657" y="453"/>
                  </a:lnTo>
                  <a:lnTo>
                    <a:pt x="1594" y="486"/>
                  </a:lnTo>
                  <a:lnTo>
                    <a:pt x="1531" y="524"/>
                  </a:lnTo>
                  <a:lnTo>
                    <a:pt x="1475" y="569"/>
                  </a:lnTo>
                  <a:lnTo>
                    <a:pt x="1422" y="619"/>
                  </a:lnTo>
                  <a:lnTo>
                    <a:pt x="1375" y="674"/>
                  </a:lnTo>
                  <a:lnTo>
                    <a:pt x="1333" y="735"/>
                  </a:lnTo>
                  <a:lnTo>
                    <a:pt x="1298" y="799"/>
                  </a:lnTo>
                  <a:lnTo>
                    <a:pt x="1268" y="869"/>
                  </a:lnTo>
                  <a:lnTo>
                    <a:pt x="1246" y="941"/>
                  </a:lnTo>
                  <a:lnTo>
                    <a:pt x="1232" y="979"/>
                  </a:lnTo>
                  <a:lnTo>
                    <a:pt x="1212" y="1013"/>
                  </a:lnTo>
                  <a:lnTo>
                    <a:pt x="1185" y="1041"/>
                  </a:lnTo>
                  <a:lnTo>
                    <a:pt x="1154" y="1063"/>
                  </a:lnTo>
                  <a:lnTo>
                    <a:pt x="1120" y="1079"/>
                  </a:lnTo>
                  <a:lnTo>
                    <a:pt x="1081" y="1088"/>
                  </a:lnTo>
                  <a:lnTo>
                    <a:pt x="1042" y="1088"/>
                  </a:lnTo>
                  <a:lnTo>
                    <a:pt x="991" y="1087"/>
                  </a:lnTo>
                  <a:lnTo>
                    <a:pt x="916" y="1091"/>
                  </a:lnTo>
                  <a:lnTo>
                    <a:pt x="843" y="1105"/>
                  </a:lnTo>
                  <a:lnTo>
                    <a:pt x="775" y="1127"/>
                  </a:lnTo>
                  <a:lnTo>
                    <a:pt x="708" y="1157"/>
                  </a:lnTo>
                  <a:lnTo>
                    <a:pt x="648" y="1194"/>
                  </a:lnTo>
                  <a:lnTo>
                    <a:pt x="593" y="1238"/>
                  </a:lnTo>
                  <a:lnTo>
                    <a:pt x="543" y="1289"/>
                  </a:lnTo>
                  <a:lnTo>
                    <a:pt x="498" y="1345"/>
                  </a:lnTo>
                  <a:lnTo>
                    <a:pt x="461" y="1406"/>
                  </a:lnTo>
                  <a:lnTo>
                    <a:pt x="430" y="1471"/>
                  </a:lnTo>
                  <a:lnTo>
                    <a:pt x="408" y="1541"/>
                  </a:lnTo>
                  <a:lnTo>
                    <a:pt x="395" y="1614"/>
                  </a:lnTo>
                  <a:lnTo>
                    <a:pt x="390" y="1690"/>
                  </a:lnTo>
                  <a:lnTo>
                    <a:pt x="395" y="1764"/>
                  </a:lnTo>
                  <a:lnTo>
                    <a:pt x="408" y="1837"/>
                  </a:lnTo>
                  <a:lnTo>
                    <a:pt x="430" y="1906"/>
                  </a:lnTo>
                  <a:lnTo>
                    <a:pt x="461" y="1972"/>
                  </a:lnTo>
                  <a:lnTo>
                    <a:pt x="498" y="2033"/>
                  </a:lnTo>
                  <a:lnTo>
                    <a:pt x="543" y="2089"/>
                  </a:lnTo>
                  <a:lnTo>
                    <a:pt x="593" y="2139"/>
                  </a:lnTo>
                  <a:lnTo>
                    <a:pt x="648" y="2184"/>
                  </a:lnTo>
                  <a:lnTo>
                    <a:pt x="708" y="2221"/>
                  </a:lnTo>
                  <a:lnTo>
                    <a:pt x="775" y="2251"/>
                  </a:lnTo>
                  <a:lnTo>
                    <a:pt x="843" y="2273"/>
                  </a:lnTo>
                  <a:lnTo>
                    <a:pt x="916" y="2286"/>
                  </a:lnTo>
                  <a:lnTo>
                    <a:pt x="991" y="2292"/>
                  </a:lnTo>
                  <a:lnTo>
                    <a:pt x="1113" y="2292"/>
                  </a:lnTo>
                  <a:lnTo>
                    <a:pt x="1113" y="2365"/>
                  </a:lnTo>
                  <a:lnTo>
                    <a:pt x="1113" y="2444"/>
                  </a:lnTo>
                  <a:lnTo>
                    <a:pt x="1113" y="2527"/>
                  </a:lnTo>
                  <a:lnTo>
                    <a:pt x="1043" y="2552"/>
                  </a:lnTo>
                  <a:lnTo>
                    <a:pt x="978" y="2586"/>
                  </a:lnTo>
                  <a:lnTo>
                    <a:pt x="917" y="2628"/>
                  </a:lnTo>
                  <a:lnTo>
                    <a:pt x="862" y="2674"/>
                  </a:lnTo>
                  <a:lnTo>
                    <a:pt x="772" y="2658"/>
                  </a:lnTo>
                  <a:lnTo>
                    <a:pt x="686" y="2634"/>
                  </a:lnTo>
                  <a:lnTo>
                    <a:pt x="602" y="2603"/>
                  </a:lnTo>
                  <a:lnTo>
                    <a:pt x="522" y="2564"/>
                  </a:lnTo>
                  <a:lnTo>
                    <a:pt x="447" y="2519"/>
                  </a:lnTo>
                  <a:lnTo>
                    <a:pt x="375" y="2468"/>
                  </a:lnTo>
                  <a:lnTo>
                    <a:pt x="309" y="2410"/>
                  </a:lnTo>
                  <a:lnTo>
                    <a:pt x="248" y="2347"/>
                  </a:lnTo>
                  <a:lnTo>
                    <a:pt x="193" y="2279"/>
                  </a:lnTo>
                  <a:lnTo>
                    <a:pt x="145" y="2206"/>
                  </a:lnTo>
                  <a:lnTo>
                    <a:pt x="102" y="2128"/>
                  </a:lnTo>
                  <a:lnTo>
                    <a:pt x="66" y="2047"/>
                  </a:lnTo>
                  <a:lnTo>
                    <a:pt x="38" y="1961"/>
                  </a:lnTo>
                  <a:lnTo>
                    <a:pt x="17" y="1874"/>
                  </a:lnTo>
                  <a:lnTo>
                    <a:pt x="4" y="1783"/>
                  </a:lnTo>
                  <a:lnTo>
                    <a:pt x="0" y="1690"/>
                  </a:lnTo>
                  <a:lnTo>
                    <a:pt x="4" y="1596"/>
                  </a:lnTo>
                  <a:lnTo>
                    <a:pt x="17" y="1506"/>
                  </a:lnTo>
                  <a:lnTo>
                    <a:pt x="37" y="1418"/>
                  </a:lnTo>
                  <a:lnTo>
                    <a:pt x="65" y="1333"/>
                  </a:lnTo>
                  <a:lnTo>
                    <a:pt x="100" y="1253"/>
                  </a:lnTo>
                  <a:lnTo>
                    <a:pt x="142" y="1176"/>
                  </a:lnTo>
                  <a:lnTo>
                    <a:pt x="190" y="1103"/>
                  </a:lnTo>
                  <a:lnTo>
                    <a:pt x="245" y="1035"/>
                  </a:lnTo>
                  <a:lnTo>
                    <a:pt x="304" y="971"/>
                  </a:lnTo>
                  <a:lnTo>
                    <a:pt x="371" y="913"/>
                  </a:lnTo>
                  <a:lnTo>
                    <a:pt x="441" y="863"/>
                  </a:lnTo>
                  <a:lnTo>
                    <a:pt x="515" y="817"/>
                  </a:lnTo>
                  <a:lnTo>
                    <a:pt x="595" y="778"/>
                  </a:lnTo>
                  <a:lnTo>
                    <a:pt x="676" y="745"/>
                  </a:lnTo>
                  <a:lnTo>
                    <a:pt x="762" y="722"/>
                  </a:lnTo>
                  <a:lnTo>
                    <a:pt x="851" y="704"/>
                  </a:lnTo>
                  <a:lnTo>
                    <a:pt x="880" y="696"/>
                  </a:lnTo>
                  <a:lnTo>
                    <a:pt x="905" y="682"/>
                  </a:lnTo>
                  <a:lnTo>
                    <a:pt x="926" y="662"/>
                  </a:lnTo>
                  <a:lnTo>
                    <a:pt x="942" y="637"/>
                  </a:lnTo>
                  <a:lnTo>
                    <a:pt x="984" y="557"/>
                  </a:lnTo>
                  <a:lnTo>
                    <a:pt x="1033" y="481"/>
                  </a:lnTo>
                  <a:lnTo>
                    <a:pt x="1086" y="410"/>
                  </a:lnTo>
                  <a:lnTo>
                    <a:pt x="1144" y="343"/>
                  </a:lnTo>
                  <a:lnTo>
                    <a:pt x="1209" y="282"/>
                  </a:lnTo>
                  <a:lnTo>
                    <a:pt x="1277" y="226"/>
                  </a:lnTo>
                  <a:lnTo>
                    <a:pt x="1349" y="175"/>
                  </a:lnTo>
                  <a:lnTo>
                    <a:pt x="1425" y="131"/>
                  </a:lnTo>
                  <a:lnTo>
                    <a:pt x="1505" y="92"/>
                  </a:lnTo>
                  <a:lnTo>
                    <a:pt x="1589" y="60"/>
                  </a:lnTo>
                  <a:lnTo>
                    <a:pt x="1675" y="34"/>
                  </a:lnTo>
                  <a:lnTo>
                    <a:pt x="1764" y="15"/>
                  </a:lnTo>
                  <a:lnTo>
                    <a:pt x="1854" y="5"/>
                  </a:lnTo>
                  <a:lnTo>
                    <a:pt x="19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53" name="Group 32"/>
          <p:cNvGrpSpPr>
            <a:grpSpLocks noChangeAspect="1"/>
          </p:cNvGrpSpPr>
          <p:nvPr/>
        </p:nvGrpSpPr>
        <p:grpSpPr bwMode="auto">
          <a:xfrm>
            <a:off x="9661412" y="2489308"/>
            <a:ext cx="579963" cy="415310"/>
            <a:chOff x="1119" y="211"/>
            <a:chExt cx="5442" cy="389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6" name="Freeform 34"/>
            <p:cNvSpPr>
              <a:spLocks/>
            </p:cNvSpPr>
            <p:nvPr/>
          </p:nvSpPr>
          <p:spPr bwMode="auto">
            <a:xfrm>
              <a:off x="3075" y="3086"/>
              <a:ext cx="1022" cy="1022"/>
            </a:xfrm>
            <a:custGeom>
              <a:avLst/>
              <a:gdLst>
                <a:gd name="T0" fmla="*/ 511 w 1022"/>
                <a:gd name="T1" fmla="*/ 0 h 1022"/>
                <a:gd name="T2" fmla="*/ 580 w 1022"/>
                <a:gd name="T3" fmla="*/ 5 h 1022"/>
                <a:gd name="T4" fmla="*/ 648 w 1022"/>
                <a:gd name="T5" fmla="*/ 18 h 1022"/>
                <a:gd name="T6" fmla="*/ 711 w 1022"/>
                <a:gd name="T7" fmla="*/ 39 h 1022"/>
                <a:gd name="T8" fmla="*/ 770 w 1022"/>
                <a:gd name="T9" fmla="*/ 69 h 1022"/>
                <a:gd name="T10" fmla="*/ 824 w 1022"/>
                <a:gd name="T11" fmla="*/ 107 h 1022"/>
                <a:gd name="T12" fmla="*/ 872 w 1022"/>
                <a:gd name="T13" fmla="*/ 150 h 1022"/>
                <a:gd name="T14" fmla="*/ 917 w 1022"/>
                <a:gd name="T15" fmla="*/ 199 h 1022"/>
                <a:gd name="T16" fmla="*/ 953 w 1022"/>
                <a:gd name="T17" fmla="*/ 254 h 1022"/>
                <a:gd name="T18" fmla="*/ 983 w 1022"/>
                <a:gd name="T19" fmla="*/ 311 h 1022"/>
                <a:gd name="T20" fmla="*/ 1004 w 1022"/>
                <a:gd name="T21" fmla="*/ 376 h 1022"/>
                <a:gd name="T22" fmla="*/ 1017 w 1022"/>
                <a:gd name="T23" fmla="*/ 441 h 1022"/>
                <a:gd name="T24" fmla="*/ 1022 w 1022"/>
                <a:gd name="T25" fmla="*/ 511 h 1022"/>
                <a:gd name="T26" fmla="*/ 1017 w 1022"/>
                <a:gd name="T27" fmla="*/ 580 h 1022"/>
                <a:gd name="T28" fmla="*/ 1004 w 1022"/>
                <a:gd name="T29" fmla="*/ 646 h 1022"/>
                <a:gd name="T30" fmla="*/ 983 w 1022"/>
                <a:gd name="T31" fmla="*/ 709 h 1022"/>
                <a:gd name="T32" fmla="*/ 953 w 1022"/>
                <a:gd name="T33" fmla="*/ 768 h 1022"/>
                <a:gd name="T34" fmla="*/ 917 w 1022"/>
                <a:gd name="T35" fmla="*/ 822 h 1022"/>
                <a:gd name="T36" fmla="*/ 872 w 1022"/>
                <a:gd name="T37" fmla="*/ 872 h 1022"/>
                <a:gd name="T38" fmla="*/ 824 w 1022"/>
                <a:gd name="T39" fmla="*/ 915 h 1022"/>
                <a:gd name="T40" fmla="*/ 770 w 1022"/>
                <a:gd name="T41" fmla="*/ 951 h 1022"/>
                <a:gd name="T42" fmla="*/ 711 w 1022"/>
                <a:gd name="T43" fmla="*/ 981 h 1022"/>
                <a:gd name="T44" fmla="*/ 648 w 1022"/>
                <a:gd name="T45" fmla="*/ 1004 h 1022"/>
                <a:gd name="T46" fmla="*/ 580 w 1022"/>
                <a:gd name="T47" fmla="*/ 1017 h 1022"/>
                <a:gd name="T48" fmla="*/ 511 w 1022"/>
                <a:gd name="T49" fmla="*/ 1022 h 1022"/>
                <a:gd name="T50" fmla="*/ 442 w 1022"/>
                <a:gd name="T51" fmla="*/ 1017 h 1022"/>
                <a:gd name="T52" fmla="*/ 376 w 1022"/>
                <a:gd name="T53" fmla="*/ 1004 h 1022"/>
                <a:gd name="T54" fmla="*/ 313 w 1022"/>
                <a:gd name="T55" fmla="*/ 981 h 1022"/>
                <a:gd name="T56" fmla="*/ 254 w 1022"/>
                <a:gd name="T57" fmla="*/ 951 h 1022"/>
                <a:gd name="T58" fmla="*/ 199 w 1022"/>
                <a:gd name="T59" fmla="*/ 915 h 1022"/>
                <a:gd name="T60" fmla="*/ 150 w 1022"/>
                <a:gd name="T61" fmla="*/ 872 h 1022"/>
                <a:gd name="T62" fmla="*/ 107 w 1022"/>
                <a:gd name="T63" fmla="*/ 822 h 1022"/>
                <a:gd name="T64" fmla="*/ 71 w 1022"/>
                <a:gd name="T65" fmla="*/ 768 h 1022"/>
                <a:gd name="T66" fmla="*/ 41 w 1022"/>
                <a:gd name="T67" fmla="*/ 709 h 1022"/>
                <a:gd name="T68" fmla="*/ 20 w 1022"/>
                <a:gd name="T69" fmla="*/ 646 h 1022"/>
                <a:gd name="T70" fmla="*/ 5 w 1022"/>
                <a:gd name="T71" fmla="*/ 580 h 1022"/>
                <a:gd name="T72" fmla="*/ 0 w 1022"/>
                <a:gd name="T73" fmla="*/ 511 h 1022"/>
                <a:gd name="T74" fmla="*/ 5 w 1022"/>
                <a:gd name="T75" fmla="*/ 441 h 1022"/>
                <a:gd name="T76" fmla="*/ 20 w 1022"/>
                <a:gd name="T77" fmla="*/ 376 h 1022"/>
                <a:gd name="T78" fmla="*/ 41 w 1022"/>
                <a:gd name="T79" fmla="*/ 311 h 1022"/>
                <a:gd name="T80" fmla="*/ 71 w 1022"/>
                <a:gd name="T81" fmla="*/ 254 h 1022"/>
                <a:gd name="T82" fmla="*/ 107 w 1022"/>
                <a:gd name="T83" fmla="*/ 199 h 1022"/>
                <a:gd name="T84" fmla="*/ 150 w 1022"/>
                <a:gd name="T85" fmla="*/ 150 h 1022"/>
                <a:gd name="T86" fmla="*/ 199 w 1022"/>
                <a:gd name="T87" fmla="*/ 107 h 1022"/>
                <a:gd name="T88" fmla="*/ 254 w 1022"/>
                <a:gd name="T89" fmla="*/ 69 h 1022"/>
                <a:gd name="T90" fmla="*/ 313 w 1022"/>
                <a:gd name="T91" fmla="*/ 39 h 1022"/>
                <a:gd name="T92" fmla="*/ 376 w 1022"/>
                <a:gd name="T93" fmla="*/ 18 h 1022"/>
                <a:gd name="T94" fmla="*/ 442 w 1022"/>
                <a:gd name="T95" fmla="*/ 5 h 1022"/>
                <a:gd name="T96" fmla="*/ 511 w 1022"/>
                <a:gd name="T97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1022">
                  <a:moveTo>
                    <a:pt x="511" y="0"/>
                  </a:moveTo>
                  <a:lnTo>
                    <a:pt x="580" y="5"/>
                  </a:lnTo>
                  <a:lnTo>
                    <a:pt x="648" y="18"/>
                  </a:lnTo>
                  <a:lnTo>
                    <a:pt x="711" y="39"/>
                  </a:lnTo>
                  <a:lnTo>
                    <a:pt x="770" y="69"/>
                  </a:lnTo>
                  <a:lnTo>
                    <a:pt x="824" y="107"/>
                  </a:lnTo>
                  <a:lnTo>
                    <a:pt x="872" y="150"/>
                  </a:lnTo>
                  <a:lnTo>
                    <a:pt x="917" y="199"/>
                  </a:lnTo>
                  <a:lnTo>
                    <a:pt x="953" y="254"/>
                  </a:lnTo>
                  <a:lnTo>
                    <a:pt x="983" y="311"/>
                  </a:lnTo>
                  <a:lnTo>
                    <a:pt x="1004" y="376"/>
                  </a:lnTo>
                  <a:lnTo>
                    <a:pt x="1017" y="441"/>
                  </a:lnTo>
                  <a:lnTo>
                    <a:pt x="1022" y="511"/>
                  </a:lnTo>
                  <a:lnTo>
                    <a:pt x="1017" y="580"/>
                  </a:lnTo>
                  <a:lnTo>
                    <a:pt x="1004" y="646"/>
                  </a:lnTo>
                  <a:lnTo>
                    <a:pt x="983" y="709"/>
                  </a:lnTo>
                  <a:lnTo>
                    <a:pt x="953" y="768"/>
                  </a:lnTo>
                  <a:lnTo>
                    <a:pt x="917" y="822"/>
                  </a:lnTo>
                  <a:lnTo>
                    <a:pt x="872" y="872"/>
                  </a:lnTo>
                  <a:lnTo>
                    <a:pt x="824" y="915"/>
                  </a:lnTo>
                  <a:lnTo>
                    <a:pt x="770" y="951"/>
                  </a:lnTo>
                  <a:lnTo>
                    <a:pt x="711" y="981"/>
                  </a:lnTo>
                  <a:lnTo>
                    <a:pt x="648" y="1004"/>
                  </a:lnTo>
                  <a:lnTo>
                    <a:pt x="580" y="1017"/>
                  </a:lnTo>
                  <a:lnTo>
                    <a:pt x="511" y="1022"/>
                  </a:lnTo>
                  <a:lnTo>
                    <a:pt x="442" y="1017"/>
                  </a:lnTo>
                  <a:lnTo>
                    <a:pt x="376" y="1004"/>
                  </a:lnTo>
                  <a:lnTo>
                    <a:pt x="313" y="981"/>
                  </a:lnTo>
                  <a:lnTo>
                    <a:pt x="254" y="951"/>
                  </a:lnTo>
                  <a:lnTo>
                    <a:pt x="199" y="915"/>
                  </a:lnTo>
                  <a:lnTo>
                    <a:pt x="150" y="872"/>
                  </a:lnTo>
                  <a:lnTo>
                    <a:pt x="107" y="822"/>
                  </a:lnTo>
                  <a:lnTo>
                    <a:pt x="71" y="768"/>
                  </a:lnTo>
                  <a:lnTo>
                    <a:pt x="41" y="709"/>
                  </a:lnTo>
                  <a:lnTo>
                    <a:pt x="20" y="646"/>
                  </a:lnTo>
                  <a:lnTo>
                    <a:pt x="5" y="580"/>
                  </a:lnTo>
                  <a:lnTo>
                    <a:pt x="0" y="511"/>
                  </a:lnTo>
                  <a:lnTo>
                    <a:pt x="5" y="441"/>
                  </a:lnTo>
                  <a:lnTo>
                    <a:pt x="20" y="376"/>
                  </a:lnTo>
                  <a:lnTo>
                    <a:pt x="41" y="311"/>
                  </a:lnTo>
                  <a:lnTo>
                    <a:pt x="71" y="254"/>
                  </a:lnTo>
                  <a:lnTo>
                    <a:pt x="107" y="199"/>
                  </a:lnTo>
                  <a:lnTo>
                    <a:pt x="150" y="150"/>
                  </a:lnTo>
                  <a:lnTo>
                    <a:pt x="199" y="107"/>
                  </a:lnTo>
                  <a:lnTo>
                    <a:pt x="254" y="69"/>
                  </a:lnTo>
                  <a:lnTo>
                    <a:pt x="313" y="39"/>
                  </a:lnTo>
                  <a:lnTo>
                    <a:pt x="376" y="18"/>
                  </a:lnTo>
                  <a:lnTo>
                    <a:pt x="442" y="5"/>
                  </a:lnTo>
                  <a:lnTo>
                    <a:pt x="5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2097" y="1630"/>
              <a:ext cx="2225" cy="1256"/>
            </a:xfrm>
            <a:custGeom>
              <a:avLst/>
              <a:gdLst>
                <a:gd name="T0" fmla="*/ 1489 w 2225"/>
                <a:gd name="T1" fmla="*/ 0 h 1256"/>
                <a:gd name="T2" fmla="*/ 1616 w 2225"/>
                <a:gd name="T3" fmla="*/ 5 h 1256"/>
                <a:gd name="T4" fmla="*/ 1740 w 2225"/>
                <a:gd name="T5" fmla="*/ 15 h 1256"/>
                <a:gd name="T6" fmla="*/ 1863 w 2225"/>
                <a:gd name="T7" fmla="*/ 35 h 1256"/>
                <a:gd name="T8" fmla="*/ 1985 w 2225"/>
                <a:gd name="T9" fmla="*/ 61 h 1256"/>
                <a:gd name="T10" fmla="*/ 2106 w 2225"/>
                <a:gd name="T11" fmla="*/ 94 h 1256"/>
                <a:gd name="T12" fmla="*/ 2225 w 2225"/>
                <a:gd name="T13" fmla="*/ 135 h 1256"/>
                <a:gd name="T14" fmla="*/ 2225 w 2225"/>
                <a:gd name="T15" fmla="*/ 1154 h 1256"/>
                <a:gd name="T16" fmla="*/ 2144 w 2225"/>
                <a:gd name="T17" fmla="*/ 1096 h 1256"/>
                <a:gd name="T18" fmla="*/ 2060 w 2225"/>
                <a:gd name="T19" fmla="*/ 1044 h 1256"/>
                <a:gd name="T20" fmla="*/ 1972 w 2225"/>
                <a:gd name="T21" fmla="*/ 999 h 1256"/>
                <a:gd name="T22" fmla="*/ 1880 w 2225"/>
                <a:gd name="T23" fmla="*/ 963 h 1256"/>
                <a:gd name="T24" fmla="*/ 1786 w 2225"/>
                <a:gd name="T25" fmla="*/ 935 h 1256"/>
                <a:gd name="T26" fmla="*/ 1689 w 2225"/>
                <a:gd name="T27" fmla="*/ 913 h 1256"/>
                <a:gd name="T28" fmla="*/ 1590 w 2225"/>
                <a:gd name="T29" fmla="*/ 902 h 1256"/>
                <a:gd name="T30" fmla="*/ 1489 w 2225"/>
                <a:gd name="T31" fmla="*/ 897 h 1256"/>
                <a:gd name="T32" fmla="*/ 1393 w 2225"/>
                <a:gd name="T33" fmla="*/ 900 h 1256"/>
                <a:gd name="T34" fmla="*/ 1299 w 2225"/>
                <a:gd name="T35" fmla="*/ 912 h 1256"/>
                <a:gd name="T36" fmla="*/ 1207 w 2225"/>
                <a:gd name="T37" fmla="*/ 931 h 1256"/>
                <a:gd name="T38" fmla="*/ 1118 w 2225"/>
                <a:gd name="T39" fmla="*/ 956 h 1256"/>
                <a:gd name="T40" fmla="*/ 1031 w 2225"/>
                <a:gd name="T41" fmla="*/ 989 h 1256"/>
                <a:gd name="T42" fmla="*/ 946 w 2225"/>
                <a:gd name="T43" fmla="*/ 1029 h 1256"/>
                <a:gd name="T44" fmla="*/ 864 w 2225"/>
                <a:gd name="T45" fmla="*/ 1076 h 1256"/>
                <a:gd name="T46" fmla="*/ 787 w 2225"/>
                <a:gd name="T47" fmla="*/ 1129 h 1256"/>
                <a:gd name="T48" fmla="*/ 714 w 2225"/>
                <a:gd name="T49" fmla="*/ 1189 h 1256"/>
                <a:gd name="T50" fmla="*/ 645 w 2225"/>
                <a:gd name="T51" fmla="*/ 1256 h 1256"/>
                <a:gd name="T52" fmla="*/ 0 w 2225"/>
                <a:gd name="T53" fmla="*/ 633 h 1256"/>
                <a:gd name="T54" fmla="*/ 97 w 2225"/>
                <a:gd name="T55" fmla="*/ 537 h 1256"/>
                <a:gd name="T56" fmla="*/ 201 w 2225"/>
                <a:gd name="T57" fmla="*/ 448 h 1256"/>
                <a:gd name="T58" fmla="*/ 310 w 2225"/>
                <a:gd name="T59" fmla="*/ 368 h 1256"/>
                <a:gd name="T60" fmla="*/ 424 w 2225"/>
                <a:gd name="T61" fmla="*/ 295 h 1256"/>
                <a:gd name="T62" fmla="*/ 542 w 2225"/>
                <a:gd name="T63" fmla="*/ 229 h 1256"/>
                <a:gd name="T64" fmla="*/ 666 w 2225"/>
                <a:gd name="T65" fmla="*/ 170 h 1256"/>
                <a:gd name="T66" fmla="*/ 798 w 2225"/>
                <a:gd name="T67" fmla="*/ 119 h 1256"/>
                <a:gd name="T68" fmla="*/ 932 w 2225"/>
                <a:gd name="T69" fmla="*/ 76 h 1256"/>
                <a:gd name="T70" fmla="*/ 1069 w 2225"/>
                <a:gd name="T71" fmla="*/ 43 h 1256"/>
                <a:gd name="T72" fmla="*/ 1207 w 2225"/>
                <a:gd name="T73" fmla="*/ 20 h 1256"/>
                <a:gd name="T74" fmla="*/ 1347 w 2225"/>
                <a:gd name="T75" fmla="*/ 5 h 1256"/>
                <a:gd name="T76" fmla="*/ 1489 w 2225"/>
                <a:gd name="T7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256">
                  <a:moveTo>
                    <a:pt x="1489" y="0"/>
                  </a:moveTo>
                  <a:lnTo>
                    <a:pt x="1616" y="5"/>
                  </a:lnTo>
                  <a:lnTo>
                    <a:pt x="1740" y="15"/>
                  </a:lnTo>
                  <a:lnTo>
                    <a:pt x="1863" y="35"/>
                  </a:lnTo>
                  <a:lnTo>
                    <a:pt x="1985" y="61"/>
                  </a:lnTo>
                  <a:lnTo>
                    <a:pt x="2106" y="94"/>
                  </a:lnTo>
                  <a:lnTo>
                    <a:pt x="2225" y="135"/>
                  </a:lnTo>
                  <a:lnTo>
                    <a:pt x="2225" y="1154"/>
                  </a:lnTo>
                  <a:lnTo>
                    <a:pt x="2144" y="1096"/>
                  </a:lnTo>
                  <a:lnTo>
                    <a:pt x="2060" y="1044"/>
                  </a:lnTo>
                  <a:lnTo>
                    <a:pt x="1972" y="999"/>
                  </a:lnTo>
                  <a:lnTo>
                    <a:pt x="1880" y="963"/>
                  </a:lnTo>
                  <a:lnTo>
                    <a:pt x="1786" y="935"/>
                  </a:lnTo>
                  <a:lnTo>
                    <a:pt x="1689" y="913"/>
                  </a:lnTo>
                  <a:lnTo>
                    <a:pt x="1590" y="902"/>
                  </a:lnTo>
                  <a:lnTo>
                    <a:pt x="1489" y="897"/>
                  </a:lnTo>
                  <a:lnTo>
                    <a:pt x="1393" y="900"/>
                  </a:lnTo>
                  <a:lnTo>
                    <a:pt x="1299" y="912"/>
                  </a:lnTo>
                  <a:lnTo>
                    <a:pt x="1207" y="931"/>
                  </a:lnTo>
                  <a:lnTo>
                    <a:pt x="1118" y="956"/>
                  </a:lnTo>
                  <a:lnTo>
                    <a:pt x="1031" y="989"/>
                  </a:lnTo>
                  <a:lnTo>
                    <a:pt x="946" y="1029"/>
                  </a:lnTo>
                  <a:lnTo>
                    <a:pt x="864" y="1076"/>
                  </a:lnTo>
                  <a:lnTo>
                    <a:pt x="787" y="1129"/>
                  </a:lnTo>
                  <a:lnTo>
                    <a:pt x="714" y="1189"/>
                  </a:lnTo>
                  <a:lnTo>
                    <a:pt x="645" y="1256"/>
                  </a:lnTo>
                  <a:lnTo>
                    <a:pt x="0" y="633"/>
                  </a:lnTo>
                  <a:lnTo>
                    <a:pt x="97" y="537"/>
                  </a:lnTo>
                  <a:lnTo>
                    <a:pt x="201" y="448"/>
                  </a:lnTo>
                  <a:lnTo>
                    <a:pt x="310" y="368"/>
                  </a:lnTo>
                  <a:lnTo>
                    <a:pt x="424" y="295"/>
                  </a:lnTo>
                  <a:lnTo>
                    <a:pt x="542" y="229"/>
                  </a:lnTo>
                  <a:lnTo>
                    <a:pt x="666" y="170"/>
                  </a:lnTo>
                  <a:lnTo>
                    <a:pt x="798" y="119"/>
                  </a:lnTo>
                  <a:lnTo>
                    <a:pt x="932" y="76"/>
                  </a:lnTo>
                  <a:lnTo>
                    <a:pt x="1069" y="43"/>
                  </a:lnTo>
                  <a:lnTo>
                    <a:pt x="1207" y="20"/>
                  </a:lnTo>
                  <a:lnTo>
                    <a:pt x="1347" y="5"/>
                  </a:lnTo>
                  <a:lnTo>
                    <a:pt x="14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auto">
            <a:xfrm>
              <a:off x="1119" y="211"/>
              <a:ext cx="4926" cy="1655"/>
            </a:xfrm>
            <a:custGeom>
              <a:avLst/>
              <a:gdLst>
                <a:gd name="T0" fmla="*/ 2643 w 4926"/>
                <a:gd name="T1" fmla="*/ 3 h 1655"/>
                <a:gd name="T2" fmla="*/ 2990 w 4926"/>
                <a:gd name="T3" fmla="*/ 38 h 1655"/>
                <a:gd name="T4" fmla="*/ 3328 w 4926"/>
                <a:gd name="T5" fmla="*/ 105 h 1655"/>
                <a:gd name="T6" fmla="*/ 3658 w 4926"/>
                <a:gd name="T7" fmla="*/ 207 h 1655"/>
                <a:gd name="T8" fmla="*/ 3973 w 4926"/>
                <a:gd name="T9" fmla="*/ 339 h 1655"/>
                <a:gd name="T10" fmla="*/ 4268 w 4926"/>
                <a:gd name="T11" fmla="*/ 497 h 1655"/>
                <a:gd name="T12" fmla="*/ 4545 w 4926"/>
                <a:gd name="T13" fmla="*/ 684 h 1655"/>
                <a:gd name="T14" fmla="*/ 4804 w 4926"/>
                <a:gd name="T15" fmla="*/ 895 h 1655"/>
                <a:gd name="T16" fmla="*/ 4720 w 4926"/>
                <a:gd name="T17" fmla="*/ 1220 h 1655"/>
                <a:gd name="T18" fmla="*/ 4697 w 4926"/>
                <a:gd name="T19" fmla="*/ 1200 h 1655"/>
                <a:gd name="T20" fmla="*/ 4657 w 4926"/>
                <a:gd name="T21" fmla="*/ 1167 h 1655"/>
                <a:gd name="T22" fmla="*/ 4611 w 4926"/>
                <a:gd name="T23" fmla="*/ 1124 h 1655"/>
                <a:gd name="T24" fmla="*/ 4560 w 4926"/>
                <a:gd name="T25" fmla="*/ 1078 h 1655"/>
                <a:gd name="T26" fmla="*/ 4514 w 4926"/>
                <a:gd name="T27" fmla="*/ 1035 h 1655"/>
                <a:gd name="T28" fmla="*/ 4476 w 4926"/>
                <a:gd name="T29" fmla="*/ 1000 h 1655"/>
                <a:gd name="T30" fmla="*/ 4454 w 4926"/>
                <a:gd name="T31" fmla="*/ 980 h 1655"/>
                <a:gd name="T32" fmla="*/ 4274 w 4926"/>
                <a:gd name="T33" fmla="*/ 1145 h 1655"/>
                <a:gd name="T34" fmla="*/ 4159 w 4926"/>
                <a:gd name="T35" fmla="*/ 1236 h 1655"/>
                <a:gd name="T36" fmla="*/ 4016 w 4926"/>
                <a:gd name="T37" fmla="*/ 1315 h 1655"/>
                <a:gd name="T38" fmla="*/ 3804 w 4926"/>
                <a:gd name="T39" fmla="*/ 1266 h 1655"/>
                <a:gd name="T40" fmla="*/ 3529 w 4926"/>
                <a:gd name="T41" fmla="*/ 1122 h 1655"/>
                <a:gd name="T42" fmla="*/ 3239 w 4926"/>
                <a:gd name="T43" fmla="*/ 1012 h 1655"/>
                <a:gd name="T44" fmla="*/ 2937 w 4926"/>
                <a:gd name="T45" fmla="*/ 938 h 1655"/>
                <a:gd name="T46" fmla="*/ 2625 w 4926"/>
                <a:gd name="T47" fmla="*/ 901 h 1655"/>
                <a:gd name="T48" fmla="*/ 2320 w 4926"/>
                <a:gd name="T49" fmla="*/ 900 h 1655"/>
                <a:gd name="T50" fmla="*/ 2028 w 4926"/>
                <a:gd name="T51" fmla="*/ 933 h 1655"/>
                <a:gd name="T52" fmla="*/ 1746 w 4926"/>
                <a:gd name="T53" fmla="*/ 997 h 1655"/>
                <a:gd name="T54" fmla="*/ 1474 w 4926"/>
                <a:gd name="T55" fmla="*/ 1093 h 1655"/>
                <a:gd name="T56" fmla="*/ 1214 w 4926"/>
                <a:gd name="T57" fmla="*/ 1216 h 1655"/>
                <a:gd name="T58" fmla="*/ 968 w 4926"/>
                <a:gd name="T59" fmla="*/ 1371 h 1655"/>
                <a:gd name="T60" fmla="*/ 739 w 4926"/>
                <a:gd name="T61" fmla="*/ 1554 h 1655"/>
                <a:gd name="T62" fmla="*/ 0 w 4926"/>
                <a:gd name="T63" fmla="*/ 1022 h 1655"/>
                <a:gd name="T64" fmla="*/ 251 w 4926"/>
                <a:gd name="T65" fmla="*/ 794 h 1655"/>
                <a:gd name="T66" fmla="*/ 519 w 4926"/>
                <a:gd name="T67" fmla="*/ 593 h 1655"/>
                <a:gd name="T68" fmla="*/ 806 w 4926"/>
                <a:gd name="T69" fmla="*/ 420 h 1655"/>
                <a:gd name="T70" fmla="*/ 1110 w 4926"/>
                <a:gd name="T71" fmla="*/ 273 h 1655"/>
                <a:gd name="T72" fmla="*/ 1438 w 4926"/>
                <a:gd name="T73" fmla="*/ 155 h 1655"/>
                <a:gd name="T74" fmla="*/ 1774 w 4926"/>
                <a:gd name="T75" fmla="*/ 69 h 1655"/>
                <a:gd name="T76" fmla="*/ 2117 w 4926"/>
                <a:gd name="T77" fmla="*/ 16 h 1655"/>
                <a:gd name="T78" fmla="*/ 2469 w 4926"/>
                <a:gd name="T79" fmla="*/ 0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26" h="1655">
                  <a:moveTo>
                    <a:pt x="2469" y="0"/>
                  </a:moveTo>
                  <a:lnTo>
                    <a:pt x="2643" y="3"/>
                  </a:lnTo>
                  <a:lnTo>
                    <a:pt x="2817" y="16"/>
                  </a:lnTo>
                  <a:lnTo>
                    <a:pt x="2990" y="38"/>
                  </a:lnTo>
                  <a:lnTo>
                    <a:pt x="3160" y="67"/>
                  </a:lnTo>
                  <a:lnTo>
                    <a:pt x="3328" y="105"/>
                  </a:lnTo>
                  <a:lnTo>
                    <a:pt x="3494" y="153"/>
                  </a:lnTo>
                  <a:lnTo>
                    <a:pt x="3658" y="207"/>
                  </a:lnTo>
                  <a:lnTo>
                    <a:pt x="3821" y="270"/>
                  </a:lnTo>
                  <a:lnTo>
                    <a:pt x="3973" y="339"/>
                  </a:lnTo>
                  <a:lnTo>
                    <a:pt x="4123" y="415"/>
                  </a:lnTo>
                  <a:lnTo>
                    <a:pt x="4268" y="497"/>
                  </a:lnTo>
                  <a:lnTo>
                    <a:pt x="4408" y="586"/>
                  </a:lnTo>
                  <a:lnTo>
                    <a:pt x="4545" y="684"/>
                  </a:lnTo>
                  <a:lnTo>
                    <a:pt x="4677" y="786"/>
                  </a:lnTo>
                  <a:lnTo>
                    <a:pt x="4804" y="895"/>
                  </a:lnTo>
                  <a:lnTo>
                    <a:pt x="4926" y="1010"/>
                  </a:lnTo>
                  <a:lnTo>
                    <a:pt x="4720" y="1220"/>
                  </a:lnTo>
                  <a:lnTo>
                    <a:pt x="4710" y="1211"/>
                  </a:lnTo>
                  <a:lnTo>
                    <a:pt x="4697" y="1200"/>
                  </a:lnTo>
                  <a:lnTo>
                    <a:pt x="4678" y="1185"/>
                  </a:lnTo>
                  <a:lnTo>
                    <a:pt x="4657" y="1167"/>
                  </a:lnTo>
                  <a:lnTo>
                    <a:pt x="4634" y="1145"/>
                  </a:lnTo>
                  <a:lnTo>
                    <a:pt x="4611" y="1124"/>
                  </a:lnTo>
                  <a:lnTo>
                    <a:pt x="4584" y="1101"/>
                  </a:lnTo>
                  <a:lnTo>
                    <a:pt x="4560" y="1078"/>
                  </a:lnTo>
                  <a:lnTo>
                    <a:pt x="4535" y="1055"/>
                  </a:lnTo>
                  <a:lnTo>
                    <a:pt x="4514" y="1035"/>
                  </a:lnTo>
                  <a:lnTo>
                    <a:pt x="4492" y="1015"/>
                  </a:lnTo>
                  <a:lnTo>
                    <a:pt x="4476" y="1000"/>
                  </a:lnTo>
                  <a:lnTo>
                    <a:pt x="4462" y="987"/>
                  </a:lnTo>
                  <a:lnTo>
                    <a:pt x="4454" y="980"/>
                  </a:lnTo>
                  <a:lnTo>
                    <a:pt x="4451" y="977"/>
                  </a:lnTo>
                  <a:lnTo>
                    <a:pt x="4274" y="1145"/>
                  </a:lnTo>
                  <a:lnTo>
                    <a:pt x="4220" y="1191"/>
                  </a:lnTo>
                  <a:lnTo>
                    <a:pt x="4159" y="1236"/>
                  </a:lnTo>
                  <a:lnTo>
                    <a:pt x="4091" y="1277"/>
                  </a:lnTo>
                  <a:lnTo>
                    <a:pt x="4016" y="1315"/>
                  </a:lnTo>
                  <a:lnTo>
                    <a:pt x="3935" y="1350"/>
                  </a:lnTo>
                  <a:lnTo>
                    <a:pt x="3804" y="1266"/>
                  </a:lnTo>
                  <a:lnTo>
                    <a:pt x="3669" y="1190"/>
                  </a:lnTo>
                  <a:lnTo>
                    <a:pt x="3529" y="1122"/>
                  </a:lnTo>
                  <a:lnTo>
                    <a:pt x="3386" y="1063"/>
                  </a:lnTo>
                  <a:lnTo>
                    <a:pt x="3239" y="1012"/>
                  </a:lnTo>
                  <a:lnTo>
                    <a:pt x="3090" y="971"/>
                  </a:lnTo>
                  <a:lnTo>
                    <a:pt x="2937" y="938"/>
                  </a:lnTo>
                  <a:lnTo>
                    <a:pt x="2784" y="915"/>
                  </a:lnTo>
                  <a:lnTo>
                    <a:pt x="2625" y="901"/>
                  </a:lnTo>
                  <a:lnTo>
                    <a:pt x="2467" y="896"/>
                  </a:lnTo>
                  <a:lnTo>
                    <a:pt x="2320" y="900"/>
                  </a:lnTo>
                  <a:lnTo>
                    <a:pt x="2174" y="913"/>
                  </a:lnTo>
                  <a:lnTo>
                    <a:pt x="2028" y="933"/>
                  </a:lnTo>
                  <a:lnTo>
                    <a:pt x="1887" y="961"/>
                  </a:lnTo>
                  <a:lnTo>
                    <a:pt x="1746" y="997"/>
                  </a:lnTo>
                  <a:lnTo>
                    <a:pt x="1608" y="1040"/>
                  </a:lnTo>
                  <a:lnTo>
                    <a:pt x="1474" y="1093"/>
                  </a:lnTo>
                  <a:lnTo>
                    <a:pt x="1342" y="1150"/>
                  </a:lnTo>
                  <a:lnTo>
                    <a:pt x="1214" y="1216"/>
                  </a:lnTo>
                  <a:lnTo>
                    <a:pt x="1088" y="1290"/>
                  </a:lnTo>
                  <a:lnTo>
                    <a:pt x="968" y="1371"/>
                  </a:lnTo>
                  <a:lnTo>
                    <a:pt x="851" y="1459"/>
                  </a:lnTo>
                  <a:lnTo>
                    <a:pt x="739" y="1554"/>
                  </a:lnTo>
                  <a:lnTo>
                    <a:pt x="632" y="1655"/>
                  </a:lnTo>
                  <a:lnTo>
                    <a:pt x="0" y="1022"/>
                  </a:lnTo>
                  <a:lnTo>
                    <a:pt x="122" y="905"/>
                  </a:lnTo>
                  <a:lnTo>
                    <a:pt x="251" y="794"/>
                  </a:lnTo>
                  <a:lnTo>
                    <a:pt x="383" y="690"/>
                  </a:lnTo>
                  <a:lnTo>
                    <a:pt x="519" y="593"/>
                  </a:lnTo>
                  <a:lnTo>
                    <a:pt x="660" y="504"/>
                  </a:lnTo>
                  <a:lnTo>
                    <a:pt x="806" y="420"/>
                  </a:lnTo>
                  <a:lnTo>
                    <a:pt x="955" y="342"/>
                  </a:lnTo>
                  <a:lnTo>
                    <a:pt x="1110" y="273"/>
                  </a:lnTo>
                  <a:lnTo>
                    <a:pt x="1273" y="209"/>
                  </a:lnTo>
                  <a:lnTo>
                    <a:pt x="1438" y="155"/>
                  </a:lnTo>
                  <a:lnTo>
                    <a:pt x="1605" y="107"/>
                  </a:lnTo>
                  <a:lnTo>
                    <a:pt x="1774" y="69"/>
                  </a:lnTo>
                  <a:lnTo>
                    <a:pt x="1946" y="38"/>
                  </a:lnTo>
                  <a:lnTo>
                    <a:pt x="2117" y="16"/>
                  </a:lnTo>
                  <a:lnTo>
                    <a:pt x="2292" y="3"/>
                  </a:lnTo>
                  <a:lnTo>
                    <a:pt x="24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4575" y="1543"/>
              <a:ext cx="1986" cy="2406"/>
            </a:xfrm>
            <a:custGeom>
              <a:avLst/>
              <a:gdLst>
                <a:gd name="T0" fmla="*/ 1036 w 1986"/>
                <a:gd name="T1" fmla="*/ 36 h 2406"/>
                <a:gd name="T2" fmla="*/ 1145 w 1986"/>
                <a:gd name="T3" fmla="*/ 117 h 2406"/>
                <a:gd name="T4" fmla="*/ 1285 w 1986"/>
                <a:gd name="T5" fmla="*/ 197 h 2406"/>
                <a:gd name="T6" fmla="*/ 1429 w 1986"/>
                <a:gd name="T7" fmla="*/ 260 h 2406"/>
                <a:gd name="T8" fmla="*/ 1570 w 1986"/>
                <a:gd name="T9" fmla="*/ 308 h 2406"/>
                <a:gd name="T10" fmla="*/ 1701 w 1986"/>
                <a:gd name="T11" fmla="*/ 344 h 2406"/>
                <a:gd name="T12" fmla="*/ 1814 w 1986"/>
                <a:gd name="T13" fmla="*/ 369 h 2406"/>
                <a:gd name="T14" fmla="*/ 1905 w 1986"/>
                <a:gd name="T15" fmla="*/ 384 h 2406"/>
                <a:gd name="T16" fmla="*/ 1965 w 1986"/>
                <a:gd name="T17" fmla="*/ 392 h 2406"/>
                <a:gd name="T18" fmla="*/ 1986 w 1986"/>
                <a:gd name="T19" fmla="*/ 395 h 2406"/>
                <a:gd name="T20" fmla="*/ 1981 w 1986"/>
                <a:gd name="T21" fmla="*/ 1376 h 2406"/>
                <a:gd name="T22" fmla="*/ 1950 w 1986"/>
                <a:gd name="T23" fmla="*/ 1518 h 2406"/>
                <a:gd name="T24" fmla="*/ 1890 w 1986"/>
                <a:gd name="T25" fmla="*/ 1651 h 2406"/>
                <a:gd name="T26" fmla="*/ 1810 w 1986"/>
                <a:gd name="T27" fmla="*/ 1777 h 2406"/>
                <a:gd name="T28" fmla="*/ 1712 w 1986"/>
                <a:gd name="T29" fmla="*/ 1894 h 2406"/>
                <a:gd name="T30" fmla="*/ 1603 w 1986"/>
                <a:gd name="T31" fmla="*/ 2001 h 2406"/>
                <a:gd name="T32" fmla="*/ 1490 w 1986"/>
                <a:gd name="T33" fmla="*/ 2097 h 2406"/>
                <a:gd name="T34" fmla="*/ 1376 w 1986"/>
                <a:gd name="T35" fmla="*/ 2181 h 2406"/>
                <a:gd name="T36" fmla="*/ 1269 w 1986"/>
                <a:gd name="T37" fmla="*/ 2253 h 2406"/>
                <a:gd name="T38" fmla="*/ 1171 w 1986"/>
                <a:gd name="T39" fmla="*/ 2313 h 2406"/>
                <a:gd name="T40" fmla="*/ 1089 w 1986"/>
                <a:gd name="T41" fmla="*/ 2357 h 2406"/>
                <a:gd name="T42" fmla="*/ 1030 w 1986"/>
                <a:gd name="T43" fmla="*/ 2388 h 2406"/>
                <a:gd name="T44" fmla="*/ 998 w 1986"/>
                <a:gd name="T45" fmla="*/ 2405 h 2406"/>
                <a:gd name="T46" fmla="*/ 990 w 1986"/>
                <a:gd name="T47" fmla="*/ 2405 h 2406"/>
                <a:gd name="T48" fmla="*/ 957 w 1986"/>
                <a:gd name="T49" fmla="*/ 2388 h 2406"/>
                <a:gd name="T50" fmla="*/ 898 w 1986"/>
                <a:gd name="T51" fmla="*/ 2357 h 2406"/>
                <a:gd name="T52" fmla="*/ 817 w 1986"/>
                <a:gd name="T53" fmla="*/ 2313 h 2406"/>
                <a:gd name="T54" fmla="*/ 719 w 1986"/>
                <a:gd name="T55" fmla="*/ 2253 h 2406"/>
                <a:gd name="T56" fmla="*/ 611 w 1986"/>
                <a:gd name="T57" fmla="*/ 2181 h 2406"/>
                <a:gd name="T58" fmla="*/ 497 w 1986"/>
                <a:gd name="T59" fmla="*/ 2097 h 2406"/>
                <a:gd name="T60" fmla="*/ 383 w 1986"/>
                <a:gd name="T61" fmla="*/ 1999 h 2406"/>
                <a:gd name="T62" fmla="*/ 276 w 1986"/>
                <a:gd name="T63" fmla="*/ 1894 h 2406"/>
                <a:gd name="T64" fmla="*/ 179 w 1986"/>
                <a:gd name="T65" fmla="*/ 1777 h 2406"/>
                <a:gd name="T66" fmla="*/ 98 w 1986"/>
                <a:gd name="T67" fmla="*/ 1651 h 2406"/>
                <a:gd name="T68" fmla="*/ 38 w 1986"/>
                <a:gd name="T69" fmla="*/ 1518 h 2406"/>
                <a:gd name="T70" fmla="*/ 5 w 1986"/>
                <a:gd name="T71" fmla="*/ 1376 h 2406"/>
                <a:gd name="T72" fmla="*/ 0 w 1986"/>
                <a:gd name="T73" fmla="*/ 395 h 2406"/>
                <a:gd name="T74" fmla="*/ 22 w 1986"/>
                <a:gd name="T75" fmla="*/ 394 h 2406"/>
                <a:gd name="T76" fmla="*/ 81 w 1986"/>
                <a:gd name="T77" fmla="*/ 385 h 2406"/>
                <a:gd name="T78" fmla="*/ 184 w 1986"/>
                <a:gd name="T79" fmla="*/ 367 h 2406"/>
                <a:gd name="T80" fmla="*/ 315 w 1986"/>
                <a:gd name="T81" fmla="*/ 338 h 2406"/>
                <a:gd name="T82" fmla="*/ 467 w 1986"/>
                <a:gd name="T83" fmla="*/ 293 h 2406"/>
                <a:gd name="T84" fmla="*/ 627 w 1986"/>
                <a:gd name="T85" fmla="*/ 232 h 2406"/>
                <a:gd name="T86" fmla="*/ 784 w 1986"/>
                <a:gd name="T87" fmla="*/ 155 h 2406"/>
                <a:gd name="T88" fmla="*/ 929 w 1986"/>
                <a:gd name="T89" fmla="*/ 56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86" h="2406">
                  <a:moveTo>
                    <a:pt x="995" y="0"/>
                  </a:moveTo>
                  <a:lnTo>
                    <a:pt x="1036" y="36"/>
                  </a:lnTo>
                  <a:lnTo>
                    <a:pt x="1079" y="71"/>
                  </a:lnTo>
                  <a:lnTo>
                    <a:pt x="1145" y="117"/>
                  </a:lnTo>
                  <a:lnTo>
                    <a:pt x="1214" y="160"/>
                  </a:lnTo>
                  <a:lnTo>
                    <a:pt x="1285" y="197"/>
                  </a:lnTo>
                  <a:lnTo>
                    <a:pt x="1358" y="230"/>
                  </a:lnTo>
                  <a:lnTo>
                    <a:pt x="1429" y="260"/>
                  </a:lnTo>
                  <a:lnTo>
                    <a:pt x="1500" y="286"/>
                  </a:lnTo>
                  <a:lnTo>
                    <a:pt x="1570" y="308"/>
                  </a:lnTo>
                  <a:lnTo>
                    <a:pt x="1636" y="328"/>
                  </a:lnTo>
                  <a:lnTo>
                    <a:pt x="1701" y="344"/>
                  </a:lnTo>
                  <a:lnTo>
                    <a:pt x="1760" y="357"/>
                  </a:lnTo>
                  <a:lnTo>
                    <a:pt x="1814" y="369"/>
                  </a:lnTo>
                  <a:lnTo>
                    <a:pt x="1864" y="377"/>
                  </a:lnTo>
                  <a:lnTo>
                    <a:pt x="1905" y="384"/>
                  </a:lnTo>
                  <a:lnTo>
                    <a:pt x="1940" y="389"/>
                  </a:lnTo>
                  <a:lnTo>
                    <a:pt x="1965" y="392"/>
                  </a:lnTo>
                  <a:lnTo>
                    <a:pt x="1981" y="394"/>
                  </a:lnTo>
                  <a:lnTo>
                    <a:pt x="1986" y="395"/>
                  </a:lnTo>
                  <a:lnTo>
                    <a:pt x="1986" y="1304"/>
                  </a:lnTo>
                  <a:lnTo>
                    <a:pt x="1981" y="1376"/>
                  </a:lnTo>
                  <a:lnTo>
                    <a:pt x="1970" y="1449"/>
                  </a:lnTo>
                  <a:lnTo>
                    <a:pt x="1950" y="1518"/>
                  </a:lnTo>
                  <a:lnTo>
                    <a:pt x="1923" y="1586"/>
                  </a:lnTo>
                  <a:lnTo>
                    <a:pt x="1890" y="1651"/>
                  </a:lnTo>
                  <a:lnTo>
                    <a:pt x="1852" y="1716"/>
                  </a:lnTo>
                  <a:lnTo>
                    <a:pt x="1810" y="1777"/>
                  </a:lnTo>
                  <a:lnTo>
                    <a:pt x="1762" y="1836"/>
                  </a:lnTo>
                  <a:lnTo>
                    <a:pt x="1712" y="1894"/>
                  </a:lnTo>
                  <a:lnTo>
                    <a:pt x="1658" y="1948"/>
                  </a:lnTo>
                  <a:lnTo>
                    <a:pt x="1603" y="2001"/>
                  </a:lnTo>
                  <a:lnTo>
                    <a:pt x="1547" y="2049"/>
                  </a:lnTo>
                  <a:lnTo>
                    <a:pt x="1490" y="2097"/>
                  </a:lnTo>
                  <a:lnTo>
                    <a:pt x="1432" y="2139"/>
                  </a:lnTo>
                  <a:lnTo>
                    <a:pt x="1376" y="2181"/>
                  </a:lnTo>
                  <a:lnTo>
                    <a:pt x="1321" y="2219"/>
                  </a:lnTo>
                  <a:lnTo>
                    <a:pt x="1269" y="2253"/>
                  </a:lnTo>
                  <a:lnTo>
                    <a:pt x="1218" y="2285"/>
                  </a:lnTo>
                  <a:lnTo>
                    <a:pt x="1171" y="2313"/>
                  </a:lnTo>
                  <a:lnTo>
                    <a:pt x="1128" y="2337"/>
                  </a:lnTo>
                  <a:lnTo>
                    <a:pt x="1089" y="2357"/>
                  </a:lnTo>
                  <a:lnTo>
                    <a:pt x="1058" y="2375"/>
                  </a:lnTo>
                  <a:lnTo>
                    <a:pt x="1030" y="2388"/>
                  </a:lnTo>
                  <a:lnTo>
                    <a:pt x="1010" y="2398"/>
                  </a:lnTo>
                  <a:lnTo>
                    <a:pt x="998" y="2405"/>
                  </a:lnTo>
                  <a:lnTo>
                    <a:pt x="993" y="2406"/>
                  </a:lnTo>
                  <a:lnTo>
                    <a:pt x="990" y="2405"/>
                  </a:lnTo>
                  <a:lnTo>
                    <a:pt x="977" y="2398"/>
                  </a:lnTo>
                  <a:lnTo>
                    <a:pt x="957" y="2388"/>
                  </a:lnTo>
                  <a:lnTo>
                    <a:pt x="931" y="2375"/>
                  </a:lnTo>
                  <a:lnTo>
                    <a:pt x="898" y="2357"/>
                  </a:lnTo>
                  <a:lnTo>
                    <a:pt x="860" y="2337"/>
                  </a:lnTo>
                  <a:lnTo>
                    <a:pt x="817" y="2313"/>
                  </a:lnTo>
                  <a:lnTo>
                    <a:pt x="769" y="2285"/>
                  </a:lnTo>
                  <a:lnTo>
                    <a:pt x="719" y="2253"/>
                  </a:lnTo>
                  <a:lnTo>
                    <a:pt x="667" y="2219"/>
                  </a:lnTo>
                  <a:lnTo>
                    <a:pt x="611" y="2181"/>
                  </a:lnTo>
                  <a:lnTo>
                    <a:pt x="555" y="2139"/>
                  </a:lnTo>
                  <a:lnTo>
                    <a:pt x="497" y="2097"/>
                  </a:lnTo>
                  <a:lnTo>
                    <a:pt x="441" y="2049"/>
                  </a:lnTo>
                  <a:lnTo>
                    <a:pt x="383" y="1999"/>
                  </a:lnTo>
                  <a:lnTo>
                    <a:pt x="329" y="1948"/>
                  </a:lnTo>
                  <a:lnTo>
                    <a:pt x="276" y="1894"/>
                  </a:lnTo>
                  <a:lnTo>
                    <a:pt x="225" y="1836"/>
                  </a:lnTo>
                  <a:lnTo>
                    <a:pt x="179" y="1777"/>
                  </a:lnTo>
                  <a:lnTo>
                    <a:pt x="136" y="1716"/>
                  </a:lnTo>
                  <a:lnTo>
                    <a:pt x="98" y="1651"/>
                  </a:lnTo>
                  <a:lnTo>
                    <a:pt x="65" y="1586"/>
                  </a:lnTo>
                  <a:lnTo>
                    <a:pt x="38" y="1518"/>
                  </a:lnTo>
                  <a:lnTo>
                    <a:pt x="19" y="1449"/>
                  </a:lnTo>
                  <a:lnTo>
                    <a:pt x="5" y="1376"/>
                  </a:lnTo>
                  <a:lnTo>
                    <a:pt x="0" y="1304"/>
                  </a:lnTo>
                  <a:lnTo>
                    <a:pt x="0" y="395"/>
                  </a:lnTo>
                  <a:lnTo>
                    <a:pt x="7" y="395"/>
                  </a:lnTo>
                  <a:lnTo>
                    <a:pt x="22" y="394"/>
                  </a:lnTo>
                  <a:lnTo>
                    <a:pt x="48" y="390"/>
                  </a:lnTo>
                  <a:lnTo>
                    <a:pt x="81" y="385"/>
                  </a:lnTo>
                  <a:lnTo>
                    <a:pt x="129" y="377"/>
                  </a:lnTo>
                  <a:lnTo>
                    <a:pt x="184" y="367"/>
                  </a:lnTo>
                  <a:lnTo>
                    <a:pt x="248" y="354"/>
                  </a:lnTo>
                  <a:lnTo>
                    <a:pt x="315" y="338"/>
                  </a:lnTo>
                  <a:lnTo>
                    <a:pt x="390" y="318"/>
                  </a:lnTo>
                  <a:lnTo>
                    <a:pt x="467" y="293"/>
                  </a:lnTo>
                  <a:lnTo>
                    <a:pt x="546" y="265"/>
                  </a:lnTo>
                  <a:lnTo>
                    <a:pt x="627" y="232"/>
                  </a:lnTo>
                  <a:lnTo>
                    <a:pt x="708" y="194"/>
                  </a:lnTo>
                  <a:lnTo>
                    <a:pt x="784" y="155"/>
                  </a:lnTo>
                  <a:lnTo>
                    <a:pt x="858" y="108"/>
                  </a:lnTo>
                  <a:lnTo>
                    <a:pt x="929" y="56"/>
                  </a:lnTo>
                  <a:lnTo>
                    <a:pt x="9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1113692" y="3978903"/>
            <a:ext cx="18039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140751" y="3990626"/>
            <a:ext cx="17950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080561" y="3981651"/>
            <a:ext cx="1727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5" name="Rectangle 64"/>
          <p:cNvSpPr/>
          <p:nvPr/>
        </p:nvSpPr>
        <p:spPr>
          <a:xfrm>
            <a:off x="7025842" y="4018456"/>
            <a:ext cx="1731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8958759" y="3981651"/>
            <a:ext cx="17359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74431" y="5466528"/>
            <a:ext cx="108672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 This is a sample text. You can replace this text. Enter text here. This is a sample text. You can replace this text. Enter text here.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9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44" y="3164822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28"/>
          <p:cNvGrpSpPr>
            <a:grpSpLocks noChangeAspect="1"/>
          </p:cNvGrpSpPr>
          <p:nvPr/>
        </p:nvGrpSpPr>
        <p:grpSpPr bwMode="auto">
          <a:xfrm>
            <a:off x="732479" y="758661"/>
            <a:ext cx="10727066" cy="5340625"/>
            <a:chOff x="-2508" y="-1001"/>
            <a:chExt cx="12698" cy="6322"/>
          </a:xfrm>
          <a:solidFill>
            <a:schemeClr val="accent3">
              <a:lumMod val="50000"/>
              <a:alpha val="16000"/>
            </a:schemeClr>
          </a:solidFill>
        </p:grpSpPr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4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5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6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7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8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9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0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1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2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3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4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5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6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7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8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9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0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1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2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3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4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5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6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7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8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9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0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1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4" name="Hexagon 3"/>
          <p:cNvSpPr/>
          <p:nvPr/>
        </p:nvSpPr>
        <p:spPr>
          <a:xfrm rot="16200000">
            <a:off x="2368063" y="2421155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" name="Hexagon 4"/>
          <p:cNvSpPr/>
          <p:nvPr/>
        </p:nvSpPr>
        <p:spPr>
          <a:xfrm rot="16200000">
            <a:off x="4349263" y="2421155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Hexagon 5"/>
          <p:cNvSpPr/>
          <p:nvPr/>
        </p:nvSpPr>
        <p:spPr>
          <a:xfrm rot="16200000">
            <a:off x="6336325" y="2421154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" name="Hexagon 6"/>
          <p:cNvSpPr/>
          <p:nvPr/>
        </p:nvSpPr>
        <p:spPr>
          <a:xfrm rot="16200000">
            <a:off x="8302871" y="2421154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" name="Hexagon 7"/>
          <p:cNvSpPr/>
          <p:nvPr/>
        </p:nvSpPr>
        <p:spPr>
          <a:xfrm rot="16200000">
            <a:off x="5351587" y="4184303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" name="Hexagon 9"/>
          <p:cNvSpPr/>
          <p:nvPr/>
        </p:nvSpPr>
        <p:spPr>
          <a:xfrm rot="16200000">
            <a:off x="1397978" y="4184302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1" name="Hexagon 10"/>
          <p:cNvSpPr/>
          <p:nvPr/>
        </p:nvSpPr>
        <p:spPr>
          <a:xfrm rot="16200000">
            <a:off x="3358663" y="4167891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3" name="Hexagon 12"/>
          <p:cNvSpPr/>
          <p:nvPr/>
        </p:nvSpPr>
        <p:spPr>
          <a:xfrm rot="16200000">
            <a:off x="7326925" y="4184303"/>
            <a:ext cx="2227384" cy="1899138"/>
          </a:xfrm>
          <a:prstGeom prst="hexagon">
            <a:avLst>
              <a:gd name="adj" fmla="val 29402"/>
              <a:gd name="vf" fmla="val 115470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419100" sx="112000" sy="11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13386" y="3047558"/>
            <a:ext cx="1887414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Enter Text Here</a:t>
            </a:r>
            <a:endParaRPr lang="en-US" sz="16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72856" y="3047558"/>
            <a:ext cx="1887414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Enter Text Here</a:t>
            </a:r>
            <a:endParaRPr lang="en-US" sz="16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21572" y="4810706"/>
            <a:ext cx="1887414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Enter Text here</a:t>
            </a:r>
            <a:endParaRPr lang="en-US" sz="16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7962" y="4810706"/>
            <a:ext cx="1887414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Enter Text Here</a:t>
            </a:r>
            <a:endParaRPr lang="en-US" sz="16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2938627" y="2827595"/>
            <a:ext cx="1082388" cy="1082387"/>
            <a:chOff x="3744" y="3659"/>
            <a:chExt cx="1307" cy="130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4223" y="3920"/>
              <a:ext cx="262" cy="262"/>
            </a:xfrm>
            <a:custGeom>
              <a:avLst/>
              <a:gdLst>
                <a:gd name="T0" fmla="*/ 392 w 784"/>
                <a:gd name="T1" fmla="*/ 0 h 784"/>
                <a:gd name="T2" fmla="*/ 445 w 784"/>
                <a:gd name="T3" fmla="*/ 4 h 784"/>
                <a:gd name="T4" fmla="*/ 496 w 784"/>
                <a:gd name="T5" fmla="*/ 14 h 784"/>
                <a:gd name="T6" fmla="*/ 545 w 784"/>
                <a:gd name="T7" fmla="*/ 31 h 784"/>
                <a:gd name="T8" fmla="*/ 590 w 784"/>
                <a:gd name="T9" fmla="*/ 54 h 784"/>
                <a:gd name="T10" fmla="*/ 632 w 784"/>
                <a:gd name="T11" fmla="*/ 82 h 784"/>
                <a:gd name="T12" fmla="*/ 670 w 784"/>
                <a:gd name="T13" fmla="*/ 115 h 784"/>
                <a:gd name="T14" fmla="*/ 702 w 784"/>
                <a:gd name="T15" fmla="*/ 152 h 784"/>
                <a:gd name="T16" fmla="*/ 730 w 784"/>
                <a:gd name="T17" fmla="*/ 194 h 784"/>
                <a:gd name="T18" fmla="*/ 753 w 784"/>
                <a:gd name="T19" fmla="*/ 240 h 784"/>
                <a:gd name="T20" fmla="*/ 770 w 784"/>
                <a:gd name="T21" fmla="*/ 288 h 784"/>
                <a:gd name="T22" fmla="*/ 780 w 784"/>
                <a:gd name="T23" fmla="*/ 339 h 784"/>
                <a:gd name="T24" fmla="*/ 784 w 784"/>
                <a:gd name="T25" fmla="*/ 392 h 784"/>
                <a:gd name="T26" fmla="*/ 780 w 784"/>
                <a:gd name="T27" fmla="*/ 446 h 784"/>
                <a:gd name="T28" fmla="*/ 770 w 784"/>
                <a:gd name="T29" fmla="*/ 497 h 784"/>
                <a:gd name="T30" fmla="*/ 753 w 784"/>
                <a:gd name="T31" fmla="*/ 546 h 784"/>
                <a:gd name="T32" fmla="*/ 730 w 784"/>
                <a:gd name="T33" fmla="*/ 591 h 784"/>
                <a:gd name="T34" fmla="*/ 702 w 784"/>
                <a:gd name="T35" fmla="*/ 632 h 784"/>
                <a:gd name="T36" fmla="*/ 670 w 784"/>
                <a:gd name="T37" fmla="*/ 670 h 784"/>
                <a:gd name="T38" fmla="*/ 632 w 784"/>
                <a:gd name="T39" fmla="*/ 702 h 784"/>
                <a:gd name="T40" fmla="*/ 590 w 784"/>
                <a:gd name="T41" fmla="*/ 731 h 784"/>
                <a:gd name="T42" fmla="*/ 545 w 784"/>
                <a:gd name="T43" fmla="*/ 754 h 784"/>
                <a:gd name="T44" fmla="*/ 496 w 784"/>
                <a:gd name="T45" fmla="*/ 770 h 784"/>
                <a:gd name="T46" fmla="*/ 445 w 784"/>
                <a:gd name="T47" fmla="*/ 781 h 784"/>
                <a:gd name="T48" fmla="*/ 392 w 784"/>
                <a:gd name="T49" fmla="*/ 784 h 784"/>
                <a:gd name="T50" fmla="*/ 338 w 784"/>
                <a:gd name="T51" fmla="*/ 781 h 784"/>
                <a:gd name="T52" fmla="*/ 287 w 784"/>
                <a:gd name="T53" fmla="*/ 770 h 784"/>
                <a:gd name="T54" fmla="*/ 240 w 784"/>
                <a:gd name="T55" fmla="*/ 754 h 784"/>
                <a:gd name="T56" fmla="*/ 193 w 784"/>
                <a:gd name="T57" fmla="*/ 731 h 784"/>
                <a:gd name="T58" fmla="*/ 152 w 784"/>
                <a:gd name="T59" fmla="*/ 702 h 784"/>
                <a:gd name="T60" fmla="*/ 115 w 784"/>
                <a:gd name="T61" fmla="*/ 670 h 784"/>
                <a:gd name="T62" fmla="*/ 82 w 784"/>
                <a:gd name="T63" fmla="*/ 632 h 784"/>
                <a:gd name="T64" fmla="*/ 53 w 784"/>
                <a:gd name="T65" fmla="*/ 591 h 784"/>
                <a:gd name="T66" fmla="*/ 31 w 784"/>
                <a:gd name="T67" fmla="*/ 546 h 784"/>
                <a:gd name="T68" fmla="*/ 14 w 784"/>
                <a:gd name="T69" fmla="*/ 497 h 784"/>
                <a:gd name="T70" fmla="*/ 3 w 784"/>
                <a:gd name="T71" fmla="*/ 446 h 784"/>
                <a:gd name="T72" fmla="*/ 0 w 784"/>
                <a:gd name="T73" fmla="*/ 392 h 784"/>
                <a:gd name="T74" fmla="*/ 3 w 784"/>
                <a:gd name="T75" fmla="*/ 339 h 784"/>
                <a:gd name="T76" fmla="*/ 14 w 784"/>
                <a:gd name="T77" fmla="*/ 288 h 784"/>
                <a:gd name="T78" fmla="*/ 31 w 784"/>
                <a:gd name="T79" fmla="*/ 240 h 784"/>
                <a:gd name="T80" fmla="*/ 53 w 784"/>
                <a:gd name="T81" fmla="*/ 194 h 784"/>
                <a:gd name="T82" fmla="*/ 82 w 784"/>
                <a:gd name="T83" fmla="*/ 152 h 784"/>
                <a:gd name="T84" fmla="*/ 115 w 784"/>
                <a:gd name="T85" fmla="*/ 115 h 784"/>
                <a:gd name="T86" fmla="*/ 152 w 784"/>
                <a:gd name="T87" fmla="*/ 82 h 784"/>
                <a:gd name="T88" fmla="*/ 193 w 784"/>
                <a:gd name="T89" fmla="*/ 54 h 784"/>
                <a:gd name="T90" fmla="*/ 240 w 784"/>
                <a:gd name="T91" fmla="*/ 31 h 784"/>
                <a:gd name="T92" fmla="*/ 287 w 784"/>
                <a:gd name="T93" fmla="*/ 14 h 784"/>
                <a:gd name="T94" fmla="*/ 338 w 784"/>
                <a:gd name="T95" fmla="*/ 4 h 784"/>
                <a:gd name="T96" fmla="*/ 392 w 784"/>
                <a:gd name="T9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4" h="784">
                  <a:moveTo>
                    <a:pt x="392" y="0"/>
                  </a:moveTo>
                  <a:lnTo>
                    <a:pt x="445" y="4"/>
                  </a:lnTo>
                  <a:lnTo>
                    <a:pt x="496" y="14"/>
                  </a:lnTo>
                  <a:lnTo>
                    <a:pt x="545" y="31"/>
                  </a:lnTo>
                  <a:lnTo>
                    <a:pt x="590" y="54"/>
                  </a:lnTo>
                  <a:lnTo>
                    <a:pt x="632" y="82"/>
                  </a:lnTo>
                  <a:lnTo>
                    <a:pt x="670" y="115"/>
                  </a:lnTo>
                  <a:lnTo>
                    <a:pt x="702" y="152"/>
                  </a:lnTo>
                  <a:lnTo>
                    <a:pt x="730" y="194"/>
                  </a:lnTo>
                  <a:lnTo>
                    <a:pt x="753" y="240"/>
                  </a:lnTo>
                  <a:lnTo>
                    <a:pt x="770" y="288"/>
                  </a:lnTo>
                  <a:lnTo>
                    <a:pt x="780" y="339"/>
                  </a:lnTo>
                  <a:lnTo>
                    <a:pt x="784" y="392"/>
                  </a:lnTo>
                  <a:lnTo>
                    <a:pt x="780" y="446"/>
                  </a:lnTo>
                  <a:lnTo>
                    <a:pt x="770" y="497"/>
                  </a:lnTo>
                  <a:lnTo>
                    <a:pt x="753" y="546"/>
                  </a:lnTo>
                  <a:lnTo>
                    <a:pt x="730" y="591"/>
                  </a:lnTo>
                  <a:lnTo>
                    <a:pt x="702" y="632"/>
                  </a:lnTo>
                  <a:lnTo>
                    <a:pt x="670" y="670"/>
                  </a:lnTo>
                  <a:lnTo>
                    <a:pt x="632" y="702"/>
                  </a:lnTo>
                  <a:lnTo>
                    <a:pt x="590" y="731"/>
                  </a:lnTo>
                  <a:lnTo>
                    <a:pt x="545" y="754"/>
                  </a:lnTo>
                  <a:lnTo>
                    <a:pt x="496" y="770"/>
                  </a:lnTo>
                  <a:lnTo>
                    <a:pt x="445" y="781"/>
                  </a:lnTo>
                  <a:lnTo>
                    <a:pt x="392" y="784"/>
                  </a:lnTo>
                  <a:lnTo>
                    <a:pt x="338" y="781"/>
                  </a:lnTo>
                  <a:lnTo>
                    <a:pt x="287" y="770"/>
                  </a:lnTo>
                  <a:lnTo>
                    <a:pt x="240" y="754"/>
                  </a:lnTo>
                  <a:lnTo>
                    <a:pt x="193" y="731"/>
                  </a:lnTo>
                  <a:lnTo>
                    <a:pt x="152" y="702"/>
                  </a:lnTo>
                  <a:lnTo>
                    <a:pt x="115" y="670"/>
                  </a:lnTo>
                  <a:lnTo>
                    <a:pt x="82" y="632"/>
                  </a:lnTo>
                  <a:lnTo>
                    <a:pt x="53" y="591"/>
                  </a:lnTo>
                  <a:lnTo>
                    <a:pt x="31" y="546"/>
                  </a:lnTo>
                  <a:lnTo>
                    <a:pt x="14" y="497"/>
                  </a:lnTo>
                  <a:lnTo>
                    <a:pt x="3" y="446"/>
                  </a:lnTo>
                  <a:lnTo>
                    <a:pt x="0" y="392"/>
                  </a:lnTo>
                  <a:lnTo>
                    <a:pt x="3" y="339"/>
                  </a:lnTo>
                  <a:lnTo>
                    <a:pt x="14" y="288"/>
                  </a:lnTo>
                  <a:lnTo>
                    <a:pt x="31" y="240"/>
                  </a:lnTo>
                  <a:lnTo>
                    <a:pt x="53" y="194"/>
                  </a:lnTo>
                  <a:lnTo>
                    <a:pt x="82" y="152"/>
                  </a:lnTo>
                  <a:lnTo>
                    <a:pt x="115" y="115"/>
                  </a:lnTo>
                  <a:lnTo>
                    <a:pt x="152" y="82"/>
                  </a:lnTo>
                  <a:lnTo>
                    <a:pt x="193" y="54"/>
                  </a:lnTo>
                  <a:lnTo>
                    <a:pt x="240" y="31"/>
                  </a:lnTo>
                  <a:lnTo>
                    <a:pt x="287" y="14"/>
                  </a:lnTo>
                  <a:lnTo>
                    <a:pt x="338" y="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4572" y="3659"/>
              <a:ext cx="261" cy="261"/>
            </a:xfrm>
            <a:custGeom>
              <a:avLst/>
              <a:gdLst>
                <a:gd name="T0" fmla="*/ 392 w 785"/>
                <a:gd name="T1" fmla="*/ 0 h 784"/>
                <a:gd name="T2" fmla="*/ 446 w 785"/>
                <a:gd name="T3" fmla="*/ 4 h 784"/>
                <a:gd name="T4" fmla="*/ 497 w 785"/>
                <a:gd name="T5" fmla="*/ 14 h 784"/>
                <a:gd name="T6" fmla="*/ 546 w 785"/>
                <a:gd name="T7" fmla="*/ 31 h 784"/>
                <a:gd name="T8" fmla="*/ 591 w 785"/>
                <a:gd name="T9" fmla="*/ 53 h 784"/>
                <a:gd name="T10" fmla="*/ 632 w 785"/>
                <a:gd name="T11" fmla="*/ 82 h 784"/>
                <a:gd name="T12" fmla="*/ 669 w 785"/>
                <a:gd name="T13" fmla="*/ 115 h 784"/>
                <a:gd name="T14" fmla="*/ 703 w 785"/>
                <a:gd name="T15" fmla="*/ 152 h 784"/>
                <a:gd name="T16" fmla="*/ 731 w 785"/>
                <a:gd name="T17" fmla="*/ 194 h 784"/>
                <a:gd name="T18" fmla="*/ 754 w 785"/>
                <a:gd name="T19" fmla="*/ 239 h 784"/>
                <a:gd name="T20" fmla="*/ 770 w 785"/>
                <a:gd name="T21" fmla="*/ 288 h 784"/>
                <a:gd name="T22" fmla="*/ 781 w 785"/>
                <a:gd name="T23" fmla="*/ 339 h 784"/>
                <a:gd name="T24" fmla="*/ 785 w 785"/>
                <a:gd name="T25" fmla="*/ 392 h 784"/>
                <a:gd name="T26" fmla="*/ 781 w 785"/>
                <a:gd name="T27" fmla="*/ 446 h 784"/>
                <a:gd name="T28" fmla="*/ 770 w 785"/>
                <a:gd name="T29" fmla="*/ 497 h 784"/>
                <a:gd name="T30" fmla="*/ 754 w 785"/>
                <a:gd name="T31" fmla="*/ 544 h 784"/>
                <a:gd name="T32" fmla="*/ 731 w 785"/>
                <a:gd name="T33" fmla="*/ 591 h 784"/>
                <a:gd name="T34" fmla="*/ 703 w 785"/>
                <a:gd name="T35" fmla="*/ 632 h 784"/>
                <a:gd name="T36" fmla="*/ 669 w 785"/>
                <a:gd name="T37" fmla="*/ 669 h 784"/>
                <a:gd name="T38" fmla="*/ 632 w 785"/>
                <a:gd name="T39" fmla="*/ 702 h 784"/>
                <a:gd name="T40" fmla="*/ 591 w 785"/>
                <a:gd name="T41" fmla="*/ 731 h 784"/>
                <a:gd name="T42" fmla="*/ 546 w 785"/>
                <a:gd name="T43" fmla="*/ 753 h 784"/>
                <a:gd name="T44" fmla="*/ 497 w 785"/>
                <a:gd name="T45" fmla="*/ 770 h 784"/>
                <a:gd name="T46" fmla="*/ 446 w 785"/>
                <a:gd name="T47" fmla="*/ 781 h 784"/>
                <a:gd name="T48" fmla="*/ 392 w 785"/>
                <a:gd name="T49" fmla="*/ 784 h 784"/>
                <a:gd name="T50" fmla="*/ 339 w 785"/>
                <a:gd name="T51" fmla="*/ 781 h 784"/>
                <a:gd name="T52" fmla="*/ 288 w 785"/>
                <a:gd name="T53" fmla="*/ 770 h 784"/>
                <a:gd name="T54" fmla="*/ 240 w 785"/>
                <a:gd name="T55" fmla="*/ 753 h 784"/>
                <a:gd name="T56" fmla="*/ 194 w 785"/>
                <a:gd name="T57" fmla="*/ 731 h 784"/>
                <a:gd name="T58" fmla="*/ 152 w 785"/>
                <a:gd name="T59" fmla="*/ 702 h 784"/>
                <a:gd name="T60" fmla="*/ 116 w 785"/>
                <a:gd name="T61" fmla="*/ 669 h 784"/>
                <a:gd name="T62" fmla="*/ 82 w 785"/>
                <a:gd name="T63" fmla="*/ 632 h 784"/>
                <a:gd name="T64" fmla="*/ 54 w 785"/>
                <a:gd name="T65" fmla="*/ 591 h 784"/>
                <a:gd name="T66" fmla="*/ 31 w 785"/>
                <a:gd name="T67" fmla="*/ 544 h 784"/>
                <a:gd name="T68" fmla="*/ 15 w 785"/>
                <a:gd name="T69" fmla="*/ 497 h 784"/>
                <a:gd name="T70" fmla="*/ 4 w 785"/>
                <a:gd name="T71" fmla="*/ 446 h 784"/>
                <a:gd name="T72" fmla="*/ 0 w 785"/>
                <a:gd name="T73" fmla="*/ 392 h 784"/>
                <a:gd name="T74" fmla="*/ 4 w 785"/>
                <a:gd name="T75" fmla="*/ 339 h 784"/>
                <a:gd name="T76" fmla="*/ 15 w 785"/>
                <a:gd name="T77" fmla="*/ 288 h 784"/>
                <a:gd name="T78" fmla="*/ 31 w 785"/>
                <a:gd name="T79" fmla="*/ 239 h 784"/>
                <a:gd name="T80" fmla="*/ 54 w 785"/>
                <a:gd name="T81" fmla="*/ 194 h 784"/>
                <a:gd name="T82" fmla="*/ 82 w 785"/>
                <a:gd name="T83" fmla="*/ 152 h 784"/>
                <a:gd name="T84" fmla="*/ 116 w 785"/>
                <a:gd name="T85" fmla="*/ 115 h 784"/>
                <a:gd name="T86" fmla="*/ 152 w 785"/>
                <a:gd name="T87" fmla="*/ 82 h 784"/>
                <a:gd name="T88" fmla="*/ 194 w 785"/>
                <a:gd name="T89" fmla="*/ 53 h 784"/>
                <a:gd name="T90" fmla="*/ 240 w 785"/>
                <a:gd name="T91" fmla="*/ 31 h 784"/>
                <a:gd name="T92" fmla="*/ 288 w 785"/>
                <a:gd name="T93" fmla="*/ 14 h 784"/>
                <a:gd name="T94" fmla="*/ 339 w 785"/>
                <a:gd name="T95" fmla="*/ 4 h 784"/>
                <a:gd name="T96" fmla="*/ 392 w 785"/>
                <a:gd name="T9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5" h="784">
                  <a:moveTo>
                    <a:pt x="392" y="0"/>
                  </a:moveTo>
                  <a:lnTo>
                    <a:pt x="446" y="4"/>
                  </a:lnTo>
                  <a:lnTo>
                    <a:pt x="497" y="14"/>
                  </a:lnTo>
                  <a:lnTo>
                    <a:pt x="546" y="31"/>
                  </a:lnTo>
                  <a:lnTo>
                    <a:pt x="591" y="53"/>
                  </a:lnTo>
                  <a:lnTo>
                    <a:pt x="632" y="82"/>
                  </a:lnTo>
                  <a:lnTo>
                    <a:pt x="669" y="115"/>
                  </a:lnTo>
                  <a:lnTo>
                    <a:pt x="703" y="152"/>
                  </a:lnTo>
                  <a:lnTo>
                    <a:pt x="731" y="194"/>
                  </a:lnTo>
                  <a:lnTo>
                    <a:pt x="754" y="239"/>
                  </a:lnTo>
                  <a:lnTo>
                    <a:pt x="770" y="288"/>
                  </a:lnTo>
                  <a:lnTo>
                    <a:pt x="781" y="339"/>
                  </a:lnTo>
                  <a:lnTo>
                    <a:pt x="785" y="392"/>
                  </a:lnTo>
                  <a:lnTo>
                    <a:pt x="781" y="446"/>
                  </a:lnTo>
                  <a:lnTo>
                    <a:pt x="770" y="497"/>
                  </a:lnTo>
                  <a:lnTo>
                    <a:pt x="754" y="544"/>
                  </a:lnTo>
                  <a:lnTo>
                    <a:pt x="731" y="591"/>
                  </a:lnTo>
                  <a:lnTo>
                    <a:pt x="703" y="632"/>
                  </a:lnTo>
                  <a:lnTo>
                    <a:pt x="669" y="669"/>
                  </a:lnTo>
                  <a:lnTo>
                    <a:pt x="632" y="702"/>
                  </a:lnTo>
                  <a:lnTo>
                    <a:pt x="591" y="731"/>
                  </a:lnTo>
                  <a:lnTo>
                    <a:pt x="546" y="753"/>
                  </a:lnTo>
                  <a:lnTo>
                    <a:pt x="497" y="770"/>
                  </a:lnTo>
                  <a:lnTo>
                    <a:pt x="446" y="781"/>
                  </a:lnTo>
                  <a:lnTo>
                    <a:pt x="392" y="784"/>
                  </a:lnTo>
                  <a:lnTo>
                    <a:pt x="339" y="781"/>
                  </a:lnTo>
                  <a:lnTo>
                    <a:pt x="288" y="770"/>
                  </a:lnTo>
                  <a:lnTo>
                    <a:pt x="240" y="753"/>
                  </a:lnTo>
                  <a:lnTo>
                    <a:pt x="194" y="731"/>
                  </a:lnTo>
                  <a:lnTo>
                    <a:pt x="152" y="702"/>
                  </a:lnTo>
                  <a:lnTo>
                    <a:pt x="116" y="669"/>
                  </a:lnTo>
                  <a:lnTo>
                    <a:pt x="82" y="632"/>
                  </a:lnTo>
                  <a:lnTo>
                    <a:pt x="54" y="591"/>
                  </a:lnTo>
                  <a:lnTo>
                    <a:pt x="31" y="544"/>
                  </a:lnTo>
                  <a:lnTo>
                    <a:pt x="15" y="497"/>
                  </a:lnTo>
                  <a:lnTo>
                    <a:pt x="4" y="446"/>
                  </a:lnTo>
                  <a:lnTo>
                    <a:pt x="0" y="392"/>
                  </a:lnTo>
                  <a:lnTo>
                    <a:pt x="4" y="339"/>
                  </a:lnTo>
                  <a:lnTo>
                    <a:pt x="15" y="288"/>
                  </a:lnTo>
                  <a:lnTo>
                    <a:pt x="31" y="239"/>
                  </a:lnTo>
                  <a:lnTo>
                    <a:pt x="54" y="194"/>
                  </a:lnTo>
                  <a:lnTo>
                    <a:pt x="82" y="152"/>
                  </a:lnTo>
                  <a:lnTo>
                    <a:pt x="116" y="115"/>
                  </a:lnTo>
                  <a:lnTo>
                    <a:pt x="152" y="82"/>
                  </a:lnTo>
                  <a:lnTo>
                    <a:pt x="194" y="53"/>
                  </a:lnTo>
                  <a:lnTo>
                    <a:pt x="240" y="31"/>
                  </a:lnTo>
                  <a:lnTo>
                    <a:pt x="288" y="14"/>
                  </a:lnTo>
                  <a:lnTo>
                    <a:pt x="339" y="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3744" y="4008"/>
              <a:ext cx="437" cy="609"/>
            </a:xfrm>
            <a:custGeom>
              <a:avLst/>
              <a:gdLst>
                <a:gd name="T0" fmla="*/ 261 w 1311"/>
                <a:gd name="T1" fmla="*/ 0 h 1829"/>
                <a:gd name="T2" fmla="*/ 1189 w 1311"/>
                <a:gd name="T3" fmla="*/ 0 h 1829"/>
                <a:gd name="T4" fmla="*/ 1180 w 1311"/>
                <a:gd name="T5" fmla="*/ 64 h 1829"/>
                <a:gd name="T6" fmla="*/ 1176 w 1311"/>
                <a:gd name="T7" fmla="*/ 130 h 1829"/>
                <a:gd name="T8" fmla="*/ 1179 w 1311"/>
                <a:gd name="T9" fmla="*/ 193 h 1829"/>
                <a:gd name="T10" fmla="*/ 1188 w 1311"/>
                <a:gd name="T11" fmla="*/ 254 h 1829"/>
                <a:gd name="T12" fmla="*/ 1202 w 1311"/>
                <a:gd name="T13" fmla="*/ 312 h 1829"/>
                <a:gd name="T14" fmla="*/ 1223 w 1311"/>
                <a:gd name="T15" fmla="*/ 369 h 1829"/>
                <a:gd name="T16" fmla="*/ 1248 w 1311"/>
                <a:gd name="T17" fmla="*/ 423 h 1829"/>
                <a:gd name="T18" fmla="*/ 1277 w 1311"/>
                <a:gd name="T19" fmla="*/ 474 h 1829"/>
                <a:gd name="T20" fmla="*/ 1311 w 1311"/>
                <a:gd name="T21" fmla="*/ 522 h 1829"/>
                <a:gd name="T22" fmla="*/ 1307 w 1311"/>
                <a:gd name="T23" fmla="*/ 522 h 1829"/>
                <a:gd name="T24" fmla="*/ 1305 w 1311"/>
                <a:gd name="T25" fmla="*/ 522 h 1829"/>
                <a:gd name="T26" fmla="*/ 1299 w 1311"/>
                <a:gd name="T27" fmla="*/ 522 h 1829"/>
                <a:gd name="T28" fmla="*/ 1288 w 1311"/>
                <a:gd name="T29" fmla="*/ 524 h 1829"/>
                <a:gd name="T30" fmla="*/ 1274 w 1311"/>
                <a:gd name="T31" fmla="*/ 525 h 1829"/>
                <a:gd name="T32" fmla="*/ 1256 w 1311"/>
                <a:gd name="T33" fmla="*/ 526 h 1829"/>
                <a:gd name="T34" fmla="*/ 1237 w 1311"/>
                <a:gd name="T35" fmla="*/ 530 h 1829"/>
                <a:gd name="T36" fmla="*/ 1214 w 1311"/>
                <a:gd name="T37" fmla="*/ 533 h 1829"/>
                <a:gd name="T38" fmla="*/ 1189 w 1311"/>
                <a:gd name="T39" fmla="*/ 538 h 1829"/>
                <a:gd name="T40" fmla="*/ 1162 w 1311"/>
                <a:gd name="T41" fmla="*/ 545 h 1829"/>
                <a:gd name="T42" fmla="*/ 1135 w 1311"/>
                <a:gd name="T43" fmla="*/ 552 h 1829"/>
                <a:gd name="T44" fmla="*/ 1105 w 1311"/>
                <a:gd name="T45" fmla="*/ 563 h 1829"/>
                <a:gd name="T46" fmla="*/ 1075 w 1311"/>
                <a:gd name="T47" fmla="*/ 575 h 1829"/>
                <a:gd name="T48" fmla="*/ 1046 w 1311"/>
                <a:gd name="T49" fmla="*/ 588 h 1829"/>
                <a:gd name="T50" fmla="*/ 1016 w 1311"/>
                <a:gd name="T51" fmla="*/ 604 h 1829"/>
                <a:gd name="T52" fmla="*/ 986 w 1311"/>
                <a:gd name="T53" fmla="*/ 623 h 1829"/>
                <a:gd name="T54" fmla="*/ 956 w 1311"/>
                <a:gd name="T55" fmla="*/ 645 h 1829"/>
                <a:gd name="T56" fmla="*/ 929 w 1311"/>
                <a:gd name="T57" fmla="*/ 669 h 1829"/>
                <a:gd name="T58" fmla="*/ 902 w 1311"/>
                <a:gd name="T59" fmla="*/ 696 h 1829"/>
                <a:gd name="T60" fmla="*/ 878 w 1311"/>
                <a:gd name="T61" fmla="*/ 727 h 1829"/>
                <a:gd name="T62" fmla="*/ 855 w 1311"/>
                <a:gd name="T63" fmla="*/ 760 h 1829"/>
                <a:gd name="T64" fmla="*/ 835 w 1311"/>
                <a:gd name="T65" fmla="*/ 798 h 1829"/>
                <a:gd name="T66" fmla="*/ 817 w 1311"/>
                <a:gd name="T67" fmla="*/ 840 h 1829"/>
                <a:gd name="T68" fmla="*/ 803 w 1311"/>
                <a:gd name="T69" fmla="*/ 885 h 1829"/>
                <a:gd name="T70" fmla="*/ 794 w 1311"/>
                <a:gd name="T71" fmla="*/ 934 h 1829"/>
                <a:gd name="T72" fmla="*/ 787 w 1311"/>
                <a:gd name="T73" fmla="*/ 987 h 1829"/>
                <a:gd name="T74" fmla="*/ 784 w 1311"/>
                <a:gd name="T75" fmla="*/ 1045 h 1829"/>
                <a:gd name="T76" fmla="*/ 784 w 1311"/>
                <a:gd name="T77" fmla="*/ 1829 h 1829"/>
                <a:gd name="T78" fmla="*/ 0 w 1311"/>
                <a:gd name="T79" fmla="*/ 1829 h 1829"/>
                <a:gd name="T80" fmla="*/ 0 w 1311"/>
                <a:gd name="T81" fmla="*/ 261 h 1829"/>
                <a:gd name="T82" fmla="*/ 2 w 1311"/>
                <a:gd name="T83" fmla="*/ 222 h 1829"/>
                <a:gd name="T84" fmla="*/ 8 w 1311"/>
                <a:gd name="T85" fmla="*/ 187 h 1829"/>
                <a:gd name="T86" fmla="*/ 18 w 1311"/>
                <a:gd name="T87" fmla="*/ 155 h 1829"/>
                <a:gd name="T88" fmla="*/ 30 w 1311"/>
                <a:gd name="T89" fmla="*/ 128 h 1829"/>
                <a:gd name="T90" fmla="*/ 45 w 1311"/>
                <a:gd name="T91" fmla="*/ 104 h 1829"/>
                <a:gd name="T92" fmla="*/ 62 w 1311"/>
                <a:gd name="T93" fmla="*/ 83 h 1829"/>
                <a:gd name="T94" fmla="*/ 81 w 1311"/>
                <a:gd name="T95" fmla="*/ 65 h 1829"/>
                <a:gd name="T96" fmla="*/ 100 w 1311"/>
                <a:gd name="T97" fmla="*/ 50 h 1829"/>
                <a:gd name="T98" fmla="*/ 120 w 1311"/>
                <a:gd name="T99" fmla="*/ 38 h 1829"/>
                <a:gd name="T100" fmla="*/ 141 w 1311"/>
                <a:gd name="T101" fmla="*/ 27 h 1829"/>
                <a:gd name="T102" fmla="*/ 162 w 1311"/>
                <a:gd name="T103" fmla="*/ 19 h 1829"/>
                <a:gd name="T104" fmla="*/ 182 w 1311"/>
                <a:gd name="T105" fmla="*/ 13 h 1829"/>
                <a:gd name="T106" fmla="*/ 200 w 1311"/>
                <a:gd name="T107" fmla="*/ 8 h 1829"/>
                <a:gd name="T108" fmla="*/ 217 w 1311"/>
                <a:gd name="T109" fmla="*/ 4 h 1829"/>
                <a:gd name="T110" fmla="*/ 232 w 1311"/>
                <a:gd name="T111" fmla="*/ 2 h 1829"/>
                <a:gd name="T112" fmla="*/ 245 w 1311"/>
                <a:gd name="T113" fmla="*/ 1 h 1829"/>
                <a:gd name="T114" fmla="*/ 253 w 1311"/>
                <a:gd name="T115" fmla="*/ 0 h 1829"/>
                <a:gd name="T116" fmla="*/ 260 w 1311"/>
                <a:gd name="T117" fmla="*/ 0 h 1829"/>
                <a:gd name="T118" fmla="*/ 261 w 1311"/>
                <a:gd name="T11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11" h="1829">
                  <a:moveTo>
                    <a:pt x="261" y="0"/>
                  </a:moveTo>
                  <a:lnTo>
                    <a:pt x="1189" y="0"/>
                  </a:lnTo>
                  <a:lnTo>
                    <a:pt x="1180" y="64"/>
                  </a:lnTo>
                  <a:lnTo>
                    <a:pt x="1176" y="130"/>
                  </a:lnTo>
                  <a:lnTo>
                    <a:pt x="1179" y="193"/>
                  </a:lnTo>
                  <a:lnTo>
                    <a:pt x="1188" y="254"/>
                  </a:lnTo>
                  <a:lnTo>
                    <a:pt x="1202" y="312"/>
                  </a:lnTo>
                  <a:lnTo>
                    <a:pt x="1223" y="369"/>
                  </a:lnTo>
                  <a:lnTo>
                    <a:pt x="1248" y="423"/>
                  </a:lnTo>
                  <a:lnTo>
                    <a:pt x="1277" y="474"/>
                  </a:lnTo>
                  <a:lnTo>
                    <a:pt x="1311" y="522"/>
                  </a:lnTo>
                  <a:lnTo>
                    <a:pt x="1307" y="522"/>
                  </a:lnTo>
                  <a:lnTo>
                    <a:pt x="1305" y="522"/>
                  </a:lnTo>
                  <a:lnTo>
                    <a:pt x="1299" y="522"/>
                  </a:lnTo>
                  <a:lnTo>
                    <a:pt x="1288" y="524"/>
                  </a:lnTo>
                  <a:lnTo>
                    <a:pt x="1274" y="525"/>
                  </a:lnTo>
                  <a:lnTo>
                    <a:pt x="1256" y="526"/>
                  </a:lnTo>
                  <a:lnTo>
                    <a:pt x="1237" y="530"/>
                  </a:lnTo>
                  <a:lnTo>
                    <a:pt x="1214" y="533"/>
                  </a:lnTo>
                  <a:lnTo>
                    <a:pt x="1189" y="538"/>
                  </a:lnTo>
                  <a:lnTo>
                    <a:pt x="1162" y="545"/>
                  </a:lnTo>
                  <a:lnTo>
                    <a:pt x="1135" y="552"/>
                  </a:lnTo>
                  <a:lnTo>
                    <a:pt x="1105" y="563"/>
                  </a:lnTo>
                  <a:lnTo>
                    <a:pt x="1075" y="575"/>
                  </a:lnTo>
                  <a:lnTo>
                    <a:pt x="1046" y="588"/>
                  </a:lnTo>
                  <a:lnTo>
                    <a:pt x="1016" y="604"/>
                  </a:lnTo>
                  <a:lnTo>
                    <a:pt x="986" y="623"/>
                  </a:lnTo>
                  <a:lnTo>
                    <a:pt x="956" y="645"/>
                  </a:lnTo>
                  <a:lnTo>
                    <a:pt x="929" y="669"/>
                  </a:lnTo>
                  <a:lnTo>
                    <a:pt x="902" y="696"/>
                  </a:lnTo>
                  <a:lnTo>
                    <a:pt x="878" y="727"/>
                  </a:lnTo>
                  <a:lnTo>
                    <a:pt x="855" y="760"/>
                  </a:lnTo>
                  <a:lnTo>
                    <a:pt x="835" y="798"/>
                  </a:lnTo>
                  <a:lnTo>
                    <a:pt x="817" y="840"/>
                  </a:lnTo>
                  <a:lnTo>
                    <a:pt x="803" y="885"/>
                  </a:lnTo>
                  <a:lnTo>
                    <a:pt x="794" y="934"/>
                  </a:lnTo>
                  <a:lnTo>
                    <a:pt x="787" y="987"/>
                  </a:lnTo>
                  <a:lnTo>
                    <a:pt x="784" y="1045"/>
                  </a:lnTo>
                  <a:lnTo>
                    <a:pt x="784" y="1829"/>
                  </a:lnTo>
                  <a:lnTo>
                    <a:pt x="0" y="1829"/>
                  </a:lnTo>
                  <a:lnTo>
                    <a:pt x="0" y="261"/>
                  </a:lnTo>
                  <a:lnTo>
                    <a:pt x="2" y="222"/>
                  </a:lnTo>
                  <a:lnTo>
                    <a:pt x="8" y="187"/>
                  </a:lnTo>
                  <a:lnTo>
                    <a:pt x="18" y="155"/>
                  </a:lnTo>
                  <a:lnTo>
                    <a:pt x="30" y="128"/>
                  </a:lnTo>
                  <a:lnTo>
                    <a:pt x="45" y="104"/>
                  </a:lnTo>
                  <a:lnTo>
                    <a:pt x="62" y="83"/>
                  </a:lnTo>
                  <a:lnTo>
                    <a:pt x="81" y="65"/>
                  </a:lnTo>
                  <a:lnTo>
                    <a:pt x="100" y="50"/>
                  </a:lnTo>
                  <a:lnTo>
                    <a:pt x="120" y="38"/>
                  </a:lnTo>
                  <a:lnTo>
                    <a:pt x="141" y="27"/>
                  </a:lnTo>
                  <a:lnTo>
                    <a:pt x="162" y="19"/>
                  </a:lnTo>
                  <a:lnTo>
                    <a:pt x="182" y="13"/>
                  </a:lnTo>
                  <a:lnTo>
                    <a:pt x="200" y="8"/>
                  </a:lnTo>
                  <a:lnTo>
                    <a:pt x="217" y="4"/>
                  </a:lnTo>
                  <a:lnTo>
                    <a:pt x="232" y="2"/>
                  </a:lnTo>
                  <a:lnTo>
                    <a:pt x="245" y="1"/>
                  </a:lnTo>
                  <a:lnTo>
                    <a:pt x="253" y="0"/>
                  </a:lnTo>
                  <a:lnTo>
                    <a:pt x="260" y="0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3875" y="3659"/>
              <a:ext cx="261" cy="261"/>
            </a:xfrm>
            <a:custGeom>
              <a:avLst/>
              <a:gdLst>
                <a:gd name="T0" fmla="*/ 392 w 784"/>
                <a:gd name="T1" fmla="*/ 0 h 784"/>
                <a:gd name="T2" fmla="*/ 446 w 784"/>
                <a:gd name="T3" fmla="*/ 4 h 784"/>
                <a:gd name="T4" fmla="*/ 497 w 784"/>
                <a:gd name="T5" fmla="*/ 14 h 784"/>
                <a:gd name="T6" fmla="*/ 544 w 784"/>
                <a:gd name="T7" fmla="*/ 31 h 784"/>
                <a:gd name="T8" fmla="*/ 591 w 784"/>
                <a:gd name="T9" fmla="*/ 53 h 784"/>
                <a:gd name="T10" fmla="*/ 632 w 784"/>
                <a:gd name="T11" fmla="*/ 82 h 784"/>
                <a:gd name="T12" fmla="*/ 669 w 784"/>
                <a:gd name="T13" fmla="*/ 115 h 784"/>
                <a:gd name="T14" fmla="*/ 702 w 784"/>
                <a:gd name="T15" fmla="*/ 152 h 784"/>
                <a:gd name="T16" fmla="*/ 731 w 784"/>
                <a:gd name="T17" fmla="*/ 194 h 784"/>
                <a:gd name="T18" fmla="*/ 753 w 784"/>
                <a:gd name="T19" fmla="*/ 239 h 784"/>
                <a:gd name="T20" fmla="*/ 770 w 784"/>
                <a:gd name="T21" fmla="*/ 288 h 784"/>
                <a:gd name="T22" fmla="*/ 781 w 784"/>
                <a:gd name="T23" fmla="*/ 339 h 784"/>
                <a:gd name="T24" fmla="*/ 784 w 784"/>
                <a:gd name="T25" fmla="*/ 392 h 784"/>
                <a:gd name="T26" fmla="*/ 781 w 784"/>
                <a:gd name="T27" fmla="*/ 446 h 784"/>
                <a:gd name="T28" fmla="*/ 770 w 784"/>
                <a:gd name="T29" fmla="*/ 497 h 784"/>
                <a:gd name="T30" fmla="*/ 753 w 784"/>
                <a:gd name="T31" fmla="*/ 544 h 784"/>
                <a:gd name="T32" fmla="*/ 731 w 784"/>
                <a:gd name="T33" fmla="*/ 591 h 784"/>
                <a:gd name="T34" fmla="*/ 702 w 784"/>
                <a:gd name="T35" fmla="*/ 632 h 784"/>
                <a:gd name="T36" fmla="*/ 669 w 784"/>
                <a:gd name="T37" fmla="*/ 669 h 784"/>
                <a:gd name="T38" fmla="*/ 632 w 784"/>
                <a:gd name="T39" fmla="*/ 702 h 784"/>
                <a:gd name="T40" fmla="*/ 591 w 784"/>
                <a:gd name="T41" fmla="*/ 731 h 784"/>
                <a:gd name="T42" fmla="*/ 544 w 784"/>
                <a:gd name="T43" fmla="*/ 753 h 784"/>
                <a:gd name="T44" fmla="*/ 497 w 784"/>
                <a:gd name="T45" fmla="*/ 770 h 784"/>
                <a:gd name="T46" fmla="*/ 446 w 784"/>
                <a:gd name="T47" fmla="*/ 781 h 784"/>
                <a:gd name="T48" fmla="*/ 392 w 784"/>
                <a:gd name="T49" fmla="*/ 784 h 784"/>
                <a:gd name="T50" fmla="*/ 339 w 784"/>
                <a:gd name="T51" fmla="*/ 781 h 784"/>
                <a:gd name="T52" fmla="*/ 288 w 784"/>
                <a:gd name="T53" fmla="*/ 770 h 784"/>
                <a:gd name="T54" fmla="*/ 239 w 784"/>
                <a:gd name="T55" fmla="*/ 753 h 784"/>
                <a:gd name="T56" fmla="*/ 194 w 784"/>
                <a:gd name="T57" fmla="*/ 731 h 784"/>
                <a:gd name="T58" fmla="*/ 152 w 784"/>
                <a:gd name="T59" fmla="*/ 702 h 784"/>
                <a:gd name="T60" fmla="*/ 114 w 784"/>
                <a:gd name="T61" fmla="*/ 669 h 784"/>
                <a:gd name="T62" fmla="*/ 82 w 784"/>
                <a:gd name="T63" fmla="*/ 632 h 784"/>
                <a:gd name="T64" fmla="*/ 54 w 784"/>
                <a:gd name="T65" fmla="*/ 591 h 784"/>
                <a:gd name="T66" fmla="*/ 31 w 784"/>
                <a:gd name="T67" fmla="*/ 544 h 784"/>
                <a:gd name="T68" fmla="*/ 14 w 784"/>
                <a:gd name="T69" fmla="*/ 497 h 784"/>
                <a:gd name="T70" fmla="*/ 4 w 784"/>
                <a:gd name="T71" fmla="*/ 446 h 784"/>
                <a:gd name="T72" fmla="*/ 0 w 784"/>
                <a:gd name="T73" fmla="*/ 392 h 784"/>
                <a:gd name="T74" fmla="*/ 4 w 784"/>
                <a:gd name="T75" fmla="*/ 339 h 784"/>
                <a:gd name="T76" fmla="*/ 14 w 784"/>
                <a:gd name="T77" fmla="*/ 288 h 784"/>
                <a:gd name="T78" fmla="*/ 31 w 784"/>
                <a:gd name="T79" fmla="*/ 239 h 784"/>
                <a:gd name="T80" fmla="*/ 54 w 784"/>
                <a:gd name="T81" fmla="*/ 194 h 784"/>
                <a:gd name="T82" fmla="*/ 82 w 784"/>
                <a:gd name="T83" fmla="*/ 152 h 784"/>
                <a:gd name="T84" fmla="*/ 114 w 784"/>
                <a:gd name="T85" fmla="*/ 115 h 784"/>
                <a:gd name="T86" fmla="*/ 152 w 784"/>
                <a:gd name="T87" fmla="*/ 82 h 784"/>
                <a:gd name="T88" fmla="*/ 194 w 784"/>
                <a:gd name="T89" fmla="*/ 53 h 784"/>
                <a:gd name="T90" fmla="*/ 239 w 784"/>
                <a:gd name="T91" fmla="*/ 31 h 784"/>
                <a:gd name="T92" fmla="*/ 288 w 784"/>
                <a:gd name="T93" fmla="*/ 14 h 784"/>
                <a:gd name="T94" fmla="*/ 339 w 784"/>
                <a:gd name="T95" fmla="*/ 4 h 784"/>
                <a:gd name="T96" fmla="*/ 392 w 784"/>
                <a:gd name="T9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4" h="784">
                  <a:moveTo>
                    <a:pt x="392" y="0"/>
                  </a:moveTo>
                  <a:lnTo>
                    <a:pt x="446" y="4"/>
                  </a:lnTo>
                  <a:lnTo>
                    <a:pt x="497" y="14"/>
                  </a:lnTo>
                  <a:lnTo>
                    <a:pt x="544" y="31"/>
                  </a:lnTo>
                  <a:lnTo>
                    <a:pt x="591" y="53"/>
                  </a:lnTo>
                  <a:lnTo>
                    <a:pt x="632" y="82"/>
                  </a:lnTo>
                  <a:lnTo>
                    <a:pt x="669" y="115"/>
                  </a:lnTo>
                  <a:lnTo>
                    <a:pt x="702" y="152"/>
                  </a:lnTo>
                  <a:lnTo>
                    <a:pt x="731" y="194"/>
                  </a:lnTo>
                  <a:lnTo>
                    <a:pt x="753" y="239"/>
                  </a:lnTo>
                  <a:lnTo>
                    <a:pt x="770" y="288"/>
                  </a:lnTo>
                  <a:lnTo>
                    <a:pt x="781" y="339"/>
                  </a:lnTo>
                  <a:lnTo>
                    <a:pt x="784" y="392"/>
                  </a:lnTo>
                  <a:lnTo>
                    <a:pt x="781" y="446"/>
                  </a:lnTo>
                  <a:lnTo>
                    <a:pt x="770" y="497"/>
                  </a:lnTo>
                  <a:lnTo>
                    <a:pt x="753" y="544"/>
                  </a:lnTo>
                  <a:lnTo>
                    <a:pt x="731" y="591"/>
                  </a:lnTo>
                  <a:lnTo>
                    <a:pt x="702" y="632"/>
                  </a:lnTo>
                  <a:lnTo>
                    <a:pt x="669" y="669"/>
                  </a:lnTo>
                  <a:lnTo>
                    <a:pt x="632" y="702"/>
                  </a:lnTo>
                  <a:lnTo>
                    <a:pt x="591" y="731"/>
                  </a:lnTo>
                  <a:lnTo>
                    <a:pt x="544" y="753"/>
                  </a:lnTo>
                  <a:lnTo>
                    <a:pt x="497" y="770"/>
                  </a:lnTo>
                  <a:lnTo>
                    <a:pt x="446" y="781"/>
                  </a:lnTo>
                  <a:lnTo>
                    <a:pt x="392" y="784"/>
                  </a:lnTo>
                  <a:lnTo>
                    <a:pt x="339" y="781"/>
                  </a:lnTo>
                  <a:lnTo>
                    <a:pt x="288" y="770"/>
                  </a:lnTo>
                  <a:lnTo>
                    <a:pt x="239" y="753"/>
                  </a:lnTo>
                  <a:lnTo>
                    <a:pt x="194" y="731"/>
                  </a:lnTo>
                  <a:lnTo>
                    <a:pt x="152" y="702"/>
                  </a:lnTo>
                  <a:lnTo>
                    <a:pt x="114" y="669"/>
                  </a:lnTo>
                  <a:lnTo>
                    <a:pt x="82" y="632"/>
                  </a:lnTo>
                  <a:lnTo>
                    <a:pt x="54" y="591"/>
                  </a:lnTo>
                  <a:lnTo>
                    <a:pt x="31" y="544"/>
                  </a:lnTo>
                  <a:lnTo>
                    <a:pt x="14" y="497"/>
                  </a:lnTo>
                  <a:lnTo>
                    <a:pt x="4" y="446"/>
                  </a:lnTo>
                  <a:lnTo>
                    <a:pt x="0" y="392"/>
                  </a:lnTo>
                  <a:lnTo>
                    <a:pt x="4" y="339"/>
                  </a:lnTo>
                  <a:lnTo>
                    <a:pt x="14" y="288"/>
                  </a:lnTo>
                  <a:lnTo>
                    <a:pt x="31" y="239"/>
                  </a:lnTo>
                  <a:lnTo>
                    <a:pt x="54" y="194"/>
                  </a:lnTo>
                  <a:lnTo>
                    <a:pt x="82" y="152"/>
                  </a:lnTo>
                  <a:lnTo>
                    <a:pt x="114" y="115"/>
                  </a:lnTo>
                  <a:lnTo>
                    <a:pt x="152" y="82"/>
                  </a:lnTo>
                  <a:lnTo>
                    <a:pt x="194" y="53"/>
                  </a:lnTo>
                  <a:lnTo>
                    <a:pt x="239" y="31"/>
                  </a:lnTo>
                  <a:lnTo>
                    <a:pt x="288" y="14"/>
                  </a:lnTo>
                  <a:lnTo>
                    <a:pt x="339" y="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4093" y="4008"/>
              <a:ext cx="958" cy="958"/>
            </a:xfrm>
            <a:custGeom>
              <a:avLst/>
              <a:gdLst>
                <a:gd name="T0" fmla="*/ 1537 w 2875"/>
                <a:gd name="T1" fmla="*/ 814 h 2875"/>
                <a:gd name="T2" fmla="*/ 1314 w 2875"/>
                <a:gd name="T3" fmla="*/ 886 h 2875"/>
                <a:gd name="T4" fmla="*/ 1119 w 2875"/>
                <a:gd name="T5" fmla="*/ 1011 h 2875"/>
                <a:gd name="T6" fmla="*/ 964 w 2875"/>
                <a:gd name="T7" fmla="*/ 1181 h 2875"/>
                <a:gd name="T8" fmla="*/ 856 w 2875"/>
                <a:gd name="T9" fmla="*/ 1385 h 2875"/>
                <a:gd name="T10" fmla="*/ 803 w 2875"/>
                <a:gd name="T11" fmla="*/ 1617 h 2875"/>
                <a:gd name="T12" fmla="*/ 814 w 2875"/>
                <a:gd name="T13" fmla="*/ 1860 h 2875"/>
                <a:gd name="T14" fmla="*/ 886 w 2875"/>
                <a:gd name="T15" fmla="*/ 2084 h 2875"/>
                <a:gd name="T16" fmla="*/ 1011 w 2875"/>
                <a:gd name="T17" fmla="*/ 2279 h 2875"/>
                <a:gd name="T18" fmla="*/ 1181 w 2875"/>
                <a:gd name="T19" fmla="*/ 2433 h 2875"/>
                <a:gd name="T20" fmla="*/ 1385 w 2875"/>
                <a:gd name="T21" fmla="*/ 2541 h 2875"/>
                <a:gd name="T22" fmla="*/ 1617 w 2875"/>
                <a:gd name="T23" fmla="*/ 2595 h 2875"/>
                <a:gd name="T24" fmla="*/ 1860 w 2875"/>
                <a:gd name="T25" fmla="*/ 2584 h 2875"/>
                <a:gd name="T26" fmla="*/ 2084 w 2875"/>
                <a:gd name="T27" fmla="*/ 2511 h 2875"/>
                <a:gd name="T28" fmla="*/ 2279 w 2875"/>
                <a:gd name="T29" fmla="*/ 2387 h 2875"/>
                <a:gd name="T30" fmla="*/ 2433 w 2875"/>
                <a:gd name="T31" fmla="*/ 2217 h 2875"/>
                <a:gd name="T32" fmla="*/ 2541 w 2875"/>
                <a:gd name="T33" fmla="*/ 2012 h 2875"/>
                <a:gd name="T34" fmla="*/ 2595 w 2875"/>
                <a:gd name="T35" fmla="*/ 1781 h 2875"/>
                <a:gd name="T36" fmla="*/ 2584 w 2875"/>
                <a:gd name="T37" fmla="*/ 1537 h 2875"/>
                <a:gd name="T38" fmla="*/ 2511 w 2875"/>
                <a:gd name="T39" fmla="*/ 1314 h 2875"/>
                <a:gd name="T40" fmla="*/ 2387 w 2875"/>
                <a:gd name="T41" fmla="*/ 1119 h 2875"/>
                <a:gd name="T42" fmla="*/ 2217 w 2875"/>
                <a:gd name="T43" fmla="*/ 964 h 2875"/>
                <a:gd name="T44" fmla="*/ 2012 w 2875"/>
                <a:gd name="T45" fmla="*/ 856 h 2875"/>
                <a:gd name="T46" fmla="*/ 1781 w 2875"/>
                <a:gd name="T47" fmla="*/ 803 h 2875"/>
                <a:gd name="T48" fmla="*/ 2352 w 2875"/>
                <a:gd name="T49" fmla="*/ 0 h 2875"/>
                <a:gd name="T50" fmla="*/ 2458 w 2875"/>
                <a:gd name="T51" fmla="*/ 16 h 2875"/>
                <a:gd name="T52" fmla="*/ 2529 w 2875"/>
                <a:gd name="T53" fmla="*/ 61 h 2875"/>
                <a:gd name="T54" fmla="*/ 2576 w 2875"/>
                <a:gd name="T55" fmla="*/ 120 h 2875"/>
                <a:gd name="T56" fmla="*/ 2601 w 2875"/>
                <a:gd name="T57" fmla="*/ 180 h 2875"/>
                <a:gd name="T58" fmla="*/ 2611 w 2875"/>
                <a:gd name="T59" fmla="*/ 231 h 2875"/>
                <a:gd name="T60" fmla="*/ 2614 w 2875"/>
                <a:gd name="T61" fmla="*/ 259 h 2875"/>
                <a:gd name="T62" fmla="*/ 2665 w 2875"/>
                <a:gd name="T63" fmla="*/ 1030 h 2875"/>
                <a:gd name="T64" fmla="*/ 2789 w 2875"/>
                <a:gd name="T65" fmla="*/ 1259 h 2875"/>
                <a:gd name="T66" fmla="*/ 2861 w 2875"/>
                <a:gd name="T67" fmla="*/ 1516 h 2875"/>
                <a:gd name="T68" fmla="*/ 2871 w 2875"/>
                <a:gd name="T69" fmla="*/ 1790 h 2875"/>
                <a:gd name="T70" fmla="*/ 2820 w 2875"/>
                <a:gd name="T71" fmla="*/ 2054 h 2875"/>
                <a:gd name="T72" fmla="*/ 2715 w 2875"/>
                <a:gd name="T73" fmla="*/ 2293 h 2875"/>
                <a:gd name="T74" fmla="*/ 2560 w 2875"/>
                <a:gd name="T75" fmla="*/ 2500 h 2875"/>
                <a:gd name="T76" fmla="*/ 2365 w 2875"/>
                <a:gd name="T77" fmla="*/ 2668 h 2875"/>
                <a:gd name="T78" fmla="*/ 2136 w 2875"/>
                <a:gd name="T79" fmla="*/ 2791 h 2875"/>
                <a:gd name="T80" fmla="*/ 1880 w 2875"/>
                <a:gd name="T81" fmla="*/ 2861 h 2875"/>
                <a:gd name="T82" fmla="*/ 1606 w 2875"/>
                <a:gd name="T83" fmla="*/ 2871 h 2875"/>
                <a:gd name="T84" fmla="*/ 1342 w 2875"/>
                <a:gd name="T85" fmla="*/ 2819 h 2875"/>
                <a:gd name="T86" fmla="*/ 1102 w 2875"/>
                <a:gd name="T87" fmla="*/ 2712 h 2875"/>
                <a:gd name="T88" fmla="*/ 0 w 2875"/>
                <a:gd name="T89" fmla="*/ 2614 h 2875"/>
                <a:gd name="T90" fmla="*/ 8 w 2875"/>
                <a:gd name="T91" fmla="*/ 972 h 2875"/>
                <a:gd name="T92" fmla="*/ 44 w 2875"/>
                <a:gd name="T93" fmla="*/ 888 h 2875"/>
                <a:gd name="T94" fmla="*/ 99 w 2875"/>
                <a:gd name="T95" fmla="*/ 835 h 2875"/>
                <a:gd name="T96" fmla="*/ 161 w 2875"/>
                <a:gd name="T97" fmla="*/ 803 h 2875"/>
                <a:gd name="T98" fmla="*/ 216 w 2875"/>
                <a:gd name="T99" fmla="*/ 789 h 2875"/>
                <a:gd name="T100" fmla="*/ 253 w 2875"/>
                <a:gd name="T101" fmla="*/ 784 h 2875"/>
                <a:gd name="T102" fmla="*/ 960 w 2875"/>
                <a:gd name="T103" fmla="*/ 784 h 2875"/>
                <a:gd name="T104" fmla="*/ 1162 w 2875"/>
                <a:gd name="T105" fmla="*/ 652 h 2875"/>
                <a:gd name="T106" fmla="*/ 1389 w 2875"/>
                <a:gd name="T107" fmla="*/ 564 h 2875"/>
                <a:gd name="T108" fmla="*/ 1393 w 2875"/>
                <a:gd name="T109" fmla="*/ 530 h 2875"/>
                <a:gd name="T110" fmla="*/ 1304 w 2875"/>
                <a:gd name="T111" fmla="*/ 522 h 2875"/>
                <a:gd name="T112" fmla="*/ 1391 w 2875"/>
                <a:gd name="T113" fmla="*/ 369 h 2875"/>
                <a:gd name="T114" fmla="*/ 1434 w 2875"/>
                <a:gd name="T115" fmla="*/ 193 h 2875"/>
                <a:gd name="T116" fmla="*/ 1424 w 2875"/>
                <a:gd name="T117" fmla="*/ 0 h 2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5" h="2875">
                  <a:moveTo>
                    <a:pt x="1699" y="799"/>
                  </a:moveTo>
                  <a:lnTo>
                    <a:pt x="1617" y="803"/>
                  </a:lnTo>
                  <a:lnTo>
                    <a:pt x="1537" y="814"/>
                  </a:lnTo>
                  <a:lnTo>
                    <a:pt x="1460" y="831"/>
                  </a:lnTo>
                  <a:lnTo>
                    <a:pt x="1385" y="856"/>
                  </a:lnTo>
                  <a:lnTo>
                    <a:pt x="1314" y="886"/>
                  </a:lnTo>
                  <a:lnTo>
                    <a:pt x="1245" y="923"/>
                  </a:lnTo>
                  <a:lnTo>
                    <a:pt x="1181" y="964"/>
                  </a:lnTo>
                  <a:lnTo>
                    <a:pt x="1119" y="1011"/>
                  </a:lnTo>
                  <a:lnTo>
                    <a:pt x="1063" y="1063"/>
                  </a:lnTo>
                  <a:lnTo>
                    <a:pt x="1011" y="1119"/>
                  </a:lnTo>
                  <a:lnTo>
                    <a:pt x="964" y="1181"/>
                  </a:lnTo>
                  <a:lnTo>
                    <a:pt x="923" y="1245"/>
                  </a:lnTo>
                  <a:lnTo>
                    <a:pt x="886" y="1314"/>
                  </a:lnTo>
                  <a:lnTo>
                    <a:pt x="856" y="1385"/>
                  </a:lnTo>
                  <a:lnTo>
                    <a:pt x="831" y="1460"/>
                  </a:lnTo>
                  <a:lnTo>
                    <a:pt x="814" y="1537"/>
                  </a:lnTo>
                  <a:lnTo>
                    <a:pt x="803" y="1617"/>
                  </a:lnTo>
                  <a:lnTo>
                    <a:pt x="799" y="1699"/>
                  </a:lnTo>
                  <a:lnTo>
                    <a:pt x="803" y="1781"/>
                  </a:lnTo>
                  <a:lnTo>
                    <a:pt x="814" y="1860"/>
                  </a:lnTo>
                  <a:lnTo>
                    <a:pt x="831" y="1938"/>
                  </a:lnTo>
                  <a:lnTo>
                    <a:pt x="856" y="2012"/>
                  </a:lnTo>
                  <a:lnTo>
                    <a:pt x="886" y="2084"/>
                  </a:lnTo>
                  <a:lnTo>
                    <a:pt x="923" y="2153"/>
                  </a:lnTo>
                  <a:lnTo>
                    <a:pt x="964" y="2217"/>
                  </a:lnTo>
                  <a:lnTo>
                    <a:pt x="1011" y="2279"/>
                  </a:lnTo>
                  <a:lnTo>
                    <a:pt x="1063" y="2334"/>
                  </a:lnTo>
                  <a:lnTo>
                    <a:pt x="1119" y="2387"/>
                  </a:lnTo>
                  <a:lnTo>
                    <a:pt x="1181" y="2433"/>
                  </a:lnTo>
                  <a:lnTo>
                    <a:pt x="1245" y="2475"/>
                  </a:lnTo>
                  <a:lnTo>
                    <a:pt x="1314" y="2511"/>
                  </a:lnTo>
                  <a:lnTo>
                    <a:pt x="1385" y="2541"/>
                  </a:lnTo>
                  <a:lnTo>
                    <a:pt x="1460" y="2566"/>
                  </a:lnTo>
                  <a:lnTo>
                    <a:pt x="1537" y="2584"/>
                  </a:lnTo>
                  <a:lnTo>
                    <a:pt x="1617" y="2595"/>
                  </a:lnTo>
                  <a:lnTo>
                    <a:pt x="1699" y="2598"/>
                  </a:lnTo>
                  <a:lnTo>
                    <a:pt x="1781" y="2595"/>
                  </a:lnTo>
                  <a:lnTo>
                    <a:pt x="1860" y="2584"/>
                  </a:lnTo>
                  <a:lnTo>
                    <a:pt x="1938" y="2566"/>
                  </a:lnTo>
                  <a:lnTo>
                    <a:pt x="2012" y="2541"/>
                  </a:lnTo>
                  <a:lnTo>
                    <a:pt x="2084" y="2511"/>
                  </a:lnTo>
                  <a:lnTo>
                    <a:pt x="2153" y="2475"/>
                  </a:lnTo>
                  <a:lnTo>
                    <a:pt x="2217" y="2433"/>
                  </a:lnTo>
                  <a:lnTo>
                    <a:pt x="2279" y="2387"/>
                  </a:lnTo>
                  <a:lnTo>
                    <a:pt x="2334" y="2334"/>
                  </a:lnTo>
                  <a:lnTo>
                    <a:pt x="2387" y="2279"/>
                  </a:lnTo>
                  <a:lnTo>
                    <a:pt x="2433" y="2217"/>
                  </a:lnTo>
                  <a:lnTo>
                    <a:pt x="2475" y="2153"/>
                  </a:lnTo>
                  <a:lnTo>
                    <a:pt x="2511" y="2084"/>
                  </a:lnTo>
                  <a:lnTo>
                    <a:pt x="2541" y="2012"/>
                  </a:lnTo>
                  <a:lnTo>
                    <a:pt x="2566" y="1938"/>
                  </a:lnTo>
                  <a:lnTo>
                    <a:pt x="2584" y="1860"/>
                  </a:lnTo>
                  <a:lnTo>
                    <a:pt x="2595" y="1781"/>
                  </a:lnTo>
                  <a:lnTo>
                    <a:pt x="2598" y="1699"/>
                  </a:lnTo>
                  <a:lnTo>
                    <a:pt x="2595" y="1617"/>
                  </a:lnTo>
                  <a:lnTo>
                    <a:pt x="2584" y="1537"/>
                  </a:lnTo>
                  <a:lnTo>
                    <a:pt x="2566" y="1460"/>
                  </a:lnTo>
                  <a:lnTo>
                    <a:pt x="2541" y="1385"/>
                  </a:lnTo>
                  <a:lnTo>
                    <a:pt x="2511" y="1314"/>
                  </a:lnTo>
                  <a:lnTo>
                    <a:pt x="2475" y="1245"/>
                  </a:lnTo>
                  <a:lnTo>
                    <a:pt x="2433" y="1181"/>
                  </a:lnTo>
                  <a:lnTo>
                    <a:pt x="2387" y="1119"/>
                  </a:lnTo>
                  <a:lnTo>
                    <a:pt x="2334" y="1063"/>
                  </a:lnTo>
                  <a:lnTo>
                    <a:pt x="2279" y="1011"/>
                  </a:lnTo>
                  <a:lnTo>
                    <a:pt x="2217" y="964"/>
                  </a:lnTo>
                  <a:lnTo>
                    <a:pt x="2153" y="923"/>
                  </a:lnTo>
                  <a:lnTo>
                    <a:pt x="2084" y="886"/>
                  </a:lnTo>
                  <a:lnTo>
                    <a:pt x="2012" y="856"/>
                  </a:lnTo>
                  <a:lnTo>
                    <a:pt x="1938" y="831"/>
                  </a:lnTo>
                  <a:lnTo>
                    <a:pt x="1860" y="814"/>
                  </a:lnTo>
                  <a:lnTo>
                    <a:pt x="1781" y="803"/>
                  </a:lnTo>
                  <a:lnTo>
                    <a:pt x="1699" y="799"/>
                  </a:lnTo>
                  <a:close/>
                  <a:moveTo>
                    <a:pt x="1424" y="0"/>
                  </a:moveTo>
                  <a:lnTo>
                    <a:pt x="2352" y="0"/>
                  </a:lnTo>
                  <a:lnTo>
                    <a:pt x="2391" y="1"/>
                  </a:lnTo>
                  <a:lnTo>
                    <a:pt x="2426" y="8"/>
                  </a:lnTo>
                  <a:lnTo>
                    <a:pt x="2458" y="16"/>
                  </a:lnTo>
                  <a:lnTo>
                    <a:pt x="2485" y="29"/>
                  </a:lnTo>
                  <a:lnTo>
                    <a:pt x="2509" y="44"/>
                  </a:lnTo>
                  <a:lnTo>
                    <a:pt x="2529" y="61"/>
                  </a:lnTo>
                  <a:lnTo>
                    <a:pt x="2547" y="79"/>
                  </a:lnTo>
                  <a:lnTo>
                    <a:pt x="2563" y="99"/>
                  </a:lnTo>
                  <a:lnTo>
                    <a:pt x="2576" y="120"/>
                  </a:lnTo>
                  <a:lnTo>
                    <a:pt x="2585" y="141"/>
                  </a:lnTo>
                  <a:lnTo>
                    <a:pt x="2593" y="161"/>
                  </a:lnTo>
                  <a:lnTo>
                    <a:pt x="2601" y="180"/>
                  </a:lnTo>
                  <a:lnTo>
                    <a:pt x="2605" y="199"/>
                  </a:lnTo>
                  <a:lnTo>
                    <a:pt x="2609" y="216"/>
                  </a:lnTo>
                  <a:lnTo>
                    <a:pt x="2611" y="231"/>
                  </a:lnTo>
                  <a:lnTo>
                    <a:pt x="2612" y="243"/>
                  </a:lnTo>
                  <a:lnTo>
                    <a:pt x="2612" y="253"/>
                  </a:lnTo>
                  <a:lnTo>
                    <a:pt x="2614" y="259"/>
                  </a:lnTo>
                  <a:lnTo>
                    <a:pt x="2614" y="261"/>
                  </a:lnTo>
                  <a:lnTo>
                    <a:pt x="2614" y="961"/>
                  </a:lnTo>
                  <a:lnTo>
                    <a:pt x="2665" y="1030"/>
                  </a:lnTo>
                  <a:lnTo>
                    <a:pt x="2712" y="1102"/>
                  </a:lnTo>
                  <a:lnTo>
                    <a:pt x="2754" y="1179"/>
                  </a:lnTo>
                  <a:lnTo>
                    <a:pt x="2789" y="1259"/>
                  </a:lnTo>
                  <a:lnTo>
                    <a:pt x="2819" y="1342"/>
                  </a:lnTo>
                  <a:lnTo>
                    <a:pt x="2843" y="1428"/>
                  </a:lnTo>
                  <a:lnTo>
                    <a:pt x="2861" y="1516"/>
                  </a:lnTo>
                  <a:lnTo>
                    <a:pt x="2871" y="1606"/>
                  </a:lnTo>
                  <a:lnTo>
                    <a:pt x="2875" y="1699"/>
                  </a:lnTo>
                  <a:lnTo>
                    <a:pt x="2871" y="1790"/>
                  </a:lnTo>
                  <a:lnTo>
                    <a:pt x="2861" y="1880"/>
                  </a:lnTo>
                  <a:lnTo>
                    <a:pt x="2844" y="1968"/>
                  </a:lnTo>
                  <a:lnTo>
                    <a:pt x="2820" y="2054"/>
                  </a:lnTo>
                  <a:lnTo>
                    <a:pt x="2791" y="2136"/>
                  </a:lnTo>
                  <a:lnTo>
                    <a:pt x="2755" y="2216"/>
                  </a:lnTo>
                  <a:lnTo>
                    <a:pt x="2715" y="2293"/>
                  </a:lnTo>
                  <a:lnTo>
                    <a:pt x="2668" y="2365"/>
                  </a:lnTo>
                  <a:lnTo>
                    <a:pt x="2617" y="2434"/>
                  </a:lnTo>
                  <a:lnTo>
                    <a:pt x="2560" y="2500"/>
                  </a:lnTo>
                  <a:lnTo>
                    <a:pt x="2500" y="2560"/>
                  </a:lnTo>
                  <a:lnTo>
                    <a:pt x="2434" y="2617"/>
                  </a:lnTo>
                  <a:lnTo>
                    <a:pt x="2365" y="2668"/>
                  </a:lnTo>
                  <a:lnTo>
                    <a:pt x="2293" y="2715"/>
                  </a:lnTo>
                  <a:lnTo>
                    <a:pt x="2216" y="2755"/>
                  </a:lnTo>
                  <a:lnTo>
                    <a:pt x="2136" y="2791"/>
                  </a:lnTo>
                  <a:lnTo>
                    <a:pt x="2054" y="2820"/>
                  </a:lnTo>
                  <a:lnTo>
                    <a:pt x="1968" y="2844"/>
                  </a:lnTo>
                  <a:lnTo>
                    <a:pt x="1880" y="2861"/>
                  </a:lnTo>
                  <a:lnTo>
                    <a:pt x="1790" y="2871"/>
                  </a:lnTo>
                  <a:lnTo>
                    <a:pt x="1699" y="2875"/>
                  </a:lnTo>
                  <a:lnTo>
                    <a:pt x="1606" y="2871"/>
                  </a:lnTo>
                  <a:lnTo>
                    <a:pt x="1516" y="2861"/>
                  </a:lnTo>
                  <a:lnTo>
                    <a:pt x="1428" y="2843"/>
                  </a:lnTo>
                  <a:lnTo>
                    <a:pt x="1342" y="2819"/>
                  </a:lnTo>
                  <a:lnTo>
                    <a:pt x="1259" y="2789"/>
                  </a:lnTo>
                  <a:lnTo>
                    <a:pt x="1179" y="2754"/>
                  </a:lnTo>
                  <a:lnTo>
                    <a:pt x="1102" y="2712"/>
                  </a:lnTo>
                  <a:lnTo>
                    <a:pt x="1030" y="2665"/>
                  </a:lnTo>
                  <a:lnTo>
                    <a:pt x="961" y="2614"/>
                  </a:lnTo>
                  <a:lnTo>
                    <a:pt x="0" y="2614"/>
                  </a:lnTo>
                  <a:lnTo>
                    <a:pt x="0" y="1045"/>
                  </a:lnTo>
                  <a:lnTo>
                    <a:pt x="1" y="1006"/>
                  </a:lnTo>
                  <a:lnTo>
                    <a:pt x="8" y="972"/>
                  </a:lnTo>
                  <a:lnTo>
                    <a:pt x="16" y="939"/>
                  </a:lnTo>
                  <a:lnTo>
                    <a:pt x="29" y="912"/>
                  </a:lnTo>
                  <a:lnTo>
                    <a:pt x="44" y="888"/>
                  </a:lnTo>
                  <a:lnTo>
                    <a:pt x="61" y="867"/>
                  </a:lnTo>
                  <a:lnTo>
                    <a:pt x="79" y="849"/>
                  </a:lnTo>
                  <a:lnTo>
                    <a:pt x="99" y="835"/>
                  </a:lnTo>
                  <a:lnTo>
                    <a:pt x="120" y="822"/>
                  </a:lnTo>
                  <a:lnTo>
                    <a:pt x="141" y="811"/>
                  </a:lnTo>
                  <a:lnTo>
                    <a:pt x="161" y="803"/>
                  </a:lnTo>
                  <a:lnTo>
                    <a:pt x="180" y="797"/>
                  </a:lnTo>
                  <a:lnTo>
                    <a:pt x="199" y="792"/>
                  </a:lnTo>
                  <a:lnTo>
                    <a:pt x="216" y="789"/>
                  </a:lnTo>
                  <a:lnTo>
                    <a:pt x="231" y="786"/>
                  </a:lnTo>
                  <a:lnTo>
                    <a:pt x="243" y="785"/>
                  </a:lnTo>
                  <a:lnTo>
                    <a:pt x="253" y="784"/>
                  </a:lnTo>
                  <a:lnTo>
                    <a:pt x="259" y="784"/>
                  </a:lnTo>
                  <a:lnTo>
                    <a:pt x="261" y="784"/>
                  </a:lnTo>
                  <a:lnTo>
                    <a:pt x="960" y="784"/>
                  </a:lnTo>
                  <a:lnTo>
                    <a:pt x="1024" y="735"/>
                  </a:lnTo>
                  <a:lnTo>
                    <a:pt x="1092" y="691"/>
                  </a:lnTo>
                  <a:lnTo>
                    <a:pt x="1162" y="652"/>
                  </a:lnTo>
                  <a:lnTo>
                    <a:pt x="1234" y="617"/>
                  </a:lnTo>
                  <a:lnTo>
                    <a:pt x="1310" y="588"/>
                  </a:lnTo>
                  <a:lnTo>
                    <a:pt x="1389" y="564"/>
                  </a:lnTo>
                  <a:lnTo>
                    <a:pt x="1469" y="545"/>
                  </a:lnTo>
                  <a:lnTo>
                    <a:pt x="1433" y="537"/>
                  </a:lnTo>
                  <a:lnTo>
                    <a:pt x="1393" y="530"/>
                  </a:lnTo>
                  <a:lnTo>
                    <a:pt x="1352" y="525"/>
                  </a:lnTo>
                  <a:lnTo>
                    <a:pt x="1307" y="522"/>
                  </a:lnTo>
                  <a:lnTo>
                    <a:pt x="1304" y="522"/>
                  </a:lnTo>
                  <a:lnTo>
                    <a:pt x="1337" y="474"/>
                  </a:lnTo>
                  <a:lnTo>
                    <a:pt x="1366" y="423"/>
                  </a:lnTo>
                  <a:lnTo>
                    <a:pt x="1391" y="369"/>
                  </a:lnTo>
                  <a:lnTo>
                    <a:pt x="1411" y="312"/>
                  </a:lnTo>
                  <a:lnTo>
                    <a:pt x="1425" y="254"/>
                  </a:lnTo>
                  <a:lnTo>
                    <a:pt x="1434" y="193"/>
                  </a:lnTo>
                  <a:lnTo>
                    <a:pt x="1437" y="130"/>
                  </a:lnTo>
                  <a:lnTo>
                    <a:pt x="1434" y="64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4485" y="4356"/>
              <a:ext cx="348" cy="392"/>
            </a:xfrm>
            <a:custGeom>
              <a:avLst/>
              <a:gdLst>
                <a:gd name="T0" fmla="*/ 494 w 1046"/>
                <a:gd name="T1" fmla="*/ 264 h 1177"/>
                <a:gd name="T2" fmla="*/ 455 w 1046"/>
                <a:gd name="T3" fmla="*/ 271 h 1177"/>
                <a:gd name="T4" fmla="*/ 430 w 1046"/>
                <a:gd name="T5" fmla="*/ 284 h 1177"/>
                <a:gd name="T6" fmla="*/ 412 w 1046"/>
                <a:gd name="T7" fmla="*/ 302 h 1177"/>
                <a:gd name="T8" fmla="*/ 394 w 1046"/>
                <a:gd name="T9" fmla="*/ 332 h 1177"/>
                <a:gd name="T10" fmla="*/ 379 w 1046"/>
                <a:gd name="T11" fmla="*/ 379 h 1177"/>
                <a:gd name="T12" fmla="*/ 372 w 1046"/>
                <a:gd name="T13" fmla="*/ 439 h 1177"/>
                <a:gd name="T14" fmla="*/ 372 w 1046"/>
                <a:gd name="T15" fmla="*/ 497 h 1177"/>
                <a:gd name="T16" fmla="*/ 671 w 1046"/>
                <a:gd name="T17" fmla="*/ 523 h 1177"/>
                <a:gd name="T18" fmla="*/ 674 w 1046"/>
                <a:gd name="T19" fmla="*/ 470 h 1177"/>
                <a:gd name="T20" fmla="*/ 670 w 1046"/>
                <a:gd name="T21" fmla="*/ 408 h 1177"/>
                <a:gd name="T22" fmla="*/ 659 w 1046"/>
                <a:gd name="T23" fmla="*/ 354 h 1177"/>
                <a:gd name="T24" fmla="*/ 640 w 1046"/>
                <a:gd name="T25" fmla="*/ 313 h 1177"/>
                <a:gd name="T26" fmla="*/ 625 w 1046"/>
                <a:gd name="T27" fmla="*/ 292 h 1177"/>
                <a:gd name="T28" fmla="*/ 605 w 1046"/>
                <a:gd name="T29" fmla="*/ 277 h 1177"/>
                <a:gd name="T30" fmla="*/ 573 w 1046"/>
                <a:gd name="T31" fmla="*/ 266 h 1177"/>
                <a:gd name="T32" fmla="*/ 523 w 1046"/>
                <a:gd name="T33" fmla="*/ 262 h 1177"/>
                <a:gd name="T34" fmla="*/ 573 w 1046"/>
                <a:gd name="T35" fmla="*/ 1 h 1177"/>
                <a:gd name="T36" fmla="*/ 665 w 1046"/>
                <a:gd name="T37" fmla="*/ 22 h 1177"/>
                <a:gd name="T38" fmla="*/ 746 w 1046"/>
                <a:gd name="T39" fmla="*/ 58 h 1177"/>
                <a:gd name="T40" fmla="*/ 813 w 1046"/>
                <a:gd name="T41" fmla="*/ 111 h 1177"/>
                <a:gd name="T42" fmla="*/ 863 w 1046"/>
                <a:gd name="T43" fmla="*/ 175 h 1177"/>
                <a:gd name="T44" fmla="*/ 904 w 1046"/>
                <a:gd name="T45" fmla="*/ 262 h 1177"/>
                <a:gd name="T46" fmla="*/ 925 w 1046"/>
                <a:gd name="T47" fmla="*/ 347 h 1177"/>
                <a:gd name="T48" fmla="*/ 935 w 1046"/>
                <a:gd name="T49" fmla="*/ 430 h 1177"/>
                <a:gd name="T50" fmla="*/ 935 w 1046"/>
                <a:gd name="T51" fmla="*/ 497 h 1177"/>
                <a:gd name="T52" fmla="*/ 1046 w 1046"/>
                <a:gd name="T53" fmla="*/ 523 h 1177"/>
                <a:gd name="T54" fmla="*/ 0 w 1046"/>
                <a:gd name="T55" fmla="*/ 1177 h 1177"/>
                <a:gd name="T56" fmla="*/ 112 w 1046"/>
                <a:gd name="T57" fmla="*/ 523 h 1177"/>
                <a:gd name="T58" fmla="*/ 109 w 1046"/>
                <a:gd name="T59" fmla="*/ 470 h 1177"/>
                <a:gd name="T60" fmla="*/ 115 w 1046"/>
                <a:gd name="T61" fmla="*/ 376 h 1177"/>
                <a:gd name="T62" fmla="*/ 137 w 1046"/>
                <a:gd name="T63" fmla="*/ 276 h 1177"/>
                <a:gd name="T64" fmla="*/ 182 w 1046"/>
                <a:gd name="T65" fmla="*/ 175 h 1177"/>
                <a:gd name="T66" fmla="*/ 232 w 1046"/>
                <a:gd name="T67" fmla="*/ 111 h 1177"/>
                <a:gd name="T68" fmla="*/ 298 w 1046"/>
                <a:gd name="T69" fmla="*/ 58 h 1177"/>
                <a:gd name="T70" fmla="*/ 380 w 1046"/>
                <a:gd name="T71" fmla="*/ 22 h 1177"/>
                <a:gd name="T72" fmla="*/ 473 w 1046"/>
                <a:gd name="T73" fmla="*/ 1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6" h="1177">
                  <a:moveTo>
                    <a:pt x="523" y="262"/>
                  </a:moveTo>
                  <a:lnTo>
                    <a:pt x="494" y="264"/>
                  </a:lnTo>
                  <a:lnTo>
                    <a:pt x="472" y="266"/>
                  </a:lnTo>
                  <a:lnTo>
                    <a:pt x="455" y="271"/>
                  </a:lnTo>
                  <a:lnTo>
                    <a:pt x="441" y="277"/>
                  </a:lnTo>
                  <a:lnTo>
                    <a:pt x="430" y="284"/>
                  </a:lnTo>
                  <a:lnTo>
                    <a:pt x="421" y="292"/>
                  </a:lnTo>
                  <a:lnTo>
                    <a:pt x="412" y="302"/>
                  </a:lnTo>
                  <a:lnTo>
                    <a:pt x="404" y="313"/>
                  </a:lnTo>
                  <a:lnTo>
                    <a:pt x="394" y="332"/>
                  </a:lnTo>
                  <a:lnTo>
                    <a:pt x="386" y="353"/>
                  </a:lnTo>
                  <a:lnTo>
                    <a:pt x="379" y="379"/>
                  </a:lnTo>
                  <a:lnTo>
                    <a:pt x="374" y="408"/>
                  </a:lnTo>
                  <a:lnTo>
                    <a:pt x="372" y="439"/>
                  </a:lnTo>
                  <a:lnTo>
                    <a:pt x="371" y="470"/>
                  </a:lnTo>
                  <a:lnTo>
                    <a:pt x="372" y="497"/>
                  </a:lnTo>
                  <a:lnTo>
                    <a:pt x="373" y="523"/>
                  </a:lnTo>
                  <a:lnTo>
                    <a:pt x="671" y="523"/>
                  </a:lnTo>
                  <a:lnTo>
                    <a:pt x="674" y="497"/>
                  </a:lnTo>
                  <a:lnTo>
                    <a:pt x="674" y="470"/>
                  </a:lnTo>
                  <a:lnTo>
                    <a:pt x="674" y="439"/>
                  </a:lnTo>
                  <a:lnTo>
                    <a:pt x="670" y="408"/>
                  </a:lnTo>
                  <a:lnTo>
                    <a:pt x="665" y="379"/>
                  </a:lnTo>
                  <a:lnTo>
                    <a:pt x="659" y="354"/>
                  </a:lnTo>
                  <a:lnTo>
                    <a:pt x="651" y="332"/>
                  </a:lnTo>
                  <a:lnTo>
                    <a:pt x="640" y="313"/>
                  </a:lnTo>
                  <a:lnTo>
                    <a:pt x="632" y="302"/>
                  </a:lnTo>
                  <a:lnTo>
                    <a:pt x="625" y="292"/>
                  </a:lnTo>
                  <a:lnTo>
                    <a:pt x="615" y="284"/>
                  </a:lnTo>
                  <a:lnTo>
                    <a:pt x="605" y="277"/>
                  </a:lnTo>
                  <a:lnTo>
                    <a:pt x="590" y="271"/>
                  </a:lnTo>
                  <a:lnTo>
                    <a:pt x="573" y="266"/>
                  </a:lnTo>
                  <a:lnTo>
                    <a:pt x="551" y="264"/>
                  </a:lnTo>
                  <a:lnTo>
                    <a:pt x="523" y="262"/>
                  </a:lnTo>
                  <a:close/>
                  <a:moveTo>
                    <a:pt x="523" y="0"/>
                  </a:moveTo>
                  <a:lnTo>
                    <a:pt x="573" y="1"/>
                  </a:lnTo>
                  <a:lnTo>
                    <a:pt x="620" y="9"/>
                  </a:lnTo>
                  <a:lnTo>
                    <a:pt x="665" y="22"/>
                  </a:lnTo>
                  <a:lnTo>
                    <a:pt x="707" y="38"/>
                  </a:lnTo>
                  <a:lnTo>
                    <a:pt x="746" y="58"/>
                  </a:lnTo>
                  <a:lnTo>
                    <a:pt x="782" y="83"/>
                  </a:lnTo>
                  <a:lnTo>
                    <a:pt x="813" y="111"/>
                  </a:lnTo>
                  <a:lnTo>
                    <a:pt x="840" y="142"/>
                  </a:lnTo>
                  <a:lnTo>
                    <a:pt x="863" y="175"/>
                  </a:lnTo>
                  <a:lnTo>
                    <a:pt x="886" y="218"/>
                  </a:lnTo>
                  <a:lnTo>
                    <a:pt x="904" y="262"/>
                  </a:lnTo>
                  <a:lnTo>
                    <a:pt x="917" y="304"/>
                  </a:lnTo>
                  <a:lnTo>
                    <a:pt x="925" y="347"/>
                  </a:lnTo>
                  <a:lnTo>
                    <a:pt x="931" y="390"/>
                  </a:lnTo>
                  <a:lnTo>
                    <a:pt x="935" y="430"/>
                  </a:lnTo>
                  <a:lnTo>
                    <a:pt x="936" y="470"/>
                  </a:lnTo>
                  <a:lnTo>
                    <a:pt x="935" y="497"/>
                  </a:lnTo>
                  <a:lnTo>
                    <a:pt x="934" y="523"/>
                  </a:lnTo>
                  <a:lnTo>
                    <a:pt x="1046" y="523"/>
                  </a:lnTo>
                  <a:lnTo>
                    <a:pt x="1046" y="1177"/>
                  </a:lnTo>
                  <a:lnTo>
                    <a:pt x="0" y="1177"/>
                  </a:lnTo>
                  <a:lnTo>
                    <a:pt x="0" y="523"/>
                  </a:lnTo>
                  <a:lnTo>
                    <a:pt x="112" y="523"/>
                  </a:lnTo>
                  <a:lnTo>
                    <a:pt x="110" y="497"/>
                  </a:lnTo>
                  <a:lnTo>
                    <a:pt x="109" y="470"/>
                  </a:lnTo>
                  <a:lnTo>
                    <a:pt x="110" y="423"/>
                  </a:lnTo>
                  <a:lnTo>
                    <a:pt x="115" y="376"/>
                  </a:lnTo>
                  <a:lnTo>
                    <a:pt x="123" y="326"/>
                  </a:lnTo>
                  <a:lnTo>
                    <a:pt x="137" y="276"/>
                  </a:lnTo>
                  <a:lnTo>
                    <a:pt x="156" y="225"/>
                  </a:lnTo>
                  <a:lnTo>
                    <a:pt x="182" y="175"/>
                  </a:lnTo>
                  <a:lnTo>
                    <a:pt x="204" y="142"/>
                  </a:lnTo>
                  <a:lnTo>
                    <a:pt x="232" y="111"/>
                  </a:lnTo>
                  <a:lnTo>
                    <a:pt x="264" y="83"/>
                  </a:lnTo>
                  <a:lnTo>
                    <a:pt x="298" y="58"/>
                  </a:lnTo>
                  <a:lnTo>
                    <a:pt x="337" y="38"/>
                  </a:lnTo>
                  <a:lnTo>
                    <a:pt x="380" y="22"/>
                  </a:lnTo>
                  <a:lnTo>
                    <a:pt x="425" y="9"/>
                  </a:lnTo>
                  <a:lnTo>
                    <a:pt x="473" y="1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29" name="Group 14"/>
          <p:cNvGrpSpPr>
            <a:grpSpLocks noChangeAspect="1"/>
          </p:cNvGrpSpPr>
          <p:nvPr/>
        </p:nvGrpSpPr>
        <p:grpSpPr bwMode="auto">
          <a:xfrm>
            <a:off x="6893172" y="2809243"/>
            <a:ext cx="1113691" cy="1122961"/>
            <a:chOff x="3734" y="3454"/>
            <a:chExt cx="1802" cy="181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734" y="3454"/>
              <a:ext cx="1417" cy="1381"/>
            </a:xfrm>
            <a:custGeom>
              <a:avLst/>
              <a:gdLst>
                <a:gd name="T0" fmla="*/ 570 w 2832"/>
                <a:gd name="T1" fmla="*/ 1726 h 2763"/>
                <a:gd name="T2" fmla="*/ 457 w 2832"/>
                <a:gd name="T3" fmla="*/ 1824 h 2763"/>
                <a:gd name="T4" fmla="*/ 413 w 2832"/>
                <a:gd name="T5" fmla="*/ 1972 h 2763"/>
                <a:gd name="T6" fmla="*/ 457 w 2832"/>
                <a:gd name="T7" fmla="*/ 2117 h 2763"/>
                <a:gd name="T8" fmla="*/ 571 w 2832"/>
                <a:gd name="T9" fmla="*/ 2213 h 2763"/>
                <a:gd name="T10" fmla="*/ 726 w 2832"/>
                <a:gd name="T11" fmla="*/ 2234 h 2763"/>
                <a:gd name="T12" fmla="*/ 862 w 2832"/>
                <a:gd name="T13" fmla="*/ 2173 h 2763"/>
                <a:gd name="T14" fmla="*/ 944 w 2832"/>
                <a:gd name="T15" fmla="*/ 2046 h 2763"/>
                <a:gd name="T16" fmla="*/ 943 w 2832"/>
                <a:gd name="T17" fmla="*/ 1890 h 2763"/>
                <a:gd name="T18" fmla="*/ 862 w 2832"/>
                <a:gd name="T19" fmla="*/ 1767 h 2763"/>
                <a:gd name="T20" fmla="*/ 721 w 2832"/>
                <a:gd name="T21" fmla="*/ 1704 h 2763"/>
                <a:gd name="T22" fmla="*/ 759 w 2832"/>
                <a:gd name="T23" fmla="*/ 812 h 2763"/>
                <a:gd name="T24" fmla="*/ 634 w 2832"/>
                <a:gd name="T25" fmla="*/ 892 h 2763"/>
                <a:gd name="T26" fmla="*/ 571 w 2832"/>
                <a:gd name="T27" fmla="*/ 1031 h 2763"/>
                <a:gd name="T28" fmla="*/ 593 w 2832"/>
                <a:gd name="T29" fmla="*/ 1182 h 2763"/>
                <a:gd name="T30" fmla="*/ 692 w 2832"/>
                <a:gd name="T31" fmla="*/ 1293 h 2763"/>
                <a:gd name="T32" fmla="*/ 842 w 2832"/>
                <a:gd name="T33" fmla="*/ 1337 h 2763"/>
                <a:gd name="T34" fmla="*/ 986 w 2832"/>
                <a:gd name="T35" fmla="*/ 1292 h 2763"/>
                <a:gd name="T36" fmla="*/ 1085 w 2832"/>
                <a:gd name="T37" fmla="*/ 1180 h 2763"/>
                <a:gd name="T38" fmla="*/ 1106 w 2832"/>
                <a:gd name="T39" fmla="*/ 1026 h 2763"/>
                <a:gd name="T40" fmla="*/ 1043 w 2832"/>
                <a:gd name="T41" fmla="*/ 891 h 2763"/>
                <a:gd name="T42" fmla="*/ 915 w 2832"/>
                <a:gd name="T43" fmla="*/ 811 h 2763"/>
                <a:gd name="T44" fmla="*/ 1640 w 2832"/>
                <a:gd name="T45" fmla="*/ 329 h 2763"/>
                <a:gd name="T46" fmla="*/ 1467 w 2832"/>
                <a:gd name="T47" fmla="*/ 399 h 2763"/>
                <a:gd name="T48" fmla="*/ 1351 w 2832"/>
                <a:gd name="T49" fmla="*/ 545 h 2763"/>
                <a:gd name="T50" fmla="*/ 1325 w 2832"/>
                <a:gd name="T51" fmla="*/ 736 h 2763"/>
                <a:gd name="T52" fmla="*/ 1396 w 2832"/>
                <a:gd name="T53" fmla="*/ 906 h 2763"/>
                <a:gd name="T54" fmla="*/ 1543 w 2832"/>
                <a:gd name="T55" fmla="*/ 1021 h 2763"/>
                <a:gd name="T56" fmla="*/ 1735 w 2832"/>
                <a:gd name="T57" fmla="*/ 1047 h 2763"/>
                <a:gd name="T58" fmla="*/ 1908 w 2832"/>
                <a:gd name="T59" fmla="*/ 977 h 2763"/>
                <a:gd name="T60" fmla="*/ 2023 w 2832"/>
                <a:gd name="T61" fmla="*/ 832 h 2763"/>
                <a:gd name="T62" fmla="*/ 2051 w 2832"/>
                <a:gd name="T63" fmla="*/ 640 h 2763"/>
                <a:gd name="T64" fmla="*/ 1979 w 2832"/>
                <a:gd name="T65" fmla="*/ 470 h 2763"/>
                <a:gd name="T66" fmla="*/ 1832 w 2832"/>
                <a:gd name="T67" fmla="*/ 356 h 2763"/>
                <a:gd name="T68" fmla="*/ 1581 w 2832"/>
                <a:gd name="T69" fmla="*/ 0 h 2763"/>
                <a:gd name="T70" fmla="*/ 1970 w 2832"/>
                <a:gd name="T71" fmla="*/ 52 h 2763"/>
                <a:gd name="T72" fmla="*/ 2314 w 2832"/>
                <a:gd name="T73" fmla="*/ 197 h 2763"/>
                <a:gd name="T74" fmla="*/ 2605 w 2832"/>
                <a:gd name="T75" fmla="*/ 420 h 2763"/>
                <a:gd name="T76" fmla="*/ 2832 w 2832"/>
                <a:gd name="T77" fmla="*/ 707 h 2763"/>
                <a:gd name="T78" fmla="*/ 791 w 2832"/>
                <a:gd name="T79" fmla="*/ 2651 h 2763"/>
                <a:gd name="T80" fmla="*/ 580 w 2832"/>
                <a:gd name="T81" fmla="*/ 2759 h 2763"/>
                <a:gd name="T82" fmla="*/ 384 w 2832"/>
                <a:gd name="T83" fmla="*/ 2718 h 2763"/>
                <a:gd name="T84" fmla="*/ 222 w 2832"/>
                <a:gd name="T85" fmla="*/ 2627 h 2763"/>
                <a:gd name="T86" fmla="*/ 102 w 2832"/>
                <a:gd name="T87" fmla="*/ 2481 h 2763"/>
                <a:gd name="T88" fmla="*/ 26 w 2832"/>
                <a:gd name="T89" fmla="*/ 2273 h 2763"/>
                <a:gd name="T90" fmla="*/ 0 w 2832"/>
                <a:gd name="T91" fmla="*/ 1997 h 2763"/>
                <a:gd name="T92" fmla="*/ 29 w 2832"/>
                <a:gd name="T93" fmla="*/ 1647 h 2763"/>
                <a:gd name="T94" fmla="*/ 116 w 2832"/>
                <a:gd name="T95" fmla="*/ 1232 h 2763"/>
                <a:gd name="T96" fmla="*/ 272 w 2832"/>
                <a:gd name="T97" fmla="*/ 849 h 2763"/>
                <a:gd name="T98" fmla="*/ 495 w 2832"/>
                <a:gd name="T99" fmla="*/ 523 h 2763"/>
                <a:gd name="T100" fmla="*/ 778 w 2832"/>
                <a:gd name="T101" fmla="*/ 264 h 2763"/>
                <a:gd name="T102" fmla="*/ 1111 w 2832"/>
                <a:gd name="T103" fmla="*/ 85 h 2763"/>
                <a:gd name="T104" fmla="*/ 1483 w 2832"/>
                <a:gd name="T105" fmla="*/ 4 h 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32" h="2763">
                  <a:moveTo>
                    <a:pt x="681" y="1702"/>
                  </a:moveTo>
                  <a:lnTo>
                    <a:pt x="643" y="1704"/>
                  </a:lnTo>
                  <a:lnTo>
                    <a:pt x="605" y="1713"/>
                  </a:lnTo>
                  <a:lnTo>
                    <a:pt x="570" y="1726"/>
                  </a:lnTo>
                  <a:lnTo>
                    <a:pt x="537" y="1745"/>
                  </a:lnTo>
                  <a:lnTo>
                    <a:pt x="506" y="1767"/>
                  </a:lnTo>
                  <a:lnTo>
                    <a:pt x="479" y="1794"/>
                  </a:lnTo>
                  <a:lnTo>
                    <a:pt x="457" y="1824"/>
                  </a:lnTo>
                  <a:lnTo>
                    <a:pt x="438" y="1858"/>
                  </a:lnTo>
                  <a:lnTo>
                    <a:pt x="425" y="1894"/>
                  </a:lnTo>
                  <a:lnTo>
                    <a:pt x="415" y="1932"/>
                  </a:lnTo>
                  <a:lnTo>
                    <a:pt x="413" y="1972"/>
                  </a:lnTo>
                  <a:lnTo>
                    <a:pt x="417" y="2011"/>
                  </a:lnTo>
                  <a:lnTo>
                    <a:pt x="425" y="2048"/>
                  </a:lnTo>
                  <a:lnTo>
                    <a:pt x="439" y="2083"/>
                  </a:lnTo>
                  <a:lnTo>
                    <a:pt x="457" y="2117"/>
                  </a:lnTo>
                  <a:lnTo>
                    <a:pt x="480" y="2146"/>
                  </a:lnTo>
                  <a:lnTo>
                    <a:pt x="507" y="2173"/>
                  </a:lnTo>
                  <a:lnTo>
                    <a:pt x="537" y="2195"/>
                  </a:lnTo>
                  <a:lnTo>
                    <a:pt x="571" y="2213"/>
                  </a:lnTo>
                  <a:lnTo>
                    <a:pt x="607" y="2227"/>
                  </a:lnTo>
                  <a:lnTo>
                    <a:pt x="647" y="2236"/>
                  </a:lnTo>
                  <a:lnTo>
                    <a:pt x="687" y="2238"/>
                  </a:lnTo>
                  <a:lnTo>
                    <a:pt x="726" y="2234"/>
                  </a:lnTo>
                  <a:lnTo>
                    <a:pt x="764" y="2226"/>
                  </a:lnTo>
                  <a:lnTo>
                    <a:pt x="799" y="2213"/>
                  </a:lnTo>
                  <a:lnTo>
                    <a:pt x="832" y="2195"/>
                  </a:lnTo>
                  <a:lnTo>
                    <a:pt x="862" y="2173"/>
                  </a:lnTo>
                  <a:lnTo>
                    <a:pt x="889" y="2146"/>
                  </a:lnTo>
                  <a:lnTo>
                    <a:pt x="912" y="2116"/>
                  </a:lnTo>
                  <a:lnTo>
                    <a:pt x="930" y="2082"/>
                  </a:lnTo>
                  <a:lnTo>
                    <a:pt x="944" y="2046"/>
                  </a:lnTo>
                  <a:lnTo>
                    <a:pt x="952" y="2007"/>
                  </a:lnTo>
                  <a:lnTo>
                    <a:pt x="955" y="1967"/>
                  </a:lnTo>
                  <a:lnTo>
                    <a:pt x="952" y="1928"/>
                  </a:lnTo>
                  <a:lnTo>
                    <a:pt x="943" y="1890"/>
                  </a:lnTo>
                  <a:lnTo>
                    <a:pt x="930" y="1855"/>
                  </a:lnTo>
                  <a:lnTo>
                    <a:pt x="911" y="1823"/>
                  </a:lnTo>
                  <a:lnTo>
                    <a:pt x="889" y="1793"/>
                  </a:lnTo>
                  <a:lnTo>
                    <a:pt x="862" y="1767"/>
                  </a:lnTo>
                  <a:lnTo>
                    <a:pt x="831" y="1744"/>
                  </a:lnTo>
                  <a:lnTo>
                    <a:pt x="798" y="1726"/>
                  </a:lnTo>
                  <a:lnTo>
                    <a:pt x="760" y="1712"/>
                  </a:lnTo>
                  <a:lnTo>
                    <a:pt x="721" y="1704"/>
                  </a:lnTo>
                  <a:lnTo>
                    <a:pt x="681" y="1702"/>
                  </a:lnTo>
                  <a:close/>
                  <a:moveTo>
                    <a:pt x="836" y="800"/>
                  </a:moveTo>
                  <a:lnTo>
                    <a:pt x="797" y="803"/>
                  </a:lnTo>
                  <a:lnTo>
                    <a:pt x="759" y="812"/>
                  </a:lnTo>
                  <a:lnTo>
                    <a:pt x="724" y="825"/>
                  </a:lnTo>
                  <a:lnTo>
                    <a:pt x="691" y="843"/>
                  </a:lnTo>
                  <a:lnTo>
                    <a:pt x="660" y="866"/>
                  </a:lnTo>
                  <a:lnTo>
                    <a:pt x="634" y="892"/>
                  </a:lnTo>
                  <a:lnTo>
                    <a:pt x="611" y="923"/>
                  </a:lnTo>
                  <a:lnTo>
                    <a:pt x="592" y="956"/>
                  </a:lnTo>
                  <a:lnTo>
                    <a:pt x="579" y="993"/>
                  </a:lnTo>
                  <a:lnTo>
                    <a:pt x="571" y="1031"/>
                  </a:lnTo>
                  <a:lnTo>
                    <a:pt x="567" y="1071"/>
                  </a:lnTo>
                  <a:lnTo>
                    <a:pt x="571" y="1109"/>
                  </a:lnTo>
                  <a:lnTo>
                    <a:pt x="579" y="1147"/>
                  </a:lnTo>
                  <a:lnTo>
                    <a:pt x="593" y="1182"/>
                  </a:lnTo>
                  <a:lnTo>
                    <a:pt x="612" y="1215"/>
                  </a:lnTo>
                  <a:lnTo>
                    <a:pt x="634" y="1244"/>
                  </a:lnTo>
                  <a:lnTo>
                    <a:pt x="661" y="1271"/>
                  </a:lnTo>
                  <a:lnTo>
                    <a:pt x="692" y="1293"/>
                  </a:lnTo>
                  <a:lnTo>
                    <a:pt x="725" y="1312"/>
                  </a:lnTo>
                  <a:lnTo>
                    <a:pt x="763" y="1325"/>
                  </a:lnTo>
                  <a:lnTo>
                    <a:pt x="802" y="1333"/>
                  </a:lnTo>
                  <a:lnTo>
                    <a:pt x="842" y="1337"/>
                  </a:lnTo>
                  <a:lnTo>
                    <a:pt x="880" y="1333"/>
                  </a:lnTo>
                  <a:lnTo>
                    <a:pt x="918" y="1325"/>
                  </a:lnTo>
                  <a:lnTo>
                    <a:pt x="953" y="1311"/>
                  </a:lnTo>
                  <a:lnTo>
                    <a:pt x="986" y="1292"/>
                  </a:lnTo>
                  <a:lnTo>
                    <a:pt x="1017" y="1270"/>
                  </a:lnTo>
                  <a:lnTo>
                    <a:pt x="1044" y="1243"/>
                  </a:lnTo>
                  <a:lnTo>
                    <a:pt x="1066" y="1213"/>
                  </a:lnTo>
                  <a:lnTo>
                    <a:pt x="1085" y="1180"/>
                  </a:lnTo>
                  <a:lnTo>
                    <a:pt x="1098" y="1144"/>
                  </a:lnTo>
                  <a:lnTo>
                    <a:pt x="1108" y="1105"/>
                  </a:lnTo>
                  <a:lnTo>
                    <a:pt x="1110" y="1065"/>
                  </a:lnTo>
                  <a:lnTo>
                    <a:pt x="1106" y="1026"/>
                  </a:lnTo>
                  <a:lnTo>
                    <a:pt x="1098" y="989"/>
                  </a:lnTo>
                  <a:lnTo>
                    <a:pt x="1084" y="954"/>
                  </a:lnTo>
                  <a:lnTo>
                    <a:pt x="1065" y="921"/>
                  </a:lnTo>
                  <a:lnTo>
                    <a:pt x="1043" y="891"/>
                  </a:lnTo>
                  <a:lnTo>
                    <a:pt x="1016" y="866"/>
                  </a:lnTo>
                  <a:lnTo>
                    <a:pt x="985" y="842"/>
                  </a:lnTo>
                  <a:lnTo>
                    <a:pt x="952" y="825"/>
                  </a:lnTo>
                  <a:lnTo>
                    <a:pt x="915" y="811"/>
                  </a:lnTo>
                  <a:lnTo>
                    <a:pt x="876" y="803"/>
                  </a:lnTo>
                  <a:lnTo>
                    <a:pt x="836" y="800"/>
                  </a:lnTo>
                  <a:close/>
                  <a:moveTo>
                    <a:pt x="1688" y="327"/>
                  </a:moveTo>
                  <a:lnTo>
                    <a:pt x="1640" y="329"/>
                  </a:lnTo>
                  <a:lnTo>
                    <a:pt x="1593" y="338"/>
                  </a:lnTo>
                  <a:lnTo>
                    <a:pt x="1548" y="354"/>
                  </a:lnTo>
                  <a:lnTo>
                    <a:pt x="1505" y="373"/>
                  </a:lnTo>
                  <a:lnTo>
                    <a:pt x="1467" y="399"/>
                  </a:lnTo>
                  <a:lnTo>
                    <a:pt x="1431" y="429"/>
                  </a:lnTo>
                  <a:lnTo>
                    <a:pt x="1400" y="464"/>
                  </a:lnTo>
                  <a:lnTo>
                    <a:pt x="1374" y="503"/>
                  </a:lnTo>
                  <a:lnTo>
                    <a:pt x="1351" y="545"/>
                  </a:lnTo>
                  <a:lnTo>
                    <a:pt x="1335" y="590"/>
                  </a:lnTo>
                  <a:lnTo>
                    <a:pt x="1325" y="638"/>
                  </a:lnTo>
                  <a:lnTo>
                    <a:pt x="1322" y="687"/>
                  </a:lnTo>
                  <a:lnTo>
                    <a:pt x="1325" y="736"/>
                  </a:lnTo>
                  <a:lnTo>
                    <a:pt x="1335" y="783"/>
                  </a:lnTo>
                  <a:lnTo>
                    <a:pt x="1349" y="827"/>
                  </a:lnTo>
                  <a:lnTo>
                    <a:pt x="1370" y="868"/>
                  </a:lnTo>
                  <a:lnTo>
                    <a:pt x="1396" y="906"/>
                  </a:lnTo>
                  <a:lnTo>
                    <a:pt x="1427" y="942"/>
                  </a:lnTo>
                  <a:lnTo>
                    <a:pt x="1461" y="973"/>
                  </a:lnTo>
                  <a:lnTo>
                    <a:pt x="1500" y="1000"/>
                  </a:lnTo>
                  <a:lnTo>
                    <a:pt x="1543" y="1021"/>
                  </a:lnTo>
                  <a:lnTo>
                    <a:pt x="1589" y="1037"/>
                  </a:lnTo>
                  <a:lnTo>
                    <a:pt x="1637" y="1047"/>
                  </a:lnTo>
                  <a:lnTo>
                    <a:pt x="1687" y="1051"/>
                  </a:lnTo>
                  <a:lnTo>
                    <a:pt x="1735" y="1047"/>
                  </a:lnTo>
                  <a:lnTo>
                    <a:pt x="1782" y="1038"/>
                  </a:lnTo>
                  <a:lnTo>
                    <a:pt x="1827" y="1023"/>
                  </a:lnTo>
                  <a:lnTo>
                    <a:pt x="1869" y="1003"/>
                  </a:lnTo>
                  <a:lnTo>
                    <a:pt x="1908" y="977"/>
                  </a:lnTo>
                  <a:lnTo>
                    <a:pt x="1943" y="947"/>
                  </a:lnTo>
                  <a:lnTo>
                    <a:pt x="1975" y="912"/>
                  </a:lnTo>
                  <a:lnTo>
                    <a:pt x="2001" y="874"/>
                  </a:lnTo>
                  <a:lnTo>
                    <a:pt x="2023" y="832"/>
                  </a:lnTo>
                  <a:lnTo>
                    <a:pt x="2040" y="786"/>
                  </a:lnTo>
                  <a:lnTo>
                    <a:pt x="2049" y="738"/>
                  </a:lnTo>
                  <a:lnTo>
                    <a:pt x="2053" y="689"/>
                  </a:lnTo>
                  <a:lnTo>
                    <a:pt x="2051" y="640"/>
                  </a:lnTo>
                  <a:lnTo>
                    <a:pt x="2041" y="595"/>
                  </a:lnTo>
                  <a:lnTo>
                    <a:pt x="2026" y="551"/>
                  </a:lnTo>
                  <a:lnTo>
                    <a:pt x="2005" y="509"/>
                  </a:lnTo>
                  <a:lnTo>
                    <a:pt x="1979" y="470"/>
                  </a:lnTo>
                  <a:lnTo>
                    <a:pt x="1948" y="435"/>
                  </a:lnTo>
                  <a:lnTo>
                    <a:pt x="1914" y="404"/>
                  </a:lnTo>
                  <a:lnTo>
                    <a:pt x="1875" y="377"/>
                  </a:lnTo>
                  <a:lnTo>
                    <a:pt x="1832" y="356"/>
                  </a:lnTo>
                  <a:lnTo>
                    <a:pt x="1787" y="340"/>
                  </a:lnTo>
                  <a:lnTo>
                    <a:pt x="1737" y="330"/>
                  </a:lnTo>
                  <a:lnTo>
                    <a:pt x="1688" y="327"/>
                  </a:lnTo>
                  <a:close/>
                  <a:moveTo>
                    <a:pt x="1581" y="0"/>
                  </a:moveTo>
                  <a:lnTo>
                    <a:pt x="1681" y="3"/>
                  </a:lnTo>
                  <a:lnTo>
                    <a:pt x="1782" y="13"/>
                  </a:lnTo>
                  <a:lnTo>
                    <a:pt x="1877" y="29"/>
                  </a:lnTo>
                  <a:lnTo>
                    <a:pt x="1970" y="52"/>
                  </a:lnTo>
                  <a:lnTo>
                    <a:pt x="2061" y="80"/>
                  </a:lnTo>
                  <a:lnTo>
                    <a:pt x="2148" y="113"/>
                  </a:lnTo>
                  <a:lnTo>
                    <a:pt x="2233" y="153"/>
                  </a:lnTo>
                  <a:lnTo>
                    <a:pt x="2314" y="197"/>
                  </a:lnTo>
                  <a:lnTo>
                    <a:pt x="2393" y="246"/>
                  </a:lnTo>
                  <a:lnTo>
                    <a:pt x="2467" y="300"/>
                  </a:lnTo>
                  <a:lnTo>
                    <a:pt x="2538" y="358"/>
                  </a:lnTo>
                  <a:lnTo>
                    <a:pt x="2605" y="420"/>
                  </a:lnTo>
                  <a:lnTo>
                    <a:pt x="2669" y="487"/>
                  </a:lnTo>
                  <a:lnTo>
                    <a:pt x="2727" y="557"/>
                  </a:lnTo>
                  <a:lnTo>
                    <a:pt x="2783" y="630"/>
                  </a:lnTo>
                  <a:lnTo>
                    <a:pt x="2832" y="707"/>
                  </a:lnTo>
                  <a:lnTo>
                    <a:pt x="973" y="2573"/>
                  </a:lnTo>
                  <a:lnTo>
                    <a:pt x="910" y="2595"/>
                  </a:lnTo>
                  <a:lnTo>
                    <a:pt x="849" y="2620"/>
                  </a:lnTo>
                  <a:lnTo>
                    <a:pt x="791" y="2651"/>
                  </a:lnTo>
                  <a:lnTo>
                    <a:pt x="736" y="2685"/>
                  </a:lnTo>
                  <a:lnTo>
                    <a:pt x="683" y="2722"/>
                  </a:lnTo>
                  <a:lnTo>
                    <a:pt x="634" y="2763"/>
                  </a:lnTo>
                  <a:lnTo>
                    <a:pt x="580" y="2759"/>
                  </a:lnTo>
                  <a:lnTo>
                    <a:pt x="528" y="2753"/>
                  </a:lnTo>
                  <a:lnTo>
                    <a:pt x="478" y="2745"/>
                  </a:lnTo>
                  <a:lnTo>
                    <a:pt x="430" y="2734"/>
                  </a:lnTo>
                  <a:lnTo>
                    <a:pt x="384" y="2718"/>
                  </a:lnTo>
                  <a:lnTo>
                    <a:pt x="340" y="2701"/>
                  </a:lnTo>
                  <a:lnTo>
                    <a:pt x="299" y="2680"/>
                  </a:lnTo>
                  <a:lnTo>
                    <a:pt x="260" y="2655"/>
                  </a:lnTo>
                  <a:lnTo>
                    <a:pt x="222" y="2627"/>
                  </a:lnTo>
                  <a:lnTo>
                    <a:pt x="188" y="2597"/>
                  </a:lnTo>
                  <a:lnTo>
                    <a:pt x="158" y="2562"/>
                  </a:lnTo>
                  <a:lnTo>
                    <a:pt x="128" y="2524"/>
                  </a:lnTo>
                  <a:lnTo>
                    <a:pt x="102" y="2481"/>
                  </a:lnTo>
                  <a:lnTo>
                    <a:pt x="79" y="2435"/>
                  </a:lnTo>
                  <a:lnTo>
                    <a:pt x="58" y="2385"/>
                  </a:lnTo>
                  <a:lnTo>
                    <a:pt x="40" y="2331"/>
                  </a:lnTo>
                  <a:lnTo>
                    <a:pt x="26" y="2273"/>
                  </a:lnTo>
                  <a:lnTo>
                    <a:pt x="15" y="2210"/>
                  </a:lnTo>
                  <a:lnTo>
                    <a:pt x="7" y="2144"/>
                  </a:lnTo>
                  <a:lnTo>
                    <a:pt x="1" y="2072"/>
                  </a:lnTo>
                  <a:lnTo>
                    <a:pt x="0" y="1997"/>
                  </a:lnTo>
                  <a:lnTo>
                    <a:pt x="2" y="1916"/>
                  </a:lnTo>
                  <a:lnTo>
                    <a:pt x="7" y="1831"/>
                  </a:lnTo>
                  <a:lnTo>
                    <a:pt x="16" y="1741"/>
                  </a:lnTo>
                  <a:lnTo>
                    <a:pt x="29" y="1647"/>
                  </a:lnTo>
                  <a:lnTo>
                    <a:pt x="46" y="1548"/>
                  </a:lnTo>
                  <a:lnTo>
                    <a:pt x="66" y="1443"/>
                  </a:lnTo>
                  <a:lnTo>
                    <a:pt x="89" y="1333"/>
                  </a:lnTo>
                  <a:lnTo>
                    <a:pt x="116" y="1232"/>
                  </a:lnTo>
                  <a:lnTo>
                    <a:pt x="148" y="1131"/>
                  </a:lnTo>
                  <a:lnTo>
                    <a:pt x="185" y="1035"/>
                  </a:lnTo>
                  <a:lnTo>
                    <a:pt x="226" y="940"/>
                  </a:lnTo>
                  <a:lnTo>
                    <a:pt x="272" y="849"/>
                  </a:lnTo>
                  <a:lnTo>
                    <a:pt x="321" y="763"/>
                  </a:lnTo>
                  <a:lnTo>
                    <a:pt x="375" y="679"/>
                  </a:lnTo>
                  <a:lnTo>
                    <a:pt x="433" y="598"/>
                  </a:lnTo>
                  <a:lnTo>
                    <a:pt x="495" y="523"/>
                  </a:lnTo>
                  <a:lnTo>
                    <a:pt x="560" y="450"/>
                  </a:lnTo>
                  <a:lnTo>
                    <a:pt x="630" y="384"/>
                  </a:lnTo>
                  <a:lnTo>
                    <a:pt x="703" y="321"/>
                  </a:lnTo>
                  <a:lnTo>
                    <a:pt x="778" y="264"/>
                  </a:lnTo>
                  <a:lnTo>
                    <a:pt x="857" y="210"/>
                  </a:lnTo>
                  <a:lnTo>
                    <a:pt x="939" y="164"/>
                  </a:lnTo>
                  <a:lnTo>
                    <a:pt x="1024" y="122"/>
                  </a:lnTo>
                  <a:lnTo>
                    <a:pt x="1111" y="85"/>
                  </a:lnTo>
                  <a:lnTo>
                    <a:pt x="1201" y="56"/>
                  </a:lnTo>
                  <a:lnTo>
                    <a:pt x="1292" y="32"/>
                  </a:lnTo>
                  <a:lnTo>
                    <a:pt x="1387" y="14"/>
                  </a:lnTo>
                  <a:lnTo>
                    <a:pt x="1483" y="4"/>
                  </a:lnTo>
                  <a:lnTo>
                    <a:pt x="15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4597" y="3672"/>
              <a:ext cx="939" cy="997"/>
            </a:xfrm>
            <a:custGeom>
              <a:avLst/>
              <a:gdLst>
                <a:gd name="T0" fmla="*/ 1677 w 1877"/>
                <a:gd name="T1" fmla="*/ 0 h 1994"/>
                <a:gd name="T2" fmla="*/ 1692 w 1877"/>
                <a:gd name="T3" fmla="*/ 0 h 1994"/>
                <a:gd name="T4" fmla="*/ 1711 w 1877"/>
                <a:gd name="T5" fmla="*/ 4 h 1994"/>
                <a:gd name="T6" fmla="*/ 1732 w 1877"/>
                <a:gd name="T7" fmla="*/ 10 h 1994"/>
                <a:gd name="T8" fmla="*/ 1755 w 1877"/>
                <a:gd name="T9" fmla="*/ 20 h 1994"/>
                <a:gd name="T10" fmla="*/ 1780 w 1877"/>
                <a:gd name="T11" fmla="*/ 36 h 1994"/>
                <a:gd name="T12" fmla="*/ 1807 w 1877"/>
                <a:gd name="T13" fmla="*/ 57 h 1994"/>
                <a:gd name="T14" fmla="*/ 1830 w 1877"/>
                <a:gd name="T15" fmla="*/ 81 h 1994"/>
                <a:gd name="T16" fmla="*/ 1848 w 1877"/>
                <a:gd name="T17" fmla="*/ 102 h 1994"/>
                <a:gd name="T18" fmla="*/ 1861 w 1877"/>
                <a:gd name="T19" fmla="*/ 123 h 1994"/>
                <a:gd name="T20" fmla="*/ 1869 w 1877"/>
                <a:gd name="T21" fmla="*/ 141 h 1994"/>
                <a:gd name="T22" fmla="*/ 1875 w 1877"/>
                <a:gd name="T23" fmla="*/ 159 h 1994"/>
                <a:gd name="T24" fmla="*/ 1877 w 1877"/>
                <a:gd name="T25" fmla="*/ 174 h 1994"/>
                <a:gd name="T26" fmla="*/ 503 w 1877"/>
                <a:gd name="T27" fmla="*/ 1948 h 1994"/>
                <a:gd name="T28" fmla="*/ 466 w 1877"/>
                <a:gd name="T29" fmla="*/ 1994 h 1994"/>
                <a:gd name="T30" fmla="*/ 0 w 1877"/>
                <a:gd name="T31" fmla="*/ 1579 h 1994"/>
                <a:gd name="T32" fmla="*/ 41 w 1877"/>
                <a:gd name="T33" fmla="*/ 1541 h 1994"/>
                <a:gd name="T34" fmla="*/ 1638 w 1877"/>
                <a:gd name="T35" fmla="*/ 11 h 1994"/>
                <a:gd name="T36" fmla="*/ 1639 w 1877"/>
                <a:gd name="T37" fmla="*/ 11 h 1994"/>
                <a:gd name="T38" fmla="*/ 1645 w 1877"/>
                <a:gd name="T39" fmla="*/ 8 h 1994"/>
                <a:gd name="T40" fmla="*/ 1652 w 1877"/>
                <a:gd name="T41" fmla="*/ 5 h 1994"/>
                <a:gd name="T42" fmla="*/ 1663 w 1877"/>
                <a:gd name="T43" fmla="*/ 3 h 1994"/>
                <a:gd name="T44" fmla="*/ 1677 w 1877"/>
                <a:gd name="T45" fmla="*/ 0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77" h="1994">
                  <a:moveTo>
                    <a:pt x="1677" y="0"/>
                  </a:moveTo>
                  <a:lnTo>
                    <a:pt x="1692" y="0"/>
                  </a:lnTo>
                  <a:lnTo>
                    <a:pt x="1711" y="4"/>
                  </a:lnTo>
                  <a:lnTo>
                    <a:pt x="1732" y="10"/>
                  </a:lnTo>
                  <a:lnTo>
                    <a:pt x="1755" y="20"/>
                  </a:lnTo>
                  <a:lnTo>
                    <a:pt x="1780" y="36"/>
                  </a:lnTo>
                  <a:lnTo>
                    <a:pt x="1807" y="57"/>
                  </a:lnTo>
                  <a:lnTo>
                    <a:pt x="1830" y="81"/>
                  </a:lnTo>
                  <a:lnTo>
                    <a:pt x="1848" y="102"/>
                  </a:lnTo>
                  <a:lnTo>
                    <a:pt x="1861" y="123"/>
                  </a:lnTo>
                  <a:lnTo>
                    <a:pt x="1869" y="141"/>
                  </a:lnTo>
                  <a:lnTo>
                    <a:pt x="1875" y="159"/>
                  </a:lnTo>
                  <a:lnTo>
                    <a:pt x="1877" y="174"/>
                  </a:lnTo>
                  <a:lnTo>
                    <a:pt x="503" y="1948"/>
                  </a:lnTo>
                  <a:lnTo>
                    <a:pt x="466" y="1994"/>
                  </a:lnTo>
                  <a:lnTo>
                    <a:pt x="0" y="1579"/>
                  </a:lnTo>
                  <a:lnTo>
                    <a:pt x="41" y="1541"/>
                  </a:lnTo>
                  <a:lnTo>
                    <a:pt x="1638" y="11"/>
                  </a:lnTo>
                  <a:lnTo>
                    <a:pt x="1639" y="11"/>
                  </a:lnTo>
                  <a:lnTo>
                    <a:pt x="1645" y="8"/>
                  </a:lnTo>
                  <a:lnTo>
                    <a:pt x="1652" y="5"/>
                  </a:lnTo>
                  <a:lnTo>
                    <a:pt x="1663" y="3"/>
                  </a:lnTo>
                  <a:lnTo>
                    <a:pt x="1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4" name="Freeform 18"/>
            <p:cNvSpPr>
              <a:spLocks noEditPoints="1"/>
            </p:cNvSpPr>
            <p:nvPr/>
          </p:nvSpPr>
          <p:spPr bwMode="auto">
            <a:xfrm>
              <a:off x="4321" y="4507"/>
              <a:ext cx="468" cy="465"/>
            </a:xfrm>
            <a:custGeom>
              <a:avLst/>
              <a:gdLst>
                <a:gd name="T0" fmla="*/ 469 w 935"/>
                <a:gd name="T1" fmla="*/ 188 h 931"/>
                <a:gd name="T2" fmla="*/ 453 w 935"/>
                <a:gd name="T3" fmla="*/ 189 h 931"/>
                <a:gd name="T4" fmla="*/ 437 w 935"/>
                <a:gd name="T5" fmla="*/ 195 h 931"/>
                <a:gd name="T6" fmla="*/ 423 w 935"/>
                <a:gd name="T7" fmla="*/ 207 h 931"/>
                <a:gd name="T8" fmla="*/ 210 w 935"/>
                <a:gd name="T9" fmla="*/ 446 h 931"/>
                <a:gd name="T10" fmla="*/ 202 w 935"/>
                <a:gd name="T11" fmla="*/ 457 h 931"/>
                <a:gd name="T12" fmla="*/ 197 w 935"/>
                <a:gd name="T13" fmla="*/ 471 h 931"/>
                <a:gd name="T14" fmla="*/ 196 w 935"/>
                <a:gd name="T15" fmla="*/ 485 h 931"/>
                <a:gd name="T16" fmla="*/ 200 w 935"/>
                <a:gd name="T17" fmla="*/ 499 h 931"/>
                <a:gd name="T18" fmla="*/ 206 w 935"/>
                <a:gd name="T19" fmla="*/ 511 h 931"/>
                <a:gd name="T20" fmla="*/ 215 w 935"/>
                <a:gd name="T21" fmla="*/ 521 h 931"/>
                <a:gd name="T22" fmla="*/ 242 w 935"/>
                <a:gd name="T23" fmla="*/ 546 h 931"/>
                <a:gd name="T24" fmla="*/ 257 w 935"/>
                <a:gd name="T25" fmla="*/ 555 h 931"/>
                <a:gd name="T26" fmla="*/ 273 w 935"/>
                <a:gd name="T27" fmla="*/ 559 h 931"/>
                <a:gd name="T28" fmla="*/ 289 w 935"/>
                <a:gd name="T29" fmla="*/ 558 h 931"/>
                <a:gd name="T30" fmla="*/ 304 w 935"/>
                <a:gd name="T31" fmla="*/ 552 h 931"/>
                <a:gd name="T32" fmla="*/ 319 w 935"/>
                <a:gd name="T33" fmla="*/ 541 h 931"/>
                <a:gd name="T34" fmla="*/ 533 w 935"/>
                <a:gd name="T35" fmla="*/ 301 h 931"/>
                <a:gd name="T36" fmla="*/ 540 w 935"/>
                <a:gd name="T37" fmla="*/ 289 h 931"/>
                <a:gd name="T38" fmla="*/ 545 w 935"/>
                <a:gd name="T39" fmla="*/ 277 h 931"/>
                <a:gd name="T40" fmla="*/ 546 w 935"/>
                <a:gd name="T41" fmla="*/ 261 h 931"/>
                <a:gd name="T42" fmla="*/ 543 w 935"/>
                <a:gd name="T43" fmla="*/ 249 h 931"/>
                <a:gd name="T44" fmla="*/ 536 w 935"/>
                <a:gd name="T45" fmla="*/ 236 h 931"/>
                <a:gd name="T46" fmla="*/ 527 w 935"/>
                <a:gd name="T47" fmla="*/ 225 h 931"/>
                <a:gd name="T48" fmla="*/ 500 w 935"/>
                <a:gd name="T49" fmla="*/ 201 h 931"/>
                <a:gd name="T50" fmla="*/ 485 w 935"/>
                <a:gd name="T51" fmla="*/ 193 h 931"/>
                <a:gd name="T52" fmla="*/ 469 w 935"/>
                <a:gd name="T53" fmla="*/ 188 h 931"/>
                <a:gd name="T54" fmla="*/ 467 w 935"/>
                <a:gd name="T55" fmla="*/ 0 h 931"/>
                <a:gd name="T56" fmla="*/ 935 w 935"/>
                <a:gd name="T57" fmla="*/ 413 h 931"/>
                <a:gd name="T58" fmla="*/ 506 w 935"/>
                <a:gd name="T59" fmla="*/ 888 h 931"/>
                <a:gd name="T60" fmla="*/ 466 w 935"/>
                <a:gd name="T61" fmla="*/ 931 h 931"/>
                <a:gd name="T62" fmla="*/ 0 w 935"/>
                <a:gd name="T63" fmla="*/ 516 h 931"/>
                <a:gd name="T64" fmla="*/ 40 w 935"/>
                <a:gd name="T65" fmla="*/ 471 h 931"/>
                <a:gd name="T66" fmla="*/ 467 w 935"/>
                <a:gd name="T67" fmla="*/ 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931">
                  <a:moveTo>
                    <a:pt x="469" y="188"/>
                  </a:moveTo>
                  <a:lnTo>
                    <a:pt x="453" y="189"/>
                  </a:lnTo>
                  <a:lnTo>
                    <a:pt x="437" y="195"/>
                  </a:lnTo>
                  <a:lnTo>
                    <a:pt x="423" y="207"/>
                  </a:lnTo>
                  <a:lnTo>
                    <a:pt x="210" y="446"/>
                  </a:lnTo>
                  <a:lnTo>
                    <a:pt x="202" y="457"/>
                  </a:lnTo>
                  <a:lnTo>
                    <a:pt x="197" y="471"/>
                  </a:lnTo>
                  <a:lnTo>
                    <a:pt x="196" y="485"/>
                  </a:lnTo>
                  <a:lnTo>
                    <a:pt x="200" y="499"/>
                  </a:lnTo>
                  <a:lnTo>
                    <a:pt x="206" y="511"/>
                  </a:lnTo>
                  <a:lnTo>
                    <a:pt x="215" y="521"/>
                  </a:lnTo>
                  <a:lnTo>
                    <a:pt x="242" y="546"/>
                  </a:lnTo>
                  <a:lnTo>
                    <a:pt x="257" y="555"/>
                  </a:lnTo>
                  <a:lnTo>
                    <a:pt x="273" y="559"/>
                  </a:lnTo>
                  <a:lnTo>
                    <a:pt x="289" y="558"/>
                  </a:lnTo>
                  <a:lnTo>
                    <a:pt x="304" y="552"/>
                  </a:lnTo>
                  <a:lnTo>
                    <a:pt x="319" y="541"/>
                  </a:lnTo>
                  <a:lnTo>
                    <a:pt x="533" y="301"/>
                  </a:lnTo>
                  <a:lnTo>
                    <a:pt x="540" y="289"/>
                  </a:lnTo>
                  <a:lnTo>
                    <a:pt x="545" y="277"/>
                  </a:lnTo>
                  <a:lnTo>
                    <a:pt x="546" y="261"/>
                  </a:lnTo>
                  <a:lnTo>
                    <a:pt x="543" y="249"/>
                  </a:lnTo>
                  <a:lnTo>
                    <a:pt x="536" y="236"/>
                  </a:lnTo>
                  <a:lnTo>
                    <a:pt x="527" y="225"/>
                  </a:lnTo>
                  <a:lnTo>
                    <a:pt x="500" y="201"/>
                  </a:lnTo>
                  <a:lnTo>
                    <a:pt x="485" y="193"/>
                  </a:lnTo>
                  <a:lnTo>
                    <a:pt x="469" y="188"/>
                  </a:lnTo>
                  <a:close/>
                  <a:moveTo>
                    <a:pt x="467" y="0"/>
                  </a:moveTo>
                  <a:lnTo>
                    <a:pt x="935" y="413"/>
                  </a:lnTo>
                  <a:lnTo>
                    <a:pt x="506" y="888"/>
                  </a:lnTo>
                  <a:lnTo>
                    <a:pt x="466" y="931"/>
                  </a:lnTo>
                  <a:lnTo>
                    <a:pt x="0" y="516"/>
                  </a:lnTo>
                  <a:lnTo>
                    <a:pt x="40" y="471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4024" y="4817"/>
              <a:ext cx="482" cy="454"/>
            </a:xfrm>
            <a:custGeom>
              <a:avLst/>
              <a:gdLst>
                <a:gd name="T0" fmla="*/ 157 w 964"/>
                <a:gd name="T1" fmla="*/ 374 h 909"/>
                <a:gd name="T2" fmla="*/ 125 w 964"/>
                <a:gd name="T3" fmla="*/ 447 h 909"/>
                <a:gd name="T4" fmla="*/ 113 w 964"/>
                <a:gd name="T5" fmla="*/ 526 h 909"/>
                <a:gd name="T6" fmla="*/ 121 w 964"/>
                <a:gd name="T7" fmla="*/ 602 h 909"/>
                <a:gd name="T8" fmla="*/ 138 w 964"/>
                <a:gd name="T9" fmla="*/ 651 h 909"/>
                <a:gd name="T10" fmla="*/ 159 w 964"/>
                <a:gd name="T11" fmla="*/ 670 h 909"/>
                <a:gd name="T12" fmla="*/ 187 w 964"/>
                <a:gd name="T13" fmla="*/ 676 h 909"/>
                <a:gd name="T14" fmla="*/ 214 w 964"/>
                <a:gd name="T15" fmla="*/ 665 h 909"/>
                <a:gd name="T16" fmla="*/ 243 w 964"/>
                <a:gd name="T17" fmla="*/ 634 h 909"/>
                <a:gd name="T18" fmla="*/ 288 w 964"/>
                <a:gd name="T19" fmla="*/ 593 h 909"/>
                <a:gd name="T20" fmla="*/ 347 w 964"/>
                <a:gd name="T21" fmla="*/ 564 h 909"/>
                <a:gd name="T22" fmla="*/ 411 w 964"/>
                <a:gd name="T23" fmla="*/ 550 h 909"/>
                <a:gd name="T24" fmla="*/ 476 w 964"/>
                <a:gd name="T25" fmla="*/ 544 h 909"/>
                <a:gd name="T26" fmla="*/ 549 w 964"/>
                <a:gd name="T27" fmla="*/ 541 h 909"/>
                <a:gd name="T28" fmla="*/ 626 w 964"/>
                <a:gd name="T29" fmla="*/ 533 h 909"/>
                <a:gd name="T30" fmla="*/ 700 w 964"/>
                <a:gd name="T31" fmla="*/ 512 h 909"/>
                <a:gd name="T32" fmla="*/ 678 w 964"/>
                <a:gd name="T33" fmla="*/ 481 h 909"/>
                <a:gd name="T34" fmla="*/ 553 w 964"/>
                <a:gd name="T35" fmla="*/ 474 h 909"/>
                <a:gd name="T36" fmla="*/ 446 w 964"/>
                <a:gd name="T37" fmla="*/ 480 h 909"/>
                <a:gd name="T38" fmla="*/ 374 w 964"/>
                <a:gd name="T39" fmla="*/ 471 h 909"/>
                <a:gd name="T40" fmla="*/ 312 w 964"/>
                <a:gd name="T41" fmla="*/ 449 h 909"/>
                <a:gd name="T42" fmla="*/ 257 w 964"/>
                <a:gd name="T43" fmla="*/ 414 h 909"/>
                <a:gd name="T44" fmla="*/ 204 w 964"/>
                <a:gd name="T45" fmla="*/ 368 h 909"/>
                <a:gd name="T46" fmla="*/ 527 w 964"/>
                <a:gd name="T47" fmla="*/ 0 h 909"/>
                <a:gd name="T48" fmla="*/ 961 w 964"/>
                <a:gd name="T49" fmla="*/ 396 h 909"/>
                <a:gd name="T50" fmla="*/ 951 w 964"/>
                <a:gd name="T51" fmla="*/ 412 h 909"/>
                <a:gd name="T52" fmla="*/ 941 w 964"/>
                <a:gd name="T53" fmla="*/ 429 h 909"/>
                <a:gd name="T54" fmla="*/ 936 w 964"/>
                <a:gd name="T55" fmla="*/ 436 h 909"/>
                <a:gd name="T56" fmla="*/ 875 w 964"/>
                <a:gd name="T57" fmla="*/ 519 h 909"/>
                <a:gd name="T58" fmla="*/ 810 w 964"/>
                <a:gd name="T59" fmla="*/ 578 h 909"/>
                <a:gd name="T60" fmla="*/ 742 w 964"/>
                <a:gd name="T61" fmla="*/ 616 h 909"/>
                <a:gd name="T62" fmla="*/ 672 w 964"/>
                <a:gd name="T63" fmla="*/ 638 h 909"/>
                <a:gd name="T64" fmla="*/ 604 w 964"/>
                <a:gd name="T65" fmla="*/ 649 h 909"/>
                <a:gd name="T66" fmla="*/ 538 w 964"/>
                <a:gd name="T67" fmla="*/ 653 h 909"/>
                <a:gd name="T68" fmla="*/ 477 w 964"/>
                <a:gd name="T69" fmla="*/ 657 h 909"/>
                <a:gd name="T70" fmla="*/ 421 w 964"/>
                <a:gd name="T71" fmla="*/ 662 h 909"/>
                <a:gd name="T72" fmla="*/ 374 w 964"/>
                <a:gd name="T73" fmla="*/ 673 h 909"/>
                <a:gd name="T74" fmla="*/ 337 w 964"/>
                <a:gd name="T75" fmla="*/ 697 h 909"/>
                <a:gd name="T76" fmla="*/ 298 w 964"/>
                <a:gd name="T77" fmla="*/ 745 h 909"/>
                <a:gd name="T78" fmla="*/ 273 w 964"/>
                <a:gd name="T79" fmla="*/ 800 h 909"/>
                <a:gd name="T80" fmla="*/ 259 w 964"/>
                <a:gd name="T81" fmla="*/ 856 h 909"/>
                <a:gd name="T82" fmla="*/ 243 w 964"/>
                <a:gd name="T83" fmla="*/ 888 h 909"/>
                <a:gd name="T84" fmla="*/ 211 w 964"/>
                <a:gd name="T85" fmla="*/ 906 h 909"/>
                <a:gd name="T86" fmla="*/ 175 w 964"/>
                <a:gd name="T87" fmla="*/ 905 h 909"/>
                <a:gd name="T88" fmla="*/ 145 w 964"/>
                <a:gd name="T89" fmla="*/ 885 h 909"/>
                <a:gd name="T90" fmla="*/ 66 w 964"/>
                <a:gd name="T91" fmla="*/ 771 h 909"/>
                <a:gd name="T92" fmla="*/ 19 w 964"/>
                <a:gd name="T93" fmla="*/ 662 h 909"/>
                <a:gd name="T94" fmla="*/ 0 w 964"/>
                <a:gd name="T95" fmla="*/ 557 h 909"/>
                <a:gd name="T96" fmla="*/ 7 w 964"/>
                <a:gd name="T97" fmla="*/ 456 h 909"/>
                <a:gd name="T98" fmla="*/ 35 w 964"/>
                <a:gd name="T99" fmla="*/ 363 h 909"/>
                <a:gd name="T100" fmla="*/ 82 w 964"/>
                <a:gd name="T101" fmla="*/ 278 h 909"/>
                <a:gd name="T102" fmla="*/ 146 w 964"/>
                <a:gd name="T103" fmla="*/ 201 h 909"/>
                <a:gd name="T104" fmla="*/ 223 w 964"/>
                <a:gd name="T105" fmla="*/ 134 h 909"/>
                <a:gd name="T106" fmla="*/ 307 w 964"/>
                <a:gd name="T107" fmla="*/ 80 h 909"/>
                <a:gd name="T108" fmla="*/ 399 w 964"/>
                <a:gd name="T109" fmla="*/ 37 h 909"/>
                <a:gd name="T110" fmla="*/ 496 w 964"/>
                <a:gd name="T111" fmla="*/ 7 h 909"/>
                <a:gd name="T112" fmla="*/ 498 w 964"/>
                <a:gd name="T113" fmla="*/ 6 h 909"/>
                <a:gd name="T114" fmla="*/ 527 w 964"/>
                <a:gd name="T115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909">
                  <a:moveTo>
                    <a:pt x="178" y="340"/>
                  </a:moveTo>
                  <a:lnTo>
                    <a:pt x="157" y="374"/>
                  </a:lnTo>
                  <a:lnTo>
                    <a:pt x="139" y="410"/>
                  </a:lnTo>
                  <a:lnTo>
                    <a:pt x="125" y="447"/>
                  </a:lnTo>
                  <a:lnTo>
                    <a:pt x="117" y="487"/>
                  </a:lnTo>
                  <a:lnTo>
                    <a:pt x="113" y="526"/>
                  </a:lnTo>
                  <a:lnTo>
                    <a:pt x="115" y="565"/>
                  </a:lnTo>
                  <a:lnTo>
                    <a:pt x="121" y="602"/>
                  </a:lnTo>
                  <a:lnTo>
                    <a:pt x="131" y="638"/>
                  </a:lnTo>
                  <a:lnTo>
                    <a:pt x="138" y="651"/>
                  </a:lnTo>
                  <a:lnTo>
                    <a:pt x="147" y="663"/>
                  </a:lnTo>
                  <a:lnTo>
                    <a:pt x="159" y="670"/>
                  </a:lnTo>
                  <a:lnTo>
                    <a:pt x="173" y="674"/>
                  </a:lnTo>
                  <a:lnTo>
                    <a:pt x="187" y="676"/>
                  </a:lnTo>
                  <a:lnTo>
                    <a:pt x="201" y="672"/>
                  </a:lnTo>
                  <a:lnTo>
                    <a:pt x="214" y="665"/>
                  </a:lnTo>
                  <a:lnTo>
                    <a:pt x="225" y="655"/>
                  </a:lnTo>
                  <a:lnTo>
                    <a:pt x="243" y="634"/>
                  </a:lnTo>
                  <a:lnTo>
                    <a:pt x="261" y="615"/>
                  </a:lnTo>
                  <a:lnTo>
                    <a:pt x="288" y="593"/>
                  </a:lnTo>
                  <a:lnTo>
                    <a:pt x="317" y="576"/>
                  </a:lnTo>
                  <a:lnTo>
                    <a:pt x="347" y="564"/>
                  </a:lnTo>
                  <a:lnTo>
                    <a:pt x="378" y="555"/>
                  </a:lnTo>
                  <a:lnTo>
                    <a:pt x="411" y="550"/>
                  </a:lnTo>
                  <a:lnTo>
                    <a:pt x="443" y="546"/>
                  </a:lnTo>
                  <a:lnTo>
                    <a:pt x="476" y="544"/>
                  </a:lnTo>
                  <a:lnTo>
                    <a:pt x="509" y="543"/>
                  </a:lnTo>
                  <a:lnTo>
                    <a:pt x="549" y="541"/>
                  </a:lnTo>
                  <a:lnTo>
                    <a:pt x="587" y="538"/>
                  </a:lnTo>
                  <a:lnTo>
                    <a:pt x="626" y="533"/>
                  </a:lnTo>
                  <a:lnTo>
                    <a:pt x="664" y="525"/>
                  </a:lnTo>
                  <a:lnTo>
                    <a:pt x="700" y="512"/>
                  </a:lnTo>
                  <a:lnTo>
                    <a:pt x="736" y="494"/>
                  </a:lnTo>
                  <a:lnTo>
                    <a:pt x="678" y="481"/>
                  </a:lnTo>
                  <a:lnTo>
                    <a:pt x="617" y="475"/>
                  </a:lnTo>
                  <a:lnTo>
                    <a:pt x="553" y="474"/>
                  </a:lnTo>
                  <a:lnTo>
                    <a:pt x="487" y="477"/>
                  </a:lnTo>
                  <a:lnTo>
                    <a:pt x="446" y="480"/>
                  </a:lnTo>
                  <a:lnTo>
                    <a:pt x="409" y="477"/>
                  </a:lnTo>
                  <a:lnTo>
                    <a:pt x="374" y="471"/>
                  </a:lnTo>
                  <a:lnTo>
                    <a:pt x="341" y="462"/>
                  </a:lnTo>
                  <a:lnTo>
                    <a:pt x="312" y="449"/>
                  </a:lnTo>
                  <a:lnTo>
                    <a:pt x="284" y="433"/>
                  </a:lnTo>
                  <a:lnTo>
                    <a:pt x="257" y="414"/>
                  </a:lnTo>
                  <a:lnTo>
                    <a:pt x="230" y="392"/>
                  </a:lnTo>
                  <a:lnTo>
                    <a:pt x="204" y="368"/>
                  </a:lnTo>
                  <a:lnTo>
                    <a:pt x="178" y="340"/>
                  </a:lnTo>
                  <a:close/>
                  <a:moveTo>
                    <a:pt x="527" y="0"/>
                  </a:moveTo>
                  <a:lnTo>
                    <a:pt x="964" y="391"/>
                  </a:lnTo>
                  <a:lnTo>
                    <a:pt x="961" y="396"/>
                  </a:lnTo>
                  <a:lnTo>
                    <a:pt x="956" y="404"/>
                  </a:lnTo>
                  <a:lnTo>
                    <a:pt x="951" y="412"/>
                  </a:lnTo>
                  <a:lnTo>
                    <a:pt x="945" y="421"/>
                  </a:lnTo>
                  <a:lnTo>
                    <a:pt x="941" y="429"/>
                  </a:lnTo>
                  <a:lnTo>
                    <a:pt x="937" y="435"/>
                  </a:lnTo>
                  <a:lnTo>
                    <a:pt x="936" y="436"/>
                  </a:lnTo>
                  <a:lnTo>
                    <a:pt x="906" y="482"/>
                  </a:lnTo>
                  <a:lnTo>
                    <a:pt x="875" y="519"/>
                  </a:lnTo>
                  <a:lnTo>
                    <a:pt x="843" y="551"/>
                  </a:lnTo>
                  <a:lnTo>
                    <a:pt x="810" y="578"/>
                  </a:lnTo>
                  <a:lnTo>
                    <a:pt x="776" y="599"/>
                  </a:lnTo>
                  <a:lnTo>
                    <a:pt x="742" y="616"/>
                  </a:lnTo>
                  <a:lnTo>
                    <a:pt x="708" y="629"/>
                  </a:lnTo>
                  <a:lnTo>
                    <a:pt x="672" y="638"/>
                  </a:lnTo>
                  <a:lnTo>
                    <a:pt x="638" y="645"/>
                  </a:lnTo>
                  <a:lnTo>
                    <a:pt x="604" y="649"/>
                  </a:lnTo>
                  <a:lnTo>
                    <a:pt x="571" y="652"/>
                  </a:lnTo>
                  <a:lnTo>
                    <a:pt x="538" y="653"/>
                  </a:lnTo>
                  <a:lnTo>
                    <a:pt x="507" y="656"/>
                  </a:lnTo>
                  <a:lnTo>
                    <a:pt x="477" y="657"/>
                  </a:lnTo>
                  <a:lnTo>
                    <a:pt x="449" y="658"/>
                  </a:lnTo>
                  <a:lnTo>
                    <a:pt x="421" y="662"/>
                  </a:lnTo>
                  <a:lnTo>
                    <a:pt x="397" y="666"/>
                  </a:lnTo>
                  <a:lnTo>
                    <a:pt x="374" y="673"/>
                  </a:lnTo>
                  <a:lnTo>
                    <a:pt x="354" y="683"/>
                  </a:lnTo>
                  <a:lnTo>
                    <a:pt x="337" y="697"/>
                  </a:lnTo>
                  <a:lnTo>
                    <a:pt x="316" y="720"/>
                  </a:lnTo>
                  <a:lnTo>
                    <a:pt x="298" y="745"/>
                  </a:lnTo>
                  <a:lnTo>
                    <a:pt x="284" y="772"/>
                  </a:lnTo>
                  <a:lnTo>
                    <a:pt x="273" y="800"/>
                  </a:lnTo>
                  <a:lnTo>
                    <a:pt x="265" y="828"/>
                  </a:lnTo>
                  <a:lnTo>
                    <a:pt x="259" y="856"/>
                  </a:lnTo>
                  <a:lnTo>
                    <a:pt x="253" y="873"/>
                  </a:lnTo>
                  <a:lnTo>
                    <a:pt x="243" y="888"/>
                  </a:lnTo>
                  <a:lnTo>
                    <a:pt x="228" y="899"/>
                  </a:lnTo>
                  <a:lnTo>
                    <a:pt x="211" y="906"/>
                  </a:lnTo>
                  <a:lnTo>
                    <a:pt x="193" y="909"/>
                  </a:lnTo>
                  <a:lnTo>
                    <a:pt x="175" y="905"/>
                  </a:lnTo>
                  <a:lnTo>
                    <a:pt x="159" y="897"/>
                  </a:lnTo>
                  <a:lnTo>
                    <a:pt x="145" y="885"/>
                  </a:lnTo>
                  <a:lnTo>
                    <a:pt x="101" y="828"/>
                  </a:lnTo>
                  <a:lnTo>
                    <a:pt x="66" y="771"/>
                  </a:lnTo>
                  <a:lnTo>
                    <a:pt x="39" y="716"/>
                  </a:lnTo>
                  <a:lnTo>
                    <a:pt x="19" y="662"/>
                  </a:lnTo>
                  <a:lnTo>
                    <a:pt x="7" y="608"/>
                  </a:lnTo>
                  <a:lnTo>
                    <a:pt x="0" y="557"/>
                  </a:lnTo>
                  <a:lnTo>
                    <a:pt x="1" y="505"/>
                  </a:lnTo>
                  <a:lnTo>
                    <a:pt x="7" y="456"/>
                  </a:lnTo>
                  <a:lnTo>
                    <a:pt x="19" y="409"/>
                  </a:lnTo>
                  <a:lnTo>
                    <a:pt x="35" y="363"/>
                  </a:lnTo>
                  <a:lnTo>
                    <a:pt x="57" y="319"/>
                  </a:lnTo>
                  <a:lnTo>
                    <a:pt x="82" y="278"/>
                  </a:lnTo>
                  <a:lnTo>
                    <a:pt x="113" y="238"/>
                  </a:lnTo>
                  <a:lnTo>
                    <a:pt x="146" y="201"/>
                  </a:lnTo>
                  <a:lnTo>
                    <a:pt x="182" y="167"/>
                  </a:lnTo>
                  <a:lnTo>
                    <a:pt x="223" y="134"/>
                  </a:lnTo>
                  <a:lnTo>
                    <a:pt x="264" y="105"/>
                  </a:lnTo>
                  <a:lnTo>
                    <a:pt x="307" y="80"/>
                  </a:lnTo>
                  <a:lnTo>
                    <a:pt x="353" y="56"/>
                  </a:lnTo>
                  <a:lnTo>
                    <a:pt x="399" y="37"/>
                  </a:lnTo>
                  <a:lnTo>
                    <a:pt x="447" y="20"/>
                  </a:lnTo>
                  <a:lnTo>
                    <a:pt x="496" y="7"/>
                  </a:lnTo>
                  <a:lnTo>
                    <a:pt x="497" y="6"/>
                  </a:lnTo>
                  <a:lnTo>
                    <a:pt x="498" y="6"/>
                  </a:lnTo>
                  <a:lnTo>
                    <a:pt x="512" y="3"/>
                  </a:lnTo>
                  <a:lnTo>
                    <a:pt x="5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41" name="Freeform 24"/>
          <p:cNvSpPr>
            <a:spLocks noEditPoints="1"/>
          </p:cNvSpPr>
          <p:nvPr/>
        </p:nvSpPr>
        <p:spPr bwMode="auto">
          <a:xfrm>
            <a:off x="3920636" y="4547022"/>
            <a:ext cx="1103438" cy="1140875"/>
          </a:xfrm>
          <a:custGeom>
            <a:avLst/>
            <a:gdLst>
              <a:gd name="T0" fmla="*/ 1030 w 5630"/>
              <a:gd name="T1" fmla="*/ 2858 h 5600"/>
              <a:gd name="T2" fmla="*/ 875 w 5630"/>
              <a:gd name="T3" fmla="*/ 3243 h 5600"/>
              <a:gd name="T4" fmla="*/ 1340 w 5630"/>
              <a:gd name="T5" fmla="*/ 3607 h 5600"/>
              <a:gd name="T6" fmla="*/ 1747 w 5630"/>
              <a:gd name="T7" fmla="*/ 3431 h 5600"/>
              <a:gd name="T8" fmla="*/ 1697 w 5630"/>
              <a:gd name="T9" fmla="*/ 2953 h 5600"/>
              <a:gd name="T10" fmla="*/ 1475 w 5630"/>
              <a:gd name="T11" fmla="*/ 2772 h 5600"/>
              <a:gd name="T12" fmla="*/ 2603 w 5630"/>
              <a:gd name="T13" fmla="*/ 2806 h 5600"/>
              <a:gd name="T14" fmla="*/ 2464 w 5630"/>
              <a:gd name="T15" fmla="*/ 3181 h 5600"/>
              <a:gd name="T16" fmla="*/ 2648 w 5630"/>
              <a:gd name="T17" fmla="*/ 3593 h 5600"/>
              <a:gd name="T18" fmla="*/ 3166 w 5630"/>
              <a:gd name="T19" fmla="*/ 3424 h 5600"/>
              <a:gd name="T20" fmla="*/ 3353 w 5630"/>
              <a:gd name="T21" fmla="*/ 3020 h 5600"/>
              <a:gd name="T22" fmla="*/ 2988 w 5630"/>
              <a:gd name="T23" fmla="*/ 2763 h 5600"/>
              <a:gd name="T24" fmla="*/ 1870 w 5630"/>
              <a:gd name="T25" fmla="*/ 1901 h 5600"/>
              <a:gd name="T26" fmla="*/ 1908 w 5630"/>
              <a:gd name="T27" fmla="*/ 2347 h 5600"/>
              <a:gd name="T28" fmla="*/ 2353 w 5630"/>
              <a:gd name="T29" fmla="*/ 2309 h 5600"/>
              <a:gd name="T30" fmla="*/ 2315 w 5630"/>
              <a:gd name="T31" fmla="*/ 1863 h 5600"/>
              <a:gd name="T32" fmla="*/ 3135 w 5630"/>
              <a:gd name="T33" fmla="*/ 1318 h 5600"/>
              <a:gd name="T34" fmla="*/ 2904 w 5630"/>
              <a:gd name="T35" fmla="*/ 1739 h 5600"/>
              <a:gd name="T36" fmla="*/ 3019 w 5630"/>
              <a:gd name="T37" fmla="*/ 2012 h 5600"/>
              <a:gd name="T38" fmla="*/ 3471 w 5630"/>
              <a:gd name="T39" fmla="*/ 2186 h 5600"/>
              <a:gd name="T40" fmla="*/ 3748 w 5630"/>
              <a:gd name="T41" fmla="*/ 1882 h 5600"/>
              <a:gd name="T42" fmla="*/ 3551 w 5630"/>
              <a:gd name="T43" fmla="*/ 1332 h 5600"/>
              <a:gd name="T44" fmla="*/ 747 w 5630"/>
              <a:gd name="T45" fmla="*/ 1273 h 5600"/>
              <a:gd name="T46" fmla="*/ 489 w 5630"/>
              <a:gd name="T47" fmla="*/ 1761 h 5600"/>
              <a:gd name="T48" fmla="*/ 645 w 5630"/>
              <a:gd name="T49" fmla="*/ 2153 h 5600"/>
              <a:gd name="T50" fmla="*/ 1118 w 5630"/>
              <a:gd name="T51" fmla="*/ 2074 h 5600"/>
              <a:gd name="T52" fmla="*/ 1329 w 5630"/>
              <a:gd name="T53" fmla="*/ 1820 h 5600"/>
              <a:gd name="T54" fmla="*/ 1165 w 5630"/>
              <a:gd name="T55" fmla="*/ 1394 h 5600"/>
              <a:gd name="T56" fmla="*/ 4263 w 5630"/>
              <a:gd name="T57" fmla="*/ 926 h 5600"/>
              <a:gd name="T58" fmla="*/ 5159 w 5630"/>
              <a:gd name="T59" fmla="*/ 1665 h 5600"/>
              <a:gd name="T60" fmla="*/ 5625 w 5630"/>
              <a:gd name="T61" fmla="*/ 2573 h 5600"/>
              <a:gd name="T62" fmla="*/ 5448 w 5630"/>
              <a:gd name="T63" fmla="*/ 3407 h 5600"/>
              <a:gd name="T64" fmla="*/ 5084 w 5630"/>
              <a:gd name="T65" fmla="*/ 3987 h 5600"/>
              <a:gd name="T66" fmla="*/ 4932 w 5630"/>
              <a:gd name="T67" fmla="*/ 4619 h 5600"/>
              <a:gd name="T68" fmla="*/ 5218 w 5630"/>
              <a:gd name="T69" fmla="*/ 5023 h 5600"/>
              <a:gd name="T70" fmla="*/ 5471 w 5630"/>
              <a:gd name="T71" fmla="*/ 5156 h 5600"/>
              <a:gd name="T72" fmla="*/ 5082 w 5630"/>
              <a:gd name="T73" fmla="*/ 5491 h 5600"/>
              <a:gd name="T74" fmla="*/ 4628 w 5630"/>
              <a:gd name="T75" fmla="*/ 5097 h 5600"/>
              <a:gd name="T76" fmla="*/ 4471 w 5630"/>
              <a:gd name="T77" fmla="*/ 4357 h 5600"/>
              <a:gd name="T78" fmla="*/ 4746 w 5630"/>
              <a:gd name="T79" fmla="*/ 3675 h 5600"/>
              <a:gd name="T80" fmla="*/ 5088 w 5630"/>
              <a:gd name="T81" fmla="*/ 3091 h 5600"/>
              <a:gd name="T82" fmla="*/ 5074 w 5630"/>
              <a:gd name="T83" fmla="*/ 2347 h 5600"/>
              <a:gd name="T84" fmla="*/ 4403 w 5630"/>
              <a:gd name="T85" fmla="*/ 1610 h 5600"/>
              <a:gd name="T86" fmla="*/ 1963 w 5630"/>
              <a:gd name="T87" fmla="*/ 418 h 5600"/>
              <a:gd name="T88" fmla="*/ 1636 w 5630"/>
              <a:gd name="T89" fmla="*/ 687 h 5600"/>
              <a:gd name="T90" fmla="*/ 1835 w 5630"/>
              <a:gd name="T91" fmla="*/ 1092 h 5600"/>
              <a:gd name="T92" fmla="*/ 2133 w 5630"/>
              <a:gd name="T93" fmla="*/ 1242 h 5600"/>
              <a:gd name="T94" fmla="*/ 2464 w 5630"/>
              <a:gd name="T95" fmla="*/ 1017 h 5600"/>
              <a:gd name="T96" fmla="*/ 2561 w 5630"/>
              <a:gd name="T97" fmla="*/ 586 h 5600"/>
              <a:gd name="T98" fmla="*/ 2113 w 5630"/>
              <a:gd name="T99" fmla="*/ 409 h 5600"/>
              <a:gd name="T100" fmla="*/ 3218 w 5630"/>
              <a:gd name="T101" fmla="*/ 313 h 5600"/>
              <a:gd name="T102" fmla="*/ 4043 w 5630"/>
              <a:gd name="T103" fmla="*/ 1254 h 5600"/>
              <a:gd name="T104" fmla="*/ 4176 w 5630"/>
              <a:gd name="T105" fmla="*/ 2547 h 5600"/>
              <a:gd name="T106" fmla="*/ 3554 w 5630"/>
              <a:gd name="T107" fmla="*/ 3642 h 5600"/>
              <a:gd name="T108" fmla="*/ 2411 w 5630"/>
              <a:gd name="T109" fmla="*/ 4187 h 5600"/>
              <a:gd name="T110" fmla="*/ 1128 w 5630"/>
              <a:gd name="T111" fmla="*/ 3968 h 5600"/>
              <a:gd name="T112" fmla="*/ 243 w 5630"/>
              <a:gd name="T113" fmla="*/ 3084 h 5600"/>
              <a:gd name="T114" fmla="*/ 21 w 5630"/>
              <a:gd name="T115" fmla="*/ 1808 h 5600"/>
              <a:gd name="T116" fmla="*/ 570 w 5630"/>
              <a:gd name="T117" fmla="*/ 668 h 5600"/>
              <a:gd name="T118" fmla="*/ 1669 w 5630"/>
              <a:gd name="T119" fmla="*/ 47 h 5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30" h="5600">
                <a:moveTo>
                  <a:pt x="1430" y="2770"/>
                </a:moveTo>
                <a:lnTo>
                  <a:pt x="1383" y="2770"/>
                </a:lnTo>
                <a:lnTo>
                  <a:pt x="1331" y="2772"/>
                </a:lnTo>
                <a:lnTo>
                  <a:pt x="1279" y="2778"/>
                </a:lnTo>
                <a:lnTo>
                  <a:pt x="1227" y="2787"/>
                </a:lnTo>
                <a:lnTo>
                  <a:pt x="1175" y="2799"/>
                </a:lnTo>
                <a:lnTo>
                  <a:pt x="1123" y="2815"/>
                </a:lnTo>
                <a:lnTo>
                  <a:pt x="1075" y="2834"/>
                </a:lnTo>
                <a:lnTo>
                  <a:pt x="1030" y="2858"/>
                </a:lnTo>
                <a:lnTo>
                  <a:pt x="988" y="2887"/>
                </a:lnTo>
                <a:lnTo>
                  <a:pt x="952" y="2920"/>
                </a:lnTo>
                <a:lnTo>
                  <a:pt x="922" y="2956"/>
                </a:lnTo>
                <a:lnTo>
                  <a:pt x="893" y="3010"/>
                </a:lnTo>
                <a:lnTo>
                  <a:pt x="870" y="3060"/>
                </a:lnTo>
                <a:lnTo>
                  <a:pt x="858" y="3107"/>
                </a:lnTo>
                <a:lnTo>
                  <a:pt x="855" y="3153"/>
                </a:lnTo>
                <a:lnTo>
                  <a:pt x="861" y="3198"/>
                </a:lnTo>
                <a:lnTo>
                  <a:pt x="875" y="3243"/>
                </a:lnTo>
                <a:lnTo>
                  <a:pt x="898" y="3284"/>
                </a:lnTo>
                <a:lnTo>
                  <a:pt x="929" y="3328"/>
                </a:lnTo>
                <a:lnTo>
                  <a:pt x="969" y="3371"/>
                </a:lnTo>
                <a:lnTo>
                  <a:pt x="1017" y="3412"/>
                </a:lnTo>
                <a:lnTo>
                  <a:pt x="1073" y="3455"/>
                </a:lnTo>
                <a:lnTo>
                  <a:pt x="1137" y="3500"/>
                </a:lnTo>
                <a:lnTo>
                  <a:pt x="1210" y="3543"/>
                </a:lnTo>
                <a:lnTo>
                  <a:pt x="1277" y="3580"/>
                </a:lnTo>
                <a:lnTo>
                  <a:pt x="1340" y="3607"/>
                </a:lnTo>
                <a:lnTo>
                  <a:pt x="1399" y="3625"/>
                </a:lnTo>
                <a:lnTo>
                  <a:pt x="1454" y="3635"/>
                </a:lnTo>
                <a:lnTo>
                  <a:pt x="1506" y="3633"/>
                </a:lnTo>
                <a:lnTo>
                  <a:pt x="1555" y="3623"/>
                </a:lnTo>
                <a:lnTo>
                  <a:pt x="1600" y="3602"/>
                </a:lnTo>
                <a:lnTo>
                  <a:pt x="1643" y="3571"/>
                </a:lnTo>
                <a:lnTo>
                  <a:pt x="1685" y="3530"/>
                </a:lnTo>
                <a:lnTo>
                  <a:pt x="1724" y="3476"/>
                </a:lnTo>
                <a:lnTo>
                  <a:pt x="1747" y="3431"/>
                </a:lnTo>
                <a:lnTo>
                  <a:pt x="1762" y="3383"/>
                </a:lnTo>
                <a:lnTo>
                  <a:pt x="1771" y="3329"/>
                </a:lnTo>
                <a:lnTo>
                  <a:pt x="1775" y="3274"/>
                </a:lnTo>
                <a:lnTo>
                  <a:pt x="1771" y="3219"/>
                </a:lnTo>
                <a:lnTo>
                  <a:pt x="1762" y="3162"/>
                </a:lnTo>
                <a:lnTo>
                  <a:pt x="1750" y="3107"/>
                </a:lnTo>
                <a:lnTo>
                  <a:pt x="1735" y="3053"/>
                </a:lnTo>
                <a:lnTo>
                  <a:pt x="1716" y="3001"/>
                </a:lnTo>
                <a:lnTo>
                  <a:pt x="1697" y="2953"/>
                </a:lnTo>
                <a:lnTo>
                  <a:pt x="1676" y="2910"/>
                </a:lnTo>
                <a:lnTo>
                  <a:pt x="1653" y="2872"/>
                </a:lnTo>
                <a:lnTo>
                  <a:pt x="1633" y="2841"/>
                </a:lnTo>
                <a:lnTo>
                  <a:pt x="1613" y="2816"/>
                </a:lnTo>
                <a:lnTo>
                  <a:pt x="1594" y="2801"/>
                </a:lnTo>
                <a:lnTo>
                  <a:pt x="1575" y="2791"/>
                </a:lnTo>
                <a:lnTo>
                  <a:pt x="1548" y="2784"/>
                </a:lnTo>
                <a:lnTo>
                  <a:pt x="1513" y="2777"/>
                </a:lnTo>
                <a:lnTo>
                  <a:pt x="1475" y="2772"/>
                </a:lnTo>
                <a:lnTo>
                  <a:pt x="1430" y="2770"/>
                </a:lnTo>
                <a:close/>
                <a:moveTo>
                  <a:pt x="2832" y="2751"/>
                </a:moveTo>
                <a:lnTo>
                  <a:pt x="2783" y="2754"/>
                </a:lnTo>
                <a:lnTo>
                  <a:pt x="2740" y="2758"/>
                </a:lnTo>
                <a:lnTo>
                  <a:pt x="2700" y="2763"/>
                </a:lnTo>
                <a:lnTo>
                  <a:pt x="2665" y="2772"/>
                </a:lnTo>
                <a:lnTo>
                  <a:pt x="2639" y="2780"/>
                </a:lnTo>
                <a:lnTo>
                  <a:pt x="2620" y="2791"/>
                </a:lnTo>
                <a:lnTo>
                  <a:pt x="2603" y="2806"/>
                </a:lnTo>
                <a:lnTo>
                  <a:pt x="2586" y="2829"/>
                </a:lnTo>
                <a:lnTo>
                  <a:pt x="2568" y="2858"/>
                </a:lnTo>
                <a:lnTo>
                  <a:pt x="2549" y="2892"/>
                </a:lnTo>
                <a:lnTo>
                  <a:pt x="2530" y="2932"/>
                </a:lnTo>
                <a:lnTo>
                  <a:pt x="2513" y="2977"/>
                </a:lnTo>
                <a:lnTo>
                  <a:pt x="2497" y="3025"/>
                </a:lnTo>
                <a:lnTo>
                  <a:pt x="2483" y="3075"/>
                </a:lnTo>
                <a:lnTo>
                  <a:pt x="2471" y="3127"/>
                </a:lnTo>
                <a:lnTo>
                  <a:pt x="2464" y="3181"/>
                </a:lnTo>
                <a:lnTo>
                  <a:pt x="2461" y="3233"/>
                </a:lnTo>
                <a:lnTo>
                  <a:pt x="2461" y="3286"/>
                </a:lnTo>
                <a:lnTo>
                  <a:pt x="2466" y="3336"/>
                </a:lnTo>
                <a:lnTo>
                  <a:pt x="2478" y="3385"/>
                </a:lnTo>
                <a:lnTo>
                  <a:pt x="2495" y="3431"/>
                </a:lnTo>
                <a:lnTo>
                  <a:pt x="2520" y="3473"/>
                </a:lnTo>
                <a:lnTo>
                  <a:pt x="2561" y="3523"/>
                </a:lnTo>
                <a:lnTo>
                  <a:pt x="2603" y="3564"/>
                </a:lnTo>
                <a:lnTo>
                  <a:pt x="2648" y="3593"/>
                </a:lnTo>
                <a:lnTo>
                  <a:pt x="2693" y="3611"/>
                </a:lnTo>
                <a:lnTo>
                  <a:pt x="2743" y="3619"/>
                </a:lnTo>
                <a:lnTo>
                  <a:pt x="2793" y="3618"/>
                </a:lnTo>
                <a:lnTo>
                  <a:pt x="2849" y="3607"/>
                </a:lnTo>
                <a:lnTo>
                  <a:pt x="2906" y="3587"/>
                </a:lnTo>
                <a:lnTo>
                  <a:pt x="2968" y="3557"/>
                </a:lnTo>
                <a:lnTo>
                  <a:pt x="3034" y="3517"/>
                </a:lnTo>
                <a:lnTo>
                  <a:pt x="3104" y="3471"/>
                </a:lnTo>
                <a:lnTo>
                  <a:pt x="3166" y="3424"/>
                </a:lnTo>
                <a:lnTo>
                  <a:pt x="3221" y="3379"/>
                </a:lnTo>
                <a:lnTo>
                  <a:pt x="3268" y="3334"/>
                </a:lnTo>
                <a:lnTo>
                  <a:pt x="3306" y="3291"/>
                </a:lnTo>
                <a:lnTo>
                  <a:pt x="3336" y="3246"/>
                </a:lnTo>
                <a:lnTo>
                  <a:pt x="3357" y="3203"/>
                </a:lnTo>
                <a:lnTo>
                  <a:pt x="3369" y="3158"/>
                </a:lnTo>
                <a:lnTo>
                  <a:pt x="3374" y="3113"/>
                </a:lnTo>
                <a:lnTo>
                  <a:pt x="3369" y="3067"/>
                </a:lnTo>
                <a:lnTo>
                  <a:pt x="3353" y="3020"/>
                </a:lnTo>
                <a:lnTo>
                  <a:pt x="3331" y="2970"/>
                </a:lnTo>
                <a:lnTo>
                  <a:pt x="3298" y="2920"/>
                </a:lnTo>
                <a:lnTo>
                  <a:pt x="3267" y="2884"/>
                </a:lnTo>
                <a:lnTo>
                  <a:pt x="3230" y="2853"/>
                </a:lnTo>
                <a:lnTo>
                  <a:pt x="3187" y="2825"/>
                </a:lnTo>
                <a:lnTo>
                  <a:pt x="3142" y="2804"/>
                </a:lnTo>
                <a:lnTo>
                  <a:pt x="3092" y="2785"/>
                </a:lnTo>
                <a:lnTo>
                  <a:pt x="3040" y="2773"/>
                </a:lnTo>
                <a:lnTo>
                  <a:pt x="2988" y="2763"/>
                </a:lnTo>
                <a:lnTo>
                  <a:pt x="2934" y="2756"/>
                </a:lnTo>
                <a:lnTo>
                  <a:pt x="2882" y="2753"/>
                </a:lnTo>
                <a:lnTo>
                  <a:pt x="2832" y="2751"/>
                </a:lnTo>
                <a:close/>
                <a:moveTo>
                  <a:pt x="2113" y="1789"/>
                </a:moveTo>
                <a:lnTo>
                  <a:pt x="2055" y="1794"/>
                </a:lnTo>
                <a:lnTo>
                  <a:pt x="2002" y="1810"/>
                </a:lnTo>
                <a:lnTo>
                  <a:pt x="1951" y="1832"/>
                </a:lnTo>
                <a:lnTo>
                  <a:pt x="1908" y="1863"/>
                </a:lnTo>
                <a:lnTo>
                  <a:pt x="1870" y="1901"/>
                </a:lnTo>
                <a:lnTo>
                  <a:pt x="1839" y="1946"/>
                </a:lnTo>
                <a:lnTo>
                  <a:pt x="1814" y="1995"/>
                </a:lnTo>
                <a:lnTo>
                  <a:pt x="1801" y="2048"/>
                </a:lnTo>
                <a:lnTo>
                  <a:pt x="1795" y="2105"/>
                </a:lnTo>
                <a:lnTo>
                  <a:pt x="1801" y="2162"/>
                </a:lnTo>
                <a:lnTo>
                  <a:pt x="1814" y="2216"/>
                </a:lnTo>
                <a:lnTo>
                  <a:pt x="1839" y="2264"/>
                </a:lnTo>
                <a:lnTo>
                  <a:pt x="1870" y="2309"/>
                </a:lnTo>
                <a:lnTo>
                  <a:pt x="1908" y="2347"/>
                </a:lnTo>
                <a:lnTo>
                  <a:pt x="1951" y="2378"/>
                </a:lnTo>
                <a:lnTo>
                  <a:pt x="2002" y="2400"/>
                </a:lnTo>
                <a:lnTo>
                  <a:pt x="2055" y="2416"/>
                </a:lnTo>
                <a:lnTo>
                  <a:pt x="2113" y="2421"/>
                </a:lnTo>
                <a:lnTo>
                  <a:pt x="2170" y="2416"/>
                </a:lnTo>
                <a:lnTo>
                  <a:pt x="2223" y="2400"/>
                </a:lnTo>
                <a:lnTo>
                  <a:pt x="2272" y="2378"/>
                </a:lnTo>
                <a:lnTo>
                  <a:pt x="2315" y="2347"/>
                </a:lnTo>
                <a:lnTo>
                  <a:pt x="2353" y="2309"/>
                </a:lnTo>
                <a:lnTo>
                  <a:pt x="2385" y="2264"/>
                </a:lnTo>
                <a:lnTo>
                  <a:pt x="2409" y="2216"/>
                </a:lnTo>
                <a:lnTo>
                  <a:pt x="2423" y="2162"/>
                </a:lnTo>
                <a:lnTo>
                  <a:pt x="2428" y="2105"/>
                </a:lnTo>
                <a:lnTo>
                  <a:pt x="2423" y="2048"/>
                </a:lnTo>
                <a:lnTo>
                  <a:pt x="2409" y="1995"/>
                </a:lnTo>
                <a:lnTo>
                  <a:pt x="2385" y="1946"/>
                </a:lnTo>
                <a:lnTo>
                  <a:pt x="2353" y="1901"/>
                </a:lnTo>
                <a:lnTo>
                  <a:pt x="2315" y="1863"/>
                </a:lnTo>
                <a:lnTo>
                  <a:pt x="2272" y="1832"/>
                </a:lnTo>
                <a:lnTo>
                  <a:pt x="2223" y="1810"/>
                </a:lnTo>
                <a:lnTo>
                  <a:pt x="2170" y="1794"/>
                </a:lnTo>
                <a:lnTo>
                  <a:pt x="2113" y="1789"/>
                </a:lnTo>
                <a:close/>
                <a:moveTo>
                  <a:pt x="3339" y="1245"/>
                </a:moveTo>
                <a:lnTo>
                  <a:pt x="3284" y="1252"/>
                </a:lnTo>
                <a:lnTo>
                  <a:pt x="3225" y="1268"/>
                </a:lnTo>
                <a:lnTo>
                  <a:pt x="3178" y="1288"/>
                </a:lnTo>
                <a:lnTo>
                  <a:pt x="3135" y="1318"/>
                </a:lnTo>
                <a:lnTo>
                  <a:pt x="3095" y="1352"/>
                </a:lnTo>
                <a:lnTo>
                  <a:pt x="3059" y="1394"/>
                </a:lnTo>
                <a:lnTo>
                  <a:pt x="3026" y="1440"/>
                </a:lnTo>
                <a:lnTo>
                  <a:pt x="2996" y="1489"/>
                </a:lnTo>
                <a:lnTo>
                  <a:pt x="2970" y="1540"/>
                </a:lnTo>
                <a:lnTo>
                  <a:pt x="2949" y="1592"/>
                </a:lnTo>
                <a:lnTo>
                  <a:pt x="2930" y="1642"/>
                </a:lnTo>
                <a:lnTo>
                  <a:pt x="2917" y="1692"/>
                </a:lnTo>
                <a:lnTo>
                  <a:pt x="2904" y="1739"/>
                </a:lnTo>
                <a:lnTo>
                  <a:pt x="2897" y="1782"/>
                </a:lnTo>
                <a:lnTo>
                  <a:pt x="2894" y="1820"/>
                </a:lnTo>
                <a:lnTo>
                  <a:pt x="2894" y="1851"/>
                </a:lnTo>
                <a:lnTo>
                  <a:pt x="2899" y="1875"/>
                </a:lnTo>
                <a:lnTo>
                  <a:pt x="2910" y="1896"/>
                </a:lnTo>
                <a:lnTo>
                  <a:pt x="2927" y="1922"/>
                </a:lnTo>
                <a:lnTo>
                  <a:pt x="2951" y="1950"/>
                </a:lnTo>
                <a:lnTo>
                  <a:pt x="2982" y="1981"/>
                </a:lnTo>
                <a:lnTo>
                  <a:pt x="3019" y="2012"/>
                </a:lnTo>
                <a:lnTo>
                  <a:pt x="3060" y="2045"/>
                </a:lnTo>
                <a:lnTo>
                  <a:pt x="3105" y="2074"/>
                </a:lnTo>
                <a:lnTo>
                  <a:pt x="3154" y="2103"/>
                </a:lnTo>
                <a:lnTo>
                  <a:pt x="3204" y="2131"/>
                </a:lnTo>
                <a:lnTo>
                  <a:pt x="3258" y="2153"/>
                </a:lnTo>
                <a:lnTo>
                  <a:pt x="3312" y="2171"/>
                </a:lnTo>
                <a:lnTo>
                  <a:pt x="3365" y="2183"/>
                </a:lnTo>
                <a:lnTo>
                  <a:pt x="3419" y="2188"/>
                </a:lnTo>
                <a:lnTo>
                  <a:pt x="3471" y="2186"/>
                </a:lnTo>
                <a:lnTo>
                  <a:pt x="3521" y="2174"/>
                </a:lnTo>
                <a:lnTo>
                  <a:pt x="3577" y="2153"/>
                </a:lnTo>
                <a:lnTo>
                  <a:pt x="3625" y="2128"/>
                </a:lnTo>
                <a:lnTo>
                  <a:pt x="3665" y="2098"/>
                </a:lnTo>
                <a:lnTo>
                  <a:pt x="3696" y="2064"/>
                </a:lnTo>
                <a:lnTo>
                  <a:pt x="3721" y="2026"/>
                </a:lnTo>
                <a:lnTo>
                  <a:pt x="3738" y="1982"/>
                </a:lnTo>
                <a:lnTo>
                  <a:pt x="3746" y="1934"/>
                </a:lnTo>
                <a:lnTo>
                  <a:pt x="3748" y="1882"/>
                </a:lnTo>
                <a:lnTo>
                  <a:pt x="3745" y="1824"/>
                </a:lnTo>
                <a:lnTo>
                  <a:pt x="3734" y="1761"/>
                </a:lnTo>
                <a:lnTo>
                  <a:pt x="3717" y="1692"/>
                </a:lnTo>
                <a:lnTo>
                  <a:pt x="3695" y="1618"/>
                </a:lnTo>
                <a:lnTo>
                  <a:pt x="3670" y="1546"/>
                </a:lnTo>
                <a:lnTo>
                  <a:pt x="3643" y="1480"/>
                </a:lnTo>
                <a:lnTo>
                  <a:pt x="3613" y="1421"/>
                </a:lnTo>
                <a:lnTo>
                  <a:pt x="3584" y="1373"/>
                </a:lnTo>
                <a:lnTo>
                  <a:pt x="3551" y="1332"/>
                </a:lnTo>
                <a:lnTo>
                  <a:pt x="3514" y="1297"/>
                </a:lnTo>
                <a:lnTo>
                  <a:pt x="3476" y="1273"/>
                </a:lnTo>
                <a:lnTo>
                  <a:pt x="3435" y="1256"/>
                </a:lnTo>
                <a:lnTo>
                  <a:pt x="3388" y="1247"/>
                </a:lnTo>
                <a:lnTo>
                  <a:pt x="3339" y="1245"/>
                </a:lnTo>
                <a:close/>
                <a:moveTo>
                  <a:pt x="884" y="1245"/>
                </a:moveTo>
                <a:lnTo>
                  <a:pt x="834" y="1247"/>
                </a:lnTo>
                <a:lnTo>
                  <a:pt x="789" y="1256"/>
                </a:lnTo>
                <a:lnTo>
                  <a:pt x="747" y="1273"/>
                </a:lnTo>
                <a:lnTo>
                  <a:pt x="707" y="1297"/>
                </a:lnTo>
                <a:lnTo>
                  <a:pt x="673" y="1332"/>
                </a:lnTo>
                <a:lnTo>
                  <a:pt x="640" y="1373"/>
                </a:lnTo>
                <a:lnTo>
                  <a:pt x="608" y="1421"/>
                </a:lnTo>
                <a:lnTo>
                  <a:pt x="581" y="1480"/>
                </a:lnTo>
                <a:lnTo>
                  <a:pt x="553" y="1546"/>
                </a:lnTo>
                <a:lnTo>
                  <a:pt x="527" y="1618"/>
                </a:lnTo>
                <a:lnTo>
                  <a:pt x="505" y="1692"/>
                </a:lnTo>
                <a:lnTo>
                  <a:pt x="489" y="1761"/>
                </a:lnTo>
                <a:lnTo>
                  <a:pt x="479" y="1824"/>
                </a:lnTo>
                <a:lnTo>
                  <a:pt x="473" y="1882"/>
                </a:lnTo>
                <a:lnTo>
                  <a:pt x="477" y="1934"/>
                </a:lnTo>
                <a:lnTo>
                  <a:pt x="485" y="1982"/>
                </a:lnTo>
                <a:lnTo>
                  <a:pt x="503" y="2026"/>
                </a:lnTo>
                <a:lnTo>
                  <a:pt x="525" y="2064"/>
                </a:lnTo>
                <a:lnTo>
                  <a:pt x="558" y="2098"/>
                </a:lnTo>
                <a:lnTo>
                  <a:pt x="598" y="2128"/>
                </a:lnTo>
                <a:lnTo>
                  <a:pt x="645" y="2153"/>
                </a:lnTo>
                <a:lnTo>
                  <a:pt x="702" y="2174"/>
                </a:lnTo>
                <a:lnTo>
                  <a:pt x="752" y="2186"/>
                </a:lnTo>
                <a:lnTo>
                  <a:pt x="804" y="2188"/>
                </a:lnTo>
                <a:lnTo>
                  <a:pt x="858" y="2183"/>
                </a:lnTo>
                <a:lnTo>
                  <a:pt x="912" y="2171"/>
                </a:lnTo>
                <a:lnTo>
                  <a:pt x="965" y="2153"/>
                </a:lnTo>
                <a:lnTo>
                  <a:pt x="1017" y="2131"/>
                </a:lnTo>
                <a:lnTo>
                  <a:pt x="1069" y="2103"/>
                </a:lnTo>
                <a:lnTo>
                  <a:pt x="1118" y="2074"/>
                </a:lnTo>
                <a:lnTo>
                  <a:pt x="1163" y="2045"/>
                </a:lnTo>
                <a:lnTo>
                  <a:pt x="1203" y="2012"/>
                </a:lnTo>
                <a:lnTo>
                  <a:pt x="1239" y="1981"/>
                </a:lnTo>
                <a:lnTo>
                  <a:pt x="1270" y="1950"/>
                </a:lnTo>
                <a:lnTo>
                  <a:pt x="1296" y="1922"/>
                </a:lnTo>
                <a:lnTo>
                  <a:pt x="1314" y="1896"/>
                </a:lnTo>
                <a:lnTo>
                  <a:pt x="1324" y="1875"/>
                </a:lnTo>
                <a:lnTo>
                  <a:pt x="1328" y="1851"/>
                </a:lnTo>
                <a:lnTo>
                  <a:pt x="1329" y="1820"/>
                </a:lnTo>
                <a:lnTo>
                  <a:pt x="1326" y="1782"/>
                </a:lnTo>
                <a:lnTo>
                  <a:pt x="1317" y="1739"/>
                </a:lnTo>
                <a:lnTo>
                  <a:pt x="1307" y="1692"/>
                </a:lnTo>
                <a:lnTo>
                  <a:pt x="1293" y="1642"/>
                </a:lnTo>
                <a:lnTo>
                  <a:pt x="1274" y="1592"/>
                </a:lnTo>
                <a:lnTo>
                  <a:pt x="1251" y="1540"/>
                </a:lnTo>
                <a:lnTo>
                  <a:pt x="1227" y="1489"/>
                </a:lnTo>
                <a:lnTo>
                  <a:pt x="1198" y="1440"/>
                </a:lnTo>
                <a:lnTo>
                  <a:pt x="1165" y="1394"/>
                </a:lnTo>
                <a:lnTo>
                  <a:pt x="1128" y="1352"/>
                </a:lnTo>
                <a:lnTo>
                  <a:pt x="1087" y="1318"/>
                </a:lnTo>
                <a:lnTo>
                  <a:pt x="1043" y="1288"/>
                </a:lnTo>
                <a:lnTo>
                  <a:pt x="997" y="1268"/>
                </a:lnTo>
                <a:lnTo>
                  <a:pt x="938" y="1252"/>
                </a:lnTo>
                <a:lnTo>
                  <a:pt x="884" y="1245"/>
                </a:lnTo>
                <a:close/>
                <a:moveTo>
                  <a:pt x="4051" y="791"/>
                </a:moveTo>
                <a:lnTo>
                  <a:pt x="4157" y="857"/>
                </a:lnTo>
                <a:lnTo>
                  <a:pt x="4263" y="926"/>
                </a:lnTo>
                <a:lnTo>
                  <a:pt x="4370" y="997"/>
                </a:lnTo>
                <a:lnTo>
                  <a:pt x="4476" y="1071"/>
                </a:lnTo>
                <a:lnTo>
                  <a:pt x="4582" y="1148"/>
                </a:lnTo>
                <a:lnTo>
                  <a:pt x="4686" y="1228"/>
                </a:lnTo>
                <a:lnTo>
                  <a:pt x="4786" y="1311"/>
                </a:lnTo>
                <a:lnTo>
                  <a:pt x="4885" y="1395"/>
                </a:lnTo>
                <a:lnTo>
                  <a:pt x="4980" y="1483"/>
                </a:lnTo>
                <a:lnTo>
                  <a:pt x="5072" y="1573"/>
                </a:lnTo>
                <a:lnTo>
                  <a:pt x="5159" y="1665"/>
                </a:lnTo>
                <a:lnTo>
                  <a:pt x="5240" y="1758"/>
                </a:lnTo>
                <a:lnTo>
                  <a:pt x="5315" y="1855"/>
                </a:lnTo>
                <a:lnTo>
                  <a:pt x="5384" y="1953"/>
                </a:lnTo>
                <a:lnTo>
                  <a:pt x="5446" y="2052"/>
                </a:lnTo>
                <a:lnTo>
                  <a:pt x="5500" y="2153"/>
                </a:lnTo>
                <a:lnTo>
                  <a:pt x="5545" y="2255"/>
                </a:lnTo>
                <a:lnTo>
                  <a:pt x="5581" y="2361"/>
                </a:lnTo>
                <a:lnTo>
                  <a:pt x="5607" y="2466"/>
                </a:lnTo>
                <a:lnTo>
                  <a:pt x="5625" y="2573"/>
                </a:lnTo>
                <a:lnTo>
                  <a:pt x="5630" y="2680"/>
                </a:lnTo>
                <a:lnTo>
                  <a:pt x="5627" y="2789"/>
                </a:lnTo>
                <a:lnTo>
                  <a:pt x="5616" y="2892"/>
                </a:lnTo>
                <a:lnTo>
                  <a:pt x="5601" y="2991"/>
                </a:lnTo>
                <a:lnTo>
                  <a:pt x="5578" y="3082"/>
                </a:lnTo>
                <a:lnTo>
                  <a:pt x="5552" y="3170"/>
                </a:lnTo>
                <a:lnTo>
                  <a:pt x="5521" y="3253"/>
                </a:lnTo>
                <a:lnTo>
                  <a:pt x="5486" y="3333"/>
                </a:lnTo>
                <a:lnTo>
                  <a:pt x="5448" y="3407"/>
                </a:lnTo>
                <a:lnTo>
                  <a:pt x="5410" y="3479"/>
                </a:lnTo>
                <a:lnTo>
                  <a:pt x="5368" y="3549"/>
                </a:lnTo>
                <a:lnTo>
                  <a:pt x="5325" y="3616"/>
                </a:lnTo>
                <a:lnTo>
                  <a:pt x="5282" y="3680"/>
                </a:lnTo>
                <a:lnTo>
                  <a:pt x="5240" y="3744"/>
                </a:lnTo>
                <a:lnTo>
                  <a:pt x="5199" y="3806"/>
                </a:lnTo>
                <a:lnTo>
                  <a:pt x="5159" y="3866"/>
                </a:lnTo>
                <a:lnTo>
                  <a:pt x="5121" y="3927"/>
                </a:lnTo>
                <a:lnTo>
                  <a:pt x="5084" y="3987"/>
                </a:lnTo>
                <a:lnTo>
                  <a:pt x="5051" y="4049"/>
                </a:lnTo>
                <a:lnTo>
                  <a:pt x="5020" y="4111"/>
                </a:lnTo>
                <a:lnTo>
                  <a:pt x="4994" y="4177"/>
                </a:lnTo>
                <a:lnTo>
                  <a:pt x="4970" y="4246"/>
                </a:lnTo>
                <a:lnTo>
                  <a:pt x="4952" y="4317"/>
                </a:lnTo>
                <a:lnTo>
                  <a:pt x="4939" y="4393"/>
                </a:lnTo>
                <a:lnTo>
                  <a:pt x="4930" y="4472"/>
                </a:lnTo>
                <a:lnTo>
                  <a:pt x="4927" y="4557"/>
                </a:lnTo>
                <a:lnTo>
                  <a:pt x="4932" y="4619"/>
                </a:lnTo>
                <a:lnTo>
                  <a:pt x="4944" y="4680"/>
                </a:lnTo>
                <a:lnTo>
                  <a:pt x="4963" y="4735"/>
                </a:lnTo>
                <a:lnTo>
                  <a:pt x="4989" y="4787"/>
                </a:lnTo>
                <a:lnTo>
                  <a:pt x="5018" y="4835"/>
                </a:lnTo>
                <a:lnTo>
                  <a:pt x="5055" y="4880"/>
                </a:lnTo>
                <a:lnTo>
                  <a:pt x="5093" y="4921"/>
                </a:lnTo>
                <a:lnTo>
                  <a:pt x="5133" y="4958"/>
                </a:lnTo>
                <a:lnTo>
                  <a:pt x="5174" y="4992"/>
                </a:lnTo>
                <a:lnTo>
                  <a:pt x="5218" y="5023"/>
                </a:lnTo>
                <a:lnTo>
                  <a:pt x="5259" y="5051"/>
                </a:lnTo>
                <a:lnTo>
                  <a:pt x="5301" y="5077"/>
                </a:lnTo>
                <a:lnTo>
                  <a:pt x="5339" y="5097"/>
                </a:lnTo>
                <a:lnTo>
                  <a:pt x="5375" y="5115"/>
                </a:lnTo>
                <a:lnTo>
                  <a:pt x="5406" y="5130"/>
                </a:lnTo>
                <a:lnTo>
                  <a:pt x="5432" y="5141"/>
                </a:lnTo>
                <a:lnTo>
                  <a:pt x="5452" y="5149"/>
                </a:lnTo>
                <a:lnTo>
                  <a:pt x="5465" y="5154"/>
                </a:lnTo>
                <a:lnTo>
                  <a:pt x="5471" y="5156"/>
                </a:lnTo>
                <a:lnTo>
                  <a:pt x="5322" y="5600"/>
                </a:lnTo>
                <a:lnTo>
                  <a:pt x="5315" y="5596"/>
                </a:lnTo>
                <a:lnTo>
                  <a:pt x="5297" y="5591"/>
                </a:lnTo>
                <a:lnTo>
                  <a:pt x="5275" y="5583"/>
                </a:lnTo>
                <a:lnTo>
                  <a:pt x="5245" y="5570"/>
                </a:lnTo>
                <a:lnTo>
                  <a:pt x="5211" y="5555"/>
                </a:lnTo>
                <a:lnTo>
                  <a:pt x="5173" y="5538"/>
                </a:lnTo>
                <a:lnTo>
                  <a:pt x="5129" y="5515"/>
                </a:lnTo>
                <a:lnTo>
                  <a:pt x="5082" y="5491"/>
                </a:lnTo>
                <a:lnTo>
                  <a:pt x="5034" y="5462"/>
                </a:lnTo>
                <a:lnTo>
                  <a:pt x="4982" y="5431"/>
                </a:lnTo>
                <a:lnTo>
                  <a:pt x="4930" y="5394"/>
                </a:lnTo>
                <a:lnTo>
                  <a:pt x="4876" y="5355"/>
                </a:lnTo>
                <a:lnTo>
                  <a:pt x="4824" y="5311"/>
                </a:lnTo>
                <a:lnTo>
                  <a:pt x="4772" y="5265"/>
                </a:lnTo>
                <a:lnTo>
                  <a:pt x="4722" y="5213"/>
                </a:lnTo>
                <a:lnTo>
                  <a:pt x="4674" y="5158"/>
                </a:lnTo>
                <a:lnTo>
                  <a:pt x="4628" y="5097"/>
                </a:lnTo>
                <a:lnTo>
                  <a:pt x="4589" y="5033"/>
                </a:lnTo>
                <a:lnTo>
                  <a:pt x="4550" y="4966"/>
                </a:lnTo>
                <a:lnTo>
                  <a:pt x="4519" y="4894"/>
                </a:lnTo>
                <a:lnTo>
                  <a:pt x="4493" y="4816"/>
                </a:lnTo>
                <a:lnTo>
                  <a:pt x="4474" y="4735"/>
                </a:lnTo>
                <a:lnTo>
                  <a:pt x="4462" y="4648"/>
                </a:lnTo>
                <a:lnTo>
                  <a:pt x="4457" y="4557"/>
                </a:lnTo>
                <a:lnTo>
                  <a:pt x="4460" y="4453"/>
                </a:lnTo>
                <a:lnTo>
                  <a:pt x="4471" y="4357"/>
                </a:lnTo>
                <a:lnTo>
                  <a:pt x="4486" y="4265"/>
                </a:lnTo>
                <a:lnTo>
                  <a:pt x="4505" y="4179"/>
                </a:lnTo>
                <a:lnTo>
                  <a:pt x="4531" y="4098"/>
                </a:lnTo>
                <a:lnTo>
                  <a:pt x="4559" y="4020"/>
                </a:lnTo>
                <a:lnTo>
                  <a:pt x="4592" y="3946"/>
                </a:lnTo>
                <a:lnTo>
                  <a:pt x="4628" y="3875"/>
                </a:lnTo>
                <a:lnTo>
                  <a:pt x="4665" y="3806"/>
                </a:lnTo>
                <a:lnTo>
                  <a:pt x="4705" y="3740"/>
                </a:lnTo>
                <a:lnTo>
                  <a:pt x="4746" y="3675"/>
                </a:lnTo>
                <a:lnTo>
                  <a:pt x="4788" y="3612"/>
                </a:lnTo>
                <a:lnTo>
                  <a:pt x="4831" y="3550"/>
                </a:lnTo>
                <a:lnTo>
                  <a:pt x="4873" y="3486"/>
                </a:lnTo>
                <a:lnTo>
                  <a:pt x="4914" y="3424"/>
                </a:lnTo>
                <a:lnTo>
                  <a:pt x="4952" y="3362"/>
                </a:lnTo>
                <a:lnTo>
                  <a:pt x="4991" y="3296"/>
                </a:lnTo>
                <a:lnTo>
                  <a:pt x="5027" y="3231"/>
                </a:lnTo>
                <a:lnTo>
                  <a:pt x="5060" y="3162"/>
                </a:lnTo>
                <a:lnTo>
                  <a:pt x="5088" y="3091"/>
                </a:lnTo>
                <a:lnTo>
                  <a:pt x="5114" y="3017"/>
                </a:lnTo>
                <a:lnTo>
                  <a:pt x="5133" y="2939"/>
                </a:lnTo>
                <a:lnTo>
                  <a:pt x="5148" y="2858"/>
                </a:lnTo>
                <a:lnTo>
                  <a:pt x="5159" y="2772"/>
                </a:lnTo>
                <a:lnTo>
                  <a:pt x="5160" y="2680"/>
                </a:lnTo>
                <a:lnTo>
                  <a:pt x="5155" y="2597"/>
                </a:lnTo>
                <a:lnTo>
                  <a:pt x="5138" y="2514"/>
                </a:lnTo>
                <a:lnTo>
                  <a:pt x="5110" y="2431"/>
                </a:lnTo>
                <a:lnTo>
                  <a:pt x="5074" y="2347"/>
                </a:lnTo>
                <a:lnTo>
                  <a:pt x="5027" y="2262"/>
                </a:lnTo>
                <a:lnTo>
                  <a:pt x="4972" y="2179"/>
                </a:lnTo>
                <a:lnTo>
                  <a:pt x="4909" y="2095"/>
                </a:lnTo>
                <a:lnTo>
                  <a:pt x="4840" y="2012"/>
                </a:lnTo>
                <a:lnTo>
                  <a:pt x="4762" y="1929"/>
                </a:lnTo>
                <a:lnTo>
                  <a:pt x="4680" y="1848"/>
                </a:lnTo>
                <a:lnTo>
                  <a:pt x="4592" y="1767"/>
                </a:lnTo>
                <a:lnTo>
                  <a:pt x="4500" y="1687"/>
                </a:lnTo>
                <a:lnTo>
                  <a:pt x="4403" y="1610"/>
                </a:lnTo>
                <a:lnTo>
                  <a:pt x="4367" y="1463"/>
                </a:lnTo>
                <a:lnTo>
                  <a:pt x="4322" y="1319"/>
                </a:lnTo>
                <a:lnTo>
                  <a:pt x="4266" y="1180"/>
                </a:lnTo>
                <a:lnTo>
                  <a:pt x="4202" y="1045"/>
                </a:lnTo>
                <a:lnTo>
                  <a:pt x="4131" y="915"/>
                </a:lnTo>
                <a:lnTo>
                  <a:pt x="4051" y="791"/>
                </a:lnTo>
                <a:close/>
                <a:moveTo>
                  <a:pt x="2113" y="409"/>
                </a:moveTo>
                <a:lnTo>
                  <a:pt x="2035" y="411"/>
                </a:lnTo>
                <a:lnTo>
                  <a:pt x="1963" y="418"/>
                </a:lnTo>
                <a:lnTo>
                  <a:pt x="1899" y="427"/>
                </a:lnTo>
                <a:lnTo>
                  <a:pt x="1842" y="441"/>
                </a:lnTo>
                <a:lnTo>
                  <a:pt x="1794" y="460"/>
                </a:lnTo>
                <a:lnTo>
                  <a:pt x="1750" y="482"/>
                </a:lnTo>
                <a:lnTo>
                  <a:pt x="1714" y="511"/>
                </a:lnTo>
                <a:lnTo>
                  <a:pt x="1685" y="546"/>
                </a:lnTo>
                <a:lnTo>
                  <a:pt x="1662" y="586"/>
                </a:lnTo>
                <a:lnTo>
                  <a:pt x="1646" y="634"/>
                </a:lnTo>
                <a:lnTo>
                  <a:pt x="1636" y="687"/>
                </a:lnTo>
                <a:lnTo>
                  <a:pt x="1634" y="748"/>
                </a:lnTo>
                <a:lnTo>
                  <a:pt x="1638" y="795"/>
                </a:lnTo>
                <a:lnTo>
                  <a:pt x="1650" y="843"/>
                </a:lnTo>
                <a:lnTo>
                  <a:pt x="1669" y="888"/>
                </a:lnTo>
                <a:lnTo>
                  <a:pt x="1695" y="933"/>
                </a:lnTo>
                <a:lnTo>
                  <a:pt x="1724" y="976"/>
                </a:lnTo>
                <a:lnTo>
                  <a:pt x="1759" y="1017"/>
                </a:lnTo>
                <a:lnTo>
                  <a:pt x="1795" y="1055"/>
                </a:lnTo>
                <a:lnTo>
                  <a:pt x="1835" y="1092"/>
                </a:lnTo>
                <a:lnTo>
                  <a:pt x="1875" y="1124"/>
                </a:lnTo>
                <a:lnTo>
                  <a:pt x="1917" y="1155"/>
                </a:lnTo>
                <a:lnTo>
                  <a:pt x="1957" y="1181"/>
                </a:lnTo>
                <a:lnTo>
                  <a:pt x="1995" y="1202"/>
                </a:lnTo>
                <a:lnTo>
                  <a:pt x="2031" y="1221"/>
                </a:lnTo>
                <a:lnTo>
                  <a:pt x="2062" y="1233"/>
                </a:lnTo>
                <a:lnTo>
                  <a:pt x="2090" y="1242"/>
                </a:lnTo>
                <a:lnTo>
                  <a:pt x="2113" y="1245"/>
                </a:lnTo>
                <a:lnTo>
                  <a:pt x="2133" y="1242"/>
                </a:lnTo>
                <a:lnTo>
                  <a:pt x="2161" y="1233"/>
                </a:lnTo>
                <a:lnTo>
                  <a:pt x="2192" y="1221"/>
                </a:lnTo>
                <a:lnTo>
                  <a:pt x="2229" y="1202"/>
                </a:lnTo>
                <a:lnTo>
                  <a:pt x="2267" y="1181"/>
                </a:lnTo>
                <a:lnTo>
                  <a:pt x="2307" y="1155"/>
                </a:lnTo>
                <a:lnTo>
                  <a:pt x="2348" y="1124"/>
                </a:lnTo>
                <a:lnTo>
                  <a:pt x="2388" y="1092"/>
                </a:lnTo>
                <a:lnTo>
                  <a:pt x="2428" y="1055"/>
                </a:lnTo>
                <a:lnTo>
                  <a:pt x="2464" y="1017"/>
                </a:lnTo>
                <a:lnTo>
                  <a:pt x="2499" y="976"/>
                </a:lnTo>
                <a:lnTo>
                  <a:pt x="2528" y="933"/>
                </a:lnTo>
                <a:lnTo>
                  <a:pt x="2554" y="888"/>
                </a:lnTo>
                <a:lnTo>
                  <a:pt x="2573" y="843"/>
                </a:lnTo>
                <a:lnTo>
                  <a:pt x="2586" y="795"/>
                </a:lnTo>
                <a:lnTo>
                  <a:pt x="2589" y="748"/>
                </a:lnTo>
                <a:lnTo>
                  <a:pt x="2586" y="687"/>
                </a:lnTo>
                <a:lnTo>
                  <a:pt x="2577" y="634"/>
                </a:lnTo>
                <a:lnTo>
                  <a:pt x="2561" y="586"/>
                </a:lnTo>
                <a:lnTo>
                  <a:pt x="2539" y="546"/>
                </a:lnTo>
                <a:lnTo>
                  <a:pt x="2509" y="511"/>
                </a:lnTo>
                <a:lnTo>
                  <a:pt x="2473" y="482"/>
                </a:lnTo>
                <a:lnTo>
                  <a:pt x="2430" y="460"/>
                </a:lnTo>
                <a:lnTo>
                  <a:pt x="2381" y="441"/>
                </a:lnTo>
                <a:lnTo>
                  <a:pt x="2324" y="427"/>
                </a:lnTo>
                <a:lnTo>
                  <a:pt x="2260" y="418"/>
                </a:lnTo>
                <a:lnTo>
                  <a:pt x="2190" y="411"/>
                </a:lnTo>
                <a:lnTo>
                  <a:pt x="2113" y="409"/>
                </a:lnTo>
                <a:close/>
                <a:moveTo>
                  <a:pt x="2113" y="0"/>
                </a:moveTo>
                <a:lnTo>
                  <a:pt x="2263" y="5"/>
                </a:lnTo>
                <a:lnTo>
                  <a:pt x="2411" y="23"/>
                </a:lnTo>
                <a:lnTo>
                  <a:pt x="2556" y="47"/>
                </a:lnTo>
                <a:lnTo>
                  <a:pt x="2696" y="83"/>
                </a:lnTo>
                <a:lnTo>
                  <a:pt x="2833" y="126"/>
                </a:lnTo>
                <a:lnTo>
                  <a:pt x="2967" y="180"/>
                </a:lnTo>
                <a:lnTo>
                  <a:pt x="3095" y="242"/>
                </a:lnTo>
                <a:lnTo>
                  <a:pt x="3218" y="313"/>
                </a:lnTo>
                <a:lnTo>
                  <a:pt x="3336" y="390"/>
                </a:lnTo>
                <a:lnTo>
                  <a:pt x="3448" y="475"/>
                </a:lnTo>
                <a:lnTo>
                  <a:pt x="3554" y="568"/>
                </a:lnTo>
                <a:lnTo>
                  <a:pt x="3653" y="667"/>
                </a:lnTo>
                <a:lnTo>
                  <a:pt x="3746" y="774"/>
                </a:lnTo>
                <a:lnTo>
                  <a:pt x="3833" y="884"/>
                </a:lnTo>
                <a:lnTo>
                  <a:pt x="3911" y="1002"/>
                </a:lnTo>
                <a:lnTo>
                  <a:pt x="3980" y="1126"/>
                </a:lnTo>
                <a:lnTo>
                  <a:pt x="4043" y="1254"/>
                </a:lnTo>
                <a:lnTo>
                  <a:pt x="4097" y="1385"/>
                </a:lnTo>
                <a:lnTo>
                  <a:pt x="4142" y="1523"/>
                </a:lnTo>
                <a:lnTo>
                  <a:pt x="4176" y="1663"/>
                </a:lnTo>
                <a:lnTo>
                  <a:pt x="4202" y="1808"/>
                </a:lnTo>
                <a:lnTo>
                  <a:pt x="4218" y="1955"/>
                </a:lnTo>
                <a:lnTo>
                  <a:pt x="4223" y="2105"/>
                </a:lnTo>
                <a:lnTo>
                  <a:pt x="4218" y="2255"/>
                </a:lnTo>
                <a:lnTo>
                  <a:pt x="4202" y="2402"/>
                </a:lnTo>
                <a:lnTo>
                  <a:pt x="4176" y="2547"/>
                </a:lnTo>
                <a:lnTo>
                  <a:pt x="4142" y="2687"/>
                </a:lnTo>
                <a:lnTo>
                  <a:pt x="4097" y="2823"/>
                </a:lnTo>
                <a:lnTo>
                  <a:pt x="4043" y="2956"/>
                </a:lnTo>
                <a:lnTo>
                  <a:pt x="3980" y="3084"/>
                </a:lnTo>
                <a:lnTo>
                  <a:pt x="3911" y="3207"/>
                </a:lnTo>
                <a:lnTo>
                  <a:pt x="3833" y="3324"/>
                </a:lnTo>
                <a:lnTo>
                  <a:pt x="3746" y="3436"/>
                </a:lnTo>
                <a:lnTo>
                  <a:pt x="3653" y="3542"/>
                </a:lnTo>
                <a:lnTo>
                  <a:pt x="3554" y="3642"/>
                </a:lnTo>
                <a:lnTo>
                  <a:pt x="3448" y="3733"/>
                </a:lnTo>
                <a:lnTo>
                  <a:pt x="3336" y="3820"/>
                </a:lnTo>
                <a:lnTo>
                  <a:pt x="3218" y="3897"/>
                </a:lnTo>
                <a:lnTo>
                  <a:pt x="3095" y="3968"/>
                </a:lnTo>
                <a:lnTo>
                  <a:pt x="2967" y="4029"/>
                </a:lnTo>
                <a:lnTo>
                  <a:pt x="2833" y="4082"/>
                </a:lnTo>
                <a:lnTo>
                  <a:pt x="2696" y="4127"/>
                </a:lnTo>
                <a:lnTo>
                  <a:pt x="2556" y="4162"/>
                </a:lnTo>
                <a:lnTo>
                  <a:pt x="2411" y="4187"/>
                </a:lnTo>
                <a:lnTo>
                  <a:pt x="2263" y="4203"/>
                </a:lnTo>
                <a:lnTo>
                  <a:pt x="2113" y="4208"/>
                </a:lnTo>
                <a:lnTo>
                  <a:pt x="1962" y="4203"/>
                </a:lnTo>
                <a:lnTo>
                  <a:pt x="1813" y="4187"/>
                </a:lnTo>
                <a:lnTo>
                  <a:pt x="1669" y="4162"/>
                </a:lnTo>
                <a:lnTo>
                  <a:pt x="1527" y="4127"/>
                </a:lnTo>
                <a:lnTo>
                  <a:pt x="1390" y="4082"/>
                </a:lnTo>
                <a:lnTo>
                  <a:pt x="1257" y="4029"/>
                </a:lnTo>
                <a:lnTo>
                  <a:pt x="1128" y="3968"/>
                </a:lnTo>
                <a:lnTo>
                  <a:pt x="1005" y="3897"/>
                </a:lnTo>
                <a:lnTo>
                  <a:pt x="887" y="3820"/>
                </a:lnTo>
                <a:lnTo>
                  <a:pt x="775" y="3733"/>
                </a:lnTo>
                <a:lnTo>
                  <a:pt x="669" y="3642"/>
                </a:lnTo>
                <a:lnTo>
                  <a:pt x="570" y="3542"/>
                </a:lnTo>
                <a:lnTo>
                  <a:pt x="477" y="3436"/>
                </a:lnTo>
                <a:lnTo>
                  <a:pt x="392" y="3324"/>
                </a:lnTo>
                <a:lnTo>
                  <a:pt x="314" y="3207"/>
                </a:lnTo>
                <a:lnTo>
                  <a:pt x="243" y="3084"/>
                </a:lnTo>
                <a:lnTo>
                  <a:pt x="180" y="2956"/>
                </a:lnTo>
                <a:lnTo>
                  <a:pt x="127" y="2823"/>
                </a:lnTo>
                <a:lnTo>
                  <a:pt x="82" y="2687"/>
                </a:lnTo>
                <a:lnTo>
                  <a:pt x="47" y="2547"/>
                </a:lnTo>
                <a:lnTo>
                  <a:pt x="21" y="2402"/>
                </a:lnTo>
                <a:lnTo>
                  <a:pt x="5" y="2255"/>
                </a:lnTo>
                <a:lnTo>
                  <a:pt x="0" y="2105"/>
                </a:lnTo>
                <a:lnTo>
                  <a:pt x="5" y="1955"/>
                </a:lnTo>
                <a:lnTo>
                  <a:pt x="21" y="1808"/>
                </a:lnTo>
                <a:lnTo>
                  <a:pt x="47" y="1663"/>
                </a:lnTo>
                <a:lnTo>
                  <a:pt x="82" y="1523"/>
                </a:lnTo>
                <a:lnTo>
                  <a:pt x="127" y="1385"/>
                </a:lnTo>
                <a:lnTo>
                  <a:pt x="180" y="1254"/>
                </a:lnTo>
                <a:lnTo>
                  <a:pt x="243" y="1126"/>
                </a:lnTo>
                <a:lnTo>
                  <a:pt x="314" y="1003"/>
                </a:lnTo>
                <a:lnTo>
                  <a:pt x="392" y="886"/>
                </a:lnTo>
                <a:lnTo>
                  <a:pt x="477" y="774"/>
                </a:lnTo>
                <a:lnTo>
                  <a:pt x="570" y="668"/>
                </a:lnTo>
                <a:lnTo>
                  <a:pt x="669" y="568"/>
                </a:lnTo>
                <a:lnTo>
                  <a:pt x="775" y="475"/>
                </a:lnTo>
                <a:lnTo>
                  <a:pt x="887" y="390"/>
                </a:lnTo>
                <a:lnTo>
                  <a:pt x="1005" y="313"/>
                </a:lnTo>
                <a:lnTo>
                  <a:pt x="1128" y="242"/>
                </a:lnTo>
                <a:lnTo>
                  <a:pt x="1257" y="180"/>
                </a:lnTo>
                <a:lnTo>
                  <a:pt x="1390" y="126"/>
                </a:lnTo>
                <a:lnTo>
                  <a:pt x="1527" y="83"/>
                </a:lnTo>
                <a:lnTo>
                  <a:pt x="1669" y="47"/>
                </a:lnTo>
                <a:lnTo>
                  <a:pt x="1813" y="23"/>
                </a:lnTo>
                <a:lnTo>
                  <a:pt x="1962" y="5"/>
                </a:lnTo>
                <a:lnTo>
                  <a:pt x="21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43" name="Group 27"/>
          <p:cNvGrpSpPr>
            <a:grpSpLocks noChangeAspect="1"/>
          </p:cNvGrpSpPr>
          <p:nvPr/>
        </p:nvGrpSpPr>
        <p:grpSpPr bwMode="auto">
          <a:xfrm>
            <a:off x="7929158" y="4643066"/>
            <a:ext cx="1022919" cy="981611"/>
            <a:chOff x="2843" y="1203"/>
            <a:chExt cx="3244" cy="311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3425" y="1203"/>
              <a:ext cx="1470" cy="593"/>
            </a:xfrm>
            <a:custGeom>
              <a:avLst/>
              <a:gdLst>
                <a:gd name="T0" fmla="*/ 2483 w 2940"/>
                <a:gd name="T1" fmla="*/ 0 h 1186"/>
                <a:gd name="T2" fmla="*/ 2539 w 2940"/>
                <a:gd name="T3" fmla="*/ 6 h 1186"/>
                <a:gd name="T4" fmla="*/ 2594 w 2940"/>
                <a:gd name="T5" fmla="*/ 20 h 1186"/>
                <a:gd name="T6" fmla="*/ 2645 w 2940"/>
                <a:gd name="T7" fmla="*/ 41 h 1186"/>
                <a:gd name="T8" fmla="*/ 2692 w 2940"/>
                <a:gd name="T9" fmla="*/ 71 h 1186"/>
                <a:gd name="T10" fmla="*/ 2735 w 2940"/>
                <a:gd name="T11" fmla="*/ 108 h 1186"/>
                <a:gd name="T12" fmla="*/ 2773 w 2940"/>
                <a:gd name="T13" fmla="*/ 153 h 1186"/>
                <a:gd name="T14" fmla="*/ 2802 w 2940"/>
                <a:gd name="T15" fmla="*/ 203 h 1186"/>
                <a:gd name="T16" fmla="*/ 2940 w 2940"/>
                <a:gd name="T17" fmla="*/ 480 h 1186"/>
                <a:gd name="T18" fmla="*/ 354 w 2940"/>
                <a:gd name="T19" fmla="*/ 1186 h 1186"/>
                <a:gd name="T20" fmla="*/ 0 w 2940"/>
                <a:gd name="T21" fmla="*/ 1186 h 1186"/>
                <a:gd name="T22" fmla="*/ 2314 w 2940"/>
                <a:gd name="T23" fmla="*/ 39 h 1186"/>
                <a:gd name="T24" fmla="*/ 2369 w 2940"/>
                <a:gd name="T25" fmla="*/ 18 h 1186"/>
                <a:gd name="T26" fmla="*/ 2426 w 2940"/>
                <a:gd name="T27" fmla="*/ 4 h 1186"/>
                <a:gd name="T28" fmla="*/ 2483 w 2940"/>
                <a:gd name="T29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40" h="1186">
                  <a:moveTo>
                    <a:pt x="2483" y="0"/>
                  </a:moveTo>
                  <a:lnTo>
                    <a:pt x="2539" y="6"/>
                  </a:lnTo>
                  <a:lnTo>
                    <a:pt x="2594" y="20"/>
                  </a:lnTo>
                  <a:lnTo>
                    <a:pt x="2645" y="41"/>
                  </a:lnTo>
                  <a:lnTo>
                    <a:pt x="2692" y="71"/>
                  </a:lnTo>
                  <a:lnTo>
                    <a:pt x="2735" y="108"/>
                  </a:lnTo>
                  <a:lnTo>
                    <a:pt x="2773" y="153"/>
                  </a:lnTo>
                  <a:lnTo>
                    <a:pt x="2802" y="203"/>
                  </a:lnTo>
                  <a:lnTo>
                    <a:pt x="2940" y="480"/>
                  </a:lnTo>
                  <a:lnTo>
                    <a:pt x="354" y="1186"/>
                  </a:lnTo>
                  <a:lnTo>
                    <a:pt x="0" y="1186"/>
                  </a:lnTo>
                  <a:lnTo>
                    <a:pt x="2314" y="39"/>
                  </a:lnTo>
                  <a:lnTo>
                    <a:pt x="2369" y="18"/>
                  </a:lnTo>
                  <a:lnTo>
                    <a:pt x="2426" y="4"/>
                  </a:lnTo>
                  <a:lnTo>
                    <a:pt x="2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4016" y="1454"/>
              <a:ext cx="1512" cy="342"/>
            </a:xfrm>
            <a:custGeom>
              <a:avLst/>
              <a:gdLst>
                <a:gd name="T0" fmla="*/ 2560 w 3024"/>
                <a:gd name="T1" fmla="*/ 0 h 685"/>
                <a:gd name="T2" fmla="*/ 2619 w 3024"/>
                <a:gd name="T3" fmla="*/ 4 h 685"/>
                <a:gd name="T4" fmla="*/ 2676 w 3024"/>
                <a:gd name="T5" fmla="*/ 18 h 685"/>
                <a:gd name="T6" fmla="*/ 2729 w 3024"/>
                <a:gd name="T7" fmla="*/ 42 h 685"/>
                <a:gd name="T8" fmla="*/ 2778 w 3024"/>
                <a:gd name="T9" fmla="*/ 73 h 685"/>
                <a:gd name="T10" fmla="*/ 2824 w 3024"/>
                <a:gd name="T11" fmla="*/ 113 h 685"/>
                <a:gd name="T12" fmla="*/ 2861 w 3024"/>
                <a:gd name="T13" fmla="*/ 158 h 685"/>
                <a:gd name="T14" fmla="*/ 2891 w 3024"/>
                <a:gd name="T15" fmla="*/ 211 h 685"/>
                <a:gd name="T16" fmla="*/ 2910 w 3024"/>
                <a:gd name="T17" fmla="*/ 268 h 685"/>
                <a:gd name="T18" fmla="*/ 3024 w 3024"/>
                <a:gd name="T19" fmla="*/ 685 h 685"/>
                <a:gd name="T20" fmla="*/ 0 w 3024"/>
                <a:gd name="T21" fmla="*/ 685 h 685"/>
                <a:gd name="T22" fmla="*/ 1855 w 3024"/>
                <a:gd name="T23" fmla="*/ 179 h 685"/>
                <a:gd name="T24" fmla="*/ 2463 w 3024"/>
                <a:gd name="T25" fmla="*/ 12 h 685"/>
                <a:gd name="T26" fmla="*/ 2513 w 3024"/>
                <a:gd name="T27" fmla="*/ 2 h 685"/>
                <a:gd name="T28" fmla="*/ 2560 w 3024"/>
                <a:gd name="T29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24" h="685">
                  <a:moveTo>
                    <a:pt x="2560" y="0"/>
                  </a:moveTo>
                  <a:lnTo>
                    <a:pt x="2619" y="4"/>
                  </a:lnTo>
                  <a:lnTo>
                    <a:pt x="2676" y="18"/>
                  </a:lnTo>
                  <a:lnTo>
                    <a:pt x="2729" y="42"/>
                  </a:lnTo>
                  <a:lnTo>
                    <a:pt x="2778" y="73"/>
                  </a:lnTo>
                  <a:lnTo>
                    <a:pt x="2824" y="113"/>
                  </a:lnTo>
                  <a:lnTo>
                    <a:pt x="2861" y="158"/>
                  </a:lnTo>
                  <a:lnTo>
                    <a:pt x="2891" y="211"/>
                  </a:lnTo>
                  <a:lnTo>
                    <a:pt x="2910" y="268"/>
                  </a:lnTo>
                  <a:lnTo>
                    <a:pt x="3024" y="685"/>
                  </a:lnTo>
                  <a:lnTo>
                    <a:pt x="0" y="685"/>
                  </a:lnTo>
                  <a:lnTo>
                    <a:pt x="1855" y="179"/>
                  </a:lnTo>
                  <a:lnTo>
                    <a:pt x="2463" y="12"/>
                  </a:lnTo>
                  <a:lnTo>
                    <a:pt x="2513" y="2"/>
                  </a:lnTo>
                  <a:lnTo>
                    <a:pt x="2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843" y="1924"/>
              <a:ext cx="3057" cy="2392"/>
            </a:xfrm>
            <a:custGeom>
              <a:avLst/>
              <a:gdLst>
                <a:gd name="T0" fmla="*/ 5750 w 6114"/>
                <a:gd name="T1" fmla="*/ 0 h 4785"/>
                <a:gd name="T2" fmla="*/ 5878 w 6114"/>
                <a:gd name="T3" fmla="*/ 22 h 4785"/>
                <a:gd name="T4" fmla="*/ 5984 w 6114"/>
                <a:gd name="T5" fmla="*/ 85 h 4785"/>
                <a:gd name="T6" fmla="*/ 6065 w 6114"/>
                <a:gd name="T7" fmla="*/ 179 h 4785"/>
                <a:gd name="T8" fmla="*/ 6108 w 6114"/>
                <a:gd name="T9" fmla="*/ 297 h 4785"/>
                <a:gd name="T10" fmla="*/ 6114 w 6114"/>
                <a:gd name="T11" fmla="*/ 1357 h 4785"/>
                <a:gd name="T12" fmla="*/ 3879 w 6114"/>
                <a:gd name="T13" fmla="*/ 1361 h 4785"/>
                <a:gd name="T14" fmla="*/ 3713 w 6114"/>
                <a:gd name="T15" fmla="*/ 1405 h 4785"/>
                <a:gd name="T16" fmla="*/ 3570 w 6114"/>
                <a:gd name="T17" fmla="*/ 1489 h 4785"/>
                <a:gd name="T18" fmla="*/ 3458 w 6114"/>
                <a:gd name="T19" fmla="*/ 1603 h 4785"/>
                <a:gd name="T20" fmla="*/ 3381 w 6114"/>
                <a:gd name="T21" fmla="*/ 1739 h 4785"/>
                <a:gd name="T22" fmla="*/ 3338 w 6114"/>
                <a:gd name="T23" fmla="*/ 1894 h 4785"/>
                <a:gd name="T24" fmla="*/ 3334 w 6114"/>
                <a:gd name="T25" fmla="*/ 2785 h 4785"/>
                <a:gd name="T26" fmla="*/ 3355 w 6114"/>
                <a:gd name="T27" fmla="*/ 2950 h 4785"/>
                <a:gd name="T28" fmla="*/ 3418 w 6114"/>
                <a:gd name="T29" fmla="*/ 3098 h 4785"/>
                <a:gd name="T30" fmla="*/ 3515 w 6114"/>
                <a:gd name="T31" fmla="*/ 3224 h 4785"/>
                <a:gd name="T32" fmla="*/ 3641 w 6114"/>
                <a:gd name="T33" fmla="*/ 3320 h 4785"/>
                <a:gd name="T34" fmla="*/ 3788 w 6114"/>
                <a:gd name="T35" fmla="*/ 3383 h 4785"/>
                <a:gd name="T36" fmla="*/ 3952 w 6114"/>
                <a:gd name="T37" fmla="*/ 3405 h 4785"/>
                <a:gd name="T38" fmla="*/ 6114 w 6114"/>
                <a:gd name="T39" fmla="*/ 4419 h 4785"/>
                <a:gd name="T40" fmla="*/ 6091 w 6114"/>
                <a:gd name="T41" fmla="*/ 4547 h 4785"/>
                <a:gd name="T42" fmla="*/ 6028 w 6114"/>
                <a:gd name="T43" fmla="*/ 4655 h 4785"/>
                <a:gd name="T44" fmla="*/ 5933 w 6114"/>
                <a:gd name="T45" fmla="*/ 4734 h 4785"/>
                <a:gd name="T46" fmla="*/ 5815 w 6114"/>
                <a:gd name="T47" fmla="*/ 4779 h 4785"/>
                <a:gd name="T48" fmla="*/ 364 w 6114"/>
                <a:gd name="T49" fmla="*/ 4785 h 4785"/>
                <a:gd name="T50" fmla="*/ 238 w 6114"/>
                <a:gd name="T51" fmla="*/ 4762 h 4785"/>
                <a:gd name="T52" fmla="*/ 130 w 6114"/>
                <a:gd name="T53" fmla="*/ 4699 h 4785"/>
                <a:gd name="T54" fmla="*/ 49 w 6114"/>
                <a:gd name="T55" fmla="*/ 4604 h 4785"/>
                <a:gd name="T56" fmla="*/ 6 w 6114"/>
                <a:gd name="T57" fmla="*/ 4486 h 4785"/>
                <a:gd name="T58" fmla="*/ 0 w 6114"/>
                <a:gd name="T59" fmla="*/ 364 h 4785"/>
                <a:gd name="T60" fmla="*/ 14 w 6114"/>
                <a:gd name="T61" fmla="*/ 268 h 4785"/>
                <a:gd name="T62" fmla="*/ 51 w 6114"/>
                <a:gd name="T63" fmla="*/ 177 h 4785"/>
                <a:gd name="T64" fmla="*/ 116 w 6114"/>
                <a:gd name="T65" fmla="*/ 97 h 4785"/>
                <a:gd name="T66" fmla="*/ 205 w 6114"/>
                <a:gd name="T67" fmla="*/ 36 h 4785"/>
                <a:gd name="T68" fmla="*/ 309 w 6114"/>
                <a:gd name="T69" fmla="*/ 4 h 4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14" h="4785">
                  <a:moveTo>
                    <a:pt x="364" y="0"/>
                  </a:moveTo>
                  <a:lnTo>
                    <a:pt x="5750" y="0"/>
                  </a:lnTo>
                  <a:lnTo>
                    <a:pt x="5815" y="6"/>
                  </a:lnTo>
                  <a:lnTo>
                    <a:pt x="5878" y="22"/>
                  </a:lnTo>
                  <a:lnTo>
                    <a:pt x="5935" y="50"/>
                  </a:lnTo>
                  <a:lnTo>
                    <a:pt x="5984" y="85"/>
                  </a:lnTo>
                  <a:lnTo>
                    <a:pt x="6030" y="128"/>
                  </a:lnTo>
                  <a:lnTo>
                    <a:pt x="6065" y="179"/>
                  </a:lnTo>
                  <a:lnTo>
                    <a:pt x="6093" y="236"/>
                  </a:lnTo>
                  <a:lnTo>
                    <a:pt x="6108" y="297"/>
                  </a:lnTo>
                  <a:lnTo>
                    <a:pt x="6114" y="364"/>
                  </a:lnTo>
                  <a:lnTo>
                    <a:pt x="6114" y="1357"/>
                  </a:lnTo>
                  <a:lnTo>
                    <a:pt x="3952" y="1357"/>
                  </a:lnTo>
                  <a:lnTo>
                    <a:pt x="3879" y="1361"/>
                  </a:lnTo>
                  <a:lnTo>
                    <a:pt x="3794" y="1377"/>
                  </a:lnTo>
                  <a:lnTo>
                    <a:pt x="3713" y="1405"/>
                  </a:lnTo>
                  <a:lnTo>
                    <a:pt x="3639" y="1442"/>
                  </a:lnTo>
                  <a:lnTo>
                    <a:pt x="3570" y="1489"/>
                  </a:lnTo>
                  <a:lnTo>
                    <a:pt x="3509" y="1544"/>
                  </a:lnTo>
                  <a:lnTo>
                    <a:pt x="3458" y="1603"/>
                  </a:lnTo>
                  <a:lnTo>
                    <a:pt x="3414" y="1668"/>
                  </a:lnTo>
                  <a:lnTo>
                    <a:pt x="3381" y="1739"/>
                  </a:lnTo>
                  <a:lnTo>
                    <a:pt x="3353" y="1814"/>
                  </a:lnTo>
                  <a:lnTo>
                    <a:pt x="3338" y="1894"/>
                  </a:lnTo>
                  <a:lnTo>
                    <a:pt x="3334" y="1975"/>
                  </a:lnTo>
                  <a:lnTo>
                    <a:pt x="3334" y="2785"/>
                  </a:lnTo>
                  <a:lnTo>
                    <a:pt x="3338" y="2870"/>
                  </a:lnTo>
                  <a:lnTo>
                    <a:pt x="3355" y="2950"/>
                  </a:lnTo>
                  <a:lnTo>
                    <a:pt x="3381" y="3027"/>
                  </a:lnTo>
                  <a:lnTo>
                    <a:pt x="3418" y="3098"/>
                  </a:lnTo>
                  <a:lnTo>
                    <a:pt x="3461" y="3163"/>
                  </a:lnTo>
                  <a:lnTo>
                    <a:pt x="3515" y="3224"/>
                  </a:lnTo>
                  <a:lnTo>
                    <a:pt x="3574" y="3275"/>
                  </a:lnTo>
                  <a:lnTo>
                    <a:pt x="3641" y="3320"/>
                  </a:lnTo>
                  <a:lnTo>
                    <a:pt x="3711" y="3355"/>
                  </a:lnTo>
                  <a:lnTo>
                    <a:pt x="3788" y="3383"/>
                  </a:lnTo>
                  <a:lnTo>
                    <a:pt x="3869" y="3399"/>
                  </a:lnTo>
                  <a:lnTo>
                    <a:pt x="3952" y="3405"/>
                  </a:lnTo>
                  <a:lnTo>
                    <a:pt x="6114" y="3405"/>
                  </a:lnTo>
                  <a:lnTo>
                    <a:pt x="6114" y="4419"/>
                  </a:lnTo>
                  <a:lnTo>
                    <a:pt x="6108" y="4486"/>
                  </a:lnTo>
                  <a:lnTo>
                    <a:pt x="6091" y="4547"/>
                  </a:lnTo>
                  <a:lnTo>
                    <a:pt x="6065" y="4604"/>
                  </a:lnTo>
                  <a:lnTo>
                    <a:pt x="6028" y="4655"/>
                  </a:lnTo>
                  <a:lnTo>
                    <a:pt x="5984" y="4699"/>
                  </a:lnTo>
                  <a:lnTo>
                    <a:pt x="5933" y="4734"/>
                  </a:lnTo>
                  <a:lnTo>
                    <a:pt x="5876" y="4762"/>
                  </a:lnTo>
                  <a:lnTo>
                    <a:pt x="5815" y="4779"/>
                  </a:lnTo>
                  <a:lnTo>
                    <a:pt x="5750" y="4785"/>
                  </a:lnTo>
                  <a:lnTo>
                    <a:pt x="364" y="4785"/>
                  </a:lnTo>
                  <a:lnTo>
                    <a:pt x="299" y="4779"/>
                  </a:lnTo>
                  <a:lnTo>
                    <a:pt x="238" y="4762"/>
                  </a:lnTo>
                  <a:lnTo>
                    <a:pt x="181" y="4734"/>
                  </a:lnTo>
                  <a:lnTo>
                    <a:pt x="130" y="4699"/>
                  </a:lnTo>
                  <a:lnTo>
                    <a:pt x="87" y="4655"/>
                  </a:lnTo>
                  <a:lnTo>
                    <a:pt x="49" y="4604"/>
                  </a:lnTo>
                  <a:lnTo>
                    <a:pt x="24" y="4547"/>
                  </a:lnTo>
                  <a:lnTo>
                    <a:pt x="6" y="4486"/>
                  </a:lnTo>
                  <a:lnTo>
                    <a:pt x="0" y="4419"/>
                  </a:lnTo>
                  <a:lnTo>
                    <a:pt x="0" y="364"/>
                  </a:lnTo>
                  <a:lnTo>
                    <a:pt x="4" y="315"/>
                  </a:lnTo>
                  <a:lnTo>
                    <a:pt x="14" y="268"/>
                  </a:lnTo>
                  <a:lnTo>
                    <a:pt x="30" y="221"/>
                  </a:lnTo>
                  <a:lnTo>
                    <a:pt x="51" y="177"/>
                  </a:lnTo>
                  <a:lnTo>
                    <a:pt x="81" y="136"/>
                  </a:lnTo>
                  <a:lnTo>
                    <a:pt x="116" y="97"/>
                  </a:lnTo>
                  <a:lnTo>
                    <a:pt x="157" y="63"/>
                  </a:lnTo>
                  <a:lnTo>
                    <a:pt x="205" y="36"/>
                  </a:lnTo>
                  <a:lnTo>
                    <a:pt x="256" y="16"/>
                  </a:lnTo>
                  <a:lnTo>
                    <a:pt x="309" y="4"/>
                  </a:lnTo>
                  <a:lnTo>
                    <a:pt x="3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32"/>
            <p:cNvSpPr>
              <a:spLocks noEditPoints="1"/>
            </p:cNvSpPr>
            <p:nvPr/>
          </p:nvSpPr>
          <p:spPr bwMode="auto">
            <a:xfrm>
              <a:off x="4637" y="2729"/>
              <a:ext cx="1450" cy="769"/>
            </a:xfrm>
            <a:custGeom>
              <a:avLst/>
              <a:gdLst>
                <a:gd name="T0" fmla="*/ 782 w 2901"/>
                <a:gd name="T1" fmla="*/ 543 h 1538"/>
                <a:gd name="T2" fmla="*/ 711 w 2901"/>
                <a:gd name="T3" fmla="*/ 578 h 1538"/>
                <a:gd name="T4" fmla="*/ 660 w 2901"/>
                <a:gd name="T5" fmla="*/ 639 h 1538"/>
                <a:gd name="T6" fmla="*/ 640 w 2901"/>
                <a:gd name="T7" fmla="*/ 720 h 1538"/>
                <a:gd name="T8" fmla="*/ 646 w 2901"/>
                <a:gd name="T9" fmla="*/ 883 h 1538"/>
                <a:gd name="T10" fmla="*/ 681 w 2901"/>
                <a:gd name="T11" fmla="*/ 956 h 1538"/>
                <a:gd name="T12" fmla="*/ 742 w 2901"/>
                <a:gd name="T13" fmla="*/ 1005 h 1538"/>
                <a:gd name="T14" fmla="*/ 823 w 2901"/>
                <a:gd name="T15" fmla="*/ 1023 h 1538"/>
                <a:gd name="T16" fmla="*/ 986 w 2901"/>
                <a:gd name="T17" fmla="*/ 1019 h 1538"/>
                <a:gd name="T18" fmla="*/ 1057 w 2901"/>
                <a:gd name="T19" fmla="*/ 983 h 1538"/>
                <a:gd name="T20" fmla="*/ 1106 w 2901"/>
                <a:gd name="T21" fmla="*/ 920 h 1538"/>
                <a:gd name="T22" fmla="*/ 1126 w 2901"/>
                <a:gd name="T23" fmla="*/ 842 h 1538"/>
                <a:gd name="T24" fmla="*/ 1120 w 2901"/>
                <a:gd name="T25" fmla="*/ 679 h 1538"/>
                <a:gd name="T26" fmla="*/ 1087 w 2901"/>
                <a:gd name="T27" fmla="*/ 606 h 1538"/>
                <a:gd name="T28" fmla="*/ 1024 w 2901"/>
                <a:gd name="T29" fmla="*/ 557 h 1538"/>
                <a:gd name="T30" fmla="*/ 943 w 2901"/>
                <a:gd name="T31" fmla="*/ 539 h 1538"/>
                <a:gd name="T32" fmla="*/ 365 w 2901"/>
                <a:gd name="T33" fmla="*/ 0 h 1538"/>
                <a:gd name="T34" fmla="*/ 2598 w 2901"/>
                <a:gd name="T35" fmla="*/ 4 h 1538"/>
                <a:gd name="T36" fmla="*/ 2702 w 2901"/>
                <a:gd name="T37" fmla="*/ 39 h 1538"/>
                <a:gd name="T38" fmla="*/ 2783 w 2901"/>
                <a:gd name="T39" fmla="*/ 94 h 1538"/>
                <a:gd name="T40" fmla="*/ 2856 w 2901"/>
                <a:gd name="T41" fmla="*/ 187 h 1538"/>
                <a:gd name="T42" fmla="*/ 2895 w 2901"/>
                <a:gd name="T43" fmla="*/ 301 h 1538"/>
                <a:gd name="T44" fmla="*/ 2901 w 2901"/>
                <a:gd name="T45" fmla="*/ 1174 h 1538"/>
                <a:gd name="T46" fmla="*/ 2881 w 2901"/>
                <a:gd name="T47" fmla="*/ 1296 h 1538"/>
                <a:gd name="T48" fmla="*/ 2822 w 2901"/>
                <a:gd name="T49" fmla="*/ 1398 h 1538"/>
                <a:gd name="T50" fmla="*/ 2744 w 2901"/>
                <a:gd name="T51" fmla="*/ 1473 h 1538"/>
                <a:gd name="T52" fmla="*/ 2655 w 2901"/>
                <a:gd name="T53" fmla="*/ 1518 h 1538"/>
                <a:gd name="T54" fmla="*/ 2537 w 2901"/>
                <a:gd name="T55" fmla="*/ 1538 h 1538"/>
                <a:gd name="T56" fmla="*/ 300 w 2901"/>
                <a:gd name="T57" fmla="*/ 1532 h 1538"/>
                <a:gd name="T58" fmla="*/ 181 w 2901"/>
                <a:gd name="T59" fmla="*/ 1489 h 1538"/>
                <a:gd name="T60" fmla="*/ 87 w 2901"/>
                <a:gd name="T61" fmla="*/ 1408 h 1538"/>
                <a:gd name="T62" fmla="*/ 24 w 2901"/>
                <a:gd name="T63" fmla="*/ 1300 h 1538"/>
                <a:gd name="T64" fmla="*/ 0 w 2901"/>
                <a:gd name="T65" fmla="*/ 1174 h 1538"/>
                <a:gd name="T66" fmla="*/ 6 w 2901"/>
                <a:gd name="T67" fmla="*/ 297 h 1538"/>
                <a:gd name="T68" fmla="*/ 50 w 2901"/>
                <a:gd name="T69" fmla="*/ 179 h 1538"/>
                <a:gd name="T70" fmla="*/ 130 w 2901"/>
                <a:gd name="T71" fmla="*/ 85 h 1538"/>
                <a:gd name="T72" fmla="*/ 239 w 2901"/>
                <a:gd name="T73" fmla="*/ 22 h 1538"/>
                <a:gd name="T74" fmla="*/ 365 w 2901"/>
                <a:gd name="T75" fmla="*/ 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01" h="1538">
                  <a:moveTo>
                    <a:pt x="823" y="539"/>
                  </a:moveTo>
                  <a:lnTo>
                    <a:pt x="782" y="543"/>
                  </a:lnTo>
                  <a:lnTo>
                    <a:pt x="744" y="557"/>
                  </a:lnTo>
                  <a:lnTo>
                    <a:pt x="711" y="578"/>
                  </a:lnTo>
                  <a:lnTo>
                    <a:pt x="681" y="606"/>
                  </a:lnTo>
                  <a:lnTo>
                    <a:pt x="660" y="639"/>
                  </a:lnTo>
                  <a:lnTo>
                    <a:pt x="646" y="679"/>
                  </a:lnTo>
                  <a:lnTo>
                    <a:pt x="640" y="720"/>
                  </a:lnTo>
                  <a:lnTo>
                    <a:pt x="640" y="842"/>
                  </a:lnTo>
                  <a:lnTo>
                    <a:pt x="646" y="883"/>
                  </a:lnTo>
                  <a:lnTo>
                    <a:pt x="660" y="920"/>
                  </a:lnTo>
                  <a:lnTo>
                    <a:pt x="681" y="956"/>
                  </a:lnTo>
                  <a:lnTo>
                    <a:pt x="709" y="983"/>
                  </a:lnTo>
                  <a:lnTo>
                    <a:pt x="742" y="1005"/>
                  </a:lnTo>
                  <a:lnTo>
                    <a:pt x="782" y="1019"/>
                  </a:lnTo>
                  <a:lnTo>
                    <a:pt x="823" y="1023"/>
                  </a:lnTo>
                  <a:lnTo>
                    <a:pt x="943" y="1023"/>
                  </a:lnTo>
                  <a:lnTo>
                    <a:pt x="986" y="1019"/>
                  </a:lnTo>
                  <a:lnTo>
                    <a:pt x="1024" y="1005"/>
                  </a:lnTo>
                  <a:lnTo>
                    <a:pt x="1057" y="983"/>
                  </a:lnTo>
                  <a:lnTo>
                    <a:pt x="1087" y="956"/>
                  </a:lnTo>
                  <a:lnTo>
                    <a:pt x="1106" y="920"/>
                  </a:lnTo>
                  <a:lnTo>
                    <a:pt x="1120" y="883"/>
                  </a:lnTo>
                  <a:lnTo>
                    <a:pt x="1126" y="842"/>
                  </a:lnTo>
                  <a:lnTo>
                    <a:pt x="1126" y="720"/>
                  </a:lnTo>
                  <a:lnTo>
                    <a:pt x="1120" y="679"/>
                  </a:lnTo>
                  <a:lnTo>
                    <a:pt x="1106" y="639"/>
                  </a:lnTo>
                  <a:lnTo>
                    <a:pt x="1087" y="606"/>
                  </a:lnTo>
                  <a:lnTo>
                    <a:pt x="1057" y="578"/>
                  </a:lnTo>
                  <a:lnTo>
                    <a:pt x="1024" y="557"/>
                  </a:lnTo>
                  <a:lnTo>
                    <a:pt x="986" y="543"/>
                  </a:lnTo>
                  <a:lnTo>
                    <a:pt x="943" y="539"/>
                  </a:lnTo>
                  <a:lnTo>
                    <a:pt x="823" y="539"/>
                  </a:lnTo>
                  <a:close/>
                  <a:moveTo>
                    <a:pt x="365" y="0"/>
                  </a:moveTo>
                  <a:lnTo>
                    <a:pt x="2537" y="0"/>
                  </a:lnTo>
                  <a:lnTo>
                    <a:pt x="2598" y="4"/>
                  </a:lnTo>
                  <a:lnTo>
                    <a:pt x="2655" y="20"/>
                  </a:lnTo>
                  <a:lnTo>
                    <a:pt x="2702" y="39"/>
                  </a:lnTo>
                  <a:lnTo>
                    <a:pt x="2744" y="63"/>
                  </a:lnTo>
                  <a:lnTo>
                    <a:pt x="2783" y="94"/>
                  </a:lnTo>
                  <a:lnTo>
                    <a:pt x="2822" y="138"/>
                  </a:lnTo>
                  <a:lnTo>
                    <a:pt x="2856" y="187"/>
                  </a:lnTo>
                  <a:lnTo>
                    <a:pt x="2881" y="242"/>
                  </a:lnTo>
                  <a:lnTo>
                    <a:pt x="2895" y="301"/>
                  </a:lnTo>
                  <a:lnTo>
                    <a:pt x="2901" y="364"/>
                  </a:lnTo>
                  <a:lnTo>
                    <a:pt x="2901" y="1174"/>
                  </a:lnTo>
                  <a:lnTo>
                    <a:pt x="2895" y="1237"/>
                  </a:lnTo>
                  <a:lnTo>
                    <a:pt x="2881" y="1296"/>
                  </a:lnTo>
                  <a:lnTo>
                    <a:pt x="2856" y="1349"/>
                  </a:lnTo>
                  <a:lnTo>
                    <a:pt x="2822" y="1398"/>
                  </a:lnTo>
                  <a:lnTo>
                    <a:pt x="2783" y="1442"/>
                  </a:lnTo>
                  <a:lnTo>
                    <a:pt x="2744" y="1473"/>
                  </a:lnTo>
                  <a:lnTo>
                    <a:pt x="2702" y="1499"/>
                  </a:lnTo>
                  <a:lnTo>
                    <a:pt x="2655" y="1518"/>
                  </a:lnTo>
                  <a:lnTo>
                    <a:pt x="2598" y="1532"/>
                  </a:lnTo>
                  <a:lnTo>
                    <a:pt x="2537" y="1538"/>
                  </a:lnTo>
                  <a:lnTo>
                    <a:pt x="365" y="1538"/>
                  </a:lnTo>
                  <a:lnTo>
                    <a:pt x="300" y="1532"/>
                  </a:lnTo>
                  <a:lnTo>
                    <a:pt x="239" y="1514"/>
                  </a:lnTo>
                  <a:lnTo>
                    <a:pt x="181" y="1489"/>
                  </a:lnTo>
                  <a:lnTo>
                    <a:pt x="130" y="1451"/>
                  </a:lnTo>
                  <a:lnTo>
                    <a:pt x="87" y="1408"/>
                  </a:lnTo>
                  <a:lnTo>
                    <a:pt x="50" y="1357"/>
                  </a:lnTo>
                  <a:lnTo>
                    <a:pt x="24" y="1300"/>
                  </a:lnTo>
                  <a:lnTo>
                    <a:pt x="6" y="1239"/>
                  </a:lnTo>
                  <a:lnTo>
                    <a:pt x="0" y="1174"/>
                  </a:lnTo>
                  <a:lnTo>
                    <a:pt x="0" y="364"/>
                  </a:lnTo>
                  <a:lnTo>
                    <a:pt x="6" y="297"/>
                  </a:lnTo>
                  <a:lnTo>
                    <a:pt x="24" y="236"/>
                  </a:lnTo>
                  <a:lnTo>
                    <a:pt x="50" y="179"/>
                  </a:lnTo>
                  <a:lnTo>
                    <a:pt x="87" y="128"/>
                  </a:lnTo>
                  <a:lnTo>
                    <a:pt x="130" y="85"/>
                  </a:lnTo>
                  <a:lnTo>
                    <a:pt x="181" y="49"/>
                  </a:lnTo>
                  <a:lnTo>
                    <a:pt x="239" y="22"/>
                  </a:lnTo>
                  <a:lnTo>
                    <a:pt x="300" y="6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222" name="TextBox 221"/>
          <p:cNvSpPr txBox="1"/>
          <p:nvPr/>
        </p:nvSpPr>
        <p:spPr>
          <a:xfrm>
            <a:off x="792416" y="467526"/>
            <a:ext cx="10379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62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730274" y="734671"/>
            <a:ext cx="10727066" cy="5340625"/>
            <a:chOff x="-2508" y="-1001"/>
            <a:chExt cx="12698" cy="6322"/>
          </a:xfrm>
          <a:solidFill>
            <a:schemeClr val="accent4">
              <a:lumMod val="50000"/>
              <a:alpha val="16000"/>
            </a:schemeClr>
          </a:solidFill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4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5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6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7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8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9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0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1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2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3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4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5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6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7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8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9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0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1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2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3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4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5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6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7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8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9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0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1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2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3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4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5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6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7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8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9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0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1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2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3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4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2" name="Chevron 1"/>
          <p:cNvSpPr/>
          <p:nvPr/>
        </p:nvSpPr>
        <p:spPr>
          <a:xfrm>
            <a:off x="1219199" y="3622431"/>
            <a:ext cx="1922585" cy="445477"/>
          </a:xfrm>
          <a:prstGeom prst="chevr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3188676" y="3622430"/>
            <a:ext cx="1922585" cy="445477"/>
          </a:xfrm>
          <a:prstGeom prst="chevron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</a:t>
            </a:r>
          </a:p>
        </p:txBody>
      </p:sp>
      <p:sp>
        <p:nvSpPr>
          <p:cNvPr id="4" name="Chevron 3"/>
          <p:cNvSpPr/>
          <p:nvPr/>
        </p:nvSpPr>
        <p:spPr>
          <a:xfrm>
            <a:off x="5193322" y="3622429"/>
            <a:ext cx="1922585" cy="445477"/>
          </a:xfrm>
          <a:prstGeom prst="chevron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7197968" y="3622429"/>
            <a:ext cx="1922585" cy="445477"/>
          </a:xfrm>
          <a:prstGeom prst="chevron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9167446" y="3622429"/>
            <a:ext cx="1922585" cy="445477"/>
          </a:xfrm>
          <a:prstGeom prst="chevron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all" dirty="0" smtClean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r>
              <a:rPr lang="en-US" sz="20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5451230" y="2178692"/>
            <a:ext cx="990601" cy="973016"/>
          </a:xfrm>
          <a:prstGeom prst="wedgeEllipseCallout">
            <a:avLst>
              <a:gd name="adj1" fmla="val -2721"/>
              <a:gd name="adj2" fmla="val 81192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18" name="Group 9"/>
          <p:cNvGrpSpPr>
            <a:grpSpLocks noChangeAspect="1"/>
          </p:cNvGrpSpPr>
          <p:nvPr/>
        </p:nvGrpSpPr>
        <p:grpSpPr bwMode="auto">
          <a:xfrm>
            <a:off x="5797800" y="2467334"/>
            <a:ext cx="443996" cy="395731"/>
            <a:chOff x="3953" y="351"/>
            <a:chExt cx="1849" cy="164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953" y="351"/>
              <a:ext cx="1330" cy="1648"/>
            </a:xfrm>
            <a:custGeom>
              <a:avLst/>
              <a:gdLst>
                <a:gd name="T0" fmla="*/ 285 w 2661"/>
                <a:gd name="T1" fmla="*/ 0 h 3296"/>
                <a:gd name="T2" fmla="*/ 2375 w 2661"/>
                <a:gd name="T3" fmla="*/ 0 h 3296"/>
                <a:gd name="T4" fmla="*/ 2417 w 2661"/>
                <a:gd name="T5" fmla="*/ 2 h 3296"/>
                <a:gd name="T6" fmla="*/ 2458 w 2661"/>
                <a:gd name="T7" fmla="*/ 11 h 3296"/>
                <a:gd name="T8" fmla="*/ 2495 w 2661"/>
                <a:gd name="T9" fmla="*/ 25 h 3296"/>
                <a:gd name="T10" fmla="*/ 2531 w 2661"/>
                <a:gd name="T11" fmla="*/ 44 h 3296"/>
                <a:gd name="T12" fmla="*/ 2563 w 2661"/>
                <a:gd name="T13" fmla="*/ 68 h 3296"/>
                <a:gd name="T14" fmla="*/ 2590 w 2661"/>
                <a:gd name="T15" fmla="*/ 96 h 3296"/>
                <a:gd name="T16" fmla="*/ 2614 w 2661"/>
                <a:gd name="T17" fmla="*/ 127 h 3296"/>
                <a:gd name="T18" fmla="*/ 2633 w 2661"/>
                <a:gd name="T19" fmla="*/ 161 h 3296"/>
                <a:gd name="T20" fmla="*/ 2648 w 2661"/>
                <a:gd name="T21" fmla="*/ 199 h 3296"/>
                <a:gd name="T22" fmla="*/ 2657 w 2661"/>
                <a:gd name="T23" fmla="*/ 238 h 3296"/>
                <a:gd name="T24" fmla="*/ 2661 w 2661"/>
                <a:gd name="T25" fmla="*/ 279 h 3296"/>
                <a:gd name="T26" fmla="*/ 2661 w 2661"/>
                <a:gd name="T27" fmla="*/ 436 h 3296"/>
                <a:gd name="T28" fmla="*/ 2380 w 2661"/>
                <a:gd name="T29" fmla="*/ 742 h 3296"/>
                <a:gd name="T30" fmla="*/ 2380 w 2661"/>
                <a:gd name="T31" fmla="*/ 274 h 3296"/>
                <a:gd name="T32" fmla="*/ 279 w 2661"/>
                <a:gd name="T33" fmla="*/ 274 h 3296"/>
                <a:gd name="T34" fmla="*/ 279 w 2661"/>
                <a:gd name="T35" fmla="*/ 3021 h 3296"/>
                <a:gd name="T36" fmla="*/ 2380 w 2661"/>
                <a:gd name="T37" fmla="*/ 3021 h 3296"/>
                <a:gd name="T38" fmla="*/ 2380 w 2661"/>
                <a:gd name="T39" fmla="*/ 2420 h 3296"/>
                <a:gd name="T40" fmla="*/ 2661 w 2661"/>
                <a:gd name="T41" fmla="*/ 2115 h 3296"/>
                <a:gd name="T42" fmla="*/ 2661 w 2661"/>
                <a:gd name="T43" fmla="*/ 3015 h 3296"/>
                <a:gd name="T44" fmla="*/ 2657 w 2661"/>
                <a:gd name="T45" fmla="*/ 3057 h 3296"/>
                <a:gd name="T46" fmla="*/ 2648 w 2661"/>
                <a:gd name="T47" fmla="*/ 3097 h 3296"/>
                <a:gd name="T48" fmla="*/ 2633 w 2661"/>
                <a:gd name="T49" fmla="*/ 3134 h 3296"/>
                <a:gd name="T50" fmla="*/ 2614 w 2661"/>
                <a:gd name="T51" fmla="*/ 3169 h 3296"/>
                <a:gd name="T52" fmla="*/ 2590 w 2661"/>
                <a:gd name="T53" fmla="*/ 3200 h 3296"/>
                <a:gd name="T54" fmla="*/ 2563 w 2661"/>
                <a:gd name="T55" fmla="*/ 3227 h 3296"/>
                <a:gd name="T56" fmla="*/ 2531 w 2661"/>
                <a:gd name="T57" fmla="*/ 3250 h 3296"/>
                <a:gd name="T58" fmla="*/ 2495 w 2661"/>
                <a:gd name="T59" fmla="*/ 3269 h 3296"/>
                <a:gd name="T60" fmla="*/ 2458 w 2661"/>
                <a:gd name="T61" fmla="*/ 3284 h 3296"/>
                <a:gd name="T62" fmla="*/ 2418 w 2661"/>
                <a:gd name="T63" fmla="*/ 3293 h 3296"/>
                <a:gd name="T64" fmla="*/ 2376 w 2661"/>
                <a:gd name="T65" fmla="*/ 3296 h 3296"/>
                <a:gd name="T66" fmla="*/ 285 w 2661"/>
                <a:gd name="T67" fmla="*/ 3296 h 3296"/>
                <a:gd name="T68" fmla="*/ 243 w 2661"/>
                <a:gd name="T69" fmla="*/ 3293 h 3296"/>
                <a:gd name="T70" fmla="*/ 203 w 2661"/>
                <a:gd name="T71" fmla="*/ 3284 h 3296"/>
                <a:gd name="T72" fmla="*/ 165 w 2661"/>
                <a:gd name="T73" fmla="*/ 3269 h 3296"/>
                <a:gd name="T74" fmla="*/ 130 w 2661"/>
                <a:gd name="T75" fmla="*/ 3250 h 3296"/>
                <a:gd name="T76" fmla="*/ 98 w 2661"/>
                <a:gd name="T77" fmla="*/ 3227 h 3296"/>
                <a:gd name="T78" fmla="*/ 70 w 2661"/>
                <a:gd name="T79" fmla="*/ 3200 h 3296"/>
                <a:gd name="T80" fmla="*/ 46 w 2661"/>
                <a:gd name="T81" fmla="*/ 3169 h 3296"/>
                <a:gd name="T82" fmla="*/ 26 w 2661"/>
                <a:gd name="T83" fmla="*/ 3134 h 3296"/>
                <a:gd name="T84" fmla="*/ 13 w 2661"/>
                <a:gd name="T85" fmla="*/ 3097 h 3296"/>
                <a:gd name="T86" fmla="*/ 3 w 2661"/>
                <a:gd name="T87" fmla="*/ 3057 h 3296"/>
                <a:gd name="T88" fmla="*/ 0 w 2661"/>
                <a:gd name="T89" fmla="*/ 3015 h 3296"/>
                <a:gd name="T90" fmla="*/ 0 w 2661"/>
                <a:gd name="T91" fmla="*/ 279 h 3296"/>
                <a:gd name="T92" fmla="*/ 3 w 2661"/>
                <a:gd name="T93" fmla="*/ 238 h 3296"/>
                <a:gd name="T94" fmla="*/ 13 w 2661"/>
                <a:gd name="T95" fmla="*/ 199 h 3296"/>
                <a:gd name="T96" fmla="*/ 26 w 2661"/>
                <a:gd name="T97" fmla="*/ 161 h 3296"/>
                <a:gd name="T98" fmla="*/ 46 w 2661"/>
                <a:gd name="T99" fmla="*/ 127 h 3296"/>
                <a:gd name="T100" fmla="*/ 70 w 2661"/>
                <a:gd name="T101" fmla="*/ 96 h 3296"/>
                <a:gd name="T102" fmla="*/ 98 w 2661"/>
                <a:gd name="T103" fmla="*/ 68 h 3296"/>
                <a:gd name="T104" fmla="*/ 130 w 2661"/>
                <a:gd name="T105" fmla="*/ 44 h 3296"/>
                <a:gd name="T106" fmla="*/ 165 w 2661"/>
                <a:gd name="T107" fmla="*/ 25 h 3296"/>
                <a:gd name="T108" fmla="*/ 203 w 2661"/>
                <a:gd name="T109" fmla="*/ 11 h 3296"/>
                <a:gd name="T110" fmla="*/ 243 w 2661"/>
                <a:gd name="T111" fmla="*/ 2 h 3296"/>
                <a:gd name="T112" fmla="*/ 285 w 2661"/>
                <a:gd name="T113" fmla="*/ 0 h 3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61" h="3296">
                  <a:moveTo>
                    <a:pt x="285" y="0"/>
                  </a:moveTo>
                  <a:lnTo>
                    <a:pt x="2375" y="0"/>
                  </a:lnTo>
                  <a:lnTo>
                    <a:pt x="2417" y="2"/>
                  </a:lnTo>
                  <a:lnTo>
                    <a:pt x="2458" y="11"/>
                  </a:lnTo>
                  <a:lnTo>
                    <a:pt x="2495" y="25"/>
                  </a:lnTo>
                  <a:lnTo>
                    <a:pt x="2531" y="44"/>
                  </a:lnTo>
                  <a:lnTo>
                    <a:pt x="2563" y="68"/>
                  </a:lnTo>
                  <a:lnTo>
                    <a:pt x="2590" y="96"/>
                  </a:lnTo>
                  <a:lnTo>
                    <a:pt x="2614" y="127"/>
                  </a:lnTo>
                  <a:lnTo>
                    <a:pt x="2633" y="161"/>
                  </a:lnTo>
                  <a:lnTo>
                    <a:pt x="2648" y="199"/>
                  </a:lnTo>
                  <a:lnTo>
                    <a:pt x="2657" y="238"/>
                  </a:lnTo>
                  <a:lnTo>
                    <a:pt x="2661" y="279"/>
                  </a:lnTo>
                  <a:lnTo>
                    <a:pt x="2661" y="436"/>
                  </a:lnTo>
                  <a:lnTo>
                    <a:pt x="2380" y="742"/>
                  </a:lnTo>
                  <a:lnTo>
                    <a:pt x="2380" y="274"/>
                  </a:lnTo>
                  <a:lnTo>
                    <a:pt x="279" y="274"/>
                  </a:lnTo>
                  <a:lnTo>
                    <a:pt x="279" y="3021"/>
                  </a:lnTo>
                  <a:lnTo>
                    <a:pt x="2380" y="3021"/>
                  </a:lnTo>
                  <a:lnTo>
                    <a:pt x="2380" y="2420"/>
                  </a:lnTo>
                  <a:lnTo>
                    <a:pt x="2661" y="2115"/>
                  </a:lnTo>
                  <a:lnTo>
                    <a:pt x="2661" y="3015"/>
                  </a:lnTo>
                  <a:lnTo>
                    <a:pt x="2657" y="3057"/>
                  </a:lnTo>
                  <a:lnTo>
                    <a:pt x="2648" y="3097"/>
                  </a:lnTo>
                  <a:lnTo>
                    <a:pt x="2633" y="3134"/>
                  </a:lnTo>
                  <a:lnTo>
                    <a:pt x="2614" y="3169"/>
                  </a:lnTo>
                  <a:lnTo>
                    <a:pt x="2590" y="3200"/>
                  </a:lnTo>
                  <a:lnTo>
                    <a:pt x="2563" y="3227"/>
                  </a:lnTo>
                  <a:lnTo>
                    <a:pt x="2531" y="3250"/>
                  </a:lnTo>
                  <a:lnTo>
                    <a:pt x="2495" y="3269"/>
                  </a:lnTo>
                  <a:lnTo>
                    <a:pt x="2458" y="3284"/>
                  </a:lnTo>
                  <a:lnTo>
                    <a:pt x="2418" y="3293"/>
                  </a:lnTo>
                  <a:lnTo>
                    <a:pt x="2376" y="3296"/>
                  </a:lnTo>
                  <a:lnTo>
                    <a:pt x="285" y="3296"/>
                  </a:lnTo>
                  <a:lnTo>
                    <a:pt x="243" y="3293"/>
                  </a:lnTo>
                  <a:lnTo>
                    <a:pt x="203" y="3284"/>
                  </a:lnTo>
                  <a:lnTo>
                    <a:pt x="165" y="3269"/>
                  </a:lnTo>
                  <a:lnTo>
                    <a:pt x="130" y="3250"/>
                  </a:lnTo>
                  <a:lnTo>
                    <a:pt x="98" y="3227"/>
                  </a:lnTo>
                  <a:lnTo>
                    <a:pt x="70" y="3200"/>
                  </a:lnTo>
                  <a:lnTo>
                    <a:pt x="46" y="3169"/>
                  </a:lnTo>
                  <a:lnTo>
                    <a:pt x="26" y="3134"/>
                  </a:lnTo>
                  <a:lnTo>
                    <a:pt x="13" y="3097"/>
                  </a:lnTo>
                  <a:lnTo>
                    <a:pt x="3" y="3057"/>
                  </a:lnTo>
                  <a:lnTo>
                    <a:pt x="0" y="3015"/>
                  </a:lnTo>
                  <a:lnTo>
                    <a:pt x="0" y="279"/>
                  </a:lnTo>
                  <a:lnTo>
                    <a:pt x="3" y="238"/>
                  </a:lnTo>
                  <a:lnTo>
                    <a:pt x="13" y="199"/>
                  </a:lnTo>
                  <a:lnTo>
                    <a:pt x="26" y="161"/>
                  </a:lnTo>
                  <a:lnTo>
                    <a:pt x="46" y="127"/>
                  </a:lnTo>
                  <a:lnTo>
                    <a:pt x="70" y="96"/>
                  </a:lnTo>
                  <a:lnTo>
                    <a:pt x="98" y="68"/>
                  </a:lnTo>
                  <a:lnTo>
                    <a:pt x="130" y="44"/>
                  </a:lnTo>
                  <a:lnTo>
                    <a:pt x="165" y="25"/>
                  </a:lnTo>
                  <a:lnTo>
                    <a:pt x="203" y="11"/>
                  </a:lnTo>
                  <a:lnTo>
                    <a:pt x="243" y="2"/>
                  </a:lnTo>
                  <a:lnTo>
                    <a:pt x="2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211" y="671"/>
              <a:ext cx="814" cy="138"/>
            </a:xfrm>
            <a:custGeom>
              <a:avLst/>
              <a:gdLst>
                <a:gd name="T0" fmla="*/ 141 w 1627"/>
                <a:gd name="T1" fmla="*/ 0 h 275"/>
                <a:gd name="T2" fmla="*/ 1487 w 1627"/>
                <a:gd name="T3" fmla="*/ 0 h 275"/>
                <a:gd name="T4" fmla="*/ 1515 w 1627"/>
                <a:gd name="T5" fmla="*/ 3 h 275"/>
                <a:gd name="T6" fmla="*/ 1542 w 1627"/>
                <a:gd name="T7" fmla="*/ 11 h 275"/>
                <a:gd name="T8" fmla="*/ 1565 w 1627"/>
                <a:gd name="T9" fmla="*/ 24 h 275"/>
                <a:gd name="T10" fmla="*/ 1586 w 1627"/>
                <a:gd name="T11" fmla="*/ 41 h 275"/>
                <a:gd name="T12" fmla="*/ 1603 w 1627"/>
                <a:gd name="T13" fmla="*/ 61 h 275"/>
                <a:gd name="T14" fmla="*/ 1616 w 1627"/>
                <a:gd name="T15" fmla="*/ 84 h 275"/>
                <a:gd name="T16" fmla="*/ 1624 w 1627"/>
                <a:gd name="T17" fmla="*/ 110 h 275"/>
                <a:gd name="T18" fmla="*/ 1627 w 1627"/>
                <a:gd name="T19" fmla="*/ 138 h 275"/>
                <a:gd name="T20" fmla="*/ 1624 w 1627"/>
                <a:gd name="T21" fmla="*/ 166 h 275"/>
                <a:gd name="T22" fmla="*/ 1616 w 1627"/>
                <a:gd name="T23" fmla="*/ 192 h 275"/>
                <a:gd name="T24" fmla="*/ 1603 w 1627"/>
                <a:gd name="T25" fmla="*/ 215 h 275"/>
                <a:gd name="T26" fmla="*/ 1586 w 1627"/>
                <a:gd name="T27" fmla="*/ 235 h 275"/>
                <a:gd name="T28" fmla="*/ 1565 w 1627"/>
                <a:gd name="T29" fmla="*/ 252 h 275"/>
                <a:gd name="T30" fmla="*/ 1541 w 1627"/>
                <a:gd name="T31" fmla="*/ 264 h 275"/>
                <a:gd name="T32" fmla="*/ 1514 w 1627"/>
                <a:gd name="T33" fmla="*/ 272 h 275"/>
                <a:gd name="T34" fmla="*/ 1487 w 1627"/>
                <a:gd name="T35" fmla="*/ 275 h 275"/>
                <a:gd name="T36" fmla="*/ 141 w 1627"/>
                <a:gd name="T37" fmla="*/ 275 h 275"/>
                <a:gd name="T38" fmla="*/ 112 w 1627"/>
                <a:gd name="T39" fmla="*/ 272 h 275"/>
                <a:gd name="T40" fmla="*/ 86 w 1627"/>
                <a:gd name="T41" fmla="*/ 264 h 275"/>
                <a:gd name="T42" fmla="*/ 62 w 1627"/>
                <a:gd name="T43" fmla="*/ 252 h 275"/>
                <a:gd name="T44" fmla="*/ 41 w 1627"/>
                <a:gd name="T45" fmla="*/ 235 h 275"/>
                <a:gd name="T46" fmla="*/ 24 w 1627"/>
                <a:gd name="T47" fmla="*/ 215 h 275"/>
                <a:gd name="T48" fmla="*/ 11 w 1627"/>
                <a:gd name="T49" fmla="*/ 192 h 275"/>
                <a:gd name="T50" fmla="*/ 3 w 1627"/>
                <a:gd name="T51" fmla="*/ 166 h 275"/>
                <a:gd name="T52" fmla="*/ 0 w 1627"/>
                <a:gd name="T53" fmla="*/ 138 h 275"/>
                <a:gd name="T54" fmla="*/ 3 w 1627"/>
                <a:gd name="T55" fmla="*/ 110 h 275"/>
                <a:gd name="T56" fmla="*/ 11 w 1627"/>
                <a:gd name="T57" fmla="*/ 84 h 275"/>
                <a:gd name="T58" fmla="*/ 24 w 1627"/>
                <a:gd name="T59" fmla="*/ 61 h 275"/>
                <a:gd name="T60" fmla="*/ 41 w 1627"/>
                <a:gd name="T61" fmla="*/ 41 h 275"/>
                <a:gd name="T62" fmla="*/ 62 w 1627"/>
                <a:gd name="T63" fmla="*/ 24 h 275"/>
                <a:gd name="T64" fmla="*/ 86 w 1627"/>
                <a:gd name="T65" fmla="*/ 11 h 275"/>
                <a:gd name="T66" fmla="*/ 112 w 1627"/>
                <a:gd name="T67" fmla="*/ 3 h 275"/>
                <a:gd name="T68" fmla="*/ 141 w 1627"/>
                <a:gd name="T6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7" h="275">
                  <a:moveTo>
                    <a:pt x="141" y="0"/>
                  </a:moveTo>
                  <a:lnTo>
                    <a:pt x="1487" y="0"/>
                  </a:lnTo>
                  <a:lnTo>
                    <a:pt x="1515" y="3"/>
                  </a:lnTo>
                  <a:lnTo>
                    <a:pt x="1542" y="11"/>
                  </a:lnTo>
                  <a:lnTo>
                    <a:pt x="1565" y="24"/>
                  </a:lnTo>
                  <a:lnTo>
                    <a:pt x="1586" y="41"/>
                  </a:lnTo>
                  <a:lnTo>
                    <a:pt x="1603" y="61"/>
                  </a:lnTo>
                  <a:lnTo>
                    <a:pt x="1616" y="84"/>
                  </a:lnTo>
                  <a:lnTo>
                    <a:pt x="1624" y="110"/>
                  </a:lnTo>
                  <a:lnTo>
                    <a:pt x="1627" y="138"/>
                  </a:lnTo>
                  <a:lnTo>
                    <a:pt x="1624" y="166"/>
                  </a:lnTo>
                  <a:lnTo>
                    <a:pt x="1616" y="192"/>
                  </a:lnTo>
                  <a:lnTo>
                    <a:pt x="1603" y="215"/>
                  </a:lnTo>
                  <a:lnTo>
                    <a:pt x="1586" y="235"/>
                  </a:lnTo>
                  <a:lnTo>
                    <a:pt x="1565" y="252"/>
                  </a:lnTo>
                  <a:lnTo>
                    <a:pt x="1541" y="264"/>
                  </a:lnTo>
                  <a:lnTo>
                    <a:pt x="1514" y="272"/>
                  </a:lnTo>
                  <a:lnTo>
                    <a:pt x="1487" y="275"/>
                  </a:lnTo>
                  <a:lnTo>
                    <a:pt x="141" y="275"/>
                  </a:lnTo>
                  <a:lnTo>
                    <a:pt x="112" y="272"/>
                  </a:lnTo>
                  <a:lnTo>
                    <a:pt x="86" y="264"/>
                  </a:lnTo>
                  <a:lnTo>
                    <a:pt x="62" y="252"/>
                  </a:lnTo>
                  <a:lnTo>
                    <a:pt x="41" y="235"/>
                  </a:lnTo>
                  <a:lnTo>
                    <a:pt x="24" y="215"/>
                  </a:lnTo>
                  <a:lnTo>
                    <a:pt x="11" y="192"/>
                  </a:lnTo>
                  <a:lnTo>
                    <a:pt x="3" y="166"/>
                  </a:lnTo>
                  <a:lnTo>
                    <a:pt x="0" y="138"/>
                  </a:lnTo>
                  <a:lnTo>
                    <a:pt x="3" y="110"/>
                  </a:lnTo>
                  <a:lnTo>
                    <a:pt x="11" y="84"/>
                  </a:lnTo>
                  <a:lnTo>
                    <a:pt x="24" y="61"/>
                  </a:lnTo>
                  <a:lnTo>
                    <a:pt x="41" y="41"/>
                  </a:lnTo>
                  <a:lnTo>
                    <a:pt x="62" y="24"/>
                  </a:lnTo>
                  <a:lnTo>
                    <a:pt x="86" y="11"/>
                  </a:lnTo>
                  <a:lnTo>
                    <a:pt x="112" y="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4211" y="959"/>
              <a:ext cx="717" cy="137"/>
            </a:xfrm>
            <a:custGeom>
              <a:avLst/>
              <a:gdLst>
                <a:gd name="T0" fmla="*/ 141 w 1435"/>
                <a:gd name="T1" fmla="*/ 0 h 274"/>
                <a:gd name="T2" fmla="*/ 1435 w 1435"/>
                <a:gd name="T3" fmla="*/ 0 h 274"/>
                <a:gd name="T4" fmla="*/ 1183 w 1435"/>
                <a:gd name="T5" fmla="*/ 274 h 274"/>
                <a:gd name="T6" fmla="*/ 141 w 1435"/>
                <a:gd name="T7" fmla="*/ 274 h 274"/>
                <a:gd name="T8" fmla="*/ 112 w 1435"/>
                <a:gd name="T9" fmla="*/ 272 h 274"/>
                <a:gd name="T10" fmla="*/ 86 w 1435"/>
                <a:gd name="T11" fmla="*/ 264 h 274"/>
                <a:gd name="T12" fmla="*/ 62 w 1435"/>
                <a:gd name="T13" fmla="*/ 251 h 274"/>
                <a:gd name="T14" fmla="*/ 41 w 1435"/>
                <a:gd name="T15" fmla="*/ 234 h 274"/>
                <a:gd name="T16" fmla="*/ 24 w 1435"/>
                <a:gd name="T17" fmla="*/ 214 h 274"/>
                <a:gd name="T18" fmla="*/ 11 w 1435"/>
                <a:gd name="T19" fmla="*/ 190 h 274"/>
                <a:gd name="T20" fmla="*/ 3 w 1435"/>
                <a:gd name="T21" fmla="*/ 165 h 274"/>
                <a:gd name="T22" fmla="*/ 0 w 1435"/>
                <a:gd name="T23" fmla="*/ 137 h 274"/>
                <a:gd name="T24" fmla="*/ 3 w 1435"/>
                <a:gd name="T25" fmla="*/ 110 h 274"/>
                <a:gd name="T26" fmla="*/ 11 w 1435"/>
                <a:gd name="T27" fmla="*/ 84 h 274"/>
                <a:gd name="T28" fmla="*/ 24 w 1435"/>
                <a:gd name="T29" fmla="*/ 61 h 274"/>
                <a:gd name="T30" fmla="*/ 41 w 1435"/>
                <a:gd name="T31" fmla="*/ 40 h 274"/>
                <a:gd name="T32" fmla="*/ 62 w 1435"/>
                <a:gd name="T33" fmla="*/ 24 h 274"/>
                <a:gd name="T34" fmla="*/ 86 w 1435"/>
                <a:gd name="T35" fmla="*/ 10 h 274"/>
                <a:gd name="T36" fmla="*/ 112 w 1435"/>
                <a:gd name="T37" fmla="*/ 2 h 274"/>
                <a:gd name="T38" fmla="*/ 141 w 1435"/>
                <a:gd name="T3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5" h="274">
                  <a:moveTo>
                    <a:pt x="141" y="0"/>
                  </a:moveTo>
                  <a:lnTo>
                    <a:pt x="1435" y="0"/>
                  </a:lnTo>
                  <a:lnTo>
                    <a:pt x="1183" y="274"/>
                  </a:lnTo>
                  <a:lnTo>
                    <a:pt x="141" y="274"/>
                  </a:lnTo>
                  <a:lnTo>
                    <a:pt x="112" y="272"/>
                  </a:lnTo>
                  <a:lnTo>
                    <a:pt x="86" y="264"/>
                  </a:lnTo>
                  <a:lnTo>
                    <a:pt x="62" y="251"/>
                  </a:lnTo>
                  <a:lnTo>
                    <a:pt x="41" y="234"/>
                  </a:lnTo>
                  <a:lnTo>
                    <a:pt x="24" y="214"/>
                  </a:lnTo>
                  <a:lnTo>
                    <a:pt x="11" y="190"/>
                  </a:lnTo>
                  <a:lnTo>
                    <a:pt x="3" y="165"/>
                  </a:lnTo>
                  <a:lnTo>
                    <a:pt x="0" y="137"/>
                  </a:lnTo>
                  <a:lnTo>
                    <a:pt x="3" y="110"/>
                  </a:lnTo>
                  <a:lnTo>
                    <a:pt x="11" y="84"/>
                  </a:lnTo>
                  <a:lnTo>
                    <a:pt x="24" y="61"/>
                  </a:lnTo>
                  <a:lnTo>
                    <a:pt x="41" y="40"/>
                  </a:lnTo>
                  <a:lnTo>
                    <a:pt x="62" y="24"/>
                  </a:lnTo>
                  <a:lnTo>
                    <a:pt x="86" y="10"/>
                  </a:lnTo>
                  <a:lnTo>
                    <a:pt x="112" y="2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4211" y="1243"/>
              <a:ext cx="455" cy="138"/>
            </a:xfrm>
            <a:custGeom>
              <a:avLst/>
              <a:gdLst>
                <a:gd name="T0" fmla="*/ 141 w 910"/>
                <a:gd name="T1" fmla="*/ 0 h 275"/>
                <a:gd name="T2" fmla="*/ 910 w 910"/>
                <a:gd name="T3" fmla="*/ 0 h 275"/>
                <a:gd name="T4" fmla="*/ 752 w 910"/>
                <a:gd name="T5" fmla="*/ 275 h 275"/>
                <a:gd name="T6" fmla="*/ 141 w 910"/>
                <a:gd name="T7" fmla="*/ 275 h 275"/>
                <a:gd name="T8" fmla="*/ 112 w 910"/>
                <a:gd name="T9" fmla="*/ 273 h 275"/>
                <a:gd name="T10" fmla="*/ 86 w 910"/>
                <a:gd name="T11" fmla="*/ 264 h 275"/>
                <a:gd name="T12" fmla="*/ 62 w 910"/>
                <a:gd name="T13" fmla="*/ 252 h 275"/>
                <a:gd name="T14" fmla="*/ 41 w 910"/>
                <a:gd name="T15" fmla="*/ 235 h 275"/>
                <a:gd name="T16" fmla="*/ 24 w 910"/>
                <a:gd name="T17" fmla="*/ 215 h 275"/>
                <a:gd name="T18" fmla="*/ 11 w 910"/>
                <a:gd name="T19" fmla="*/ 191 h 275"/>
                <a:gd name="T20" fmla="*/ 3 w 910"/>
                <a:gd name="T21" fmla="*/ 166 h 275"/>
                <a:gd name="T22" fmla="*/ 0 w 910"/>
                <a:gd name="T23" fmla="*/ 138 h 275"/>
                <a:gd name="T24" fmla="*/ 3 w 910"/>
                <a:gd name="T25" fmla="*/ 110 h 275"/>
                <a:gd name="T26" fmla="*/ 11 w 910"/>
                <a:gd name="T27" fmla="*/ 84 h 275"/>
                <a:gd name="T28" fmla="*/ 24 w 910"/>
                <a:gd name="T29" fmla="*/ 61 h 275"/>
                <a:gd name="T30" fmla="*/ 41 w 910"/>
                <a:gd name="T31" fmla="*/ 40 h 275"/>
                <a:gd name="T32" fmla="*/ 62 w 910"/>
                <a:gd name="T33" fmla="*/ 24 h 275"/>
                <a:gd name="T34" fmla="*/ 86 w 910"/>
                <a:gd name="T35" fmla="*/ 11 h 275"/>
                <a:gd name="T36" fmla="*/ 112 w 910"/>
                <a:gd name="T37" fmla="*/ 4 h 275"/>
                <a:gd name="T38" fmla="*/ 141 w 910"/>
                <a:gd name="T3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0" h="275">
                  <a:moveTo>
                    <a:pt x="141" y="0"/>
                  </a:moveTo>
                  <a:lnTo>
                    <a:pt x="910" y="0"/>
                  </a:lnTo>
                  <a:lnTo>
                    <a:pt x="752" y="275"/>
                  </a:lnTo>
                  <a:lnTo>
                    <a:pt x="141" y="275"/>
                  </a:lnTo>
                  <a:lnTo>
                    <a:pt x="112" y="273"/>
                  </a:lnTo>
                  <a:lnTo>
                    <a:pt x="86" y="264"/>
                  </a:lnTo>
                  <a:lnTo>
                    <a:pt x="62" y="252"/>
                  </a:lnTo>
                  <a:lnTo>
                    <a:pt x="41" y="235"/>
                  </a:lnTo>
                  <a:lnTo>
                    <a:pt x="24" y="215"/>
                  </a:lnTo>
                  <a:lnTo>
                    <a:pt x="11" y="191"/>
                  </a:lnTo>
                  <a:lnTo>
                    <a:pt x="3" y="166"/>
                  </a:lnTo>
                  <a:lnTo>
                    <a:pt x="0" y="138"/>
                  </a:lnTo>
                  <a:lnTo>
                    <a:pt x="3" y="110"/>
                  </a:lnTo>
                  <a:lnTo>
                    <a:pt x="11" y="84"/>
                  </a:lnTo>
                  <a:lnTo>
                    <a:pt x="24" y="61"/>
                  </a:lnTo>
                  <a:lnTo>
                    <a:pt x="41" y="40"/>
                  </a:lnTo>
                  <a:lnTo>
                    <a:pt x="62" y="24"/>
                  </a:lnTo>
                  <a:lnTo>
                    <a:pt x="86" y="11"/>
                  </a:lnTo>
                  <a:lnTo>
                    <a:pt x="112" y="4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4211" y="1531"/>
              <a:ext cx="333" cy="138"/>
            </a:xfrm>
            <a:custGeom>
              <a:avLst/>
              <a:gdLst>
                <a:gd name="T0" fmla="*/ 141 w 665"/>
                <a:gd name="T1" fmla="*/ 0 h 275"/>
                <a:gd name="T2" fmla="*/ 665 w 665"/>
                <a:gd name="T3" fmla="*/ 0 h 275"/>
                <a:gd name="T4" fmla="*/ 598 w 665"/>
                <a:gd name="T5" fmla="*/ 229 h 275"/>
                <a:gd name="T6" fmla="*/ 593 w 665"/>
                <a:gd name="T7" fmla="*/ 244 h 275"/>
                <a:gd name="T8" fmla="*/ 591 w 665"/>
                <a:gd name="T9" fmla="*/ 257 h 275"/>
                <a:gd name="T10" fmla="*/ 589 w 665"/>
                <a:gd name="T11" fmla="*/ 275 h 275"/>
                <a:gd name="T12" fmla="*/ 141 w 665"/>
                <a:gd name="T13" fmla="*/ 275 h 275"/>
                <a:gd name="T14" fmla="*/ 112 w 665"/>
                <a:gd name="T15" fmla="*/ 272 h 275"/>
                <a:gd name="T16" fmla="*/ 86 w 665"/>
                <a:gd name="T17" fmla="*/ 264 h 275"/>
                <a:gd name="T18" fmla="*/ 62 w 665"/>
                <a:gd name="T19" fmla="*/ 252 h 275"/>
                <a:gd name="T20" fmla="*/ 41 w 665"/>
                <a:gd name="T21" fmla="*/ 235 h 275"/>
                <a:gd name="T22" fmla="*/ 24 w 665"/>
                <a:gd name="T23" fmla="*/ 215 h 275"/>
                <a:gd name="T24" fmla="*/ 11 w 665"/>
                <a:gd name="T25" fmla="*/ 191 h 275"/>
                <a:gd name="T26" fmla="*/ 3 w 665"/>
                <a:gd name="T27" fmla="*/ 166 h 275"/>
                <a:gd name="T28" fmla="*/ 0 w 665"/>
                <a:gd name="T29" fmla="*/ 138 h 275"/>
                <a:gd name="T30" fmla="*/ 3 w 665"/>
                <a:gd name="T31" fmla="*/ 110 h 275"/>
                <a:gd name="T32" fmla="*/ 11 w 665"/>
                <a:gd name="T33" fmla="*/ 84 h 275"/>
                <a:gd name="T34" fmla="*/ 24 w 665"/>
                <a:gd name="T35" fmla="*/ 60 h 275"/>
                <a:gd name="T36" fmla="*/ 41 w 665"/>
                <a:gd name="T37" fmla="*/ 40 h 275"/>
                <a:gd name="T38" fmla="*/ 62 w 665"/>
                <a:gd name="T39" fmla="*/ 24 h 275"/>
                <a:gd name="T40" fmla="*/ 86 w 665"/>
                <a:gd name="T41" fmla="*/ 11 h 275"/>
                <a:gd name="T42" fmla="*/ 112 w 665"/>
                <a:gd name="T43" fmla="*/ 3 h 275"/>
                <a:gd name="T44" fmla="*/ 141 w 665"/>
                <a:gd name="T4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5" h="275">
                  <a:moveTo>
                    <a:pt x="141" y="0"/>
                  </a:moveTo>
                  <a:lnTo>
                    <a:pt x="665" y="0"/>
                  </a:lnTo>
                  <a:lnTo>
                    <a:pt x="598" y="229"/>
                  </a:lnTo>
                  <a:lnTo>
                    <a:pt x="593" y="244"/>
                  </a:lnTo>
                  <a:lnTo>
                    <a:pt x="591" y="257"/>
                  </a:lnTo>
                  <a:lnTo>
                    <a:pt x="589" y="275"/>
                  </a:lnTo>
                  <a:lnTo>
                    <a:pt x="141" y="275"/>
                  </a:lnTo>
                  <a:lnTo>
                    <a:pt x="112" y="272"/>
                  </a:lnTo>
                  <a:lnTo>
                    <a:pt x="86" y="264"/>
                  </a:lnTo>
                  <a:lnTo>
                    <a:pt x="62" y="252"/>
                  </a:lnTo>
                  <a:lnTo>
                    <a:pt x="41" y="235"/>
                  </a:lnTo>
                  <a:lnTo>
                    <a:pt x="24" y="215"/>
                  </a:lnTo>
                  <a:lnTo>
                    <a:pt x="11" y="191"/>
                  </a:lnTo>
                  <a:lnTo>
                    <a:pt x="3" y="166"/>
                  </a:lnTo>
                  <a:lnTo>
                    <a:pt x="0" y="138"/>
                  </a:lnTo>
                  <a:lnTo>
                    <a:pt x="3" y="110"/>
                  </a:lnTo>
                  <a:lnTo>
                    <a:pt x="11" y="84"/>
                  </a:lnTo>
                  <a:lnTo>
                    <a:pt x="24" y="60"/>
                  </a:lnTo>
                  <a:lnTo>
                    <a:pt x="41" y="40"/>
                  </a:lnTo>
                  <a:lnTo>
                    <a:pt x="62" y="24"/>
                  </a:lnTo>
                  <a:lnTo>
                    <a:pt x="86" y="11"/>
                  </a:lnTo>
                  <a:lnTo>
                    <a:pt x="112" y="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4735" y="698"/>
              <a:ext cx="840" cy="861"/>
            </a:xfrm>
            <a:custGeom>
              <a:avLst/>
              <a:gdLst>
                <a:gd name="T0" fmla="*/ 928 w 1680"/>
                <a:gd name="T1" fmla="*/ 480 h 1722"/>
                <a:gd name="T2" fmla="*/ 909 w 1680"/>
                <a:gd name="T3" fmla="*/ 492 h 1722"/>
                <a:gd name="T4" fmla="*/ 259 w 1680"/>
                <a:gd name="T5" fmla="*/ 1205 h 1722"/>
                <a:gd name="T6" fmla="*/ 257 w 1680"/>
                <a:gd name="T7" fmla="*/ 1232 h 1722"/>
                <a:gd name="T8" fmla="*/ 270 w 1680"/>
                <a:gd name="T9" fmla="*/ 1256 h 1722"/>
                <a:gd name="T10" fmla="*/ 311 w 1680"/>
                <a:gd name="T11" fmla="*/ 1290 h 1722"/>
                <a:gd name="T12" fmla="*/ 334 w 1680"/>
                <a:gd name="T13" fmla="*/ 1296 h 1722"/>
                <a:gd name="T14" fmla="*/ 357 w 1680"/>
                <a:gd name="T15" fmla="*/ 1288 h 1722"/>
                <a:gd name="T16" fmla="*/ 1007 w 1680"/>
                <a:gd name="T17" fmla="*/ 580 h 1722"/>
                <a:gd name="T18" fmla="*/ 1018 w 1680"/>
                <a:gd name="T19" fmla="*/ 555 h 1722"/>
                <a:gd name="T20" fmla="*/ 1012 w 1680"/>
                <a:gd name="T21" fmla="*/ 528 h 1722"/>
                <a:gd name="T22" fmla="*/ 973 w 1680"/>
                <a:gd name="T23" fmla="*/ 489 h 1722"/>
                <a:gd name="T24" fmla="*/ 951 w 1680"/>
                <a:gd name="T25" fmla="*/ 479 h 1722"/>
                <a:gd name="T26" fmla="*/ 1167 w 1680"/>
                <a:gd name="T27" fmla="*/ 236 h 1722"/>
                <a:gd name="T28" fmla="*/ 1140 w 1680"/>
                <a:gd name="T29" fmla="*/ 242 h 1722"/>
                <a:gd name="T30" fmla="*/ 1074 w 1680"/>
                <a:gd name="T31" fmla="*/ 311 h 1722"/>
                <a:gd name="T32" fmla="*/ 1063 w 1680"/>
                <a:gd name="T33" fmla="*/ 343 h 1722"/>
                <a:gd name="T34" fmla="*/ 1069 w 1680"/>
                <a:gd name="T35" fmla="*/ 365 h 1722"/>
                <a:gd name="T36" fmla="*/ 1109 w 1680"/>
                <a:gd name="T37" fmla="*/ 401 h 1722"/>
                <a:gd name="T38" fmla="*/ 1130 w 1680"/>
                <a:gd name="T39" fmla="*/ 413 h 1722"/>
                <a:gd name="T40" fmla="*/ 1153 w 1680"/>
                <a:gd name="T41" fmla="*/ 411 h 1722"/>
                <a:gd name="T42" fmla="*/ 1173 w 1680"/>
                <a:gd name="T43" fmla="*/ 399 h 1722"/>
                <a:gd name="T44" fmla="*/ 1221 w 1680"/>
                <a:gd name="T45" fmla="*/ 347 h 1722"/>
                <a:gd name="T46" fmla="*/ 1237 w 1680"/>
                <a:gd name="T47" fmla="*/ 325 h 1722"/>
                <a:gd name="T48" fmla="*/ 1239 w 1680"/>
                <a:gd name="T49" fmla="*/ 299 h 1722"/>
                <a:gd name="T50" fmla="*/ 1226 w 1680"/>
                <a:gd name="T51" fmla="*/ 274 h 1722"/>
                <a:gd name="T52" fmla="*/ 1181 w 1680"/>
                <a:gd name="T53" fmla="*/ 239 h 1722"/>
                <a:gd name="T54" fmla="*/ 1142 w 1680"/>
                <a:gd name="T55" fmla="*/ 0 h 1722"/>
                <a:gd name="T56" fmla="*/ 1592 w 1680"/>
                <a:gd name="T57" fmla="*/ 570 h 1722"/>
                <a:gd name="T58" fmla="*/ 538 w 1680"/>
                <a:gd name="T59" fmla="*/ 1722 h 1722"/>
                <a:gd name="T60" fmla="*/ 76 w 1680"/>
                <a:gd name="T61" fmla="*/ 1166 h 1722"/>
                <a:gd name="T62" fmla="*/ 1142 w 1680"/>
                <a:gd name="T63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0" h="1722">
                  <a:moveTo>
                    <a:pt x="939" y="477"/>
                  </a:moveTo>
                  <a:lnTo>
                    <a:pt x="928" y="480"/>
                  </a:lnTo>
                  <a:lnTo>
                    <a:pt x="917" y="484"/>
                  </a:lnTo>
                  <a:lnTo>
                    <a:pt x="909" y="492"/>
                  </a:lnTo>
                  <a:lnTo>
                    <a:pt x="267" y="1193"/>
                  </a:lnTo>
                  <a:lnTo>
                    <a:pt x="259" y="1205"/>
                  </a:lnTo>
                  <a:lnTo>
                    <a:pt x="255" y="1219"/>
                  </a:lnTo>
                  <a:lnTo>
                    <a:pt x="257" y="1232"/>
                  </a:lnTo>
                  <a:lnTo>
                    <a:pt x="261" y="1245"/>
                  </a:lnTo>
                  <a:lnTo>
                    <a:pt x="270" y="1256"/>
                  </a:lnTo>
                  <a:lnTo>
                    <a:pt x="302" y="1284"/>
                  </a:lnTo>
                  <a:lnTo>
                    <a:pt x="311" y="1290"/>
                  </a:lnTo>
                  <a:lnTo>
                    <a:pt x="323" y="1295"/>
                  </a:lnTo>
                  <a:lnTo>
                    <a:pt x="334" y="1296"/>
                  </a:lnTo>
                  <a:lnTo>
                    <a:pt x="347" y="1294"/>
                  </a:lnTo>
                  <a:lnTo>
                    <a:pt x="357" y="1288"/>
                  </a:lnTo>
                  <a:lnTo>
                    <a:pt x="366" y="1280"/>
                  </a:lnTo>
                  <a:lnTo>
                    <a:pt x="1007" y="580"/>
                  </a:lnTo>
                  <a:lnTo>
                    <a:pt x="1015" y="568"/>
                  </a:lnTo>
                  <a:lnTo>
                    <a:pt x="1018" y="555"/>
                  </a:lnTo>
                  <a:lnTo>
                    <a:pt x="1018" y="541"/>
                  </a:lnTo>
                  <a:lnTo>
                    <a:pt x="1012" y="528"/>
                  </a:lnTo>
                  <a:lnTo>
                    <a:pt x="1003" y="517"/>
                  </a:lnTo>
                  <a:lnTo>
                    <a:pt x="973" y="489"/>
                  </a:lnTo>
                  <a:lnTo>
                    <a:pt x="962" y="483"/>
                  </a:lnTo>
                  <a:lnTo>
                    <a:pt x="951" y="479"/>
                  </a:lnTo>
                  <a:lnTo>
                    <a:pt x="939" y="477"/>
                  </a:lnTo>
                  <a:close/>
                  <a:moveTo>
                    <a:pt x="1167" y="236"/>
                  </a:moveTo>
                  <a:lnTo>
                    <a:pt x="1154" y="236"/>
                  </a:lnTo>
                  <a:lnTo>
                    <a:pt x="1140" y="242"/>
                  </a:lnTo>
                  <a:lnTo>
                    <a:pt x="1129" y="250"/>
                  </a:lnTo>
                  <a:lnTo>
                    <a:pt x="1074" y="311"/>
                  </a:lnTo>
                  <a:lnTo>
                    <a:pt x="1065" y="326"/>
                  </a:lnTo>
                  <a:lnTo>
                    <a:pt x="1063" y="343"/>
                  </a:lnTo>
                  <a:lnTo>
                    <a:pt x="1065" y="354"/>
                  </a:lnTo>
                  <a:lnTo>
                    <a:pt x="1069" y="365"/>
                  </a:lnTo>
                  <a:lnTo>
                    <a:pt x="1077" y="373"/>
                  </a:lnTo>
                  <a:lnTo>
                    <a:pt x="1109" y="401"/>
                  </a:lnTo>
                  <a:lnTo>
                    <a:pt x="1118" y="408"/>
                  </a:lnTo>
                  <a:lnTo>
                    <a:pt x="1130" y="413"/>
                  </a:lnTo>
                  <a:lnTo>
                    <a:pt x="1141" y="413"/>
                  </a:lnTo>
                  <a:lnTo>
                    <a:pt x="1153" y="411"/>
                  </a:lnTo>
                  <a:lnTo>
                    <a:pt x="1164" y="406"/>
                  </a:lnTo>
                  <a:lnTo>
                    <a:pt x="1173" y="399"/>
                  </a:lnTo>
                  <a:lnTo>
                    <a:pt x="1175" y="396"/>
                  </a:lnTo>
                  <a:lnTo>
                    <a:pt x="1221" y="347"/>
                  </a:lnTo>
                  <a:lnTo>
                    <a:pt x="1229" y="337"/>
                  </a:lnTo>
                  <a:lnTo>
                    <a:pt x="1237" y="325"/>
                  </a:lnTo>
                  <a:lnTo>
                    <a:pt x="1240" y="312"/>
                  </a:lnTo>
                  <a:lnTo>
                    <a:pt x="1239" y="299"/>
                  </a:lnTo>
                  <a:lnTo>
                    <a:pt x="1235" y="285"/>
                  </a:lnTo>
                  <a:lnTo>
                    <a:pt x="1226" y="274"/>
                  </a:lnTo>
                  <a:lnTo>
                    <a:pt x="1194" y="247"/>
                  </a:lnTo>
                  <a:lnTo>
                    <a:pt x="1181" y="239"/>
                  </a:lnTo>
                  <a:lnTo>
                    <a:pt x="1167" y="236"/>
                  </a:lnTo>
                  <a:close/>
                  <a:moveTo>
                    <a:pt x="1142" y="0"/>
                  </a:moveTo>
                  <a:lnTo>
                    <a:pt x="1680" y="474"/>
                  </a:lnTo>
                  <a:lnTo>
                    <a:pt x="1592" y="570"/>
                  </a:lnTo>
                  <a:lnTo>
                    <a:pt x="615" y="1639"/>
                  </a:lnTo>
                  <a:lnTo>
                    <a:pt x="538" y="1722"/>
                  </a:lnTo>
                  <a:lnTo>
                    <a:pt x="0" y="1249"/>
                  </a:lnTo>
                  <a:lnTo>
                    <a:pt x="76" y="1166"/>
                  </a:lnTo>
                  <a:lnTo>
                    <a:pt x="1055" y="97"/>
                  </a:lnTo>
                  <a:lnTo>
                    <a:pt x="1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5332" y="598"/>
              <a:ext cx="335" cy="309"/>
            </a:xfrm>
            <a:custGeom>
              <a:avLst/>
              <a:gdLst>
                <a:gd name="T0" fmla="*/ 133 w 670"/>
                <a:gd name="T1" fmla="*/ 0 h 617"/>
                <a:gd name="T2" fmla="*/ 670 w 670"/>
                <a:gd name="T3" fmla="*/ 473 h 617"/>
                <a:gd name="T4" fmla="*/ 538 w 670"/>
                <a:gd name="T5" fmla="*/ 617 h 617"/>
                <a:gd name="T6" fmla="*/ 0 w 670"/>
                <a:gd name="T7" fmla="*/ 143 h 617"/>
                <a:gd name="T8" fmla="*/ 41 w 670"/>
                <a:gd name="T9" fmla="*/ 99 h 617"/>
                <a:gd name="T10" fmla="*/ 133 w 670"/>
                <a:gd name="T11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0" h="617">
                  <a:moveTo>
                    <a:pt x="133" y="0"/>
                  </a:moveTo>
                  <a:lnTo>
                    <a:pt x="670" y="473"/>
                  </a:lnTo>
                  <a:lnTo>
                    <a:pt x="538" y="617"/>
                  </a:lnTo>
                  <a:lnTo>
                    <a:pt x="0" y="143"/>
                  </a:lnTo>
                  <a:lnTo>
                    <a:pt x="41" y="99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5422" y="447"/>
              <a:ext cx="380" cy="361"/>
            </a:xfrm>
            <a:custGeom>
              <a:avLst/>
              <a:gdLst>
                <a:gd name="T0" fmla="*/ 295 w 758"/>
                <a:gd name="T1" fmla="*/ 134 h 721"/>
                <a:gd name="T2" fmla="*/ 201 w 758"/>
                <a:gd name="T3" fmla="*/ 237 h 721"/>
                <a:gd name="T4" fmla="*/ 528 w 758"/>
                <a:gd name="T5" fmla="*/ 524 h 721"/>
                <a:gd name="T6" fmla="*/ 621 w 758"/>
                <a:gd name="T7" fmla="*/ 421 h 721"/>
                <a:gd name="T8" fmla="*/ 295 w 758"/>
                <a:gd name="T9" fmla="*/ 134 h 721"/>
                <a:gd name="T10" fmla="*/ 288 w 758"/>
                <a:gd name="T11" fmla="*/ 0 h 721"/>
                <a:gd name="T12" fmla="*/ 318 w 758"/>
                <a:gd name="T13" fmla="*/ 1 h 721"/>
                <a:gd name="T14" fmla="*/ 348 w 758"/>
                <a:gd name="T15" fmla="*/ 9 h 721"/>
                <a:gd name="T16" fmla="*/ 376 w 758"/>
                <a:gd name="T17" fmla="*/ 21 h 721"/>
                <a:gd name="T18" fmla="*/ 401 w 758"/>
                <a:gd name="T19" fmla="*/ 39 h 721"/>
                <a:gd name="T20" fmla="*/ 706 w 758"/>
                <a:gd name="T21" fmla="*/ 307 h 721"/>
                <a:gd name="T22" fmla="*/ 726 w 758"/>
                <a:gd name="T23" fmla="*/ 330 h 721"/>
                <a:gd name="T24" fmla="*/ 742 w 758"/>
                <a:gd name="T25" fmla="*/ 355 h 721"/>
                <a:gd name="T26" fmla="*/ 752 w 758"/>
                <a:gd name="T27" fmla="*/ 385 h 721"/>
                <a:gd name="T28" fmla="*/ 758 w 758"/>
                <a:gd name="T29" fmla="*/ 414 h 721"/>
                <a:gd name="T30" fmla="*/ 756 w 758"/>
                <a:gd name="T31" fmla="*/ 444 h 721"/>
                <a:gd name="T32" fmla="*/ 749 w 758"/>
                <a:gd name="T33" fmla="*/ 473 h 721"/>
                <a:gd name="T34" fmla="*/ 736 w 758"/>
                <a:gd name="T35" fmla="*/ 500 h 721"/>
                <a:gd name="T36" fmla="*/ 718 w 758"/>
                <a:gd name="T37" fmla="*/ 524 h 721"/>
                <a:gd name="T38" fmla="*/ 538 w 758"/>
                <a:gd name="T39" fmla="*/ 721 h 721"/>
                <a:gd name="T40" fmla="*/ 0 w 758"/>
                <a:gd name="T41" fmla="*/ 248 h 721"/>
                <a:gd name="T42" fmla="*/ 180 w 758"/>
                <a:gd name="T43" fmla="*/ 51 h 721"/>
                <a:gd name="T44" fmla="*/ 203 w 758"/>
                <a:gd name="T45" fmla="*/ 31 h 721"/>
                <a:gd name="T46" fmla="*/ 229 w 758"/>
                <a:gd name="T47" fmla="*/ 16 h 721"/>
                <a:gd name="T48" fmla="*/ 258 w 758"/>
                <a:gd name="T49" fmla="*/ 4 h 721"/>
                <a:gd name="T50" fmla="*/ 288 w 758"/>
                <a:gd name="T51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8" h="721">
                  <a:moveTo>
                    <a:pt x="295" y="134"/>
                  </a:moveTo>
                  <a:lnTo>
                    <a:pt x="201" y="237"/>
                  </a:lnTo>
                  <a:lnTo>
                    <a:pt x="528" y="524"/>
                  </a:lnTo>
                  <a:lnTo>
                    <a:pt x="621" y="421"/>
                  </a:lnTo>
                  <a:lnTo>
                    <a:pt x="295" y="134"/>
                  </a:lnTo>
                  <a:close/>
                  <a:moveTo>
                    <a:pt x="288" y="0"/>
                  </a:moveTo>
                  <a:lnTo>
                    <a:pt x="318" y="1"/>
                  </a:lnTo>
                  <a:lnTo>
                    <a:pt x="348" y="9"/>
                  </a:lnTo>
                  <a:lnTo>
                    <a:pt x="376" y="21"/>
                  </a:lnTo>
                  <a:lnTo>
                    <a:pt x="401" y="39"/>
                  </a:lnTo>
                  <a:lnTo>
                    <a:pt x="706" y="307"/>
                  </a:lnTo>
                  <a:lnTo>
                    <a:pt x="726" y="330"/>
                  </a:lnTo>
                  <a:lnTo>
                    <a:pt x="742" y="355"/>
                  </a:lnTo>
                  <a:lnTo>
                    <a:pt x="752" y="385"/>
                  </a:lnTo>
                  <a:lnTo>
                    <a:pt x="758" y="414"/>
                  </a:lnTo>
                  <a:lnTo>
                    <a:pt x="756" y="444"/>
                  </a:lnTo>
                  <a:lnTo>
                    <a:pt x="749" y="473"/>
                  </a:lnTo>
                  <a:lnTo>
                    <a:pt x="736" y="500"/>
                  </a:lnTo>
                  <a:lnTo>
                    <a:pt x="718" y="524"/>
                  </a:lnTo>
                  <a:lnTo>
                    <a:pt x="538" y="721"/>
                  </a:lnTo>
                  <a:lnTo>
                    <a:pt x="0" y="248"/>
                  </a:lnTo>
                  <a:lnTo>
                    <a:pt x="180" y="51"/>
                  </a:lnTo>
                  <a:lnTo>
                    <a:pt x="203" y="31"/>
                  </a:lnTo>
                  <a:lnTo>
                    <a:pt x="229" y="16"/>
                  </a:lnTo>
                  <a:lnTo>
                    <a:pt x="258" y="4"/>
                  </a:lnTo>
                  <a:lnTo>
                    <a:pt x="2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4609" y="1358"/>
              <a:ext cx="363" cy="364"/>
            </a:xfrm>
            <a:custGeom>
              <a:avLst/>
              <a:gdLst>
                <a:gd name="T0" fmla="*/ 237 w 726"/>
                <a:gd name="T1" fmla="*/ 168 h 728"/>
                <a:gd name="T2" fmla="*/ 164 w 726"/>
                <a:gd name="T3" fmla="*/ 416 h 728"/>
                <a:gd name="T4" fmla="*/ 307 w 726"/>
                <a:gd name="T5" fmla="*/ 542 h 728"/>
                <a:gd name="T6" fmla="*/ 550 w 726"/>
                <a:gd name="T7" fmla="*/ 444 h 728"/>
                <a:gd name="T8" fmla="*/ 237 w 726"/>
                <a:gd name="T9" fmla="*/ 168 h 728"/>
                <a:gd name="T10" fmla="*/ 188 w 726"/>
                <a:gd name="T11" fmla="*/ 0 h 728"/>
                <a:gd name="T12" fmla="*/ 726 w 726"/>
                <a:gd name="T13" fmla="*/ 473 h 728"/>
                <a:gd name="T14" fmla="*/ 107 w 726"/>
                <a:gd name="T15" fmla="*/ 723 h 728"/>
                <a:gd name="T16" fmla="*/ 90 w 726"/>
                <a:gd name="T17" fmla="*/ 727 h 728"/>
                <a:gd name="T18" fmla="*/ 73 w 726"/>
                <a:gd name="T19" fmla="*/ 728 h 728"/>
                <a:gd name="T20" fmla="*/ 56 w 726"/>
                <a:gd name="T21" fmla="*/ 725 h 728"/>
                <a:gd name="T22" fmla="*/ 40 w 726"/>
                <a:gd name="T23" fmla="*/ 718 h 728"/>
                <a:gd name="T24" fmla="*/ 26 w 726"/>
                <a:gd name="T25" fmla="*/ 708 h 728"/>
                <a:gd name="T26" fmla="*/ 12 w 726"/>
                <a:gd name="T27" fmla="*/ 691 h 728"/>
                <a:gd name="T28" fmla="*/ 4 w 726"/>
                <a:gd name="T29" fmla="*/ 672 h 728"/>
                <a:gd name="T30" fmla="*/ 0 w 726"/>
                <a:gd name="T31" fmla="*/ 652 h 728"/>
                <a:gd name="T32" fmla="*/ 4 w 726"/>
                <a:gd name="T33" fmla="*/ 631 h 728"/>
                <a:gd name="T34" fmla="*/ 188 w 726"/>
                <a:gd name="T35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6" h="728">
                  <a:moveTo>
                    <a:pt x="237" y="168"/>
                  </a:moveTo>
                  <a:lnTo>
                    <a:pt x="164" y="416"/>
                  </a:lnTo>
                  <a:lnTo>
                    <a:pt x="307" y="542"/>
                  </a:lnTo>
                  <a:lnTo>
                    <a:pt x="550" y="444"/>
                  </a:lnTo>
                  <a:lnTo>
                    <a:pt x="237" y="168"/>
                  </a:lnTo>
                  <a:close/>
                  <a:moveTo>
                    <a:pt x="188" y="0"/>
                  </a:moveTo>
                  <a:lnTo>
                    <a:pt x="726" y="473"/>
                  </a:lnTo>
                  <a:lnTo>
                    <a:pt x="107" y="723"/>
                  </a:lnTo>
                  <a:lnTo>
                    <a:pt x="90" y="727"/>
                  </a:lnTo>
                  <a:lnTo>
                    <a:pt x="73" y="728"/>
                  </a:lnTo>
                  <a:lnTo>
                    <a:pt x="56" y="725"/>
                  </a:lnTo>
                  <a:lnTo>
                    <a:pt x="40" y="718"/>
                  </a:lnTo>
                  <a:lnTo>
                    <a:pt x="26" y="708"/>
                  </a:lnTo>
                  <a:lnTo>
                    <a:pt x="12" y="691"/>
                  </a:lnTo>
                  <a:lnTo>
                    <a:pt x="4" y="672"/>
                  </a:lnTo>
                  <a:lnTo>
                    <a:pt x="0" y="652"/>
                  </a:lnTo>
                  <a:lnTo>
                    <a:pt x="4" y="631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1965689" y="2404905"/>
            <a:ext cx="429601" cy="451864"/>
          </a:xfrm>
          <a:custGeom>
            <a:avLst/>
            <a:gdLst>
              <a:gd name="T0" fmla="*/ 586 w 4555"/>
              <a:gd name="T1" fmla="*/ 630 h 3948"/>
              <a:gd name="T2" fmla="*/ 352 w 4555"/>
              <a:gd name="T3" fmla="*/ 862 h 3948"/>
              <a:gd name="T4" fmla="*/ 289 w 4555"/>
              <a:gd name="T5" fmla="*/ 1198 h 3948"/>
              <a:gd name="T6" fmla="*/ 429 w 4555"/>
              <a:gd name="T7" fmla="*/ 1502 h 3948"/>
              <a:gd name="T8" fmla="*/ 714 w 4555"/>
              <a:gd name="T9" fmla="*/ 1674 h 3948"/>
              <a:gd name="T10" fmla="*/ 1060 w 4555"/>
              <a:gd name="T11" fmla="*/ 1653 h 3948"/>
              <a:gd name="T12" fmla="*/ 1322 w 4555"/>
              <a:gd name="T13" fmla="*/ 1449 h 3948"/>
              <a:gd name="T14" fmla="*/ 1423 w 4555"/>
              <a:gd name="T15" fmla="*/ 1127 h 3948"/>
              <a:gd name="T16" fmla="*/ 1322 w 4555"/>
              <a:gd name="T17" fmla="*/ 805 h 3948"/>
              <a:gd name="T18" fmla="*/ 1060 w 4555"/>
              <a:gd name="T19" fmla="*/ 601 h 3948"/>
              <a:gd name="T20" fmla="*/ 2627 w 4555"/>
              <a:gd name="T21" fmla="*/ 284 h 3948"/>
              <a:gd name="T22" fmla="*/ 2284 w 4555"/>
              <a:gd name="T23" fmla="*/ 416 h 3948"/>
              <a:gd name="T24" fmla="*/ 2055 w 4555"/>
              <a:gd name="T25" fmla="*/ 695 h 3948"/>
              <a:gd name="T26" fmla="*/ 1995 w 4555"/>
              <a:gd name="T27" fmla="*/ 1063 h 3948"/>
              <a:gd name="T28" fmla="*/ 2128 w 4555"/>
              <a:gd name="T29" fmla="*/ 1404 h 3948"/>
              <a:gd name="T30" fmla="*/ 2410 w 4555"/>
              <a:gd name="T31" fmla="*/ 1630 h 3948"/>
              <a:gd name="T32" fmla="*/ 2783 w 4555"/>
              <a:gd name="T33" fmla="*/ 1690 h 3948"/>
              <a:gd name="T34" fmla="*/ 3126 w 4555"/>
              <a:gd name="T35" fmla="*/ 1556 h 3948"/>
              <a:gd name="T36" fmla="*/ 3355 w 4555"/>
              <a:gd name="T37" fmla="*/ 1279 h 3948"/>
              <a:gd name="T38" fmla="*/ 3413 w 4555"/>
              <a:gd name="T39" fmla="*/ 911 h 3948"/>
              <a:gd name="T40" fmla="*/ 3280 w 4555"/>
              <a:gd name="T41" fmla="*/ 569 h 3948"/>
              <a:gd name="T42" fmla="*/ 2998 w 4555"/>
              <a:gd name="T43" fmla="*/ 343 h 3948"/>
              <a:gd name="T44" fmla="*/ 2704 w 4555"/>
              <a:gd name="T45" fmla="*/ 0 h 3948"/>
              <a:gd name="T46" fmla="*/ 3052 w 4555"/>
              <a:gd name="T47" fmla="*/ 62 h 3948"/>
              <a:gd name="T48" fmla="*/ 3409 w 4555"/>
              <a:gd name="T49" fmla="*/ 288 h 3948"/>
              <a:gd name="T50" fmla="*/ 3639 w 4555"/>
              <a:gd name="T51" fmla="*/ 643 h 3948"/>
              <a:gd name="T52" fmla="*/ 3697 w 4555"/>
              <a:gd name="T53" fmla="*/ 1076 h 3948"/>
              <a:gd name="T54" fmla="*/ 3568 w 4555"/>
              <a:gd name="T55" fmla="*/ 1479 h 3948"/>
              <a:gd name="T56" fmla="*/ 3286 w 4555"/>
              <a:gd name="T57" fmla="*/ 1784 h 3948"/>
              <a:gd name="T58" fmla="*/ 3362 w 4555"/>
              <a:gd name="T59" fmla="*/ 2017 h 3948"/>
              <a:gd name="T60" fmla="*/ 4270 w 4555"/>
              <a:gd name="T61" fmla="*/ 1692 h 3948"/>
              <a:gd name="T62" fmla="*/ 4472 w 4555"/>
              <a:gd name="T63" fmla="*/ 1774 h 3948"/>
              <a:gd name="T64" fmla="*/ 4555 w 4555"/>
              <a:gd name="T65" fmla="*/ 1973 h 3948"/>
              <a:gd name="T66" fmla="*/ 4500 w 4555"/>
              <a:gd name="T67" fmla="*/ 3832 h 3948"/>
              <a:gd name="T68" fmla="*/ 4316 w 4555"/>
              <a:gd name="T69" fmla="*/ 3943 h 3948"/>
              <a:gd name="T70" fmla="*/ 3377 w 4555"/>
              <a:gd name="T71" fmla="*/ 3588 h 3948"/>
              <a:gd name="T72" fmla="*/ 3172 w 4555"/>
              <a:gd name="T73" fmla="*/ 3846 h 3948"/>
              <a:gd name="T74" fmla="*/ 2847 w 4555"/>
              <a:gd name="T75" fmla="*/ 3948 h 3948"/>
              <a:gd name="T76" fmla="*/ 301 w 4555"/>
              <a:gd name="T77" fmla="*/ 3881 h 3948"/>
              <a:gd name="T78" fmla="*/ 67 w 4555"/>
              <a:gd name="T79" fmla="*/ 3649 h 3948"/>
              <a:gd name="T80" fmla="*/ 0 w 4555"/>
              <a:gd name="T81" fmla="*/ 2256 h 3948"/>
              <a:gd name="T82" fmla="*/ 101 w 4555"/>
              <a:gd name="T83" fmla="*/ 1938 h 3948"/>
              <a:gd name="T84" fmla="*/ 238 w 4555"/>
              <a:gd name="T85" fmla="*/ 1709 h 3948"/>
              <a:gd name="T86" fmla="*/ 36 w 4555"/>
              <a:gd name="T87" fmla="*/ 1372 h 3948"/>
              <a:gd name="T88" fmla="*/ 17 w 4555"/>
              <a:gd name="T89" fmla="*/ 956 h 3948"/>
              <a:gd name="T90" fmla="*/ 195 w 4555"/>
              <a:gd name="T91" fmla="*/ 590 h 3948"/>
              <a:gd name="T92" fmla="*/ 521 w 4555"/>
              <a:gd name="T93" fmla="*/ 348 h 3948"/>
              <a:gd name="T94" fmla="*/ 942 w 4555"/>
              <a:gd name="T95" fmla="*/ 287 h 3948"/>
              <a:gd name="T96" fmla="*/ 1332 w 4555"/>
              <a:gd name="T97" fmla="*/ 426 h 3948"/>
              <a:gd name="T98" fmla="*/ 1605 w 4555"/>
              <a:gd name="T99" fmla="*/ 724 h 3948"/>
              <a:gd name="T100" fmla="*/ 1709 w 4555"/>
              <a:gd name="T101" fmla="*/ 1127 h 3948"/>
              <a:gd name="T102" fmla="*/ 1616 w 4555"/>
              <a:gd name="T103" fmla="*/ 1505 h 3948"/>
              <a:gd name="T104" fmla="*/ 1950 w 4555"/>
              <a:gd name="T105" fmla="*/ 1630 h 3948"/>
              <a:gd name="T106" fmla="*/ 1745 w 4555"/>
              <a:gd name="T107" fmla="*/ 1252 h 3948"/>
              <a:gd name="T108" fmla="*/ 1724 w 4555"/>
              <a:gd name="T109" fmla="*/ 809 h 3948"/>
              <a:gd name="T110" fmla="*/ 1891 w 4555"/>
              <a:gd name="T111" fmla="*/ 418 h 3948"/>
              <a:gd name="T112" fmla="*/ 2201 w 4555"/>
              <a:gd name="T113" fmla="*/ 134 h 3948"/>
              <a:gd name="T114" fmla="*/ 2613 w 4555"/>
              <a:gd name="T115" fmla="*/ 4 h 3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55" h="3948">
                <a:moveTo>
                  <a:pt x="854" y="563"/>
                </a:moveTo>
                <a:lnTo>
                  <a:pt x="782" y="568"/>
                </a:lnTo>
                <a:lnTo>
                  <a:pt x="714" y="581"/>
                </a:lnTo>
                <a:lnTo>
                  <a:pt x="648" y="601"/>
                </a:lnTo>
                <a:lnTo>
                  <a:pt x="586" y="630"/>
                </a:lnTo>
                <a:lnTo>
                  <a:pt x="528" y="665"/>
                </a:lnTo>
                <a:lnTo>
                  <a:pt x="477" y="706"/>
                </a:lnTo>
                <a:lnTo>
                  <a:pt x="429" y="754"/>
                </a:lnTo>
                <a:lnTo>
                  <a:pt x="387" y="805"/>
                </a:lnTo>
                <a:lnTo>
                  <a:pt x="352" y="862"/>
                </a:lnTo>
                <a:lnTo>
                  <a:pt x="324" y="923"/>
                </a:lnTo>
                <a:lnTo>
                  <a:pt x="303" y="988"/>
                </a:lnTo>
                <a:lnTo>
                  <a:pt x="289" y="1056"/>
                </a:lnTo>
                <a:lnTo>
                  <a:pt x="285" y="1127"/>
                </a:lnTo>
                <a:lnTo>
                  <a:pt x="289" y="1198"/>
                </a:lnTo>
                <a:lnTo>
                  <a:pt x="303" y="1266"/>
                </a:lnTo>
                <a:lnTo>
                  <a:pt x="324" y="1331"/>
                </a:lnTo>
                <a:lnTo>
                  <a:pt x="352" y="1392"/>
                </a:lnTo>
                <a:lnTo>
                  <a:pt x="387" y="1449"/>
                </a:lnTo>
                <a:lnTo>
                  <a:pt x="429" y="1502"/>
                </a:lnTo>
                <a:lnTo>
                  <a:pt x="477" y="1549"/>
                </a:lnTo>
                <a:lnTo>
                  <a:pt x="528" y="1591"/>
                </a:lnTo>
                <a:lnTo>
                  <a:pt x="586" y="1626"/>
                </a:lnTo>
                <a:lnTo>
                  <a:pt x="648" y="1653"/>
                </a:lnTo>
                <a:lnTo>
                  <a:pt x="714" y="1674"/>
                </a:lnTo>
                <a:lnTo>
                  <a:pt x="782" y="1688"/>
                </a:lnTo>
                <a:lnTo>
                  <a:pt x="854" y="1692"/>
                </a:lnTo>
                <a:lnTo>
                  <a:pt x="925" y="1688"/>
                </a:lnTo>
                <a:lnTo>
                  <a:pt x="994" y="1674"/>
                </a:lnTo>
                <a:lnTo>
                  <a:pt x="1060" y="1653"/>
                </a:lnTo>
                <a:lnTo>
                  <a:pt x="1121" y="1626"/>
                </a:lnTo>
                <a:lnTo>
                  <a:pt x="1179" y="1591"/>
                </a:lnTo>
                <a:lnTo>
                  <a:pt x="1232" y="1549"/>
                </a:lnTo>
                <a:lnTo>
                  <a:pt x="1280" y="1502"/>
                </a:lnTo>
                <a:lnTo>
                  <a:pt x="1322" y="1449"/>
                </a:lnTo>
                <a:lnTo>
                  <a:pt x="1357" y="1392"/>
                </a:lnTo>
                <a:lnTo>
                  <a:pt x="1385" y="1331"/>
                </a:lnTo>
                <a:lnTo>
                  <a:pt x="1406" y="1266"/>
                </a:lnTo>
                <a:lnTo>
                  <a:pt x="1419" y="1198"/>
                </a:lnTo>
                <a:lnTo>
                  <a:pt x="1423" y="1127"/>
                </a:lnTo>
                <a:lnTo>
                  <a:pt x="1419" y="1056"/>
                </a:lnTo>
                <a:lnTo>
                  <a:pt x="1406" y="988"/>
                </a:lnTo>
                <a:lnTo>
                  <a:pt x="1385" y="923"/>
                </a:lnTo>
                <a:lnTo>
                  <a:pt x="1357" y="862"/>
                </a:lnTo>
                <a:lnTo>
                  <a:pt x="1322" y="805"/>
                </a:lnTo>
                <a:lnTo>
                  <a:pt x="1280" y="754"/>
                </a:lnTo>
                <a:lnTo>
                  <a:pt x="1232" y="706"/>
                </a:lnTo>
                <a:lnTo>
                  <a:pt x="1179" y="665"/>
                </a:lnTo>
                <a:lnTo>
                  <a:pt x="1121" y="630"/>
                </a:lnTo>
                <a:lnTo>
                  <a:pt x="1060" y="601"/>
                </a:lnTo>
                <a:lnTo>
                  <a:pt x="994" y="581"/>
                </a:lnTo>
                <a:lnTo>
                  <a:pt x="925" y="568"/>
                </a:lnTo>
                <a:lnTo>
                  <a:pt x="854" y="563"/>
                </a:lnTo>
                <a:close/>
                <a:moveTo>
                  <a:pt x="2704" y="280"/>
                </a:moveTo>
                <a:lnTo>
                  <a:pt x="2627" y="284"/>
                </a:lnTo>
                <a:lnTo>
                  <a:pt x="2551" y="297"/>
                </a:lnTo>
                <a:lnTo>
                  <a:pt x="2478" y="316"/>
                </a:lnTo>
                <a:lnTo>
                  <a:pt x="2410" y="343"/>
                </a:lnTo>
                <a:lnTo>
                  <a:pt x="2344" y="376"/>
                </a:lnTo>
                <a:lnTo>
                  <a:pt x="2284" y="416"/>
                </a:lnTo>
                <a:lnTo>
                  <a:pt x="2226" y="462"/>
                </a:lnTo>
                <a:lnTo>
                  <a:pt x="2176" y="513"/>
                </a:lnTo>
                <a:lnTo>
                  <a:pt x="2129" y="569"/>
                </a:lnTo>
                <a:lnTo>
                  <a:pt x="2089" y="630"/>
                </a:lnTo>
                <a:lnTo>
                  <a:pt x="2055" y="695"/>
                </a:lnTo>
                <a:lnTo>
                  <a:pt x="2027" y="763"/>
                </a:lnTo>
                <a:lnTo>
                  <a:pt x="2007" y="836"/>
                </a:lnTo>
                <a:lnTo>
                  <a:pt x="1995" y="911"/>
                </a:lnTo>
                <a:lnTo>
                  <a:pt x="1991" y="987"/>
                </a:lnTo>
                <a:lnTo>
                  <a:pt x="1995" y="1063"/>
                </a:lnTo>
                <a:lnTo>
                  <a:pt x="2007" y="1138"/>
                </a:lnTo>
                <a:lnTo>
                  <a:pt x="2027" y="1210"/>
                </a:lnTo>
                <a:lnTo>
                  <a:pt x="2055" y="1279"/>
                </a:lnTo>
                <a:lnTo>
                  <a:pt x="2089" y="1344"/>
                </a:lnTo>
                <a:lnTo>
                  <a:pt x="2128" y="1404"/>
                </a:lnTo>
                <a:lnTo>
                  <a:pt x="2174" y="1460"/>
                </a:lnTo>
                <a:lnTo>
                  <a:pt x="2226" y="1512"/>
                </a:lnTo>
                <a:lnTo>
                  <a:pt x="2284" y="1556"/>
                </a:lnTo>
                <a:lnTo>
                  <a:pt x="2344" y="1597"/>
                </a:lnTo>
                <a:lnTo>
                  <a:pt x="2410" y="1630"/>
                </a:lnTo>
                <a:lnTo>
                  <a:pt x="2478" y="1658"/>
                </a:lnTo>
                <a:lnTo>
                  <a:pt x="2551" y="1677"/>
                </a:lnTo>
                <a:lnTo>
                  <a:pt x="2627" y="1690"/>
                </a:lnTo>
                <a:lnTo>
                  <a:pt x="2704" y="1694"/>
                </a:lnTo>
                <a:lnTo>
                  <a:pt x="2783" y="1690"/>
                </a:lnTo>
                <a:lnTo>
                  <a:pt x="2857" y="1677"/>
                </a:lnTo>
                <a:lnTo>
                  <a:pt x="2930" y="1658"/>
                </a:lnTo>
                <a:lnTo>
                  <a:pt x="2998" y="1630"/>
                </a:lnTo>
                <a:lnTo>
                  <a:pt x="3064" y="1597"/>
                </a:lnTo>
                <a:lnTo>
                  <a:pt x="3126" y="1556"/>
                </a:lnTo>
                <a:lnTo>
                  <a:pt x="3182" y="1512"/>
                </a:lnTo>
                <a:lnTo>
                  <a:pt x="3234" y="1460"/>
                </a:lnTo>
                <a:lnTo>
                  <a:pt x="3280" y="1404"/>
                </a:lnTo>
                <a:lnTo>
                  <a:pt x="3320" y="1344"/>
                </a:lnTo>
                <a:lnTo>
                  <a:pt x="3355" y="1279"/>
                </a:lnTo>
                <a:lnTo>
                  <a:pt x="3381" y="1210"/>
                </a:lnTo>
                <a:lnTo>
                  <a:pt x="3401" y="1138"/>
                </a:lnTo>
                <a:lnTo>
                  <a:pt x="3413" y="1063"/>
                </a:lnTo>
                <a:lnTo>
                  <a:pt x="3418" y="987"/>
                </a:lnTo>
                <a:lnTo>
                  <a:pt x="3413" y="911"/>
                </a:lnTo>
                <a:lnTo>
                  <a:pt x="3401" y="836"/>
                </a:lnTo>
                <a:lnTo>
                  <a:pt x="3381" y="763"/>
                </a:lnTo>
                <a:lnTo>
                  <a:pt x="3355" y="695"/>
                </a:lnTo>
                <a:lnTo>
                  <a:pt x="3320" y="630"/>
                </a:lnTo>
                <a:lnTo>
                  <a:pt x="3280" y="569"/>
                </a:lnTo>
                <a:lnTo>
                  <a:pt x="3234" y="513"/>
                </a:lnTo>
                <a:lnTo>
                  <a:pt x="3182" y="462"/>
                </a:lnTo>
                <a:lnTo>
                  <a:pt x="3126" y="416"/>
                </a:lnTo>
                <a:lnTo>
                  <a:pt x="3064" y="376"/>
                </a:lnTo>
                <a:lnTo>
                  <a:pt x="2998" y="343"/>
                </a:lnTo>
                <a:lnTo>
                  <a:pt x="2930" y="316"/>
                </a:lnTo>
                <a:lnTo>
                  <a:pt x="2857" y="297"/>
                </a:lnTo>
                <a:lnTo>
                  <a:pt x="2783" y="284"/>
                </a:lnTo>
                <a:lnTo>
                  <a:pt x="2704" y="280"/>
                </a:lnTo>
                <a:close/>
                <a:moveTo>
                  <a:pt x="2704" y="0"/>
                </a:moveTo>
                <a:lnTo>
                  <a:pt x="2704" y="0"/>
                </a:lnTo>
                <a:lnTo>
                  <a:pt x="2795" y="4"/>
                </a:lnTo>
                <a:lnTo>
                  <a:pt x="2884" y="16"/>
                </a:lnTo>
                <a:lnTo>
                  <a:pt x="2969" y="34"/>
                </a:lnTo>
                <a:lnTo>
                  <a:pt x="3052" y="62"/>
                </a:lnTo>
                <a:lnTo>
                  <a:pt x="3132" y="95"/>
                </a:lnTo>
                <a:lnTo>
                  <a:pt x="3207" y="134"/>
                </a:lnTo>
                <a:lnTo>
                  <a:pt x="3279" y="180"/>
                </a:lnTo>
                <a:lnTo>
                  <a:pt x="3346" y="231"/>
                </a:lnTo>
                <a:lnTo>
                  <a:pt x="3409" y="288"/>
                </a:lnTo>
                <a:lnTo>
                  <a:pt x="3467" y="351"/>
                </a:lnTo>
                <a:lnTo>
                  <a:pt x="3519" y="418"/>
                </a:lnTo>
                <a:lnTo>
                  <a:pt x="3565" y="488"/>
                </a:lnTo>
                <a:lnTo>
                  <a:pt x="3605" y="563"/>
                </a:lnTo>
                <a:lnTo>
                  <a:pt x="3639" y="643"/>
                </a:lnTo>
                <a:lnTo>
                  <a:pt x="3666" y="724"/>
                </a:lnTo>
                <a:lnTo>
                  <a:pt x="3685" y="809"/>
                </a:lnTo>
                <a:lnTo>
                  <a:pt x="3697" y="897"/>
                </a:lnTo>
                <a:lnTo>
                  <a:pt x="3701" y="987"/>
                </a:lnTo>
                <a:lnTo>
                  <a:pt x="3697" y="1076"/>
                </a:lnTo>
                <a:lnTo>
                  <a:pt x="3685" y="1162"/>
                </a:lnTo>
                <a:lnTo>
                  <a:pt x="3666" y="1245"/>
                </a:lnTo>
                <a:lnTo>
                  <a:pt x="3639" y="1327"/>
                </a:lnTo>
                <a:lnTo>
                  <a:pt x="3607" y="1404"/>
                </a:lnTo>
                <a:lnTo>
                  <a:pt x="3568" y="1479"/>
                </a:lnTo>
                <a:lnTo>
                  <a:pt x="3521" y="1548"/>
                </a:lnTo>
                <a:lnTo>
                  <a:pt x="3471" y="1615"/>
                </a:lnTo>
                <a:lnTo>
                  <a:pt x="3413" y="1676"/>
                </a:lnTo>
                <a:lnTo>
                  <a:pt x="3352" y="1733"/>
                </a:lnTo>
                <a:lnTo>
                  <a:pt x="3286" y="1784"/>
                </a:lnTo>
                <a:lnTo>
                  <a:pt x="3216" y="1830"/>
                </a:lnTo>
                <a:lnTo>
                  <a:pt x="3259" y="1870"/>
                </a:lnTo>
                <a:lnTo>
                  <a:pt x="3298" y="1916"/>
                </a:lnTo>
                <a:lnTo>
                  <a:pt x="3332" y="1965"/>
                </a:lnTo>
                <a:lnTo>
                  <a:pt x="3362" y="2017"/>
                </a:lnTo>
                <a:lnTo>
                  <a:pt x="3385" y="2073"/>
                </a:lnTo>
                <a:lnTo>
                  <a:pt x="3402" y="2131"/>
                </a:lnTo>
                <a:lnTo>
                  <a:pt x="3412" y="2192"/>
                </a:lnTo>
                <a:lnTo>
                  <a:pt x="3416" y="2256"/>
                </a:lnTo>
                <a:lnTo>
                  <a:pt x="4270" y="1692"/>
                </a:lnTo>
                <a:lnTo>
                  <a:pt x="4316" y="1695"/>
                </a:lnTo>
                <a:lnTo>
                  <a:pt x="4360" y="1706"/>
                </a:lnTo>
                <a:lnTo>
                  <a:pt x="4400" y="1723"/>
                </a:lnTo>
                <a:lnTo>
                  <a:pt x="4438" y="1747"/>
                </a:lnTo>
                <a:lnTo>
                  <a:pt x="4472" y="1774"/>
                </a:lnTo>
                <a:lnTo>
                  <a:pt x="4500" y="1808"/>
                </a:lnTo>
                <a:lnTo>
                  <a:pt x="4524" y="1844"/>
                </a:lnTo>
                <a:lnTo>
                  <a:pt x="4540" y="1884"/>
                </a:lnTo>
                <a:lnTo>
                  <a:pt x="4552" y="1928"/>
                </a:lnTo>
                <a:lnTo>
                  <a:pt x="4555" y="1973"/>
                </a:lnTo>
                <a:lnTo>
                  <a:pt x="4555" y="3666"/>
                </a:lnTo>
                <a:lnTo>
                  <a:pt x="4552" y="3712"/>
                </a:lnTo>
                <a:lnTo>
                  <a:pt x="4540" y="3755"/>
                </a:lnTo>
                <a:lnTo>
                  <a:pt x="4524" y="3795"/>
                </a:lnTo>
                <a:lnTo>
                  <a:pt x="4500" y="3832"/>
                </a:lnTo>
                <a:lnTo>
                  <a:pt x="4472" y="3866"/>
                </a:lnTo>
                <a:lnTo>
                  <a:pt x="4438" y="3893"/>
                </a:lnTo>
                <a:lnTo>
                  <a:pt x="4400" y="3916"/>
                </a:lnTo>
                <a:lnTo>
                  <a:pt x="4360" y="3934"/>
                </a:lnTo>
                <a:lnTo>
                  <a:pt x="4316" y="3943"/>
                </a:lnTo>
                <a:lnTo>
                  <a:pt x="4270" y="3948"/>
                </a:lnTo>
                <a:lnTo>
                  <a:pt x="3416" y="3384"/>
                </a:lnTo>
                <a:lnTo>
                  <a:pt x="3412" y="3455"/>
                </a:lnTo>
                <a:lnTo>
                  <a:pt x="3398" y="3523"/>
                </a:lnTo>
                <a:lnTo>
                  <a:pt x="3377" y="3588"/>
                </a:lnTo>
                <a:lnTo>
                  <a:pt x="3349" y="3649"/>
                </a:lnTo>
                <a:lnTo>
                  <a:pt x="3314" y="3706"/>
                </a:lnTo>
                <a:lnTo>
                  <a:pt x="3272" y="3759"/>
                </a:lnTo>
                <a:lnTo>
                  <a:pt x="3224" y="3806"/>
                </a:lnTo>
                <a:lnTo>
                  <a:pt x="3172" y="3846"/>
                </a:lnTo>
                <a:lnTo>
                  <a:pt x="3115" y="3881"/>
                </a:lnTo>
                <a:lnTo>
                  <a:pt x="3052" y="3910"/>
                </a:lnTo>
                <a:lnTo>
                  <a:pt x="2987" y="3931"/>
                </a:lnTo>
                <a:lnTo>
                  <a:pt x="2919" y="3943"/>
                </a:lnTo>
                <a:lnTo>
                  <a:pt x="2847" y="3948"/>
                </a:lnTo>
                <a:lnTo>
                  <a:pt x="569" y="3948"/>
                </a:lnTo>
                <a:lnTo>
                  <a:pt x="498" y="3943"/>
                </a:lnTo>
                <a:lnTo>
                  <a:pt x="429" y="3931"/>
                </a:lnTo>
                <a:lnTo>
                  <a:pt x="363" y="3910"/>
                </a:lnTo>
                <a:lnTo>
                  <a:pt x="301" y="3881"/>
                </a:lnTo>
                <a:lnTo>
                  <a:pt x="244" y="3846"/>
                </a:lnTo>
                <a:lnTo>
                  <a:pt x="191" y="3806"/>
                </a:lnTo>
                <a:lnTo>
                  <a:pt x="144" y="3759"/>
                </a:lnTo>
                <a:lnTo>
                  <a:pt x="102" y="3706"/>
                </a:lnTo>
                <a:lnTo>
                  <a:pt x="67" y="3649"/>
                </a:lnTo>
                <a:lnTo>
                  <a:pt x="38" y="3588"/>
                </a:lnTo>
                <a:lnTo>
                  <a:pt x="17" y="3523"/>
                </a:lnTo>
                <a:lnTo>
                  <a:pt x="4" y="3455"/>
                </a:lnTo>
                <a:lnTo>
                  <a:pt x="0" y="3384"/>
                </a:lnTo>
                <a:lnTo>
                  <a:pt x="0" y="2256"/>
                </a:lnTo>
                <a:lnTo>
                  <a:pt x="4" y="2187"/>
                </a:lnTo>
                <a:lnTo>
                  <a:pt x="17" y="2119"/>
                </a:lnTo>
                <a:lnTo>
                  <a:pt x="38" y="2055"/>
                </a:lnTo>
                <a:lnTo>
                  <a:pt x="66" y="1995"/>
                </a:lnTo>
                <a:lnTo>
                  <a:pt x="101" y="1938"/>
                </a:lnTo>
                <a:lnTo>
                  <a:pt x="142" y="1887"/>
                </a:lnTo>
                <a:lnTo>
                  <a:pt x="188" y="1840"/>
                </a:lnTo>
                <a:lnTo>
                  <a:pt x="240" y="1799"/>
                </a:lnTo>
                <a:lnTo>
                  <a:pt x="296" y="1763"/>
                </a:lnTo>
                <a:lnTo>
                  <a:pt x="238" y="1709"/>
                </a:lnTo>
                <a:lnTo>
                  <a:pt x="186" y="1651"/>
                </a:lnTo>
                <a:lnTo>
                  <a:pt x="139" y="1587"/>
                </a:lnTo>
                <a:lnTo>
                  <a:pt x="98" y="1519"/>
                </a:lnTo>
                <a:lnTo>
                  <a:pt x="64" y="1447"/>
                </a:lnTo>
                <a:lnTo>
                  <a:pt x="36" y="1372"/>
                </a:lnTo>
                <a:lnTo>
                  <a:pt x="17" y="1292"/>
                </a:lnTo>
                <a:lnTo>
                  <a:pt x="4" y="1212"/>
                </a:lnTo>
                <a:lnTo>
                  <a:pt x="0" y="1127"/>
                </a:lnTo>
                <a:lnTo>
                  <a:pt x="4" y="1041"/>
                </a:lnTo>
                <a:lnTo>
                  <a:pt x="17" y="956"/>
                </a:lnTo>
                <a:lnTo>
                  <a:pt x="38" y="876"/>
                </a:lnTo>
                <a:lnTo>
                  <a:pt x="67" y="798"/>
                </a:lnTo>
                <a:lnTo>
                  <a:pt x="104" y="724"/>
                </a:lnTo>
                <a:lnTo>
                  <a:pt x="146" y="655"/>
                </a:lnTo>
                <a:lnTo>
                  <a:pt x="195" y="590"/>
                </a:lnTo>
                <a:lnTo>
                  <a:pt x="250" y="530"/>
                </a:lnTo>
                <a:lnTo>
                  <a:pt x="311" y="474"/>
                </a:lnTo>
                <a:lnTo>
                  <a:pt x="377" y="426"/>
                </a:lnTo>
                <a:lnTo>
                  <a:pt x="447" y="384"/>
                </a:lnTo>
                <a:lnTo>
                  <a:pt x="521" y="348"/>
                </a:lnTo>
                <a:lnTo>
                  <a:pt x="600" y="320"/>
                </a:lnTo>
                <a:lnTo>
                  <a:pt x="681" y="300"/>
                </a:lnTo>
                <a:lnTo>
                  <a:pt x="767" y="287"/>
                </a:lnTo>
                <a:lnTo>
                  <a:pt x="854" y="281"/>
                </a:lnTo>
                <a:lnTo>
                  <a:pt x="942" y="287"/>
                </a:lnTo>
                <a:lnTo>
                  <a:pt x="1026" y="300"/>
                </a:lnTo>
                <a:lnTo>
                  <a:pt x="1109" y="320"/>
                </a:lnTo>
                <a:lnTo>
                  <a:pt x="1187" y="348"/>
                </a:lnTo>
                <a:lnTo>
                  <a:pt x="1262" y="384"/>
                </a:lnTo>
                <a:lnTo>
                  <a:pt x="1332" y="426"/>
                </a:lnTo>
                <a:lnTo>
                  <a:pt x="1398" y="474"/>
                </a:lnTo>
                <a:lnTo>
                  <a:pt x="1458" y="530"/>
                </a:lnTo>
                <a:lnTo>
                  <a:pt x="1514" y="590"/>
                </a:lnTo>
                <a:lnTo>
                  <a:pt x="1563" y="655"/>
                </a:lnTo>
                <a:lnTo>
                  <a:pt x="1605" y="724"/>
                </a:lnTo>
                <a:lnTo>
                  <a:pt x="1642" y="798"/>
                </a:lnTo>
                <a:lnTo>
                  <a:pt x="1670" y="876"/>
                </a:lnTo>
                <a:lnTo>
                  <a:pt x="1691" y="956"/>
                </a:lnTo>
                <a:lnTo>
                  <a:pt x="1705" y="1041"/>
                </a:lnTo>
                <a:lnTo>
                  <a:pt x="1709" y="1127"/>
                </a:lnTo>
                <a:lnTo>
                  <a:pt x="1705" y="1208"/>
                </a:lnTo>
                <a:lnTo>
                  <a:pt x="1693" y="1287"/>
                </a:lnTo>
                <a:lnTo>
                  <a:pt x="1674" y="1362"/>
                </a:lnTo>
                <a:lnTo>
                  <a:pt x="1649" y="1435"/>
                </a:lnTo>
                <a:lnTo>
                  <a:pt x="1616" y="1505"/>
                </a:lnTo>
                <a:lnTo>
                  <a:pt x="1578" y="1572"/>
                </a:lnTo>
                <a:lnTo>
                  <a:pt x="1535" y="1634"/>
                </a:lnTo>
                <a:lnTo>
                  <a:pt x="1486" y="1692"/>
                </a:lnTo>
                <a:lnTo>
                  <a:pt x="2009" y="1692"/>
                </a:lnTo>
                <a:lnTo>
                  <a:pt x="1950" y="1630"/>
                </a:lnTo>
                <a:lnTo>
                  <a:pt x="1897" y="1562"/>
                </a:lnTo>
                <a:lnTo>
                  <a:pt x="1849" y="1491"/>
                </a:lnTo>
                <a:lnTo>
                  <a:pt x="1807" y="1415"/>
                </a:lnTo>
                <a:lnTo>
                  <a:pt x="1773" y="1335"/>
                </a:lnTo>
                <a:lnTo>
                  <a:pt x="1745" y="1252"/>
                </a:lnTo>
                <a:lnTo>
                  <a:pt x="1726" y="1166"/>
                </a:lnTo>
                <a:lnTo>
                  <a:pt x="1713" y="1079"/>
                </a:lnTo>
                <a:lnTo>
                  <a:pt x="1709" y="987"/>
                </a:lnTo>
                <a:lnTo>
                  <a:pt x="1713" y="897"/>
                </a:lnTo>
                <a:lnTo>
                  <a:pt x="1724" y="809"/>
                </a:lnTo>
                <a:lnTo>
                  <a:pt x="1744" y="724"/>
                </a:lnTo>
                <a:lnTo>
                  <a:pt x="1770" y="643"/>
                </a:lnTo>
                <a:lnTo>
                  <a:pt x="1804" y="563"/>
                </a:lnTo>
                <a:lnTo>
                  <a:pt x="1845" y="488"/>
                </a:lnTo>
                <a:lnTo>
                  <a:pt x="1891" y="418"/>
                </a:lnTo>
                <a:lnTo>
                  <a:pt x="1943" y="351"/>
                </a:lnTo>
                <a:lnTo>
                  <a:pt x="2000" y="288"/>
                </a:lnTo>
                <a:lnTo>
                  <a:pt x="2062" y="231"/>
                </a:lnTo>
                <a:lnTo>
                  <a:pt x="2129" y="180"/>
                </a:lnTo>
                <a:lnTo>
                  <a:pt x="2201" y="134"/>
                </a:lnTo>
                <a:lnTo>
                  <a:pt x="2277" y="95"/>
                </a:lnTo>
                <a:lnTo>
                  <a:pt x="2356" y="62"/>
                </a:lnTo>
                <a:lnTo>
                  <a:pt x="2439" y="34"/>
                </a:lnTo>
                <a:lnTo>
                  <a:pt x="2525" y="16"/>
                </a:lnTo>
                <a:lnTo>
                  <a:pt x="2613" y="4"/>
                </a:lnTo>
                <a:lnTo>
                  <a:pt x="27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1685190" y="2178692"/>
            <a:ext cx="990601" cy="973016"/>
          </a:xfrm>
          <a:prstGeom prst="wedgeEllipseCallout">
            <a:avLst>
              <a:gd name="adj1" fmla="val -2721"/>
              <a:gd name="adj2" fmla="val 81192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2" name="Oval Callout 31"/>
          <p:cNvSpPr/>
          <p:nvPr/>
        </p:nvSpPr>
        <p:spPr>
          <a:xfrm flipV="1">
            <a:off x="3590191" y="4568302"/>
            <a:ext cx="990601" cy="973016"/>
          </a:xfrm>
          <a:prstGeom prst="wedgeEllipseCallout">
            <a:avLst>
              <a:gd name="adj1" fmla="val -354"/>
              <a:gd name="adj2" fmla="val 81192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3862752" y="4814487"/>
            <a:ext cx="445477" cy="480646"/>
          </a:xfrm>
          <a:custGeom>
            <a:avLst/>
            <a:gdLst>
              <a:gd name="T0" fmla="*/ 3087 w 5754"/>
              <a:gd name="T1" fmla="*/ 2292 h 6380"/>
              <a:gd name="T2" fmla="*/ 3567 w 5754"/>
              <a:gd name="T3" fmla="*/ 2743 h 6380"/>
              <a:gd name="T4" fmla="*/ 1073 w 5754"/>
              <a:gd name="T5" fmla="*/ 5254 h 6380"/>
              <a:gd name="T6" fmla="*/ 805 w 5754"/>
              <a:gd name="T7" fmla="*/ 5331 h 6380"/>
              <a:gd name="T8" fmla="*/ 640 w 5754"/>
              <a:gd name="T9" fmla="*/ 5366 h 6380"/>
              <a:gd name="T10" fmla="*/ 472 w 5754"/>
              <a:gd name="T11" fmla="*/ 5569 h 6380"/>
              <a:gd name="T12" fmla="*/ 411 w 5754"/>
              <a:gd name="T13" fmla="*/ 5770 h 6380"/>
              <a:gd name="T14" fmla="*/ 482 w 5754"/>
              <a:gd name="T15" fmla="*/ 5892 h 6380"/>
              <a:gd name="T16" fmla="*/ 900 w 5754"/>
              <a:gd name="T17" fmla="*/ 5964 h 6380"/>
              <a:gd name="T18" fmla="*/ 1315 w 5754"/>
              <a:gd name="T19" fmla="*/ 5819 h 6380"/>
              <a:gd name="T20" fmla="*/ 1705 w 5754"/>
              <a:gd name="T21" fmla="*/ 5531 h 6380"/>
              <a:gd name="T22" fmla="*/ 2100 w 5754"/>
              <a:gd name="T23" fmla="*/ 5191 h 6380"/>
              <a:gd name="T24" fmla="*/ 2541 w 5754"/>
              <a:gd name="T25" fmla="*/ 4882 h 6380"/>
              <a:gd name="T26" fmla="*/ 3061 w 5754"/>
              <a:gd name="T27" fmla="*/ 4695 h 6380"/>
              <a:gd name="T28" fmla="*/ 3679 w 5754"/>
              <a:gd name="T29" fmla="*/ 4715 h 6380"/>
              <a:gd name="T30" fmla="*/ 4254 w 5754"/>
              <a:gd name="T31" fmla="*/ 4912 h 6380"/>
              <a:gd name="T32" fmla="*/ 4740 w 5754"/>
              <a:gd name="T33" fmla="*/ 5215 h 6380"/>
              <a:gd name="T34" fmla="*/ 5120 w 5754"/>
              <a:gd name="T35" fmla="*/ 5543 h 6380"/>
              <a:gd name="T36" fmla="*/ 5382 w 5754"/>
              <a:gd name="T37" fmla="*/ 5825 h 6380"/>
              <a:gd name="T38" fmla="*/ 5506 w 5754"/>
              <a:gd name="T39" fmla="*/ 5982 h 6380"/>
              <a:gd name="T40" fmla="*/ 5547 w 5754"/>
              <a:gd name="T41" fmla="*/ 6143 h 6380"/>
              <a:gd name="T42" fmla="*/ 5427 w 5754"/>
              <a:gd name="T43" fmla="*/ 6297 h 6380"/>
              <a:gd name="T44" fmla="*/ 5238 w 5754"/>
              <a:gd name="T45" fmla="*/ 6283 h 6380"/>
              <a:gd name="T46" fmla="*/ 5148 w 5754"/>
              <a:gd name="T47" fmla="*/ 6189 h 6380"/>
              <a:gd name="T48" fmla="*/ 4986 w 5754"/>
              <a:gd name="T49" fmla="*/ 5996 h 6380"/>
              <a:gd name="T50" fmla="*/ 4701 w 5754"/>
              <a:gd name="T51" fmla="*/ 5714 h 6380"/>
              <a:gd name="T52" fmla="*/ 4311 w 5754"/>
              <a:gd name="T53" fmla="*/ 5415 h 6380"/>
              <a:gd name="T54" fmla="*/ 3837 w 5754"/>
              <a:gd name="T55" fmla="*/ 5181 h 6380"/>
              <a:gd name="T56" fmla="*/ 3297 w 5754"/>
              <a:gd name="T57" fmla="*/ 5087 h 6380"/>
              <a:gd name="T58" fmla="*/ 2811 w 5754"/>
              <a:gd name="T59" fmla="*/ 5203 h 6380"/>
              <a:gd name="T60" fmla="*/ 2382 w 5754"/>
              <a:gd name="T61" fmla="*/ 5490 h 6380"/>
              <a:gd name="T62" fmla="*/ 1971 w 5754"/>
              <a:gd name="T63" fmla="*/ 5842 h 6380"/>
              <a:gd name="T64" fmla="*/ 1539 w 5754"/>
              <a:gd name="T65" fmla="*/ 6163 h 6380"/>
              <a:gd name="T66" fmla="*/ 1037 w 5754"/>
              <a:gd name="T67" fmla="*/ 6360 h 6380"/>
              <a:gd name="T68" fmla="*/ 482 w 5754"/>
              <a:gd name="T69" fmla="*/ 6338 h 6380"/>
              <a:gd name="T70" fmla="*/ 140 w 5754"/>
              <a:gd name="T71" fmla="*/ 6124 h 6380"/>
              <a:gd name="T72" fmla="*/ 12 w 5754"/>
              <a:gd name="T73" fmla="*/ 5866 h 6380"/>
              <a:gd name="T74" fmla="*/ 28 w 5754"/>
              <a:gd name="T75" fmla="*/ 5565 h 6380"/>
              <a:gd name="T76" fmla="*/ 181 w 5754"/>
              <a:gd name="T77" fmla="*/ 5268 h 6380"/>
              <a:gd name="T78" fmla="*/ 352 w 5754"/>
              <a:gd name="T79" fmla="*/ 5073 h 6380"/>
              <a:gd name="T80" fmla="*/ 425 w 5754"/>
              <a:gd name="T81" fmla="*/ 5014 h 6380"/>
              <a:gd name="T82" fmla="*/ 445 w 5754"/>
              <a:gd name="T83" fmla="*/ 4786 h 6380"/>
              <a:gd name="T84" fmla="*/ 3258 w 5754"/>
              <a:gd name="T85" fmla="*/ 509 h 6380"/>
              <a:gd name="T86" fmla="*/ 3577 w 5754"/>
              <a:gd name="T87" fmla="*/ 1249 h 6380"/>
              <a:gd name="T88" fmla="*/ 4108 w 5754"/>
              <a:gd name="T89" fmla="*/ 1883 h 6380"/>
              <a:gd name="T90" fmla="*/ 4791 w 5754"/>
              <a:gd name="T91" fmla="*/ 2330 h 6380"/>
              <a:gd name="T92" fmla="*/ 5051 w 5754"/>
              <a:gd name="T93" fmla="*/ 2593 h 6380"/>
              <a:gd name="T94" fmla="*/ 4510 w 5754"/>
              <a:gd name="T95" fmla="*/ 2664 h 6380"/>
              <a:gd name="T96" fmla="*/ 3955 w 5754"/>
              <a:gd name="T97" fmla="*/ 2499 h 6380"/>
              <a:gd name="T98" fmla="*/ 3463 w 5754"/>
              <a:gd name="T99" fmla="*/ 2107 h 6380"/>
              <a:gd name="T100" fmla="*/ 3162 w 5754"/>
              <a:gd name="T101" fmla="*/ 1580 h 6380"/>
              <a:gd name="T102" fmla="*/ 3091 w 5754"/>
              <a:gd name="T103" fmla="*/ 1021 h 6380"/>
              <a:gd name="T104" fmla="*/ 3258 w 5754"/>
              <a:gd name="T105" fmla="*/ 509 h 6380"/>
              <a:gd name="T106" fmla="*/ 4665 w 5754"/>
              <a:gd name="T107" fmla="*/ 75 h 6380"/>
              <a:gd name="T108" fmla="*/ 5195 w 5754"/>
              <a:gd name="T109" fmla="*/ 378 h 6380"/>
              <a:gd name="T110" fmla="*/ 5585 w 5754"/>
              <a:gd name="T111" fmla="*/ 870 h 6380"/>
              <a:gd name="T112" fmla="*/ 5750 w 5754"/>
              <a:gd name="T113" fmla="*/ 1425 h 6380"/>
              <a:gd name="T114" fmla="*/ 5679 w 5754"/>
              <a:gd name="T115" fmla="*/ 1966 h 6380"/>
              <a:gd name="T116" fmla="*/ 5156 w 5754"/>
              <a:gd name="T117" fmla="*/ 2042 h 6380"/>
              <a:gd name="T118" fmla="*/ 4504 w 5754"/>
              <a:gd name="T119" fmla="*/ 1682 h 6380"/>
              <a:gd name="T120" fmla="*/ 3984 w 5754"/>
              <a:gd name="T121" fmla="*/ 1127 h 6380"/>
              <a:gd name="T122" fmla="*/ 3663 w 5754"/>
              <a:gd name="T123" fmla="*/ 458 h 6380"/>
              <a:gd name="T124" fmla="*/ 3892 w 5754"/>
              <a:gd name="T125" fmla="*/ 43 h 6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54" h="6380">
                <a:moveTo>
                  <a:pt x="2831" y="1852"/>
                </a:moveTo>
                <a:lnTo>
                  <a:pt x="2884" y="1966"/>
                </a:lnTo>
                <a:lnTo>
                  <a:pt x="2943" y="2078"/>
                </a:lnTo>
                <a:lnTo>
                  <a:pt x="3012" y="2186"/>
                </a:lnTo>
                <a:lnTo>
                  <a:pt x="3087" y="2292"/>
                </a:lnTo>
                <a:lnTo>
                  <a:pt x="3169" y="2395"/>
                </a:lnTo>
                <a:lnTo>
                  <a:pt x="3262" y="2493"/>
                </a:lnTo>
                <a:lnTo>
                  <a:pt x="3360" y="2584"/>
                </a:lnTo>
                <a:lnTo>
                  <a:pt x="3461" y="2668"/>
                </a:lnTo>
                <a:lnTo>
                  <a:pt x="3567" y="2743"/>
                </a:lnTo>
                <a:lnTo>
                  <a:pt x="3677" y="2810"/>
                </a:lnTo>
                <a:lnTo>
                  <a:pt x="3789" y="2871"/>
                </a:lnTo>
                <a:lnTo>
                  <a:pt x="3904" y="2924"/>
                </a:lnTo>
                <a:lnTo>
                  <a:pt x="1118" y="5215"/>
                </a:lnTo>
                <a:lnTo>
                  <a:pt x="1073" y="5254"/>
                </a:lnTo>
                <a:lnTo>
                  <a:pt x="1024" y="5286"/>
                </a:lnTo>
                <a:lnTo>
                  <a:pt x="970" y="5309"/>
                </a:lnTo>
                <a:lnTo>
                  <a:pt x="915" y="5325"/>
                </a:lnTo>
                <a:lnTo>
                  <a:pt x="860" y="5331"/>
                </a:lnTo>
                <a:lnTo>
                  <a:pt x="805" y="5331"/>
                </a:lnTo>
                <a:lnTo>
                  <a:pt x="748" y="5325"/>
                </a:lnTo>
                <a:lnTo>
                  <a:pt x="693" y="5309"/>
                </a:lnTo>
                <a:lnTo>
                  <a:pt x="681" y="5325"/>
                </a:lnTo>
                <a:lnTo>
                  <a:pt x="667" y="5341"/>
                </a:lnTo>
                <a:lnTo>
                  <a:pt x="640" y="5366"/>
                </a:lnTo>
                <a:lnTo>
                  <a:pt x="606" y="5398"/>
                </a:lnTo>
                <a:lnTo>
                  <a:pt x="573" y="5435"/>
                </a:lnTo>
                <a:lnTo>
                  <a:pt x="537" y="5476"/>
                </a:lnTo>
                <a:lnTo>
                  <a:pt x="504" y="5522"/>
                </a:lnTo>
                <a:lnTo>
                  <a:pt x="472" y="5569"/>
                </a:lnTo>
                <a:lnTo>
                  <a:pt x="445" y="5616"/>
                </a:lnTo>
                <a:lnTo>
                  <a:pt x="425" y="5665"/>
                </a:lnTo>
                <a:lnTo>
                  <a:pt x="413" y="5713"/>
                </a:lnTo>
                <a:lnTo>
                  <a:pt x="409" y="5758"/>
                </a:lnTo>
                <a:lnTo>
                  <a:pt x="411" y="5770"/>
                </a:lnTo>
                <a:lnTo>
                  <a:pt x="413" y="5787"/>
                </a:lnTo>
                <a:lnTo>
                  <a:pt x="421" y="5807"/>
                </a:lnTo>
                <a:lnTo>
                  <a:pt x="433" y="5833"/>
                </a:lnTo>
                <a:lnTo>
                  <a:pt x="453" y="5860"/>
                </a:lnTo>
                <a:lnTo>
                  <a:pt x="482" y="5892"/>
                </a:lnTo>
                <a:lnTo>
                  <a:pt x="522" y="5923"/>
                </a:lnTo>
                <a:lnTo>
                  <a:pt x="622" y="5951"/>
                </a:lnTo>
                <a:lnTo>
                  <a:pt x="719" y="5964"/>
                </a:lnTo>
                <a:lnTo>
                  <a:pt x="811" y="5970"/>
                </a:lnTo>
                <a:lnTo>
                  <a:pt x="900" y="5964"/>
                </a:lnTo>
                <a:lnTo>
                  <a:pt x="988" y="5951"/>
                </a:lnTo>
                <a:lnTo>
                  <a:pt x="1073" y="5929"/>
                </a:lnTo>
                <a:lnTo>
                  <a:pt x="1156" y="5899"/>
                </a:lnTo>
                <a:lnTo>
                  <a:pt x="1236" y="5862"/>
                </a:lnTo>
                <a:lnTo>
                  <a:pt x="1315" y="5819"/>
                </a:lnTo>
                <a:lnTo>
                  <a:pt x="1394" y="5772"/>
                </a:lnTo>
                <a:lnTo>
                  <a:pt x="1471" y="5716"/>
                </a:lnTo>
                <a:lnTo>
                  <a:pt x="1549" y="5659"/>
                </a:lnTo>
                <a:lnTo>
                  <a:pt x="1626" y="5596"/>
                </a:lnTo>
                <a:lnTo>
                  <a:pt x="1705" y="5531"/>
                </a:lnTo>
                <a:lnTo>
                  <a:pt x="1782" y="5465"/>
                </a:lnTo>
                <a:lnTo>
                  <a:pt x="1862" y="5396"/>
                </a:lnTo>
                <a:lnTo>
                  <a:pt x="1939" y="5329"/>
                </a:lnTo>
                <a:lnTo>
                  <a:pt x="2020" y="5260"/>
                </a:lnTo>
                <a:lnTo>
                  <a:pt x="2100" y="5191"/>
                </a:lnTo>
                <a:lnTo>
                  <a:pt x="2183" y="5124"/>
                </a:lnTo>
                <a:lnTo>
                  <a:pt x="2270" y="5059"/>
                </a:lnTo>
                <a:lnTo>
                  <a:pt x="2358" y="4996"/>
                </a:lnTo>
                <a:lnTo>
                  <a:pt x="2449" y="4937"/>
                </a:lnTo>
                <a:lnTo>
                  <a:pt x="2541" y="4882"/>
                </a:lnTo>
                <a:lnTo>
                  <a:pt x="2638" y="4833"/>
                </a:lnTo>
                <a:lnTo>
                  <a:pt x="2738" y="4788"/>
                </a:lnTo>
                <a:lnTo>
                  <a:pt x="2843" y="4750"/>
                </a:lnTo>
                <a:lnTo>
                  <a:pt x="2949" y="4719"/>
                </a:lnTo>
                <a:lnTo>
                  <a:pt x="3061" y="4695"/>
                </a:lnTo>
                <a:lnTo>
                  <a:pt x="3177" y="4681"/>
                </a:lnTo>
                <a:lnTo>
                  <a:pt x="3297" y="4675"/>
                </a:lnTo>
                <a:lnTo>
                  <a:pt x="3427" y="4681"/>
                </a:lnTo>
                <a:lnTo>
                  <a:pt x="3553" y="4693"/>
                </a:lnTo>
                <a:lnTo>
                  <a:pt x="3679" y="4715"/>
                </a:lnTo>
                <a:lnTo>
                  <a:pt x="3799" y="4742"/>
                </a:lnTo>
                <a:lnTo>
                  <a:pt x="3919" y="4776"/>
                </a:lnTo>
                <a:lnTo>
                  <a:pt x="4034" y="4817"/>
                </a:lnTo>
                <a:lnTo>
                  <a:pt x="4146" y="4862"/>
                </a:lnTo>
                <a:lnTo>
                  <a:pt x="4254" y="4912"/>
                </a:lnTo>
                <a:lnTo>
                  <a:pt x="4358" y="4967"/>
                </a:lnTo>
                <a:lnTo>
                  <a:pt x="4461" y="5026"/>
                </a:lnTo>
                <a:lnTo>
                  <a:pt x="4557" y="5087"/>
                </a:lnTo>
                <a:lnTo>
                  <a:pt x="4652" y="5150"/>
                </a:lnTo>
                <a:lnTo>
                  <a:pt x="4740" y="5215"/>
                </a:lnTo>
                <a:lnTo>
                  <a:pt x="4825" y="5280"/>
                </a:lnTo>
                <a:lnTo>
                  <a:pt x="4906" y="5347"/>
                </a:lnTo>
                <a:lnTo>
                  <a:pt x="4982" y="5413"/>
                </a:lnTo>
                <a:lnTo>
                  <a:pt x="5053" y="5478"/>
                </a:lnTo>
                <a:lnTo>
                  <a:pt x="5120" y="5543"/>
                </a:lnTo>
                <a:lnTo>
                  <a:pt x="5183" y="5606"/>
                </a:lnTo>
                <a:lnTo>
                  <a:pt x="5240" y="5665"/>
                </a:lnTo>
                <a:lnTo>
                  <a:pt x="5293" y="5722"/>
                </a:lnTo>
                <a:lnTo>
                  <a:pt x="5339" y="5776"/>
                </a:lnTo>
                <a:lnTo>
                  <a:pt x="5382" y="5825"/>
                </a:lnTo>
                <a:lnTo>
                  <a:pt x="5417" y="5868"/>
                </a:lnTo>
                <a:lnTo>
                  <a:pt x="5449" y="5907"/>
                </a:lnTo>
                <a:lnTo>
                  <a:pt x="5473" y="5939"/>
                </a:lnTo>
                <a:lnTo>
                  <a:pt x="5492" y="5964"/>
                </a:lnTo>
                <a:lnTo>
                  <a:pt x="5506" y="5982"/>
                </a:lnTo>
                <a:lnTo>
                  <a:pt x="5512" y="5992"/>
                </a:lnTo>
                <a:lnTo>
                  <a:pt x="5534" y="6027"/>
                </a:lnTo>
                <a:lnTo>
                  <a:pt x="5545" y="6065"/>
                </a:lnTo>
                <a:lnTo>
                  <a:pt x="5549" y="6104"/>
                </a:lnTo>
                <a:lnTo>
                  <a:pt x="5547" y="6143"/>
                </a:lnTo>
                <a:lnTo>
                  <a:pt x="5538" y="6181"/>
                </a:lnTo>
                <a:lnTo>
                  <a:pt x="5520" y="6216"/>
                </a:lnTo>
                <a:lnTo>
                  <a:pt x="5494" y="6250"/>
                </a:lnTo>
                <a:lnTo>
                  <a:pt x="5463" y="6275"/>
                </a:lnTo>
                <a:lnTo>
                  <a:pt x="5427" y="6297"/>
                </a:lnTo>
                <a:lnTo>
                  <a:pt x="5390" y="6309"/>
                </a:lnTo>
                <a:lnTo>
                  <a:pt x="5351" y="6315"/>
                </a:lnTo>
                <a:lnTo>
                  <a:pt x="5311" y="6311"/>
                </a:lnTo>
                <a:lnTo>
                  <a:pt x="5274" y="6301"/>
                </a:lnTo>
                <a:lnTo>
                  <a:pt x="5238" y="6283"/>
                </a:lnTo>
                <a:lnTo>
                  <a:pt x="5205" y="6260"/>
                </a:lnTo>
                <a:lnTo>
                  <a:pt x="5177" y="6228"/>
                </a:lnTo>
                <a:lnTo>
                  <a:pt x="5173" y="6222"/>
                </a:lnTo>
                <a:lnTo>
                  <a:pt x="5164" y="6208"/>
                </a:lnTo>
                <a:lnTo>
                  <a:pt x="5148" y="6189"/>
                </a:lnTo>
                <a:lnTo>
                  <a:pt x="5126" y="6161"/>
                </a:lnTo>
                <a:lnTo>
                  <a:pt x="5101" y="6128"/>
                </a:lnTo>
                <a:lnTo>
                  <a:pt x="5067" y="6088"/>
                </a:lnTo>
                <a:lnTo>
                  <a:pt x="5030" y="6045"/>
                </a:lnTo>
                <a:lnTo>
                  <a:pt x="4986" y="5996"/>
                </a:lnTo>
                <a:lnTo>
                  <a:pt x="4939" y="5945"/>
                </a:lnTo>
                <a:lnTo>
                  <a:pt x="4886" y="5890"/>
                </a:lnTo>
                <a:lnTo>
                  <a:pt x="4829" y="5833"/>
                </a:lnTo>
                <a:lnTo>
                  <a:pt x="4766" y="5774"/>
                </a:lnTo>
                <a:lnTo>
                  <a:pt x="4701" y="5714"/>
                </a:lnTo>
                <a:lnTo>
                  <a:pt x="4630" y="5653"/>
                </a:lnTo>
                <a:lnTo>
                  <a:pt x="4555" y="5592"/>
                </a:lnTo>
                <a:lnTo>
                  <a:pt x="4478" y="5531"/>
                </a:lnTo>
                <a:lnTo>
                  <a:pt x="4396" y="5472"/>
                </a:lnTo>
                <a:lnTo>
                  <a:pt x="4311" y="5415"/>
                </a:lnTo>
                <a:lnTo>
                  <a:pt x="4223" y="5362"/>
                </a:lnTo>
                <a:lnTo>
                  <a:pt x="4130" y="5311"/>
                </a:lnTo>
                <a:lnTo>
                  <a:pt x="4036" y="5262"/>
                </a:lnTo>
                <a:lnTo>
                  <a:pt x="3937" y="5219"/>
                </a:lnTo>
                <a:lnTo>
                  <a:pt x="3837" y="5181"/>
                </a:lnTo>
                <a:lnTo>
                  <a:pt x="3732" y="5148"/>
                </a:lnTo>
                <a:lnTo>
                  <a:pt x="3628" y="5122"/>
                </a:lnTo>
                <a:lnTo>
                  <a:pt x="3520" y="5102"/>
                </a:lnTo>
                <a:lnTo>
                  <a:pt x="3410" y="5091"/>
                </a:lnTo>
                <a:lnTo>
                  <a:pt x="3297" y="5087"/>
                </a:lnTo>
                <a:lnTo>
                  <a:pt x="3193" y="5091"/>
                </a:lnTo>
                <a:lnTo>
                  <a:pt x="3093" y="5106"/>
                </a:lnTo>
                <a:lnTo>
                  <a:pt x="2996" y="5130"/>
                </a:lnTo>
                <a:lnTo>
                  <a:pt x="2904" y="5163"/>
                </a:lnTo>
                <a:lnTo>
                  <a:pt x="2811" y="5203"/>
                </a:lnTo>
                <a:lnTo>
                  <a:pt x="2723" y="5250"/>
                </a:lnTo>
                <a:lnTo>
                  <a:pt x="2636" y="5303"/>
                </a:lnTo>
                <a:lnTo>
                  <a:pt x="2549" y="5360"/>
                </a:lnTo>
                <a:lnTo>
                  <a:pt x="2465" y="5423"/>
                </a:lnTo>
                <a:lnTo>
                  <a:pt x="2382" y="5490"/>
                </a:lnTo>
                <a:lnTo>
                  <a:pt x="2297" y="5559"/>
                </a:lnTo>
                <a:lnTo>
                  <a:pt x="2215" y="5632"/>
                </a:lnTo>
                <a:lnTo>
                  <a:pt x="2132" y="5705"/>
                </a:lnTo>
                <a:lnTo>
                  <a:pt x="2051" y="5774"/>
                </a:lnTo>
                <a:lnTo>
                  <a:pt x="1971" y="5842"/>
                </a:lnTo>
                <a:lnTo>
                  <a:pt x="1888" y="5911"/>
                </a:lnTo>
                <a:lnTo>
                  <a:pt x="1805" y="5978"/>
                </a:lnTo>
                <a:lnTo>
                  <a:pt x="1719" y="6043"/>
                </a:lnTo>
                <a:lnTo>
                  <a:pt x="1630" y="6104"/>
                </a:lnTo>
                <a:lnTo>
                  <a:pt x="1539" y="6163"/>
                </a:lnTo>
                <a:lnTo>
                  <a:pt x="1445" y="6214"/>
                </a:lnTo>
                <a:lnTo>
                  <a:pt x="1348" y="6262"/>
                </a:lnTo>
                <a:lnTo>
                  <a:pt x="1248" y="6303"/>
                </a:lnTo>
                <a:lnTo>
                  <a:pt x="1146" y="6334"/>
                </a:lnTo>
                <a:lnTo>
                  <a:pt x="1037" y="6360"/>
                </a:lnTo>
                <a:lnTo>
                  <a:pt x="927" y="6376"/>
                </a:lnTo>
                <a:lnTo>
                  <a:pt x="813" y="6380"/>
                </a:lnTo>
                <a:lnTo>
                  <a:pt x="707" y="6376"/>
                </a:lnTo>
                <a:lnTo>
                  <a:pt x="596" y="6362"/>
                </a:lnTo>
                <a:lnTo>
                  <a:pt x="482" y="6338"/>
                </a:lnTo>
                <a:lnTo>
                  <a:pt x="364" y="6305"/>
                </a:lnTo>
                <a:lnTo>
                  <a:pt x="317" y="6279"/>
                </a:lnTo>
                <a:lnTo>
                  <a:pt x="246" y="6230"/>
                </a:lnTo>
                <a:lnTo>
                  <a:pt x="189" y="6177"/>
                </a:lnTo>
                <a:lnTo>
                  <a:pt x="140" y="6124"/>
                </a:lnTo>
                <a:lnTo>
                  <a:pt x="100" y="6071"/>
                </a:lnTo>
                <a:lnTo>
                  <a:pt x="67" y="6018"/>
                </a:lnTo>
                <a:lnTo>
                  <a:pt x="43" y="5966"/>
                </a:lnTo>
                <a:lnTo>
                  <a:pt x="26" y="5915"/>
                </a:lnTo>
                <a:lnTo>
                  <a:pt x="12" y="5866"/>
                </a:lnTo>
                <a:lnTo>
                  <a:pt x="4" y="5821"/>
                </a:lnTo>
                <a:lnTo>
                  <a:pt x="0" y="5777"/>
                </a:lnTo>
                <a:lnTo>
                  <a:pt x="2" y="5705"/>
                </a:lnTo>
                <a:lnTo>
                  <a:pt x="12" y="5634"/>
                </a:lnTo>
                <a:lnTo>
                  <a:pt x="28" y="5565"/>
                </a:lnTo>
                <a:lnTo>
                  <a:pt x="49" y="5500"/>
                </a:lnTo>
                <a:lnTo>
                  <a:pt x="79" y="5437"/>
                </a:lnTo>
                <a:lnTo>
                  <a:pt x="110" y="5376"/>
                </a:lnTo>
                <a:lnTo>
                  <a:pt x="144" y="5321"/>
                </a:lnTo>
                <a:lnTo>
                  <a:pt x="181" y="5268"/>
                </a:lnTo>
                <a:lnTo>
                  <a:pt x="219" y="5219"/>
                </a:lnTo>
                <a:lnTo>
                  <a:pt x="256" y="5175"/>
                </a:lnTo>
                <a:lnTo>
                  <a:pt x="291" y="5136"/>
                </a:lnTo>
                <a:lnTo>
                  <a:pt x="323" y="5102"/>
                </a:lnTo>
                <a:lnTo>
                  <a:pt x="352" y="5073"/>
                </a:lnTo>
                <a:lnTo>
                  <a:pt x="378" y="5051"/>
                </a:lnTo>
                <a:lnTo>
                  <a:pt x="396" y="5034"/>
                </a:lnTo>
                <a:lnTo>
                  <a:pt x="407" y="5024"/>
                </a:lnTo>
                <a:lnTo>
                  <a:pt x="417" y="5020"/>
                </a:lnTo>
                <a:lnTo>
                  <a:pt x="425" y="5014"/>
                </a:lnTo>
                <a:lnTo>
                  <a:pt x="435" y="5010"/>
                </a:lnTo>
                <a:lnTo>
                  <a:pt x="425" y="4953"/>
                </a:lnTo>
                <a:lnTo>
                  <a:pt x="425" y="4896"/>
                </a:lnTo>
                <a:lnTo>
                  <a:pt x="431" y="4841"/>
                </a:lnTo>
                <a:lnTo>
                  <a:pt x="445" y="4786"/>
                </a:lnTo>
                <a:lnTo>
                  <a:pt x="469" y="4733"/>
                </a:lnTo>
                <a:lnTo>
                  <a:pt x="498" y="4681"/>
                </a:lnTo>
                <a:lnTo>
                  <a:pt x="537" y="4636"/>
                </a:lnTo>
                <a:lnTo>
                  <a:pt x="2831" y="1852"/>
                </a:lnTo>
                <a:close/>
                <a:moveTo>
                  <a:pt x="3258" y="509"/>
                </a:moveTo>
                <a:lnTo>
                  <a:pt x="3305" y="663"/>
                </a:lnTo>
                <a:lnTo>
                  <a:pt x="3360" y="815"/>
                </a:lnTo>
                <a:lnTo>
                  <a:pt x="3423" y="964"/>
                </a:lnTo>
                <a:lnTo>
                  <a:pt x="3496" y="1108"/>
                </a:lnTo>
                <a:lnTo>
                  <a:pt x="3577" y="1249"/>
                </a:lnTo>
                <a:lnTo>
                  <a:pt x="3665" y="1387"/>
                </a:lnTo>
                <a:lnTo>
                  <a:pt x="3764" y="1519"/>
                </a:lnTo>
                <a:lnTo>
                  <a:pt x="3870" y="1647"/>
                </a:lnTo>
                <a:lnTo>
                  <a:pt x="3986" y="1769"/>
                </a:lnTo>
                <a:lnTo>
                  <a:pt x="4108" y="1883"/>
                </a:lnTo>
                <a:lnTo>
                  <a:pt x="4234" y="1989"/>
                </a:lnTo>
                <a:lnTo>
                  <a:pt x="4368" y="2088"/>
                </a:lnTo>
                <a:lnTo>
                  <a:pt x="4504" y="2176"/>
                </a:lnTo>
                <a:lnTo>
                  <a:pt x="4646" y="2257"/>
                </a:lnTo>
                <a:lnTo>
                  <a:pt x="4791" y="2330"/>
                </a:lnTo>
                <a:lnTo>
                  <a:pt x="4939" y="2395"/>
                </a:lnTo>
                <a:lnTo>
                  <a:pt x="5091" y="2450"/>
                </a:lnTo>
                <a:lnTo>
                  <a:pt x="5244" y="2497"/>
                </a:lnTo>
                <a:lnTo>
                  <a:pt x="5150" y="2550"/>
                </a:lnTo>
                <a:lnTo>
                  <a:pt x="5051" y="2593"/>
                </a:lnTo>
                <a:lnTo>
                  <a:pt x="4949" y="2627"/>
                </a:lnTo>
                <a:lnTo>
                  <a:pt x="4843" y="2651"/>
                </a:lnTo>
                <a:lnTo>
                  <a:pt x="4734" y="2664"/>
                </a:lnTo>
                <a:lnTo>
                  <a:pt x="4622" y="2668"/>
                </a:lnTo>
                <a:lnTo>
                  <a:pt x="4510" y="2664"/>
                </a:lnTo>
                <a:lnTo>
                  <a:pt x="4398" y="2649"/>
                </a:lnTo>
                <a:lnTo>
                  <a:pt x="4286" y="2625"/>
                </a:lnTo>
                <a:lnTo>
                  <a:pt x="4173" y="2593"/>
                </a:lnTo>
                <a:lnTo>
                  <a:pt x="4063" y="2550"/>
                </a:lnTo>
                <a:lnTo>
                  <a:pt x="3955" y="2499"/>
                </a:lnTo>
                <a:lnTo>
                  <a:pt x="3849" y="2438"/>
                </a:lnTo>
                <a:lnTo>
                  <a:pt x="3744" y="2369"/>
                </a:lnTo>
                <a:lnTo>
                  <a:pt x="3646" y="2290"/>
                </a:lnTo>
                <a:lnTo>
                  <a:pt x="3551" y="2204"/>
                </a:lnTo>
                <a:lnTo>
                  <a:pt x="3463" y="2107"/>
                </a:lnTo>
                <a:lnTo>
                  <a:pt x="3384" y="2009"/>
                </a:lnTo>
                <a:lnTo>
                  <a:pt x="3315" y="1907"/>
                </a:lnTo>
                <a:lnTo>
                  <a:pt x="3254" y="1800"/>
                </a:lnTo>
                <a:lnTo>
                  <a:pt x="3203" y="1690"/>
                </a:lnTo>
                <a:lnTo>
                  <a:pt x="3162" y="1580"/>
                </a:lnTo>
                <a:lnTo>
                  <a:pt x="3128" y="1468"/>
                </a:lnTo>
                <a:lnTo>
                  <a:pt x="3104" y="1356"/>
                </a:lnTo>
                <a:lnTo>
                  <a:pt x="3091" y="1244"/>
                </a:lnTo>
                <a:lnTo>
                  <a:pt x="3085" y="1131"/>
                </a:lnTo>
                <a:lnTo>
                  <a:pt x="3091" y="1021"/>
                </a:lnTo>
                <a:lnTo>
                  <a:pt x="3104" y="913"/>
                </a:lnTo>
                <a:lnTo>
                  <a:pt x="3128" y="807"/>
                </a:lnTo>
                <a:lnTo>
                  <a:pt x="3162" y="702"/>
                </a:lnTo>
                <a:lnTo>
                  <a:pt x="3205" y="604"/>
                </a:lnTo>
                <a:lnTo>
                  <a:pt x="3258" y="509"/>
                </a:lnTo>
                <a:close/>
                <a:moveTo>
                  <a:pt x="4217" y="0"/>
                </a:moveTo>
                <a:lnTo>
                  <a:pt x="4329" y="6"/>
                </a:lnTo>
                <a:lnTo>
                  <a:pt x="4441" y="19"/>
                </a:lnTo>
                <a:lnTo>
                  <a:pt x="4553" y="43"/>
                </a:lnTo>
                <a:lnTo>
                  <a:pt x="4665" y="75"/>
                </a:lnTo>
                <a:lnTo>
                  <a:pt x="4778" y="118"/>
                </a:lnTo>
                <a:lnTo>
                  <a:pt x="4886" y="169"/>
                </a:lnTo>
                <a:lnTo>
                  <a:pt x="4992" y="230"/>
                </a:lnTo>
                <a:lnTo>
                  <a:pt x="5095" y="299"/>
                </a:lnTo>
                <a:lnTo>
                  <a:pt x="5195" y="378"/>
                </a:lnTo>
                <a:lnTo>
                  <a:pt x="5290" y="466"/>
                </a:lnTo>
                <a:lnTo>
                  <a:pt x="5376" y="561"/>
                </a:lnTo>
                <a:lnTo>
                  <a:pt x="5455" y="659"/>
                </a:lnTo>
                <a:lnTo>
                  <a:pt x="5526" y="763"/>
                </a:lnTo>
                <a:lnTo>
                  <a:pt x="5585" y="870"/>
                </a:lnTo>
                <a:lnTo>
                  <a:pt x="5638" y="978"/>
                </a:lnTo>
                <a:lnTo>
                  <a:pt x="5679" y="1088"/>
                </a:lnTo>
                <a:lnTo>
                  <a:pt x="5713" y="1200"/>
                </a:lnTo>
                <a:lnTo>
                  <a:pt x="5736" y="1312"/>
                </a:lnTo>
                <a:lnTo>
                  <a:pt x="5750" y="1425"/>
                </a:lnTo>
                <a:lnTo>
                  <a:pt x="5754" y="1537"/>
                </a:lnTo>
                <a:lnTo>
                  <a:pt x="5750" y="1647"/>
                </a:lnTo>
                <a:lnTo>
                  <a:pt x="5736" y="1757"/>
                </a:lnTo>
                <a:lnTo>
                  <a:pt x="5713" y="1863"/>
                </a:lnTo>
                <a:lnTo>
                  <a:pt x="5679" y="1966"/>
                </a:lnTo>
                <a:lnTo>
                  <a:pt x="5636" y="2064"/>
                </a:lnTo>
                <a:lnTo>
                  <a:pt x="5583" y="2159"/>
                </a:lnTo>
                <a:lnTo>
                  <a:pt x="5439" y="2129"/>
                </a:lnTo>
                <a:lnTo>
                  <a:pt x="5295" y="2090"/>
                </a:lnTo>
                <a:lnTo>
                  <a:pt x="5156" y="2042"/>
                </a:lnTo>
                <a:lnTo>
                  <a:pt x="5018" y="1987"/>
                </a:lnTo>
                <a:lnTo>
                  <a:pt x="4884" y="1922"/>
                </a:lnTo>
                <a:lnTo>
                  <a:pt x="4754" y="1852"/>
                </a:lnTo>
                <a:lnTo>
                  <a:pt x="4626" y="1771"/>
                </a:lnTo>
                <a:lnTo>
                  <a:pt x="4504" y="1682"/>
                </a:lnTo>
                <a:lnTo>
                  <a:pt x="4388" y="1584"/>
                </a:lnTo>
                <a:lnTo>
                  <a:pt x="4276" y="1480"/>
                </a:lnTo>
                <a:lnTo>
                  <a:pt x="4169" y="1367"/>
                </a:lnTo>
                <a:lnTo>
                  <a:pt x="4073" y="1249"/>
                </a:lnTo>
                <a:lnTo>
                  <a:pt x="3984" y="1127"/>
                </a:lnTo>
                <a:lnTo>
                  <a:pt x="3904" y="1001"/>
                </a:lnTo>
                <a:lnTo>
                  <a:pt x="3831" y="870"/>
                </a:lnTo>
                <a:lnTo>
                  <a:pt x="3766" y="736"/>
                </a:lnTo>
                <a:lnTo>
                  <a:pt x="3711" y="598"/>
                </a:lnTo>
                <a:lnTo>
                  <a:pt x="3663" y="458"/>
                </a:lnTo>
                <a:lnTo>
                  <a:pt x="3626" y="317"/>
                </a:lnTo>
                <a:lnTo>
                  <a:pt x="3595" y="171"/>
                </a:lnTo>
                <a:lnTo>
                  <a:pt x="3689" y="120"/>
                </a:lnTo>
                <a:lnTo>
                  <a:pt x="3789" y="77"/>
                </a:lnTo>
                <a:lnTo>
                  <a:pt x="3892" y="43"/>
                </a:lnTo>
                <a:lnTo>
                  <a:pt x="3998" y="19"/>
                </a:lnTo>
                <a:lnTo>
                  <a:pt x="4106" y="6"/>
                </a:lnTo>
                <a:lnTo>
                  <a:pt x="42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3" name="Oval Callout 32"/>
          <p:cNvSpPr/>
          <p:nvPr/>
        </p:nvSpPr>
        <p:spPr>
          <a:xfrm flipV="1">
            <a:off x="7599483" y="4568302"/>
            <a:ext cx="990601" cy="973016"/>
          </a:xfrm>
          <a:prstGeom prst="wedgeEllipseCallout">
            <a:avLst>
              <a:gd name="adj1" fmla="val 3196"/>
              <a:gd name="adj2" fmla="val 7878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42" name="Group 27"/>
          <p:cNvGrpSpPr>
            <a:grpSpLocks noChangeAspect="1"/>
          </p:cNvGrpSpPr>
          <p:nvPr/>
        </p:nvGrpSpPr>
        <p:grpSpPr bwMode="auto">
          <a:xfrm>
            <a:off x="7840661" y="4814487"/>
            <a:ext cx="508243" cy="507933"/>
            <a:chOff x="2198" y="519"/>
            <a:chExt cx="3280" cy="327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2813" y="519"/>
              <a:ext cx="2050" cy="615"/>
            </a:xfrm>
            <a:custGeom>
              <a:avLst/>
              <a:gdLst>
                <a:gd name="T0" fmla="*/ 409 w 4098"/>
                <a:gd name="T1" fmla="*/ 0 h 1230"/>
                <a:gd name="T2" fmla="*/ 3690 w 4098"/>
                <a:gd name="T3" fmla="*/ 0 h 1230"/>
                <a:gd name="T4" fmla="*/ 3755 w 4098"/>
                <a:gd name="T5" fmla="*/ 6 h 1230"/>
                <a:gd name="T6" fmla="*/ 3819 w 4098"/>
                <a:gd name="T7" fmla="*/ 22 h 1230"/>
                <a:gd name="T8" fmla="*/ 3877 w 4098"/>
                <a:gd name="T9" fmla="*/ 46 h 1230"/>
                <a:gd name="T10" fmla="*/ 3931 w 4098"/>
                <a:gd name="T11" fmla="*/ 80 h 1230"/>
                <a:gd name="T12" fmla="*/ 3979 w 4098"/>
                <a:gd name="T13" fmla="*/ 120 h 1230"/>
                <a:gd name="T14" fmla="*/ 4019 w 4098"/>
                <a:gd name="T15" fmla="*/ 167 h 1230"/>
                <a:gd name="T16" fmla="*/ 4053 w 4098"/>
                <a:gd name="T17" fmla="*/ 221 h 1230"/>
                <a:gd name="T18" fmla="*/ 4078 w 4098"/>
                <a:gd name="T19" fmla="*/ 281 h 1230"/>
                <a:gd name="T20" fmla="*/ 4092 w 4098"/>
                <a:gd name="T21" fmla="*/ 343 h 1230"/>
                <a:gd name="T22" fmla="*/ 4098 w 4098"/>
                <a:gd name="T23" fmla="*/ 411 h 1230"/>
                <a:gd name="T24" fmla="*/ 4098 w 4098"/>
                <a:gd name="T25" fmla="*/ 1230 h 1230"/>
                <a:gd name="T26" fmla="*/ 3690 w 4098"/>
                <a:gd name="T27" fmla="*/ 1230 h 1230"/>
                <a:gd name="T28" fmla="*/ 3690 w 4098"/>
                <a:gd name="T29" fmla="*/ 411 h 1230"/>
                <a:gd name="T30" fmla="*/ 409 w 4098"/>
                <a:gd name="T31" fmla="*/ 411 h 1230"/>
                <a:gd name="T32" fmla="*/ 409 w 4098"/>
                <a:gd name="T33" fmla="*/ 1230 h 1230"/>
                <a:gd name="T34" fmla="*/ 0 w 4098"/>
                <a:gd name="T35" fmla="*/ 1230 h 1230"/>
                <a:gd name="T36" fmla="*/ 0 w 4098"/>
                <a:gd name="T37" fmla="*/ 411 h 1230"/>
                <a:gd name="T38" fmla="*/ 4 w 4098"/>
                <a:gd name="T39" fmla="*/ 343 h 1230"/>
                <a:gd name="T40" fmla="*/ 20 w 4098"/>
                <a:gd name="T41" fmla="*/ 281 h 1230"/>
                <a:gd name="T42" fmla="*/ 46 w 4098"/>
                <a:gd name="T43" fmla="*/ 221 h 1230"/>
                <a:gd name="T44" fmla="*/ 77 w 4098"/>
                <a:gd name="T45" fmla="*/ 167 h 1230"/>
                <a:gd name="T46" fmla="*/ 119 w 4098"/>
                <a:gd name="T47" fmla="*/ 120 h 1230"/>
                <a:gd name="T48" fmla="*/ 167 w 4098"/>
                <a:gd name="T49" fmla="*/ 80 h 1230"/>
                <a:gd name="T50" fmla="*/ 221 w 4098"/>
                <a:gd name="T51" fmla="*/ 46 h 1230"/>
                <a:gd name="T52" fmla="*/ 279 w 4098"/>
                <a:gd name="T53" fmla="*/ 22 h 1230"/>
                <a:gd name="T54" fmla="*/ 343 w 4098"/>
                <a:gd name="T55" fmla="*/ 6 h 1230"/>
                <a:gd name="T56" fmla="*/ 409 w 4098"/>
                <a:gd name="T57" fmla="*/ 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98" h="1230">
                  <a:moveTo>
                    <a:pt x="409" y="0"/>
                  </a:moveTo>
                  <a:lnTo>
                    <a:pt x="3690" y="0"/>
                  </a:lnTo>
                  <a:lnTo>
                    <a:pt x="3755" y="6"/>
                  </a:lnTo>
                  <a:lnTo>
                    <a:pt x="3819" y="22"/>
                  </a:lnTo>
                  <a:lnTo>
                    <a:pt x="3877" y="46"/>
                  </a:lnTo>
                  <a:lnTo>
                    <a:pt x="3931" y="80"/>
                  </a:lnTo>
                  <a:lnTo>
                    <a:pt x="3979" y="120"/>
                  </a:lnTo>
                  <a:lnTo>
                    <a:pt x="4019" y="167"/>
                  </a:lnTo>
                  <a:lnTo>
                    <a:pt x="4053" y="221"/>
                  </a:lnTo>
                  <a:lnTo>
                    <a:pt x="4078" y="281"/>
                  </a:lnTo>
                  <a:lnTo>
                    <a:pt x="4092" y="343"/>
                  </a:lnTo>
                  <a:lnTo>
                    <a:pt x="4098" y="411"/>
                  </a:lnTo>
                  <a:lnTo>
                    <a:pt x="4098" y="1230"/>
                  </a:lnTo>
                  <a:lnTo>
                    <a:pt x="3690" y="1230"/>
                  </a:lnTo>
                  <a:lnTo>
                    <a:pt x="3690" y="411"/>
                  </a:lnTo>
                  <a:lnTo>
                    <a:pt x="409" y="411"/>
                  </a:lnTo>
                  <a:lnTo>
                    <a:pt x="409" y="1230"/>
                  </a:lnTo>
                  <a:lnTo>
                    <a:pt x="0" y="1230"/>
                  </a:lnTo>
                  <a:lnTo>
                    <a:pt x="0" y="411"/>
                  </a:lnTo>
                  <a:lnTo>
                    <a:pt x="4" y="343"/>
                  </a:lnTo>
                  <a:lnTo>
                    <a:pt x="20" y="281"/>
                  </a:lnTo>
                  <a:lnTo>
                    <a:pt x="46" y="221"/>
                  </a:lnTo>
                  <a:lnTo>
                    <a:pt x="77" y="167"/>
                  </a:lnTo>
                  <a:lnTo>
                    <a:pt x="119" y="120"/>
                  </a:lnTo>
                  <a:lnTo>
                    <a:pt x="167" y="80"/>
                  </a:lnTo>
                  <a:lnTo>
                    <a:pt x="221" y="46"/>
                  </a:lnTo>
                  <a:lnTo>
                    <a:pt x="279" y="22"/>
                  </a:lnTo>
                  <a:lnTo>
                    <a:pt x="343" y="6"/>
                  </a:lnTo>
                  <a:lnTo>
                    <a:pt x="4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2198" y="1338"/>
              <a:ext cx="3280" cy="2459"/>
            </a:xfrm>
            <a:custGeom>
              <a:avLst/>
              <a:gdLst>
                <a:gd name="T0" fmla="*/ 1640 w 6560"/>
                <a:gd name="T1" fmla="*/ 4507 h 4918"/>
                <a:gd name="T2" fmla="*/ 4921 w 6560"/>
                <a:gd name="T3" fmla="*/ 1641 h 4918"/>
                <a:gd name="T4" fmla="*/ 5740 w 6560"/>
                <a:gd name="T5" fmla="*/ 411 h 4918"/>
                <a:gd name="T6" fmla="*/ 5611 w 6560"/>
                <a:gd name="T7" fmla="*/ 431 h 4918"/>
                <a:gd name="T8" fmla="*/ 5497 w 6560"/>
                <a:gd name="T9" fmla="*/ 491 h 4918"/>
                <a:gd name="T10" fmla="*/ 5409 w 6560"/>
                <a:gd name="T11" fmla="*/ 579 h 4918"/>
                <a:gd name="T12" fmla="*/ 5351 w 6560"/>
                <a:gd name="T13" fmla="*/ 692 h 4918"/>
                <a:gd name="T14" fmla="*/ 5329 w 6560"/>
                <a:gd name="T15" fmla="*/ 822 h 4918"/>
                <a:gd name="T16" fmla="*/ 5351 w 6560"/>
                <a:gd name="T17" fmla="*/ 951 h 4918"/>
                <a:gd name="T18" fmla="*/ 5409 w 6560"/>
                <a:gd name="T19" fmla="*/ 1063 h 4918"/>
                <a:gd name="T20" fmla="*/ 5497 w 6560"/>
                <a:gd name="T21" fmla="*/ 1151 h 4918"/>
                <a:gd name="T22" fmla="*/ 5611 w 6560"/>
                <a:gd name="T23" fmla="*/ 1210 h 4918"/>
                <a:gd name="T24" fmla="*/ 5740 w 6560"/>
                <a:gd name="T25" fmla="*/ 1230 h 4918"/>
                <a:gd name="T26" fmla="*/ 5870 w 6560"/>
                <a:gd name="T27" fmla="*/ 1210 h 4918"/>
                <a:gd name="T28" fmla="*/ 5982 w 6560"/>
                <a:gd name="T29" fmla="*/ 1151 h 4918"/>
                <a:gd name="T30" fmla="*/ 6071 w 6560"/>
                <a:gd name="T31" fmla="*/ 1063 h 4918"/>
                <a:gd name="T32" fmla="*/ 6129 w 6560"/>
                <a:gd name="T33" fmla="*/ 951 h 4918"/>
                <a:gd name="T34" fmla="*/ 6149 w 6560"/>
                <a:gd name="T35" fmla="*/ 822 h 4918"/>
                <a:gd name="T36" fmla="*/ 6129 w 6560"/>
                <a:gd name="T37" fmla="*/ 692 h 4918"/>
                <a:gd name="T38" fmla="*/ 6071 w 6560"/>
                <a:gd name="T39" fmla="*/ 579 h 4918"/>
                <a:gd name="T40" fmla="*/ 5982 w 6560"/>
                <a:gd name="T41" fmla="*/ 491 h 4918"/>
                <a:gd name="T42" fmla="*/ 5870 w 6560"/>
                <a:gd name="T43" fmla="*/ 431 h 4918"/>
                <a:gd name="T44" fmla="*/ 5740 w 6560"/>
                <a:gd name="T45" fmla="*/ 411 h 4918"/>
                <a:gd name="T46" fmla="*/ 6149 w 6560"/>
                <a:gd name="T47" fmla="*/ 0 h 4918"/>
                <a:gd name="T48" fmla="*/ 6279 w 6560"/>
                <a:gd name="T49" fmla="*/ 22 h 4918"/>
                <a:gd name="T50" fmla="*/ 6392 w 6560"/>
                <a:gd name="T51" fmla="*/ 80 h 4918"/>
                <a:gd name="T52" fmla="*/ 6480 w 6560"/>
                <a:gd name="T53" fmla="*/ 170 h 4918"/>
                <a:gd name="T54" fmla="*/ 6538 w 6560"/>
                <a:gd name="T55" fmla="*/ 282 h 4918"/>
                <a:gd name="T56" fmla="*/ 6560 w 6560"/>
                <a:gd name="T57" fmla="*/ 411 h 4918"/>
                <a:gd name="T58" fmla="*/ 6554 w 6560"/>
                <a:gd name="T59" fmla="*/ 2526 h 4918"/>
                <a:gd name="T60" fmla="*/ 6514 w 6560"/>
                <a:gd name="T61" fmla="*/ 2648 h 4918"/>
                <a:gd name="T62" fmla="*/ 6440 w 6560"/>
                <a:gd name="T63" fmla="*/ 2749 h 4918"/>
                <a:gd name="T64" fmla="*/ 6339 w 6560"/>
                <a:gd name="T65" fmla="*/ 2823 h 4918"/>
                <a:gd name="T66" fmla="*/ 6217 w 6560"/>
                <a:gd name="T67" fmla="*/ 2865 h 4918"/>
                <a:gd name="T68" fmla="*/ 5329 w 6560"/>
                <a:gd name="T69" fmla="*/ 2869 h 4918"/>
                <a:gd name="T70" fmla="*/ 5323 w 6560"/>
                <a:gd name="T71" fmla="*/ 4575 h 4918"/>
                <a:gd name="T72" fmla="*/ 5284 w 6560"/>
                <a:gd name="T73" fmla="*/ 4697 h 4918"/>
                <a:gd name="T74" fmla="*/ 5210 w 6560"/>
                <a:gd name="T75" fmla="*/ 4798 h 4918"/>
                <a:gd name="T76" fmla="*/ 5108 w 6560"/>
                <a:gd name="T77" fmla="*/ 4872 h 4918"/>
                <a:gd name="T78" fmla="*/ 4986 w 6560"/>
                <a:gd name="T79" fmla="*/ 4912 h 4918"/>
                <a:gd name="T80" fmla="*/ 1640 w 6560"/>
                <a:gd name="T81" fmla="*/ 4918 h 4918"/>
                <a:gd name="T82" fmla="*/ 1510 w 6560"/>
                <a:gd name="T83" fmla="*/ 4898 h 4918"/>
                <a:gd name="T84" fmla="*/ 1398 w 6560"/>
                <a:gd name="T85" fmla="*/ 4838 h 4918"/>
                <a:gd name="T86" fmla="*/ 1308 w 6560"/>
                <a:gd name="T87" fmla="*/ 4751 h 4918"/>
                <a:gd name="T88" fmla="*/ 1251 w 6560"/>
                <a:gd name="T89" fmla="*/ 4637 h 4918"/>
                <a:gd name="T90" fmla="*/ 1231 w 6560"/>
                <a:gd name="T91" fmla="*/ 4507 h 4918"/>
                <a:gd name="T92" fmla="*/ 411 w 6560"/>
                <a:gd name="T93" fmla="*/ 2869 h 4918"/>
                <a:gd name="T94" fmla="*/ 281 w 6560"/>
                <a:gd name="T95" fmla="*/ 2849 h 4918"/>
                <a:gd name="T96" fmla="*/ 168 w 6560"/>
                <a:gd name="T97" fmla="*/ 2791 h 4918"/>
                <a:gd name="T98" fmla="*/ 80 w 6560"/>
                <a:gd name="T99" fmla="*/ 2701 h 4918"/>
                <a:gd name="T100" fmla="*/ 22 w 6560"/>
                <a:gd name="T101" fmla="*/ 2590 h 4918"/>
                <a:gd name="T102" fmla="*/ 0 w 6560"/>
                <a:gd name="T103" fmla="*/ 2460 h 4918"/>
                <a:gd name="T104" fmla="*/ 6 w 6560"/>
                <a:gd name="T105" fmla="*/ 345 h 4918"/>
                <a:gd name="T106" fmla="*/ 46 w 6560"/>
                <a:gd name="T107" fmla="*/ 224 h 4918"/>
                <a:gd name="T108" fmla="*/ 120 w 6560"/>
                <a:gd name="T109" fmla="*/ 122 h 4918"/>
                <a:gd name="T110" fmla="*/ 221 w 6560"/>
                <a:gd name="T111" fmla="*/ 46 h 4918"/>
                <a:gd name="T112" fmla="*/ 343 w 6560"/>
                <a:gd name="T113" fmla="*/ 6 h 4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60" h="4918">
                  <a:moveTo>
                    <a:pt x="1640" y="1641"/>
                  </a:moveTo>
                  <a:lnTo>
                    <a:pt x="1640" y="4507"/>
                  </a:lnTo>
                  <a:lnTo>
                    <a:pt x="4921" y="4507"/>
                  </a:lnTo>
                  <a:lnTo>
                    <a:pt x="4921" y="1641"/>
                  </a:lnTo>
                  <a:lnTo>
                    <a:pt x="1640" y="1641"/>
                  </a:lnTo>
                  <a:close/>
                  <a:moveTo>
                    <a:pt x="5740" y="411"/>
                  </a:moveTo>
                  <a:lnTo>
                    <a:pt x="5672" y="417"/>
                  </a:lnTo>
                  <a:lnTo>
                    <a:pt x="5611" y="431"/>
                  </a:lnTo>
                  <a:lnTo>
                    <a:pt x="5551" y="457"/>
                  </a:lnTo>
                  <a:lnTo>
                    <a:pt x="5497" y="491"/>
                  </a:lnTo>
                  <a:lnTo>
                    <a:pt x="5449" y="531"/>
                  </a:lnTo>
                  <a:lnTo>
                    <a:pt x="5409" y="579"/>
                  </a:lnTo>
                  <a:lnTo>
                    <a:pt x="5375" y="632"/>
                  </a:lnTo>
                  <a:lnTo>
                    <a:pt x="5351" y="692"/>
                  </a:lnTo>
                  <a:lnTo>
                    <a:pt x="5335" y="754"/>
                  </a:lnTo>
                  <a:lnTo>
                    <a:pt x="5329" y="822"/>
                  </a:lnTo>
                  <a:lnTo>
                    <a:pt x="5335" y="888"/>
                  </a:lnTo>
                  <a:lnTo>
                    <a:pt x="5351" y="951"/>
                  </a:lnTo>
                  <a:lnTo>
                    <a:pt x="5375" y="1009"/>
                  </a:lnTo>
                  <a:lnTo>
                    <a:pt x="5409" y="1063"/>
                  </a:lnTo>
                  <a:lnTo>
                    <a:pt x="5449" y="1111"/>
                  </a:lnTo>
                  <a:lnTo>
                    <a:pt x="5497" y="1151"/>
                  </a:lnTo>
                  <a:lnTo>
                    <a:pt x="5551" y="1185"/>
                  </a:lnTo>
                  <a:lnTo>
                    <a:pt x="5611" y="1210"/>
                  </a:lnTo>
                  <a:lnTo>
                    <a:pt x="5672" y="1224"/>
                  </a:lnTo>
                  <a:lnTo>
                    <a:pt x="5740" y="1230"/>
                  </a:lnTo>
                  <a:lnTo>
                    <a:pt x="5806" y="1224"/>
                  </a:lnTo>
                  <a:lnTo>
                    <a:pt x="5870" y="1210"/>
                  </a:lnTo>
                  <a:lnTo>
                    <a:pt x="5928" y="1185"/>
                  </a:lnTo>
                  <a:lnTo>
                    <a:pt x="5982" y="1151"/>
                  </a:lnTo>
                  <a:lnTo>
                    <a:pt x="6029" y="1111"/>
                  </a:lnTo>
                  <a:lnTo>
                    <a:pt x="6071" y="1063"/>
                  </a:lnTo>
                  <a:lnTo>
                    <a:pt x="6103" y="1009"/>
                  </a:lnTo>
                  <a:lnTo>
                    <a:pt x="6129" y="951"/>
                  </a:lnTo>
                  <a:lnTo>
                    <a:pt x="6145" y="888"/>
                  </a:lnTo>
                  <a:lnTo>
                    <a:pt x="6149" y="822"/>
                  </a:lnTo>
                  <a:lnTo>
                    <a:pt x="6145" y="754"/>
                  </a:lnTo>
                  <a:lnTo>
                    <a:pt x="6129" y="692"/>
                  </a:lnTo>
                  <a:lnTo>
                    <a:pt x="6103" y="632"/>
                  </a:lnTo>
                  <a:lnTo>
                    <a:pt x="6071" y="579"/>
                  </a:lnTo>
                  <a:lnTo>
                    <a:pt x="6029" y="531"/>
                  </a:lnTo>
                  <a:lnTo>
                    <a:pt x="5982" y="491"/>
                  </a:lnTo>
                  <a:lnTo>
                    <a:pt x="5928" y="457"/>
                  </a:lnTo>
                  <a:lnTo>
                    <a:pt x="5870" y="431"/>
                  </a:lnTo>
                  <a:lnTo>
                    <a:pt x="5806" y="417"/>
                  </a:lnTo>
                  <a:lnTo>
                    <a:pt x="5740" y="411"/>
                  </a:lnTo>
                  <a:close/>
                  <a:moveTo>
                    <a:pt x="411" y="0"/>
                  </a:moveTo>
                  <a:lnTo>
                    <a:pt x="6149" y="0"/>
                  </a:lnTo>
                  <a:lnTo>
                    <a:pt x="6217" y="6"/>
                  </a:lnTo>
                  <a:lnTo>
                    <a:pt x="6279" y="22"/>
                  </a:lnTo>
                  <a:lnTo>
                    <a:pt x="6339" y="46"/>
                  </a:lnTo>
                  <a:lnTo>
                    <a:pt x="6392" y="80"/>
                  </a:lnTo>
                  <a:lnTo>
                    <a:pt x="6440" y="122"/>
                  </a:lnTo>
                  <a:lnTo>
                    <a:pt x="6480" y="170"/>
                  </a:lnTo>
                  <a:lnTo>
                    <a:pt x="6514" y="224"/>
                  </a:lnTo>
                  <a:lnTo>
                    <a:pt x="6538" y="282"/>
                  </a:lnTo>
                  <a:lnTo>
                    <a:pt x="6554" y="345"/>
                  </a:lnTo>
                  <a:lnTo>
                    <a:pt x="6560" y="411"/>
                  </a:lnTo>
                  <a:lnTo>
                    <a:pt x="6560" y="2460"/>
                  </a:lnTo>
                  <a:lnTo>
                    <a:pt x="6554" y="2526"/>
                  </a:lnTo>
                  <a:lnTo>
                    <a:pt x="6538" y="2590"/>
                  </a:lnTo>
                  <a:lnTo>
                    <a:pt x="6514" y="2648"/>
                  </a:lnTo>
                  <a:lnTo>
                    <a:pt x="6480" y="2701"/>
                  </a:lnTo>
                  <a:lnTo>
                    <a:pt x="6440" y="2749"/>
                  </a:lnTo>
                  <a:lnTo>
                    <a:pt x="6392" y="2791"/>
                  </a:lnTo>
                  <a:lnTo>
                    <a:pt x="6339" y="2823"/>
                  </a:lnTo>
                  <a:lnTo>
                    <a:pt x="6279" y="2849"/>
                  </a:lnTo>
                  <a:lnTo>
                    <a:pt x="6217" y="2865"/>
                  </a:lnTo>
                  <a:lnTo>
                    <a:pt x="6149" y="2869"/>
                  </a:lnTo>
                  <a:lnTo>
                    <a:pt x="5329" y="2869"/>
                  </a:lnTo>
                  <a:lnTo>
                    <a:pt x="5329" y="4507"/>
                  </a:lnTo>
                  <a:lnTo>
                    <a:pt x="5323" y="4575"/>
                  </a:lnTo>
                  <a:lnTo>
                    <a:pt x="5309" y="4637"/>
                  </a:lnTo>
                  <a:lnTo>
                    <a:pt x="5284" y="4697"/>
                  </a:lnTo>
                  <a:lnTo>
                    <a:pt x="5252" y="4751"/>
                  </a:lnTo>
                  <a:lnTo>
                    <a:pt x="5210" y="4798"/>
                  </a:lnTo>
                  <a:lnTo>
                    <a:pt x="5162" y="4838"/>
                  </a:lnTo>
                  <a:lnTo>
                    <a:pt x="5108" y="4872"/>
                  </a:lnTo>
                  <a:lnTo>
                    <a:pt x="5050" y="4898"/>
                  </a:lnTo>
                  <a:lnTo>
                    <a:pt x="4986" y="4912"/>
                  </a:lnTo>
                  <a:lnTo>
                    <a:pt x="4921" y="4918"/>
                  </a:lnTo>
                  <a:lnTo>
                    <a:pt x="1640" y="4918"/>
                  </a:lnTo>
                  <a:lnTo>
                    <a:pt x="1574" y="4912"/>
                  </a:lnTo>
                  <a:lnTo>
                    <a:pt x="1510" y="4898"/>
                  </a:lnTo>
                  <a:lnTo>
                    <a:pt x="1452" y="4872"/>
                  </a:lnTo>
                  <a:lnTo>
                    <a:pt x="1398" y="4838"/>
                  </a:lnTo>
                  <a:lnTo>
                    <a:pt x="1350" y="4798"/>
                  </a:lnTo>
                  <a:lnTo>
                    <a:pt x="1308" y="4751"/>
                  </a:lnTo>
                  <a:lnTo>
                    <a:pt x="1277" y="4697"/>
                  </a:lnTo>
                  <a:lnTo>
                    <a:pt x="1251" y="4637"/>
                  </a:lnTo>
                  <a:lnTo>
                    <a:pt x="1235" y="4575"/>
                  </a:lnTo>
                  <a:lnTo>
                    <a:pt x="1231" y="4507"/>
                  </a:lnTo>
                  <a:lnTo>
                    <a:pt x="1231" y="2869"/>
                  </a:lnTo>
                  <a:lnTo>
                    <a:pt x="411" y="2869"/>
                  </a:lnTo>
                  <a:lnTo>
                    <a:pt x="343" y="2865"/>
                  </a:lnTo>
                  <a:lnTo>
                    <a:pt x="281" y="2849"/>
                  </a:lnTo>
                  <a:lnTo>
                    <a:pt x="221" y="2823"/>
                  </a:lnTo>
                  <a:lnTo>
                    <a:pt x="168" y="2791"/>
                  </a:lnTo>
                  <a:lnTo>
                    <a:pt x="120" y="2749"/>
                  </a:lnTo>
                  <a:lnTo>
                    <a:pt x="80" y="2701"/>
                  </a:lnTo>
                  <a:lnTo>
                    <a:pt x="46" y="2648"/>
                  </a:lnTo>
                  <a:lnTo>
                    <a:pt x="22" y="2590"/>
                  </a:lnTo>
                  <a:lnTo>
                    <a:pt x="6" y="2526"/>
                  </a:lnTo>
                  <a:lnTo>
                    <a:pt x="0" y="2460"/>
                  </a:lnTo>
                  <a:lnTo>
                    <a:pt x="0" y="411"/>
                  </a:lnTo>
                  <a:lnTo>
                    <a:pt x="6" y="345"/>
                  </a:lnTo>
                  <a:lnTo>
                    <a:pt x="22" y="282"/>
                  </a:lnTo>
                  <a:lnTo>
                    <a:pt x="46" y="224"/>
                  </a:lnTo>
                  <a:lnTo>
                    <a:pt x="80" y="170"/>
                  </a:lnTo>
                  <a:lnTo>
                    <a:pt x="120" y="122"/>
                  </a:lnTo>
                  <a:lnTo>
                    <a:pt x="168" y="80"/>
                  </a:lnTo>
                  <a:lnTo>
                    <a:pt x="221" y="46"/>
                  </a:lnTo>
                  <a:lnTo>
                    <a:pt x="281" y="22"/>
                  </a:lnTo>
                  <a:lnTo>
                    <a:pt x="343" y="6"/>
                  </a:lnTo>
                  <a:lnTo>
                    <a:pt x="4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Rectangle 31"/>
            <p:cNvSpPr>
              <a:spLocks noChangeArrowheads="1"/>
            </p:cNvSpPr>
            <p:nvPr/>
          </p:nvSpPr>
          <p:spPr bwMode="auto">
            <a:xfrm>
              <a:off x="3223" y="2363"/>
              <a:ext cx="820" cy="20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Rectangle 32"/>
            <p:cNvSpPr>
              <a:spLocks noChangeArrowheads="1"/>
            </p:cNvSpPr>
            <p:nvPr/>
          </p:nvSpPr>
          <p:spPr bwMode="auto">
            <a:xfrm>
              <a:off x="3223" y="2772"/>
              <a:ext cx="1230" cy="20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Rectangle 33"/>
            <p:cNvSpPr>
              <a:spLocks noChangeArrowheads="1"/>
            </p:cNvSpPr>
            <p:nvPr/>
          </p:nvSpPr>
          <p:spPr bwMode="auto">
            <a:xfrm>
              <a:off x="3223" y="3182"/>
              <a:ext cx="1230" cy="20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31" name="Oval Callout 30"/>
          <p:cNvSpPr/>
          <p:nvPr/>
        </p:nvSpPr>
        <p:spPr>
          <a:xfrm>
            <a:off x="9633437" y="2178692"/>
            <a:ext cx="990601" cy="973016"/>
          </a:xfrm>
          <a:prstGeom prst="wedgeEllipseCallout">
            <a:avLst>
              <a:gd name="adj1" fmla="val -6271"/>
              <a:gd name="adj2" fmla="val 79987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4" name="Freeform 38"/>
          <p:cNvSpPr>
            <a:spLocks noEditPoints="1"/>
          </p:cNvSpPr>
          <p:nvPr/>
        </p:nvSpPr>
        <p:spPr bwMode="auto">
          <a:xfrm>
            <a:off x="9910394" y="2478725"/>
            <a:ext cx="417637" cy="401241"/>
          </a:xfrm>
          <a:custGeom>
            <a:avLst/>
            <a:gdLst>
              <a:gd name="T0" fmla="*/ 3714 w 4097"/>
              <a:gd name="T1" fmla="*/ 3649 h 4376"/>
              <a:gd name="T2" fmla="*/ 3655 w 4097"/>
              <a:gd name="T3" fmla="*/ 3725 h 4376"/>
              <a:gd name="T4" fmla="*/ 3655 w 4097"/>
              <a:gd name="T5" fmla="*/ 3816 h 4376"/>
              <a:gd name="T6" fmla="*/ 3714 w 4097"/>
              <a:gd name="T7" fmla="*/ 3891 h 4376"/>
              <a:gd name="T8" fmla="*/ 3803 w 4097"/>
              <a:gd name="T9" fmla="*/ 3911 h 4376"/>
              <a:gd name="T10" fmla="*/ 3888 w 4097"/>
              <a:gd name="T11" fmla="*/ 3871 h 4376"/>
              <a:gd name="T12" fmla="*/ 3929 w 4097"/>
              <a:gd name="T13" fmla="*/ 3786 h 4376"/>
              <a:gd name="T14" fmla="*/ 3907 w 4097"/>
              <a:gd name="T15" fmla="*/ 3695 h 4376"/>
              <a:gd name="T16" fmla="*/ 3834 w 4097"/>
              <a:gd name="T17" fmla="*/ 3635 h 4376"/>
              <a:gd name="T18" fmla="*/ 745 w 4097"/>
              <a:gd name="T19" fmla="*/ 0 h 4376"/>
              <a:gd name="T20" fmla="*/ 1640 w 4097"/>
              <a:gd name="T21" fmla="*/ 1125 h 4376"/>
              <a:gd name="T22" fmla="*/ 3343 w 4097"/>
              <a:gd name="T23" fmla="*/ 522 h 4376"/>
              <a:gd name="T24" fmla="*/ 3805 w 4097"/>
              <a:gd name="T25" fmla="*/ 990 h 4376"/>
              <a:gd name="T26" fmla="*/ 4011 w 4097"/>
              <a:gd name="T27" fmla="*/ 3537 h 4376"/>
              <a:gd name="T28" fmla="*/ 4062 w 4097"/>
              <a:gd name="T29" fmla="*/ 3614 h 4376"/>
              <a:gd name="T30" fmla="*/ 4097 w 4097"/>
              <a:gd name="T31" fmla="*/ 3743 h 4376"/>
              <a:gd name="T32" fmla="*/ 4077 w 4097"/>
              <a:gd name="T33" fmla="*/ 3874 h 4376"/>
              <a:gd name="T34" fmla="*/ 4004 w 4097"/>
              <a:gd name="T35" fmla="*/ 3989 h 4376"/>
              <a:gd name="T36" fmla="*/ 3891 w 4097"/>
              <a:gd name="T37" fmla="*/ 4065 h 4376"/>
              <a:gd name="T38" fmla="*/ 3761 w 4097"/>
              <a:gd name="T39" fmla="*/ 4083 h 4376"/>
              <a:gd name="T40" fmla="*/ 3633 w 4097"/>
              <a:gd name="T41" fmla="*/ 4048 h 4376"/>
              <a:gd name="T42" fmla="*/ 3558 w 4097"/>
              <a:gd name="T43" fmla="*/ 3995 h 4376"/>
              <a:gd name="T44" fmla="*/ 2011 w 4097"/>
              <a:gd name="T45" fmla="*/ 2924 h 4376"/>
              <a:gd name="T46" fmla="*/ 1668 w 4097"/>
              <a:gd name="T47" fmla="*/ 3130 h 4376"/>
              <a:gd name="T48" fmla="*/ 1593 w 4097"/>
              <a:gd name="T49" fmla="*/ 3249 h 4376"/>
              <a:gd name="T50" fmla="*/ 1481 w 4097"/>
              <a:gd name="T51" fmla="*/ 3392 h 4376"/>
              <a:gd name="T52" fmla="*/ 1342 w 4097"/>
              <a:gd name="T53" fmla="*/ 3545 h 4376"/>
              <a:gd name="T54" fmla="*/ 1190 w 4097"/>
              <a:gd name="T55" fmla="*/ 3699 h 4376"/>
              <a:gd name="T56" fmla="*/ 1038 w 4097"/>
              <a:gd name="T57" fmla="*/ 3840 h 4376"/>
              <a:gd name="T58" fmla="*/ 896 w 4097"/>
              <a:gd name="T59" fmla="*/ 3954 h 4376"/>
              <a:gd name="T60" fmla="*/ 780 w 4097"/>
              <a:gd name="T61" fmla="*/ 4029 h 4376"/>
              <a:gd name="T62" fmla="*/ 576 w 4097"/>
              <a:gd name="T63" fmla="*/ 4376 h 4376"/>
              <a:gd name="T64" fmla="*/ 327 w 4097"/>
              <a:gd name="T65" fmla="*/ 3618 h 4376"/>
              <a:gd name="T66" fmla="*/ 386 w 4097"/>
              <a:gd name="T67" fmla="*/ 3510 h 4376"/>
              <a:gd name="T68" fmla="*/ 489 w 4097"/>
              <a:gd name="T69" fmla="*/ 3375 h 4376"/>
              <a:gd name="T70" fmla="*/ 620 w 4097"/>
              <a:gd name="T71" fmla="*/ 3222 h 4376"/>
              <a:gd name="T72" fmla="*/ 769 w 4097"/>
              <a:gd name="T73" fmla="*/ 3067 h 4376"/>
              <a:gd name="T74" fmla="*/ 922 w 4097"/>
              <a:gd name="T75" fmla="*/ 2921 h 4376"/>
              <a:gd name="T76" fmla="*/ 1068 w 4097"/>
              <a:gd name="T77" fmla="*/ 2797 h 4376"/>
              <a:gd name="T78" fmla="*/ 1194 w 4097"/>
              <a:gd name="T79" fmla="*/ 2707 h 4376"/>
              <a:gd name="T80" fmla="*/ 1183 w 4097"/>
              <a:gd name="T81" fmla="*/ 2595 h 4376"/>
              <a:gd name="T82" fmla="*/ 1845 w 4097"/>
              <a:gd name="T83" fmla="*/ 2254 h 4376"/>
              <a:gd name="T84" fmla="*/ 330 w 4097"/>
              <a:gd name="T85" fmla="*/ 1565 h 4376"/>
              <a:gd name="T86" fmla="*/ 662 w 4097"/>
              <a:gd name="T87" fmla="*/ 1046 h 4376"/>
              <a:gd name="T88" fmla="*/ 745 w 4097"/>
              <a:gd name="T89" fmla="*/ 0 h 4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97" h="4376">
                <a:moveTo>
                  <a:pt x="3773" y="3628"/>
                </a:moveTo>
                <a:lnTo>
                  <a:pt x="3742" y="3635"/>
                </a:lnTo>
                <a:lnTo>
                  <a:pt x="3714" y="3649"/>
                </a:lnTo>
                <a:lnTo>
                  <a:pt x="3687" y="3669"/>
                </a:lnTo>
                <a:lnTo>
                  <a:pt x="3667" y="3695"/>
                </a:lnTo>
                <a:lnTo>
                  <a:pt x="3655" y="3725"/>
                </a:lnTo>
                <a:lnTo>
                  <a:pt x="3648" y="3755"/>
                </a:lnTo>
                <a:lnTo>
                  <a:pt x="3649" y="3786"/>
                </a:lnTo>
                <a:lnTo>
                  <a:pt x="3655" y="3816"/>
                </a:lnTo>
                <a:lnTo>
                  <a:pt x="3669" y="3844"/>
                </a:lnTo>
                <a:lnTo>
                  <a:pt x="3688" y="3871"/>
                </a:lnTo>
                <a:lnTo>
                  <a:pt x="3714" y="3891"/>
                </a:lnTo>
                <a:lnTo>
                  <a:pt x="3743" y="3905"/>
                </a:lnTo>
                <a:lnTo>
                  <a:pt x="3773" y="3911"/>
                </a:lnTo>
                <a:lnTo>
                  <a:pt x="3803" y="3911"/>
                </a:lnTo>
                <a:lnTo>
                  <a:pt x="3834" y="3904"/>
                </a:lnTo>
                <a:lnTo>
                  <a:pt x="3862" y="3891"/>
                </a:lnTo>
                <a:lnTo>
                  <a:pt x="3888" y="3871"/>
                </a:lnTo>
                <a:lnTo>
                  <a:pt x="3907" y="3844"/>
                </a:lnTo>
                <a:lnTo>
                  <a:pt x="3921" y="3816"/>
                </a:lnTo>
                <a:lnTo>
                  <a:pt x="3929" y="3786"/>
                </a:lnTo>
                <a:lnTo>
                  <a:pt x="3929" y="3755"/>
                </a:lnTo>
                <a:lnTo>
                  <a:pt x="3921" y="3723"/>
                </a:lnTo>
                <a:lnTo>
                  <a:pt x="3907" y="3695"/>
                </a:lnTo>
                <a:lnTo>
                  <a:pt x="3888" y="3669"/>
                </a:lnTo>
                <a:lnTo>
                  <a:pt x="3862" y="3649"/>
                </a:lnTo>
                <a:lnTo>
                  <a:pt x="3834" y="3635"/>
                </a:lnTo>
                <a:lnTo>
                  <a:pt x="3803" y="3628"/>
                </a:lnTo>
                <a:lnTo>
                  <a:pt x="3773" y="3628"/>
                </a:lnTo>
                <a:close/>
                <a:moveTo>
                  <a:pt x="745" y="0"/>
                </a:moveTo>
                <a:lnTo>
                  <a:pt x="745" y="0"/>
                </a:lnTo>
                <a:lnTo>
                  <a:pt x="1637" y="242"/>
                </a:lnTo>
                <a:lnTo>
                  <a:pt x="1640" y="1125"/>
                </a:lnTo>
                <a:lnTo>
                  <a:pt x="2297" y="1794"/>
                </a:lnTo>
                <a:lnTo>
                  <a:pt x="2960" y="1124"/>
                </a:lnTo>
                <a:lnTo>
                  <a:pt x="3343" y="522"/>
                </a:lnTo>
                <a:lnTo>
                  <a:pt x="3767" y="283"/>
                </a:lnTo>
                <a:lnTo>
                  <a:pt x="4041" y="560"/>
                </a:lnTo>
                <a:lnTo>
                  <a:pt x="3805" y="990"/>
                </a:lnTo>
                <a:lnTo>
                  <a:pt x="3212" y="1377"/>
                </a:lnTo>
                <a:lnTo>
                  <a:pt x="2549" y="2050"/>
                </a:lnTo>
                <a:lnTo>
                  <a:pt x="4011" y="3537"/>
                </a:lnTo>
                <a:lnTo>
                  <a:pt x="4009" y="3538"/>
                </a:lnTo>
                <a:lnTo>
                  <a:pt x="4038" y="3574"/>
                </a:lnTo>
                <a:lnTo>
                  <a:pt x="4062" y="3614"/>
                </a:lnTo>
                <a:lnTo>
                  <a:pt x="4080" y="3655"/>
                </a:lnTo>
                <a:lnTo>
                  <a:pt x="4092" y="3699"/>
                </a:lnTo>
                <a:lnTo>
                  <a:pt x="4097" y="3743"/>
                </a:lnTo>
                <a:lnTo>
                  <a:pt x="4097" y="3787"/>
                </a:lnTo>
                <a:lnTo>
                  <a:pt x="4090" y="3831"/>
                </a:lnTo>
                <a:lnTo>
                  <a:pt x="4077" y="3874"/>
                </a:lnTo>
                <a:lnTo>
                  <a:pt x="4059" y="3915"/>
                </a:lnTo>
                <a:lnTo>
                  <a:pt x="4035" y="3954"/>
                </a:lnTo>
                <a:lnTo>
                  <a:pt x="4004" y="3989"/>
                </a:lnTo>
                <a:lnTo>
                  <a:pt x="3969" y="4021"/>
                </a:lnTo>
                <a:lnTo>
                  <a:pt x="3931" y="4046"/>
                </a:lnTo>
                <a:lnTo>
                  <a:pt x="3891" y="4065"/>
                </a:lnTo>
                <a:lnTo>
                  <a:pt x="3848" y="4076"/>
                </a:lnTo>
                <a:lnTo>
                  <a:pt x="3805" y="4083"/>
                </a:lnTo>
                <a:lnTo>
                  <a:pt x="3761" y="4083"/>
                </a:lnTo>
                <a:lnTo>
                  <a:pt x="3718" y="4077"/>
                </a:lnTo>
                <a:lnTo>
                  <a:pt x="3676" y="4065"/>
                </a:lnTo>
                <a:lnTo>
                  <a:pt x="3633" y="4048"/>
                </a:lnTo>
                <a:lnTo>
                  <a:pt x="3596" y="4022"/>
                </a:lnTo>
                <a:lnTo>
                  <a:pt x="3560" y="3992"/>
                </a:lnTo>
                <a:lnTo>
                  <a:pt x="3558" y="3995"/>
                </a:lnTo>
                <a:lnTo>
                  <a:pt x="2095" y="2508"/>
                </a:lnTo>
                <a:lnTo>
                  <a:pt x="1849" y="2759"/>
                </a:lnTo>
                <a:lnTo>
                  <a:pt x="2011" y="2924"/>
                </a:lnTo>
                <a:lnTo>
                  <a:pt x="1759" y="3177"/>
                </a:lnTo>
                <a:lnTo>
                  <a:pt x="1682" y="3099"/>
                </a:lnTo>
                <a:lnTo>
                  <a:pt x="1668" y="3130"/>
                </a:lnTo>
                <a:lnTo>
                  <a:pt x="1648" y="3167"/>
                </a:lnTo>
                <a:lnTo>
                  <a:pt x="1623" y="3205"/>
                </a:lnTo>
                <a:lnTo>
                  <a:pt x="1593" y="3249"/>
                </a:lnTo>
                <a:lnTo>
                  <a:pt x="1560" y="3295"/>
                </a:lnTo>
                <a:lnTo>
                  <a:pt x="1522" y="3342"/>
                </a:lnTo>
                <a:lnTo>
                  <a:pt x="1481" y="3392"/>
                </a:lnTo>
                <a:lnTo>
                  <a:pt x="1436" y="3443"/>
                </a:lnTo>
                <a:lnTo>
                  <a:pt x="1391" y="3494"/>
                </a:lnTo>
                <a:lnTo>
                  <a:pt x="1342" y="3545"/>
                </a:lnTo>
                <a:lnTo>
                  <a:pt x="1293" y="3598"/>
                </a:lnTo>
                <a:lnTo>
                  <a:pt x="1242" y="3649"/>
                </a:lnTo>
                <a:lnTo>
                  <a:pt x="1190" y="3699"/>
                </a:lnTo>
                <a:lnTo>
                  <a:pt x="1139" y="3749"/>
                </a:lnTo>
                <a:lnTo>
                  <a:pt x="1088" y="3796"/>
                </a:lnTo>
                <a:lnTo>
                  <a:pt x="1038" y="3840"/>
                </a:lnTo>
                <a:lnTo>
                  <a:pt x="989" y="3881"/>
                </a:lnTo>
                <a:lnTo>
                  <a:pt x="941" y="3920"/>
                </a:lnTo>
                <a:lnTo>
                  <a:pt x="896" y="3954"/>
                </a:lnTo>
                <a:lnTo>
                  <a:pt x="854" y="3984"/>
                </a:lnTo>
                <a:lnTo>
                  <a:pt x="815" y="4009"/>
                </a:lnTo>
                <a:lnTo>
                  <a:pt x="780" y="4029"/>
                </a:lnTo>
                <a:lnTo>
                  <a:pt x="747" y="4043"/>
                </a:lnTo>
                <a:lnTo>
                  <a:pt x="826" y="4122"/>
                </a:lnTo>
                <a:lnTo>
                  <a:pt x="576" y="4376"/>
                </a:lnTo>
                <a:lnTo>
                  <a:pt x="0" y="3793"/>
                </a:lnTo>
                <a:lnTo>
                  <a:pt x="250" y="3540"/>
                </a:lnTo>
                <a:lnTo>
                  <a:pt x="327" y="3618"/>
                </a:lnTo>
                <a:lnTo>
                  <a:pt x="341" y="3585"/>
                </a:lnTo>
                <a:lnTo>
                  <a:pt x="363" y="3550"/>
                </a:lnTo>
                <a:lnTo>
                  <a:pt x="386" y="3510"/>
                </a:lnTo>
                <a:lnTo>
                  <a:pt x="417" y="3467"/>
                </a:lnTo>
                <a:lnTo>
                  <a:pt x="451" y="3422"/>
                </a:lnTo>
                <a:lnTo>
                  <a:pt x="489" y="3375"/>
                </a:lnTo>
                <a:lnTo>
                  <a:pt x="530" y="3325"/>
                </a:lnTo>
                <a:lnTo>
                  <a:pt x="573" y="3274"/>
                </a:lnTo>
                <a:lnTo>
                  <a:pt x="620" y="3222"/>
                </a:lnTo>
                <a:lnTo>
                  <a:pt x="667" y="3170"/>
                </a:lnTo>
                <a:lnTo>
                  <a:pt x="718" y="3119"/>
                </a:lnTo>
                <a:lnTo>
                  <a:pt x="769" y="3067"/>
                </a:lnTo>
                <a:lnTo>
                  <a:pt x="819" y="3016"/>
                </a:lnTo>
                <a:lnTo>
                  <a:pt x="871" y="2968"/>
                </a:lnTo>
                <a:lnTo>
                  <a:pt x="922" y="2921"/>
                </a:lnTo>
                <a:lnTo>
                  <a:pt x="972" y="2877"/>
                </a:lnTo>
                <a:lnTo>
                  <a:pt x="1020" y="2835"/>
                </a:lnTo>
                <a:lnTo>
                  <a:pt x="1068" y="2797"/>
                </a:lnTo>
                <a:lnTo>
                  <a:pt x="1113" y="2763"/>
                </a:lnTo>
                <a:lnTo>
                  <a:pt x="1155" y="2733"/>
                </a:lnTo>
                <a:lnTo>
                  <a:pt x="1194" y="2707"/>
                </a:lnTo>
                <a:lnTo>
                  <a:pt x="1229" y="2687"/>
                </a:lnTo>
                <a:lnTo>
                  <a:pt x="1262" y="2673"/>
                </a:lnTo>
                <a:lnTo>
                  <a:pt x="1183" y="2595"/>
                </a:lnTo>
                <a:lnTo>
                  <a:pt x="1435" y="2340"/>
                </a:lnTo>
                <a:lnTo>
                  <a:pt x="1596" y="2505"/>
                </a:lnTo>
                <a:lnTo>
                  <a:pt x="1845" y="2254"/>
                </a:lnTo>
                <a:lnTo>
                  <a:pt x="1175" y="1572"/>
                </a:lnTo>
                <a:lnTo>
                  <a:pt x="1180" y="1566"/>
                </a:lnTo>
                <a:lnTo>
                  <a:pt x="330" y="1565"/>
                </a:lnTo>
                <a:lnTo>
                  <a:pt x="91" y="662"/>
                </a:lnTo>
                <a:lnTo>
                  <a:pt x="187" y="566"/>
                </a:lnTo>
                <a:lnTo>
                  <a:pt x="662" y="1046"/>
                </a:lnTo>
                <a:lnTo>
                  <a:pt x="1124" y="576"/>
                </a:lnTo>
                <a:lnTo>
                  <a:pt x="649" y="97"/>
                </a:lnTo>
                <a:lnTo>
                  <a:pt x="74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113692" y="4178194"/>
            <a:ext cx="180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179017" y="2422120"/>
            <a:ext cx="180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190195" y="4178194"/>
            <a:ext cx="180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197968" y="2481680"/>
            <a:ext cx="180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59" name="Rectangle 58"/>
          <p:cNvSpPr/>
          <p:nvPr/>
        </p:nvSpPr>
        <p:spPr>
          <a:xfrm>
            <a:off x="9226783" y="4178194"/>
            <a:ext cx="180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Enter text here.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2416" y="467526"/>
            <a:ext cx="102976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07925" y="5771326"/>
            <a:ext cx="10800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 This is a sample text. You can replace this text. Enter text here. This is a sample text. You can replace this text. Enter text here.</a:t>
            </a:r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98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accent5">
              <a:lumMod val="50000"/>
              <a:alpha val="16000"/>
            </a:schemeClr>
          </a:solidFill>
        </p:grpSpPr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5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4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4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5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6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6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32382771"/>
              </p:ext>
            </p:extLst>
          </p:nvPr>
        </p:nvGraphicFramePr>
        <p:xfrm>
          <a:off x="506884" y="2311120"/>
          <a:ext cx="11441723" cy="441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9917586" y="3161887"/>
            <a:ext cx="533399" cy="533823"/>
          </a:xfrm>
          <a:custGeom>
            <a:avLst/>
            <a:gdLst>
              <a:gd name="T0" fmla="*/ 1040 w 2516"/>
              <a:gd name="T1" fmla="*/ 804 h 2519"/>
              <a:gd name="T2" fmla="*/ 830 w 2516"/>
              <a:gd name="T3" fmla="*/ 992 h 2519"/>
              <a:gd name="T4" fmla="*/ 754 w 2516"/>
              <a:gd name="T5" fmla="*/ 1259 h 2519"/>
              <a:gd name="T6" fmla="*/ 830 w 2516"/>
              <a:gd name="T7" fmla="*/ 1527 h 2519"/>
              <a:gd name="T8" fmla="*/ 1040 w 2516"/>
              <a:gd name="T9" fmla="*/ 1715 h 2519"/>
              <a:gd name="T10" fmla="*/ 1316 w 2516"/>
              <a:gd name="T11" fmla="*/ 1760 h 2519"/>
              <a:gd name="T12" fmla="*/ 1571 w 2516"/>
              <a:gd name="T13" fmla="*/ 1655 h 2519"/>
              <a:gd name="T14" fmla="*/ 1734 w 2516"/>
              <a:gd name="T15" fmla="*/ 1427 h 2519"/>
              <a:gd name="T16" fmla="*/ 1749 w 2516"/>
              <a:gd name="T17" fmla="*/ 1145 h 2519"/>
              <a:gd name="T18" fmla="*/ 1614 w 2516"/>
              <a:gd name="T19" fmla="*/ 903 h 2519"/>
              <a:gd name="T20" fmla="*/ 1373 w 2516"/>
              <a:gd name="T21" fmla="*/ 767 h 2519"/>
              <a:gd name="T22" fmla="*/ 1454 w 2516"/>
              <a:gd name="T23" fmla="*/ 1 h 2519"/>
              <a:gd name="T24" fmla="*/ 1499 w 2516"/>
              <a:gd name="T25" fmla="*/ 48 h 2519"/>
              <a:gd name="T26" fmla="*/ 1924 w 2516"/>
              <a:gd name="T27" fmla="*/ 235 h 2519"/>
              <a:gd name="T28" fmla="*/ 1992 w 2516"/>
              <a:gd name="T29" fmla="*/ 228 h 2519"/>
              <a:gd name="T30" fmla="*/ 2173 w 2516"/>
              <a:gd name="T31" fmla="*/ 400 h 2519"/>
              <a:gd name="T32" fmla="*/ 2279 w 2516"/>
              <a:gd name="T33" fmla="*/ 526 h 2519"/>
              <a:gd name="T34" fmla="*/ 2264 w 2516"/>
              <a:gd name="T35" fmla="*/ 604 h 2519"/>
              <a:gd name="T36" fmla="*/ 2164 w 2516"/>
              <a:gd name="T37" fmla="*/ 732 h 2519"/>
              <a:gd name="T38" fmla="*/ 2143 w 2516"/>
              <a:gd name="T39" fmla="*/ 902 h 2519"/>
              <a:gd name="T40" fmla="*/ 2493 w 2516"/>
              <a:gd name="T41" fmla="*/ 1032 h 2519"/>
              <a:gd name="T42" fmla="*/ 2516 w 2516"/>
              <a:gd name="T43" fmla="*/ 1444 h 2519"/>
              <a:gd name="T44" fmla="*/ 2471 w 2516"/>
              <a:gd name="T45" fmla="*/ 1504 h 2519"/>
              <a:gd name="T46" fmla="*/ 2131 w 2516"/>
              <a:gd name="T47" fmla="*/ 1739 h 2519"/>
              <a:gd name="T48" fmla="*/ 2290 w 2516"/>
              <a:gd name="T49" fmla="*/ 1947 h 2519"/>
              <a:gd name="T50" fmla="*/ 2263 w 2516"/>
              <a:gd name="T51" fmla="*/ 2025 h 2519"/>
              <a:gd name="T52" fmla="*/ 2118 w 2516"/>
              <a:gd name="T53" fmla="*/ 2180 h 2519"/>
              <a:gd name="T54" fmla="*/ 1992 w 2516"/>
              <a:gd name="T55" fmla="*/ 2287 h 2519"/>
              <a:gd name="T56" fmla="*/ 1696 w 2516"/>
              <a:gd name="T57" fmla="*/ 2106 h 2519"/>
              <a:gd name="T58" fmla="*/ 1530 w 2516"/>
              <a:gd name="T59" fmla="*/ 2295 h 2519"/>
              <a:gd name="T60" fmla="*/ 1494 w 2516"/>
              <a:gd name="T61" fmla="*/ 2489 h 2519"/>
              <a:gd name="T62" fmla="*/ 1076 w 2516"/>
              <a:gd name="T63" fmla="*/ 2519 h 2519"/>
              <a:gd name="T64" fmla="*/ 1019 w 2516"/>
              <a:gd name="T65" fmla="*/ 2483 h 2519"/>
              <a:gd name="T66" fmla="*/ 823 w 2516"/>
              <a:gd name="T67" fmla="*/ 2108 h 2519"/>
              <a:gd name="T68" fmla="*/ 531 w 2516"/>
              <a:gd name="T69" fmla="*/ 2293 h 2519"/>
              <a:gd name="T70" fmla="*/ 343 w 2516"/>
              <a:gd name="T71" fmla="*/ 2119 h 2519"/>
              <a:gd name="T72" fmla="*/ 237 w 2516"/>
              <a:gd name="T73" fmla="*/ 1993 h 2519"/>
              <a:gd name="T74" fmla="*/ 251 w 2516"/>
              <a:gd name="T75" fmla="*/ 1916 h 2519"/>
              <a:gd name="T76" fmla="*/ 351 w 2516"/>
              <a:gd name="T77" fmla="*/ 1788 h 2519"/>
              <a:gd name="T78" fmla="*/ 364 w 2516"/>
              <a:gd name="T79" fmla="*/ 1594 h 2519"/>
              <a:gd name="T80" fmla="*/ 14 w 2516"/>
              <a:gd name="T81" fmla="*/ 1477 h 2519"/>
              <a:gd name="T82" fmla="*/ 3 w 2516"/>
              <a:gd name="T83" fmla="*/ 1055 h 2519"/>
              <a:gd name="T84" fmla="*/ 350 w 2516"/>
              <a:gd name="T85" fmla="*/ 968 h 2519"/>
              <a:gd name="T86" fmla="*/ 352 w 2516"/>
              <a:gd name="T87" fmla="*/ 737 h 2519"/>
              <a:gd name="T88" fmla="*/ 222 w 2516"/>
              <a:gd name="T89" fmla="*/ 552 h 2519"/>
              <a:gd name="T90" fmla="*/ 273 w 2516"/>
              <a:gd name="T91" fmla="*/ 467 h 2519"/>
              <a:gd name="T92" fmla="*/ 430 w 2516"/>
              <a:gd name="T93" fmla="*/ 307 h 2519"/>
              <a:gd name="T94" fmla="*/ 540 w 2516"/>
              <a:gd name="T95" fmla="*/ 224 h 2519"/>
              <a:gd name="T96" fmla="*/ 866 w 2516"/>
              <a:gd name="T97" fmla="*/ 390 h 2519"/>
              <a:gd name="T98" fmla="*/ 993 w 2516"/>
              <a:gd name="T99" fmla="*/ 167 h 2519"/>
              <a:gd name="T100" fmla="*/ 1032 w 2516"/>
              <a:gd name="T101" fmla="*/ 16 h 2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16" h="2519">
                <a:moveTo>
                  <a:pt x="1259" y="755"/>
                </a:moveTo>
                <a:lnTo>
                  <a:pt x="1200" y="759"/>
                </a:lnTo>
                <a:lnTo>
                  <a:pt x="1143" y="767"/>
                </a:lnTo>
                <a:lnTo>
                  <a:pt x="1090" y="782"/>
                </a:lnTo>
                <a:lnTo>
                  <a:pt x="1040" y="804"/>
                </a:lnTo>
                <a:lnTo>
                  <a:pt x="991" y="830"/>
                </a:lnTo>
                <a:lnTo>
                  <a:pt x="945" y="864"/>
                </a:lnTo>
                <a:lnTo>
                  <a:pt x="903" y="903"/>
                </a:lnTo>
                <a:lnTo>
                  <a:pt x="864" y="947"/>
                </a:lnTo>
                <a:lnTo>
                  <a:pt x="830" y="992"/>
                </a:lnTo>
                <a:lnTo>
                  <a:pt x="803" y="1040"/>
                </a:lnTo>
                <a:lnTo>
                  <a:pt x="782" y="1092"/>
                </a:lnTo>
                <a:lnTo>
                  <a:pt x="767" y="1145"/>
                </a:lnTo>
                <a:lnTo>
                  <a:pt x="758" y="1200"/>
                </a:lnTo>
                <a:lnTo>
                  <a:pt x="754" y="1259"/>
                </a:lnTo>
                <a:lnTo>
                  <a:pt x="758" y="1318"/>
                </a:lnTo>
                <a:lnTo>
                  <a:pt x="767" y="1373"/>
                </a:lnTo>
                <a:lnTo>
                  <a:pt x="782" y="1427"/>
                </a:lnTo>
                <a:lnTo>
                  <a:pt x="803" y="1478"/>
                </a:lnTo>
                <a:lnTo>
                  <a:pt x="830" y="1527"/>
                </a:lnTo>
                <a:lnTo>
                  <a:pt x="864" y="1572"/>
                </a:lnTo>
                <a:lnTo>
                  <a:pt x="903" y="1616"/>
                </a:lnTo>
                <a:lnTo>
                  <a:pt x="945" y="1655"/>
                </a:lnTo>
                <a:lnTo>
                  <a:pt x="991" y="1688"/>
                </a:lnTo>
                <a:lnTo>
                  <a:pt x="1040" y="1715"/>
                </a:lnTo>
                <a:lnTo>
                  <a:pt x="1090" y="1736"/>
                </a:lnTo>
                <a:lnTo>
                  <a:pt x="1143" y="1752"/>
                </a:lnTo>
                <a:lnTo>
                  <a:pt x="1200" y="1760"/>
                </a:lnTo>
                <a:lnTo>
                  <a:pt x="1259" y="1763"/>
                </a:lnTo>
                <a:lnTo>
                  <a:pt x="1316" y="1760"/>
                </a:lnTo>
                <a:lnTo>
                  <a:pt x="1373" y="1752"/>
                </a:lnTo>
                <a:lnTo>
                  <a:pt x="1426" y="1736"/>
                </a:lnTo>
                <a:lnTo>
                  <a:pt x="1476" y="1715"/>
                </a:lnTo>
                <a:lnTo>
                  <a:pt x="1525" y="1688"/>
                </a:lnTo>
                <a:lnTo>
                  <a:pt x="1571" y="1655"/>
                </a:lnTo>
                <a:lnTo>
                  <a:pt x="1614" y="1616"/>
                </a:lnTo>
                <a:lnTo>
                  <a:pt x="1652" y="1572"/>
                </a:lnTo>
                <a:lnTo>
                  <a:pt x="1686" y="1527"/>
                </a:lnTo>
                <a:lnTo>
                  <a:pt x="1713" y="1478"/>
                </a:lnTo>
                <a:lnTo>
                  <a:pt x="1734" y="1427"/>
                </a:lnTo>
                <a:lnTo>
                  <a:pt x="1749" y="1373"/>
                </a:lnTo>
                <a:lnTo>
                  <a:pt x="1758" y="1318"/>
                </a:lnTo>
                <a:lnTo>
                  <a:pt x="1761" y="1259"/>
                </a:lnTo>
                <a:lnTo>
                  <a:pt x="1758" y="1200"/>
                </a:lnTo>
                <a:lnTo>
                  <a:pt x="1749" y="1145"/>
                </a:lnTo>
                <a:lnTo>
                  <a:pt x="1734" y="1092"/>
                </a:lnTo>
                <a:lnTo>
                  <a:pt x="1713" y="1040"/>
                </a:lnTo>
                <a:lnTo>
                  <a:pt x="1686" y="992"/>
                </a:lnTo>
                <a:lnTo>
                  <a:pt x="1652" y="947"/>
                </a:lnTo>
                <a:lnTo>
                  <a:pt x="1614" y="903"/>
                </a:lnTo>
                <a:lnTo>
                  <a:pt x="1571" y="864"/>
                </a:lnTo>
                <a:lnTo>
                  <a:pt x="1525" y="830"/>
                </a:lnTo>
                <a:lnTo>
                  <a:pt x="1476" y="804"/>
                </a:lnTo>
                <a:lnTo>
                  <a:pt x="1426" y="782"/>
                </a:lnTo>
                <a:lnTo>
                  <a:pt x="1373" y="767"/>
                </a:lnTo>
                <a:lnTo>
                  <a:pt x="1316" y="759"/>
                </a:lnTo>
                <a:lnTo>
                  <a:pt x="1259" y="755"/>
                </a:lnTo>
                <a:close/>
                <a:moveTo>
                  <a:pt x="1076" y="0"/>
                </a:moveTo>
                <a:lnTo>
                  <a:pt x="1441" y="0"/>
                </a:lnTo>
                <a:lnTo>
                  <a:pt x="1454" y="1"/>
                </a:lnTo>
                <a:lnTo>
                  <a:pt x="1468" y="6"/>
                </a:lnTo>
                <a:lnTo>
                  <a:pt x="1480" y="14"/>
                </a:lnTo>
                <a:lnTo>
                  <a:pt x="1490" y="24"/>
                </a:lnTo>
                <a:lnTo>
                  <a:pt x="1497" y="36"/>
                </a:lnTo>
                <a:lnTo>
                  <a:pt x="1499" y="48"/>
                </a:lnTo>
                <a:lnTo>
                  <a:pt x="1545" y="349"/>
                </a:lnTo>
                <a:lnTo>
                  <a:pt x="1591" y="365"/>
                </a:lnTo>
                <a:lnTo>
                  <a:pt x="1640" y="385"/>
                </a:lnTo>
                <a:lnTo>
                  <a:pt x="1693" y="410"/>
                </a:lnTo>
                <a:lnTo>
                  <a:pt x="1924" y="235"/>
                </a:lnTo>
                <a:lnTo>
                  <a:pt x="1936" y="228"/>
                </a:lnTo>
                <a:lnTo>
                  <a:pt x="1948" y="224"/>
                </a:lnTo>
                <a:lnTo>
                  <a:pt x="1963" y="221"/>
                </a:lnTo>
                <a:lnTo>
                  <a:pt x="1978" y="224"/>
                </a:lnTo>
                <a:lnTo>
                  <a:pt x="1992" y="228"/>
                </a:lnTo>
                <a:lnTo>
                  <a:pt x="2005" y="237"/>
                </a:lnTo>
                <a:lnTo>
                  <a:pt x="2054" y="284"/>
                </a:lnTo>
                <a:lnTo>
                  <a:pt x="2098" y="326"/>
                </a:lnTo>
                <a:lnTo>
                  <a:pt x="2138" y="364"/>
                </a:lnTo>
                <a:lnTo>
                  <a:pt x="2173" y="400"/>
                </a:lnTo>
                <a:lnTo>
                  <a:pt x="2204" y="432"/>
                </a:lnTo>
                <a:lnTo>
                  <a:pt x="2229" y="461"/>
                </a:lnTo>
                <a:lnTo>
                  <a:pt x="2250" y="487"/>
                </a:lnTo>
                <a:lnTo>
                  <a:pt x="2267" y="508"/>
                </a:lnTo>
                <a:lnTo>
                  <a:pt x="2279" y="526"/>
                </a:lnTo>
                <a:lnTo>
                  <a:pt x="2286" y="541"/>
                </a:lnTo>
                <a:lnTo>
                  <a:pt x="2288" y="552"/>
                </a:lnTo>
                <a:lnTo>
                  <a:pt x="2285" y="571"/>
                </a:lnTo>
                <a:lnTo>
                  <a:pt x="2274" y="590"/>
                </a:lnTo>
                <a:lnTo>
                  <a:pt x="2264" y="604"/>
                </a:lnTo>
                <a:lnTo>
                  <a:pt x="2250" y="623"/>
                </a:lnTo>
                <a:lnTo>
                  <a:pt x="2233" y="643"/>
                </a:lnTo>
                <a:lnTo>
                  <a:pt x="2214" y="668"/>
                </a:lnTo>
                <a:lnTo>
                  <a:pt x="2191" y="696"/>
                </a:lnTo>
                <a:lnTo>
                  <a:pt x="2164" y="732"/>
                </a:lnTo>
                <a:lnTo>
                  <a:pt x="2141" y="763"/>
                </a:lnTo>
                <a:lnTo>
                  <a:pt x="2120" y="791"/>
                </a:lnTo>
                <a:lnTo>
                  <a:pt x="2103" y="814"/>
                </a:lnTo>
                <a:lnTo>
                  <a:pt x="2125" y="860"/>
                </a:lnTo>
                <a:lnTo>
                  <a:pt x="2143" y="902"/>
                </a:lnTo>
                <a:lnTo>
                  <a:pt x="2158" y="941"/>
                </a:lnTo>
                <a:lnTo>
                  <a:pt x="2171" y="976"/>
                </a:lnTo>
                <a:lnTo>
                  <a:pt x="2469" y="1021"/>
                </a:lnTo>
                <a:lnTo>
                  <a:pt x="2482" y="1025"/>
                </a:lnTo>
                <a:lnTo>
                  <a:pt x="2493" y="1032"/>
                </a:lnTo>
                <a:lnTo>
                  <a:pt x="2502" y="1041"/>
                </a:lnTo>
                <a:lnTo>
                  <a:pt x="2510" y="1054"/>
                </a:lnTo>
                <a:lnTo>
                  <a:pt x="2515" y="1067"/>
                </a:lnTo>
                <a:lnTo>
                  <a:pt x="2516" y="1081"/>
                </a:lnTo>
                <a:lnTo>
                  <a:pt x="2516" y="1444"/>
                </a:lnTo>
                <a:lnTo>
                  <a:pt x="2513" y="1463"/>
                </a:lnTo>
                <a:lnTo>
                  <a:pt x="2502" y="1483"/>
                </a:lnTo>
                <a:lnTo>
                  <a:pt x="2493" y="1493"/>
                </a:lnTo>
                <a:lnTo>
                  <a:pt x="2483" y="1500"/>
                </a:lnTo>
                <a:lnTo>
                  <a:pt x="2471" y="1504"/>
                </a:lnTo>
                <a:lnTo>
                  <a:pt x="2166" y="1551"/>
                </a:lnTo>
                <a:lnTo>
                  <a:pt x="2150" y="1598"/>
                </a:lnTo>
                <a:lnTo>
                  <a:pt x="2129" y="1648"/>
                </a:lnTo>
                <a:lnTo>
                  <a:pt x="2104" y="1700"/>
                </a:lnTo>
                <a:lnTo>
                  <a:pt x="2131" y="1739"/>
                </a:lnTo>
                <a:lnTo>
                  <a:pt x="2164" y="1782"/>
                </a:lnTo>
                <a:lnTo>
                  <a:pt x="2199" y="1827"/>
                </a:lnTo>
                <a:lnTo>
                  <a:pt x="2237" y="1875"/>
                </a:lnTo>
                <a:lnTo>
                  <a:pt x="2280" y="1927"/>
                </a:lnTo>
                <a:lnTo>
                  <a:pt x="2290" y="1947"/>
                </a:lnTo>
                <a:lnTo>
                  <a:pt x="2294" y="1966"/>
                </a:lnTo>
                <a:lnTo>
                  <a:pt x="2293" y="1981"/>
                </a:lnTo>
                <a:lnTo>
                  <a:pt x="2288" y="1993"/>
                </a:lnTo>
                <a:lnTo>
                  <a:pt x="2280" y="2003"/>
                </a:lnTo>
                <a:lnTo>
                  <a:pt x="2263" y="2025"/>
                </a:lnTo>
                <a:lnTo>
                  <a:pt x="2242" y="2049"/>
                </a:lnTo>
                <a:lnTo>
                  <a:pt x="2217" y="2077"/>
                </a:lnTo>
                <a:lnTo>
                  <a:pt x="2188" y="2108"/>
                </a:lnTo>
                <a:lnTo>
                  <a:pt x="2154" y="2143"/>
                </a:lnTo>
                <a:lnTo>
                  <a:pt x="2118" y="2180"/>
                </a:lnTo>
                <a:lnTo>
                  <a:pt x="2087" y="2211"/>
                </a:lnTo>
                <a:lnTo>
                  <a:pt x="2058" y="2237"/>
                </a:lnTo>
                <a:lnTo>
                  <a:pt x="2032" y="2258"/>
                </a:lnTo>
                <a:lnTo>
                  <a:pt x="2011" y="2275"/>
                </a:lnTo>
                <a:lnTo>
                  <a:pt x="1992" y="2287"/>
                </a:lnTo>
                <a:lnTo>
                  <a:pt x="1976" y="2294"/>
                </a:lnTo>
                <a:lnTo>
                  <a:pt x="1963" y="2297"/>
                </a:lnTo>
                <a:lnTo>
                  <a:pt x="1943" y="2294"/>
                </a:lnTo>
                <a:lnTo>
                  <a:pt x="1922" y="2284"/>
                </a:lnTo>
                <a:lnTo>
                  <a:pt x="1696" y="2106"/>
                </a:lnTo>
                <a:lnTo>
                  <a:pt x="1647" y="2129"/>
                </a:lnTo>
                <a:lnTo>
                  <a:pt x="1597" y="2150"/>
                </a:lnTo>
                <a:lnTo>
                  <a:pt x="1545" y="2167"/>
                </a:lnTo>
                <a:lnTo>
                  <a:pt x="1537" y="2234"/>
                </a:lnTo>
                <a:lnTo>
                  <a:pt x="1530" y="2295"/>
                </a:lnTo>
                <a:lnTo>
                  <a:pt x="1523" y="2349"/>
                </a:lnTo>
                <a:lnTo>
                  <a:pt x="1515" y="2397"/>
                </a:lnTo>
                <a:lnTo>
                  <a:pt x="1507" y="2438"/>
                </a:lnTo>
                <a:lnTo>
                  <a:pt x="1499" y="2472"/>
                </a:lnTo>
                <a:lnTo>
                  <a:pt x="1494" y="2489"/>
                </a:lnTo>
                <a:lnTo>
                  <a:pt x="1484" y="2503"/>
                </a:lnTo>
                <a:lnTo>
                  <a:pt x="1472" y="2512"/>
                </a:lnTo>
                <a:lnTo>
                  <a:pt x="1458" y="2518"/>
                </a:lnTo>
                <a:lnTo>
                  <a:pt x="1441" y="2519"/>
                </a:lnTo>
                <a:lnTo>
                  <a:pt x="1076" y="2519"/>
                </a:lnTo>
                <a:lnTo>
                  <a:pt x="1062" y="2518"/>
                </a:lnTo>
                <a:lnTo>
                  <a:pt x="1048" y="2513"/>
                </a:lnTo>
                <a:lnTo>
                  <a:pt x="1036" y="2505"/>
                </a:lnTo>
                <a:lnTo>
                  <a:pt x="1026" y="2495"/>
                </a:lnTo>
                <a:lnTo>
                  <a:pt x="1019" y="2483"/>
                </a:lnTo>
                <a:lnTo>
                  <a:pt x="1017" y="2470"/>
                </a:lnTo>
                <a:lnTo>
                  <a:pt x="971" y="2169"/>
                </a:lnTo>
                <a:lnTo>
                  <a:pt x="925" y="2153"/>
                </a:lnTo>
                <a:lnTo>
                  <a:pt x="876" y="2134"/>
                </a:lnTo>
                <a:lnTo>
                  <a:pt x="823" y="2108"/>
                </a:lnTo>
                <a:lnTo>
                  <a:pt x="592" y="2284"/>
                </a:lnTo>
                <a:lnTo>
                  <a:pt x="582" y="2290"/>
                </a:lnTo>
                <a:lnTo>
                  <a:pt x="568" y="2295"/>
                </a:lnTo>
                <a:lnTo>
                  <a:pt x="553" y="2297"/>
                </a:lnTo>
                <a:lnTo>
                  <a:pt x="531" y="2293"/>
                </a:lnTo>
                <a:lnTo>
                  <a:pt x="511" y="2281"/>
                </a:lnTo>
                <a:lnTo>
                  <a:pt x="462" y="2235"/>
                </a:lnTo>
                <a:lnTo>
                  <a:pt x="418" y="2192"/>
                </a:lnTo>
                <a:lnTo>
                  <a:pt x="378" y="2154"/>
                </a:lnTo>
                <a:lnTo>
                  <a:pt x="343" y="2119"/>
                </a:lnTo>
                <a:lnTo>
                  <a:pt x="312" y="2086"/>
                </a:lnTo>
                <a:lnTo>
                  <a:pt x="287" y="2057"/>
                </a:lnTo>
                <a:lnTo>
                  <a:pt x="266" y="2032"/>
                </a:lnTo>
                <a:lnTo>
                  <a:pt x="249" y="2010"/>
                </a:lnTo>
                <a:lnTo>
                  <a:pt x="237" y="1993"/>
                </a:lnTo>
                <a:lnTo>
                  <a:pt x="230" y="1978"/>
                </a:lnTo>
                <a:lnTo>
                  <a:pt x="228" y="1966"/>
                </a:lnTo>
                <a:lnTo>
                  <a:pt x="231" y="1948"/>
                </a:lnTo>
                <a:lnTo>
                  <a:pt x="242" y="1928"/>
                </a:lnTo>
                <a:lnTo>
                  <a:pt x="251" y="1916"/>
                </a:lnTo>
                <a:lnTo>
                  <a:pt x="264" y="1898"/>
                </a:lnTo>
                <a:lnTo>
                  <a:pt x="280" y="1878"/>
                </a:lnTo>
                <a:lnTo>
                  <a:pt x="299" y="1853"/>
                </a:lnTo>
                <a:lnTo>
                  <a:pt x="322" y="1824"/>
                </a:lnTo>
                <a:lnTo>
                  <a:pt x="351" y="1788"/>
                </a:lnTo>
                <a:lnTo>
                  <a:pt x="377" y="1756"/>
                </a:lnTo>
                <a:lnTo>
                  <a:pt x="397" y="1728"/>
                </a:lnTo>
                <a:lnTo>
                  <a:pt x="415" y="1705"/>
                </a:lnTo>
                <a:lnTo>
                  <a:pt x="387" y="1648"/>
                </a:lnTo>
                <a:lnTo>
                  <a:pt x="364" y="1594"/>
                </a:lnTo>
                <a:lnTo>
                  <a:pt x="345" y="1543"/>
                </a:lnTo>
                <a:lnTo>
                  <a:pt x="47" y="1496"/>
                </a:lnTo>
                <a:lnTo>
                  <a:pt x="35" y="1492"/>
                </a:lnTo>
                <a:lnTo>
                  <a:pt x="24" y="1487"/>
                </a:lnTo>
                <a:lnTo>
                  <a:pt x="14" y="1477"/>
                </a:lnTo>
                <a:lnTo>
                  <a:pt x="6" y="1465"/>
                </a:lnTo>
                <a:lnTo>
                  <a:pt x="1" y="1452"/>
                </a:lnTo>
                <a:lnTo>
                  <a:pt x="0" y="1438"/>
                </a:lnTo>
                <a:lnTo>
                  <a:pt x="0" y="1075"/>
                </a:lnTo>
                <a:lnTo>
                  <a:pt x="3" y="1055"/>
                </a:lnTo>
                <a:lnTo>
                  <a:pt x="14" y="1036"/>
                </a:lnTo>
                <a:lnTo>
                  <a:pt x="23" y="1025"/>
                </a:lnTo>
                <a:lnTo>
                  <a:pt x="33" y="1018"/>
                </a:lnTo>
                <a:lnTo>
                  <a:pt x="45" y="1015"/>
                </a:lnTo>
                <a:lnTo>
                  <a:pt x="350" y="968"/>
                </a:lnTo>
                <a:lnTo>
                  <a:pt x="366" y="920"/>
                </a:lnTo>
                <a:lnTo>
                  <a:pt x="387" y="871"/>
                </a:lnTo>
                <a:lnTo>
                  <a:pt x="412" y="819"/>
                </a:lnTo>
                <a:lnTo>
                  <a:pt x="385" y="780"/>
                </a:lnTo>
                <a:lnTo>
                  <a:pt x="352" y="737"/>
                </a:lnTo>
                <a:lnTo>
                  <a:pt x="317" y="692"/>
                </a:lnTo>
                <a:lnTo>
                  <a:pt x="279" y="643"/>
                </a:lnTo>
                <a:lnTo>
                  <a:pt x="236" y="591"/>
                </a:lnTo>
                <a:lnTo>
                  <a:pt x="226" y="571"/>
                </a:lnTo>
                <a:lnTo>
                  <a:pt x="222" y="552"/>
                </a:lnTo>
                <a:lnTo>
                  <a:pt x="223" y="537"/>
                </a:lnTo>
                <a:lnTo>
                  <a:pt x="228" y="525"/>
                </a:lnTo>
                <a:lnTo>
                  <a:pt x="236" y="513"/>
                </a:lnTo>
                <a:lnTo>
                  <a:pt x="252" y="492"/>
                </a:lnTo>
                <a:lnTo>
                  <a:pt x="273" y="467"/>
                </a:lnTo>
                <a:lnTo>
                  <a:pt x="298" y="439"/>
                </a:lnTo>
                <a:lnTo>
                  <a:pt x="327" y="409"/>
                </a:lnTo>
                <a:lnTo>
                  <a:pt x="360" y="375"/>
                </a:lnTo>
                <a:lnTo>
                  <a:pt x="397" y="338"/>
                </a:lnTo>
                <a:lnTo>
                  <a:pt x="430" y="307"/>
                </a:lnTo>
                <a:lnTo>
                  <a:pt x="458" y="281"/>
                </a:lnTo>
                <a:lnTo>
                  <a:pt x="484" y="259"/>
                </a:lnTo>
                <a:lnTo>
                  <a:pt x="506" y="243"/>
                </a:lnTo>
                <a:lnTo>
                  <a:pt x="524" y="232"/>
                </a:lnTo>
                <a:lnTo>
                  <a:pt x="540" y="224"/>
                </a:lnTo>
                <a:lnTo>
                  <a:pt x="553" y="221"/>
                </a:lnTo>
                <a:lnTo>
                  <a:pt x="573" y="225"/>
                </a:lnTo>
                <a:lnTo>
                  <a:pt x="594" y="235"/>
                </a:lnTo>
                <a:lnTo>
                  <a:pt x="820" y="413"/>
                </a:lnTo>
                <a:lnTo>
                  <a:pt x="866" y="390"/>
                </a:lnTo>
                <a:lnTo>
                  <a:pt x="917" y="369"/>
                </a:lnTo>
                <a:lnTo>
                  <a:pt x="971" y="349"/>
                </a:lnTo>
                <a:lnTo>
                  <a:pt x="979" y="282"/>
                </a:lnTo>
                <a:lnTo>
                  <a:pt x="986" y="221"/>
                </a:lnTo>
                <a:lnTo>
                  <a:pt x="993" y="167"/>
                </a:lnTo>
                <a:lnTo>
                  <a:pt x="1001" y="121"/>
                </a:lnTo>
                <a:lnTo>
                  <a:pt x="1009" y="81"/>
                </a:lnTo>
                <a:lnTo>
                  <a:pt x="1017" y="46"/>
                </a:lnTo>
                <a:lnTo>
                  <a:pt x="1023" y="30"/>
                </a:lnTo>
                <a:lnTo>
                  <a:pt x="1032" y="16"/>
                </a:lnTo>
                <a:lnTo>
                  <a:pt x="1044" y="7"/>
                </a:lnTo>
                <a:lnTo>
                  <a:pt x="1058" y="1"/>
                </a:lnTo>
                <a:lnTo>
                  <a:pt x="107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10397985" y="3489220"/>
            <a:ext cx="319700" cy="307404"/>
          </a:xfrm>
          <a:custGeom>
            <a:avLst/>
            <a:gdLst>
              <a:gd name="T0" fmla="*/ 641 w 1510"/>
              <a:gd name="T1" fmla="*/ 499 h 1451"/>
              <a:gd name="T2" fmla="*/ 530 w 1510"/>
              <a:gd name="T3" fmla="*/ 611 h 1451"/>
              <a:gd name="T4" fmla="*/ 506 w 1510"/>
              <a:gd name="T5" fmla="*/ 765 h 1451"/>
              <a:gd name="T6" fmla="*/ 577 w 1510"/>
              <a:gd name="T7" fmla="*/ 903 h 1451"/>
              <a:gd name="T8" fmla="*/ 714 w 1510"/>
              <a:gd name="T9" fmla="*/ 974 h 1451"/>
              <a:gd name="T10" fmla="*/ 868 w 1510"/>
              <a:gd name="T11" fmla="*/ 950 h 1451"/>
              <a:gd name="T12" fmla="*/ 979 w 1510"/>
              <a:gd name="T13" fmla="*/ 839 h 1451"/>
              <a:gd name="T14" fmla="*/ 1003 w 1510"/>
              <a:gd name="T15" fmla="*/ 684 h 1451"/>
              <a:gd name="T16" fmla="*/ 932 w 1510"/>
              <a:gd name="T17" fmla="*/ 547 h 1451"/>
              <a:gd name="T18" fmla="*/ 795 w 1510"/>
              <a:gd name="T19" fmla="*/ 475 h 1451"/>
              <a:gd name="T20" fmla="*/ 519 w 1510"/>
              <a:gd name="T21" fmla="*/ 10 h 1451"/>
              <a:gd name="T22" fmla="*/ 593 w 1510"/>
              <a:gd name="T23" fmla="*/ 91 h 1451"/>
              <a:gd name="T24" fmla="*/ 683 w 1510"/>
              <a:gd name="T25" fmla="*/ 205 h 1451"/>
              <a:gd name="T26" fmla="*/ 754 w 1510"/>
              <a:gd name="T27" fmla="*/ 220 h 1451"/>
              <a:gd name="T28" fmla="*/ 852 w 1510"/>
              <a:gd name="T29" fmla="*/ 171 h 1451"/>
              <a:gd name="T30" fmla="*/ 994 w 1510"/>
              <a:gd name="T31" fmla="*/ 4 h 1451"/>
              <a:gd name="T32" fmla="*/ 1036 w 1510"/>
              <a:gd name="T33" fmla="*/ 15 h 1451"/>
              <a:gd name="T34" fmla="*/ 1156 w 1510"/>
              <a:gd name="T35" fmla="*/ 83 h 1451"/>
              <a:gd name="T36" fmla="*/ 1256 w 1510"/>
              <a:gd name="T37" fmla="*/ 147 h 1451"/>
              <a:gd name="T38" fmla="*/ 1244 w 1510"/>
              <a:gd name="T39" fmla="*/ 212 h 1451"/>
              <a:gd name="T40" fmla="*/ 1180 w 1510"/>
              <a:gd name="T41" fmla="*/ 370 h 1451"/>
              <a:gd name="T42" fmla="*/ 1216 w 1510"/>
              <a:gd name="T43" fmla="*/ 526 h 1451"/>
              <a:gd name="T44" fmla="*/ 1419 w 1510"/>
              <a:gd name="T45" fmla="*/ 553 h 1451"/>
              <a:gd name="T46" fmla="*/ 1505 w 1510"/>
              <a:gd name="T47" fmla="*/ 579 h 1451"/>
              <a:gd name="T48" fmla="*/ 1495 w 1510"/>
              <a:gd name="T49" fmla="*/ 877 h 1451"/>
              <a:gd name="T50" fmla="*/ 1380 w 1510"/>
              <a:gd name="T51" fmla="*/ 903 h 1451"/>
              <a:gd name="T52" fmla="*/ 1190 w 1510"/>
              <a:gd name="T53" fmla="*/ 976 h 1451"/>
              <a:gd name="T54" fmla="*/ 1218 w 1510"/>
              <a:gd name="T55" fmla="*/ 1168 h 1451"/>
              <a:gd name="T56" fmla="*/ 1256 w 1510"/>
              <a:gd name="T57" fmla="*/ 1283 h 1451"/>
              <a:gd name="T58" fmla="*/ 1249 w 1510"/>
              <a:gd name="T59" fmla="*/ 1311 h 1451"/>
              <a:gd name="T60" fmla="*/ 1095 w 1510"/>
              <a:gd name="T61" fmla="*/ 1400 h 1451"/>
              <a:gd name="T62" fmla="*/ 1017 w 1510"/>
              <a:gd name="T63" fmla="*/ 1445 h 1451"/>
              <a:gd name="T64" fmla="*/ 989 w 1510"/>
              <a:gd name="T65" fmla="*/ 1441 h 1451"/>
              <a:gd name="T66" fmla="*/ 915 w 1510"/>
              <a:gd name="T67" fmla="*/ 1359 h 1451"/>
              <a:gd name="T68" fmla="*/ 826 w 1510"/>
              <a:gd name="T69" fmla="*/ 1243 h 1451"/>
              <a:gd name="T70" fmla="*/ 754 w 1510"/>
              <a:gd name="T71" fmla="*/ 1228 h 1451"/>
              <a:gd name="T72" fmla="*/ 683 w 1510"/>
              <a:gd name="T73" fmla="*/ 1243 h 1451"/>
              <a:gd name="T74" fmla="*/ 593 w 1510"/>
              <a:gd name="T75" fmla="*/ 1359 h 1451"/>
              <a:gd name="T76" fmla="*/ 519 w 1510"/>
              <a:gd name="T77" fmla="*/ 1441 h 1451"/>
              <a:gd name="T78" fmla="*/ 492 w 1510"/>
              <a:gd name="T79" fmla="*/ 1445 h 1451"/>
              <a:gd name="T80" fmla="*/ 413 w 1510"/>
              <a:gd name="T81" fmla="*/ 1400 h 1451"/>
              <a:gd name="T82" fmla="*/ 259 w 1510"/>
              <a:gd name="T83" fmla="*/ 1311 h 1451"/>
              <a:gd name="T84" fmla="*/ 252 w 1510"/>
              <a:gd name="T85" fmla="*/ 1283 h 1451"/>
              <a:gd name="T86" fmla="*/ 290 w 1510"/>
              <a:gd name="T87" fmla="*/ 1168 h 1451"/>
              <a:gd name="T88" fmla="*/ 319 w 1510"/>
              <a:gd name="T89" fmla="*/ 976 h 1451"/>
              <a:gd name="T90" fmla="*/ 130 w 1510"/>
              <a:gd name="T91" fmla="*/ 903 h 1451"/>
              <a:gd name="T92" fmla="*/ 14 w 1510"/>
              <a:gd name="T93" fmla="*/ 877 h 1451"/>
              <a:gd name="T94" fmla="*/ 3 w 1510"/>
              <a:gd name="T95" fmla="*/ 579 h 1451"/>
              <a:gd name="T96" fmla="*/ 90 w 1510"/>
              <a:gd name="T97" fmla="*/ 553 h 1451"/>
              <a:gd name="T98" fmla="*/ 293 w 1510"/>
              <a:gd name="T99" fmla="*/ 526 h 1451"/>
              <a:gd name="T100" fmla="*/ 328 w 1510"/>
              <a:gd name="T101" fmla="*/ 370 h 1451"/>
              <a:gd name="T102" fmla="*/ 265 w 1510"/>
              <a:gd name="T103" fmla="*/ 212 h 1451"/>
              <a:gd name="T104" fmla="*/ 252 w 1510"/>
              <a:gd name="T105" fmla="*/ 147 h 1451"/>
              <a:gd name="T106" fmla="*/ 274 w 1510"/>
              <a:gd name="T107" fmla="*/ 129 h 1451"/>
              <a:gd name="T108" fmla="*/ 387 w 1510"/>
              <a:gd name="T109" fmla="*/ 63 h 1451"/>
              <a:gd name="T110" fmla="*/ 492 w 1510"/>
              <a:gd name="T111" fmla="*/ 5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10" h="1451">
                <a:moveTo>
                  <a:pt x="754" y="473"/>
                </a:moveTo>
                <a:lnTo>
                  <a:pt x="714" y="475"/>
                </a:lnTo>
                <a:lnTo>
                  <a:pt x="677" y="484"/>
                </a:lnTo>
                <a:lnTo>
                  <a:pt x="641" y="499"/>
                </a:lnTo>
                <a:lnTo>
                  <a:pt x="608" y="520"/>
                </a:lnTo>
                <a:lnTo>
                  <a:pt x="577" y="547"/>
                </a:lnTo>
                <a:lnTo>
                  <a:pt x="550" y="578"/>
                </a:lnTo>
                <a:lnTo>
                  <a:pt x="530" y="611"/>
                </a:lnTo>
                <a:lnTo>
                  <a:pt x="515" y="647"/>
                </a:lnTo>
                <a:lnTo>
                  <a:pt x="506" y="684"/>
                </a:lnTo>
                <a:lnTo>
                  <a:pt x="502" y="724"/>
                </a:lnTo>
                <a:lnTo>
                  <a:pt x="506" y="765"/>
                </a:lnTo>
                <a:lnTo>
                  <a:pt x="515" y="803"/>
                </a:lnTo>
                <a:lnTo>
                  <a:pt x="530" y="839"/>
                </a:lnTo>
                <a:lnTo>
                  <a:pt x="549" y="872"/>
                </a:lnTo>
                <a:lnTo>
                  <a:pt x="577" y="903"/>
                </a:lnTo>
                <a:lnTo>
                  <a:pt x="607" y="930"/>
                </a:lnTo>
                <a:lnTo>
                  <a:pt x="640" y="950"/>
                </a:lnTo>
                <a:lnTo>
                  <a:pt x="676" y="964"/>
                </a:lnTo>
                <a:lnTo>
                  <a:pt x="714" y="974"/>
                </a:lnTo>
                <a:lnTo>
                  <a:pt x="754" y="977"/>
                </a:lnTo>
                <a:lnTo>
                  <a:pt x="795" y="974"/>
                </a:lnTo>
                <a:lnTo>
                  <a:pt x="833" y="964"/>
                </a:lnTo>
                <a:lnTo>
                  <a:pt x="868" y="950"/>
                </a:lnTo>
                <a:lnTo>
                  <a:pt x="902" y="930"/>
                </a:lnTo>
                <a:lnTo>
                  <a:pt x="933" y="903"/>
                </a:lnTo>
                <a:lnTo>
                  <a:pt x="959" y="872"/>
                </a:lnTo>
                <a:lnTo>
                  <a:pt x="979" y="839"/>
                </a:lnTo>
                <a:lnTo>
                  <a:pt x="994" y="803"/>
                </a:lnTo>
                <a:lnTo>
                  <a:pt x="1003" y="765"/>
                </a:lnTo>
                <a:lnTo>
                  <a:pt x="1006" y="724"/>
                </a:lnTo>
                <a:lnTo>
                  <a:pt x="1003" y="684"/>
                </a:lnTo>
                <a:lnTo>
                  <a:pt x="994" y="647"/>
                </a:lnTo>
                <a:lnTo>
                  <a:pt x="979" y="611"/>
                </a:lnTo>
                <a:lnTo>
                  <a:pt x="958" y="578"/>
                </a:lnTo>
                <a:lnTo>
                  <a:pt x="932" y="547"/>
                </a:lnTo>
                <a:lnTo>
                  <a:pt x="901" y="520"/>
                </a:lnTo>
                <a:lnTo>
                  <a:pt x="867" y="499"/>
                </a:lnTo>
                <a:lnTo>
                  <a:pt x="831" y="484"/>
                </a:lnTo>
                <a:lnTo>
                  <a:pt x="795" y="475"/>
                </a:lnTo>
                <a:lnTo>
                  <a:pt x="754" y="473"/>
                </a:lnTo>
                <a:close/>
                <a:moveTo>
                  <a:pt x="503" y="0"/>
                </a:moveTo>
                <a:lnTo>
                  <a:pt x="510" y="2"/>
                </a:lnTo>
                <a:lnTo>
                  <a:pt x="519" y="10"/>
                </a:lnTo>
                <a:lnTo>
                  <a:pt x="533" y="23"/>
                </a:lnTo>
                <a:lnTo>
                  <a:pt x="550" y="40"/>
                </a:lnTo>
                <a:lnTo>
                  <a:pt x="570" y="63"/>
                </a:lnTo>
                <a:lnTo>
                  <a:pt x="593" y="91"/>
                </a:lnTo>
                <a:lnTo>
                  <a:pt x="621" y="126"/>
                </a:lnTo>
                <a:lnTo>
                  <a:pt x="645" y="157"/>
                </a:lnTo>
                <a:lnTo>
                  <a:pt x="666" y="183"/>
                </a:lnTo>
                <a:lnTo>
                  <a:pt x="683" y="205"/>
                </a:lnTo>
                <a:lnTo>
                  <a:pt x="696" y="224"/>
                </a:lnTo>
                <a:lnTo>
                  <a:pt x="720" y="223"/>
                </a:lnTo>
                <a:lnTo>
                  <a:pt x="739" y="220"/>
                </a:lnTo>
                <a:lnTo>
                  <a:pt x="754" y="220"/>
                </a:lnTo>
                <a:lnTo>
                  <a:pt x="769" y="220"/>
                </a:lnTo>
                <a:lnTo>
                  <a:pt x="789" y="223"/>
                </a:lnTo>
                <a:lnTo>
                  <a:pt x="813" y="224"/>
                </a:lnTo>
                <a:lnTo>
                  <a:pt x="852" y="171"/>
                </a:lnTo>
                <a:lnTo>
                  <a:pt x="890" y="122"/>
                </a:lnTo>
                <a:lnTo>
                  <a:pt x="927" y="77"/>
                </a:lnTo>
                <a:lnTo>
                  <a:pt x="962" y="38"/>
                </a:lnTo>
                <a:lnTo>
                  <a:pt x="994" y="4"/>
                </a:lnTo>
                <a:lnTo>
                  <a:pt x="1006" y="0"/>
                </a:lnTo>
                <a:lnTo>
                  <a:pt x="1010" y="1"/>
                </a:lnTo>
                <a:lnTo>
                  <a:pt x="1020" y="7"/>
                </a:lnTo>
                <a:lnTo>
                  <a:pt x="1036" y="15"/>
                </a:lnTo>
                <a:lnTo>
                  <a:pt x="1058" y="27"/>
                </a:lnTo>
                <a:lnTo>
                  <a:pt x="1085" y="43"/>
                </a:lnTo>
                <a:lnTo>
                  <a:pt x="1118" y="61"/>
                </a:lnTo>
                <a:lnTo>
                  <a:pt x="1156" y="83"/>
                </a:lnTo>
                <a:lnTo>
                  <a:pt x="1200" y="108"/>
                </a:lnTo>
                <a:lnTo>
                  <a:pt x="1249" y="137"/>
                </a:lnTo>
                <a:lnTo>
                  <a:pt x="1254" y="142"/>
                </a:lnTo>
                <a:lnTo>
                  <a:pt x="1256" y="147"/>
                </a:lnTo>
                <a:lnTo>
                  <a:pt x="1257" y="151"/>
                </a:lnTo>
                <a:lnTo>
                  <a:pt x="1256" y="166"/>
                </a:lnTo>
                <a:lnTo>
                  <a:pt x="1252" y="187"/>
                </a:lnTo>
                <a:lnTo>
                  <a:pt x="1244" y="212"/>
                </a:lnTo>
                <a:lnTo>
                  <a:pt x="1232" y="243"/>
                </a:lnTo>
                <a:lnTo>
                  <a:pt x="1218" y="280"/>
                </a:lnTo>
                <a:lnTo>
                  <a:pt x="1201" y="323"/>
                </a:lnTo>
                <a:lnTo>
                  <a:pt x="1180" y="370"/>
                </a:lnTo>
                <a:lnTo>
                  <a:pt x="1157" y="423"/>
                </a:lnTo>
                <a:lnTo>
                  <a:pt x="1179" y="454"/>
                </a:lnTo>
                <a:lnTo>
                  <a:pt x="1199" y="489"/>
                </a:lnTo>
                <a:lnTo>
                  <a:pt x="1216" y="526"/>
                </a:lnTo>
                <a:lnTo>
                  <a:pt x="1278" y="532"/>
                </a:lnTo>
                <a:lnTo>
                  <a:pt x="1332" y="539"/>
                </a:lnTo>
                <a:lnTo>
                  <a:pt x="1380" y="546"/>
                </a:lnTo>
                <a:lnTo>
                  <a:pt x="1419" y="553"/>
                </a:lnTo>
                <a:lnTo>
                  <a:pt x="1451" y="559"/>
                </a:lnTo>
                <a:lnTo>
                  <a:pt x="1476" y="566"/>
                </a:lnTo>
                <a:lnTo>
                  <a:pt x="1495" y="572"/>
                </a:lnTo>
                <a:lnTo>
                  <a:pt x="1505" y="579"/>
                </a:lnTo>
                <a:lnTo>
                  <a:pt x="1510" y="587"/>
                </a:lnTo>
                <a:lnTo>
                  <a:pt x="1510" y="863"/>
                </a:lnTo>
                <a:lnTo>
                  <a:pt x="1505" y="870"/>
                </a:lnTo>
                <a:lnTo>
                  <a:pt x="1495" y="877"/>
                </a:lnTo>
                <a:lnTo>
                  <a:pt x="1476" y="884"/>
                </a:lnTo>
                <a:lnTo>
                  <a:pt x="1451" y="889"/>
                </a:lnTo>
                <a:lnTo>
                  <a:pt x="1419" y="896"/>
                </a:lnTo>
                <a:lnTo>
                  <a:pt x="1380" y="903"/>
                </a:lnTo>
                <a:lnTo>
                  <a:pt x="1332" y="910"/>
                </a:lnTo>
                <a:lnTo>
                  <a:pt x="1278" y="917"/>
                </a:lnTo>
                <a:lnTo>
                  <a:pt x="1216" y="923"/>
                </a:lnTo>
                <a:lnTo>
                  <a:pt x="1190" y="976"/>
                </a:lnTo>
                <a:lnTo>
                  <a:pt x="1157" y="1025"/>
                </a:lnTo>
                <a:lnTo>
                  <a:pt x="1180" y="1078"/>
                </a:lnTo>
                <a:lnTo>
                  <a:pt x="1201" y="1126"/>
                </a:lnTo>
                <a:lnTo>
                  <a:pt x="1218" y="1168"/>
                </a:lnTo>
                <a:lnTo>
                  <a:pt x="1232" y="1205"/>
                </a:lnTo>
                <a:lnTo>
                  <a:pt x="1244" y="1236"/>
                </a:lnTo>
                <a:lnTo>
                  <a:pt x="1252" y="1262"/>
                </a:lnTo>
                <a:lnTo>
                  <a:pt x="1256" y="1283"/>
                </a:lnTo>
                <a:lnTo>
                  <a:pt x="1257" y="1298"/>
                </a:lnTo>
                <a:lnTo>
                  <a:pt x="1256" y="1302"/>
                </a:lnTo>
                <a:lnTo>
                  <a:pt x="1254" y="1307"/>
                </a:lnTo>
                <a:lnTo>
                  <a:pt x="1249" y="1311"/>
                </a:lnTo>
                <a:lnTo>
                  <a:pt x="1205" y="1338"/>
                </a:lnTo>
                <a:lnTo>
                  <a:pt x="1163" y="1361"/>
                </a:lnTo>
                <a:lnTo>
                  <a:pt x="1127" y="1382"/>
                </a:lnTo>
                <a:lnTo>
                  <a:pt x="1095" y="1400"/>
                </a:lnTo>
                <a:lnTo>
                  <a:pt x="1069" y="1416"/>
                </a:lnTo>
                <a:lnTo>
                  <a:pt x="1047" y="1428"/>
                </a:lnTo>
                <a:lnTo>
                  <a:pt x="1029" y="1438"/>
                </a:lnTo>
                <a:lnTo>
                  <a:pt x="1017" y="1445"/>
                </a:lnTo>
                <a:lnTo>
                  <a:pt x="1009" y="1450"/>
                </a:lnTo>
                <a:lnTo>
                  <a:pt x="1006" y="1451"/>
                </a:lnTo>
                <a:lnTo>
                  <a:pt x="1000" y="1449"/>
                </a:lnTo>
                <a:lnTo>
                  <a:pt x="989" y="1441"/>
                </a:lnTo>
                <a:lnTo>
                  <a:pt x="975" y="1428"/>
                </a:lnTo>
                <a:lnTo>
                  <a:pt x="959" y="1409"/>
                </a:lnTo>
                <a:lnTo>
                  <a:pt x="939" y="1386"/>
                </a:lnTo>
                <a:lnTo>
                  <a:pt x="915" y="1359"/>
                </a:lnTo>
                <a:lnTo>
                  <a:pt x="888" y="1323"/>
                </a:lnTo>
                <a:lnTo>
                  <a:pt x="864" y="1293"/>
                </a:lnTo>
                <a:lnTo>
                  <a:pt x="843" y="1265"/>
                </a:lnTo>
                <a:lnTo>
                  <a:pt x="826" y="1243"/>
                </a:lnTo>
                <a:lnTo>
                  <a:pt x="813" y="1225"/>
                </a:lnTo>
                <a:lnTo>
                  <a:pt x="789" y="1226"/>
                </a:lnTo>
                <a:lnTo>
                  <a:pt x="769" y="1228"/>
                </a:lnTo>
                <a:lnTo>
                  <a:pt x="754" y="1228"/>
                </a:lnTo>
                <a:lnTo>
                  <a:pt x="739" y="1228"/>
                </a:lnTo>
                <a:lnTo>
                  <a:pt x="720" y="1226"/>
                </a:lnTo>
                <a:lnTo>
                  <a:pt x="696" y="1225"/>
                </a:lnTo>
                <a:lnTo>
                  <a:pt x="683" y="1243"/>
                </a:lnTo>
                <a:lnTo>
                  <a:pt x="666" y="1265"/>
                </a:lnTo>
                <a:lnTo>
                  <a:pt x="645" y="1293"/>
                </a:lnTo>
                <a:lnTo>
                  <a:pt x="621" y="1323"/>
                </a:lnTo>
                <a:lnTo>
                  <a:pt x="593" y="1359"/>
                </a:lnTo>
                <a:lnTo>
                  <a:pt x="570" y="1386"/>
                </a:lnTo>
                <a:lnTo>
                  <a:pt x="550" y="1409"/>
                </a:lnTo>
                <a:lnTo>
                  <a:pt x="533" y="1428"/>
                </a:lnTo>
                <a:lnTo>
                  <a:pt x="519" y="1441"/>
                </a:lnTo>
                <a:lnTo>
                  <a:pt x="510" y="1449"/>
                </a:lnTo>
                <a:lnTo>
                  <a:pt x="503" y="1451"/>
                </a:lnTo>
                <a:lnTo>
                  <a:pt x="500" y="1450"/>
                </a:lnTo>
                <a:lnTo>
                  <a:pt x="492" y="1445"/>
                </a:lnTo>
                <a:lnTo>
                  <a:pt x="479" y="1438"/>
                </a:lnTo>
                <a:lnTo>
                  <a:pt x="462" y="1428"/>
                </a:lnTo>
                <a:lnTo>
                  <a:pt x="440" y="1416"/>
                </a:lnTo>
                <a:lnTo>
                  <a:pt x="413" y="1400"/>
                </a:lnTo>
                <a:lnTo>
                  <a:pt x="381" y="1382"/>
                </a:lnTo>
                <a:lnTo>
                  <a:pt x="345" y="1361"/>
                </a:lnTo>
                <a:lnTo>
                  <a:pt x="305" y="1338"/>
                </a:lnTo>
                <a:lnTo>
                  <a:pt x="259" y="1311"/>
                </a:lnTo>
                <a:lnTo>
                  <a:pt x="255" y="1307"/>
                </a:lnTo>
                <a:lnTo>
                  <a:pt x="252" y="1302"/>
                </a:lnTo>
                <a:lnTo>
                  <a:pt x="251" y="1298"/>
                </a:lnTo>
                <a:lnTo>
                  <a:pt x="252" y="1283"/>
                </a:lnTo>
                <a:lnTo>
                  <a:pt x="258" y="1262"/>
                </a:lnTo>
                <a:lnTo>
                  <a:pt x="265" y="1236"/>
                </a:lnTo>
                <a:lnTo>
                  <a:pt x="276" y="1205"/>
                </a:lnTo>
                <a:lnTo>
                  <a:pt x="290" y="1168"/>
                </a:lnTo>
                <a:lnTo>
                  <a:pt x="307" y="1126"/>
                </a:lnTo>
                <a:lnTo>
                  <a:pt x="328" y="1078"/>
                </a:lnTo>
                <a:lnTo>
                  <a:pt x="351" y="1025"/>
                </a:lnTo>
                <a:lnTo>
                  <a:pt x="319" y="976"/>
                </a:lnTo>
                <a:lnTo>
                  <a:pt x="293" y="923"/>
                </a:lnTo>
                <a:lnTo>
                  <a:pt x="231" y="917"/>
                </a:lnTo>
                <a:lnTo>
                  <a:pt x="176" y="910"/>
                </a:lnTo>
                <a:lnTo>
                  <a:pt x="130" y="903"/>
                </a:lnTo>
                <a:lnTo>
                  <a:pt x="90" y="896"/>
                </a:lnTo>
                <a:lnTo>
                  <a:pt x="58" y="889"/>
                </a:lnTo>
                <a:lnTo>
                  <a:pt x="32" y="884"/>
                </a:lnTo>
                <a:lnTo>
                  <a:pt x="14" y="877"/>
                </a:lnTo>
                <a:lnTo>
                  <a:pt x="3" y="870"/>
                </a:lnTo>
                <a:lnTo>
                  <a:pt x="0" y="863"/>
                </a:lnTo>
                <a:lnTo>
                  <a:pt x="0" y="587"/>
                </a:lnTo>
                <a:lnTo>
                  <a:pt x="3" y="579"/>
                </a:lnTo>
                <a:lnTo>
                  <a:pt x="14" y="572"/>
                </a:lnTo>
                <a:lnTo>
                  <a:pt x="32" y="566"/>
                </a:lnTo>
                <a:lnTo>
                  <a:pt x="58" y="559"/>
                </a:lnTo>
                <a:lnTo>
                  <a:pt x="90" y="553"/>
                </a:lnTo>
                <a:lnTo>
                  <a:pt x="130" y="546"/>
                </a:lnTo>
                <a:lnTo>
                  <a:pt x="176" y="539"/>
                </a:lnTo>
                <a:lnTo>
                  <a:pt x="231" y="532"/>
                </a:lnTo>
                <a:lnTo>
                  <a:pt x="293" y="526"/>
                </a:lnTo>
                <a:lnTo>
                  <a:pt x="310" y="489"/>
                </a:lnTo>
                <a:lnTo>
                  <a:pt x="331" y="454"/>
                </a:lnTo>
                <a:lnTo>
                  <a:pt x="351" y="423"/>
                </a:lnTo>
                <a:lnTo>
                  <a:pt x="328" y="370"/>
                </a:lnTo>
                <a:lnTo>
                  <a:pt x="307" y="323"/>
                </a:lnTo>
                <a:lnTo>
                  <a:pt x="290" y="280"/>
                </a:lnTo>
                <a:lnTo>
                  <a:pt x="276" y="243"/>
                </a:lnTo>
                <a:lnTo>
                  <a:pt x="265" y="212"/>
                </a:lnTo>
                <a:lnTo>
                  <a:pt x="258" y="187"/>
                </a:lnTo>
                <a:lnTo>
                  <a:pt x="252" y="166"/>
                </a:lnTo>
                <a:lnTo>
                  <a:pt x="251" y="151"/>
                </a:lnTo>
                <a:lnTo>
                  <a:pt x="252" y="147"/>
                </a:lnTo>
                <a:lnTo>
                  <a:pt x="255" y="142"/>
                </a:lnTo>
                <a:lnTo>
                  <a:pt x="259" y="137"/>
                </a:lnTo>
                <a:lnTo>
                  <a:pt x="264" y="135"/>
                </a:lnTo>
                <a:lnTo>
                  <a:pt x="274" y="129"/>
                </a:lnTo>
                <a:lnTo>
                  <a:pt x="288" y="121"/>
                </a:lnTo>
                <a:lnTo>
                  <a:pt x="305" y="111"/>
                </a:lnTo>
                <a:lnTo>
                  <a:pt x="328" y="98"/>
                </a:lnTo>
                <a:lnTo>
                  <a:pt x="387" y="63"/>
                </a:lnTo>
                <a:lnTo>
                  <a:pt x="443" y="31"/>
                </a:lnTo>
                <a:lnTo>
                  <a:pt x="464" y="20"/>
                </a:lnTo>
                <a:lnTo>
                  <a:pt x="480" y="12"/>
                </a:lnTo>
                <a:lnTo>
                  <a:pt x="492" y="5"/>
                </a:lnTo>
                <a:lnTo>
                  <a:pt x="499" y="1"/>
                </a:lnTo>
                <a:lnTo>
                  <a:pt x="50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10397985" y="3061398"/>
            <a:ext cx="319700" cy="307828"/>
          </a:xfrm>
          <a:custGeom>
            <a:avLst/>
            <a:gdLst>
              <a:gd name="T0" fmla="*/ 641 w 1510"/>
              <a:gd name="T1" fmla="*/ 499 h 1451"/>
              <a:gd name="T2" fmla="*/ 530 w 1510"/>
              <a:gd name="T3" fmla="*/ 611 h 1451"/>
              <a:gd name="T4" fmla="*/ 506 w 1510"/>
              <a:gd name="T5" fmla="*/ 765 h 1451"/>
              <a:gd name="T6" fmla="*/ 577 w 1510"/>
              <a:gd name="T7" fmla="*/ 902 h 1451"/>
              <a:gd name="T8" fmla="*/ 714 w 1510"/>
              <a:gd name="T9" fmla="*/ 973 h 1451"/>
              <a:gd name="T10" fmla="*/ 868 w 1510"/>
              <a:gd name="T11" fmla="*/ 949 h 1451"/>
              <a:gd name="T12" fmla="*/ 979 w 1510"/>
              <a:gd name="T13" fmla="*/ 838 h 1451"/>
              <a:gd name="T14" fmla="*/ 1003 w 1510"/>
              <a:gd name="T15" fmla="*/ 684 h 1451"/>
              <a:gd name="T16" fmla="*/ 932 w 1510"/>
              <a:gd name="T17" fmla="*/ 547 h 1451"/>
              <a:gd name="T18" fmla="*/ 795 w 1510"/>
              <a:gd name="T19" fmla="*/ 475 h 1451"/>
              <a:gd name="T20" fmla="*/ 519 w 1510"/>
              <a:gd name="T21" fmla="*/ 10 h 1451"/>
              <a:gd name="T22" fmla="*/ 593 w 1510"/>
              <a:gd name="T23" fmla="*/ 91 h 1451"/>
              <a:gd name="T24" fmla="*/ 683 w 1510"/>
              <a:gd name="T25" fmla="*/ 205 h 1451"/>
              <a:gd name="T26" fmla="*/ 754 w 1510"/>
              <a:gd name="T27" fmla="*/ 220 h 1451"/>
              <a:gd name="T28" fmla="*/ 852 w 1510"/>
              <a:gd name="T29" fmla="*/ 171 h 1451"/>
              <a:gd name="T30" fmla="*/ 994 w 1510"/>
              <a:gd name="T31" fmla="*/ 3 h 1451"/>
              <a:gd name="T32" fmla="*/ 1036 w 1510"/>
              <a:gd name="T33" fmla="*/ 15 h 1451"/>
              <a:gd name="T34" fmla="*/ 1156 w 1510"/>
              <a:gd name="T35" fmla="*/ 83 h 1451"/>
              <a:gd name="T36" fmla="*/ 1256 w 1510"/>
              <a:gd name="T37" fmla="*/ 146 h 1451"/>
              <a:gd name="T38" fmla="*/ 1244 w 1510"/>
              <a:gd name="T39" fmla="*/ 212 h 1451"/>
              <a:gd name="T40" fmla="*/ 1180 w 1510"/>
              <a:gd name="T41" fmla="*/ 370 h 1451"/>
              <a:gd name="T42" fmla="*/ 1216 w 1510"/>
              <a:gd name="T43" fmla="*/ 526 h 1451"/>
              <a:gd name="T44" fmla="*/ 1419 w 1510"/>
              <a:gd name="T45" fmla="*/ 552 h 1451"/>
              <a:gd name="T46" fmla="*/ 1505 w 1510"/>
              <a:gd name="T47" fmla="*/ 579 h 1451"/>
              <a:gd name="T48" fmla="*/ 1495 w 1510"/>
              <a:gd name="T49" fmla="*/ 875 h 1451"/>
              <a:gd name="T50" fmla="*/ 1380 w 1510"/>
              <a:gd name="T51" fmla="*/ 903 h 1451"/>
              <a:gd name="T52" fmla="*/ 1190 w 1510"/>
              <a:gd name="T53" fmla="*/ 976 h 1451"/>
              <a:gd name="T54" fmla="*/ 1218 w 1510"/>
              <a:gd name="T55" fmla="*/ 1168 h 1451"/>
              <a:gd name="T56" fmla="*/ 1256 w 1510"/>
              <a:gd name="T57" fmla="*/ 1282 h 1451"/>
              <a:gd name="T58" fmla="*/ 1249 w 1510"/>
              <a:gd name="T59" fmla="*/ 1311 h 1451"/>
              <a:gd name="T60" fmla="*/ 1095 w 1510"/>
              <a:gd name="T61" fmla="*/ 1400 h 1451"/>
              <a:gd name="T62" fmla="*/ 1017 w 1510"/>
              <a:gd name="T63" fmla="*/ 1445 h 1451"/>
              <a:gd name="T64" fmla="*/ 989 w 1510"/>
              <a:gd name="T65" fmla="*/ 1441 h 1451"/>
              <a:gd name="T66" fmla="*/ 915 w 1510"/>
              <a:gd name="T67" fmla="*/ 1359 h 1451"/>
              <a:gd name="T68" fmla="*/ 826 w 1510"/>
              <a:gd name="T69" fmla="*/ 1243 h 1451"/>
              <a:gd name="T70" fmla="*/ 754 w 1510"/>
              <a:gd name="T71" fmla="*/ 1228 h 1451"/>
              <a:gd name="T72" fmla="*/ 683 w 1510"/>
              <a:gd name="T73" fmla="*/ 1243 h 1451"/>
              <a:gd name="T74" fmla="*/ 593 w 1510"/>
              <a:gd name="T75" fmla="*/ 1359 h 1451"/>
              <a:gd name="T76" fmla="*/ 519 w 1510"/>
              <a:gd name="T77" fmla="*/ 1441 h 1451"/>
              <a:gd name="T78" fmla="*/ 492 w 1510"/>
              <a:gd name="T79" fmla="*/ 1445 h 1451"/>
              <a:gd name="T80" fmla="*/ 413 w 1510"/>
              <a:gd name="T81" fmla="*/ 1400 h 1451"/>
              <a:gd name="T82" fmla="*/ 259 w 1510"/>
              <a:gd name="T83" fmla="*/ 1311 h 1451"/>
              <a:gd name="T84" fmla="*/ 252 w 1510"/>
              <a:gd name="T85" fmla="*/ 1282 h 1451"/>
              <a:gd name="T86" fmla="*/ 290 w 1510"/>
              <a:gd name="T87" fmla="*/ 1168 h 1451"/>
              <a:gd name="T88" fmla="*/ 319 w 1510"/>
              <a:gd name="T89" fmla="*/ 976 h 1451"/>
              <a:gd name="T90" fmla="*/ 130 w 1510"/>
              <a:gd name="T91" fmla="*/ 903 h 1451"/>
              <a:gd name="T92" fmla="*/ 14 w 1510"/>
              <a:gd name="T93" fmla="*/ 875 h 1451"/>
              <a:gd name="T94" fmla="*/ 3 w 1510"/>
              <a:gd name="T95" fmla="*/ 579 h 1451"/>
              <a:gd name="T96" fmla="*/ 90 w 1510"/>
              <a:gd name="T97" fmla="*/ 552 h 1451"/>
              <a:gd name="T98" fmla="*/ 293 w 1510"/>
              <a:gd name="T99" fmla="*/ 526 h 1451"/>
              <a:gd name="T100" fmla="*/ 328 w 1510"/>
              <a:gd name="T101" fmla="*/ 370 h 1451"/>
              <a:gd name="T102" fmla="*/ 265 w 1510"/>
              <a:gd name="T103" fmla="*/ 212 h 1451"/>
              <a:gd name="T104" fmla="*/ 252 w 1510"/>
              <a:gd name="T105" fmla="*/ 146 h 1451"/>
              <a:gd name="T106" fmla="*/ 274 w 1510"/>
              <a:gd name="T107" fmla="*/ 129 h 1451"/>
              <a:gd name="T108" fmla="*/ 387 w 1510"/>
              <a:gd name="T109" fmla="*/ 63 h 1451"/>
              <a:gd name="T110" fmla="*/ 492 w 1510"/>
              <a:gd name="T111" fmla="*/ 5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10" h="1451">
                <a:moveTo>
                  <a:pt x="754" y="472"/>
                </a:moveTo>
                <a:lnTo>
                  <a:pt x="714" y="475"/>
                </a:lnTo>
                <a:lnTo>
                  <a:pt x="677" y="484"/>
                </a:lnTo>
                <a:lnTo>
                  <a:pt x="641" y="499"/>
                </a:lnTo>
                <a:lnTo>
                  <a:pt x="608" y="520"/>
                </a:lnTo>
                <a:lnTo>
                  <a:pt x="577" y="547"/>
                </a:lnTo>
                <a:lnTo>
                  <a:pt x="550" y="578"/>
                </a:lnTo>
                <a:lnTo>
                  <a:pt x="530" y="611"/>
                </a:lnTo>
                <a:lnTo>
                  <a:pt x="515" y="647"/>
                </a:lnTo>
                <a:lnTo>
                  <a:pt x="506" y="684"/>
                </a:lnTo>
                <a:lnTo>
                  <a:pt x="502" y="724"/>
                </a:lnTo>
                <a:lnTo>
                  <a:pt x="506" y="765"/>
                </a:lnTo>
                <a:lnTo>
                  <a:pt x="515" y="803"/>
                </a:lnTo>
                <a:lnTo>
                  <a:pt x="530" y="838"/>
                </a:lnTo>
                <a:lnTo>
                  <a:pt x="549" y="872"/>
                </a:lnTo>
                <a:lnTo>
                  <a:pt x="577" y="902"/>
                </a:lnTo>
                <a:lnTo>
                  <a:pt x="607" y="928"/>
                </a:lnTo>
                <a:lnTo>
                  <a:pt x="640" y="949"/>
                </a:lnTo>
                <a:lnTo>
                  <a:pt x="676" y="964"/>
                </a:lnTo>
                <a:lnTo>
                  <a:pt x="714" y="973"/>
                </a:lnTo>
                <a:lnTo>
                  <a:pt x="754" y="976"/>
                </a:lnTo>
                <a:lnTo>
                  <a:pt x="795" y="973"/>
                </a:lnTo>
                <a:lnTo>
                  <a:pt x="833" y="964"/>
                </a:lnTo>
                <a:lnTo>
                  <a:pt x="868" y="949"/>
                </a:lnTo>
                <a:lnTo>
                  <a:pt x="902" y="928"/>
                </a:lnTo>
                <a:lnTo>
                  <a:pt x="933" y="902"/>
                </a:lnTo>
                <a:lnTo>
                  <a:pt x="959" y="872"/>
                </a:lnTo>
                <a:lnTo>
                  <a:pt x="979" y="838"/>
                </a:lnTo>
                <a:lnTo>
                  <a:pt x="994" y="803"/>
                </a:lnTo>
                <a:lnTo>
                  <a:pt x="1003" y="765"/>
                </a:lnTo>
                <a:lnTo>
                  <a:pt x="1006" y="724"/>
                </a:lnTo>
                <a:lnTo>
                  <a:pt x="1003" y="684"/>
                </a:lnTo>
                <a:lnTo>
                  <a:pt x="994" y="647"/>
                </a:lnTo>
                <a:lnTo>
                  <a:pt x="979" y="611"/>
                </a:lnTo>
                <a:lnTo>
                  <a:pt x="958" y="578"/>
                </a:lnTo>
                <a:lnTo>
                  <a:pt x="932" y="547"/>
                </a:lnTo>
                <a:lnTo>
                  <a:pt x="901" y="520"/>
                </a:lnTo>
                <a:lnTo>
                  <a:pt x="867" y="499"/>
                </a:lnTo>
                <a:lnTo>
                  <a:pt x="831" y="484"/>
                </a:lnTo>
                <a:lnTo>
                  <a:pt x="795" y="475"/>
                </a:lnTo>
                <a:lnTo>
                  <a:pt x="754" y="472"/>
                </a:lnTo>
                <a:close/>
                <a:moveTo>
                  <a:pt x="503" y="0"/>
                </a:moveTo>
                <a:lnTo>
                  <a:pt x="510" y="2"/>
                </a:lnTo>
                <a:lnTo>
                  <a:pt x="519" y="10"/>
                </a:lnTo>
                <a:lnTo>
                  <a:pt x="533" y="23"/>
                </a:lnTo>
                <a:lnTo>
                  <a:pt x="550" y="40"/>
                </a:lnTo>
                <a:lnTo>
                  <a:pt x="570" y="63"/>
                </a:lnTo>
                <a:lnTo>
                  <a:pt x="593" y="91"/>
                </a:lnTo>
                <a:lnTo>
                  <a:pt x="621" y="126"/>
                </a:lnTo>
                <a:lnTo>
                  <a:pt x="645" y="157"/>
                </a:lnTo>
                <a:lnTo>
                  <a:pt x="666" y="183"/>
                </a:lnTo>
                <a:lnTo>
                  <a:pt x="683" y="205"/>
                </a:lnTo>
                <a:lnTo>
                  <a:pt x="696" y="224"/>
                </a:lnTo>
                <a:lnTo>
                  <a:pt x="720" y="221"/>
                </a:lnTo>
                <a:lnTo>
                  <a:pt x="739" y="220"/>
                </a:lnTo>
                <a:lnTo>
                  <a:pt x="754" y="220"/>
                </a:lnTo>
                <a:lnTo>
                  <a:pt x="769" y="220"/>
                </a:lnTo>
                <a:lnTo>
                  <a:pt x="789" y="221"/>
                </a:lnTo>
                <a:lnTo>
                  <a:pt x="813" y="224"/>
                </a:lnTo>
                <a:lnTo>
                  <a:pt x="852" y="171"/>
                </a:lnTo>
                <a:lnTo>
                  <a:pt x="890" y="122"/>
                </a:lnTo>
                <a:lnTo>
                  <a:pt x="927" y="77"/>
                </a:lnTo>
                <a:lnTo>
                  <a:pt x="962" y="38"/>
                </a:lnTo>
                <a:lnTo>
                  <a:pt x="994" y="3"/>
                </a:lnTo>
                <a:lnTo>
                  <a:pt x="1006" y="0"/>
                </a:lnTo>
                <a:lnTo>
                  <a:pt x="1010" y="1"/>
                </a:lnTo>
                <a:lnTo>
                  <a:pt x="1020" y="7"/>
                </a:lnTo>
                <a:lnTo>
                  <a:pt x="1036" y="15"/>
                </a:lnTo>
                <a:lnTo>
                  <a:pt x="1058" y="26"/>
                </a:lnTo>
                <a:lnTo>
                  <a:pt x="1085" y="43"/>
                </a:lnTo>
                <a:lnTo>
                  <a:pt x="1118" y="61"/>
                </a:lnTo>
                <a:lnTo>
                  <a:pt x="1156" y="83"/>
                </a:lnTo>
                <a:lnTo>
                  <a:pt x="1200" y="108"/>
                </a:lnTo>
                <a:lnTo>
                  <a:pt x="1249" y="137"/>
                </a:lnTo>
                <a:lnTo>
                  <a:pt x="1254" y="142"/>
                </a:lnTo>
                <a:lnTo>
                  <a:pt x="1256" y="146"/>
                </a:lnTo>
                <a:lnTo>
                  <a:pt x="1257" y="151"/>
                </a:lnTo>
                <a:lnTo>
                  <a:pt x="1256" y="166"/>
                </a:lnTo>
                <a:lnTo>
                  <a:pt x="1252" y="187"/>
                </a:lnTo>
                <a:lnTo>
                  <a:pt x="1244" y="212"/>
                </a:lnTo>
                <a:lnTo>
                  <a:pt x="1232" y="243"/>
                </a:lnTo>
                <a:lnTo>
                  <a:pt x="1218" y="280"/>
                </a:lnTo>
                <a:lnTo>
                  <a:pt x="1201" y="323"/>
                </a:lnTo>
                <a:lnTo>
                  <a:pt x="1180" y="370"/>
                </a:lnTo>
                <a:lnTo>
                  <a:pt x="1157" y="423"/>
                </a:lnTo>
                <a:lnTo>
                  <a:pt x="1179" y="454"/>
                </a:lnTo>
                <a:lnTo>
                  <a:pt x="1199" y="489"/>
                </a:lnTo>
                <a:lnTo>
                  <a:pt x="1216" y="526"/>
                </a:lnTo>
                <a:lnTo>
                  <a:pt x="1278" y="532"/>
                </a:lnTo>
                <a:lnTo>
                  <a:pt x="1332" y="539"/>
                </a:lnTo>
                <a:lnTo>
                  <a:pt x="1380" y="545"/>
                </a:lnTo>
                <a:lnTo>
                  <a:pt x="1419" y="552"/>
                </a:lnTo>
                <a:lnTo>
                  <a:pt x="1451" y="559"/>
                </a:lnTo>
                <a:lnTo>
                  <a:pt x="1476" y="565"/>
                </a:lnTo>
                <a:lnTo>
                  <a:pt x="1495" y="572"/>
                </a:lnTo>
                <a:lnTo>
                  <a:pt x="1505" y="579"/>
                </a:lnTo>
                <a:lnTo>
                  <a:pt x="1510" y="586"/>
                </a:lnTo>
                <a:lnTo>
                  <a:pt x="1510" y="862"/>
                </a:lnTo>
                <a:lnTo>
                  <a:pt x="1505" y="868"/>
                </a:lnTo>
                <a:lnTo>
                  <a:pt x="1495" y="875"/>
                </a:lnTo>
                <a:lnTo>
                  <a:pt x="1476" y="882"/>
                </a:lnTo>
                <a:lnTo>
                  <a:pt x="1451" y="889"/>
                </a:lnTo>
                <a:lnTo>
                  <a:pt x="1419" y="896"/>
                </a:lnTo>
                <a:lnTo>
                  <a:pt x="1380" y="903"/>
                </a:lnTo>
                <a:lnTo>
                  <a:pt x="1332" y="910"/>
                </a:lnTo>
                <a:lnTo>
                  <a:pt x="1278" y="917"/>
                </a:lnTo>
                <a:lnTo>
                  <a:pt x="1216" y="923"/>
                </a:lnTo>
                <a:lnTo>
                  <a:pt x="1190" y="976"/>
                </a:lnTo>
                <a:lnTo>
                  <a:pt x="1157" y="1025"/>
                </a:lnTo>
                <a:lnTo>
                  <a:pt x="1180" y="1078"/>
                </a:lnTo>
                <a:lnTo>
                  <a:pt x="1201" y="1126"/>
                </a:lnTo>
                <a:lnTo>
                  <a:pt x="1218" y="1168"/>
                </a:lnTo>
                <a:lnTo>
                  <a:pt x="1232" y="1205"/>
                </a:lnTo>
                <a:lnTo>
                  <a:pt x="1244" y="1236"/>
                </a:lnTo>
                <a:lnTo>
                  <a:pt x="1252" y="1262"/>
                </a:lnTo>
                <a:lnTo>
                  <a:pt x="1256" y="1282"/>
                </a:lnTo>
                <a:lnTo>
                  <a:pt x="1257" y="1297"/>
                </a:lnTo>
                <a:lnTo>
                  <a:pt x="1256" y="1302"/>
                </a:lnTo>
                <a:lnTo>
                  <a:pt x="1254" y="1307"/>
                </a:lnTo>
                <a:lnTo>
                  <a:pt x="1249" y="1311"/>
                </a:lnTo>
                <a:lnTo>
                  <a:pt x="1205" y="1338"/>
                </a:lnTo>
                <a:lnTo>
                  <a:pt x="1163" y="1361"/>
                </a:lnTo>
                <a:lnTo>
                  <a:pt x="1127" y="1382"/>
                </a:lnTo>
                <a:lnTo>
                  <a:pt x="1095" y="1400"/>
                </a:lnTo>
                <a:lnTo>
                  <a:pt x="1069" y="1416"/>
                </a:lnTo>
                <a:lnTo>
                  <a:pt x="1047" y="1428"/>
                </a:lnTo>
                <a:lnTo>
                  <a:pt x="1029" y="1438"/>
                </a:lnTo>
                <a:lnTo>
                  <a:pt x="1017" y="1445"/>
                </a:lnTo>
                <a:lnTo>
                  <a:pt x="1009" y="1450"/>
                </a:lnTo>
                <a:lnTo>
                  <a:pt x="1006" y="1451"/>
                </a:lnTo>
                <a:lnTo>
                  <a:pt x="1000" y="1449"/>
                </a:lnTo>
                <a:lnTo>
                  <a:pt x="989" y="1441"/>
                </a:lnTo>
                <a:lnTo>
                  <a:pt x="975" y="1428"/>
                </a:lnTo>
                <a:lnTo>
                  <a:pt x="959" y="1409"/>
                </a:lnTo>
                <a:lnTo>
                  <a:pt x="939" y="1386"/>
                </a:lnTo>
                <a:lnTo>
                  <a:pt x="915" y="1359"/>
                </a:lnTo>
                <a:lnTo>
                  <a:pt x="888" y="1323"/>
                </a:lnTo>
                <a:lnTo>
                  <a:pt x="864" y="1293"/>
                </a:lnTo>
                <a:lnTo>
                  <a:pt x="843" y="1265"/>
                </a:lnTo>
                <a:lnTo>
                  <a:pt x="826" y="1243"/>
                </a:lnTo>
                <a:lnTo>
                  <a:pt x="813" y="1225"/>
                </a:lnTo>
                <a:lnTo>
                  <a:pt x="789" y="1226"/>
                </a:lnTo>
                <a:lnTo>
                  <a:pt x="769" y="1228"/>
                </a:lnTo>
                <a:lnTo>
                  <a:pt x="754" y="1228"/>
                </a:lnTo>
                <a:lnTo>
                  <a:pt x="739" y="1228"/>
                </a:lnTo>
                <a:lnTo>
                  <a:pt x="720" y="1226"/>
                </a:lnTo>
                <a:lnTo>
                  <a:pt x="696" y="1225"/>
                </a:lnTo>
                <a:lnTo>
                  <a:pt x="683" y="1243"/>
                </a:lnTo>
                <a:lnTo>
                  <a:pt x="666" y="1265"/>
                </a:lnTo>
                <a:lnTo>
                  <a:pt x="645" y="1293"/>
                </a:lnTo>
                <a:lnTo>
                  <a:pt x="621" y="1323"/>
                </a:lnTo>
                <a:lnTo>
                  <a:pt x="593" y="1359"/>
                </a:lnTo>
                <a:lnTo>
                  <a:pt x="570" y="1386"/>
                </a:lnTo>
                <a:lnTo>
                  <a:pt x="550" y="1409"/>
                </a:lnTo>
                <a:lnTo>
                  <a:pt x="533" y="1428"/>
                </a:lnTo>
                <a:lnTo>
                  <a:pt x="519" y="1441"/>
                </a:lnTo>
                <a:lnTo>
                  <a:pt x="510" y="1449"/>
                </a:lnTo>
                <a:lnTo>
                  <a:pt x="503" y="1451"/>
                </a:lnTo>
                <a:lnTo>
                  <a:pt x="500" y="1450"/>
                </a:lnTo>
                <a:lnTo>
                  <a:pt x="492" y="1445"/>
                </a:lnTo>
                <a:lnTo>
                  <a:pt x="479" y="1438"/>
                </a:lnTo>
                <a:lnTo>
                  <a:pt x="462" y="1428"/>
                </a:lnTo>
                <a:lnTo>
                  <a:pt x="440" y="1416"/>
                </a:lnTo>
                <a:lnTo>
                  <a:pt x="413" y="1400"/>
                </a:lnTo>
                <a:lnTo>
                  <a:pt x="381" y="1382"/>
                </a:lnTo>
                <a:lnTo>
                  <a:pt x="345" y="1361"/>
                </a:lnTo>
                <a:lnTo>
                  <a:pt x="305" y="1338"/>
                </a:lnTo>
                <a:lnTo>
                  <a:pt x="259" y="1311"/>
                </a:lnTo>
                <a:lnTo>
                  <a:pt x="255" y="1307"/>
                </a:lnTo>
                <a:lnTo>
                  <a:pt x="252" y="1302"/>
                </a:lnTo>
                <a:lnTo>
                  <a:pt x="251" y="1297"/>
                </a:lnTo>
                <a:lnTo>
                  <a:pt x="252" y="1282"/>
                </a:lnTo>
                <a:lnTo>
                  <a:pt x="258" y="1262"/>
                </a:lnTo>
                <a:lnTo>
                  <a:pt x="265" y="1236"/>
                </a:lnTo>
                <a:lnTo>
                  <a:pt x="276" y="1205"/>
                </a:lnTo>
                <a:lnTo>
                  <a:pt x="290" y="1168"/>
                </a:lnTo>
                <a:lnTo>
                  <a:pt x="307" y="1126"/>
                </a:lnTo>
                <a:lnTo>
                  <a:pt x="328" y="1078"/>
                </a:lnTo>
                <a:lnTo>
                  <a:pt x="351" y="1025"/>
                </a:lnTo>
                <a:lnTo>
                  <a:pt x="319" y="976"/>
                </a:lnTo>
                <a:lnTo>
                  <a:pt x="293" y="923"/>
                </a:lnTo>
                <a:lnTo>
                  <a:pt x="231" y="917"/>
                </a:lnTo>
                <a:lnTo>
                  <a:pt x="176" y="910"/>
                </a:lnTo>
                <a:lnTo>
                  <a:pt x="130" y="903"/>
                </a:lnTo>
                <a:lnTo>
                  <a:pt x="90" y="896"/>
                </a:lnTo>
                <a:lnTo>
                  <a:pt x="58" y="889"/>
                </a:lnTo>
                <a:lnTo>
                  <a:pt x="32" y="882"/>
                </a:lnTo>
                <a:lnTo>
                  <a:pt x="14" y="875"/>
                </a:lnTo>
                <a:lnTo>
                  <a:pt x="3" y="868"/>
                </a:lnTo>
                <a:lnTo>
                  <a:pt x="0" y="862"/>
                </a:lnTo>
                <a:lnTo>
                  <a:pt x="0" y="586"/>
                </a:lnTo>
                <a:lnTo>
                  <a:pt x="3" y="579"/>
                </a:lnTo>
                <a:lnTo>
                  <a:pt x="14" y="572"/>
                </a:lnTo>
                <a:lnTo>
                  <a:pt x="32" y="565"/>
                </a:lnTo>
                <a:lnTo>
                  <a:pt x="58" y="559"/>
                </a:lnTo>
                <a:lnTo>
                  <a:pt x="90" y="552"/>
                </a:lnTo>
                <a:lnTo>
                  <a:pt x="130" y="545"/>
                </a:lnTo>
                <a:lnTo>
                  <a:pt x="176" y="539"/>
                </a:lnTo>
                <a:lnTo>
                  <a:pt x="231" y="532"/>
                </a:lnTo>
                <a:lnTo>
                  <a:pt x="293" y="526"/>
                </a:lnTo>
                <a:lnTo>
                  <a:pt x="310" y="489"/>
                </a:lnTo>
                <a:lnTo>
                  <a:pt x="331" y="454"/>
                </a:lnTo>
                <a:lnTo>
                  <a:pt x="351" y="423"/>
                </a:lnTo>
                <a:lnTo>
                  <a:pt x="328" y="370"/>
                </a:lnTo>
                <a:lnTo>
                  <a:pt x="307" y="323"/>
                </a:lnTo>
                <a:lnTo>
                  <a:pt x="290" y="280"/>
                </a:lnTo>
                <a:lnTo>
                  <a:pt x="276" y="243"/>
                </a:lnTo>
                <a:lnTo>
                  <a:pt x="265" y="212"/>
                </a:lnTo>
                <a:lnTo>
                  <a:pt x="258" y="187"/>
                </a:lnTo>
                <a:lnTo>
                  <a:pt x="252" y="166"/>
                </a:lnTo>
                <a:lnTo>
                  <a:pt x="251" y="151"/>
                </a:lnTo>
                <a:lnTo>
                  <a:pt x="252" y="146"/>
                </a:lnTo>
                <a:lnTo>
                  <a:pt x="255" y="142"/>
                </a:lnTo>
                <a:lnTo>
                  <a:pt x="259" y="137"/>
                </a:lnTo>
                <a:lnTo>
                  <a:pt x="264" y="135"/>
                </a:lnTo>
                <a:lnTo>
                  <a:pt x="274" y="129"/>
                </a:lnTo>
                <a:lnTo>
                  <a:pt x="288" y="121"/>
                </a:lnTo>
                <a:lnTo>
                  <a:pt x="305" y="111"/>
                </a:lnTo>
                <a:lnTo>
                  <a:pt x="328" y="98"/>
                </a:lnTo>
                <a:lnTo>
                  <a:pt x="387" y="63"/>
                </a:lnTo>
                <a:lnTo>
                  <a:pt x="443" y="31"/>
                </a:lnTo>
                <a:lnTo>
                  <a:pt x="464" y="20"/>
                </a:lnTo>
                <a:lnTo>
                  <a:pt x="480" y="11"/>
                </a:lnTo>
                <a:lnTo>
                  <a:pt x="492" y="5"/>
                </a:lnTo>
                <a:lnTo>
                  <a:pt x="499" y="1"/>
                </a:lnTo>
                <a:lnTo>
                  <a:pt x="50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92416" y="467526"/>
            <a:ext cx="102976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accent1">
              <a:lumMod val="75000"/>
              <a:alpha val="16000"/>
            </a:schemeClr>
          </a:solidFill>
        </p:grpSpPr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ardrop 3"/>
          <p:cNvSpPr/>
          <p:nvPr/>
        </p:nvSpPr>
        <p:spPr>
          <a:xfrm>
            <a:off x="3915508" y="4278923"/>
            <a:ext cx="2074984" cy="2039816"/>
          </a:xfrm>
          <a:prstGeom prst="teardrop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08000" sx="112000" sy="11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ardrop 4"/>
          <p:cNvSpPr/>
          <p:nvPr/>
        </p:nvSpPr>
        <p:spPr>
          <a:xfrm rot="5400000">
            <a:off x="3997567" y="2168771"/>
            <a:ext cx="1981204" cy="1981200"/>
          </a:xfrm>
          <a:prstGeom prst="teardrop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08000" sx="112000" sy="11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ardrop 5"/>
          <p:cNvSpPr/>
          <p:nvPr/>
        </p:nvSpPr>
        <p:spPr>
          <a:xfrm rot="16200000">
            <a:off x="6096001" y="4267200"/>
            <a:ext cx="2321170" cy="2344612"/>
          </a:xfrm>
          <a:prstGeom prst="teardrop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08000" sx="112000" sy="11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ardrop 6"/>
          <p:cNvSpPr/>
          <p:nvPr/>
        </p:nvSpPr>
        <p:spPr>
          <a:xfrm rot="10800000">
            <a:off x="6093486" y="2587330"/>
            <a:ext cx="1561683" cy="1562642"/>
          </a:xfrm>
          <a:prstGeom prst="teardrop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08000" sx="112000" sy="11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92416" y="467526"/>
            <a:ext cx="100958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This is a sample text. You can replace this text. Enter text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4787713" y="2648533"/>
            <a:ext cx="469063" cy="428042"/>
            <a:chOff x="5182" y="2070"/>
            <a:chExt cx="789" cy="72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182" y="2070"/>
              <a:ext cx="789" cy="691"/>
            </a:xfrm>
            <a:custGeom>
              <a:avLst/>
              <a:gdLst>
                <a:gd name="T0" fmla="*/ 3864 w 3943"/>
                <a:gd name="T1" fmla="*/ 0 h 3454"/>
                <a:gd name="T2" fmla="*/ 3883 w 3943"/>
                <a:gd name="T3" fmla="*/ 3 h 3454"/>
                <a:gd name="T4" fmla="*/ 3902 w 3943"/>
                <a:gd name="T5" fmla="*/ 12 h 3454"/>
                <a:gd name="T6" fmla="*/ 3918 w 3943"/>
                <a:gd name="T7" fmla="*/ 24 h 3454"/>
                <a:gd name="T8" fmla="*/ 3930 w 3943"/>
                <a:gd name="T9" fmla="*/ 39 h 3454"/>
                <a:gd name="T10" fmla="*/ 3940 w 3943"/>
                <a:gd name="T11" fmla="*/ 57 h 3454"/>
                <a:gd name="T12" fmla="*/ 3943 w 3943"/>
                <a:gd name="T13" fmla="*/ 76 h 3454"/>
                <a:gd name="T14" fmla="*/ 3943 w 3943"/>
                <a:gd name="T15" fmla="*/ 97 h 3454"/>
                <a:gd name="T16" fmla="*/ 3938 w 3943"/>
                <a:gd name="T17" fmla="*/ 116 h 3454"/>
                <a:gd name="T18" fmla="*/ 2761 w 3943"/>
                <a:gd name="T19" fmla="*/ 3276 h 3454"/>
                <a:gd name="T20" fmla="*/ 2744 w 3943"/>
                <a:gd name="T21" fmla="*/ 3313 h 3454"/>
                <a:gd name="T22" fmla="*/ 2720 w 3943"/>
                <a:gd name="T23" fmla="*/ 3348 h 3454"/>
                <a:gd name="T24" fmla="*/ 2692 w 3943"/>
                <a:gd name="T25" fmla="*/ 3379 h 3454"/>
                <a:gd name="T26" fmla="*/ 2659 w 3943"/>
                <a:gd name="T27" fmla="*/ 3406 h 3454"/>
                <a:gd name="T28" fmla="*/ 2622 w 3943"/>
                <a:gd name="T29" fmla="*/ 3426 h 3454"/>
                <a:gd name="T30" fmla="*/ 2583 w 3943"/>
                <a:gd name="T31" fmla="*/ 3442 h 3454"/>
                <a:gd name="T32" fmla="*/ 2540 w 3943"/>
                <a:gd name="T33" fmla="*/ 3451 h 3454"/>
                <a:gd name="T34" fmla="*/ 2497 w 3943"/>
                <a:gd name="T35" fmla="*/ 3454 h 3454"/>
                <a:gd name="T36" fmla="*/ 2456 w 3943"/>
                <a:gd name="T37" fmla="*/ 3450 h 3454"/>
                <a:gd name="T38" fmla="*/ 2414 w 3943"/>
                <a:gd name="T39" fmla="*/ 3439 h 3454"/>
                <a:gd name="T40" fmla="*/ 2375 w 3943"/>
                <a:gd name="T41" fmla="*/ 3424 h 3454"/>
                <a:gd name="T42" fmla="*/ 2339 w 3943"/>
                <a:gd name="T43" fmla="*/ 3402 h 3454"/>
                <a:gd name="T44" fmla="*/ 1238 w 3943"/>
                <a:gd name="T45" fmla="*/ 2616 h 3454"/>
                <a:gd name="T46" fmla="*/ 3766 w 3943"/>
                <a:gd name="T47" fmla="*/ 175 h 3454"/>
                <a:gd name="T48" fmla="*/ 907 w 3943"/>
                <a:gd name="T49" fmla="*/ 2379 h 3454"/>
                <a:gd name="T50" fmla="*/ 103 w 3943"/>
                <a:gd name="T51" fmla="*/ 1806 h 3454"/>
                <a:gd name="T52" fmla="*/ 73 w 3943"/>
                <a:gd name="T53" fmla="*/ 1782 h 3454"/>
                <a:gd name="T54" fmla="*/ 48 w 3943"/>
                <a:gd name="T55" fmla="*/ 1753 h 3454"/>
                <a:gd name="T56" fmla="*/ 28 w 3943"/>
                <a:gd name="T57" fmla="*/ 1722 h 3454"/>
                <a:gd name="T58" fmla="*/ 13 w 3943"/>
                <a:gd name="T59" fmla="*/ 1687 h 3454"/>
                <a:gd name="T60" fmla="*/ 4 w 3943"/>
                <a:gd name="T61" fmla="*/ 1652 h 3454"/>
                <a:gd name="T62" fmla="*/ 0 w 3943"/>
                <a:gd name="T63" fmla="*/ 1615 h 3454"/>
                <a:gd name="T64" fmla="*/ 2 w 3943"/>
                <a:gd name="T65" fmla="*/ 1577 h 3454"/>
                <a:gd name="T66" fmla="*/ 10 w 3943"/>
                <a:gd name="T67" fmla="*/ 1540 h 3454"/>
                <a:gd name="T68" fmla="*/ 23 w 3943"/>
                <a:gd name="T69" fmla="*/ 1505 h 3454"/>
                <a:gd name="T70" fmla="*/ 43 w 3943"/>
                <a:gd name="T71" fmla="*/ 1473 h 3454"/>
                <a:gd name="T72" fmla="*/ 66 w 3943"/>
                <a:gd name="T73" fmla="*/ 1444 h 3454"/>
                <a:gd name="T74" fmla="*/ 93 w 3943"/>
                <a:gd name="T75" fmla="*/ 1419 h 3454"/>
                <a:gd name="T76" fmla="*/ 125 w 3943"/>
                <a:gd name="T77" fmla="*/ 1399 h 3454"/>
                <a:gd name="T78" fmla="*/ 159 w 3943"/>
                <a:gd name="T79" fmla="*/ 1382 h 3454"/>
                <a:gd name="T80" fmla="*/ 3824 w 3943"/>
                <a:gd name="T81" fmla="*/ 4 h 3454"/>
                <a:gd name="T82" fmla="*/ 3843 w 3943"/>
                <a:gd name="T83" fmla="*/ 0 h 3454"/>
                <a:gd name="T84" fmla="*/ 3864 w 3943"/>
                <a:gd name="T85" fmla="*/ 0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3" h="3454">
                  <a:moveTo>
                    <a:pt x="3864" y="0"/>
                  </a:moveTo>
                  <a:lnTo>
                    <a:pt x="3883" y="3"/>
                  </a:lnTo>
                  <a:lnTo>
                    <a:pt x="3902" y="12"/>
                  </a:lnTo>
                  <a:lnTo>
                    <a:pt x="3918" y="24"/>
                  </a:lnTo>
                  <a:lnTo>
                    <a:pt x="3930" y="39"/>
                  </a:lnTo>
                  <a:lnTo>
                    <a:pt x="3940" y="57"/>
                  </a:lnTo>
                  <a:lnTo>
                    <a:pt x="3943" y="76"/>
                  </a:lnTo>
                  <a:lnTo>
                    <a:pt x="3943" y="97"/>
                  </a:lnTo>
                  <a:lnTo>
                    <a:pt x="3938" y="116"/>
                  </a:lnTo>
                  <a:lnTo>
                    <a:pt x="2761" y="3276"/>
                  </a:lnTo>
                  <a:lnTo>
                    <a:pt x="2744" y="3313"/>
                  </a:lnTo>
                  <a:lnTo>
                    <a:pt x="2720" y="3348"/>
                  </a:lnTo>
                  <a:lnTo>
                    <a:pt x="2692" y="3379"/>
                  </a:lnTo>
                  <a:lnTo>
                    <a:pt x="2659" y="3406"/>
                  </a:lnTo>
                  <a:lnTo>
                    <a:pt x="2622" y="3426"/>
                  </a:lnTo>
                  <a:lnTo>
                    <a:pt x="2583" y="3442"/>
                  </a:lnTo>
                  <a:lnTo>
                    <a:pt x="2540" y="3451"/>
                  </a:lnTo>
                  <a:lnTo>
                    <a:pt x="2497" y="3454"/>
                  </a:lnTo>
                  <a:lnTo>
                    <a:pt x="2456" y="3450"/>
                  </a:lnTo>
                  <a:lnTo>
                    <a:pt x="2414" y="3439"/>
                  </a:lnTo>
                  <a:lnTo>
                    <a:pt x="2375" y="3424"/>
                  </a:lnTo>
                  <a:lnTo>
                    <a:pt x="2339" y="3402"/>
                  </a:lnTo>
                  <a:lnTo>
                    <a:pt x="1238" y="2616"/>
                  </a:lnTo>
                  <a:lnTo>
                    <a:pt x="3766" y="175"/>
                  </a:lnTo>
                  <a:lnTo>
                    <a:pt x="907" y="2379"/>
                  </a:lnTo>
                  <a:lnTo>
                    <a:pt x="103" y="1806"/>
                  </a:lnTo>
                  <a:lnTo>
                    <a:pt x="73" y="1782"/>
                  </a:lnTo>
                  <a:lnTo>
                    <a:pt x="48" y="1753"/>
                  </a:lnTo>
                  <a:lnTo>
                    <a:pt x="28" y="1722"/>
                  </a:lnTo>
                  <a:lnTo>
                    <a:pt x="13" y="1687"/>
                  </a:lnTo>
                  <a:lnTo>
                    <a:pt x="4" y="1652"/>
                  </a:lnTo>
                  <a:lnTo>
                    <a:pt x="0" y="1615"/>
                  </a:lnTo>
                  <a:lnTo>
                    <a:pt x="2" y="1577"/>
                  </a:lnTo>
                  <a:lnTo>
                    <a:pt x="10" y="1540"/>
                  </a:lnTo>
                  <a:lnTo>
                    <a:pt x="23" y="1505"/>
                  </a:lnTo>
                  <a:lnTo>
                    <a:pt x="43" y="1473"/>
                  </a:lnTo>
                  <a:lnTo>
                    <a:pt x="66" y="1444"/>
                  </a:lnTo>
                  <a:lnTo>
                    <a:pt x="93" y="1419"/>
                  </a:lnTo>
                  <a:lnTo>
                    <a:pt x="125" y="1399"/>
                  </a:lnTo>
                  <a:lnTo>
                    <a:pt x="159" y="1382"/>
                  </a:lnTo>
                  <a:lnTo>
                    <a:pt x="3824" y="4"/>
                  </a:lnTo>
                  <a:lnTo>
                    <a:pt x="3843" y="0"/>
                  </a:lnTo>
                  <a:lnTo>
                    <a:pt x="38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5325" y="2585"/>
              <a:ext cx="190" cy="205"/>
            </a:xfrm>
            <a:custGeom>
              <a:avLst/>
              <a:gdLst>
                <a:gd name="T0" fmla="*/ 0 w 950"/>
                <a:gd name="T1" fmla="*/ 0 h 1029"/>
                <a:gd name="T2" fmla="*/ 950 w 950"/>
                <a:gd name="T3" fmla="*/ 668 h 1029"/>
                <a:gd name="T4" fmla="*/ 949 w 950"/>
                <a:gd name="T5" fmla="*/ 672 h 1029"/>
                <a:gd name="T6" fmla="*/ 941 w 950"/>
                <a:gd name="T7" fmla="*/ 679 h 1029"/>
                <a:gd name="T8" fmla="*/ 929 w 950"/>
                <a:gd name="T9" fmla="*/ 689 h 1029"/>
                <a:gd name="T10" fmla="*/ 912 w 950"/>
                <a:gd name="T11" fmla="*/ 702 h 1029"/>
                <a:gd name="T12" fmla="*/ 890 w 950"/>
                <a:gd name="T13" fmla="*/ 717 h 1029"/>
                <a:gd name="T14" fmla="*/ 866 w 950"/>
                <a:gd name="T15" fmla="*/ 734 h 1029"/>
                <a:gd name="T16" fmla="*/ 836 w 950"/>
                <a:gd name="T17" fmla="*/ 754 h 1029"/>
                <a:gd name="T18" fmla="*/ 805 w 950"/>
                <a:gd name="T19" fmla="*/ 775 h 1029"/>
                <a:gd name="T20" fmla="*/ 770 w 950"/>
                <a:gd name="T21" fmla="*/ 798 h 1029"/>
                <a:gd name="T22" fmla="*/ 734 w 950"/>
                <a:gd name="T23" fmla="*/ 822 h 1029"/>
                <a:gd name="T24" fmla="*/ 696 w 950"/>
                <a:gd name="T25" fmla="*/ 847 h 1029"/>
                <a:gd name="T26" fmla="*/ 657 w 950"/>
                <a:gd name="T27" fmla="*/ 872 h 1029"/>
                <a:gd name="T28" fmla="*/ 617 w 950"/>
                <a:gd name="T29" fmla="*/ 897 h 1029"/>
                <a:gd name="T30" fmla="*/ 576 w 950"/>
                <a:gd name="T31" fmla="*/ 923 h 1029"/>
                <a:gd name="T32" fmla="*/ 535 w 950"/>
                <a:gd name="T33" fmla="*/ 950 h 1029"/>
                <a:gd name="T34" fmla="*/ 496 w 950"/>
                <a:gd name="T35" fmla="*/ 975 h 1029"/>
                <a:gd name="T36" fmla="*/ 457 w 950"/>
                <a:gd name="T37" fmla="*/ 999 h 1029"/>
                <a:gd name="T38" fmla="*/ 428 w 950"/>
                <a:gd name="T39" fmla="*/ 1014 h 1029"/>
                <a:gd name="T40" fmla="*/ 398 w 950"/>
                <a:gd name="T41" fmla="*/ 1024 h 1029"/>
                <a:gd name="T42" fmla="*/ 367 w 950"/>
                <a:gd name="T43" fmla="*/ 1029 h 1029"/>
                <a:gd name="T44" fmla="*/ 337 w 950"/>
                <a:gd name="T45" fmla="*/ 1029 h 1029"/>
                <a:gd name="T46" fmla="*/ 305 w 950"/>
                <a:gd name="T47" fmla="*/ 1024 h 1029"/>
                <a:gd name="T48" fmla="*/ 276 w 950"/>
                <a:gd name="T49" fmla="*/ 1014 h 1029"/>
                <a:gd name="T50" fmla="*/ 248 w 950"/>
                <a:gd name="T51" fmla="*/ 999 h 1029"/>
                <a:gd name="T52" fmla="*/ 222 w 950"/>
                <a:gd name="T53" fmla="*/ 981 h 1029"/>
                <a:gd name="T54" fmla="*/ 201 w 950"/>
                <a:gd name="T55" fmla="*/ 958 h 1029"/>
                <a:gd name="T56" fmla="*/ 183 w 950"/>
                <a:gd name="T57" fmla="*/ 933 h 1029"/>
                <a:gd name="T58" fmla="*/ 171 w 950"/>
                <a:gd name="T59" fmla="*/ 904 h 1029"/>
                <a:gd name="T60" fmla="*/ 162 w 950"/>
                <a:gd name="T61" fmla="*/ 874 h 1029"/>
                <a:gd name="T62" fmla="*/ 6 w 950"/>
                <a:gd name="T63" fmla="*/ 37 h 1029"/>
                <a:gd name="T64" fmla="*/ 0 w 950"/>
                <a:gd name="T65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0" h="1029">
                  <a:moveTo>
                    <a:pt x="0" y="0"/>
                  </a:moveTo>
                  <a:lnTo>
                    <a:pt x="950" y="668"/>
                  </a:lnTo>
                  <a:lnTo>
                    <a:pt x="949" y="672"/>
                  </a:lnTo>
                  <a:lnTo>
                    <a:pt x="941" y="679"/>
                  </a:lnTo>
                  <a:lnTo>
                    <a:pt x="929" y="689"/>
                  </a:lnTo>
                  <a:lnTo>
                    <a:pt x="912" y="702"/>
                  </a:lnTo>
                  <a:lnTo>
                    <a:pt x="890" y="717"/>
                  </a:lnTo>
                  <a:lnTo>
                    <a:pt x="866" y="734"/>
                  </a:lnTo>
                  <a:lnTo>
                    <a:pt x="836" y="754"/>
                  </a:lnTo>
                  <a:lnTo>
                    <a:pt x="805" y="775"/>
                  </a:lnTo>
                  <a:lnTo>
                    <a:pt x="770" y="798"/>
                  </a:lnTo>
                  <a:lnTo>
                    <a:pt x="734" y="822"/>
                  </a:lnTo>
                  <a:lnTo>
                    <a:pt x="696" y="847"/>
                  </a:lnTo>
                  <a:lnTo>
                    <a:pt x="657" y="872"/>
                  </a:lnTo>
                  <a:lnTo>
                    <a:pt x="617" y="897"/>
                  </a:lnTo>
                  <a:lnTo>
                    <a:pt x="576" y="923"/>
                  </a:lnTo>
                  <a:lnTo>
                    <a:pt x="535" y="950"/>
                  </a:lnTo>
                  <a:lnTo>
                    <a:pt x="496" y="975"/>
                  </a:lnTo>
                  <a:lnTo>
                    <a:pt x="457" y="999"/>
                  </a:lnTo>
                  <a:lnTo>
                    <a:pt x="428" y="1014"/>
                  </a:lnTo>
                  <a:lnTo>
                    <a:pt x="398" y="1024"/>
                  </a:lnTo>
                  <a:lnTo>
                    <a:pt x="367" y="1029"/>
                  </a:lnTo>
                  <a:lnTo>
                    <a:pt x="337" y="1029"/>
                  </a:lnTo>
                  <a:lnTo>
                    <a:pt x="305" y="1024"/>
                  </a:lnTo>
                  <a:lnTo>
                    <a:pt x="276" y="1014"/>
                  </a:lnTo>
                  <a:lnTo>
                    <a:pt x="248" y="999"/>
                  </a:lnTo>
                  <a:lnTo>
                    <a:pt x="222" y="981"/>
                  </a:lnTo>
                  <a:lnTo>
                    <a:pt x="201" y="958"/>
                  </a:lnTo>
                  <a:lnTo>
                    <a:pt x="183" y="933"/>
                  </a:lnTo>
                  <a:lnTo>
                    <a:pt x="171" y="904"/>
                  </a:lnTo>
                  <a:lnTo>
                    <a:pt x="162" y="874"/>
                  </a:lnTo>
                  <a:lnTo>
                    <a:pt x="6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091355" y="3188532"/>
            <a:ext cx="1887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1400" b="1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2148" y="2715813"/>
            <a:ext cx="31712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5153" y="4788071"/>
            <a:ext cx="3165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674576" y="4986396"/>
            <a:ext cx="3240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72750" y="2882157"/>
            <a:ext cx="3165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</a:p>
        </p:txBody>
      </p:sp>
      <p:grpSp>
        <p:nvGrpSpPr>
          <p:cNvPr id="23" name="Group 10"/>
          <p:cNvGrpSpPr>
            <a:grpSpLocks noChangeAspect="1"/>
          </p:cNvGrpSpPr>
          <p:nvPr/>
        </p:nvGrpSpPr>
        <p:grpSpPr bwMode="auto">
          <a:xfrm>
            <a:off x="4773349" y="4738703"/>
            <a:ext cx="424667" cy="424667"/>
            <a:chOff x="5070" y="919"/>
            <a:chExt cx="738" cy="7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5299" y="919"/>
              <a:ext cx="280" cy="88"/>
            </a:xfrm>
            <a:custGeom>
              <a:avLst/>
              <a:gdLst>
                <a:gd name="T0" fmla="*/ 700 w 1401"/>
                <a:gd name="T1" fmla="*/ 0 h 442"/>
                <a:gd name="T2" fmla="*/ 701 w 1401"/>
                <a:gd name="T3" fmla="*/ 0 h 442"/>
                <a:gd name="T4" fmla="*/ 731 w 1401"/>
                <a:gd name="T5" fmla="*/ 4 h 442"/>
                <a:gd name="T6" fmla="*/ 760 w 1401"/>
                <a:gd name="T7" fmla="*/ 13 h 442"/>
                <a:gd name="T8" fmla="*/ 788 w 1401"/>
                <a:gd name="T9" fmla="*/ 28 h 442"/>
                <a:gd name="T10" fmla="*/ 1401 w 1401"/>
                <a:gd name="T11" fmla="*/ 442 h 442"/>
                <a:gd name="T12" fmla="*/ 0 w 1401"/>
                <a:gd name="T13" fmla="*/ 442 h 442"/>
                <a:gd name="T14" fmla="*/ 612 w 1401"/>
                <a:gd name="T15" fmla="*/ 28 h 442"/>
                <a:gd name="T16" fmla="*/ 640 w 1401"/>
                <a:gd name="T17" fmla="*/ 13 h 442"/>
                <a:gd name="T18" fmla="*/ 669 w 1401"/>
                <a:gd name="T19" fmla="*/ 4 h 442"/>
                <a:gd name="T20" fmla="*/ 700 w 1401"/>
                <a:gd name="T2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1" h="442">
                  <a:moveTo>
                    <a:pt x="700" y="0"/>
                  </a:moveTo>
                  <a:lnTo>
                    <a:pt x="701" y="0"/>
                  </a:lnTo>
                  <a:lnTo>
                    <a:pt x="731" y="4"/>
                  </a:lnTo>
                  <a:lnTo>
                    <a:pt x="760" y="13"/>
                  </a:lnTo>
                  <a:lnTo>
                    <a:pt x="788" y="28"/>
                  </a:lnTo>
                  <a:lnTo>
                    <a:pt x="1401" y="442"/>
                  </a:lnTo>
                  <a:lnTo>
                    <a:pt x="0" y="442"/>
                  </a:lnTo>
                  <a:lnTo>
                    <a:pt x="612" y="28"/>
                  </a:lnTo>
                  <a:lnTo>
                    <a:pt x="640" y="13"/>
                  </a:lnTo>
                  <a:lnTo>
                    <a:pt x="669" y="4"/>
                  </a:lnTo>
                  <a:lnTo>
                    <a:pt x="7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5140" y="1100"/>
              <a:ext cx="22" cy="62"/>
            </a:xfrm>
            <a:custGeom>
              <a:avLst/>
              <a:gdLst>
                <a:gd name="T0" fmla="*/ 113 w 113"/>
                <a:gd name="T1" fmla="*/ 0 h 309"/>
                <a:gd name="T2" fmla="*/ 113 w 113"/>
                <a:gd name="T3" fmla="*/ 309 h 309"/>
                <a:gd name="T4" fmla="*/ 90 w 113"/>
                <a:gd name="T5" fmla="*/ 299 h 309"/>
                <a:gd name="T6" fmla="*/ 67 w 113"/>
                <a:gd name="T7" fmla="*/ 287 h 309"/>
                <a:gd name="T8" fmla="*/ 48 w 113"/>
                <a:gd name="T9" fmla="*/ 271 h 309"/>
                <a:gd name="T10" fmla="*/ 30 w 113"/>
                <a:gd name="T11" fmla="*/ 252 h 309"/>
                <a:gd name="T12" fmla="*/ 16 w 113"/>
                <a:gd name="T13" fmla="*/ 230 h 309"/>
                <a:gd name="T14" fmla="*/ 6 w 113"/>
                <a:gd name="T15" fmla="*/ 205 h 309"/>
                <a:gd name="T16" fmla="*/ 0 w 113"/>
                <a:gd name="T17" fmla="*/ 176 h 309"/>
                <a:gd name="T18" fmla="*/ 0 w 113"/>
                <a:gd name="T19" fmla="*/ 149 h 309"/>
                <a:gd name="T20" fmla="*/ 4 w 113"/>
                <a:gd name="T21" fmla="*/ 122 h 309"/>
                <a:gd name="T22" fmla="*/ 14 w 113"/>
                <a:gd name="T23" fmla="*/ 95 h 309"/>
                <a:gd name="T24" fmla="*/ 28 w 113"/>
                <a:gd name="T25" fmla="*/ 71 h 309"/>
                <a:gd name="T26" fmla="*/ 45 w 113"/>
                <a:gd name="T27" fmla="*/ 50 h 309"/>
                <a:gd name="T28" fmla="*/ 67 w 113"/>
                <a:gd name="T29" fmla="*/ 32 h 309"/>
                <a:gd name="T30" fmla="*/ 113 w 113"/>
                <a:gd name="T3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309">
                  <a:moveTo>
                    <a:pt x="113" y="0"/>
                  </a:moveTo>
                  <a:lnTo>
                    <a:pt x="113" y="309"/>
                  </a:lnTo>
                  <a:lnTo>
                    <a:pt x="90" y="299"/>
                  </a:lnTo>
                  <a:lnTo>
                    <a:pt x="67" y="287"/>
                  </a:lnTo>
                  <a:lnTo>
                    <a:pt x="48" y="271"/>
                  </a:lnTo>
                  <a:lnTo>
                    <a:pt x="30" y="252"/>
                  </a:lnTo>
                  <a:lnTo>
                    <a:pt x="16" y="230"/>
                  </a:lnTo>
                  <a:lnTo>
                    <a:pt x="6" y="205"/>
                  </a:lnTo>
                  <a:lnTo>
                    <a:pt x="0" y="176"/>
                  </a:lnTo>
                  <a:lnTo>
                    <a:pt x="0" y="149"/>
                  </a:lnTo>
                  <a:lnTo>
                    <a:pt x="4" y="122"/>
                  </a:lnTo>
                  <a:lnTo>
                    <a:pt x="14" y="95"/>
                  </a:lnTo>
                  <a:lnTo>
                    <a:pt x="28" y="71"/>
                  </a:lnTo>
                  <a:lnTo>
                    <a:pt x="45" y="50"/>
                  </a:lnTo>
                  <a:lnTo>
                    <a:pt x="67" y="32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5716" y="1100"/>
              <a:ext cx="23" cy="62"/>
            </a:xfrm>
            <a:custGeom>
              <a:avLst/>
              <a:gdLst>
                <a:gd name="T0" fmla="*/ 0 w 114"/>
                <a:gd name="T1" fmla="*/ 0 h 309"/>
                <a:gd name="T2" fmla="*/ 46 w 114"/>
                <a:gd name="T3" fmla="*/ 32 h 309"/>
                <a:gd name="T4" fmla="*/ 68 w 114"/>
                <a:gd name="T5" fmla="*/ 50 h 309"/>
                <a:gd name="T6" fmla="*/ 87 w 114"/>
                <a:gd name="T7" fmla="*/ 71 h 309"/>
                <a:gd name="T8" fmla="*/ 100 w 114"/>
                <a:gd name="T9" fmla="*/ 95 h 309"/>
                <a:gd name="T10" fmla="*/ 109 w 114"/>
                <a:gd name="T11" fmla="*/ 122 h 309"/>
                <a:gd name="T12" fmla="*/ 114 w 114"/>
                <a:gd name="T13" fmla="*/ 149 h 309"/>
                <a:gd name="T14" fmla="*/ 112 w 114"/>
                <a:gd name="T15" fmla="*/ 176 h 309"/>
                <a:gd name="T16" fmla="*/ 107 w 114"/>
                <a:gd name="T17" fmla="*/ 205 h 309"/>
                <a:gd name="T18" fmla="*/ 96 w 114"/>
                <a:gd name="T19" fmla="*/ 230 h 309"/>
                <a:gd name="T20" fmla="*/ 82 w 114"/>
                <a:gd name="T21" fmla="*/ 252 h 309"/>
                <a:gd name="T22" fmla="*/ 66 w 114"/>
                <a:gd name="T23" fmla="*/ 271 h 309"/>
                <a:gd name="T24" fmla="*/ 46 w 114"/>
                <a:gd name="T25" fmla="*/ 287 h 309"/>
                <a:gd name="T26" fmla="*/ 24 w 114"/>
                <a:gd name="T27" fmla="*/ 299 h 309"/>
                <a:gd name="T28" fmla="*/ 0 w 114"/>
                <a:gd name="T29" fmla="*/ 309 h 309"/>
                <a:gd name="T30" fmla="*/ 0 w 114"/>
                <a:gd name="T3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309">
                  <a:moveTo>
                    <a:pt x="0" y="0"/>
                  </a:moveTo>
                  <a:lnTo>
                    <a:pt x="46" y="32"/>
                  </a:lnTo>
                  <a:lnTo>
                    <a:pt x="68" y="50"/>
                  </a:lnTo>
                  <a:lnTo>
                    <a:pt x="87" y="71"/>
                  </a:lnTo>
                  <a:lnTo>
                    <a:pt x="100" y="95"/>
                  </a:lnTo>
                  <a:lnTo>
                    <a:pt x="109" y="122"/>
                  </a:lnTo>
                  <a:lnTo>
                    <a:pt x="114" y="149"/>
                  </a:lnTo>
                  <a:lnTo>
                    <a:pt x="112" y="176"/>
                  </a:lnTo>
                  <a:lnTo>
                    <a:pt x="107" y="205"/>
                  </a:lnTo>
                  <a:lnTo>
                    <a:pt x="96" y="230"/>
                  </a:lnTo>
                  <a:lnTo>
                    <a:pt x="82" y="252"/>
                  </a:lnTo>
                  <a:lnTo>
                    <a:pt x="66" y="271"/>
                  </a:lnTo>
                  <a:lnTo>
                    <a:pt x="46" y="287"/>
                  </a:lnTo>
                  <a:lnTo>
                    <a:pt x="24" y="299"/>
                  </a:lnTo>
                  <a:lnTo>
                    <a:pt x="0" y="3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5213" y="1059"/>
              <a:ext cx="452" cy="293"/>
            </a:xfrm>
            <a:custGeom>
              <a:avLst/>
              <a:gdLst>
                <a:gd name="T0" fmla="*/ 948 w 2260"/>
                <a:gd name="T1" fmla="*/ 938 h 1467"/>
                <a:gd name="T2" fmla="*/ 897 w 2260"/>
                <a:gd name="T3" fmla="*/ 961 h 1467"/>
                <a:gd name="T4" fmla="*/ 864 w 2260"/>
                <a:gd name="T5" fmla="*/ 1003 h 1467"/>
                <a:gd name="T6" fmla="*/ 851 w 2260"/>
                <a:gd name="T7" fmla="*/ 1057 h 1467"/>
                <a:gd name="T8" fmla="*/ 864 w 2260"/>
                <a:gd name="T9" fmla="*/ 1111 h 1467"/>
                <a:gd name="T10" fmla="*/ 897 w 2260"/>
                <a:gd name="T11" fmla="*/ 1154 h 1467"/>
                <a:gd name="T12" fmla="*/ 948 w 2260"/>
                <a:gd name="T13" fmla="*/ 1178 h 1467"/>
                <a:gd name="T14" fmla="*/ 1331 w 2260"/>
                <a:gd name="T15" fmla="*/ 1181 h 1467"/>
                <a:gd name="T16" fmla="*/ 1387 w 2260"/>
                <a:gd name="T17" fmla="*/ 1168 h 1467"/>
                <a:gd name="T18" fmla="*/ 1429 w 2260"/>
                <a:gd name="T19" fmla="*/ 1135 h 1467"/>
                <a:gd name="T20" fmla="*/ 1454 w 2260"/>
                <a:gd name="T21" fmla="*/ 1086 h 1467"/>
                <a:gd name="T22" fmla="*/ 1454 w 2260"/>
                <a:gd name="T23" fmla="*/ 1029 h 1467"/>
                <a:gd name="T24" fmla="*/ 1429 w 2260"/>
                <a:gd name="T25" fmla="*/ 979 h 1467"/>
                <a:gd name="T26" fmla="*/ 1387 w 2260"/>
                <a:gd name="T27" fmla="*/ 947 h 1467"/>
                <a:gd name="T28" fmla="*/ 1331 w 2260"/>
                <a:gd name="T29" fmla="*/ 934 h 1467"/>
                <a:gd name="T30" fmla="*/ 465 w 2260"/>
                <a:gd name="T31" fmla="*/ 408 h 1467"/>
                <a:gd name="T32" fmla="*/ 409 w 2260"/>
                <a:gd name="T33" fmla="*/ 421 h 1467"/>
                <a:gd name="T34" fmla="*/ 367 w 2260"/>
                <a:gd name="T35" fmla="*/ 455 h 1467"/>
                <a:gd name="T36" fmla="*/ 342 w 2260"/>
                <a:gd name="T37" fmla="*/ 505 h 1467"/>
                <a:gd name="T38" fmla="*/ 342 w 2260"/>
                <a:gd name="T39" fmla="*/ 563 h 1467"/>
                <a:gd name="T40" fmla="*/ 367 w 2260"/>
                <a:gd name="T41" fmla="*/ 613 h 1467"/>
                <a:gd name="T42" fmla="*/ 409 w 2260"/>
                <a:gd name="T43" fmla="*/ 648 h 1467"/>
                <a:gd name="T44" fmla="*/ 465 w 2260"/>
                <a:gd name="T45" fmla="*/ 661 h 1467"/>
                <a:gd name="T46" fmla="*/ 1789 w 2260"/>
                <a:gd name="T47" fmla="*/ 657 h 1467"/>
                <a:gd name="T48" fmla="*/ 1839 w 2260"/>
                <a:gd name="T49" fmla="*/ 633 h 1467"/>
                <a:gd name="T50" fmla="*/ 1873 w 2260"/>
                <a:gd name="T51" fmla="*/ 589 h 1467"/>
                <a:gd name="T52" fmla="*/ 1886 w 2260"/>
                <a:gd name="T53" fmla="*/ 534 h 1467"/>
                <a:gd name="T54" fmla="*/ 1873 w 2260"/>
                <a:gd name="T55" fmla="*/ 479 h 1467"/>
                <a:gd name="T56" fmla="*/ 1839 w 2260"/>
                <a:gd name="T57" fmla="*/ 436 h 1467"/>
                <a:gd name="T58" fmla="*/ 1789 w 2260"/>
                <a:gd name="T59" fmla="*/ 411 h 1467"/>
                <a:gd name="T60" fmla="*/ 465 w 2260"/>
                <a:gd name="T61" fmla="*/ 408 h 1467"/>
                <a:gd name="T62" fmla="*/ 2037 w 2260"/>
                <a:gd name="T63" fmla="*/ 0 h 1467"/>
                <a:gd name="T64" fmla="*/ 2114 w 2260"/>
                <a:gd name="T65" fmla="*/ 13 h 1467"/>
                <a:gd name="T66" fmla="*/ 2181 w 2260"/>
                <a:gd name="T67" fmla="*/ 51 h 1467"/>
                <a:gd name="T68" fmla="*/ 2229 w 2260"/>
                <a:gd name="T69" fmla="*/ 109 h 1467"/>
                <a:gd name="T70" fmla="*/ 2255 w 2260"/>
                <a:gd name="T71" fmla="*/ 181 h 1467"/>
                <a:gd name="T72" fmla="*/ 2260 w 2260"/>
                <a:gd name="T73" fmla="*/ 702 h 1467"/>
                <a:gd name="T74" fmla="*/ 0 w 2260"/>
                <a:gd name="T75" fmla="*/ 702 h 1467"/>
                <a:gd name="T76" fmla="*/ 5 w 2260"/>
                <a:gd name="T77" fmla="*/ 181 h 1467"/>
                <a:gd name="T78" fmla="*/ 32 w 2260"/>
                <a:gd name="T79" fmla="*/ 109 h 1467"/>
                <a:gd name="T80" fmla="*/ 80 w 2260"/>
                <a:gd name="T81" fmla="*/ 51 h 1467"/>
                <a:gd name="T82" fmla="*/ 146 w 2260"/>
                <a:gd name="T83" fmla="*/ 13 h 1467"/>
                <a:gd name="T84" fmla="*/ 223 w 2260"/>
                <a:gd name="T85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60" h="1467">
                  <a:moveTo>
                    <a:pt x="977" y="934"/>
                  </a:moveTo>
                  <a:lnTo>
                    <a:pt x="948" y="938"/>
                  </a:lnTo>
                  <a:lnTo>
                    <a:pt x="921" y="947"/>
                  </a:lnTo>
                  <a:lnTo>
                    <a:pt x="897" y="961"/>
                  </a:lnTo>
                  <a:lnTo>
                    <a:pt x="879" y="979"/>
                  </a:lnTo>
                  <a:lnTo>
                    <a:pt x="864" y="1003"/>
                  </a:lnTo>
                  <a:lnTo>
                    <a:pt x="854" y="1029"/>
                  </a:lnTo>
                  <a:lnTo>
                    <a:pt x="851" y="1057"/>
                  </a:lnTo>
                  <a:lnTo>
                    <a:pt x="854" y="1086"/>
                  </a:lnTo>
                  <a:lnTo>
                    <a:pt x="864" y="1111"/>
                  </a:lnTo>
                  <a:lnTo>
                    <a:pt x="879" y="1135"/>
                  </a:lnTo>
                  <a:lnTo>
                    <a:pt x="897" y="1154"/>
                  </a:lnTo>
                  <a:lnTo>
                    <a:pt x="921" y="1168"/>
                  </a:lnTo>
                  <a:lnTo>
                    <a:pt x="948" y="1178"/>
                  </a:lnTo>
                  <a:lnTo>
                    <a:pt x="977" y="1181"/>
                  </a:lnTo>
                  <a:lnTo>
                    <a:pt x="1331" y="1181"/>
                  </a:lnTo>
                  <a:lnTo>
                    <a:pt x="1361" y="1178"/>
                  </a:lnTo>
                  <a:lnTo>
                    <a:pt x="1387" y="1168"/>
                  </a:lnTo>
                  <a:lnTo>
                    <a:pt x="1411" y="1154"/>
                  </a:lnTo>
                  <a:lnTo>
                    <a:pt x="1429" y="1135"/>
                  </a:lnTo>
                  <a:lnTo>
                    <a:pt x="1445" y="1111"/>
                  </a:lnTo>
                  <a:lnTo>
                    <a:pt x="1454" y="1086"/>
                  </a:lnTo>
                  <a:lnTo>
                    <a:pt x="1457" y="1057"/>
                  </a:lnTo>
                  <a:lnTo>
                    <a:pt x="1454" y="1029"/>
                  </a:lnTo>
                  <a:lnTo>
                    <a:pt x="1445" y="1003"/>
                  </a:lnTo>
                  <a:lnTo>
                    <a:pt x="1429" y="979"/>
                  </a:lnTo>
                  <a:lnTo>
                    <a:pt x="1411" y="961"/>
                  </a:lnTo>
                  <a:lnTo>
                    <a:pt x="1387" y="947"/>
                  </a:lnTo>
                  <a:lnTo>
                    <a:pt x="1361" y="938"/>
                  </a:lnTo>
                  <a:lnTo>
                    <a:pt x="1331" y="934"/>
                  </a:lnTo>
                  <a:lnTo>
                    <a:pt x="977" y="934"/>
                  </a:lnTo>
                  <a:close/>
                  <a:moveTo>
                    <a:pt x="465" y="408"/>
                  </a:moveTo>
                  <a:lnTo>
                    <a:pt x="435" y="411"/>
                  </a:lnTo>
                  <a:lnTo>
                    <a:pt x="409" y="421"/>
                  </a:lnTo>
                  <a:lnTo>
                    <a:pt x="385" y="436"/>
                  </a:lnTo>
                  <a:lnTo>
                    <a:pt x="367" y="455"/>
                  </a:lnTo>
                  <a:lnTo>
                    <a:pt x="351" y="479"/>
                  </a:lnTo>
                  <a:lnTo>
                    <a:pt x="342" y="505"/>
                  </a:lnTo>
                  <a:lnTo>
                    <a:pt x="339" y="534"/>
                  </a:lnTo>
                  <a:lnTo>
                    <a:pt x="342" y="563"/>
                  </a:lnTo>
                  <a:lnTo>
                    <a:pt x="351" y="589"/>
                  </a:lnTo>
                  <a:lnTo>
                    <a:pt x="367" y="613"/>
                  </a:lnTo>
                  <a:lnTo>
                    <a:pt x="385" y="633"/>
                  </a:lnTo>
                  <a:lnTo>
                    <a:pt x="409" y="648"/>
                  </a:lnTo>
                  <a:lnTo>
                    <a:pt x="435" y="657"/>
                  </a:lnTo>
                  <a:lnTo>
                    <a:pt x="465" y="661"/>
                  </a:lnTo>
                  <a:lnTo>
                    <a:pt x="1761" y="661"/>
                  </a:lnTo>
                  <a:lnTo>
                    <a:pt x="1789" y="657"/>
                  </a:lnTo>
                  <a:lnTo>
                    <a:pt x="1816" y="648"/>
                  </a:lnTo>
                  <a:lnTo>
                    <a:pt x="1839" y="633"/>
                  </a:lnTo>
                  <a:lnTo>
                    <a:pt x="1859" y="613"/>
                  </a:lnTo>
                  <a:lnTo>
                    <a:pt x="1873" y="589"/>
                  </a:lnTo>
                  <a:lnTo>
                    <a:pt x="1882" y="563"/>
                  </a:lnTo>
                  <a:lnTo>
                    <a:pt x="1886" y="534"/>
                  </a:lnTo>
                  <a:lnTo>
                    <a:pt x="1882" y="505"/>
                  </a:lnTo>
                  <a:lnTo>
                    <a:pt x="1873" y="479"/>
                  </a:lnTo>
                  <a:lnTo>
                    <a:pt x="1859" y="455"/>
                  </a:lnTo>
                  <a:lnTo>
                    <a:pt x="1839" y="436"/>
                  </a:lnTo>
                  <a:lnTo>
                    <a:pt x="1816" y="421"/>
                  </a:lnTo>
                  <a:lnTo>
                    <a:pt x="1789" y="411"/>
                  </a:lnTo>
                  <a:lnTo>
                    <a:pt x="1761" y="408"/>
                  </a:lnTo>
                  <a:lnTo>
                    <a:pt x="465" y="408"/>
                  </a:lnTo>
                  <a:close/>
                  <a:moveTo>
                    <a:pt x="223" y="0"/>
                  </a:moveTo>
                  <a:lnTo>
                    <a:pt x="2037" y="0"/>
                  </a:lnTo>
                  <a:lnTo>
                    <a:pt x="2077" y="3"/>
                  </a:lnTo>
                  <a:lnTo>
                    <a:pt x="2114" y="13"/>
                  </a:lnTo>
                  <a:lnTo>
                    <a:pt x="2149" y="30"/>
                  </a:lnTo>
                  <a:lnTo>
                    <a:pt x="2181" y="51"/>
                  </a:lnTo>
                  <a:lnTo>
                    <a:pt x="2208" y="78"/>
                  </a:lnTo>
                  <a:lnTo>
                    <a:pt x="2229" y="109"/>
                  </a:lnTo>
                  <a:lnTo>
                    <a:pt x="2246" y="144"/>
                  </a:lnTo>
                  <a:lnTo>
                    <a:pt x="2255" y="181"/>
                  </a:lnTo>
                  <a:lnTo>
                    <a:pt x="2260" y="220"/>
                  </a:lnTo>
                  <a:lnTo>
                    <a:pt x="2260" y="702"/>
                  </a:lnTo>
                  <a:lnTo>
                    <a:pt x="1130" y="1467"/>
                  </a:lnTo>
                  <a:lnTo>
                    <a:pt x="0" y="702"/>
                  </a:lnTo>
                  <a:lnTo>
                    <a:pt x="0" y="220"/>
                  </a:lnTo>
                  <a:lnTo>
                    <a:pt x="5" y="181"/>
                  </a:lnTo>
                  <a:lnTo>
                    <a:pt x="14" y="144"/>
                  </a:lnTo>
                  <a:lnTo>
                    <a:pt x="32" y="109"/>
                  </a:lnTo>
                  <a:lnTo>
                    <a:pt x="53" y="78"/>
                  </a:lnTo>
                  <a:lnTo>
                    <a:pt x="80" y="51"/>
                  </a:lnTo>
                  <a:lnTo>
                    <a:pt x="111" y="30"/>
                  </a:lnTo>
                  <a:lnTo>
                    <a:pt x="146" y="13"/>
                  </a:lnTo>
                  <a:lnTo>
                    <a:pt x="183" y="3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5070" y="1190"/>
              <a:ext cx="303" cy="429"/>
            </a:xfrm>
            <a:custGeom>
              <a:avLst/>
              <a:gdLst>
                <a:gd name="T0" fmla="*/ 155 w 1516"/>
                <a:gd name="T1" fmla="*/ 0 h 2145"/>
                <a:gd name="T2" fmla="*/ 187 w 1516"/>
                <a:gd name="T3" fmla="*/ 3 h 2145"/>
                <a:gd name="T4" fmla="*/ 216 w 1516"/>
                <a:gd name="T5" fmla="*/ 12 h 2145"/>
                <a:gd name="T6" fmla="*/ 244 w 1516"/>
                <a:gd name="T7" fmla="*/ 27 h 2145"/>
                <a:gd name="T8" fmla="*/ 1516 w 1516"/>
                <a:gd name="T9" fmla="*/ 888 h 2145"/>
                <a:gd name="T10" fmla="*/ 0 w 1516"/>
                <a:gd name="T11" fmla="*/ 2145 h 2145"/>
                <a:gd name="T12" fmla="*/ 0 w 1516"/>
                <a:gd name="T13" fmla="*/ 154 h 2145"/>
                <a:gd name="T14" fmla="*/ 2 w 1516"/>
                <a:gd name="T15" fmla="*/ 127 h 2145"/>
                <a:gd name="T16" fmla="*/ 9 w 1516"/>
                <a:gd name="T17" fmla="*/ 100 h 2145"/>
                <a:gd name="T18" fmla="*/ 22 w 1516"/>
                <a:gd name="T19" fmla="*/ 74 h 2145"/>
                <a:gd name="T20" fmla="*/ 39 w 1516"/>
                <a:gd name="T21" fmla="*/ 52 h 2145"/>
                <a:gd name="T22" fmla="*/ 60 w 1516"/>
                <a:gd name="T23" fmla="*/ 33 h 2145"/>
                <a:gd name="T24" fmla="*/ 83 w 1516"/>
                <a:gd name="T25" fmla="*/ 18 h 2145"/>
                <a:gd name="T26" fmla="*/ 106 w 1516"/>
                <a:gd name="T27" fmla="*/ 8 h 2145"/>
                <a:gd name="T28" fmla="*/ 131 w 1516"/>
                <a:gd name="T29" fmla="*/ 1 h 2145"/>
                <a:gd name="T30" fmla="*/ 155 w 1516"/>
                <a:gd name="T31" fmla="*/ 0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6" h="2145">
                  <a:moveTo>
                    <a:pt x="155" y="0"/>
                  </a:moveTo>
                  <a:lnTo>
                    <a:pt x="187" y="3"/>
                  </a:lnTo>
                  <a:lnTo>
                    <a:pt x="216" y="12"/>
                  </a:lnTo>
                  <a:lnTo>
                    <a:pt x="244" y="27"/>
                  </a:lnTo>
                  <a:lnTo>
                    <a:pt x="1516" y="888"/>
                  </a:lnTo>
                  <a:lnTo>
                    <a:pt x="0" y="2145"/>
                  </a:lnTo>
                  <a:lnTo>
                    <a:pt x="0" y="154"/>
                  </a:lnTo>
                  <a:lnTo>
                    <a:pt x="2" y="127"/>
                  </a:lnTo>
                  <a:lnTo>
                    <a:pt x="9" y="100"/>
                  </a:lnTo>
                  <a:lnTo>
                    <a:pt x="22" y="74"/>
                  </a:lnTo>
                  <a:lnTo>
                    <a:pt x="39" y="52"/>
                  </a:lnTo>
                  <a:lnTo>
                    <a:pt x="60" y="33"/>
                  </a:lnTo>
                  <a:lnTo>
                    <a:pt x="83" y="18"/>
                  </a:lnTo>
                  <a:lnTo>
                    <a:pt x="106" y="8"/>
                  </a:lnTo>
                  <a:lnTo>
                    <a:pt x="131" y="1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5103" y="1397"/>
              <a:ext cx="672" cy="260"/>
            </a:xfrm>
            <a:custGeom>
              <a:avLst/>
              <a:gdLst>
                <a:gd name="T0" fmla="*/ 1565 w 3359"/>
                <a:gd name="T1" fmla="*/ 0 h 1301"/>
                <a:gd name="T2" fmla="*/ 1591 w 3359"/>
                <a:gd name="T3" fmla="*/ 17 h 1301"/>
                <a:gd name="T4" fmla="*/ 1619 w 3359"/>
                <a:gd name="T5" fmla="*/ 32 h 1301"/>
                <a:gd name="T6" fmla="*/ 1648 w 3359"/>
                <a:gd name="T7" fmla="*/ 41 h 1301"/>
                <a:gd name="T8" fmla="*/ 1680 w 3359"/>
                <a:gd name="T9" fmla="*/ 43 h 1301"/>
                <a:gd name="T10" fmla="*/ 1710 w 3359"/>
                <a:gd name="T11" fmla="*/ 41 h 1301"/>
                <a:gd name="T12" fmla="*/ 1739 w 3359"/>
                <a:gd name="T13" fmla="*/ 32 h 1301"/>
                <a:gd name="T14" fmla="*/ 1767 w 3359"/>
                <a:gd name="T15" fmla="*/ 18 h 1301"/>
                <a:gd name="T16" fmla="*/ 1793 w 3359"/>
                <a:gd name="T17" fmla="*/ 0 h 1301"/>
                <a:gd name="T18" fmla="*/ 3359 w 3359"/>
                <a:gd name="T19" fmla="*/ 1301 h 1301"/>
                <a:gd name="T20" fmla="*/ 0 w 3359"/>
                <a:gd name="T21" fmla="*/ 1301 h 1301"/>
                <a:gd name="T22" fmla="*/ 1565 w 3359"/>
                <a:gd name="T23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59" h="1301">
                  <a:moveTo>
                    <a:pt x="1565" y="0"/>
                  </a:moveTo>
                  <a:lnTo>
                    <a:pt x="1591" y="17"/>
                  </a:lnTo>
                  <a:lnTo>
                    <a:pt x="1619" y="32"/>
                  </a:lnTo>
                  <a:lnTo>
                    <a:pt x="1648" y="41"/>
                  </a:lnTo>
                  <a:lnTo>
                    <a:pt x="1680" y="43"/>
                  </a:lnTo>
                  <a:lnTo>
                    <a:pt x="1710" y="41"/>
                  </a:lnTo>
                  <a:lnTo>
                    <a:pt x="1739" y="32"/>
                  </a:lnTo>
                  <a:lnTo>
                    <a:pt x="1767" y="18"/>
                  </a:lnTo>
                  <a:lnTo>
                    <a:pt x="1793" y="0"/>
                  </a:lnTo>
                  <a:lnTo>
                    <a:pt x="3359" y="1301"/>
                  </a:lnTo>
                  <a:lnTo>
                    <a:pt x="0" y="1301"/>
                  </a:lnTo>
                  <a:lnTo>
                    <a:pt x="15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5505" y="1190"/>
              <a:ext cx="303" cy="429"/>
            </a:xfrm>
            <a:custGeom>
              <a:avLst/>
              <a:gdLst>
                <a:gd name="T0" fmla="*/ 1360 w 1515"/>
                <a:gd name="T1" fmla="*/ 0 h 2145"/>
                <a:gd name="T2" fmla="*/ 1385 w 1515"/>
                <a:gd name="T3" fmla="*/ 1 h 2145"/>
                <a:gd name="T4" fmla="*/ 1409 w 1515"/>
                <a:gd name="T5" fmla="*/ 8 h 2145"/>
                <a:gd name="T6" fmla="*/ 1432 w 1515"/>
                <a:gd name="T7" fmla="*/ 18 h 2145"/>
                <a:gd name="T8" fmla="*/ 1456 w 1515"/>
                <a:gd name="T9" fmla="*/ 34 h 2145"/>
                <a:gd name="T10" fmla="*/ 1477 w 1515"/>
                <a:gd name="T11" fmla="*/ 52 h 2145"/>
                <a:gd name="T12" fmla="*/ 1493 w 1515"/>
                <a:gd name="T13" fmla="*/ 74 h 2145"/>
                <a:gd name="T14" fmla="*/ 1506 w 1515"/>
                <a:gd name="T15" fmla="*/ 100 h 2145"/>
                <a:gd name="T16" fmla="*/ 1513 w 1515"/>
                <a:gd name="T17" fmla="*/ 127 h 2145"/>
                <a:gd name="T18" fmla="*/ 1515 w 1515"/>
                <a:gd name="T19" fmla="*/ 154 h 2145"/>
                <a:gd name="T20" fmla="*/ 1515 w 1515"/>
                <a:gd name="T21" fmla="*/ 2145 h 2145"/>
                <a:gd name="T22" fmla="*/ 0 w 1515"/>
                <a:gd name="T23" fmla="*/ 888 h 2145"/>
                <a:gd name="T24" fmla="*/ 1271 w 1515"/>
                <a:gd name="T25" fmla="*/ 27 h 2145"/>
                <a:gd name="T26" fmla="*/ 1299 w 1515"/>
                <a:gd name="T27" fmla="*/ 12 h 2145"/>
                <a:gd name="T28" fmla="*/ 1329 w 1515"/>
                <a:gd name="T29" fmla="*/ 3 h 2145"/>
                <a:gd name="T30" fmla="*/ 1360 w 1515"/>
                <a:gd name="T31" fmla="*/ 0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5" h="2145">
                  <a:moveTo>
                    <a:pt x="1360" y="0"/>
                  </a:moveTo>
                  <a:lnTo>
                    <a:pt x="1385" y="1"/>
                  </a:lnTo>
                  <a:lnTo>
                    <a:pt x="1409" y="8"/>
                  </a:lnTo>
                  <a:lnTo>
                    <a:pt x="1432" y="18"/>
                  </a:lnTo>
                  <a:lnTo>
                    <a:pt x="1456" y="34"/>
                  </a:lnTo>
                  <a:lnTo>
                    <a:pt x="1477" y="52"/>
                  </a:lnTo>
                  <a:lnTo>
                    <a:pt x="1493" y="74"/>
                  </a:lnTo>
                  <a:lnTo>
                    <a:pt x="1506" y="100"/>
                  </a:lnTo>
                  <a:lnTo>
                    <a:pt x="1513" y="127"/>
                  </a:lnTo>
                  <a:lnTo>
                    <a:pt x="1515" y="154"/>
                  </a:lnTo>
                  <a:lnTo>
                    <a:pt x="1515" y="2145"/>
                  </a:lnTo>
                  <a:lnTo>
                    <a:pt x="0" y="888"/>
                  </a:lnTo>
                  <a:lnTo>
                    <a:pt x="1271" y="27"/>
                  </a:lnTo>
                  <a:lnTo>
                    <a:pt x="1299" y="12"/>
                  </a:lnTo>
                  <a:lnTo>
                    <a:pt x="1329" y="3"/>
                  </a:lnTo>
                  <a:lnTo>
                    <a:pt x="13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4041976" y="5263719"/>
            <a:ext cx="1887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1400" b="1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21"/>
          <p:cNvGrpSpPr>
            <a:grpSpLocks noChangeAspect="1"/>
          </p:cNvGrpSpPr>
          <p:nvPr/>
        </p:nvGrpSpPr>
        <p:grpSpPr bwMode="auto">
          <a:xfrm>
            <a:off x="6939319" y="4853595"/>
            <a:ext cx="555459" cy="492436"/>
            <a:chOff x="5178" y="900"/>
            <a:chExt cx="1040" cy="92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5226" y="900"/>
              <a:ext cx="944" cy="225"/>
            </a:xfrm>
            <a:custGeom>
              <a:avLst/>
              <a:gdLst>
                <a:gd name="T0" fmla="*/ 1927 w 3777"/>
                <a:gd name="T1" fmla="*/ 145 h 899"/>
                <a:gd name="T2" fmla="*/ 1776 w 3777"/>
                <a:gd name="T3" fmla="*/ 159 h 899"/>
                <a:gd name="T4" fmla="*/ 1645 w 3777"/>
                <a:gd name="T5" fmla="*/ 186 h 899"/>
                <a:gd name="T6" fmla="*/ 1536 w 3777"/>
                <a:gd name="T7" fmla="*/ 226 h 899"/>
                <a:gd name="T8" fmla="*/ 1452 w 3777"/>
                <a:gd name="T9" fmla="*/ 275 h 899"/>
                <a:gd name="T10" fmla="*/ 1393 w 3777"/>
                <a:gd name="T11" fmla="*/ 332 h 899"/>
                <a:gd name="T12" fmla="*/ 1363 w 3777"/>
                <a:gd name="T13" fmla="*/ 399 h 899"/>
                <a:gd name="T14" fmla="*/ 1363 w 3777"/>
                <a:gd name="T15" fmla="*/ 469 h 899"/>
                <a:gd name="T16" fmla="*/ 1391 w 3777"/>
                <a:gd name="T17" fmla="*/ 534 h 899"/>
                <a:gd name="T18" fmla="*/ 1445 w 3777"/>
                <a:gd name="T19" fmla="*/ 590 h 899"/>
                <a:gd name="T20" fmla="*/ 1524 w 3777"/>
                <a:gd name="T21" fmla="*/ 639 h 899"/>
                <a:gd name="T22" fmla="*/ 1624 w 3777"/>
                <a:gd name="T23" fmla="*/ 675 h 899"/>
                <a:gd name="T24" fmla="*/ 1745 w 3777"/>
                <a:gd name="T25" fmla="*/ 700 h 899"/>
                <a:gd name="T26" fmla="*/ 1886 w 3777"/>
                <a:gd name="T27" fmla="*/ 714 h 899"/>
                <a:gd name="T28" fmla="*/ 2030 w 3777"/>
                <a:gd name="T29" fmla="*/ 714 h 899"/>
                <a:gd name="T30" fmla="*/ 2148 w 3777"/>
                <a:gd name="T31" fmla="*/ 708 h 899"/>
                <a:gd name="T32" fmla="*/ 2244 w 3777"/>
                <a:gd name="T33" fmla="*/ 696 h 899"/>
                <a:gd name="T34" fmla="*/ 2309 w 3777"/>
                <a:gd name="T35" fmla="*/ 683 h 899"/>
                <a:gd name="T36" fmla="*/ 2238 w 3777"/>
                <a:gd name="T37" fmla="*/ 615 h 899"/>
                <a:gd name="T38" fmla="*/ 2160 w 3777"/>
                <a:gd name="T39" fmla="*/ 627 h 899"/>
                <a:gd name="T40" fmla="*/ 2061 w 3777"/>
                <a:gd name="T41" fmla="*/ 635 h 899"/>
                <a:gd name="T42" fmla="*/ 1944 w 3777"/>
                <a:gd name="T43" fmla="*/ 635 h 899"/>
                <a:gd name="T44" fmla="*/ 1835 w 3777"/>
                <a:gd name="T45" fmla="*/ 622 h 899"/>
                <a:gd name="T46" fmla="*/ 1741 w 3777"/>
                <a:gd name="T47" fmla="*/ 597 h 899"/>
                <a:gd name="T48" fmla="*/ 1667 w 3777"/>
                <a:gd name="T49" fmla="*/ 562 h 899"/>
                <a:gd name="T50" fmla="*/ 1614 w 3777"/>
                <a:gd name="T51" fmla="*/ 516 h 899"/>
                <a:gd name="T52" fmla="*/ 1586 w 3777"/>
                <a:gd name="T53" fmla="*/ 461 h 899"/>
                <a:gd name="T54" fmla="*/ 1584 w 3777"/>
                <a:gd name="T55" fmla="*/ 401 h 899"/>
                <a:gd name="T56" fmla="*/ 1609 w 3777"/>
                <a:gd name="T57" fmla="*/ 349 h 899"/>
                <a:gd name="T58" fmla="*/ 1658 w 3777"/>
                <a:gd name="T59" fmla="*/ 304 h 899"/>
                <a:gd name="T60" fmla="*/ 1730 w 3777"/>
                <a:gd name="T61" fmla="*/ 266 h 899"/>
                <a:gd name="T62" fmla="*/ 1825 w 3777"/>
                <a:gd name="T63" fmla="*/ 239 h 899"/>
                <a:gd name="T64" fmla="*/ 1942 w 3777"/>
                <a:gd name="T65" fmla="*/ 224 h 899"/>
                <a:gd name="T66" fmla="*/ 2066 w 3777"/>
                <a:gd name="T67" fmla="*/ 223 h 899"/>
                <a:gd name="T68" fmla="*/ 2162 w 3777"/>
                <a:gd name="T69" fmla="*/ 231 h 899"/>
                <a:gd name="T70" fmla="*/ 2236 w 3777"/>
                <a:gd name="T71" fmla="*/ 241 h 899"/>
                <a:gd name="T72" fmla="*/ 2314 w 3777"/>
                <a:gd name="T73" fmla="*/ 171 h 899"/>
                <a:gd name="T74" fmla="*/ 2237 w 3777"/>
                <a:gd name="T75" fmla="*/ 158 h 899"/>
                <a:gd name="T76" fmla="*/ 2133 w 3777"/>
                <a:gd name="T77" fmla="*/ 147 h 899"/>
                <a:gd name="T78" fmla="*/ 2009 w 3777"/>
                <a:gd name="T79" fmla="*/ 142 h 899"/>
                <a:gd name="T80" fmla="*/ 3777 w 3777"/>
                <a:gd name="T81" fmla="*/ 420 h 899"/>
                <a:gd name="T82" fmla="*/ 0 w 3777"/>
                <a:gd name="T83" fmla="*/ 42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77" h="899">
                  <a:moveTo>
                    <a:pt x="2009" y="142"/>
                  </a:moveTo>
                  <a:lnTo>
                    <a:pt x="1927" y="145"/>
                  </a:lnTo>
                  <a:lnTo>
                    <a:pt x="1848" y="150"/>
                  </a:lnTo>
                  <a:lnTo>
                    <a:pt x="1776" y="159"/>
                  </a:lnTo>
                  <a:lnTo>
                    <a:pt x="1708" y="171"/>
                  </a:lnTo>
                  <a:lnTo>
                    <a:pt x="1645" y="186"/>
                  </a:lnTo>
                  <a:lnTo>
                    <a:pt x="1587" y="205"/>
                  </a:lnTo>
                  <a:lnTo>
                    <a:pt x="1536" y="226"/>
                  </a:lnTo>
                  <a:lnTo>
                    <a:pt x="1490" y="249"/>
                  </a:lnTo>
                  <a:lnTo>
                    <a:pt x="1452" y="275"/>
                  </a:lnTo>
                  <a:lnTo>
                    <a:pt x="1418" y="302"/>
                  </a:lnTo>
                  <a:lnTo>
                    <a:pt x="1393" y="332"/>
                  </a:lnTo>
                  <a:lnTo>
                    <a:pt x="1375" y="365"/>
                  </a:lnTo>
                  <a:lnTo>
                    <a:pt x="1363" y="399"/>
                  </a:lnTo>
                  <a:lnTo>
                    <a:pt x="1359" y="434"/>
                  </a:lnTo>
                  <a:lnTo>
                    <a:pt x="1363" y="469"/>
                  </a:lnTo>
                  <a:lnTo>
                    <a:pt x="1373" y="503"/>
                  </a:lnTo>
                  <a:lnTo>
                    <a:pt x="1391" y="534"/>
                  </a:lnTo>
                  <a:lnTo>
                    <a:pt x="1415" y="564"/>
                  </a:lnTo>
                  <a:lnTo>
                    <a:pt x="1445" y="590"/>
                  </a:lnTo>
                  <a:lnTo>
                    <a:pt x="1481" y="615"/>
                  </a:lnTo>
                  <a:lnTo>
                    <a:pt x="1524" y="639"/>
                  </a:lnTo>
                  <a:lnTo>
                    <a:pt x="1572" y="658"/>
                  </a:lnTo>
                  <a:lnTo>
                    <a:pt x="1624" y="675"/>
                  </a:lnTo>
                  <a:lnTo>
                    <a:pt x="1682" y="689"/>
                  </a:lnTo>
                  <a:lnTo>
                    <a:pt x="1745" y="700"/>
                  </a:lnTo>
                  <a:lnTo>
                    <a:pt x="1814" y="709"/>
                  </a:lnTo>
                  <a:lnTo>
                    <a:pt x="1886" y="714"/>
                  </a:lnTo>
                  <a:lnTo>
                    <a:pt x="1962" y="715"/>
                  </a:lnTo>
                  <a:lnTo>
                    <a:pt x="2030" y="714"/>
                  </a:lnTo>
                  <a:lnTo>
                    <a:pt x="2092" y="712"/>
                  </a:lnTo>
                  <a:lnTo>
                    <a:pt x="2148" y="708"/>
                  </a:lnTo>
                  <a:lnTo>
                    <a:pt x="2200" y="701"/>
                  </a:lnTo>
                  <a:lnTo>
                    <a:pt x="2244" y="696"/>
                  </a:lnTo>
                  <a:lnTo>
                    <a:pt x="2281" y="689"/>
                  </a:lnTo>
                  <a:lnTo>
                    <a:pt x="2309" y="683"/>
                  </a:lnTo>
                  <a:lnTo>
                    <a:pt x="2272" y="609"/>
                  </a:lnTo>
                  <a:lnTo>
                    <a:pt x="2238" y="615"/>
                  </a:lnTo>
                  <a:lnTo>
                    <a:pt x="2202" y="620"/>
                  </a:lnTo>
                  <a:lnTo>
                    <a:pt x="2160" y="627"/>
                  </a:lnTo>
                  <a:lnTo>
                    <a:pt x="2114" y="631"/>
                  </a:lnTo>
                  <a:lnTo>
                    <a:pt x="2061" y="635"/>
                  </a:lnTo>
                  <a:lnTo>
                    <a:pt x="2002" y="636"/>
                  </a:lnTo>
                  <a:lnTo>
                    <a:pt x="1944" y="635"/>
                  </a:lnTo>
                  <a:lnTo>
                    <a:pt x="1887" y="629"/>
                  </a:lnTo>
                  <a:lnTo>
                    <a:pt x="1835" y="622"/>
                  </a:lnTo>
                  <a:lnTo>
                    <a:pt x="1787" y="611"/>
                  </a:lnTo>
                  <a:lnTo>
                    <a:pt x="1741" y="597"/>
                  </a:lnTo>
                  <a:lnTo>
                    <a:pt x="1702" y="581"/>
                  </a:lnTo>
                  <a:lnTo>
                    <a:pt x="1667" y="562"/>
                  </a:lnTo>
                  <a:lnTo>
                    <a:pt x="1637" y="540"/>
                  </a:lnTo>
                  <a:lnTo>
                    <a:pt x="1614" y="516"/>
                  </a:lnTo>
                  <a:lnTo>
                    <a:pt x="1596" y="490"/>
                  </a:lnTo>
                  <a:lnTo>
                    <a:pt x="1586" y="461"/>
                  </a:lnTo>
                  <a:lnTo>
                    <a:pt x="1582" y="430"/>
                  </a:lnTo>
                  <a:lnTo>
                    <a:pt x="1584" y="401"/>
                  </a:lnTo>
                  <a:lnTo>
                    <a:pt x="1595" y="375"/>
                  </a:lnTo>
                  <a:lnTo>
                    <a:pt x="1609" y="349"/>
                  </a:lnTo>
                  <a:lnTo>
                    <a:pt x="1631" y="326"/>
                  </a:lnTo>
                  <a:lnTo>
                    <a:pt x="1658" y="304"/>
                  </a:lnTo>
                  <a:lnTo>
                    <a:pt x="1691" y="283"/>
                  </a:lnTo>
                  <a:lnTo>
                    <a:pt x="1730" y="266"/>
                  </a:lnTo>
                  <a:lnTo>
                    <a:pt x="1775" y="250"/>
                  </a:lnTo>
                  <a:lnTo>
                    <a:pt x="1825" y="239"/>
                  </a:lnTo>
                  <a:lnTo>
                    <a:pt x="1882" y="229"/>
                  </a:lnTo>
                  <a:lnTo>
                    <a:pt x="1942" y="224"/>
                  </a:lnTo>
                  <a:lnTo>
                    <a:pt x="2009" y="223"/>
                  </a:lnTo>
                  <a:lnTo>
                    <a:pt x="2066" y="223"/>
                  </a:lnTo>
                  <a:lnTo>
                    <a:pt x="2117" y="226"/>
                  </a:lnTo>
                  <a:lnTo>
                    <a:pt x="2162" y="231"/>
                  </a:lnTo>
                  <a:lnTo>
                    <a:pt x="2202" y="236"/>
                  </a:lnTo>
                  <a:lnTo>
                    <a:pt x="2236" y="241"/>
                  </a:lnTo>
                  <a:lnTo>
                    <a:pt x="2264" y="248"/>
                  </a:lnTo>
                  <a:lnTo>
                    <a:pt x="2314" y="171"/>
                  </a:lnTo>
                  <a:lnTo>
                    <a:pt x="2280" y="164"/>
                  </a:lnTo>
                  <a:lnTo>
                    <a:pt x="2237" y="158"/>
                  </a:lnTo>
                  <a:lnTo>
                    <a:pt x="2188" y="151"/>
                  </a:lnTo>
                  <a:lnTo>
                    <a:pt x="2133" y="147"/>
                  </a:lnTo>
                  <a:lnTo>
                    <a:pt x="2072" y="143"/>
                  </a:lnTo>
                  <a:lnTo>
                    <a:pt x="2009" y="142"/>
                  </a:lnTo>
                  <a:close/>
                  <a:moveTo>
                    <a:pt x="1887" y="0"/>
                  </a:moveTo>
                  <a:lnTo>
                    <a:pt x="3777" y="420"/>
                  </a:lnTo>
                  <a:lnTo>
                    <a:pt x="1891" y="899"/>
                  </a:lnTo>
                  <a:lnTo>
                    <a:pt x="0" y="420"/>
                  </a:lnTo>
                  <a:lnTo>
                    <a:pt x="18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178" y="1022"/>
              <a:ext cx="506" cy="800"/>
            </a:xfrm>
            <a:custGeom>
              <a:avLst/>
              <a:gdLst>
                <a:gd name="T0" fmla="*/ 739 w 2022"/>
                <a:gd name="T1" fmla="*/ 881 h 3197"/>
                <a:gd name="T2" fmla="*/ 647 w 2022"/>
                <a:gd name="T3" fmla="*/ 904 h 3197"/>
                <a:gd name="T4" fmla="*/ 651 w 2022"/>
                <a:gd name="T5" fmla="*/ 1102 h 3197"/>
                <a:gd name="T6" fmla="*/ 732 w 2022"/>
                <a:gd name="T7" fmla="*/ 1069 h 3197"/>
                <a:gd name="T8" fmla="*/ 826 w 2022"/>
                <a:gd name="T9" fmla="*/ 1060 h 3197"/>
                <a:gd name="T10" fmla="*/ 926 w 2022"/>
                <a:gd name="T11" fmla="*/ 1075 h 3197"/>
                <a:gd name="T12" fmla="*/ 1001 w 2022"/>
                <a:gd name="T13" fmla="*/ 1107 h 3197"/>
                <a:gd name="T14" fmla="*/ 1059 w 2022"/>
                <a:gd name="T15" fmla="*/ 1152 h 3197"/>
                <a:gd name="T16" fmla="*/ 1102 w 2022"/>
                <a:gd name="T17" fmla="*/ 1205 h 3197"/>
                <a:gd name="T18" fmla="*/ 1132 w 2022"/>
                <a:gd name="T19" fmla="*/ 1264 h 3197"/>
                <a:gd name="T20" fmla="*/ 1150 w 2022"/>
                <a:gd name="T21" fmla="*/ 1325 h 3197"/>
                <a:gd name="T22" fmla="*/ 1160 w 2022"/>
                <a:gd name="T23" fmla="*/ 1385 h 3197"/>
                <a:gd name="T24" fmla="*/ 1164 w 2022"/>
                <a:gd name="T25" fmla="*/ 1439 h 3197"/>
                <a:gd name="T26" fmla="*/ 1164 w 2022"/>
                <a:gd name="T27" fmla="*/ 1492 h 3197"/>
                <a:gd name="T28" fmla="*/ 1020 w 2022"/>
                <a:gd name="T29" fmla="*/ 1459 h 3197"/>
                <a:gd name="T30" fmla="*/ 893 w 2022"/>
                <a:gd name="T31" fmla="*/ 1449 h 3197"/>
                <a:gd name="T32" fmla="*/ 785 w 2022"/>
                <a:gd name="T33" fmla="*/ 1459 h 3197"/>
                <a:gd name="T34" fmla="*/ 695 w 2022"/>
                <a:gd name="T35" fmla="*/ 1492 h 3197"/>
                <a:gd name="T36" fmla="*/ 624 w 2022"/>
                <a:gd name="T37" fmla="*/ 1545 h 3197"/>
                <a:gd name="T38" fmla="*/ 573 w 2022"/>
                <a:gd name="T39" fmla="*/ 1619 h 3197"/>
                <a:gd name="T40" fmla="*/ 542 w 2022"/>
                <a:gd name="T41" fmla="*/ 1714 h 3197"/>
                <a:gd name="T42" fmla="*/ 530 w 2022"/>
                <a:gd name="T43" fmla="*/ 1830 h 3197"/>
                <a:gd name="T44" fmla="*/ 538 w 2022"/>
                <a:gd name="T45" fmla="*/ 1924 h 3197"/>
                <a:gd name="T46" fmla="*/ 561 w 2022"/>
                <a:gd name="T47" fmla="*/ 2018 h 3197"/>
                <a:gd name="T48" fmla="*/ 600 w 2022"/>
                <a:gd name="T49" fmla="*/ 2107 h 3197"/>
                <a:gd name="T50" fmla="*/ 654 w 2022"/>
                <a:gd name="T51" fmla="*/ 2187 h 3197"/>
                <a:gd name="T52" fmla="*/ 722 w 2022"/>
                <a:gd name="T53" fmla="*/ 2254 h 3197"/>
                <a:gd name="T54" fmla="*/ 805 w 2022"/>
                <a:gd name="T55" fmla="*/ 2302 h 3197"/>
                <a:gd name="T56" fmla="*/ 896 w 2022"/>
                <a:gd name="T57" fmla="*/ 2328 h 3197"/>
                <a:gd name="T58" fmla="*/ 977 w 2022"/>
                <a:gd name="T59" fmla="*/ 2331 h 3197"/>
                <a:gd name="T60" fmla="*/ 1048 w 2022"/>
                <a:gd name="T61" fmla="*/ 2311 h 3197"/>
                <a:gd name="T62" fmla="*/ 1107 w 2022"/>
                <a:gd name="T63" fmla="*/ 2277 h 3197"/>
                <a:gd name="T64" fmla="*/ 1156 w 2022"/>
                <a:gd name="T65" fmla="*/ 2230 h 3197"/>
                <a:gd name="T66" fmla="*/ 1180 w 2022"/>
                <a:gd name="T67" fmla="*/ 2206 h 3197"/>
                <a:gd name="T68" fmla="*/ 1370 w 2022"/>
                <a:gd name="T69" fmla="*/ 2434 h 3197"/>
                <a:gd name="T70" fmla="*/ 1358 w 2022"/>
                <a:gd name="T71" fmla="*/ 2306 h 3197"/>
                <a:gd name="T72" fmla="*/ 1353 w 2022"/>
                <a:gd name="T73" fmla="*/ 2168 h 3197"/>
                <a:gd name="T74" fmla="*/ 1353 w 2022"/>
                <a:gd name="T75" fmla="*/ 1576 h 3197"/>
                <a:gd name="T76" fmla="*/ 1349 w 2022"/>
                <a:gd name="T77" fmla="*/ 1477 h 3197"/>
                <a:gd name="T78" fmla="*/ 1337 w 2022"/>
                <a:gd name="T79" fmla="*/ 1378 h 3197"/>
                <a:gd name="T80" fmla="*/ 1317 w 2022"/>
                <a:gd name="T81" fmla="*/ 1281 h 3197"/>
                <a:gd name="T82" fmla="*/ 1283 w 2022"/>
                <a:gd name="T83" fmla="*/ 1188 h 3197"/>
                <a:gd name="T84" fmla="*/ 1238 w 2022"/>
                <a:gd name="T85" fmla="*/ 1103 h 3197"/>
                <a:gd name="T86" fmla="*/ 1178 w 2022"/>
                <a:gd name="T87" fmla="*/ 1028 h 3197"/>
                <a:gd name="T88" fmla="*/ 1102 w 2022"/>
                <a:gd name="T89" fmla="*/ 964 h 3197"/>
                <a:gd name="T90" fmla="*/ 1008 w 2022"/>
                <a:gd name="T91" fmla="*/ 916 h 3197"/>
                <a:gd name="T92" fmla="*/ 897 w 2022"/>
                <a:gd name="T93" fmla="*/ 884 h 3197"/>
                <a:gd name="T94" fmla="*/ 789 w 2022"/>
                <a:gd name="T95" fmla="*/ 875 h 3197"/>
                <a:gd name="T96" fmla="*/ 2022 w 2022"/>
                <a:gd name="T97" fmla="*/ 513 h 3197"/>
                <a:gd name="T98" fmla="*/ 0 w 2022"/>
                <a:gd name="T99" fmla="*/ 2684 h 3197"/>
                <a:gd name="T100" fmla="*/ 0 w 2022"/>
                <a:gd name="T101" fmla="*/ 0 h 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22" h="3197">
                  <a:moveTo>
                    <a:pt x="789" y="875"/>
                  </a:moveTo>
                  <a:lnTo>
                    <a:pt x="739" y="881"/>
                  </a:lnTo>
                  <a:lnTo>
                    <a:pt x="691" y="890"/>
                  </a:lnTo>
                  <a:lnTo>
                    <a:pt x="647" y="904"/>
                  </a:lnTo>
                  <a:lnTo>
                    <a:pt x="608" y="924"/>
                  </a:lnTo>
                  <a:lnTo>
                    <a:pt x="651" y="1102"/>
                  </a:lnTo>
                  <a:lnTo>
                    <a:pt x="690" y="1082"/>
                  </a:lnTo>
                  <a:lnTo>
                    <a:pt x="732" y="1069"/>
                  </a:lnTo>
                  <a:lnTo>
                    <a:pt x="779" y="1062"/>
                  </a:lnTo>
                  <a:lnTo>
                    <a:pt x="826" y="1060"/>
                  </a:lnTo>
                  <a:lnTo>
                    <a:pt x="877" y="1064"/>
                  </a:lnTo>
                  <a:lnTo>
                    <a:pt x="926" y="1075"/>
                  </a:lnTo>
                  <a:lnTo>
                    <a:pt x="965" y="1089"/>
                  </a:lnTo>
                  <a:lnTo>
                    <a:pt x="1001" y="1107"/>
                  </a:lnTo>
                  <a:lnTo>
                    <a:pt x="1032" y="1128"/>
                  </a:lnTo>
                  <a:lnTo>
                    <a:pt x="1059" y="1152"/>
                  </a:lnTo>
                  <a:lnTo>
                    <a:pt x="1083" y="1178"/>
                  </a:lnTo>
                  <a:lnTo>
                    <a:pt x="1102" y="1205"/>
                  </a:lnTo>
                  <a:lnTo>
                    <a:pt x="1119" y="1234"/>
                  </a:lnTo>
                  <a:lnTo>
                    <a:pt x="1132" y="1264"/>
                  </a:lnTo>
                  <a:lnTo>
                    <a:pt x="1142" y="1295"/>
                  </a:lnTo>
                  <a:lnTo>
                    <a:pt x="1150" y="1325"/>
                  </a:lnTo>
                  <a:lnTo>
                    <a:pt x="1156" y="1356"/>
                  </a:lnTo>
                  <a:lnTo>
                    <a:pt x="1160" y="1385"/>
                  </a:lnTo>
                  <a:lnTo>
                    <a:pt x="1162" y="1413"/>
                  </a:lnTo>
                  <a:lnTo>
                    <a:pt x="1164" y="1439"/>
                  </a:lnTo>
                  <a:lnTo>
                    <a:pt x="1164" y="1464"/>
                  </a:lnTo>
                  <a:lnTo>
                    <a:pt x="1164" y="1492"/>
                  </a:lnTo>
                  <a:lnTo>
                    <a:pt x="1089" y="1473"/>
                  </a:lnTo>
                  <a:lnTo>
                    <a:pt x="1020" y="1459"/>
                  </a:lnTo>
                  <a:lnTo>
                    <a:pt x="954" y="1451"/>
                  </a:lnTo>
                  <a:lnTo>
                    <a:pt x="893" y="1449"/>
                  </a:lnTo>
                  <a:lnTo>
                    <a:pt x="837" y="1451"/>
                  </a:lnTo>
                  <a:lnTo>
                    <a:pt x="785" y="1459"/>
                  </a:lnTo>
                  <a:lnTo>
                    <a:pt x="738" y="1473"/>
                  </a:lnTo>
                  <a:lnTo>
                    <a:pt x="695" y="1492"/>
                  </a:lnTo>
                  <a:lnTo>
                    <a:pt x="657" y="1516"/>
                  </a:lnTo>
                  <a:lnTo>
                    <a:pt x="624" y="1545"/>
                  </a:lnTo>
                  <a:lnTo>
                    <a:pt x="596" y="1580"/>
                  </a:lnTo>
                  <a:lnTo>
                    <a:pt x="573" y="1619"/>
                  </a:lnTo>
                  <a:lnTo>
                    <a:pt x="555" y="1665"/>
                  </a:lnTo>
                  <a:lnTo>
                    <a:pt x="542" y="1714"/>
                  </a:lnTo>
                  <a:lnTo>
                    <a:pt x="533" y="1770"/>
                  </a:lnTo>
                  <a:lnTo>
                    <a:pt x="530" y="1830"/>
                  </a:lnTo>
                  <a:lnTo>
                    <a:pt x="533" y="1877"/>
                  </a:lnTo>
                  <a:lnTo>
                    <a:pt x="538" y="1924"/>
                  </a:lnTo>
                  <a:lnTo>
                    <a:pt x="548" y="1971"/>
                  </a:lnTo>
                  <a:lnTo>
                    <a:pt x="561" y="2018"/>
                  </a:lnTo>
                  <a:lnTo>
                    <a:pt x="579" y="2064"/>
                  </a:lnTo>
                  <a:lnTo>
                    <a:pt x="600" y="2107"/>
                  </a:lnTo>
                  <a:lnTo>
                    <a:pt x="624" y="2148"/>
                  </a:lnTo>
                  <a:lnTo>
                    <a:pt x="654" y="2187"/>
                  </a:lnTo>
                  <a:lnTo>
                    <a:pt x="686" y="2223"/>
                  </a:lnTo>
                  <a:lnTo>
                    <a:pt x="722" y="2254"/>
                  </a:lnTo>
                  <a:lnTo>
                    <a:pt x="762" y="2280"/>
                  </a:lnTo>
                  <a:lnTo>
                    <a:pt x="805" y="2302"/>
                  </a:lnTo>
                  <a:lnTo>
                    <a:pt x="852" y="2319"/>
                  </a:lnTo>
                  <a:lnTo>
                    <a:pt x="896" y="2328"/>
                  </a:lnTo>
                  <a:lnTo>
                    <a:pt x="938" y="2332"/>
                  </a:lnTo>
                  <a:lnTo>
                    <a:pt x="977" y="2331"/>
                  </a:lnTo>
                  <a:lnTo>
                    <a:pt x="1014" y="2323"/>
                  </a:lnTo>
                  <a:lnTo>
                    <a:pt x="1048" y="2311"/>
                  </a:lnTo>
                  <a:lnTo>
                    <a:pt x="1079" y="2297"/>
                  </a:lnTo>
                  <a:lnTo>
                    <a:pt x="1107" y="2277"/>
                  </a:lnTo>
                  <a:lnTo>
                    <a:pt x="1133" y="2255"/>
                  </a:lnTo>
                  <a:lnTo>
                    <a:pt x="1156" y="2230"/>
                  </a:lnTo>
                  <a:lnTo>
                    <a:pt x="1174" y="2203"/>
                  </a:lnTo>
                  <a:lnTo>
                    <a:pt x="1180" y="2206"/>
                  </a:lnTo>
                  <a:lnTo>
                    <a:pt x="1196" y="2384"/>
                  </a:lnTo>
                  <a:lnTo>
                    <a:pt x="1370" y="2434"/>
                  </a:lnTo>
                  <a:lnTo>
                    <a:pt x="1363" y="2372"/>
                  </a:lnTo>
                  <a:lnTo>
                    <a:pt x="1358" y="2306"/>
                  </a:lnTo>
                  <a:lnTo>
                    <a:pt x="1355" y="2238"/>
                  </a:lnTo>
                  <a:lnTo>
                    <a:pt x="1353" y="2168"/>
                  </a:lnTo>
                  <a:lnTo>
                    <a:pt x="1353" y="2095"/>
                  </a:lnTo>
                  <a:lnTo>
                    <a:pt x="1353" y="1576"/>
                  </a:lnTo>
                  <a:lnTo>
                    <a:pt x="1352" y="1527"/>
                  </a:lnTo>
                  <a:lnTo>
                    <a:pt x="1349" y="1477"/>
                  </a:lnTo>
                  <a:lnTo>
                    <a:pt x="1345" y="1428"/>
                  </a:lnTo>
                  <a:lnTo>
                    <a:pt x="1337" y="1378"/>
                  </a:lnTo>
                  <a:lnTo>
                    <a:pt x="1328" y="1329"/>
                  </a:lnTo>
                  <a:lnTo>
                    <a:pt x="1317" y="1281"/>
                  </a:lnTo>
                  <a:lnTo>
                    <a:pt x="1301" y="1234"/>
                  </a:lnTo>
                  <a:lnTo>
                    <a:pt x="1283" y="1188"/>
                  </a:lnTo>
                  <a:lnTo>
                    <a:pt x="1263" y="1145"/>
                  </a:lnTo>
                  <a:lnTo>
                    <a:pt x="1238" y="1103"/>
                  </a:lnTo>
                  <a:lnTo>
                    <a:pt x="1210" y="1064"/>
                  </a:lnTo>
                  <a:lnTo>
                    <a:pt x="1178" y="1028"/>
                  </a:lnTo>
                  <a:lnTo>
                    <a:pt x="1142" y="994"/>
                  </a:lnTo>
                  <a:lnTo>
                    <a:pt x="1102" y="964"/>
                  </a:lnTo>
                  <a:lnTo>
                    <a:pt x="1057" y="938"/>
                  </a:lnTo>
                  <a:lnTo>
                    <a:pt x="1008" y="916"/>
                  </a:lnTo>
                  <a:lnTo>
                    <a:pt x="954" y="897"/>
                  </a:lnTo>
                  <a:lnTo>
                    <a:pt x="897" y="884"/>
                  </a:lnTo>
                  <a:lnTo>
                    <a:pt x="842" y="877"/>
                  </a:lnTo>
                  <a:lnTo>
                    <a:pt x="789" y="875"/>
                  </a:lnTo>
                  <a:close/>
                  <a:moveTo>
                    <a:pt x="0" y="0"/>
                  </a:moveTo>
                  <a:lnTo>
                    <a:pt x="2022" y="513"/>
                  </a:lnTo>
                  <a:lnTo>
                    <a:pt x="2022" y="3197"/>
                  </a:lnTo>
                  <a:lnTo>
                    <a:pt x="0" y="2684"/>
                  </a:lnTo>
                  <a:lnTo>
                    <a:pt x="0" y="13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5359" y="1429"/>
              <a:ext cx="111" cy="132"/>
            </a:xfrm>
            <a:custGeom>
              <a:avLst/>
              <a:gdLst>
                <a:gd name="T0" fmla="*/ 238 w 446"/>
                <a:gd name="T1" fmla="*/ 0 h 528"/>
                <a:gd name="T2" fmla="*/ 272 w 446"/>
                <a:gd name="T3" fmla="*/ 3 h 528"/>
                <a:gd name="T4" fmla="*/ 305 w 446"/>
                <a:gd name="T5" fmla="*/ 7 h 528"/>
                <a:gd name="T6" fmla="*/ 341 w 446"/>
                <a:gd name="T7" fmla="*/ 13 h 528"/>
                <a:gd name="T8" fmla="*/ 376 w 446"/>
                <a:gd name="T9" fmla="*/ 21 h 528"/>
                <a:gd name="T10" fmla="*/ 411 w 446"/>
                <a:gd name="T11" fmla="*/ 30 h 528"/>
                <a:gd name="T12" fmla="*/ 446 w 446"/>
                <a:gd name="T13" fmla="*/ 40 h 528"/>
                <a:gd name="T14" fmla="*/ 446 w 446"/>
                <a:gd name="T15" fmla="*/ 281 h 528"/>
                <a:gd name="T16" fmla="*/ 443 w 446"/>
                <a:gd name="T17" fmla="*/ 321 h 528"/>
                <a:gd name="T18" fmla="*/ 435 w 446"/>
                <a:gd name="T19" fmla="*/ 359 h 528"/>
                <a:gd name="T20" fmla="*/ 425 w 446"/>
                <a:gd name="T21" fmla="*/ 387 h 528"/>
                <a:gd name="T22" fmla="*/ 413 w 446"/>
                <a:gd name="T23" fmla="*/ 415 h 528"/>
                <a:gd name="T24" fmla="*/ 398 w 446"/>
                <a:gd name="T25" fmla="*/ 441 h 528"/>
                <a:gd name="T26" fmla="*/ 380 w 446"/>
                <a:gd name="T27" fmla="*/ 464 h 528"/>
                <a:gd name="T28" fmla="*/ 359 w 446"/>
                <a:gd name="T29" fmla="*/ 485 h 528"/>
                <a:gd name="T30" fmla="*/ 336 w 446"/>
                <a:gd name="T31" fmla="*/ 502 h 528"/>
                <a:gd name="T32" fmla="*/ 310 w 446"/>
                <a:gd name="T33" fmla="*/ 515 h 528"/>
                <a:gd name="T34" fmla="*/ 281 w 446"/>
                <a:gd name="T35" fmla="*/ 524 h 528"/>
                <a:gd name="T36" fmla="*/ 250 w 446"/>
                <a:gd name="T37" fmla="*/ 528 h 528"/>
                <a:gd name="T38" fmla="*/ 216 w 446"/>
                <a:gd name="T39" fmla="*/ 527 h 528"/>
                <a:gd name="T40" fmla="*/ 180 w 446"/>
                <a:gd name="T41" fmla="*/ 519 h 528"/>
                <a:gd name="T42" fmla="*/ 152 w 446"/>
                <a:gd name="T43" fmla="*/ 509 h 528"/>
                <a:gd name="T44" fmla="*/ 124 w 446"/>
                <a:gd name="T45" fmla="*/ 494 h 528"/>
                <a:gd name="T46" fmla="*/ 98 w 446"/>
                <a:gd name="T47" fmla="*/ 475 h 528"/>
                <a:gd name="T48" fmla="*/ 75 w 446"/>
                <a:gd name="T49" fmla="*/ 451 h 528"/>
                <a:gd name="T50" fmla="*/ 54 w 446"/>
                <a:gd name="T51" fmla="*/ 424 h 528"/>
                <a:gd name="T52" fmla="*/ 35 w 446"/>
                <a:gd name="T53" fmla="*/ 393 h 528"/>
                <a:gd name="T54" fmla="*/ 21 w 446"/>
                <a:gd name="T55" fmla="*/ 357 h 528"/>
                <a:gd name="T56" fmla="*/ 9 w 446"/>
                <a:gd name="T57" fmla="*/ 318 h 528"/>
                <a:gd name="T58" fmla="*/ 3 w 446"/>
                <a:gd name="T59" fmla="*/ 275 h 528"/>
                <a:gd name="T60" fmla="*/ 0 w 446"/>
                <a:gd name="T61" fmla="*/ 228 h 528"/>
                <a:gd name="T62" fmla="*/ 3 w 446"/>
                <a:gd name="T63" fmla="*/ 185 h 528"/>
                <a:gd name="T64" fmla="*/ 9 w 446"/>
                <a:gd name="T65" fmla="*/ 148 h 528"/>
                <a:gd name="T66" fmla="*/ 19 w 446"/>
                <a:gd name="T67" fmla="*/ 116 h 528"/>
                <a:gd name="T68" fmla="*/ 32 w 446"/>
                <a:gd name="T69" fmla="*/ 88 h 528"/>
                <a:gd name="T70" fmla="*/ 50 w 446"/>
                <a:gd name="T71" fmla="*/ 64 h 528"/>
                <a:gd name="T72" fmla="*/ 70 w 446"/>
                <a:gd name="T73" fmla="*/ 45 h 528"/>
                <a:gd name="T74" fmla="*/ 93 w 446"/>
                <a:gd name="T75" fmla="*/ 29 h 528"/>
                <a:gd name="T76" fmla="*/ 117 w 446"/>
                <a:gd name="T77" fmla="*/ 17 h 528"/>
                <a:gd name="T78" fmla="*/ 146 w 446"/>
                <a:gd name="T79" fmla="*/ 8 h 528"/>
                <a:gd name="T80" fmla="*/ 174 w 446"/>
                <a:gd name="T81" fmla="*/ 3 h 528"/>
                <a:gd name="T82" fmla="*/ 206 w 446"/>
                <a:gd name="T83" fmla="*/ 0 h 528"/>
                <a:gd name="T84" fmla="*/ 238 w 446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6" h="528">
                  <a:moveTo>
                    <a:pt x="238" y="0"/>
                  </a:moveTo>
                  <a:lnTo>
                    <a:pt x="272" y="3"/>
                  </a:lnTo>
                  <a:lnTo>
                    <a:pt x="305" y="7"/>
                  </a:lnTo>
                  <a:lnTo>
                    <a:pt x="341" y="13"/>
                  </a:lnTo>
                  <a:lnTo>
                    <a:pt x="376" y="21"/>
                  </a:lnTo>
                  <a:lnTo>
                    <a:pt x="411" y="30"/>
                  </a:lnTo>
                  <a:lnTo>
                    <a:pt x="446" y="40"/>
                  </a:lnTo>
                  <a:lnTo>
                    <a:pt x="446" y="281"/>
                  </a:lnTo>
                  <a:lnTo>
                    <a:pt x="443" y="321"/>
                  </a:lnTo>
                  <a:lnTo>
                    <a:pt x="435" y="359"/>
                  </a:lnTo>
                  <a:lnTo>
                    <a:pt x="425" y="387"/>
                  </a:lnTo>
                  <a:lnTo>
                    <a:pt x="413" y="415"/>
                  </a:lnTo>
                  <a:lnTo>
                    <a:pt x="398" y="441"/>
                  </a:lnTo>
                  <a:lnTo>
                    <a:pt x="380" y="464"/>
                  </a:lnTo>
                  <a:lnTo>
                    <a:pt x="359" y="485"/>
                  </a:lnTo>
                  <a:lnTo>
                    <a:pt x="336" y="502"/>
                  </a:lnTo>
                  <a:lnTo>
                    <a:pt x="310" y="515"/>
                  </a:lnTo>
                  <a:lnTo>
                    <a:pt x="281" y="524"/>
                  </a:lnTo>
                  <a:lnTo>
                    <a:pt x="250" y="528"/>
                  </a:lnTo>
                  <a:lnTo>
                    <a:pt x="216" y="527"/>
                  </a:lnTo>
                  <a:lnTo>
                    <a:pt x="180" y="519"/>
                  </a:lnTo>
                  <a:lnTo>
                    <a:pt x="152" y="509"/>
                  </a:lnTo>
                  <a:lnTo>
                    <a:pt x="124" y="494"/>
                  </a:lnTo>
                  <a:lnTo>
                    <a:pt x="98" y="475"/>
                  </a:lnTo>
                  <a:lnTo>
                    <a:pt x="75" y="451"/>
                  </a:lnTo>
                  <a:lnTo>
                    <a:pt x="54" y="424"/>
                  </a:lnTo>
                  <a:lnTo>
                    <a:pt x="35" y="393"/>
                  </a:lnTo>
                  <a:lnTo>
                    <a:pt x="21" y="357"/>
                  </a:lnTo>
                  <a:lnTo>
                    <a:pt x="9" y="318"/>
                  </a:lnTo>
                  <a:lnTo>
                    <a:pt x="3" y="275"/>
                  </a:lnTo>
                  <a:lnTo>
                    <a:pt x="0" y="228"/>
                  </a:lnTo>
                  <a:lnTo>
                    <a:pt x="3" y="185"/>
                  </a:lnTo>
                  <a:lnTo>
                    <a:pt x="9" y="148"/>
                  </a:lnTo>
                  <a:lnTo>
                    <a:pt x="19" y="116"/>
                  </a:lnTo>
                  <a:lnTo>
                    <a:pt x="32" y="88"/>
                  </a:lnTo>
                  <a:lnTo>
                    <a:pt x="50" y="64"/>
                  </a:lnTo>
                  <a:lnTo>
                    <a:pt x="70" y="45"/>
                  </a:lnTo>
                  <a:lnTo>
                    <a:pt x="93" y="29"/>
                  </a:lnTo>
                  <a:lnTo>
                    <a:pt x="117" y="17"/>
                  </a:lnTo>
                  <a:lnTo>
                    <a:pt x="146" y="8"/>
                  </a:lnTo>
                  <a:lnTo>
                    <a:pt x="174" y="3"/>
                  </a:lnTo>
                  <a:lnTo>
                    <a:pt x="206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5916" y="1372"/>
              <a:ext cx="156" cy="216"/>
            </a:xfrm>
            <a:custGeom>
              <a:avLst/>
              <a:gdLst>
                <a:gd name="T0" fmla="*/ 388 w 623"/>
                <a:gd name="T1" fmla="*/ 0 h 863"/>
                <a:gd name="T2" fmla="*/ 426 w 623"/>
                <a:gd name="T3" fmla="*/ 6 h 863"/>
                <a:gd name="T4" fmla="*/ 459 w 623"/>
                <a:gd name="T5" fmla="*/ 17 h 863"/>
                <a:gd name="T6" fmla="*/ 490 w 623"/>
                <a:gd name="T7" fmla="*/ 34 h 863"/>
                <a:gd name="T8" fmla="*/ 517 w 623"/>
                <a:gd name="T9" fmla="*/ 55 h 863"/>
                <a:gd name="T10" fmla="*/ 542 w 623"/>
                <a:gd name="T11" fmla="*/ 81 h 863"/>
                <a:gd name="T12" fmla="*/ 564 w 623"/>
                <a:gd name="T13" fmla="*/ 111 h 863"/>
                <a:gd name="T14" fmla="*/ 582 w 623"/>
                <a:gd name="T15" fmla="*/ 144 h 863"/>
                <a:gd name="T16" fmla="*/ 596 w 623"/>
                <a:gd name="T17" fmla="*/ 182 h 863"/>
                <a:gd name="T18" fmla="*/ 607 w 623"/>
                <a:gd name="T19" fmla="*/ 222 h 863"/>
                <a:gd name="T20" fmla="*/ 616 w 623"/>
                <a:gd name="T21" fmla="*/ 265 h 863"/>
                <a:gd name="T22" fmla="*/ 621 w 623"/>
                <a:gd name="T23" fmla="*/ 309 h 863"/>
                <a:gd name="T24" fmla="*/ 623 w 623"/>
                <a:gd name="T25" fmla="*/ 357 h 863"/>
                <a:gd name="T26" fmla="*/ 620 w 623"/>
                <a:gd name="T27" fmla="*/ 420 h 863"/>
                <a:gd name="T28" fmla="*/ 612 w 623"/>
                <a:gd name="T29" fmla="*/ 480 h 863"/>
                <a:gd name="T30" fmla="*/ 601 w 623"/>
                <a:gd name="T31" fmla="*/ 537 h 863"/>
                <a:gd name="T32" fmla="*/ 584 w 623"/>
                <a:gd name="T33" fmla="*/ 591 h 863"/>
                <a:gd name="T34" fmla="*/ 562 w 623"/>
                <a:gd name="T35" fmla="*/ 641 h 863"/>
                <a:gd name="T36" fmla="*/ 537 w 623"/>
                <a:gd name="T37" fmla="*/ 687 h 863"/>
                <a:gd name="T38" fmla="*/ 507 w 623"/>
                <a:gd name="T39" fmla="*/ 729 h 863"/>
                <a:gd name="T40" fmla="*/ 473 w 623"/>
                <a:gd name="T41" fmla="*/ 765 h 863"/>
                <a:gd name="T42" fmla="*/ 436 w 623"/>
                <a:gd name="T43" fmla="*/ 797 h 863"/>
                <a:gd name="T44" fmla="*/ 394 w 623"/>
                <a:gd name="T45" fmla="*/ 823 h 863"/>
                <a:gd name="T46" fmla="*/ 349 w 623"/>
                <a:gd name="T47" fmla="*/ 842 h 863"/>
                <a:gd name="T48" fmla="*/ 300 w 623"/>
                <a:gd name="T49" fmla="*/ 856 h 863"/>
                <a:gd name="T50" fmla="*/ 253 w 623"/>
                <a:gd name="T51" fmla="*/ 863 h 863"/>
                <a:gd name="T52" fmla="*/ 211 w 623"/>
                <a:gd name="T53" fmla="*/ 862 h 863"/>
                <a:gd name="T54" fmla="*/ 170 w 623"/>
                <a:gd name="T55" fmla="*/ 853 h 863"/>
                <a:gd name="T56" fmla="*/ 132 w 623"/>
                <a:gd name="T57" fmla="*/ 838 h 863"/>
                <a:gd name="T58" fmla="*/ 99 w 623"/>
                <a:gd name="T59" fmla="*/ 817 h 863"/>
                <a:gd name="T60" fmla="*/ 69 w 623"/>
                <a:gd name="T61" fmla="*/ 791 h 863"/>
                <a:gd name="T62" fmla="*/ 45 w 623"/>
                <a:gd name="T63" fmla="*/ 759 h 863"/>
                <a:gd name="T64" fmla="*/ 24 w 623"/>
                <a:gd name="T65" fmla="*/ 721 h 863"/>
                <a:gd name="T66" fmla="*/ 9 w 623"/>
                <a:gd name="T67" fmla="*/ 679 h 863"/>
                <a:gd name="T68" fmla="*/ 2 w 623"/>
                <a:gd name="T69" fmla="*/ 644 h 863"/>
                <a:gd name="T70" fmla="*/ 0 w 623"/>
                <a:gd name="T71" fmla="*/ 606 h 863"/>
                <a:gd name="T72" fmla="*/ 0 w 623"/>
                <a:gd name="T73" fmla="*/ 404 h 863"/>
                <a:gd name="T74" fmla="*/ 2 w 623"/>
                <a:gd name="T75" fmla="*/ 373 h 863"/>
                <a:gd name="T76" fmla="*/ 6 w 623"/>
                <a:gd name="T77" fmla="*/ 344 h 863"/>
                <a:gd name="T78" fmla="*/ 11 w 623"/>
                <a:gd name="T79" fmla="*/ 320 h 863"/>
                <a:gd name="T80" fmla="*/ 27 w 623"/>
                <a:gd name="T81" fmla="*/ 266 h 863"/>
                <a:gd name="T82" fmla="*/ 49 w 623"/>
                <a:gd name="T83" fmla="*/ 217 h 863"/>
                <a:gd name="T84" fmla="*/ 76 w 623"/>
                <a:gd name="T85" fmla="*/ 171 h 863"/>
                <a:gd name="T86" fmla="*/ 107 w 623"/>
                <a:gd name="T87" fmla="*/ 131 h 863"/>
                <a:gd name="T88" fmla="*/ 141 w 623"/>
                <a:gd name="T89" fmla="*/ 94 h 863"/>
                <a:gd name="T90" fmla="*/ 180 w 623"/>
                <a:gd name="T91" fmla="*/ 63 h 863"/>
                <a:gd name="T92" fmla="*/ 220 w 623"/>
                <a:gd name="T93" fmla="*/ 38 h 863"/>
                <a:gd name="T94" fmla="*/ 262 w 623"/>
                <a:gd name="T95" fmla="*/ 19 h 863"/>
                <a:gd name="T96" fmla="*/ 306 w 623"/>
                <a:gd name="T97" fmla="*/ 7 h 863"/>
                <a:gd name="T98" fmla="*/ 349 w 623"/>
                <a:gd name="T99" fmla="*/ 0 h 863"/>
                <a:gd name="T100" fmla="*/ 388 w 623"/>
                <a:gd name="T101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3" h="863">
                  <a:moveTo>
                    <a:pt x="388" y="0"/>
                  </a:moveTo>
                  <a:lnTo>
                    <a:pt x="426" y="6"/>
                  </a:lnTo>
                  <a:lnTo>
                    <a:pt x="459" y="17"/>
                  </a:lnTo>
                  <a:lnTo>
                    <a:pt x="490" y="34"/>
                  </a:lnTo>
                  <a:lnTo>
                    <a:pt x="517" y="55"/>
                  </a:lnTo>
                  <a:lnTo>
                    <a:pt x="542" y="81"/>
                  </a:lnTo>
                  <a:lnTo>
                    <a:pt x="564" y="111"/>
                  </a:lnTo>
                  <a:lnTo>
                    <a:pt x="582" y="144"/>
                  </a:lnTo>
                  <a:lnTo>
                    <a:pt x="596" y="182"/>
                  </a:lnTo>
                  <a:lnTo>
                    <a:pt x="607" y="222"/>
                  </a:lnTo>
                  <a:lnTo>
                    <a:pt x="616" y="265"/>
                  </a:lnTo>
                  <a:lnTo>
                    <a:pt x="621" y="309"/>
                  </a:lnTo>
                  <a:lnTo>
                    <a:pt x="623" y="357"/>
                  </a:lnTo>
                  <a:lnTo>
                    <a:pt x="620" y="420"/>
                  </a:lnTo>
                  <a:lnTo>
                    <a:pt x="612" y="480"/>
                  </a:lnTo>
                  <a:lnTo>
                    <a:pt x="601" y="537"/>
                  </a:lnTo>
                  <a:lnTo>
                    <a:pt x="584" y="591"/>
                  </a:lnTo>
                  <a:lnTo>
                    <a:pt x="562" y="641"/>
                  </a:lnTo>
                  <a:lnTo>
                    <a:pt x="537" y="687"/>
                  </a:lnTo>
                  <a:lnTo>
                    <a:pt x="507" y="729"/>
                  </a:lnTo>
                  <a:lnTo>
                    <a:pt x="473" y="765"/>
                  </a:lnTo>
                  <a:lnTo>
                    <a:pt x="436" y="797"/>
                  </a:lnTo>
                  <a:lnTo>
                    <a:pt x="394" y="823"/>
                  </a:lnTo>
                  <a:lnTo>
                    <a:pt x="349" y="842"/>
                  </a:lnTo>
                  <a:lnTo>
                    <a:pt x="300" y="856"/>
                  </a:lnTo>
                  <a:lnTo>
                    <a:pt x="253" y="863"/>
                  </a:lnTo>
                  <a:lnTo>
                    <a:pt x="211" y="862"/>
                  </a:lnTo>
                  <a:lnTo>
                    <a:pt x="170" y="853"/>
                  </a:lnTo>
                  <a:lnTo>
                    <a:pt x="132" y="838"/>
                  </a:lnTo>
                  <a:lnTo>
                    <a:pt x="99" y="817"/>
                  </a:lnTo>
                  <a:lnTo>
                    <a:pt x="69" y="791"/>
                  </a:lnTo>
                  <a:lnTo>
                    <a:pt x="45" y="759"/>
                  </a:lnTo>
                  <a:lnTo>
                    <a:pt x="24" y="721"/>
                  </a:lnTo>
                  <a:lnTo>
                    <a:pt x="9" y="679"/>
                  </a:lnTo>
                  <a:lnTo>
                    <a:pt x="2" y="644"/>
                  </a:lnTo>
                  <a:lnTo>
                    <a:pt x="0" y="606"/>
                  </a:lnTo>
                  <a:lnTo>
                    <a:pt x="0" y="404"/>
                  </a:lnTo>
                  <a:lnTo>
                    <a:pt x="2" y="373"/>
                  </a:lnTo>
                  <a:lnTo>
                    <a:pt x="6" y="344"/>
                  </a:lnTo>
                  <a:lnTo>
                    <a:pt x="11" y="320"/>
                  </a:lnTo>
                  <a:lnTo>
                    <a:pt x="27" y="266"/>
                  </a:lnTo>
                  <a:lnTo>
                    <a:pt x="49" y="217"/>
                  </a:lnTo>
                  <a:lnTo>
                    <a:pt x="76" y="171"/>
                  </a:lnTo>
                  <a:lnTo>
                    <a:pt x="107" y="131"/>
                  </a:lnTo>
                  <a:lnTo>
                    <a:pt x="141" y="94"/>
                  </a:lnTo>
                  <a:lnTo>
                    <a:pt x="180" y="63"/>
                  </a:lnTo>
                  <a:lnTo>
                    <a:pt x="220" y="38"/>
                  </a:lnTo>
                  <a:lnTo>
                    <a:pt x="262" y="19"/>
                  </a:lnTo>
                  <a:lnTo>
                    <a:pt x="306" y="7"/>
                  </a:lnTo>
                  <a:lnTo>
                    <a:pt x="349" y="0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7"/>
            <p:cNvSpPr>
              <a:spLocks noEditPoints="1"/>
            </p:cNvSpPr>
            <p:nvPr/>
          </p:nvSpPr>
          <p:spPr bwMode="auto">
            <a:xfrm>
              <a:off x="5713" y="1022"/>
              <a:ext cx="505" cy="800"/>
            </a:xfrm>
            <a:custGeom>
              <a:avLst/>
              <a:gdLst>
                <a:gd name="T0" fmla="*/ 621 w 2023"/>
                <a:gd name="T1" fmla="*/ 851 h 3197"/>
                <a:gd name="T2" fmla="*/ 621 w 2023"/>
                <a:gd name="T3" fmla="*/ 2268 h 3197"/>
                <a:gd name="T4" fmla="*/ 618 w 2023"/>
                <a:gd name="T5" fmla="*/ 2392 h 3197"/>
                <a:gd name="T6" fmla="*/ 613 w 2023"/>
                <a:gd name="T7" fmla="*/ 2499 h 3197"/>
                <a:gd name="T8" fmla="*/ 788 w 2023"/>
                <a:gd name="T9" fmla="*/ 2276 h 3197"/>
                <a:gd name="T10" fmla="*/ 823 w 2023"/>
                <a:gd name="T11" fmla="*/ 2315 h 3197"/>
                <a:gd name="T12" fmla="*/ 889 w 2023"/>
                <a:gd name="T13" fmla="*/ 2375 h 3197"/>
                <a:gd name="T14" fmla="*/ 966 w 2023"/>
                <a:gd name="T15" fmla="*/ 2410 h 3197"/>
                <a:gd name="T16" fmla="*/ 1055 w 2023"/>
                <a:gd name="T17" fmla="*/ 2422 h 3197"/>
                <a:gd name="T18" fmla="*/ 1153 w 2023"/>
                <a:gd name="T19" fmla="*/ 2410 h 3197"/>
                <a:gd name="T20" fmla="*/ 1241 w 2023"/>
                <a:gd name="T21" fmla="*/ 2383 h 3197"/>
                <a:gd name="T22" fmla="*/ 1328 w 2023"/>
                <a:gd name="T23" fmla="*/ 2336 h 3197"/>
                <a:gd name="T24" fmla="*/ 1407 w 2023"/>
                <a:gd name="T25" fmla="*/ 2272 h 3197"/>
                <a:gd name="T26" fmla="*/ 1480 w 2023"/>
                <a:gd name="T27" fmla="*/ 2191 h 3197"/>
                <a:gd name="T28" fmla="*/ 1541 w 2023"/>
                <a:gd name="T29" fmla="*/ 2094 h 3197"/>
                <a:gd name="T30" fmla="*/ 1588 w 2023"/>
                <a:gd name="T31" fmla="*/ 1982 h 3197"/>
                <a:gd name="T32" fmla="*/ 1619 w 2023"/>
                <a:gd name="T33" fmla="*/ 1853 h 3197"/>
                <a:gd name="T34" fmla="*/ 1629 w 2023"/>
                <a:gd name="T35" fmla="*/ 1709 h 3197"/>
                <a:gd name="T36" fmla="*/ 1619 w 2023"/>
                <a:gd name="T37" fmla="*/ 1572 h 3197"/>
                <a:gd name="T38" fmla="*/ 1588 w 2023"/>
                <a:gd name="T39" fmla="*/ 1455 h 3197"/>
                <a:gd name="T40" fmla="*/ 1536 w 2023"/>
                <a:gd name="T41" fmla="*/ 1360 h 3197"/>
                <a:gd name="T42" fmla="*/ 1468 w 2023"/>
                <a:gd name="T43" fmla="*/ 1288 h 3197"/>
                <a:gd name="T44" fmla="*/ 1386 w 2023"/>
                <a:gd name="T45" fmla="*/ 1241 h 3197"/>
                <a:gd name="T46" fmla="*/ 1288 w 2023"/>
                <a:gd name="T47" fmla="*/ 1222 h 3197"/>
                <a:gd name="T48" fmla="*/ 1180 w 2023"/>
                <a:gd name="T49" fmla="*/ 1231 h 3197"/>
                <a:gd name="T50" fmla="*/ 1073 w 2023"/>
                <a:gd name="T51" fmla="*/ 1265 h 3197"/>
                <a:gd name="T52" fmla="*/ 980 w 2023"/>
                <a:gd name="T53" fmla="*/ 1318 h 3197"/>
                <a:gd name="T54" fmla="*/ 903 w 2023"/>
                <a:gd name="T55" fmla="*/ 1386 h 3197"/>
                <a:gd name="T56" fmla="*/ 842 w 2023"/>
                <a:gd name="T57" fmla="*/ 1469 h 3197"/>
                <a:gd name="T58" fmla="*/ 813 w 2023"/>
                <a:gd name="T59" fmla="*/ 1515 h 3197"/>
                <a:gd name="T60" fmla="*/ 2023 w 2023"/>
                <a:gd name="T61" fmla="*/ 0 h 3197"/>
                <a:gd name="T62" fmla="*/ 0 w 2023"/>
                <a:gd name="T63" fmla="*/ 3197 h 3197"/>
                <a:gd name="T64" fmla="*/ 2023 w 2023"/>
                <a:gd name="T65" fmla="*/ 0 h 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23" h="3197">
                  <a:moveTo>
                    <a:pt x="813" y="810"/>
                  </a:moveTo>
                  <a:lnTo>
                    <a:pt x="621" y="851"/>
                  </a:lnTo>
                  <a:lnTo>
                    <a:pt x="622" y="2207"/>
                  </a:lnTo>
                  <a:lnTo>
                    <a:pt x="621" y="2268"/>
                  </a:lnTo>
                  <a:lnTo>
                    <a:pt x="620" y="2331"/>
                  </a:lnTo>
                  <a:lnTo>
                    <a:pt x="618" y="2392"/>
                  </a:lnTo>
                  <a:lnTo>
                    <a:pt x="616" y="2448"/>
                  </a:lnTo>
                  <a:lnTo>
                    <a:pt x="613" y="2499"/>
                  </a:lnTo>
                  <a:lnTo>
                    <a:pt x="781" y="2464"/>
                  </a:lnTo>
                  <a:lnTo>
                    <a:pt x="788" y="2276"/>
                  </a:lnTo>
                  <a:lnTo>
                    <a:pt x="796" y="2275"/>
                  </a:lnTo>
                  <a:lnTo>
                    <a:pt x="823" y="2315"/>
                  </a:lnTo>
                  <a:lnTo>
                    <a:pt x="855" y="2349"/>
                  </a:lnTo>
                  <a:lnTo>
                    <a:pt x="889" y="2375"/>
                  </a:lnTo>
                  <a:lnTo>
                    <a:pt x="926" y="2396"/>
                  </a:lnTo>
                  <a:lnTo>
                    <a:pt x="966" y="2410"/>
                  </a:lnTo>
                  <a:lnTo>
                    <a:pt x="1010" y="2419"/>
                  </a:lnTo>
                  <a:lnTo>
                    <a:pt x="1055" y="2422"/>
                  </a:lnTo>
                  <a:lnTo>
                    <a:pt x="1102" y="2418"/>
                  </a:lnTo>
                  <a:lnTo>
                    <a:pt x="1153" y="2410"/>
                  </a:lnTo>
                  <a:lnTo>
                    <a:pt x="1196" y="2398"/>
                  </a:lnTo>
                  <a:lnTo>
                    <a:pt x="1241" y="2383"/>
                  </a:lnTo>
                  <a:lnTo>
                    <a:pt x="1285" y="2362"/>
                  </a:lnTo>
                  <a:lnTo>
                    <a:pt x="1328" y="2336"/>
                  </a:lnTo>
                  <a:lnTo>
                    <a:pt x="1368" y="2306"/>
                  </a:lnTo>
                  <a:lnTo>
                    <a:pt x="1407" y="2272"/>
                  </a:lnTo>
                  <a:lnTo>
                    <a:pt x="1445" y="2234"/>
                  </a:lnTo>
                  <a:lnTo>
                    <a:pt x="1480" y="2191"/>
                  </a:lnTo>
                  <a:lnTo>
                    <a:pt x="1512" y="2144"/>
                  </a:lnTo>
                  <a:lnTo>
                    <a:pt x="1541" y="2094"/>
                  </a:lnTo>
                  <a:lnTo>
                    <a:pt x="1567" y="2039"/>
                  </a:lnTo>
                  <a:lnTo>
                    <a:pt x="1588" y="1982"/>
                  </a:lnTo>
                  <a:lnTo>
                    <a:pt x="1606" y="1919"/>
                  </a:lnTo>
                  <a:lnTo>
                    <a:pt x="1619" y="1853"/>
                  </a:lnTo>
                  <a:lnTo>
                    <a:pt x="1626" y="1782"/>
                  </a:lnTo>
                  <a:lnTo>
                    <a:pt x="1629" y="1709"/>
                  </a:lnTo>
                  <a:lnTo>
                    <a:pt x="1626" y="1639"/>
                  </a:lnTo>
                  <a:lnTo>
                    <a:pt x="1619" y="1572"/>
                  </a:lnTo>
                  <a:lnTo>
                    <a:pt x="1606" y="1511"/>
                  </a:lnTo>
                  <a:lnTo>
                    <a:pt x="1588" y="1455"/>
                  </a:lnTo>
                  <a:lnTo>
                    <a:pt x="1564" y="1404"/>
                  </a:lnTo>
                  <a:lnTo>
                    <a:pt x="1536" y="1360"/>
                  </a:lnTo>
                  <a:lnTo>
                    <a:pt x="1504" y="1321"/>
                  </a:lnTo>
                  <a:lnTo>
                    <a:pt x="1468" y="1288"/>
                  </a:lnTo>
                  <a:lnTo>
                    <a:pt x="1428" y="1262"/>
                  </a:lnTo>
                  <a:lnTo>
                    <a:pt x="1386" y="1241"/>
                  </a:lnTo>
                  <a:lnTo>
                    <a:pt x="1338" y="1228"/>
                  </a:lnTo>
                  <a:lnTo>
                    <a:pt x="1288" y="1222"/>
                  </a:lnTo>
                  <a:lnTo>
                    <a:pt x="1235" y="1223"/>
                  </a:lnTo>
                  <a:lnTo>
                    <a:pt x="1180" y="1231"/>
                  </a:lnTo>
                  <a:lnTo>
                    <a:pt x="1124" y="1245"/>
                  </a:lnTo>
                  <a:lnTo>
                    <a:pt x="1073" y="1265"/>
                  </a:lnTo>
                  <a:lnTo>
                    <a:pt x="1025" y="1290"/>
                  </a:lnTo>
                  <a:lnTo>
                    <a:pt x="980" y="1318"/>
                  </a:lnTo>
                  <a:lnTo>
                    <a:pt x="940" y="1351"/>
                  </a:lnTo>
                  <a:lnTo>
                    <a:pt x="903" y="1386"/>
                  </a:lnTo>
                  <a:lnTo>
                    <a:pt x="871" y="1426"/>
                  </a:lnTo>
                  <a:lnTo>
                    <a:pt x="842" y="1469"/>
                  </a:lnTo>
                  <a:lnTo>
                    <a:pt x="818" y="1514"/>
                  </a:lnTo>
                  <a:lnTo>
                    <a:pt x="813" y="1515"/>
                  </a:lnTo>
                  <a:lnTo>
                    <a:pt x="813" y="810"/>
                  </a:lnTo>
                  <a:close/>
                  <a:moveTo>
                    <a:pt x="2023" y="0"/>
                  </a:moveTo>
                  <a:lnTo>
                    <a:pt x="2023" y="2684"/>
                  </a:lnTo>
                  <a:lnTo>
                    <a:pt x="0" y="3197"/>
                  </a:lnTo>
                  <a:lnTo>
                    <a:pt x="0" y="513"/>
                  </a:lnTo>
                  <a:lnTo>
                    <a:pt x="20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312878" y="5445489"/>
            <a:ext cx="1887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</a:t>
            </a:r>
            <a:endParaRPr lang="en-US" sz="1400" b="1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30"/>
          <p:cNvGrpSpPr>
            <a:grpSpLocks noChangeAspect="1"/>
          </p:cNvGrpSpPr>
          <p:nvPr/>
        </p:nvGrpSpPr>
        <p:grpSpPr bwMode="auto">
          <a:xfrm>
            <a:off x="6529755" y="2754826"/>
            <a:ext cx="528192" cy="504189"/>
            <a:chOff x="4987" y="694"/>
            <a:chExt cx="797" cy="97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5494" y="1355"/>
              <a:ext cx="68" cy="316"/>
            </a:xfrm>
            <a:custGeom>
              <a:avLst/>
              <a:gdLst>
                <a:gd name="T0" fmla="*/ 273 w 273"/>
                <a:gd name="T1" fmla="*/ 0 h 1261"/>
                <a:gd name="T2" fmla="*/ 273 w 273"/>
                <a:gd name="T3" fmla="*/ 1261 h 1261"/>
                <a:gd name="T4" fmla="*/ 0 w 273"/>
                <a:gd name="T5" fmla="*/ 1261 h 1261"/>
                <a:gd name="T6" fmla="*/ 0 w 273"/>
                <a:gd name="T7" fmla="*/ 78 h 1261"/>
                <a:gd name="T8" fmla="*/ 273 w 273"/>
                <a:gd name="T9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261">
                  <a:moveTo>
                    <a:pt x="273" y="0"/>
                  </a:moveTo>
                  <a:lnTo>
                    <a:pt x="273" y="1261"/>
                  </a:lnTo>
                  <a:lnTo>
                    <a:pt x="0" y="1261"/>
                  </a:lnTo>
                  <a:lnTo>
                    <a:pt x="0" y="78"/>
                  </a:lnTo>
                  <a:lnTo>
                    <a:pt x="2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5266" y="909"/>
              <a:ext cx="518" cy="476"/>
            </a:xfrm>
            <a:custGeom>
              <a:avLst/>
              <a:gdLst>
                <a:gd name="T0" fmla="*/ 781 w 2069"/>
                <a:gd name="T1" fmla="*/ 0 h 1905"/>
                <a:gd name="T2" fmla="*/ 719 w 2069"/>
                <a:gd name="T3" fmla="*/ 967 h 1905"/>
                <a:gd name="T4" fmla="*/ 738 w 2069"/>
                <a:gd name="T5" fmla="*/ 1002 h 1905"/>
                <a:gd name="T6" fmla="*/ 777 w 2069"/>
                <a:gd name="T7" fmla="*/ 1028 h 1905"/>
                <a:gd name="T8" fmla="*/ 823 w 2069"/>
                <a:gd name="T9" fmla="*/ 1042 h 1905"/>
                <a:gd name="T10" fmla="*/ 863 w 2069"/>
                <a:gd name="T11" fmla="*/ 1046 h 1905"/>
                <a:gd name="T12" fmla="*/ 904 w 2069"/>
                <a:gd name="T13" fmla="*/ 1043 h 1905"/>
                <a:gd name="T14" fmla="*/ 955 w 2069"/>
                <a:gd name="T15" fmla="*/ 1023 h 1905"/>
                <a:gd name="T16" fmla="*/ 993 w 2069"/>
                <a:gd name="T17" fmla="*/ 983 h 1905"/>
                <a:gd name="T18" fmla="*/ 1014 w 2069"/>
                <a:gd name="T19" fmla="*/ 932 h 1905"/>
                <a:gd name="T20" fmla="*/ 1022 w 2069"/>
                <a:gd name="T21" fmla="*/ 890 h 1905"/>
                <a:gd name="T22" fmla="*/ 1023 w 2069"/>
                <a:gd name="T23" fmla="*/ 871 h 1905"/>
                <a:gd name="T24" fmla="*/ 1658 w 2069"/>
                <a:gd name="T25" fmla="*/ 0 h 1905"/>
                <a:gd name="T26" fmla="*/ 1670 w 2069"/>
                <a:gd name="T27" fmla="*/ 1 h 1905"/>
                <a:gd name="T28" fmla="*/ 1697 w 2069"/>
                <a:gd name="T29" fmla="*/ 5 h 1905"/>
                <a:gd name="T30" fmla="*/ 1734 w 2069"/>
                <a:gd name="T31" fmla="*/ 15 h 1905"/>
                <a:gd name="T32" fmla="*/ 1780 w 2069"/>
                <a:gd name="T33" fmla="*/ 30 h 1905"/>
                <a:gd name="T34" fmla="*/ 1830 w 2069"/>
                <a:gd name="T35" fmla="*/ 53 h 1905"/>
                <a:gd name="T36" fmla="*/ 1883 w 2069"/>
                <a:gd name="T37" fmla="*/ 85 h 1905"/>
                <a:gd name="T38" fmla="*/ 1933 w 2069"/>
                <a:gd name="T39" fmla="*/ 129 h 1905"/>
                <a:gd name="T40" fmla="*/ 1981 w 2069"/>
                <a:gd name="T41" fmla="*/ 185 h 1905"/>
                <a:gd name="T42" fmla="*/ 2022 w 2069"/>
                <a:gd name="T43" fmla="*/ 256 h 1905"/>
                <a:gd name="T44" fmla="*/ 2050 w 2069"/>
                <a:gd name="T45" fmla="*/ 342 h 1905"/>
                <a:gd name="T46" fmla="*/ 2067 w 2069"/>
                <a:gd name="T47" fmla="*/ 446 h 1905"/>
                <a:gd name="T48" fmla="*/ 2069 w 2069"/>
                <a:gd name="T49" fmla="*/ 1466 h 1905"/>
                <a:gd name="T50" fmla="*/ 1182 w 2069"/>
                <a:gd name="T51" fmla="*/ 1716 h 1905"/>
                <a:gd name="T52" fmla="*/ 841 w 2069"/>
                <a:gd name="T53" fmla="*/ 1813 h 1905"/>
                <a:gd name="T54" fmla="*/ 500 w 2069"/>
                <a:gd name="T55" fmla="*/ 1898 h 1905"/>
                <a:gd name="T56" fmla="*/ 500 w 2069"/>
                <a:gd name="T57" fmla="*/ 743 h 1905"/>
                <a:gd name="T58" fmla="*/ 500 w 2069"/>
                <a:gd name="T59" fmla="*/ 720 h 1905"/>
                <a:gd name="T60" fmla="*/ 497 w 2069"/>
                <a:gd name="T61" fmla="*/ 681 h 1905"/>
                <a:gd name="T62" fmla="*/ 492 w 2069"/>
                <a:gd name="T63" fmla="*/ 628 h 1905"/>
                <a:gd name="T64" fmla="*/ 481 w 2069"/>
                <a:gd name="T65" fmla="*/ 563 h 1905"/>
                <a:gd name="T66" fmla="*/ 465 w 2069"/>
                <a:gd name="T67" fmla="*/ 490 h 1905"/>
                <a:gd name="T68" fmla="*/ 440 w 2069"/>
                <a:gd name="T69" fmla="*/ 413 h 1905"/>
                <a:gd name="T70" fmla="*/ 408 w 2069"/>
                <a:gd name="T71" fmla="*/ 333 h 1905"/>
                <a:gd name="T72" fmla="*/ 364 w 2069"/>
                <a:gd name="T73" fmla="*/ 254 h 1905"/>
                <a:gd name="T74" fmla="*/ 308 w 2069"/>
                <a:gd name="T75" fmla="*/ 180 h 1905"/>
                <a:gd name="T76" fmla="*/ 239 w 2069"/>
                <a:gd name="T77" fmla="*/ 113 h 1905"/>
                <a:gd name="T78" fmla="*/ 156 w 2069"/>
                <a:gd name="T79" fmla="*/ 58 h 1905"/>
                <a:gd name="T80" fmla="*/ 55 w 2069"/>
                <a:gd name="T81" fmla="*/ 15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69" h="1905">
                  <a:moveTo>
                    <a:pt x="0" y="0"/>
                  </a:moveTo>
                  <a:lnTo>
                    <a:pt x="781" y="0"/>
                  </a:lnTo>
                  <a:lnTo>
                    <a:pt x="718" y="946"/>
                  </a:lnTo>
                  <a:lnTo>
                    <a:pt x="719" y="967"/>
                  </a:lnTo>
                  <a:lnTo>
                    <a:pt x="725" y="985"/>
                  </a:lnTo>
                  <a:lnTo>
                    <a:pt x="738" y="1002"/>
                  </a:lnTo>
                  <a:lnTo>
                    <a:pt x="756" y="1017"/>
                  </a:lnTo>
                  <a:lnTo>
                    <a:pt x="777" y="1028"/>
                  </a:lnTo>
                  <a:lnTo>
                    <a:pt x="801" y="1037"/>
                  </a:lnTo>
                  <a:lnTo>
                    <a:pt x="823" y="1042"/>
                  </a:lnTo>
                  <a:lnTo>
                    <a:pt x="844" y="1044"/>
                  </a:lnTo>
                  <a:lnTo>
                    <a:pt x="863" y="1046"/>
                  </a:lnTo>
                  <a:lnTo>
                    <a:pt x="875" y="1046"/>
                  </a:lnTo>
                  <a:lnTo>
                    <a:pt x="904" y="1043"/>
                  </a:lnTo>
                  <a:lnTo>
                    <a:pt x="931" y="1036"/>
                  </a:lnTo>
                  <a:lnTo>
                    <a:pt x="955" y="1023"/>
                  </a:lnTo>
                  <a:lnTo>
                    <a:pt x="976" y="1006"/>
                  </a:lnTo>
                  <a:lnTo>
                    <a:pt x="993" y="983"/>
                  </a:lnTo>
                  <a:lnTo>
                    <a:pt x="1007" y="958"/>
                  </a:lnTo>
                  <a:lnTo>
                    <a:pt x="1014" y="932"/>
                  </a:lnTo>
                  <a:lnTo>
                    <a:pt x="1019" y="910"/>
                  </a:lnTo>
                  <a:lnTo>
                    <a:pt x="1022" y="890"/>
                  </a:lnTo>
                  <a:lnTo>
                    <a:pt x="1023" y="877"/>
                  </a:lnTo>
                  <a:lnTo>
                    <a:pt x="1023" y="871"/>
                  </a:lnTo>
                  <a:lnTo>
                    <a:pt x="1086" y="0"/>
                  </a:lnTo>
                  <a:lnTo>
                    <a:pt x="1658" y="0"/>
                  </a:lnTo>
                  <a:lnTo>
                    <a:pt x="1662" y="0"/>
                  </a:lnTo>
                  <a:lnTo>
                    <a:pt x="1670" y="1"/>
                  </a:lnTo>
                  <a:lnTo>
                    <a:pt x="1682" y="2"/>
                  </a:lnTo>
                  <a:lnTo>
                    <a:pt x="1697" y="5"/>
                  </a:lnTo>
                  <a:lnTo>
                    <a:pt x="1714" y="10"/>
                  </a:lnTo>
                  <a:lnTo>
                    <a:pt x="1734" y="15"/>
                  </a:lnTo>
                  <a:lnTo>
                    <a:pt x="1756" y="21"/>
                  </a:lnTo>
                  <a:lnTo>
                    <a:pt x="1780" y="30"/>
                  </a:lnTo>
                  <a:lnTo>
                    <a:pt x="1804" y="41"/>
                  </a:lnTo>
                  <a:lnTo>
                    <a:pt x="1830" y="53"/>
                  </a:lnTo>
                  <a:lnTo>
                    <a:pt x="1857" y="68"/>
                  </a:lnTo>
                  <a:lnTo>
                    <a:pt x="1883" y="85"/>
                  </a:lnTo>
                  <a:lnTo>
                    <a:pt x="1909" y="106"/>
                  </a:lnTo>
                  <a:lnTo>
                    <a:pt x="1933" y="129"/>
                  </a:lnTo>
                  <a:lnTo>
                    <a:pt x="1958" y="155"/>
                  </a:lnTo>
                  <a:lnTo>
                    <a:pt x="1981" y="185"/>
                  </a:lnTo>
                  <a:lnTo>
                    <a:pt x="2002" y="218"/>
                  </a:lnTo>
                  <a:lnTo>
                    <a:pt x="2022" y="256"/>
                  </a:lnTo>
                  <a:lnTo>
                    <a:pt x="2038" y="297"/>
                  </a:lnTo>
                  <a:lnTo>
                    <a:pt x="2050" y="342"/>
                  </a:lnTo>
                  <a:lnTo>
                    <a:pt x="2060" y="392"/>
                  </a:lnTo>
                  <a:lnTo>
                    <a:pt x="2067" y="446"/>
                  </a:lnTo>
                  <a:lnTo>
                    <a:pt x="2069" y="504"/>
                  </a:lnTo>
                  <a:lnTo>
                    <a:pt x="2069" y="1466"/>
                  </a:lnTo>
                  <a:lnTo>
                    <a:pt x="1250" y="1697"/>
                  </a:lnTo>
                  <a:lnTo>
                    <a:pt x="1182" y="1716"/>
                  </a:lnTo>
                  <a:lnTo>
                    <a:pt x="909" y="1793"/>
                  </a:lnTo>
                  <a:lnTo>
                    <a:pt x="841" y="1813"/>
                  </a:lnTo>
                  <a:lnTo>
                    <a:pt x="516" y="1905"/>
                  </a:lnTo>
                  <a:lnTo>
                    <a:pt x="500" y="1898"/>
                  </a:lnTo>
                  <a:lnTo>
                    <a:pt x="500" y="746"/>
                  </a:lnTo>
                  <a:lnTo>
                    <a:pt x="500" y="743"/>
                  </a:lnTo>
                  <a:lnTo>
                    <a:pt x="500" y="734"/>
                  </a:lnTo>
                  <a:lnTo>
                    <a:pt x="500" y="720"/>
                  </a:lnTo>
                  <a:lnTo>
                    <a:pt x="498" y="703"/>
                  </a:lnTo>
                  <a:lnTo>
                    <a:pt x="497" y="681"/>
                  </a:lnTo>
                  <a:lnTo>
                    <a:pt x="495" y="656"/>
                  </a:lnTo>
                  <a:lnTo>
                    <a:pt x="492" y="628"/>
                  </a:lnTo>
                  <a:lnTo>
                    <a:pt x="487" y="597"/>
                  </a:lnTo>
                  <a:lnTo>
                    <a:pt x="481" y="563"/>
                  </a:lnTo>
                  <a:lnTo>
                    <a:pt x="473" y="527"/>
                  </a:lnTo>
                  <a:lnTo>
                    <a:pt x="465" y="490"/>
                  </a:lnTo>
                  <a:lnTo>
                    <a:pt x="454" y="452"/>
                  </a:lnTo>
                  <a:lnTo>
                    <a:pt x="440" y="413"/>
                  </a:lnTo>
                  <a:lnTo>
                    <a:pt x="425" y="372"/>
                  </a:lnTo>
                  <a:lnTo>
                    <a:pt x="408" y="333"/>
                  </a:lnTo>
                  <a:lnTo>
                    <a:pt x="387" y="293"/>
                  </a:lnTo>
                  <a:lnTo>
                    <a:pt x="364" y="254"/>
                  </a:lnTo>
                  <a:lnTo>
                    <a:pt x="338" y="217"/>
                  </a:lnTo>
                  <a:lnTo>
                    <a:pt x="308" y="180"/>
                  </a:lnTo>
                  <a:lnTo>
                    <a:pt x="276" y="145"/>
                  </a:lnTo>
                  <a:lnTo>
                    <a:pt x="239" y="113"/>
                  </a:lnTo>
                  <a:lnTo>
                    <a:pt x="199" y="84"/>
                  </a:lnTo>
                  <a:lnTo>
                    <a:pt x="156" y="58"/>
                  </a:lnTo>
                  <a:lnTo>
                    <a:pt x="108" y="35"/>
                  </a:lnTo>
                  <a:lnTo>
                    <a:pt x="55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5151" y="922"/>
              <a:ext cx="223" cy="449"/>
            </a:xfrm>
            <a:custGeom>
              <a:avLst/>
              <a:gdLst>
                <a:gd name="T0" fmla="*/ 308 w 892"/>
                <a:gd name="T1" fmla="*/ 0 h 1798"/>
                <a:gd name="T2" fmla="*/ 356 w 892"/>
                <a:gd name="T3" fmla="*/ 1 h 1798"/>
                <a:gd name="T4" fmla="*/ 409 w 892"/>
                <a:gd name="T5" fmla="*/ 7 h 1798"/>
                <a:gd name="T6" fmla="*/ 464 w 892"/>
                <a:gd name="T7" fmla="*/ 18 h 1798"/>
                <a:gd name="T8" fmla="*/ 518 w 892"/>
                <a:gd name="T9" fmla="*/ 34 h 1798"/>
                <a:gd name="T10" fmla="*/ 565 w 892"/>
                <a:gd name="T11" fmla="*/ 55 h 1798"/>
                <a:gd name="T12" fmla="*/ 608 w 892"/>
                <a:gd name="T13" fmla="*/ 79 h 1798"/>
                <a:gd name="T14" fmla="*/ 648 w 892"/>
                <a:gd name="T15" fmla="*/ 106 h 1798"/>
                <a:gd name="T16" fmla="*/ 684 w 892"/>
                <a:gd name="T17" fmla="*/ 135 h 1798"/>
                <a:gd name="T18" fmla="*/ 716 w 892"/>
                <a:gd name="T19" fmla="*/ 168 h 1798"/>
                <a:gd name="T20" fmla="*/ 745 w 892"/>
                <a:gd name="T21" fmla="*/ 202 h 1798"/>
                <a:gd name="T22" fmla="*/ 769 w 892"/>
                <a:gd name="T23" fmla="*/ 239 h 1798"/>
                <a:gd name="T24" fmla="*/ 792 w 892"/>
                <a:gd name="T25" fmla="*/ 276 h 1798"/>
                <a:gd name="T26" fmla="*/ 812 w 892"/>
                <a:gd name="T27" fmla="*/ 314 h 1798"/>
                <a:gd name="T28" fmla="*/ 829 w 892"/>
                <a:gd name="T29" fmla="*/ 352 h 1798"/>
                <a:gd name="T30" fmla="*/ 843 w 892"/>
                <a:gd name="T31" fmla="*/ 390 h 1798"/>
                <a:gd name="T32" fmla="*/ 855 w 892"/>
                <a:gd name="T33" fmla="*/ 428 h 1798"/>
                <a:gd name="T34" fmla="*/ 866 w 892"/>
                <a:gd name="T35" fmla="*/ 473 h 1798"/>
                <a:gd name="T36" fmla="*/ 876 w 892"/>
                <a:gd name="T37" fmla="*/ 516 h 1798"/>
                <a:gd name="T38" fmla="*/ 882 w 892"/>
                <a:gd name="T39" fmla="*/ 556 h 1798"/>
                <a:gd name="T40" fmla="*/ 887 w 892"/>
                <a:gd name="T41" fmla="*/ 592 h 1798"/>
                <a:gd name="T42" fmla="*/ 890 w 892"/>
                <a:gd name="T43" fmla="*/ 624 h 1798"/>
                <a:gd name="T44" fmla="*/ 892 w 892"/>
                <a:gd name="T45" fmla="*/ 651 h 1798"/>
                <a:gd name="T46" fmla="*/ 892 w 892"/>
                <a:gd name="T47" fmla="*/ 672 h 1798"/>
                <a:gd name="T48" fmla="*/ 892 w 892"/>
                <a:gd name="T49" fmla="*/ 686 h 1798"/>
                <a:gd name="T50" fmla="*/ 892 w 892"/>
                <a:gd name="T51" fmla="*/ 1798 h 1798"/>
                <a:gd name="T52" fmla="*/ 706 w 892"/>
                <a:gd name="T53" fmla="*/ 1719 h 1798"/>
                <a:gd name="T54" fmla="*/ 621 w 892"/>
                <a:gd name="T55" fmla="*/ 1683 h 1798"/>
                <a:gd name="T56" fmla="*/ 5 w 892"/>
                <a:gd name="T57" fmla="*/ 1422 h 1798"/>
                <a:gd name="T58" fmla="*/ 5 w 892"/>
                <a:gd name="T59" fmla="*/ 404 h 1798"/>
                <a:gd name="T60" fmla="*/ 4 w 892"/>
                <a:gd name="T61" fmla="*/ 400 h 1798"/>
                <a:gd name="T62" fmla="*/ 3 w 892"/>
                <a:gd name="T63" fmla="*/ 388 h 1798"/>
                <a:gd name="T64" fmla="*/ 2 w 892"/>
                <a:gd name="T65" fmla="*/ 370 h 1798"/>
                <a:gd name="T66" fmla="*/ 0 w 892"/>
                <a:gd name="T67" fmla="*/ 348 h 1798"/>
                <a:gd name="T68" fmla="*/ 0 w 892"/>
                <a:gd name="T69" fmla="*/ 321 h 1798"/>
                <a:gd name="T70" fmla="*/ 2 w 892"/>
                <a:gd name="T71" fmla="*/ 290 h 1798"/>
                <a:gd name="T72" fmla="*/ 5 w 892"/>
                <a:gd name="T73" fmla="*/ 257 h 1798"/>
                <a:gd name="T74" fmla="*/ 12 w 892"/>
                <a:gd name="T75" fmla="*/ 223 h 1798"/>
                <a:gd name="T76" fmla="*/ 20 w 892"/>
                <a:gd name="T77" fmla="*/ 188 h 1798"/>
                <a:gd name="T78" fmla="*/ 34 w 892"/>
                <a:gd name="T79" fmla="*/ 154 h 1798"/>
                <a:gd name="T80" fmla="*/ 51 w 892"/>
                <a:gd name="T81" fmla="*/ 120 h 1798"/>
                <a:gd name="T82" fmla="*/ 74 w 892"/>
                <a:gd name="T83" fmla="*/ 90 h 1798"/>
                <a:gd name="T84" fmla="*/ 100 w 892"/>
                <a:gd name="T85" fmla="*/ 64 h 1798"/>
                <a:gd name="T86" fmla="*/ 129 w 892"/>
                <a:gd name="T87" fmla="*/ 43 h 1798"/>
                <a:gd name="T88" fmla="*/ 162 w 892"/>
                <a:gd name="T89" fmla="*/ 26 h 1798"/>
                <a:gd name="T90" fmla="*/ 199 w 892"/>
                <a:gd name="T91" fmla="*/ 13 h 1798"/>
                <a:gd name="T92" fmla="*/ 240 w 892"/>
                <a:gd name="T93" fmla="*/ 5 h 1798"/>
                <a:gd name="T94" fmla="*/ 276 w 892"/>
                <a:gd name="T95" fmla="*/ 1 h 1798"/>
                <a:gd name="T96" fmla="*/ 308 w 892"/>
                <a:gd name="T97" fmla="*/ 0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2" h="1798">
                  <a:moveTo>
                    <a:pt x="308" y="0"/>
                  </a:moveTo>
                  <a:lnTo>
                    <a:pt x="356" y="1"/>
                  </a:lnTo>
                  <a:lnTo>
                    <a:pt x="409" y="7"/>
                  </a:lnTo>
                  <a:lnTo>
                    <a:pt x="464" y="18"/>
                  </a:lnTo>
                  <a:lnTo>
                    <a:pt x="518" y="34"/>
                  </a:lnTo>
                  <a:lnTo>
                    <a:pt x="565" y="55"/>
                  </a:lnTo>
                  <a:lnTo>
                    <a:pt x="608" y="79"/>
                  </a:lnTo>
                  <a:lnTo>
                    <a:pt x="648" y="106"/>
                  </a:lnTo>
                  <a:lnTo>
                    <a:pt x="684" y="135"/>
                  </a:lnTo>
                  <a:lnTo>
                    <a:pt x="716" y="168"/>
                  </a:lnTo>
                  <a:lnTo>
                    <a:pt x="745" y="202"/>
                  </a:lnTo>
                  <a:lnTo>
                    <a:pt x="769" y="239"/>
                  </a:lnTo>
                  <a:lnTo>
                    <a:pt x="792" y="276"/>
                  </a:lnTo>
                  <a:lnTo>
                    <a:pt x="812" y="314"/>
                  </a:lnTo>
                  <a:lnTo>
                    <a:pt x="829" y="352"/>
                  </a:lnTo>
                  <a:lnTo>
                    <a:pt x="843" y="390"/>
                  </a:lnTo>
                  <a:lnTo>
                    <a:pt x="855" y="428"/>
                  </a:lnTo>
                  <a:lnTo>
                    <a:pt x="866" y="473"/>
                  </a:lnTo>
                  <a:lnTo>
                    <a:pt x="876" y="516"/>
                  </a:lnTo>
                  <a:lnTo>
                    <a:pt x="882" y="556"/>
                  </a:lnTo>
                  <a:lnTo>
                    <a:pt x="887" y="592"/>
                  </a:lnTo>
                  <a:lnTo>
                    <a:pt x="890" y="624"/>
                  </a:lnTo>
                  <a:lnTo>
                    <a:pt x="892" y="651"/>
                  </a:lnTo>
                  <a:lnTo>
                    <a:pt x="892" y="672"/>
                  </a:lnTo>
                  <a:lnTo>
                    <a:pt x="892" y="686"/>
                  </a:lnTo>
                  <a:lnTo>
                    <a:pt x="892" y="1798"/>
                  </a:lnTo>
                  <a:lnTo>
                    <a:pt x="706" y="1719"/>
                  </a:lnTo>
                  <a:lnTo>
                    <a:pt x="621" y="1683"/>
                  </a:lnTo>
                  <a:lnTo>
                    <a:pt x="5" y="1422"/>
                  </a:lnTo>
                  <a:lnTo>
                    <a:pt x="5" y="404"/>
                  </a:lnTo>
                  <a:lnTo>
                    <a:pt x="4" y="400"/>
                  </a:lnTo>
                  <a:lnTo>
                    <a:pt x="3" y="388"/>
                  </a:lnTo>
                  <a:lnTo>
                    <a:pt x="2" y="370"/>
                  </a:lnTo>
                  <a:lnTo>
                    <a:pt x="0" y="348"/>
                  </a:lnTo>
                  <a:lnTo>
                    <a:pt x="0" y="321"/>
                  </a:lnTo>
                  <a:lnTo>
                    <a:pt x="2" y="290"/>
                  </a:lnTo>
                  <a:lnTo>
                    <a:pt x="5" y="257"/>
                  </a:lnTo>
                  <a:lnTo>
                    <a:pt x="12" y="223"/>
                  </a:lnTo>
                  <a:lnTo>
                    <a:pt x="20" y="188"/>
                  </a:lnTo>
                  <a:lnTo>
                    <a:pt x="34" y="154"/>
                  </a:lnTo>
                  <a:lnTo>
                    <a:pt x="51" y="120"/>
                  </a:lnTo>
                  <a:lnTo>
                    <a:pt x="74" y="90"/>
                  </a:lnTo>
                  <a:lnTo>
                    <a:pt x="100" y="64"/>
                  </a:lnTo>
                  <a:lnTo>
                    <a:pt x="129" y="43"/>
                  </a:lnTo>
                  <a:lnTo>
                    <a:pt x="162" y="26"/>
                  </a:lnTo>
                  <a:lnTo>
                    <a:pt x="199" y="13"/>
                  </a:lnTo>
                  <a:lnTo>
                    <a:pt x="240" y="5"/>
                  </a:lnTo>
                  <a:lnTo>
                    <a:pt x="276" y="1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4987" y="1293"/>
              <a:ext cx="385" cy="320"/>
            </a:xfrm>
            <a:custGeom>
              <a:avLst/>
              <a:gdLst>
                <a:gd name="T0" fmla="*/ 638 w 1542"/>
                <a:gd name="T1" fmla="*/ 0 h 1282"/>
                <a:gd name="T2" fmla="*/ 1542 w 1542"/>
                <a:gd name="T3" fmla="*/ 401 h 1282"/>
                <a:gd name="T4" fmla="*/ 1522 w 1542"/>
                <a:gd name="T5" fmla="*/ 424 h 1282"/>
                <a:gd name="T6" fmla="*/ 1498 w 1542"/>
                <a:gd name="T7" fmla="*/ 449 h 1282"/>
                <a:gd name="T8" fmla="*/ 1471 w 1542"/>
                <a:gd name="T9" fmla="*/ 479 h 1282"/>
                <a:gd name="T10" fmla="*/ 1441 w 1542"/>
                <a:gd name="T11" fmla="*/ 512 h 1282"/>
                <a:gd name="T12" fmla="*/ 1408 w 1542"/>
                <a:gd name="T13" fmla="*/ 548 h 1282"/>
                <a:gd name="T14" fmla="*/ 1373 w 1542"/>
                <a:gd name="T15" fmla="*/ 587 h 1282"/>
                <a:gd name="T16" fmla="*/ 1337 w 1542"/>
                <a:gd name="T17" fmla="*/ 627 h 1282"/>
                <a:gd name="T18" fmla="*/ 1299 w 1542"/>
                <a:gd name="T19" fmla="*/ 669 h 1282"/>
                <a:gd name="T20" fmla="*/ 1260 w 1542"/>
                <a:gd name="T21" fmla="*/ 711 h 1282"/>
                <a:gd name="T22" fmla="*/ 1221 w 1542"/>
                <a:gd name="T23" fmla="*/ 754 h 1282"/>
                <a:gd name="T24" fmla="*/ 1182 w 1542"/>
                <a:gd name="T25" fmla="*/ 796 h 1282"/>
                <a:gd name="T26" fmla="*/ 1144 w 1542"/>
                <a:gd name="T27" fmla="*/ 837 h 1282"/>
                <a:gd name="T28" fmla="*/ 1106 w 1542"/>
                <a:gd name="T29" fmla="*/ 878 h 1282"/>
                <a:gd name="T30" fmla="*/ 1070 w 1542"/>
                <a:gd name="T31" fmla="*/ 916 h 1282"/>
                <a:gd name="T32" fmla="*/ 1037 w 1542"/>
                <a:gd name="T33" fmla="*/ 952 h 1282"/>
                <a:gd name="T34" fmla="*/ 1005 w 1542"/>
                <a:gd name="T35" fmla="*/ 985 h 1282"/>
                <a:gd name="T36" fmla="*/ 976 w 1542"/>
                <a:gd name="T37" fmla="*/ 1016 h 1282"/>
                <a:gd name="T38" fmla="*/ 950 w 1542"/>
                <a:gd name="T39" fmla="*/ 1042 h 1282"/>
                <a:gd name="T40" fmla="*/ 929 w 1542"/>
                <a:gd name="T41" fmla="*/ 1064 h 1282"/>
                <a:gd name="T42" fmla="*/ 901 w 1542"/>
                <a:gd name="T43" fmla="*/ 1089 h 1282"/>
                <a:gd name="T44" fmla="*/ 867 w 1542"/>
                <a:gd name="T45" fmla="*/ 1114 h 1282"/>
                <a:gd name="T46" fmla="*/ 827 w 1542"/>
                <a:gd name="T47" fmla="*/ 1142 h 1282"/>
                <a:gd name="T48" fmla="*/ 783 w 1542"/>
                <a:gd name="T49" fmla="*/ 1169 h 1282"/>
                <a:gd name="T50" fmla="*/ 733 w 1542"/>
                <a:gd name="T51" fmla="*/ 1193 h 1282"/>
                <a:gd name="T52" fmla="*/ 680 w 1542"/>
                <a:gd name="T53" fmla="*/ 1217 h 1282"/>
                <a:gd name="T54" fmla="*/ 624 w 1542"/>
                <a:gd name="T55" fmla="*/ 1239 h 1282"/>
                <a:gd name="T56" fmla="*/ 567 w 1542"/>
                <a:gd name="T57" fmla="*/ 1256 h 1282"/>
                <a:gd name="T58" fmla="*/ 507 w 1542"/>
                <a:gd name="T59" fmla="*/ 1270 h 1282"/>
                <a:gd name="T60" fmla="*/ 447 w 1542"/>
                <a:gd name="T61" fmla="*/ 1278 h 1282"/>
                <a:gd name="T62" fmla="*/ 387 w 1542"/>
                <a:gd name="T63" fmla="*/ 1282 h 1282"/>
                <a:gd name="T64" fmla="*/ 330 w 1542"/>
                <a:gd name="T65" fmla="*/ 1278 h 1282"/>
                <a:gd name="T66" fmla="*/ 277 w 1542"/>
                <a:gd name="T67" fmla="*/ 1270 h 1282"/>
                <a:gd name="T68" fmla="*/ 228 w 1542"/>
                <a:gd name="T69" fmla="*/ 1255 h 1282"/>
                <a:gd name="T70" fmla="*/ 182 w 1542"/>
                <a:gd name="T71" fmla="*/ 1234 h 1282"/>
                <a:gd name="T72" fmla="*/ 140 w 1542"/>
                <a:gd name="T73" fmla="*/ 1207 h 1282"/>
                <a:gd name="T74" fmla="*/ 103 w 1542"/>
                <a:gd name="T75" fmla="*/ 1174 h 1282"/>
                <a:gd name="T76" fmla="*/ 71 w 1542"/>
                <a:gd name="T77" fmla="*/ 1138 h 1282"/>
                <a:gd name="T78" fmla="*/ 46 w 1542"/>
                <a:gd name="T79" fmla="*/ 1101 h 1282"/>
                <a:gd name="T80" fmla="*/ 27 w 1542"/>
                <a:gd name="T81" fmla="*/ 1063 h 1282"/>
                <a:gd name="T82" fmla="*/ 14 w 1542"/>
                <a:gd name="T83" fmla="*/ 1022 h 1282"/>
                <a:gd name="T84" fmla="*/ 5 w 1542"/>
                <a:gd name="T85" fmla="*/ 983 h 1282"/>
                <a:gd name="T86" fmla="*/ 0 w 1542"/>
                <a:gd name="T87" fmla="*/ 942 h 1282"/>
                <a:gd name="T88" fmla="*/ 0 w 1542"/>
                <a:gd name="T89" fmla="*/ 903 h 1282"/>
                <a:gd name="T90" fmla="*/ 2 w 1542"/>
                <a:gd name="T91" fmla="*/ 863 h 1282"/>
                <a:gd name="T92" fmla="*/ 9 w 1542"/>
                <a:gd name="T93" fmla="*/ 824 h 1282"/>
                <a:gd name="T94" fmla="*/ 16 w 1542"/>
                <a:gd name="T95" fmla="*/ 787 h 1282"/>
                <a:gd name="T96" fmla="*/ 26 w 1542"/>
                <a:gd name="T97" fmla="*/ 751 h 1282"/>
                <a:gd name="T98" fmla="*/ 36 w 1542"/>
                <a:gd name="T99" fmla="*/ 718 h 1282"/>
                <a:gd name="T100" fmla="*/ 48 w 1542"/>
                <a:gd name="T101" fmla="*/ 687 h 1282"/>
                <a:gd name="T102" fmla="*/ 60 w 1542"/>
                <a:gd name="T103" fmla="*/ 659 h 1282"/>
                <a:gd name="T104" fmla="*/ 71 w 1542"/>
                <a:gd name="T105" fmla="*/ 634 h 1282"/>
                <a:gd name="T106" fmla="*/ 82 w 1542"/>
                <a:gd name="T107" fmla="*/ 613 h 1282"/>
                <a:gd name="T108" fmla="*/ 91 w 1542"/>
                <a:gd name="T109" fmla="*/ 596 h 1282"/>
                <a:gd name="T110" fmla="*/ 98 w 1542"/>
                <a:gd name="T111" fmla="*/ 584 h 1282"/>
                <a:gd name="T112" fmla="*/ 102 w 1542"/>
                <a:gd name="T113" fmla="*/ 576 h 1282"/>
                <a:gd name="T114" fmla="*/ 104 w 1542"/>
                <a:gd name="T115" fmla="*/ 574 h 1282"/>
                <a:gd name="T116" fmla="*/ 638 w 1542"/>
                <a:gd name="T117" fmla="*/ 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42" h="1282">
                  <a:moveTo>
                    <a:pt x="638" y="0"/>
                  </a:moveTo>
                  <a:lnTo>
                    <a:pt x="1542" y="401"/>
                  </a:lnTo>
                  <a:lnTo>
                    <a:pt x="1522" y="424"/>
                  </a:lnTo>
                  <a:lnTo>
                    <a:pt x="1498" y="449"/>
                  </a:lnTo>
                  <a:lnTo>
                    <a:pt x="1471" y="479"/>
                  </a:lnTo>
                  <a:lnTo>
                    <a:pt x="1441" y="512"/>
                  </a:lnTo>
                  <a:lnTo>
                    <a:pt x="1408" y="548"/>
                  </a:lnTo>
                  <a:lnTo>
                    <a:pt x="1373" y="587"/>
                  </a:lnTo>
                  <a:lnTo>
                    <a:pt x="1337" y="627"/>
                  </a:lnTo>
                  <a:lnTo>
                    <a:pt x="1299" y="669"/>
                  </a:lnTo>
                  <a:lnTo>
                    <a:pt x="1260" y="711"/>
                  </a:lnTo>
                  <a:lnTo>
                    <a:pt x="1221" y="754"/>
                  </a:lnTo>
                  <a:lnTo>
                    <a:pt x="1182" y="796"/>
                  </a:lnTo>
                  <a:lnTo>
                    <a:pt x="1144" y="837"/>
                  </a:lnTo>
                  <a:lnTo>
                    <a:pt x="1106" y="878"/>
                  </a:lnTo>
                  <a:lnTo>
                    <a:pt x="1070" y="916"/>
                  </a:lnTo>
                  <a:lnTo>
                    <a:pt x="1037" y="952"/>
                  </a:lnTo>
                  <a:lnTo>
                    <a:pt x="1005" y="985"/>
                  </a:lnTo>
                  <a:lnTo>
                    <a:pt x="976" y="1016"/>
                  </a:lnTo>
                  <a:lnTo>
                    <a:pt x="950" y="1042"/>
                  </a:lnTo>
                  <a:lnTo>
                    <a:pt x="929" y="1064"/>
                  </a:lnTo>
                  <a:lnTo>
                    <a:pt x="901" y="1089"/>
                  </a:lnTo>
                  <a:lnTo>
                    <a:pt x="867" y="1114"/>
                  </a:lnTo>
                  <a:lnTo>
                    <a:pt x="827" y="1142"/>
                  </a:lnTo>
                  <a:lnTo>
                    <a:pt x="783" y="1169"/>
                  </a:lnTo>
                  <a:lnTo>
                    <a:pt x="733" y="1193"/>
                  </a:lnTo>
                  <a:lnTo>
                    <a:pt x="680" y="1217"/>
                  </a:lnTo>
                  <a:lnTo>
                    <a:pt x="624" y="1239"/>
                  </a:lnTo>
                  <a:lnTo>
                    <a:pt x="567" y="1256"/>
                  </a:lnTo>
                  <a:lnTo>
                    <a:pt x="507" y="1270"/>
                  </a:lnTo>
                  <a:lnTo>
                    <a:pt x="447" y="1278"/>
                  </a:lnTo>
                  <a:lnTo>
                    <a:pt x="387" y="1282"/>
                  </a:lnTo>
                  <a:lnTo>
                    <a:pt x="330" y="1278"/>
                  </a:lnTo>
                  <a:lnTo>
                    <a:pt x="277" y="1270"/>
                  </a:lnTo>
                  <a:lnTo>
                    <a:pt x="228" y="1255"/>
                  </a:lnTo>
                  <a:lnTo>
                    <a:pt x="182" y="1234"/>
                  </a:lnTo>
                  <a:lnTo>
                    <a:pt x="140" y="1207"/>
                  </a:lnTo>
                  <a:lnTo>
                    <a:pt x="103" y="1174"/>
                  </a:lnTo>
                  <a:lnTo>
                    <a:pt x="71" y="1138"/>
                  </a:lnTo>
                  <a:lnTo>
                    <a:pt x="46" y="1101"/>
                  </a:lnTo>
                  <a:lnTo>
                    <a:pt x="27" y="1063"/>
                  </a:lnTo>
                  <a:lnTo>
                    <a:pt x="14" y="1022"/>
                  </a:lnTo>
                  <a:lnTo>
                    <a:pt x="5" y="983"/>
                  </a:lnTo>
                  <a:lnTo>
                    <a:pt x="0" y="942"/>
                  </a:lnTo>
                  <a:lnTo>
                    <a:pt x="0" y="903"/>
                  </a:lnTo>
                  <a:lnTo>
                    <a:pt x="2" y="863"/>
                  </a:lnTo>
                  <a:lnTo>
                    <a:pt x="9" y="824"/>
                  </a:lnTo>
                  <a:lnTo>
                    <a:pt x="16" y="787"/>
                  </a:lnTo>
                  <a:lnTo>
                    <a:pt x="26" y="751"/>
                  </a:lnTo>
                  <a:lnTo>
                    <a:pt x="36" y="718"/>
                  </a:lnTo>
                  <a:lnTo>
                    <a:pt x="48" y="687"/>
                  </a:lnTo>
                  <a:lnTo>
                    <a:pt x="60" y="659"/>
                  </a:lnTo>
                  <a:lnTo>
                    <a:pt x="71" y="634"/>
                  </a:lnTo>
                  <a:lnTo>
                    <a:pt x="82" y="613"/>
                  </a:lnTo>
                  <a:lnTo>
                    <a:pt x="91" y="596"/>
                  </a:lnTo>
                  <a:lnTo>
                    <a:pt x="98" y="584"/>
                  </a:lnTo>
                  <a:lnTo>
                    <a:pt x="102" y="576"/>
                  </a:lnTo>
                  <a:lnTo>
                    <a:pt x="104" y="574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5463" y="694"/>
              <a:ext cx="142" cy="459"/>
            </a:xfrm>
            <a:custGeom>
              <a:avLst/>
              <a:gdLst>
                <a:gd name="T0" fmla="*/ 120 w 567"/>
                <a:gd name="T1" fmla="*/ 0 h 1835"/>
                <a:gd name="T2" fmla="*/ 506 w 567"/>
                <a:gd name="T3" fmla="*/ 116 h 1835"/>
                <a:gd name="T4" fmla="*/ 511 w 567"/>
                <a:gd name="T5" fmla="*/ 117 h 1835"/>
                <a:gd name="T6" fmla="*/ 520 w 567"/>
                <a:gd name="T7" fmla="*/ 119 h 1835"/>
                <a:gd name="T8" fmla="*/ 528 w 567"/>
                <a:gd name="T9" fmla="*/ 123 h 1835"/>
                <a:gd name="T10" fmla="*/ 538 w 567"/>
                <a:gd name="T11" fmla="*/ 130 h 1835"/>
                <a:gd name="T12" fmla="*/ 548 w 567"/>
                <a:gd name="T13" fmla="*/ 139 h 1835"/>
                <a:gd name="T14" fmla="*/ 556 w 567"/>
                <a:gd name="T15" fmla="*/ 151 h 1835"/>
                <a:gd name="T16" fmla="*/ 563 w 567"/>
                <a:gd name="T17" fmla="*/ 167 h 1835"/>
                <a:gd name="T18" fmla="*/ 567 w 567"/>
                <a:gd name="T19" fmla="*/ 187 h 1835"/>
                <a:gd name="T20" fmla="*/ 567 w 567"/>
                <a:gd name="T21" fmla="*/ 212 h 1835"/>
                <a:gd name="T22" fmla="*/ 563 w 567"/>
                <a:gd name="T23" fmla="*/ 254 h 1835"/>
                <a:gd name="T24" fmla="*/ 559 w 567"/>
                <a:gd name="T25" fmla="*/ 292 h 1835"/>
                <a:gd name="T26" fmla="*/ 556 w 567"/>
                <a:gd name="T27" fmla="*/ 326 h 1835"/>
                <a:gd name="T28" fmla="*/ 551 w 567"/>
                <a:gd name="T29" fmla="*/ 357 h 1835"/>
                <a:gd name="T30" fmla="*/ 547 w 567"/>
                <a:gd name="T31" fmla="*/ 382 h 1835"/>
                <a:gd name="T32" fmla="*/ 545 w 567"/>
                <a:gd name="T33" fmla="*/ 401 h 1835"/>
                <a:gd name="T34" fmla="*/ 542 w 567"/>
                <a:gd name="T35" fmla="*/ 415 h 1835"/>
                <a:gd name="T36" fmla="*/ 541 w 567"/>
                <a:gd name="T37" fmla="*/ 421 h 1835"/>
                <a:gd name="T38" fmla="*/ 541 w 567"/>
                <a:gd name="T39" fmla="*/ 426 h 1835"/>
                <a:gd name="T40" fmla="*/ 540 w 567"/>
                <a:gd name="T41" fmla="*/ 433 h 1835"/>
                <a:gd name="T42" fmla="*/ 536 w 567"/>
                <a:gd name="T43" fmla="*/ 443 h 1835"/>
                <a:gd name="T44" fmla="*/ 531 w 567"/>
                <a:gd name="T45" fmla="*/ 453 h 1835"/>
                <a:gd name="T46" fmla="*/ 524 w 567"/>
                <a:gd name="T47" fmla="*/ 464 h 1835"/>
                <a:gd name="T48" fmla="*/ 512 w 567"/>
                <a:gd name="T49" fmla="*/ 473 h 1835"/>
                <a:gd name="T50" fmla="*/ 496 w 567"/>
                <a:gd name="T51" fmla="*/ 480 h 1835"/>
                <a:gd name="T52" fmla="*/ 476 w 567"/>
                <a:gd name="T53" fmla="*/ 485 h 1835"/>
                <a:gd name="T54" fmla="*/ 444 w 567"/>
                <a:gd name="T55" fmla="*/ 489 h 1835"/>
                <a:gd name="T56" fmla="*/ 411 w 567"/>
                <a:gd name="T57" fmla="*/ 491 h 1835"/>
                <a:gd name="T58" fmla="*/ 380 w 567"/>
                <a:gd name="T59" fmla="*/ 492 h 1835"/>
                <a:gd name="T60" fmla="*/ 351 w 567"/>
                <a:gd name="T61" fmla="*/ 494 h 1835"/>
                <a:gd name="T62" fmla="*/ 328 w 567"/>
                <a:gd name="T63" fmla="*/ 494 h 1835"/>
                <a:gd name="T64" fmla="*/ 308 w 567"/>
                <a:gd name="T65" fmla="*/ 494 h 1835"/>
                <a:gd name="T66" fmla="*/ 295 w 567"/>
                <a:gd name="T67" fmla="*/ 494 h 1835"/>
                <a:gd name="T68" fmla="*/ 292 w 567"/>
                <a:gd name="T69" fmla="*/ 494 h 1835"/>
                <a:gd name="T70" fmla="*/ 258 w 567"/>
                <a:gd name="T71" fmla="*/ 491 h 1835"/>
                <a:gd name="T72" fmla="*/ 237 w 567"/>
                <a:gd name="T73" fmla="*/ 789 h 1835"/>
                <a:gd name="T74" fmla="*/ 231 w 567"/>
                <a:gd name="T75" fmla="*/ 857 h 1835"/>
                <a:gd name="T76" fmla="*/ 168 w 567"/>
                <a:gd name="T77" fmla="*/ 1726 h 1835"/>
                <a:gd name="T78" fmla="*/ 168 w 567"/>
                <a:gd name="T79" fmla="*/ 1738 h 1835"/>
                <a:gd name="T80" fmla="*/ 166 w 567"/>
                <a:gd name="T81" fmla="*/ 1751 h 1835"/>
                <a:gd name="T82" fmla="*/ 164 w 567"/>
                <a:gd name="T83" fmla="*/ 1768 h 1835"/>
                <a:gd name="T84" fmla="*/ 159 w 567"/>
                <a:gd name="T85" fmla="*/ 1786 h 1835"/>
                <a:gd name="T86" fmla="*/ 151 w 567"/>
                <a:gd name="T87" fmla="*/ 1802 h 1835"/>
                <a:gd name="T88" fmla="*/ 140 w 567"/>
                <a:gd name="T89" fmla="*/ 1816 h 1835"/>
                <a:gd name="T90" fmla="*/ 127 w 567"/>
                <a:gd name="T91" fmla="*/ 1827 h 1835"/>
                <a:gd name="T92" fmla="*/ 109 w 567"/>
                <a:gd name="T93" fmla="*/ 1834 h 1835"/>
                <a:gd name="T94" fmla="*/ 89 w 567"/>
                <a:gd name="T95" fmla="*/ 1835 h 1835"/>
                <a:gd name="T96" fmla="*/ 58 w 567"/>
                <a:gd name="T97" fmla="*/ 1834 h 1835"/>
                <a:gd name="T98" fmla="*/ 32 w 567"/>
                <a:gd name="T99" fmla="*/ 1827 h 1835"/>
                <a:gd name="T100" fmla="*/ 12 w 567"/>
                <a:gd name="T101" fmla="*/ 1819 h 1835"/>
                <a:gd name="T102" fmla="*/ 0 w 567"/>
                <a:gd name="T103" fmla="*/ 1808 h 1835"/>
                <a:gd name="T104" fmla="*/ 63 w 567"/>
                <a:gd name="T105" fmla="*/ 857 h 1835"/>
                <a:gd name="T106" fmla="*/ 68 w 567"/>
                <a:gd name="T107" fmla="*/ 789 h 1835"/>
                <a:gd name="T108" fmla="*/ 120 w 567"/>
                <a:gd name="T109" fmla="*/ 0 h 1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7" h="1835">
                  <a:moveTo>
                    <a:pt x="120" y="0"/>
                  </a:moveTo>
                  <a:lnTo>
                    <a:pt x="506" y="116"/>
                  </a:lnTo>
                  <a:lnTo>
                    <a:pt x="511" y="117"/>
                  </a:lnTo>
                  <a:lnTo>
                    <a:pt x="520" y="119"/>
                  </a:lnTo>
                  <a:lnTo>
                    <a:pt x="528" y="123"/>
                  </a:lnTo>
                  <a:lnTo>
                    <a:pt x="538" y="130"/>
                  </a:lnTo>
                  <a:lnTo>
                    <a:pt x="548" y="139"/>
                  </a:lnTo>
                  <a:lnTo>
                    <a:pt x="556" y="151"/>
                  </a:lnTo>
                  <a:lnTo>
                    <a:pt x="563" y="167"/>
                  </a:lnTo>
                  <a:lnTo>
                    <a:pt x="567" y="187"/>
                  </a:lnTo>
                  <a:lnTo>
                    <a:pt x="567" y="212"/>
                  </a:lnTo>
                  <a:lnTo>
                    <a:pt x="563" y="254"/>
                  </a:lnTo>
                  <a:lnTo>
                    <a:pt x="559" y="292"/>
                  </a:lnTo>
                  <a:lnTo>
                    <a:pt x="556" y="326"/>
                  </a:lnTo>
                  <a:lnTo>
                    <a:pt x="551" y="357"/>
                  </a:lnTo>
                  <a:lnTo>
                    <a:pt x="547" y="382"/>
                  </a:lnTo>
                  <a:lnTo>
                    <a:pt x="545" y="401"/>
                  </a:lnTo>
                  <a:lnTo>
                    <a:pt x="542" y="415"/>
                  </a:lnTo>
                  <a:lnTo>
                    <a:pt x="541" y="421"/>
                  </a:lnTo>
                  <a:lnTo>
                    <a:pt x="541" y="426"/>
                  </a:lnTo>
                  <a:lnTo>
                    <a:pt x="540" y="433"/>
                  </a:lnTo>
                  <a:lnTo>
                    <a:pt x="536" y="443"/>
                  </a:lnTo>
                  <a:lnTo>
                    <a:pt x="531" y="453"/>
                  </a:lnTo>
                  <a:lnTo>
                    <a:pt x="524" y="464"/>
                  </a:lnTo>
                  <a:lnTo>
                    <a:pt x="512" y="473"/>
                  </a:lnTo>
                  <a:lnTo>
                    <a:pt x="496" y="480"/>
                  </a:lnTo>
                  <a:lnTo>
                    <a:pt x="476" y="485"/>
                  </a:lnTo>
                  <a:lnTo>
                    <a:pt x="444" y="489"/>
                  </a:lnTo>
                  <a:lnTo>
                    <a:pt x="411" y="491"/>
                  </a:lnTo>
                  <a:lnTo>
                    <a:pt x="380" y="492"/>
                  </a:lnTo>
                  <a:lnTo>
                    <a:pt x="351" y="494"/>
                  </a:lnTo>
                  <a:lnTo>
                    <a:pt x="328" y="494"/>
                  </a:lnTo>
                  <a:lnTo>
                    <a:pt x="308" y="494"/>
                  </a:lnTo>
                  <a:lnTo>
                    <a:pt x="295" y="494"/>
                  </a:lnTo>
                  <a:lnTo>
                    <a:pt x="292" y="494"/>
                  </a:lnTo>
                  <a:lnTo>
                    <a:pt x="258" y="491"/>
                  </a:lnTo>
                  <a:lnTo>
                    <a:pt x="237" y="789"/>
                  </a:lnTo>
                  <a:lnTo>
                    <a:pt x="231" y="857"/>
                  </a:lnTo>
                  <a:lnTo>
                    <a:pt x="168" y="1726"/>
                  </a:lnTo>
                  <a:lnTo>
                    <a:pt x="168" y="1738"/>
                  </a:lnTo>
                  <a:lnTo>
                    <a:pt x="166" y="1751"/>
                  </a:lnTo>
                  <a:lnTo>
                    <a:pt x="164" y="1768"/>
                  </a:lnTo>
                  <a:lnTo>
                    <a:pt x="159" y="1786"/>
                  </a:lnTo>
                  <a:lnTo>
                    <a:pt x="151" y="1802"/>
                  </a:lnTo>
                  <a:lnTo>
                    <a:pt x="140" y="1816"/>
                  </a:lnTo>
                  <a:lnTo>
                    <a:pt x="127" y="1827"/>
                  </a:lnTo>
                  <a:lnTo>
                    <a:pt x="109" y="1834"/>
                  </a:lnTo>
                  <a:lnTo>
                    <a:pt x="89" y="1835"/>
                  </a:lnTo>
                  <a:lnTo>
                    <a:pt x="58" y="1834"/>
                  </a:lnTo>
                  <a:lnTo>
                    <a:pt x="32" y="1827"/>
                  </a:lnTo>
                  <a:lnTo>
                    <a:pt x="12" y="1819"/>
                  </a:lnTo>
                  <a:lnTo>
                    <a:pt x="0" y="1808"/>
                  </a:lnTo>
                  <a:lnTo>
                    <a:pt x="63" y="857"/>
                  </a:lnTo>
                  <a:lnTo>
                    <a:pt x="68" y="789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6058316" y="3292659"/>
            <a:ext cx="1491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1400" b="1" cap="al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84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>
            <a:grpSpLocks noChangeAspect="1"/>
          </p:cNvGrpSpPr>
          <p:nvPr/>
        </p:nvGrpSpPr>
        <p:grpSpPr bwMode="auto">
          <a:xfrm>
            <a:off x="682207" y="758648"/>
            <a:ext cx="10727026" cy="5340704"/>
            <a:chOff x="-2508" y="-1001"/>
            <a:chExt cx="12698" cy="6322"/>
          </a:xfrm>
          <a:solidFill>
            <a:schemeClr val="accent6">
              <a:lumMod val="50000"/>
              <a:alpha val="16000"/>
            </a:schemeClr>
          </a:solidFill>
        </p:grpSpPr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6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8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9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0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1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2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3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4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5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6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7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8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9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0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1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2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3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4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5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6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2" name="Hexagon 1"/>
          <p:cNvSpPr/>
          <p:nvPr/>
        </p:nvSpPr>
        <p:spPr>
          <a:xfrm>
            <a:off x="2059875" y="3677697"/>
            <a:ext cx="2016368" cy="1770184"/>
          </a:xfrm>
          <a:prstGeom prst="hexagon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Hexagon 2"/>
          <p:cNvSpPr/>
          <p:nvPr/>
        </p:nvSpPr>
        <p:spPr>
          <a:xfrm>
            <a:off x="3935567" y="2892251"/>
            <a:ext cx="1910861" cy="1664677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Hexagon 3"/>
          <p:cNvSpPr/>
          <p:nvPr/>
        </p:nvSpPr>
        <p:spPr>
          <a:xfrm>
            <a:off x="5694030" y="3818374"/>
            <a:ext cx="1758460" cy="1488831"/>
          </a:xfrm>
          <a:prstGeom prst="hexagon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" name="Hexagon 4"/>
          <p:cNvSpPr/>
          <p:nvPr/>
        </p:nvSpPr>
        <p:spPr>
          <a:xfrm>
            <a:off x="7323535" y="3138435"/>
            <a:ext cx="1465385" cy="1289540"/>
          </a:xfrm>
          <a:prstGeom prst="hexagon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Hexagon 5"/>
          <p:cNvSpPr/>
          <p:nvPr/>
        </p:nvSpPr>
        <p:spPr>
          <a:xfrm>
            <a:off x="8721969" y="4017666"/>
            <a:ext cx="1254369" cy="1101969"/>
          </a:xfrm>
          <a:prstGeom prst="hexagon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692888" y="4107450"/>
            <a:ext cx="914400" cy="898956"/>
            <a:chOff x="3785" y="857"/>
            <a:chExt cx="1155" cy="116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394" y="857"/>
              <a:ext cx="546" cy="552"/>
            </a:xfrm>
            <a:custGeom>
              <a:avLst/>
              <a:gdLst>
                <a:gd name="T0" fmla="*/ 951 w 1639"/>
                <a:gd name="T1" fmla="*/ 0 h 1656"/>
                <a:gd name="T2" fmla="*/ 951 w 1639"/>
                <a:gd name="T3" fmla="*/ 0 h 1656"/>
                <a:gd name="T4" fmla="*/ 1639 w 1639"/>
                <a:gd name="T5" fmla="*/ 715 h 1656"/>
                <a:gd name="T6" fmla="*/ 699 w 1639"/>
                <a:gd name="T7" fmla="*/ 1656 h 1656"/>
                <a:gd name="T8" fmla="*/ 438 w 1639"/>
                <a:gd name="T9" fmla="*/ 1389 h 1656"/>
                <a:gd name="T10" fmla="*/ 526 w 1639"/>
                <a:gd name="T11" fmla="*/ 1302 h 1656"/>
                <a:gd name="T12" fmla="*/ 665 w 1639"/>
                <a:gd name="T13" fmla="*/ 1446 h 1656"/>
                <a:gd name="T14" fmla="*/ 759 w 1639"/>
                <a:gd name="T15" fmla="*/ 1351 h 1656"/>
                <a:gd name="T16" fmla="*/ 546 w 1639"/>
                <a:gd name="T17" fmla="*/ 1130 h 1656"/>
                <a:gd name="T18" fmla="*/ 633 w 1639"/>
                <a:gd name="T19" fmla="*/ 1041 h 1656"/>
                <a:gd name="T20" fmla="*/ 847 w 1639"/>
                <a:gd name="T21" fmla="*/ 1262 h 1656"/>
                <a:gd name="T22" fmla="*/ 978 w 1639"/>
                <a:gd name="T23" fmla="*/ 1132 h 1656"/>
                <a:gd name="T24" fmla="*/ 839 w 1639"/>
                <a:gd name="T25" fmla="*/ 988 h 1656"/>
                <a:gd name="T26" fmla="*/ 927 w 1639"/>
                <a:gd name="T27" fmla="*/ 900 h 1656"/>
                <a:gd name="T28" fmla="*/ 1066 w 1639"/>
                <a:gd name="T29" fmla="*/ 1044 h 1656"/>
                <a:gd name="T30" fmla="*/ 1161 w 1639"/>
                <a:gd name="T31" fmla="*/ 949 h 1656"/>
                <a:gd name="T32" fmla="*/ 947 w 1639"/>
                <a:gd name="T33" fmla="*/ 728 h 1656"/>
                <a:gd name="T34" fmla="*/ 1036 w 1639"/>
                <a:gd name="T35" fmla="*/ 639 h 1656"/>
                <a:gd name="T36" fmla="*/ 1249 w 1639"/>
                <a:gd name="T37" fmla="*/ 861 h 1656"/>
                <a:gd name="T38" fmla="*/ 1397 w 1639"/>
                <a:gd name="T39" fmla="*/ 713 h 1656"/>
                <a:gd name="T40" fmla="*/ 948 w 1639"/>
                <a:gd name="T41" fmla="*/ 246 h 1656"/>
                <a:gd name="T42" fmla="*/ 120 w 1639"/>
                <a:gd name="T43" fmla="*/ 1074 h 1656"/>
                <a:gd name="T44" fmla="*/ 0 w 1639"/>
                <a:gd name="T45" fmla="*/ 950 h 1656"/>
                <a:gd name="T46" fmla="*/ 951 w 1639"/>
                <a:gd name="T47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9" h="1656">
                  <a:moveTo>
                    <a:pt x="951" y="0"/>
                  </a:moveTo>
                  <a:lnTo>
                    <a:pt x="951" y="0"/>
                  </a:lnTo>
                  <a:lnTo>
                    <a:pt x="1639" y="715"/>
                  </a:lnTo>
                  <a:lnTo>
                    <a:pt x="699" y="1656"/>
                  </a:lnTo>
                  <a:lnTo>
                    <a:pt x="438" y="1389"/>
                  </a:lnTo>
                  <a:lnTo>
                    <a:pt x="526" y="1302"/>
                  </a:lnTo>
                  <a:lnTo>
                    <a:pt x="665" y="1446"/>
                  </a:lnTo>
                  <a:lnTo>
                    <a:pt x="759" y="1351"/>
                  </a:lnTo>
                  <a:lnTo>
                    <a:pt x="546" y="1130"/>
                  </a:lnTo>
                  <a:lnTo>
                    <a:pt x="633" y="1041"/>
                  </a:lnTo>
                  <a:lnTo>
                    <a:pt x="847" y="1262"/>
                  </a:lnTo>
                  <a:lnTo>
                    <a:pt x="978" y="1132"/>
                  </a:lnTo>
                  <a:lnTo>
                    <a:pt x="839" y="988"/>
                  </a:lnTo>
                  <a:lnTo>
                    <a:pt x="927" y="900"/>
                  </a:lnTo>
                  <a:lnTo>
                    <a:pt x="1066" y="1044"/>
                  </a:lnTo>
                  <a:lnTo>
                    <a:pt x="1161" y="949"/>
                  </a:lnTo>
                  <a:lnTo>
                    <a:pt x="947" y="728"/>
                  </a:lnTo>
                  <a:lnTo>
                    <a:pt x="1036" y="639"/>
                  </a:lnTo>
                  <a:lnTo>
                    <a:pt x="1249" y="861"/>
                  </a:lnTo>
                  <a:lnTo>
                    <a:pt x="1397" y="713"/>
                  </a:lnTo>
                  <a:lnTo>
                    <a:pt x="948" y="246"/>
                  </a:lnTo>
                  <a:lnTo>
                    <a:pt x="120" y="1074"/>
                  </a:lnTo>
                  <a:lnTo>
                    <a:pt x="0" y="95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85" y="1409"/>
              <a:ext cx="604" cy="613"/>
            </a:xfrm>
            <a:custGeom>
              <a:avLst/>
              <a:gdLst>
                <a:gd name="T0" fmla="*/ 1123 w 1813"/>
                <a:gd name="T1" fmla="*/ 0 h 1838"/>
                <a:gd name="T2" fmla="*/ 1244 w 1813"/>
                <a:gd name="T3" fmla="*/ 122 h 1838"/>
                <a:gd name="T4" fmla="*/ 242 w 1813"/>
                <a:gd name="T5" fmla="*/ 1124 h 1838"/>
                <a:gd name="T6" fmla="*/ 692 w 1813"/>
                <a:gd name="T7" fmla="*/ 1592 h 1838"/>
                <a:gd name="T8" fmla="*/ 809 w 1813"/>
                <a:gd name="T9" fmla="*/ 1474 h 1838"/>
                <a:gd name="T10" fmla="*/ 649 w 1813"/>
                <a:gd name="T11" fmla="*/ 1307 h 1838"/>
                <a:gd name="T12" fmla="*/ 735 w 1813"/>
                <a:gd name="T13" fmla="*/ 1218 h 1838"/>
                <a:gd name="T14" fmla="*/ 897 w 1813"/>
                <a:gd name="T15" fmla="*/ 1386 h 1838"/>
                <a:gd name="T16" fmla="*/ 993 w 1813"/>
                <a:gd name="T17" fmla="*/ 1290 h 1838"/>
                <a:gd name="T18" fmla="*/ 757 w 1813"/>
                <a:gd name="T19" fmla="*/ 1046 h 1838"/>
                <a:gd name="T20" fmla="*/ 845 w 1813"/>
                <a:gd name="T21" fmla="*/ 958 h 1838"/>
                <a:gd name="T22" fmla="*/ 1080 w 1813"/>
                <a:gd name="T23" fmla="*/ 1203 h 1838"/>
                <a:gd name="T24" fmla="*/ 1211 w 1813"/>
                <a:gd name="T25" fmla="*/ 1071 h 1838"/>
                <a:gd name="T26" fmla="*/ 1050 w 1813"/>
                <a:gd name="T27" fmla="*/ 904 h 1838"/>
                <a:gd name="T28" fmla="*/ 1138 w 1813"/>
                <a:gd name="T29" fmla="*/ 817 h 1838"/>
                <a:gd name="T30" fmla="*/ 1300 w 1813"/>
                <a:gd name="T31" fmla="*/ 984 h 1838"/>
                <a:gd name="T32" fmla="*/ 1394 w 1813"/>
                <a:gd name="T33" fmla="*/ 888 h 1838"/>
                <a:gd name="T34" fmla="*/ 1158 w 1813"/>
                <a:gd name="T35" fmla="*/ 643 h 1838"/>
                <a:gd name="T36" fmla="*/ 1246 w 1813"/>
                <a:gd name="T37" fmla="*/ 555 h 1838"/>
                <a:gd name="T38" fmla="*/ 1482 w 1813"/>
                <a:gd name="T39" fmla="*/ 801 h 1838"/>
                <a:gd name="T40" fmla="*/ 1602 w 1813"/>
                <a:gd name="T41" fmla="*/ 680 h 1838"/>
                <a:gd name="T42" fmla="*/ 1441 w 1813"/>
                <a:gd name="T43" fmla="*/ 513 h 1838"/>
                <a:gd name="T44" fmla="*/ 1530 w 1813"/>
                <a:gd name="T45" fmla="*/ 424 h 1838"/>
                <a:gd name="T46" fmla="*/ 1813 w 1813"/>
                <a:gd name="T47" fmla="*/ 719 h 1838"/>
                <a:gd name="T48" fmla="*/ 690 w 1813"/>
                <a:gd name="T49" fmla="*/ 1838 h 1838"/>
                <a:gd name="T50" fmla="*/ 0 w 1813"/>
                <a:gd name="T51" fmla="*/ 1122 h 1838"/>
                <a:gd name="T52" fmla="*/ 1123 w 1813"/>
                <a:gd name="T53" fmla="*/ 0 h 1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13" h="1838">
                  <a:moveTo>
                    <a:pt x="1123" y="0"/>
                  </a:moveTo>
                  <a:lnTo>
                    <a:pt x="1244" y="122"/>
                  </a:lnTo>
                  <a:lnTo>
                    <a:pt x="242" y="1124"/>
                  </a:lnTo>
                  <a:lnTo>
                    <a:pt x="692" y="1592"/>
                  </a:lnTo>
                  <a:lnTo>
                    <a:pt x="809" y="1474"/>
                  </a:lnTo>
                  <a:lnTo>
                    <a:pt x="649" y="1307"/>
                  </a:lnTo>
                  <a:lnTo>
                    <a:pt x="735" y="1218"/>
                  </a:lnTo>
                  <a:lnTo>
                    <a:pt x="897" y="1386"/>
                  </a:lnTo>
                  <a:lnTo>
                    <a:pt x="993" y="1290"/>
                  </a:lnTo>
                  <a:lnTo>
                    <a:pt x="757" y="1046"/>
                  </a:lnTo>
                  <a:lnTo>
                    <a:pt x="845" y="958"/>
                  </a:lnTo>
                  <a:lnTo>
                    <a:pt x="1080" y="1203"/>
                  </a:lnTo>
                  <a:lnTo>
                    <a:pt x="1211" y="1071"/>
                  </a:lnTo>
                  <a:lnTo>
                    <a:pt x="1050" y="904"/>
                  </a:lnTo>
                  <a:lnTo>
                    <a:pt x="1138" y="817"/>
                  </a:lnTo>
                  <a:lnTo>
                    <a:pt x="1300" y="984"/>
                  </a:lnTo>
                  <a:lnTo>
                    <a:pt x="1394" y="888"/>
                  </a:lnTo>
                  <a:lnTo>
                    <a:pt x="1158" y="643"/>
                  </a:lnTo>
                  <a:lnTo>
                    <a:pt x="1246" y="555"/>
                  </a:lnTo>
                  <a:lnTo>
                    <a:pt x="1482" y="801"/>
                  </a:lnTo>
                  <a:lnTo>
                    <a:pt x="1602" y="680"/>
                  </a:lnTo>
                  <a:lnTo>
                    <a:pt x="1441" y="513"/>
                  </a:lnTo>
                  <a:lnTo>
                    <a:pt x="1530" y="424"/>
                  </a:lnTo>
                  <a:lnTo>
                    <a:pt x="1813" y="719"/>
                  </a:lnTo>
                  <a:lnTo>
                    <a:pt x="690" y="1838"/>
                  </a:lnTo>
                  <a:lnTo>
                    <a:pt x="0" y="1122"/>
                  </a:lnTo>
                  <a:lnTo>
                    <a:pt x="11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3916" y="926"/>
              <a:ext cx="925" cy="959"/>
            </a:xfrm>
            <a:custGeom>
              <a:avLst/>
              <a:gdLst>
                <a:gd name="T0" fmla="*/ 2333 w 2775"/>
                <a:gd name="T1" fmla="*/ 1929 h 2878"/>
                <a:gd name="T2" fmla="*/ 2331 w 2775"/>
                <a:gd name="T3" fmla="*/ 2211 h 2878"/>
                <a:gd name="T4" fmla="*/ 2117 w 2775"/>
                <a:gd name="T5" fmla="*/ 2173 h 2878"/>
                <a:gd name="T6" fmla="*/ 2166 w 2775"/>
                <a:gd name="T7" fmla="*/ 2379 h 2878"/>
                <a:gd name="T8" fmla="*/ 1876 w 2775"/>
                <a:gd name="T9" fmla="*/ 2361 h 2878"/>
                <a:gd name="T10" fmla="*/ 1940 w 2775"/>
                <a:gd name="T11" fmla="*/ 2428 h 2878"/>
                <a:gd name="T12" fmla="*/ 2433 w 2775"/>
                <a:gd name="T13" fmla="*/ 2647 h 2878"/>
                <a:gd name="T14" fmla="*/ 2568 w 2775"/>
                <a:gd name="T15" fmla="*/ 2511 h 2878"/>
                <a:gd name="T16" fmla="*/ 2380 w 2775"/>
                <a:gd name="T17" fmla="*/ 1978 h 2878"/>
                <a:gd name="T18" fmla="*/ 2333 w 2775"/>
                <a:gd name="T19" fmla="*/ 1929 h 2878"/>
                <a:gd name="T20" fmla="*/ 544 w 2775"/>
                <a:gd name="T21" fmla="*/ 206 h 2878"/>
                <a:gd name="T22" fmla="*/ 203 w 2775"/>
                <a:gd name="T23" fmla="*/ 554 h 2878"/>
                <a:gd name="T24" fmla="*/ 374 w 2775"/>
                <a:gd name="T25" fmla="*/ 728 h 2878"/>
                <a:gd name="T26" fmla="*/ 715 w 2775"/>
                <a:gd name="T27" fmla="*/ 380 h 2878"/>
                <a:gd name="T28" fmla="*/ 544 w 2775"/>
                <a:gd name="T29" fmla="*/ 206 h 2878"/>
                <a:gd name="T30" fmla="*/ 544 w 2775"/>
                <a:gd name="T31" fmla="*/ 0 h 2878"/>
                <a:gd name="T32" fmla="*/ 1006 w 2775"/>
                <a:gd name="T33" fmla="*/ 471 h 2878"/>
                <a:gd name="T34" fmla="*/ 1005 w 2775"/>
                <a:gd name="T35" fmla="*/ 472 h 2878"/>
                <a:gd name="T36" fmla="*/ 2445 w 2775"/>
                <a:gd name="T37" fmla="*/ 1945 h 2878"/>
                <a:gd name="T38" fmla="*/ 2775 w 2775"/>
                <a:gd name="T39" fmla="*/ 2878 h 2878"/>
                <a:gd name="T40" fmla="*/ 1895 w 2775"/>
                <a:gd name="T41" fmla="*/ 2484 h 2878"/>
                <a:gd name="T42" fmla="*/ 463 w 2775"/>
                <a:gd name="T43" fmla="*/ 1024 h 2878"/>
                <a:gd name="T44" fmla="*/ 463 w 2775"/>
                <a:gd name="T45" fmla="*/ 1026 h 2878"/>
                <a:gd name="T46" fmla="*/ 0 w 2775"/>
                <a:gd name="T47" fmla="*/ 554 h 2878"/>
                <a:gd name="T48" fmla="*/ 544 w 2775"/>
                <a:gd name="T49" fmla="*/ 0 h 2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75" h="2878">
                  <a:moveTo>
                    <a:pt x="2333" y="1929"/>
                  </a:moveTo>
                  <a:lnTo>
                    <a:pt x="2331" y="2211"/>
                  </a:lnTo>
                  <a:lnTo>
                    <a:pt x="2117" y="2173"/>
                  </a:lnTo>
                  <a:lnTo>
                    <a:pt x="2166" y="2379"/>
                  </a:lnTo>
                  <a:lnTo>
                    <a:pt x="1876" y="2361"/>
                  </a:lnTo>
                  <a:lnTo>
                    <a:pt x="1940" y="2428"/>
                  </a:lnTo>
                  <a:lnTo>
                    <a:pt x="2433" y="2647"/>
                  </a:lnTo>
                  <a:lnTo>
                    <a:pt x="2568" y="2511"/>
                  </a:lnTo>
                  <a:lnTo>
                    <a:pt x="2380" y="1978"/>
                  </a:lnTo>
                  <a:lnTo>
                    <a:pt x="2333" y="1929"/>
                  </a:lnTo>
                  <a:close/>
                  <a:moveTo>
                    <a:pt x="544" y="206"/>
                  </a:moveTo>
                  <a:lnTo>
                    <a:pt x="203" y="554"/>
                  </a:lnTo>
                  <a:lnTo>
                    <a:pt x="374" y="728"/>
                  </a:lnTo>
                  <a:lnTo>
                    <a:pt x="715" y="380"/>
                  </a:lnTo>
                  <a:lnTo>
                    <a:pt x="544" y="206"/>
                  </a:lnTo>
                  <a:close/>
                  <a:moveTo>
                    <a:pt x="544" y="0"/>
                  </a:moveTo>
                  <a:lnTo>
                    <a:pt x="1006" y="471"/>
                  </a:lnTo>
                  <a:lnTo>
                    <a:pt x="1005" y="472"/>
                  </a:lnTo>
                  <a:lnTo>
                    <a:pt x="2445" y="1945"/>
                  </a:lnTo>
                  <a:lnTo>
                    <a:pt x="2775" y="2878"/>
                  </a:lnTo>
                  <a:lnTo>
                    <a:pt x="1895" y="2484"/>
                  </a:lnTo>
                  <a:lnTo>
                    <a:pt x="463" y="1024"/>
                  </a:lnTo>
                  <a:lnTo>
                    <a:pt x="463" y="1026"/>
                  </a:lnTo>
                  <a:lnTo>
                    <a:pt x="0" y="554"/>
                  </a:lnTo>
                  <a:lnTo>
                    <a:pt x="5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4523888" y="3270701"/>
            <a:ext cx="823057" cy="824003"/>
          </a:xfrm>
          <a:custGeom>
            <a:avLst/>
            <a:gdLst>
              <a:gd name="T0" fmla="*/ 2755 w 3940"/>
              <a:gd name="T1" fmla="*/ 2717 h 3776"/>
              <a:gd name="T2" fmla="*/ 2848 w 3940"/>
              <a:gd name="T3" fmla="*/ 2975 h 3776"/>
              <a:gd name="T4" fmla="*/ 3118 w 3940"/>
              <a:gd name="T5" fmla="*/ 2928 h 3776"/>
              <a:gd name="T6" fmla="*/ 3118 w 3940"/>
              <a:gd name="T7" fmla="*/ 2654 h 3776"/>
              <a:gd name="T8" fmla="*/ 3210 w 3940"/>
              <a:gd name="T9" fmla="*/ 2264 h 3776"/>
              <a:gd name="T10" fmla="*/ 3073 w 3940"/>
              <a:gd name="T11" fmla="*/ 2500 h 3776"/>
              <a:gd name="T12" fmla="*/ 3283 w 3940"/>
              <a:gd name="T13" fmla="*/ 2675 h 3776"/>
              <a:gd name="T14" fmla="*/ 3493 w 3940"/>
              <a:gd name="T15" fmla="*/ 2500 h 3776"/>
              <a:gd name="T16" fmla="*/ 3357 w 3940"/>
              <a:gd name="T17" fmla="*/ 2264 h 3776"/>
              <a:gd name="T18" fmla="*/ 2465 w 3940"/>
              <a:gd name="T19" fmla="*/ 2327 h 3776"/>
              <a:gd name="T20" fmla="*/ 2465 w 3940"/>
              <a:gd name="T21" fmla="*/ 2598 h 3776"/>
              <a:gd name="T22" fmla="*/ 2734 w 3940"/>
              <a:gd name="T23" fmla="*/ 2645 h 3776"/>
              <a:gd name="T24" fmla="*/ 2827 w 3940"/>
              <a:gd name="T25" fmla="*/ 2389 h 3776"/>
              <a:gd name="T26" fmla="*/ 821 w 3940"/>
              <a:gd name="T27" fmla="*/ 1970 h 3776"/>
              <a:gd name="T28" fmla="*/ 1477 w 3940"/>
              <a:gd name="T29" fmla="*/ 2627 h 3776"/>
              <a:gd name="T30" fmla="*/ 2848 w 3940"/>
              <a:gd name="T31" fmla="*/ 1950 h 3776"/>
              <a:gd name="T32" fmla="*/ 2755 w 3940"/>
              <a:gd name="T33" fmla="*/ 2208 h 3776"/>
              <a:gd name="T34" fmla="*/ 2992 w 3940"/>
              <a:gd name="T35" fmla="*/ 2344 h 3776"/>
              <a:gd name="T36" fmla="*/ 3169 w 3940"/>
              <a:gd name="T37" fmla="*/ 2134 h 3776"/>
              <a:gd name="T38" fmla="*/ 2992 w 3940"/>
              <a:gd name="T39" fmla="*/ 1924 h 3776"/>
              <a:gd name="T40" fmla="*/ 3927 w 3940"/>
              <a:gd name="T41" fmla="*/ 101 h 3776"/>
              <a:gd name="T42" fmla="*/ 3903 w 3940"/>
              <a:gd name="T43" fmla="*/ 392 h 3776"/>
              <a:gd name="T44" fmla="*/ 3704 w 3940"/>
              <a:gd name="T45" fmla="*/ 720 h 3776"/>
              <a:gd name="T46" fmla="*/ 3274 w 3940"/>
              <a:gd name="T47" fmla="*/ 950 h 3776"/>
              <a:gd name="T48" fmla="*/ 2670 w 3940"/>
              <a:gd name="T49" fmla="*/ 1017 h 3776"/>
              <a:gd name="T50" fmla="*/ 2307 w 3940"/>
              <a:gd name="T51" fmla="*/ 1234 h 3776"/>
              <a:gd name="T52" fmla="*/ 2156 w 3940"/>
              <a:gd name="T53" fmla="*/ 1572 h 3776"/>
              <a:gd name="T54" fmla="*/ 2440 w 3940"/>
              <a:gd name="T55" fmla="*/ 1474 h 3776"/>
              <a:gd name="T56" fmla="*/ 2788 w 3940"/>
              <a:gd name="T57" fmla="*/ 1322 h 3776"/>
              <a:gd name="T58" fmla="*/ 3226 w 3940"/>
              <a:gd name="T59" fmla="*/ 1439 h 3776"/>
              <a:gd name="T60" fmla="*/ 3649 w 3940"/>
              <a:gd name="T61" fmla="*/ 1938 h 3776"/>
              <a:gd name="T62" fmla="*/ 3914 w 3940"/>
              <a:gd name="T63" fmla="*/ 2714 h 3776"/>
              <a:gd name="T64" fmla="*/ 3891 w 3940"/>
              <a:gd name="T65" fmla="*/ 3404 h 3776"/>
              <a:gd name="T66" fmla="*/ 3660 w 3940"/>
              <a:gd name="T67" fmla="*/ 3721 h 3776"/>
              <a:gd name="T68" fmla="*/ 3330 w 3940"/>
              <a:gd name="T69" fmla="*/ 3755 h 3776"/>
              <a:gd name="T70" fmla="*/ 3036 w 3940"/>
              <a:gd name="T71" fmla="*/ 3551 h 3776"/>
              <a:gd name="T72" fmla="*/ 2741 w 3940"/>
              <a:gd name="T73" fmla="*/ 3251 h 3776"/>
              <a:gd name="T74" fmla="*/ 2333 w 3940"/>
              <a:gd name="T75" fmla="*/ 3008 h 3776"/>
              <a:gd name="T76" fmla="*/ 1741 w 3940"/>
              <a:gd name="T77" fmla="*/ 2975 h 3776"/>
              <a:gd name="T78" fmla="*/ 1287 w 3940"/>
              <a:gd name="T79" fmla="*/ 3179 h 3776"/>
              <a:gd name="T80" fmla="*/ 974 w 3940"/>
              <a:gd name="T81" fmla="*/ 3479 h 3776"/>
              <a:gd name="T82" fmla="*/ 689 w 3940"/>
              <a:gd name="T83" fmla="*/ 3721 h 3776"/>
              <a:gd name="T84" fmla="*/ 348 w 3940"/>
              <a:gd name="T85" fmla="*/ 3751 h 3776"/>
              <a:gd name="T86" fmla="*/ 77 w 3940"/>
              <a:gd name="T87" fmla="*/ 3464 h 3776"/>
              <a:gd name="T88" fmla="*/ 11 w 3940"/>
              <a:gd name="T89" fmla="*/ 2824 h 3776"/>
              <a:gd name="T90" fmla="*/ 246 w 3940"/>
              <a:gd name="T91" fmla="*/ 2022 h 3776"/>
              <a:gd name="T92" fmla="*/ 658 w 3940"/>
              <a:gd name="T93" fmla="*/ 1483 h 3776"/>
              <a:gd name="T94" fmla="*/ 1093 w 3940"/>
              <a:gd name="T95" fmla="*/ 1315 h 3776"/>
              <a:gd name="T96" fmla="*/ 1451 w 3940"/>
              <a:gd name="T97" fmla="*/ 1445 h 3776"/>
              <a:gd name="T98" fmla="*/ 1770 w 3940"/>
              <a:gd name="T99" fmla="*/ 1613 h 3776"/>
              <a:gd name="T100" fmla="*/ 1889 w 3940"/>
              <a:gd name="T101" fmla="*/ 1322 h 3776"/>
              <a:gd name="T102" fmla="*/ 2107 w 3940"/>
              <a:gd name="T103" fmla="*/ 965 h 3776"/>
              <a:gd name="T104" fmla="*/ 2541 w 3940"/>
              <a:gd name="T105" fmla="*/ 710 h 3776"/>
              <a:gd name="T106" fmla="*/ 3155 w 3940"/>
              <a:gd name="T107" fmla="*/ 639 h 3776"/>
              <a:gd name="T108" fmla="*/ 3482 w 3940"/>
              <a:gd name="T109" fmla="*/ 473 h 3776"/>
              <a:gd name="T110" fmla="*/ 3598 w 3940"/>
              <a:gd name="T111" fmla="*/ 261 h 3776"/>
              <a:gd name="T112" fmla="*/ 3615 w 3940"/>
              <a:gd name="T113" fmla="*/ 132 h 3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40" h="3776">
                <a:moveTo>
                  <a:pt x="2955" y="2577"/>
                </a:moveTo>
                <a:lnTo>
                  <a:pt x="2918" y="2581"/>
                </a:lnTo>
                <a:lnTo>
                  <a:pt x="2882" y="2591"/>
                </a:lnTo>
                <a:lnTo>
                  <a:pt x="2848" y="2607"/>
                </a:lnTo>
                <a:lnTo>
                  <a:pt x="2818" y="2628"/>
                </a:lnTo>
                <a:lnTo>
                  <a:pt x="2792" y="2654"/>
                </a:lnTo>
                <a:lnTo>
                  <a:pt x="2771" y="2684"/>
                </a:lnTo>
                <a:lnTo>
                  <a:pt x="2755" y="2717"/>
                </a:lnTo>
                <a:lnTo>
                  <a:pt x="2745" y="2754"/>
                </a:lnTo>
                <a:lnTo>
                  <a:pt x="2741" y="2791"/>
                </a:lnTo>
                <a:lnTo>
                  <a:pt x="2745" y="2828"/>
                </a:lnTo>
                <a:lnTo>
                  <a:pt x="2755" y="2864"/>
                </a:lnTo>
                <a:lnTo>
                  <a:pt x="2771" y="2898"/>
                </a:lnTo>
                <a:lnTo>
                  <a:pt x="2792" y="2928"/>
                </a:lnTo>
                <a:lnTo>
                  <a:pt x="2818" y="2954"/>
                </a:lnTo>
                <a:lnTo>
                  <a:pt x="2848" y="2975"/>
                </a:lnTo>
                <a:lnTo>
                  <a:pt x="2882" y="2991"/>
                </a:lnTo>
                <a:lnTo>
                  <a:pt x="2918" y="3001"/>
                </a:lnTo>
                <a:lnTo>
                  <a:pt x="2955" y="3005"/>
                </a:lnTo>
                <a:lnTo>
                  <a:pt x="2992" y="3001"/>
                </a:lnTo>
                <a:lnTo>
                  <a:pt x="3028" y="2991"/>
                </a:lnTo>
                <a:lnTo>
                  <a:pt x="3062" y="2975"/>
                </a:lnTo>
                <a:lnTo>
                  <a:pt x="3092" y="2954"/>
                </a:lnTo>
                <a:lnTo>
                  <a:pt x="3118" y="2928"/>
                </a:lnTo>
                <a:lnTo>
                  <a:pt x="3139" y="2898"/>
                </a:lnTo>
                <a:lnTo>
                  <a:pt x="3155" y="2864"/>
                </a:lnTo>
                <a:lnTo>
                  <a:pt x="3165" y="2828"/>
                </a:lnTo>
                <a:lnTo>
                  <a:pt x="3169" y="2791"/>
                </a:lnTo>
                <a:lnTo>
                  <a:pt x="3165" y="2754"/>
                </a:lnTo>
                <a:lnTo>
                  <a:pt x="3155" y="2717"/>
                </a:lnTo>
                <a:lnTo>
                  <a:pt x="3139" y="2684"/>
                </a:lnTo>
                <a:lnTo>
                  <a:pt x="3118" y="2654"/>
                </a:lnTo>
                <a:lnTo>
                  <a:pt x="3092" y="2628"/>
                </a:lnTo>
                <a:lnTo>
                  <a:pt x="3062" y="2607"/>
                </a:lnTo>
                <a:lnTo>
                  <a:pt x="3028" y="2591"/>
                </a:lnTo>
                <a:lnTo>
                  <a:pt x="2992" y="2581"/>
                </a:lnTo>
                <a:lnTo>
                  <a:pt x="2955" y="2577"/>
                </a:lnTo>
                <a:close/>
                <a:moveTo>
                  <a:pt x="3283" y="2250"/>
                </a:moveTo>
                <a:lnTo>
                  <a:pt x="3246" y="2252"/>
                </a:lnTo>
                <a:lnTo>
                  <a:pt x="3210" y="2264"/>
                </a:lnTo>
                <a:lnTo>
                  <a:pt x="3177" y="2280"/>
                </a:lnTo>
                <a:lnTo>
                  <a:pt x="3148" y="2301"/>
                </a:lnTo>
                <a:lnTo>
                  <a:pt x="3122" y="2327"/>
                </a:lnTo>
                <a:lnTo>
                  <a:pt x="3100" y="2357"/>
                </a:lnTo>
                <a:lnTo>
                  <a:pt x="3084" y="2389"/>
                </a:lnTo>
                <a:lnTo>
                  <a:pt x="3073" y="2425"/>
                </a:lnTo>
                <a:lnTo>
                  <a:pt x="3071" y="2463"/>
                </a:lnTo>
                <a:lnTo>
                  <a:pt x="3073" y="2500"/>
                </a:lnTo>
                <a:lnTo>
                  <a:pt x="3084" y="2536"/>
                </a:lnTo>
                <a:lnTo>
                  <a:pt x="3100" y="2568"/>
                </a:lnTo>
                <a:lnTo>
                  <a:pt x="3122" y="2598"/>
                </a:lnTo>
                <a:lnTo>
                  <a:pt x="3148" y="2624"/>
                </a:lnTo>
                <a:lnTo>
                  <a:pt x="3177" y="2645"/>
                </a:lnTo>
                <a:lnTo>
                  <a:pt x="3210" y="2662"/>
                </a:lnTo>
                <a:lnTo>
                  <a:pt x="3246" y="2673"/>
                </a:lnTo>
                <a:lnTo>
                  <a:pt x="3283" y="2675"/>
                </a:lnTo>
                <a:lnTo>
                  <a:pt x="3321" y="2673"/>
                </a:lnTo>
                <a:lnTo>
                  <a:pt x="3357" y="2662"/>
                </a:lnTo>
                <a:lnTo>
                  <a:pt x="3389" y="2645"/>
                </a:lnTo>
                <a:lnTo>
                  <a:pt x="3419" y="2624"/>
                </a:lnTo>
                <a:lnTo>
                  <a:pt x="3445" y="2598"/>
                </a:lnTo>
                <a:lnTo>
                  <a:pt x="3466" y="2568"/>
                </a:lnTo>
                <a:lnTo>
                  <a:pt x="3482" y="2536"/>
                </a:lnTo>
                <a:lnTo>
                  <a:pt x="3493" y="2500"/>
                </a:lnTo>
                <a:lnTo>
                  <a:pt x="3496" y="2463"/>
                </a:lnTo>
                <a:lnTo>
                  <a:pt x="3493" y="2425"/>
                </a:lnTo>
                <a:lnTo>
                  <a:pt x="3482" y="2389"/>
                </a:lnTo>
                <a:lnTo>
                  <a:pt x="3466" y="2357"/>
                </a:lnTo>
                <a:lnTo>
                  <a:pt x="3445" y="2327"/>
                </a:lnTo>
                <a:lnTo>
                  <a:pt x="3419" y="2301"/>
                </a:lnTo>
                <a:lnTo>
                  <a:pt x="3389" y="2280"/>
                </a:lnTo>
                <a:lnTo>
                  <a:pt x="3357" y="2264"/>
                </a:lnTo>
                <a:lnTo>
                  <a:pt x="3321" y="2252"/>
                </a:lnTo>
                <a:lnTo>
                  <a:pt x="3283" y="2250"/>
                </a:lnTo>
                <a:close/>
                <a:moveTo>
                  <a:pt x="2627" y="2250"/>
                </a:moveTo>
                <a:lnTo>
                  <a:pt x="2589" y="2252"/>
                </a:lnTo>
                <a:lnTo>
                  <a:pt x="2553" y="2264"/>
                </a:lnTo>
                <a:lnTo>
                  <a:pt x="2520" y="2280"/>
                </a:lnTo>
                <a:lnTo>
                  <a:pt x="2490" y="2301"/>
                </a:lnTo>
                <a:lnTo>
                  <a:pt x="2465" y="2327"/>
                </a:lnTo>
                <a:lnTo>
                  <a:pt x="2444" y="2357"/>
                </a:lnTo>
                <a:lnTo>
                  <a:pt x="2428" y="2389"/>
                </a:lnTo>
                <a:lnTo>
                  <a:pt x="2418" y="2425"/>
                </a:lnTo>
                <a:lnTo>
                  <a:pt x="2414" y="2463"/>
                </a:lnTo>
                <a:lnTo>
                  <a:pt x="2418" y="2500"/>
                </a:lnTo>
                <a:lnTo>
                  <a:pt x="2428" y="2536"/>
                </a:lnTo>
                <a:lnTo>
                  <a:pt x="2444" y="2568"/>
                </a:lnTo>
                <a:lnTo>
                  <a:pt x="2465" y="2598"/>
                </a:lnTo>
                <a:lnTo>
                  <a:pt x="2490" y="2624"/>
                </a:lnTo>
                <a:lnTo>
                  <a:pt x="2520" y="2645"/>
                </a:lnTo>
                <a:lnTo>
                  <a:pt x="2553" y="2662"/>
                </a:lnTo>
                <a:lnTo>
                  <a:pt x="2589" y="2673"/>
                </a:lnTo>
                <a:lnTo>
                  <a:pt x="2627" y="2675"/>
                </a:lnTo>
                <a:lnTo>
                  <a:pt x="2664" y="2673"/>
                </a:lnTo>
                <a:lnTo>
                  <a:pt x="2700" y="2662"/>
                </a:lnTo>
                <a:lnTo>
                  <a:pt x="2734" y="2645"/>
                </a:lnTo>
                <a:lnTo>
                  <a:pt x="2763" y="2624"/>
                </a:lnTo>
                <a:lnTo>
                  <a:pt x="2788" y="2598"/>
                </a:lnTo>
                <a:lnTo>
                  <a:pt x="2811" y="2568"/>
                </a:lnTo>
                <a:lnTo>
                  <a:pt x="2827" y="2536"/>
                </a:lnTo>
                <a:lnTo>
                  <a:pt x="2837" y="2500"/>
                </a:lnTo>
                <a:lnTo>
                  <a:pt x="2840" y="2463"/>
                </a:lnTo>
                <a:lnTo>
                  <a:pt x="2837" y="2425"/>
                </a:lnTo>
                <a:lnTo>
                  <a:pt x="2827" y="2389"/>
                </a:lnTo>
                <a:lnTo>
                  <a:pt x="2811" y="2357"/>
                </a:lnTo>
                <a:lnTo>
                  <a:pt x="2788" y="2327"/>
                </a:lnTo>
                <a:lnTo>
                  <a:pt x="2763" y="2301"/>
                </a:lnTo>
                <a:lnTo>
                  <a:pt x="2734" y="2280"/>
                </a:lnTo>
                <a:lnTo>
                  <a:pt x="2700" y="2264"/>
                </a:lnTo>
                <a:lnTo>
                  <a:pt x="2664" y="2252"/>
                </a:lnTo>
                <a:lnTo>
                  <a:pt x="2627" y="2250"/>
                </a:lnTo>
                <a:close/>
                <a:moveTo>
                  <a:pt x="821" y="1970"/>
                </a:moveTo>
                <a:lnTo>
                  <a:pt x="821" y="2298"/>
                </a:lnTo>
                <a:lnTo>
                  <a:pt x="492" y="2298"/>
                </a:lnTo>
                <a:lnTo>
                  <a:pt x="492" y="2627"/>
                </a:lnTo>
                <a:lnTo>
                  <a:pt x="821" y="2627"/>
                </a:lnTo>
                <a:lnTo>
                  <a:pt x="821" y="2955"/>
                </a:lnTo>
                <a:lnTo>
                  <a:pt x="1149" y="2955"/>
                </a:lnTo>
                <a:lnTo>
                  <a:pt x="1149" y="2627"/>
                </a:lnTo>
                <a:lnTo>
                  <a:pt x="1477" y="2627"/>
                </a:lnTo>
                <a:lnTo>
                  <a:pt x="1477" y="2298"/>
                </a:lnTo>
                <a:lnTo>
                  <a:pt x="1149" y="2298"/>
                </a:lnTo>
                <a:lnTo>
                  <a:pt x="1149" y="1970"/>
                </a:lnTo>
                <a:lnTo>
                  <a:pt x="821" y="1970"/>
                </a:lnTo>
                <a:close/>
                <a:moveTo>
                  <a:pt x="2955" y="1920"/>
                </a:moveTo>
                <a:lnTo>
                  <a:pt x="2918" y="1924"/>
                </a:lnTo>
                <a:lnTo>
                  <a:pt x="2882" y="1934"/>
                </a:lnTo>
                <a:lnTo>
                  <a:pt x="2848" y="1950"/>
                </a:lnTo>
                <a:lnTo>
                  <a:pt x="2818" y="1971"/>
                </a:lnTo>
                <a:lnTo>
                  <a:pt x="2792" y="1997"/>
                </a:lnTo>
                <a:lnTo>
                  <a:pt x="2771" y="2027"/>
                </a:lnTo>
                <a:lnTo>
                  <a:pt x="2755" y="2061"/>
                </a:lnTo>
                <a:lnTo>
                  <a:pt x="2745" y="2097"/>
                </a:lnTo>
                <a:lnTo>
                  <a:pt x="2741" y="2134"/>
                </a:lnTo>
                <a:lnTo>
                  <a:pt x="2745" y="2172"/>
                </a:lnTo>
                <a:lnTo>
                  <a:pt x="2755" y="2208"/>
                </a:lnTo>
                <a:lnTo>
                  <a:pt x="2771" y="2241"/>
                </a:lnTo>
                <a:lnTo>
                  <a:pt x="2792" y="2271"/>
                </a:lnTo>
                <a:lnTo>
                  <a:pt x="2818" y="2297"/>
                </a:lnTo>
                <a:lnTo>
                  <a:pt x="2848" y="2318"/>
                </a:lnTo>
                <a:lnTo>
                  <a:pt x="2882" y="2334"/>
                </a:lnTo>
                <a:lnTo>
                  <a:pt x="2918" y="2344"/>
                </a:lnTo>
                <a:lnTo>
                  <a:pt x="2955" y="2348"/>
                </a:lnTo>
                <a:lnTo>
                  <a:pt x="2992" y="2344"/>
                </a:lnTo>
                <a:lnTo>
                  <a:pt x="3028" y="2334"/>
                </a:lnTo>
                <a:lnTo>
                  <a:pt x="3062" y="2318"/>
                </a:lnTo>
                <a:lnTo>
                  <a:pt x="3092" y="2297"/>
                </a:lnTo>
                <a:lnTo>
                  <a:pt x="3118" y="2271"/>
                </a:lnTo>
                <a:lnTo>
                  <a:pt x="3139" y="2241"/>
                </a:lnTo>
                <a:lnTo>
                  <a:pt x="3155" y="2208"/>
                </a:lnTo>
                <a:lnTo>
                  <a:pt x="3165" y="2172"/>
                </a:lnTo>
                <a:lnTo>
                  <a:pt x="3169" y="2134"/>
                </a:lnTo>
                <a:lnTo>
                  <a:pt x="3165" y="2097"/>
                </a:lnTo>
                <a:lnTo>
                  <a:pt x="3155" y="2061"/>
                </a:lnTo>
                <a:lnTo>
                  <a:pt x="3139" y="2027"/>
                </a:lnTo>
                <a:lnTo>
                  <a:pt x="3118" y="1997"/>
                </a:lnTo>
                <a:lnTo>
                  <a:pt x="3092" y="1971"/>
                </a:lnTo>
                <a:lnTo>
                  <a:pt x="3062" y="1950"/>
                </a:lnTo>
                <a:lnTo>
                  <a:pt x="3028" y="1934"/>
                </a:lnTo>
                <a:lnTo>
                  <a:pt x="2992" y="1924"/>
                </a:lnTo>
                <a:lnTo>
                  <a:pt x="2955" y="1920"/>
                </a:lnTo>
                <a:close/>
                <a:moveTo>
                  <a:pt x="3776" y="0"/>
                </a:moveTo>
                <a:lnTo>
                  <a:pt x="3808" y="4"/>
                </a:lnTo>
                <a:lnTo>
                  <a:pt x="3839" y="13"/>
                </a:lnTo>
                <a:lnTo>
                  <a:pt x="3868" y="29"/>
                </a:lnTo>
                <a:lnTo>
                  <a:pt x="3891" y="49"/>
                </a:lnTo>
                <a:lnTo>
                  <a:pt x="3911" y="72"/>
                </a:lnTo>
                <a:lnTo>
                  <a:pt x="3927" y="101"/>
                </a:lnTo>
                <a:lnTo>
                  <a:pt x="3936" y="132"/>
                </a:lnTo>
                <a:lnTo>
                  <a:pt x="3940" y="164"/>
                </a:lnTo>
                <a:lnTo>
                  <a:pt x="3939" y="198"/>
                </a:lnTo>
                <a:lnTo>
                  <a:pt x="3936" y="234"/>
                </a:lnTo>
                <a:lnTo>
                  <a:pt x="3931" y="271"/>
                </a:lnTo>
                <a:lnTo>
                  <a:pt x="3924" y="311"/>
                </a:lnTo>
                <a:lnTo>
                  <a:pt x="3914" y="351"/>
                </a:lnTo>
                <a:lnTo>
                  <a:pt x="3903" y="392"/>
                </a:lnTo>
                <a:lnTo>
                  <a:pt x="3888" y="433"/>
                </a:lnTo>
                <a:lnTo>
                  <a:pt x="3870" y="475"/>
                </a:lnTo>
                <a:lnTo>
                  <a:pt x="3850" y="517"/>
                </a:lnTo>
                <a:lnTo>
                  <a:pt x="3828" y="560"/>
                </a:lnTo>
                <a:lnTo>
                  <a:pt x="3802" y="601"/>
                </a:lnTo>
                <a:lnTo>
                  <a:pt x="3772" y="642"/>
                </a:lnTo>
                <a:lnTo>
                  <a:pt x="3740" y="682"/>
                </a:lnTo>
                <a:lnTo>
                  <a:pt x="3704" y="720"/>
                </a:lnTo>
                <a:lnTo>
                  <a:pt x="3664" y="756"/>
                </a:lnTo>
                <a:lnTo>
                  <a:pt x="3620" y="792"/>
                </a:lnTo>
                <a:lnTo>
                  <a:pt x="3573" y="825"/>
                </a:lnTo>
                <a:lnTo>
                  <a:pt x="3522" y="856"/>
                </a:lnTo>
                <a:lnTo>
                  <a:pt x="3466" y="884"/>
                </a:lnTo>
                <a:lnTo>
                  <a:pt x="3406" y="909"/>
                </a:lnTo>
                <a:lnTo>
                  <a:pt x="3343" y="932"/>
                </a:lnTo>
                <a:lnTo>
                  <a:pt x="3274" y="950"/>
                </a:lnTo>
                <a:lnTo>
                  <a:pt x="3202" y="965"/>
                </a:lnTo>
                <a:lnTo>
                  <a:pt x="3124" y="976"/>
                </a:lnTo>
                <a:lnTo>
                  <a:pt x="3042" y="983"/>
                </a:lnTo>
                <a:lnTo>
                  <a:pt x="2955" y="985"/>
                </a:lnTo>
                <a:lnTo>
                  <a:pt x="2877" y="988"/>
                </a:lnTo>
                <a:lnTo>
                  <a:pt x="2803" y="994"/>
                </a:lnTo>
                <a:lnTo>
                  <a:pt x="2734" y="1004"/>
                </a:lnTo>
                <a:lnTo>
                  <a:pt x="2670" y="1017"/>
                </a:lnTo>
                <a:lnTo>
                  <a:pt x="2610" y="1035"/>
                </a:lnTo>
                <a:lnTo>
                  <a:pt x="2556" y="1055"/>
                </a:lnTo>
                <a:lnTo>
                  <a:pt x="2505" y="1078"/>
                </a:lnTo>
                <a:lnTo>
                  <a:pt x="2457" y="1104"/>
                </a:lnTo>
                <a:lnTo>
                  <a:pt x="2414" y="1133"/>
                </a:lnTo>
                <a:lnTo>
                  <a:pt x="2375" y="1164"/>
                </a:lnTo>
                <a:lnTo>
                  <a:pt x="2339" y="1198"/>
                </a:lnTo>
                <a:lnTo>
                  <a:pt x="2307" y="1234"/>
                </a:lnTo>
                <a:lnTo>
                  <a:pt x="2278" y="1272"/>
                </a:lnTo>
                <a:lnTo>
                  <a:pt x="2252" y="1311"/>
                </a:lnTo>
                <a:lnTo>
                  <a:pt x="2230" y="1352"/>
                </a:lnTo>
                <a:lnTo>
                  <a:pt x="2210" y="1394"/>
                </a:lnTo>
                <a:lnTo>
                  <a:pt x="2193" y="1438"/>
                </a:lnTo>
                <a:lnTo>
                  <a:pt x="2179" y="1481"/>
                </a:lnTo>
                <a:lnTo>
                  <a:pt x="2166" y="1526"/>
                </a:lnTo>
                <a:lnTo>
                  <a:pt x="2156" y="1572"/>
                </a:lnTo>
                <a:lnTo>
                  <a:pt x="2148" y="1618"/>
                </a:lnTo>
                <a:lnTo>
                  <a:pt x="2196" y="1603"/>
                </a:lnTo>
                <a:lnTo>
                  <a:pt x="2241" y="1586"/>
                </a:lnTo>
                <a:lnTo>
                  <a:pt x="2285" y="1566"/>
                </a:lnTo>
                <a:lnTo>
                  <a:pt x="2324" y="1545"/>
                </a:lnTo>
                <a:lnTo>
                  <a:pt x="2364" y="1521"/>
                </a:lnTo>
                <a:lnTo>
                  <a:pt x="2403" y="1497"/>
                </a:lnTo>
                <a:lnTo>
                  <a:pt x="2440" y="1474"/>
                </a:lnTo>
                <a:lnTo>
                  <a:pt x="2479" y="1449"/>
                </a:lnTo>
                <a:lnTo>
                  <a:pt x="2517" y="1425"/>
                </a:lnTo>
                <a:lnTo>
                  <a:pt x="2557" y="1403"/>
                </a:lnTo>
                <a:lnTo>
                  <a:pt x="2598" y="1382"/>
                </a:lnTo>
                <a:lnTo>
                  <a:pt x="2641" y="1363"/>
                </a:lnTo>
                <a:lnTo>
                  <a:pt x="2687" y="1346"/>
                </a:lnTo>
                <a:lnTo>
                  <a:pt x="2736" y="1332"/>
                </a:lnTo>
                <a:lnTo>
                  <a:pt x="2788" y="1322"/>
                </a:lnTo>
                <a:lnTo>
                  <a:pt x="2844" y="1316"/>
                </a:lnTo>
                <a:lnTo>
                  <a:pt x="2905" y="1313"/>
                </a:lnTo>
                <a:lnTo>
                  <a:pt x="2956" y="1317"/>
                </a:lnTo>
                <a:lnTo>
                  <a:pt x="3008" y="1327"/>
                </a:lnTo>
                <a:lnTo>
                  <a:pt x="3061" y="1346"/>
                </a:lnTo>
                <a:lnTo>
                  <a:pt x="3115" y="1369"/>
                </a:lnTo>
                <a:lnTo>
                  <a:pt x="3171" y="1400"/>
                </a:lnTo>
                <a:lnTo>
                  <a:pt x="3226" y="1439"/>
                </a:lnTo>
                <a:lnTo>
                  <a:pt x="3282" y="1483"/>
                </a:lnTo>
                <a:lnTo>
                  <a:pt x="3338" y="1531"/>
                </a:lnTo>
                <a:lnTo>
                  <a:pt x="3393" y="1586"/>
                </a:lnTo>
                <a:lnTo>
                  <a:pt x="3447" y="1647"/>
                </a:lnTo>
                <a:lnTo>
                  <a:pt x="3500" y="1713"/>
                </a:lnTo>
                <a:lnTo>
                  <a:pt x="3552" y="1783"/>
                </a:lnTo>
                <a:lnTo>
                  <a:pt x="3602" y="1858"/>
                </a:lnTo>
                <a:lnTo>
                  <a:pt x="3649" y="1938"/>
                </a:lnTo>
                <a:lnTo>
                  <a:pt x="3694" y="2022"/>
                </a:lnTo>
                <a:lnTo>
                  <a:pt x="3736" y="2111"/>
                </a:lnTo>
                <a:lnTo>
                  <a:pt x="3776" y="2203"/>
                </a:lnTo>
                <a:lnTo>
                  <a:pt x="3812" y="2298"/>
                </a:lnTo>
                <a:lnTo>
                  <a:pt x="3843" y="2398"/>
                </a:lnTo>
                <a:lnTo>
                  <a:pt x="3871" y="2501"/>
                </a:lnTo>
                <a:lnTo>
                  <a:pt x="3895" y="2606"/>
                </a:lnTo>
                <a:lnTo>
                  <a:pt x="3914" y="2714"/>
                </a:lnTo>
                <a:lnTo>
                  <a:pt x="3929" y="2824"/>
                </a:lnTo>
                <a:lnTo>
                  <a:pt x="3936" y="2938"/>
                </a:lnTo>
                <a:lnTo>
                  <a:pt x="3940" y="3053"/>
                </a:lnTo>
                <a:lnTo>
                  <a:pt x="3937" y="3133"/>
                </a:lnTo>
                <a:lnTo>
                  <a:pt x="3931" y="3207"/>
                </a:lnTo>
                <a:lnTo>
                  <a:pt x="3921" y="3278"/>
                </a:lnTo>
                <a:lnTo>
                  <a:pt x="3908" y="3343"/>
                </a:lnTo>
                <a:lnTo>
                  <a:pt x="3891" y="3404"/>
                </a:lnTo>
                <a:lnTo>
                  <a:pt x="3871" y="3460"/>
                </a:lnTo>
                <a:lnTo>
                  <a:pt x="3848" y="3511"/>
                </a:lnTo>
                <a:lnTo>
                  <a:pt x="3822" y="3557"/>
                </a:lnTo>
                <a:lnTo>
                  <a:pt x="3794" y="3599"/>
                </a:lnTo>
                <a:lnTo>
                  <a:pt x="3763" y="3637"/>
                </a:lnTo>
                <a:lnTo>
                  <a:pt x="3731" y="3669"/>
                </a:lnTo>
                <a:lnTo>
                  <a:pt x="3696" y="3697"/>
                </a:lnTo>
                <a:lnTo>
                  <a:pt x="3660" y="3721"/>
                </a:lnTo>
                <a:lnTo>
                  <a:pt x="3623" y="3741"/>
                </a:lnTo>
                <a:lnTo>
                  <a:pt x="3584" y="3756"/>
                </a:lnTo>
                <a:lnTo>
                  <a:pt x="3544" y="3767"/>
                </a:lnTo>
                <a:lnTo>
                  <a:pt x="3505" y="3773"/>
                </a:lnTo>
                <a:lnTo>
                  <a:pt x="3464" y="3776"/>
                </a:lnTo>
                <a:lnTo>
                  <a:pt x="3418" y="3773"/>
                </a:lnTo>
                <a:lnTo>
                  <a:pt x="3373" y="3766"/>
                </a:lnTo>
                <a:lnTo>
                  <a:pt x="3330" y="3755"/>
                </a:lnTo>
                <a:lnTo>
                  <a:pt x="3289" y="3740"/>
                </a:lnTo>
                <a:lnTo>
                  <a:pt x="3251" y="3721"/>
                </a:lnTo>
                <a:lnTo>
                  <a:pt x="3212" y="3700"/>
                </a:lnTo>
                <a:lnTo>
                  <a:pt x="3176" y="3675"/>
                </a:lnTo>
                <a:lnTo>
                  <a:pt x="3140" y="3648"/>
                </a:lnTo>
                <a:lnTo>
                  <a:pt x="3105" y="3617"/>
                </a:lnTo>
                <a:lnTo>
                  <a:pt x="3071" y="3586"/>
                </a:lnTo>
                <a:lnTo>
                  <a:pt x="3036" y="3551"/>
                </a:lnTo>
                <a:lnTo>
                  <a:pt x="3001" y="3516"/>
                </a:lnTo>
                <a:lnTo>
                  <a:pt x="2966" y="3479"/>
                </a:lnTo>
                <a:lnTo>
                  <a:pt x="2931" y="3441"/>
                </a:lnTo>
                <a:lnTo>
                  <a:pt x="2895" y="3404"/>
                </a:lnTo>
                <a:lnTo>
                  <a:pt x="2858" y="3365"/>
                </a:lnTo>
                <a:lnTo>
                  <a:pt x="2821" y="3327"/>
                </a:lnTo>
                <a:lnTo>
                  <a:pt x="2781" y="3288"/>
                </a:lnTo>
                <a:lnTo>
                  <a:pt x="2741" y="3251"/>
                </a:lnTo>
                <a:lnTo>
                  <a:pt x="2699" y="3214"/>
                </a:lnTo>
                <a:lnTo>
                  <a:pt x="2654" y="3179"/>
                </a:lnTo>
                <a:lnTo>
                  <a:pt x="2607" y="3145"/>
                </a:lnTo>
                <a:lnTo>
                  <a:pt x="2558" y="3113"/>
                </a:lnTo>
                <a:lnTo>
                  <a:pt x="2506" y="3083"/>
                </a:lnTo>
                <a:lnTo>
                  <a:pt x="2451" y="3056"/>
                </a:lnTo>
                <a:lnTo>
                  <a:pt x="2394" y="3031"/>
                </a:lnTo>
                <a:lnTo>
                  <a:pt x="2333" y="3008"/>
                </a:lnTo>
                <a:lnTo>
                  <a:pt x="2268" y="2990"/>
                </a:lnTo>
                <a:lnTo>
                  <a:pt x="2200" y="2975"/>
                </a:lnTo>
                <a:lnTo>
                  <a:pt x="2128" y="2964"/>
                </a:lnTo>
                <a:lnTo>
                  <a:pt x="2051" y="2957"/>
                </a:lnTo>
                <a:lnTo>
                  <a:pt x="1970" y="2955"/>
                </a:lnTo>
                <a:lnTo>
                  <a:pt x="1889" y="2957"/>
                </a:lnTo>
                <a:lnTo>
                  <a:pt x="1813" y="2964"/>
                </a:lnTo>
                <a:lnTo>
                  <a:pt x="1741" y="2975"/>
                </a:lnTo>
                <a:lnTo>
                  <a:pt x="1673" y="2990"/>
                </a:lnTo>
                <a:lnTo>
                  <a:pt x="1608" y="3008"/>
                </a:lnTo>
                <a:lnTo>
                  <a:pt x="1547" y="3031"/>
                </a:lnTo>
                <a:lnTo>
                  <a:pt x="1489" y="3056"/>
                </a:lnTo>
                <a:lnTo>
                  <a:pt x="1434" y="3083"/>
                </a:lnTo>
                <a:lnTo>
                  <a:pt x="1383" y="3113"/>
                </a:lnTo>
                <a:lnTo>
                  <a:pt x="1333" y="3145"/>
                </a:lnTo>
                <a:lnTo>
                  <a:pt x="1287" y="3179"/>
                </a:lnTo>
                <a:lnTo>
                  <a:pt x="1242" y="3214"/>
                </a:lnTo>
                <a:lnTo>
                  <a:pt x="1200" y="3251"/>
                </a:lnTo>
                <a:lnTo>
                  <a:pt x="1159" y="3288"/>
                </a:lnTo>
                <a:lnTo>
                  <a:pt x="1119" y="3327"/>
                </a:lnTo>
                <a:lnTo>
                  <a:pt x="1082" y="3365"/>
                </a:lnTo>
                <a:lnTo>
                  <a:pt x="1045" y="3404"/>
                </a:lnTo>
                <a:lnTo>
                  <a:pt x="1009" y="3441"/>
                </a:lnTo>
                <a:lnTo>
                  <a:pt x="974" y="3479"/>
                </a:lnTo>
                <a:lnTo>
                  <a:pt x="939" y="3516"/>
                </a:lnTo>
                <a:lnTo>
                  <a:pt x="904" y="3551"/>
                </a:lnTo>
                <a:lnTo>
                  <a:pt x="869" y="3586"/>
                </a:lnTo>
                <a:lnTo>
                  <a:pt x="834" y="3617"/>
                </a:lnTo>
                <a:lnTo>
                  <a:pt x="800" y="3648"/>
                </a:lnTo>
                <a:lnTo>
                  <a:pt x="764" y="3675"/>
                </a:lnTo>
                <a:lnTo>
                  <a:pt x="728" y="3700"/>
                </a:lnTo>
                <a:lnTo>
                  <a:pt x="689" y="3721"/>
                </a:lnTo>
                <a:lnTo>
                  <a:pt x="650" y="3740"/>
                </a:lnTo>
                <a:lnTo>
                  <a:pt x="609" y="3755"/>
                </a:lnTo>
                <a:lnTo>
                  <a:pt x="567" y="3766"/>
                </a:lnTo>
                <a:lnTo>
                  <a:pt x="522" y="3773"/>
                </a:lnTo>
                <a:lnTo>
                  <a:pt x="476" y="3776"/>
                </a:lnTo>
                <a:lnTo>
                  <a:pt x="433" y="3772"/>
                </a:lnTo>
                <a:lnTo>
                  <a:pt x="391" y="3765"/>
                </a:lnTo>
                <a:lnTo>
                  <a:pt x="348" y="3751"/>
                </a:lnTo>
                <a:lnTo>
                  <a:pt x="308" y="3732"/>
                </a:lnTo>
                <a:lnTo>
                  <a:pt x="269" y="3709"/>
                </a:lnTo>
                <a:lnTo>
                  <a:pt x="231" y="3680"/>
                </a:lnTo>
                <a:lnTo>
                  <a:pt x="195" y="3646"/>
                </a:lnTo>
                <a:lnTo>
                  <a:pt x="162" y="3608"/>
                </a:lnTo>
                <a:lnTo>
                  <a:pt x="131" y="3564"/>
                </a:lnTo>
                <a:lnTo>
                  <a:pt x="102" y="3516"/>
                </a:lnTo>
                <a:lnTo>
                  <a:pt x="77" y="3464"/>
                </a:lnTo>
                <a:lnTo>
                  <a:pt x="55" y="3406"/>
                </a:lnTo>
                <a:lnTo>
                  <a:pt x="35" y="3344"/>
                </a:lnTo>
                <a:lnTo>
                  <a:pt x="20" y="3278"/>
                </a:lnTo>
                <a:lnTo>
                  <a:pt x="9" y="3207"/>
                </a:lnTo>
                <a:lnTo>
                  <a:pt x="2" y="3133"/>
                </a:lnTo>
                <a:lnTo>
                  <a:pt x="0" y="3053"/>
                </a:lnTo>
                <a:lnTo>
                  <a:pt x="2" y="2938"/>
                </a:lnTo>
                <a:lnTo>
                  <a:pt x="11" y="2824"/>
                </a:lnTo>
                <a:lnTo>
                  <a:pt x="25" y="2714"/>
                </a:lnTo>
                <a:lnTo>
                  <a:pt x="45" y="2606"/>
                </a:lnTo>
                <a:lnTo>
                  <a:pt x="68" y="2501"/>
                </a:lnTo>
                <a:lnTo>
                  <a:pt x="96" y="2398"/>
                </a:lnTo>
                <a:lnTo>
                  <a:pt x="128" y="2298"/>
                </a:lnTo>
                <a:lnTo>
                  <a:pt x="164" y="2203"/>
                </a:lnTo>
                <a:lnTo>
                  <a:pt x="204" y="2111"/>
                </a:lnTo>
                <a:lnTo>
                  <a:pt x="246" y="2022"/>
                </a:lnTo>
                <a:lnTo>
                  <a:pt x="291" y="1938"/>
                </a:lnTo>
                <a:lnTo>
                  <a:pt x="338" y="1858"/>
                </a:lnTo>
                <a:lnTo>
                  <a:pt x="388" y="1783"/>
                </a:lnTo>
                <a:lnTo>
                  <a:pt x="440" y="1713"/>
                </a:lnTo>
                <a:lnTo>
                  <a:pt x="492" y="1647"/>
                </a:lnTo>
                <a:lnTo>
                  <a:pt x="547" y="1586"/>
                </a:lnTo>
                <a:lnTo>
                  <a:pt x="602" y="1531"/>
                </a:lnTo>
                <a:lnTo>
                  <a:pt x="658" y="1483"/>
                </a:lnTo>
                <a:lnTo>
                  <a:pt x="714" y="1439"/>
                </a:lnTo>
                <a:lnTo>
                  <a:pt x="769" y="1400"/>
                </a:lnTo>
                <a:lnTo>
                  <a:pt x="825" y="1369"/>
                </a:lnTo>
                <a:lnTo>
                  <a:pt x="878" y="1346"/>
                </a:lnTo>
                <a:lnTo>
                  <a:pt x="931" y="1327"/>
                </a:lnTo>
                <a:lnTo>
                  <a:pt x="984" y="1317"/>
                </a:lnTo>
                <a:lnTo>
                  <a:pt x="1033" y="1313"/>
                </a:lnTo>
                <a:lnTo>
                  <a:pt x="1093" y="1315"/>
                </a:lnTo>
                <a:lnTo>
                  <a:pt x="1148" y="1322"/>
                </a:lnTo>
                <a:lnTo>
                  <a:pt x="1200" y="1332"/>
                </a:lnTo>
                <a:lnTo>
                  <a:pt x="1247" y="1344"/>
                </a:lnTo>
                <a:lnTo>
                  <a:pt x="1292" y="1361"/>
                </a:lnTo>
                <a:lnTo>
                  <a:pt x="1334" y="1379"/>
                </a:lnTo>
                <a:lnTo>
                  <a:pt x="1375" y="1400"/>
                </a:lnTo>
                <a:lnTo>
                  <a:pt x="1414" y="1422"/>
                </a:lnTo>
                <a:lnTo>
                  <a:pt x="1451" y="1445"/>
                </a:lnTo>
                <a:lnTo>
                  <a:pt x="1489" y="1469"/>
                </a:lnTo>
                <a:lnTo>
                  <a:pt x="1526" y="1492"/>
                </a:lnTo>
                <a:lnTo>
                  <a:pt x="1563" y="1515"/>
                </a:lnTo>
                <a:lnTo>
                  <a:pt x="1601" y="1538"/>
                </a:lnTo>
                <a:lnTo>
                  <a:pt x="1640" y="1560"/>
                </a:lnTo>
                <a:lnTo>
                  <a:pt x="1680" y="1580"/>
                </a:lnTo>
                <a:lnTo>
                  <a:pt x="1724" y="1598"/>
                </a:lnTo>
                <a:lnTo>
                  <a:pt x="1770" y="1613"/>
                </a:lnTo>
                <a:lnTo>
                  <a:pt x="1818" y="1626"/>
                </a:lnTo>
                <a:lnTo>
                  <a:pt x="1823" y="1586"/>
                </a:lnTo>
                <a:lnTo>
                  <a:pt x="1829" y="1545"/>
                </a:lnTo>
                <a:lnTo>
                  <a:pt x="1838" y="1502"/>
                </a:lnTo>
                <a:lnTo>
                  <a:pt x="1848" y="1459"/>
                </a:lnTo>
                <a:lnTo>
                  <a:pt x="1859" y="1414"/>
                </a:lnTo>
                <a:lnTo>
                  <a:pt x="1873" y="1368"/>
                </a:lnTo>
                <a:lnTo>
                  <a:pt x="1889" y="1322"/>
                </a:lnTo>
                <a:lnTo>
                  <a:pt x="1906" y="1276"/>
                </a:lnTo>
                <a:lnTo>
                  <a:pt x="1928" y="1230"/>
                </a:lnTo>
                <a:lnTo>
                  <a:pt x="1950" y="1184"/>
                </a:lnTo>
                <a:lnTo>
                  <a:pt x="1976" y="1138"/>
                </a:lnTo>
                <a:lnTo>
                  <a:pt x="2003" y="1093"/>
                </a:lnTo>
                <a:lnTo>
                  <a:pt x="2036" y="1049"/>
                </a:lnTo>
                <a:lnTo>
                  <a:pt x="2069" y="1006"/>
                </a:lnTo>
                <a:lnTo>
                  <a:pt x="2107" y="965"/>
                </a:lnTo>
                <a:lnTo>
                  <a:pt x="2148" y="924"/>
                </a:lnTo>
                <a:lnTo>
                  <a:pt x="2193" y="887"/>
                </a:lnTo>
                <a:lnTo>
                  <a:pt x="2241" y="851"/>
                </a:lnTo>
                <a:lnTo>
                  <a:pt x="2293" y="817"/>
                </a:lnTo>
                <a:lnTo>
                  <a:pt x="2349" y="786"/>
                </a:lnTo>
                <a:lnTo>
                  <a:pt x="2409" y="757"/>
                </a:lnTo>
                <a:lnTo>
                  <a:pt x="2472" y="733"/>
                </a:lnTo>
                <a:lnTo>
                  <a:pt x="2541" y="710"/>
                </a:lnTo>
                <a:lnTo>
                  <a:pt x="2614" y="692"/>
                </a:lnTo>
                <a:lnTo>
                  <a:pt x="2692" y="677"/>
                </a:lnTo>
                <a:lnTo>
                  <a:pt x="2775" y="665"/>
                </a:lnTo>
                <a:lnTo>
                  <a:pt x="2862" y="659"/>
                </a:lnTo>
                <a:lnTo>
                  <a:pt x="2955" y="657"/>
                </a:lnTo>
                <a:lnTo>
                  <a:pt x="3027" y="654"/>
                </a:lnTo>
                <a:lnTo>
                  <a:pt x="3093" y="648"/>
                </a:lnTo>
                <a:lnTo>
                  <a:pt x="3155" y="639"/>
                </a:lnTo>
                <a:lnTo>
                  <a:pt x="3211" y="627"/>
                </a:lnTo>
                <a:lnTo>
                  <a:pt x="3262" y="611"/>
                </a:lnTo>
                <a:lnTo>
                  <a:pt x="3309" y="592"/>
                </a:lnTo>
                <a:lnTo>
                  <a:pt x="3352" y="572"/>
                </a:lnTo>
                <a:lnTo>
                  <a:pt x="3390" y="550"/>
                </a:lnTo>
                <a:lnTo>
                  <a:pt x="3425" y="525"/>
                </a:lnTo>
                <a:lnTo>
                  <a:pt x="3455" y="500"/>
                </a:lnTo>
                <a:lnTo>
                  <a:pt x="3482" y="473"/>
                </a:lnTo>
                <a:lnTo>
                  <a:pt x="3506" y="445"/>
                </a:lnTo>
                <a:lnTo>
                  <a:pt x="3527" y="418"/>
                </a:lnTo>
                <a:lnTo>
                  <a:pt x="3544" y="391"/>
                </a:lnTo>
                <a:lnTo>
                  <a:pt x="3559" y="362"/>
                </a:lnTo>
                <a:lnTo>
                  <a:pt x="3572" y="336"/>
                </a:lnTo>
                <a:lnTo>
                  <a:pt x="3583" y="310"/>
                </a:lnTo>
                <a:lnTo>
                  <a:pt x="3592" y="285"/>
                </a:lnTo>
                <a:lnTo>
                  <a:pt x="3598" y="261"/>
                </a:lnTo>
                <a:lnTo>
                  <a:pt x="3603" y="239"/>
                </a:lnTo>
                <a:lnTo>
                  <a:pt x="3607" y="219"/>
                </a:lnTo>
                <a:lnTo>
                  <a:pt x="3609" y="203"/>
                </a:lnTo>
                <a:lnTo>
                  <a:pt x="3610" y="188"/>
                </a:lnTo>
                <a:lnTo>
                  <a:pt x="3612" y="177"/>
                </a:lnTo>
                <a:lnTo>
                  <a:pt x="3612" y="169"/>
                </a:lnTo>
                <a:lnTo>
                  <a:pt x="3612" y="164"/>
                </a:lnTo>
                <a:lnTo>
                  <a:pt x="3615" y="132"/>
                </a:lnTo>
                <a:lnTo>
                  <a:pt x="3625" y="101"/>
                </a:lnTo>
                <a:lnTo>
                  <a:pt x="3640" y="72"/>
                </a:lnTo>
                <a:lnTo>
                  <a:pt x="3660" y="49"/>
                </a:lnTo>
                <a:lnTo>
                  <a:pt x="3684" y="29"/>
                </a:lnTo>
                <a:lnTo>
                  <a:pt x="3711" y="13"/>
                </a:lnTo>
                <a:lnTo>
                  <a:pt x="3742" y="4"/>
                </a:lnTo>
                <a:lnTo>
                  <a:pt x="377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95328" y="2413175"/>
            <a:ext cx="21363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33463" y="4761221"/>
            <a:ext cx="17867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770102" y="1880229"/>
            <a:ext cx="1769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345230" y="4703827"/>
            <a:ext cx="16346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049470" y="3691487"/>
            <a:ext cx="1676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grpSp>
        <p:nvGrpSpPr>
          <p:cNvPr id="27" name="Group 16"/>
          <p:cNvGrpSpPr>
            <a:grpSpLocks noChangeAspect="1"/>
          </p:cNvGrpSpPr>
          <p:nvPr/>
        </p:nvGrpSpPr>
        <p:grpSpPr bwMode="auto">
          <a:xfrm>
            <a:off x="6341923" y="4227346"/>
            <a:ext cx="680323" cy="659163"/>
            <a:chOff x="4008" y="548"/>
            <a:chExt cx="1061" cy="102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4094" y="1013"/>
              <a:ext cx="626" cy="563"/>
            </a:xfrm>
            <a:custGeom>
              <a:avLst/>
              <a:gdLst>
                <a:gd name="T0" fmla="*/ 2008 w 2505"/>
                <a:gd name="T1" fmla="*/ 1797 h 2253"/>
                <a:gd name="T2" fmla="*/ 2165 w 2505"/>
                <a:gd name="T3" fmla="*/ 1779 h 2253"/>
                <a:gd name="T4" fmla="*/ 1084 w 2505"/>
                <a:gd name="T5" fmla="*/ 1077 h 2253"/>
                <a:gd name="T6" fmla="*/ 1378 w 2505"/>
                <a:gd name="T7" fmla="*/ 1591 h 2253"/>
                <a:gd name="T8" fmla="*/ 1655 w 2505"/>
                <a:gd name="T9" fmla="*/ 1629 h 2253"/>
                <a:gd name="T10" fmla="*/ 1572 w 2505"/>
                <a:gd name="T11" fmla="*/ 1347 h 2253"/>
                <a:gd name="T12" fmla="*/ 1109 w 2505"/>
                <a:gd name="T13" fmla="*/ 1020 h 2253"/>
                <a:gd name="T14" fmla="*/ 1166 w 2505"/>
                <a:gd name="T15" fmla="*/ 929 h 2253"/>
                <a:gd name="T16" fmla="*/ 1606 w 2505"/>
                <a:gd name="T17" fmla="*/ 1245 h 2253"/>
                <a:gd name="T18" fmla="*/ 1742 w 2505"/>
                <a:gd name="T19" fmla="*/ 1311 h 2253"/>
                <a:gd name="T20" fmla="*/ 1760 w 2505"/>
                <a:gd name="T21" fmla="*/ 1644 h 2253"/>
                <a:gd name="T22" fmla="*/ 1841 w 2505"/>
                <a:gd name="T23" fmla="*/ 2033 h 2253"/>
                <a:gd name="T24" fmla="*/ 2140 w 2505"/>
                <a:gd name="T25" fmla="*/ 2128 h 2253"/>
                <a:gd name="T26" fmla="*/ 2365 w 2505"/>
                <a:gd name="T27" fmla="*/ 1868 h 2253"/>
                <a:gd name="T28" fmla="*/ 2353 w 2505"/>
                <a:gd name="T29" fmla="*/ 1475 h 2253"/>
                <a:gd name="T30" fmla="*/ 2097 w 2505"/>
                <a:gd name="T31" fmla="*/ 1334 h 2253"/>
                <a:gd name="T32" fmla="*/ 2109 w 2505"/>
                <a:gd name="T33" fmla="*/ 1545 h 2253"/>
                <a:gd name="T34" fmla="*/ 2246 w 2505"/>
                <a:gd name="T35" fmla="*/ 1851 h 2253"/>
                <a:gd name="T36" fmla="*/ 2096 w 2505"/>
                <a:gd name="T37" fmla="*/ 1956 h 2253"/>
                <a:gd name="T38" fmla="*/ 1850 w 2505"/>
                <a:gd name="T39" fmla="*/ 1686 h 2253"/>
                <a:gd name="T40" fmla="*/ 1951 w 2505"/>
                <a:gd name="T41" fmla="*/ 1328 h 2253"/>
                <a:gd name="T42" fmla="*/ 1854 w 2505"/>
                <a:gd name="T43" fmla="*/ 1090 h 2253"/>
                <a:gd name="T44" fmla="*/ 166 w 2505"/>
                <a:gd name="T45" fmla="*/ 300 h 2253"/>
                <a:gd name="T46" fmla="*/ 183 w 2505"/>
                <a:gd name="T47" fmla="*/ 633 h 2253"/>
                <a:gd name="T48" fmla="*/ 435 w 2505"/>
                <a:gd name="T49" fmla="*/ 809 h 2253"/>
                <a:gd name="T50" fmla="*/ 773 w 2505"/>
                <a:gd name="T51" fmla="*/ 1024 h 2253"/>
                <a:gd name="T52" fmla="*/ 706 w 2505"/>
                <a:gd name="T53" fmla="*/ 666 h 2253"/>
                <a:gd name="T54" fmla="*/ 652 w 2505"/>
                <a:gd name="T55" fmla="*/ 136 h 2253"/>
                <a:gd name="T56" fmla="*/ 700 w 2505"/>
                <a:gd name="T57" fmla="*/ 516 h 2253"/>
                <a:gd name="T58" fmla="*/ 1142 w 2505"/>
                <a:gd name="T59" fmla="*/ 577 h 2253"/>
                <a:gd name="T60" fmla="*/ 810 w 2505"/>
                <a:gd name="T61" fmla="*/ 105 h 2253"/>
                <a:gd name="T62" fmla="*/ 1125 w 2505"/>
                <a:gd name="T63" fmla="*/ 333 h 2253"/>
                <a:gd name="T64" fmla="*/ 1643 w 2505"/>
                <a:gd name="T65" fmla="*/ 796 h 2253"/>
                <a:gd name="T66" fmla="*/ 2103 w 2505"/>
                <a:gd name="T67" fmla="*/ 1140 h 2253"/>
                <a:gd name="T68" fmla="*/ 2372 w 2505"/>
                <a:gd name="T69" fmla="*/ 1326 h 2253"/>
                <a:gd name="T70" fmla="*/ 2498 w 2505"/>
                <a:gd name="T71" fmla="*/ 1765 h 2253"/>
                <a:gd name="T72" fmla="*/ 2273 w 2505"/>
                <a:gd name="T73" fmla="*/ 2171 h 2253"/>
                <a:gd name="T74" fmla="*/ 1880 w 2505"/>
                <a:gd name="T75" fmla="*/ 2216 h 2253"/>
                <a:gd name="T76" fmla="*/ 1643 w 2505"/>
                <a:gd name="T77" fmla="*/ 1996 h 2253"/>
                <a:gd name="T78" fmla="*/ 1228 w 2505"/>
                <a:gd name="T79" fmla="*/ 1595 h 2253"/>
                <a:gd name="T80" fmla="*/ 917 w 2505"/>
                <a:gd name="T81" fmla="*/ 1529 h 2253"/>
                <a:gd name="T82" fmla="*/ 797 w 2505"/>
                <a:gd name="T83" fmla="*/ 1892 h 2253"/>
                <a:gd name="T84" fmla="*/ 693 w 2505"/>
                <a:gd name="T85" fmla="*/ 1919 h 2253"/>
                <a:gd name="T86" fmla="*/ 611 w 2505"/>
                <a:gd name="T87" fmla="*/ 1753 h 2253"/>
                <a:gd name="T88" fmla="*/ 750 w 2505"/>
                <a:gd name="T89" fmla="*/ 1455 h 2253"/>
                <a:gd name="T90" fmla="*/ 809 w 2505"/>
                <a:gd name="T91" fmla="*/ 1354 h 2253"/>
                <a:gd name="T92" fmla="*/ 601 w 2505"/>
                <a:gd name="T93" fmla="*/ 1493 h 2253"/>
                <a:gd name="T94" fmla="*/ 423 w 2505"/>
                <a:gd name="T95" fmla="*/ 1744 h 2253"/>
                <a:gd name="T96" fmla="*/ 115 w 2505"/>
                <a:gd name="T97" fmla="*/ 1695 h 2253"/>
                <a:gd name="T98" fmla="*/ 267 w 2505"/>
                <a:gd name="T99" fmla="*/ 1558 h 2253"/>
                <a:gd name="T100" fmla="*/ 473 w 2505"/>
                <a:gd name="T101" fmla="*/ 1383 h 2253"/>
                <a:gd name="T102" fmla="*/ 715 w 2505"/>
                <a:gd name="T103" fmla="*/ 1211 h 2253"/>
                <a:gd name="T104" fmla="*/ 407 w 2505"/>
                <a:gd name="T105" fmla="*/ 918 h 2253"/>
                <a:gd name="T106" fmla="*/ 161 w 2505"/>
                <a:gd name="T107" fmla="*/ 751 h 2253"/>
                <a:gd name="T108" fmla="*/ 18 w 2505"/>
                <a:gd name="T109" fmla="*/ 367 h 2253"/>
                <a:gd name="T110" fmla="*/ 366 w 2505"/>
                <a:gd name="T111" fmla="*/ 189 h 2253"/>
                <a:gd name="T112" fmla="*/ 725 w 2505"/>
                <a:gd name="T113" fmla="*/ 8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5" h="2253">
                  <a:moveTo>
                    <a:pt x="1963" y="1553"/>
                  </a:moveTo>
                  <a:lnTo>
                    <a:pt x="1956" y="1584"/>
                  </a:lnTo>
                  <a:lnTo>
                    <a:pt x="1953" y="1613"/>
                  </a:lnTo>
                  <a:lnTo>
                    <a:pt x="1951" y="1642"/>
                  </a:lnTo>
                  <a:lnTo>
                    <a:pt x="1953" y="1667"/>
                  </a:lnTo>
                  <a:lnTo>
                    <a:pt x="1956" y="1690"/>
                  </a:lnTo>
                  <a:lnTo>
                    <a:pt x="1971" y="1732"/>
                  </a:lnTo>
                  <a:lnTo>
                    <a:pt x="1988" y="1768"/>
                  </a:lnTo>
                  <a:lnTo>
                    <a:pt x="2008" y="1797"/>
                  </a:lnTo>
                  <a:lnTo>
                    <a:pt x="2029" y="1820"/>
                  </a:lnTo>
                  <a:lnTo>
                    <a:pt x="2050" y="1838"/>
                  </a:lnTo>
                  <a:lnTo>
                    <a:pt x="2071" y="1847"/>
                  </a:lnTo>
                  <a:lnTo>
                    <a:pt x="2091" y="1851"/>
                  </a:lnTo>
                  <a:lnTo>
                    <a:pt x="2092" y="1851"/>
                  </a:lnTo>
                  <a:lnTo>
                    <a:pt x="2113" y="1845"/>
                  </a:lnTo>
                  <a:lnTo>
                    <a:pt x="2132" y="1831"/>
                  </a:lnTo>
                  <a:lnTo>
                    <a:pt x="2149" y="1810"/>
                  </a:lnTo>
                  <a:lnTo>
                    <a:pt x="2165" y="1779"/>
                  </a:lnTo>
                  <a:lnTo>
                    <a:pt x="2177" y="1743"/>
                  </a:lnTo>
                  <a:lnTo>
                    <a:pt x="2128" y="1700"/>
                  </a:lnTo>
                  <a:lnTo>
                    <a:pt x="2086" y="1663"/>
                  </a:lnTo>
                  <a:lnTo>
                    <a:pt x="2047" y="1630"/>
                  </a:lnTo>
                  <a:lnTo>
                    <a:pt x="2014" y="1600"/>
                  </a:lnTo>
                  <a:lnTo>
                    <a:pt x="1987" y="1575"/>
                  </a:lnTo>
                  <a:lnTo>
                    <a:pt x="1963" y="1553"/>
                  </a:lnTo>
                  <a:close/>
                  <a:moveTo>
                    <a:pt x="1109" y="1020"/>
                  </a:moveTo>
                  <a:lnTo>
                    <a:pt x="1084" y="1077"/>
                  </a:lnTo>
                  <a:lnTo>
                    <a:pt x="1064" y="1132"/>
                  </a:lnTo>
                  <a:lnTo>
                    <a:pt x="1050" y="1183"/>
                  </a:lnTo>
                  <a:lnTo>
                    <a:pt x="1039" y="1232"/>
                  </a:lnTo>
                  <a:lnTo>
                    <a:pt x="1033" y="1276"/>
                  </a:lnTo>
                  <a:lnTo>
                    <a:pt x="1103" y="1338"/>
                  </a:lnTo>
                  <a:lnTo>
                    <a:pt x="1173" y="1400"/>
                  </a:lnTo>
                  <a:lnTo>
                    <a:pt x="1242" y="1463"/>
                  </a:lnTo>
                  <a:lnTo>
                    <a:pt x="1311" y="1528"/>
                  </a:lnTo>
                  <a:lnTo>
                    <a:pt x="1378" y="1591"/>
                  </a:lnTo>
                  <a:lnTo>
                    <a:pt x="1444" y="1653"/>
                  </a:lnTo>
                  <a:lnTo>
                    <a:pt x="1506" y="1714"/>
                  </a:lnTo>
                  <a:lnTo>
                    <a:pt x="1566" y="1772"/>
                  </a:lnTo>
                  <a:lnTo>
                    <a:pt x="1622" y="1827"/>
                  </a:lnTo>
                  <a:lnTo>
                    <a:pt x="1675" y="1878"/>
                  </a:lnTo>
                  <a:lnTo>
                    <a:pt x="1665" y="1815"/>
                  </a:lnTo>
                  <a:lnTo>
                    <a:pt x="1659" y="1752"/>
                  </a:lnTo>
                  <a:lnTo>
                    <a:pt x="1656" y="1690"/>
                  </a:lnTo>
                  <a:lnTo>
                    <a:pt x="1655" y="1629"/>
                  </a:lnTo>
                  <a:lnTo>
                    <a:pt x="1656" y="1572"/>
                  </a:lnTo>
                  <a:lnTo>
                    <a:pt x="1660" y="1520"/>
                  </a:lnTo>
                  <a:lnTo>
                    <a:pt x="1664" y="1472"/>
                  </a:lnTo>
                  <a:lnTo>
                    <a:pt x="1668" y="1431"/>
                  </a:lnTo>
                  <a:lnTo>
                    <a:pt x="1672" y="1397"/>
                  </a:lnTo>
                  <a:lnTo>
                    <a:pt x="1652" y="1389"/>
                  </a:lnTo>
                  <a:lnTo>
                    <a:pt x="1630" y="1377"/>
                  </a:lnTo>
                  <a:lnTo>
                    <a:pt x="1602" y="1364"/>
                  </a:lnTo>
                  <a:lnTo>
                    <a:pt x="1572" y="1347"/>
                  </a:lnTo>
                  <a:lnTo>
                    <a:pt x="1537" y="1327"/>
                  </a:lnTo>
                  <a:lnTo>
                    <a:pt x="1498" y="1303"/>
                  </a:lnTo>
                  <a:lnTo>
                    <a:pt x="1456" y="1277"/>
                  </a:lnTo>
                  <a:lnTo>
                    <a:pt x="1410" y="1245"/>
                  </a:lnTo>
                  <a:lnTo>
                    <a:pt x="1358" y="1210"/>
                  </a:lnTo>
                  <a:lnTo>
                    <a:pt x="1303" y="1170"/>
                  </a:lnTo>
                  <a:lnTo>
                    <a:pt x="1242" y="1125"/>
                  </a:lnTo>
                  <a:lnTo>
                    <a:pt x="1178" y="1075"/>
                  </a:lnTo>
                  <a:lnTo>
                    <a:pt x="1109" y="1020"/>
                  </a:lnTo>
                  <a:close/>
                  <a:moveTo>
                    <a:pt x="1458" y="782"/>
                  </a:moveTo>
                  <a:lnTo>
                    <a:pt x="1423" y="790"/>
                  </a:lnTo>
                  <a:lnTo>
                    <a:pt x="1385" y="800"/>
                  </a:lnTo>
                  <a:lnTo>
                    <a:pt x="1345" y="813"/>
                  </a:lnTo>
                  <a:lnTo>
                    <a:pt x="1306" y="829"/>
                  </a:lnTo>
                  <a:lnTo>
                    <a:pt x="1267" y="848"/>
                  </a:lnTo>
                  <a:lnTo>
                    <a:pt x="1231" y="871"/>
                  </a:lnTo>
                  <a:lnTo>
                    <a:pt x="1196" y="899"/>
                  </a:lnTo>
                  <a:lnTo>
                    <a:pt x="1166" y="929"/>
                  </a:lnTo>
                  <a:lnTo>
                    <a:pt x="1232" y="983"/>
                  </a:lnTo>
                  <a:lnTo>
                    <a:pt x="1292" y="1030"/>
                  </a:lnTo>
                  <a:lnTo>
                    <a:pt x="1350" y="1074"/>
                  </a:lnTo>
                  <a:lnTo>
                    <a:pt x="1403" y="1112"/>
                  </a:lnTo>
                  <a:lnTo>
                    <a:pt x="1452" y="1146"/>
                  </a:lnTo>
                  <a:lnTo>
                    <a:pt x="1497" y="1177"/>
                  </a:lnTo>
                  <a:lnTo>
                    <a:pt x="1536" y="1203"/>
                  </a:lnTo>
                  <a:lnTo>
                    <a:pt x="1573" y="1226"/>
                  </a:lnTo>
                  <a:lnTo>
                    <a:pt x="1606" y="1245"/>
                  </a:lnTo>
                  <a:lnTo>
                    <a:pt x="1635" y="1261"/>
                  </a:lnTo>
                  <a:lnTo>
                    <a:pt x="1660" y="1274"/>
                  </a:lnTo>
                  <a:lnTo>
                    <a:pt x="1682" y="1286"/>
                  </a:lnTo>
                  <a:lnTo>
                    <a:pt x="1701" y="1294"/>
                  </a:lnTo>
                  <a:lnTo>
                    <a:pt x="1715" y="1301"/>
                  </a:lnTo>
                  <a:lnTo>
                    <a:pt x="1727" y="1306"/>
                  </a:lnTo>
                  <a:lnTo>
                    <a:pt x="1735" y="1309"/>
                  </a:lnTo>
                  <a:lnTo>
                    <a:pt x="1740" y="1310"/>
                  </a:lnTo>
                  <a:lnTo>
                    <a:pt x="1742" y="1311"/>
                  </a:lnTo>
                  <a:lnTo>
                    <a:pt x="1790" y="1322"/>
                  </a:lnTo>
                  <a:lnTo>
                    <a:pt x="1783" y="1371"/>
                  </a:lnTo>
                  <a:lnTo>
                    <a:pt x="1777" y="1401"/>
                  </a:lnTo>
                  <a:lnTo>
                    <a:pt x="1773" y="1435"/>
                  </a:lnTo>
                  <a:lnTo>
                    <a:pt x="1769" y="1472"/>
                  </a:lnTo>
                  <a:lnTo>
                    <a:pt x="1765" y="1512"/>
                  </a:lnTo>
                  <a:lnTo>
                    <a:pt x="1763" y="1554"/>
                  </a:lnTo>
                  <a:lnTo>
                    <a:pt x="1760" y="1599"/>
                  </a:lnTo>
                  <a:lnTo>
                    <a:pt x="1760" y="1644"/>
                  </a:lnTo>
                  <a:lnTo>
                    <a:pt x="1761" y="1691"/>
                  </a:lnTo>
                  <a:lnTo>
                    <a:pt x="1763" y="1737"/>
                  </a:lnTo>
                  <a:lnTo>
                    <a:pt x="1768" y="1783"/>
                  </a:lnTo>
                  <a:lnTo>
                    <a:pt x="1773" y="1830"/>
                  </a:lnTo>
                  <a:lnTo>
                    <a:pt x="1783" y="1874"/>
                  </a:lnTo>
                  <a:lnTo>
                    <a:pt x="1793" y="1918"/>
                  </a:lnTo>
                  <a:lnTo>
                    <a:pt x="1805" y="1959"/>
                  </a:lnTo>
                  <a:lnTo>
                    <a:pt x="1821" y="1997"/>
                  </a:lnTo>
                  <a:lnTo>
                    <a:pt x="1841" y="2033"/>
                  </a:lnTo>
                  <a:lnTo>
                    <a:pt x="1862" y="2063"/>
                  </a:lnTo>
                  <a:lnTo>
                    <a:pt x="1887" y="2091"/>
                  </a:lnTo>
                  <a:lnTo>
                    <a:pt x="1916" y="2113"/>
                  </a:lnTo>
                  <a:lnTo>
                    <a:pt x="1947" y="2130"/>
                  </a:lnTo>
                  <a:lnTo>
                    <a:pt x="1984" y="2142"/>
                  </a:lnTo>
                  <a:lnTo>
                    <a:pt x="2025" y="2147"/>
                  </a:lnTo>
                  <a:lnTo>
                    <a:pt x="2065" y="2146"/>
                  </a:lnTo>
                  <a:lnTo>
                    <a:pt x="2103" y="2140"/>
                  </a:lnTo>
                  <a:lnTo>
                    <a:pt x="2140" y="2128"/>
                  </a:lnTo>
                  <a:lnTo>
                    <a:pt x="2174" y="2110"/>
                  </a:lnTo>
                  <a:lnTo>
                    <a:pt x="2206" y="2089"/>
                  </a:lnTo>
                  <a:lnTo>
                    <a:pt x="2236" y="2064"/>
                  </a:lnTo>
                  <a:lnTo>
                    <a:pt x="2262" y="2038"/>
                  </a:lnTo>
                  <a:lnTo>
                    <a:pt x="2287" y="2009"/>
                  </a:lnTo>
                  <a:lnTo>
                    <a:pt x="2310" y="1977"/>
                  </a:lnTo>
                  <a:lnTo>
                    <a:pt x="2329" y="1946"/>
                  </a:lnTo>
                  <a:lnTo>
                    <a:pt x="2348" y="1909"/>
                  </a:lnTo>
                  <a:lnTo>
                    <a:pt x="2365" y="1868"/>
                  </a:lnTo>
                  <a:lnTo>
                    <a:pt x="2378" y="1827"/>
                  </a:lnTo>
                  <a:lnTo>
                    <a:pt x="2390" y="1783"/>
                  </a:lnTo>
                  <a:lnTo>
                    <a:pt x="2397" y="1739"/>
                  </a:lnTo>
                  <a:lnTo>
                    <a:pt x="2401" y="1694"/>
                  </a:lnTo>
                  <a:lnTo>
                    <a:pt x="2401" y="1648"/>
                  </a:lnTo>
                  <a:lnTo>
                    <a:pt x="2395" y="1603"/>
                  </a:lnTo>
                  <a:lnTo>
                    <a:pt x="2386" y="1559"/>
                  </a:lnTo>
                  <a:lnTo>
                    <a:pt x="2373" y="1516"/>
                  </a:lnTo>
                  <a:lnTo>
                    <a:pt x="2353" y="1475"/>
                  </a:lnTo>
                  <a:lnTo>
                    <a:pt x="2328" y="1435"/>
                  </a:lnTo>
                  <a:lnTo>
                    <a:pt x="2296" y="1398"/>
                  </a:lnTo>
                  <a:lnTo>
                    <a:pt x="2266" y="1369"/>
                  </a:lnTo>
                  <a:lnTo>
                    <a:pt x="2236" y="1347"/>
                  </a:lnTo>
                  <a:lnTo>
                    <a:pt x="2206" y="1331"/>
                  </a:lnTo>
                  <a:lnTo>
                    <a:pt x="2178" y="1322"/>
                  </a:lnTo>
                  <a:lnTo>
                    <a:pt x="2150" y="1319"/>
                  </a:lnTo>
                  <a:lnTo>
                    <a:pt x="2124" y="1323"/>
                  </a:lnTo>
                  <a:lnTo>
                    <a:pt x="2097" y="1334"/>
                  </a:lnTo>
                  <a:lnTo>
                    <a:pt x="2070" y="1354"/>
                  </a:lnTo>
                  <a:lnTo>
                    <a:pt x="2045" y="1380"/>
                  </a:lnTo>
                  <a:lnTo>
                    <a:pt x="2021" y="1410"/>
                  </a:lnTo>
                  <a:lnTo>
                    <a:pt x="2001" y="1445"/>
                  </a:lnTo>
                  <a:lnTo>
                    <a:pt x="2016" y="1459"/>
                  </a:lnTo>
                  <a:lnTo>
                    <a:pt x="2034" y="1475"/>
                  </a:lnTo>
                  <a:lnTo>
                    <a:pt x="2055" y="1495"/>
                  </a:lnTo>
                  <a:lnTo>
                    <a:pt x="2080" y="1518"/>
                  </a:lnTo>
                  <a:lnTo>
                    <a:pt x="2109" y="1545"/>
                  </a:lnTo>
                  <a:lnTo>
                    <a:pt x="2142" y="1574"/>
                  </a:lnTo>
                  <a:lnTo>
                    <a:pt x="2180" y="1607"/>
                  </a:lnTo>
                  <a:lnTo>
                    <a:pt x="2223" y="1644"/>
                  </a:lnTo>
                  <a:lnTo>
                    <a:pt x="2270" y="1683"/>
                  </a:lnTo>
                  <a:lnTo>
                    <a:pt x="2292" y="1703"/>
                  </a:lnTo>
                  <a:lnTo>
                    <a:pt x="2287" y="1733"/>
                  </a:lnTo>
                  <a:lnTo>
                    <a:pt x="2275" y="1779"/>
                  </a:lnTo>
                  <a:lnTo>
                    <a:pt x="2262" y="1818"/>
                  </a:lnTo>
                  <a:lnTo>
                    <a:pt x="2246" y="1851"/>
                  </a:lnTo>
                  <a:lnTo>
                    <a:pt x="2229" y="1878"/>
                  </a:lnTo>
                  <a:lnTo>
                    <a:pt x="2212" y="1899"/>
                  </a:lnTo>
                  <a:lnTo>
                    <a:pt x="2194" y="1918"/>
                  </a:lnTo>
                  <a:lnTo>
                    <a:pt x="2175" y="1931"/>
                  </a:lnTo>
                  <a:lnTo>
                    <a:pt x="2157" y="1940"/>
                  </a:lnTo>
                  <a:lnTo>
                    <a:pt x="2140" y="1948"/>
                  </a:lnTo>
                  <a:lnTo>
                    <a:pt x="2123" y="1952"/>
                  </a:lnTo>
                  <a:lnTo>
                    <a:pt x="2108" y="1955"/>
                  </a:lnTo>
                  <a:lnTo>
                    <a:pt x="2096" y="1956"/>
                  </a:lnTo>
                  <a:lnTo>
                    <a:pt x="2058" y="1952"/>
                  </a:lnTo>
                  <a:lnTo>
                    <a:pt x="2021" y="1940"/>
                  </a:lnTo>
                  <a:lnTo>
                    <a:pt x="1985" y="1921"/>
                  </a:lnTo>
                  <a:lnTo>
                    <a:pt x="1953" y="1893"/>
                  </a:lnTo>
                  <a:lnTo>
                    <a:pt x="1922" y="1857"/>
                  </a:lnTo>
                  <a:lnTo>
                    <a:pt x="1896" y="1816"/>
                  </a:lnTo>
                  <a:lnTo>
                    <a:pt x="1873" y="1770"/>
                  </a:lnTo>
                  <a:lnTo>
                    <a:pt x="1855" y="1717"/>
                  </a:lnTo>
                  <a:lnTo>
                    <a:pt x="1850" y="1686"/>
                  </a:lnTo>
                  <a:lnTo>
                    <a:pt x="1847" y="1652"/>
                  </a:lnTo>
                  <a:lnTo>
                    <a:pt x="1847" y="1613"/>
                  </a:lnTo>
                  <a:lnTo>
                    <a:pt x="1852" y="1572"/>
                  </a:lnTo>
                  <a:lnTo>
                    <a:pt x="1860" y="1530"/>
                  </a:lnTo>
                  <a:lnTo>
                    <a:pt x="1871" y="1488"/>
                  </a:lnTo>
                  <a:lnTo>
                    <a:pt x="1885" y="1446"/>
                  </a:lnTo>
                  <a:lnTo>
                    <a:pt x="1904" y="1405"/>
                  </a:lnTo>
                  <a:lnTo>
                    <a:pt x="1926" y="1365"/>
                  </a:lnTo>
                  <a:lnTo>
                    <a:pt x="1951" y="1328"/>
                  </a:lnTo>
                  <a:lnTo>
                    <a:pt x="1979" y="1294"/>
                  </a:lnTo>
                  <a:lnTo>
                    <a:pt x="2011" y="1265"/>
                  </a:lnTo>
                  <a:lnTo>
                    <a:pt x="2045" y="1241"/>
                  </a:lnTo>
                  <a:lnTo>
                    <a:pt x="2051" y="1239"/>
                  </a:lnTo>
                  <a:lnTo>
                    <a:pt x="2057" y="1236"/>
                  </a:lnTo>
                  <a:lnTo>
                    <a:pt x="2013" y="1204"/>
                  </a:lnTo>
                  <a:lnTo>
                    <a:pt x="1964" y="1170"/>
                  </a:lnTo>
                  <a:lnTo>
                    <a:pt x="1910" y="1132"/>
                  </a:lnTo>
                  <a:lnTo>
                    <a:pt x="1854" y="1090"/>
                  </a:lnTo>
                  <a:lnTo>
                    <a:pt x="1793" y="1045"/>
                  </a:lnTo>
                  <a:lnTo>
                    <a:pt x="1730" y="997"/>
                  </a:lnTo>
                  <a:lnTo>
                    <a:pt x="1664" y="947"/>
                  </a:lnTo>
                  <a:lnTo>
                    <a:pt x="1597" y="895"/>
                  </a:lnTo>
                  <a:lnTo>
                    <a:pt x="1528" y="839"/>
                  </a:lnTo>
                  <a:lnTo>
                    <a:pt x="1458" y="782"/>
                  </a:lnTo>
                  <a:close/>
                  <a:moveTo>
                    <a:pt x="237" y="206"/>
                  </a:moveTo>
                  <a:lnTo>
                    <a:pt x="198" y="254"/>
                  </a:lnTo>
                  <a:lnTo>
                    <a:pt x="166" y="300"/>
                  </a:lnTo>
                  <a:lnTo>
                    <a:pt x="141" y="343"/>
                  </a:lnTo>
                  <a:lnTo>
                    <a:pt x="122" y="386"/>
                  </a:lnTo>
                  <a:lnTo>
                    <a:pt x="111" y="426"/>
                  </a:lnTo>
                  <a:lnTo>
                    <a:pt x="105" y="466"/>
                  </a:lnTo>
                  <a:lnTo>
                    <a:pt x="108" y="503"/>
                  </a:lnTo>
                  <a:lnTo>
                    <a:pt x="116" y="537"/>
                  </a:lnTo>
                  <a:lnTo>
                    <a:pt x="132" y="571"/>
                  </a:lnTo>
                  <a:lnTo>
                    <a:pt x="154" y="603"/>
                  </a:lnTo>
                  <a:lnTo>
                    <a:pt x="183" y="633"/>
                  </a:lnTo>
                  <a:lnTo>
                    <a:pt x="219" y="662"/>
                  </a:lnTo>
                  <a:lnTo>
                    <a:pt x="261" y="689"/>
                  </a:lnTo>
                  <a:lnTo>
                    <a:pt x="271" y="695"/>
                  </a:lnTo>
                  <a:lnTo>
                    <a:pt x="287" y="706"/>
                  </a:lnTo>
                  <a:lnTo>
                    <a:pt x="308" y="719"/>
                  </a:lnTo>
                  <a:lnTo>
                    <a:pt x="333" y="736"/>
                  </a:lnTo>
                  <a:lnTo>
                    <a:pt x="364" y="757"/>
                  </a:lnTo>
                  <a:lnTo>
                    <a:pt x="398" y="781"/>
                  </a:lnTo>
                  <a:lnTo>
                    <a:pt x="435" y="809"/>
                  </a:lnTo>
                  <a:lnTo>
                    <a:pt x="476" y="838"/>
                  </a:lnTo>
                  <a:lnTo>
                    <a:pt x="520" y="870"/>
                  </a:lnTo>
                  <a:lnTo>
                    <a:pt x="566" y="904"/>
                  </a:lnTo>
                  <a:lnTo>
                    <a:pt x="615" y="941"/>
                  </a:lnTo>
                  <a:lnTo>
                    <a:pt x="665" y="979"/>
                  </a:lnTo>
                  <a:lnTo>
                    <a:pt x="718" y="1019"/>
                  </a:lnTo>
                  <a:lnTo>
                    <a:pt x="771" y="1059"/>
                  </a:lnTo>
                  <a:lnTo>
                    <a:pt x="772" y="1042"/>
                  </a:lnTo>
                  <a:lnTo>
                    <a:pt x="773" y="1024"/>
                  </a:lnTo>
                  <a:lnTo>
                    <a:pt x="777" y="1003"/>
                  </a:lnTo>
                  <a:lnTo>
                    <a:pt x="784" y="979"/>
                  </a:lnTo>
                  <a:lnTo>
                    <a:pt x="793" y="953"/>
                  </a:lnTo>
                  <a:lnTo>
                    <a:pt x="805" y="922"/>
                  </a:lnTo>
                  <a:lnTo>
                    <a:pt x="821" y="889"/>
                  </a:lnTo>
                  <a:lnTo>
                    <a:pt x="841" y="852"/>
                  </a:lnTo>
                  <a:lnTo>
                    <a:pt x="866" y="811"/>
                  </a:lnTo>
                  <a:lnTo>
                    <a:pt x="788" y="742"/>
                  </a:lnTo>
                  <a:lnTo>
                    <a:pt x="706" y="666"/>
                  </a:lnTo>
                  <a:lnTo>
                    <a:pt x="620" y="586"/>
                  </a:lnTo>
                  <a:lnTo>
                    <a:pt x="531" y="500"/>
                  </a:lnTo>
                  <a:lnTo>
                    <a:pt x="437" y="408"/>
                  </a:lnTo>
                  <a:lnTo>
                    <a:pt x="339" y="310"/>
                  </a:lnTo>
                  <a:lnTo>
                    <a:pt x="237" y="206"/>
                  </a:lnTo>
                  <a:close/>
                  <a:moveTo>
                    <a:pt x="810" y="105"/>
                  </a:moveTo>
                  <a:lnTo>
                    <a:pt x="755" y="110"/>
                  </a:lnTo>
                  <a:lnTo>
                    <a:pt x="702" y="120"/>
                  </a:lnTo>
                  <a:lnTo>
                    <a:pt x="652" y="136"/>
                  </a:lnTo>
                  <a:lnTo>
                    <a:pt x="607" y="155"/>
                  </a:lnTo>
                  <a:lnTo>
                    <a:pt x="565" y="177"/>
                  </a:lnTo>
                  <a:lnTo>
                    <a:pt x="527" y="200"/>
                  </a:lnTo>
                  <a:lnTo>
                    <a:pt x="493" y="222"/>
                  </a:lnTo>
                  <a:lnTo>
                    <a:pt x="465" y="244"/>
                  </a:lnTo>
                  <a:lnTo>
                    <a:pt x="441" y="264"/>
                  </a:lnTo>
                  <a:lnTo>
                    <a:pt x="531" y="353"/>
                  </a:lnTo>
                  <a:lnTo>
                    <a:pt x="617" y="437"/>
                  </a:lnTo>
                  <a:lnTo>
                    <a:pt x="700" y="516"/>
                  </a:lnTo>
                  <a:lnTo>
                    <a:pt x="779" y="590"/>
                  </a:lnTo>
                  <a:lnTo>
                    <a:pt x="854" y="659"/>
                  </a:lnTo>
                  <a:lnTo>
                    <a:pt x="926" y="724"/>
                  </a:lnTo>
                  <a:lnTo>
                    <a:pt x="960" y="685"/>
                  </a:lnTo>
                  <a:lnTo>
                    <a:pt x="996" y="652"/>
                  </a:lnTo>
                  <a:lnTo>
                    <a:pt x="1033" y="626"/>
                  </a:lnTo>
                  <a:lnTo>
                    <a:pt x="1070" y="604"/>
                  </a:lnTo>
                  <a:lnTo>
                    <a:pt x="1107" y="589"/>
                  </a:lnTo>
                  <a:lnTo>
                    <a:pt x="1142" y="577"/>
                  </a:lnTo>
                  <a:lnTo>
                    <a:pt x="1176" y="569"/>
                  </a:lnTo>
                  <a:lnTo>
                    <a:pt x="1209" y="564"/>
                  </a:lnTo>
                  <a:lnTo>
                    <a:pt x="1140" y="498"/>
                  </a:lnTo>
                  <a:lnTo>
                    <a:pt x="1074" y="432"/>
                  </a:lnTo>
                  <a:lnTo>
                    <a:pt x="1010" y="364"/>
                  </a:lnTo>
                  <a:lnTo>
                    <a:pt x="952" y="298"/>
                  </a:lnTo>
                  <a:lnTo>
                    <a:pt x="898" y="233"/>
                  </a:lnTo>
                  <a:lnTo>
                    <a:pt x="851" y="168"/>
                  </a:lnTo>
                  <a:lnTo>
                    <a:pt x="810" y="105"/>
                  </a:lnTo>
                  <a:close/>
                  <a:moveTo>
                    <a:pt x="842" y="0"/>
                  </a:moveTo>
                  <a:lnTo>
                    <a:pt x="871" y="2"/>
                  </a:lnTo>
                  <a:lnTo>
                    <a:pt x="885" y="27"/>
                  </a:lnTo>
                  <a:lnTo>
                    <a:pt x="916" y="76"/>
                  </a:lnTo>
                  <a:lnTo>
                    <a:pt x="950" y="126"/>
                  </a:lnTo>
                  <a:lnTo>
                    <a:pt x="988" y="176"/>
                  </a:lnTo>
                  <a:lnTo>
                    <a:pt x="1030" y="227"/>
                  </a:lnTo>
                  <a:lnTo>
                    <a:pt x="1076" y="280"/>
                  </a:lnTo>
                  <a:lnTo>
                    <a:pt x="1125" y="333"/>
                  </a:lnTo>
                  <a:lnTo>
                    <a:pt x="1176" y="386"/>
                  </a:lnTo>
                  <a:lnTo>
                    <a:pt x="1231" y="440"/>
                  </a:lnTo>
                  <a:lnTo>
                    <a:pt x="1287" y="492"/>
                  </a:lnTo>
                  <a:lnTo>
                    <a:pt x="1345" y="545"/>
                  </a:lnTo>
                  <a:lnTo>
                    <a:pt x="1403" y="597"/>
                  </a:lnTo>
                  <a:lnTo>
                    <a:pt x="1464" y="648"/>
                  </a:lnTo>
                  <a:lnTo>
                    <a:pt x="1523" y="698"/>
                  </a:lnTo>
                  <a:lnTo>
                    <a:pt x="1584" y="748"/>
                  </a:lnTo>
                  <a:lnTo>
                    <a:pt x="1643" y="796"/>
                  </a:lnTo>
                  <a:lnTo>
                    <a:pt x="1702" y="843"/>
                  </a:lnTo>
                  <a:lnTo>
                    <a:pt x="1760" y="888"/>
                  </a:lnTo>
                  <a:lnTo>
                    <a:pt x="1817" y="930"/>
                  </a:lnTo>
                  <a:lnTo>
                    <a:pt x="1872" y="972"/>
                  </a:lnTo>
                  <a:lnTo>
                    <a:pt x="1924" y="1011"/>
                  </a:lnTo>
                  <a:lnTo>
                    <a:pt x="1974" y="1048"/>
                  </a:lnTo>
                  <a:lnTo>
                    <a:pt x="2020" y="1081"/>
                  </a:lnTo>
                  <a:lnTo>
                    <a:pt x="2063" y="1112"/>
                  </a:lnTo>
                  <a:lnTo>
                    <a:pt x="2103" y="1140"/>
                  </a:lnTo>
                  <a:lnTo>
                    <a:pt x="2138" y="1164"/>
                  </a:lnTo>
                  <a:lnTo>
                    <a:pt x="2169" y="1186"/>
                  </a:lnTo>
                  <a:lnTo>
                    <a:pt x="2195" y="1203"/>
                  </a:lnTo>
                  <a:lnTo>
                    <a:pt x="2216" y="1218"/>
                  </a:lnTo>
                  <a:lnTo>
                    <a:pt x="2231" y="1227"/>
                  </a:lnTo>
                  <a:lnTo>
                    <a:pt x="2263" y="1241"/>
                  </a:lnTo>
                  <a:lnTo>
                    <a:pt x="2299" y="1263"/>
                  </a:lnTo>
                  <a:lnTo>
                    <a:pt x="2335" y="1290"/>
                  </a:lnTo>
                  <a:lnTo>
                    <a:pt x="2372" y="1326"/>
                  </a:lnTo>
                  <a:lnTo>
                    <a:pt x="2408" y="1368"/>
                  </a:lnTo>
                  <a:lnTo>
                    <a:pt x="2439" y="1413"/>
                  </a:lnTo>
                  <a:lnTo>
                    <a:pt x="2462" y="1460"/>
                  </a:lnTo>
                  <a:lnTo>
                    <a:pt x="2481" y="1509"/>
                  </a:lnTo>
                  <a:lnTo>
                    <a:pt x="2494" y="1559"/>
                  </a:lnTo>
                  <a:lnTo>
                    <a:pt x="2502" y="1611"/>
                  </a:lnTo>
                  <a:lnTo>
                    <a:pt x="2505" y="1662"/>
                  </a:lnTo>
                  <a:lnTo>
                    <a:pt x="2503" y="1714"/>
                  </a:lnTo>
                  <a:lnTo>
                    <a:pt x="2498" y="1765"/>
                  </a:lnTo>
                  <a:lnTo>
                    <a:pt x="2489" y="1815"/>
                  </a:lnTo>
                  <a:lnTo>
                    <a:pt x="2477" y="1864"/>
                  </a:lnTo>
                  <a:lnTo>
                    <a:pt x="2461" y="1910"/>
                  </a:lnTo>
                  <a:lnTo>
                    <a:pt x="2441" y="1955"/>
                  </a:lnTo>
                  <a:lnTo>
                    <a:pt x="2420" y="1997"/>
                  </a:lnTo>
                  <a:lnTo>
                    <a:pt x="2389" y="2049"/>
                  </a:lnTo>
                  <a:lnTo>
                    <a:pt x="2353" y="2095"/>
                  </a:lnTo>
                  <a:lnTo>
                    <a:pt x="2314" y="2136"/>
                  </a:lnTo>
                  <a:lnTo>
                    <a:pt x="2273" y="2171"/>
                  </a:lnTo>
                  <a:lnTo>
                    <a:pt x="2229" y="2200"/>
                  </a:lnTo>
                  <a:lnTo>
                    <a:pt x="2184" y="2223"/>
                  </a:lnTo>
                  <a:lnTo>
                    <a:pt x="2137" y="2240"/>
                  </a:lnTo>
                  <a:lnTo>
                    <a:pt x="2088" y="2250"/>
                  </a:lnTo>
                  <a:lnTo>
                    <a:pt x="2039" y="2253"/>
                  </a:lnTo>
                  <a:lnTo>
                    <a:pt x="2000" y="2250"/>
                  </a:lnTo>
                  <a:lnTo>
                    <a:pt x="1960" y="2245"/>
                  </a:lnTo>
                  <a:lnTo>
                    <a:pt x="1918" y="2232"/>
                  </a:lnTo>
                  <a:lnTo>
                    <a:pt x="1880" y="2216"/>
                  </a:lnTo>
                  <a:lnTo>
                    <a:pt x="1846" y="2195"/>
                  </a:lnTo>
                  <a:lnTo>
                    <a:pt x="1816" y="2170"/>
                  </a:lnTo>
                  <a:lnTo>
                    <a:pt x="1788" y="2142"/>
                  </a:lnTo>
                  <a:lnTo>
                    <a:pt x="1775" y="2128"/>
                  </a:lnTo>
                  <a:lnTo>
                    <a:pt x="1756" y="2109"/>
                  </a:lnTo>
                  <a:lnTo>
                    <a:pt x="1734" y="2087"/>
                  </a:lnTo>
                  <a:lnTo>
                    <a:pt x="1707" y="2059"/>
                  </a:lnTo>
                  <a:lnTo>
                    <a:pt x="1677" y="2029"/>
                  </a:lnTo>
                  <a:lnTo>
                    <a:pt x="1643" y="1996"/>
                  </a:lnTo>
                  <a:lnTo>
                    <a:pt x="1606" y="1959"/>
                  </a:lnTo>
                  <a:lnTo>
                    <a:pt x="1566" y="1919"/>
                  </a:lnTo>
                  <a:lnTo>
                    <a:pt x="1524" y="1877"/>
                  </a:lnTo>
                  <a:lnTo>
                    <a:pt x="1480" y="1834"/>
                  </a:lnTo>
                  <a:lnTo>
                    <a:pt x="1432" y="1789"/>
                  </a:lnTo>
                  <a:lnTo>
                    <a:pt x="1383" y="1741"/>
                  </a:lnTo>
                  <a:lnTo>
                    <a:pt x="1333" y="1692"/>
                  </a:lnTo>
                  <a:lnTo>
                    <a:pt x="1282" y="1644"/>
                  </a:lnTo>
                  <a:lnTo>
                    <a:pt x="1228" y="1595"/>
                  </a:lnTo>
                  <a:lnTo>
                    <a:pt x="1175" y="1545"/>
                  </a:lnTo>
                  <a:lnTo>
                    <a:pt x="1121" y="1496"/>
                  </a:lnTo>
                  <a:lnTo>
                    <a:pt x="1066" y="1447"/>
                  </a:lnTo>
                  <a:lnTo>
                    <a:pt x="1012" y="1398"/>
                  </a:lnTo>
                  <a:lnTo>
                    <a:pt x="999" y="1415"/>
                  </a:lnTo>
                  <a:lnTo>
                    <a:pt x="980" y="1438"/>
                  </a:lnTo>
                  <a:lnTo>
                    <a:pt x="960" y="1464"/>
                  </a:lnTo>
                  <a:lnTo>
                    <a:pt x="939" y="1495"/>
                  </a:lnTo>
                  <a:lnTo>
                    <a:pt x="917" y="1529"/>
                  </a:lnTo>
                  <a:lnTo>
                    <a:pt x="895" y="1567"/>
                  </a:lnTo>
                  <a:lnTo>
                    <a:pt x="875" y="1605"/>
                  </a:lnTo>
                  <a:lnTo>
                    <a:pt x="856" y="1648"/>
                  </a:lnTo>
                  <a:lnTo>
                    <a:pt x="842" y="1690"/>
                  </a:lnTo>
                  <a:lnTo>
                    <a:pt x="831" y="1727"/>
                  </a:lnTo>
                  <a:lnTo>
                    <a:pt x="821" y="1768"/>
                  </a:lnTo>
                  <a:lnTo>
                    <a:pt x="812" y="1808"/>
                  </a:lnTo>
                  <a:lnTo>
                    <a:pt x="804" y="1851"/>
                  </a:lnTo>
                  <a:lnTo>
                    <a:pt x="797" y="1892"/>
                  </a:lnTo>
                  <a:lnTo>
                    <a:pt x="790" y="1931"/>
                  </a:lnTo>
                  <a:lnTo>
                    <a:pt x="785" y="1968"/>
                  </a:lnTo>
                  <a:lnTo>
                    <a:pt x="781" y="2001"/>
                  </a:lnTo>
                  <a:lnTo>
                    <a:pt x="777" y="2031"/>
                  </a:lnTo>
                  <a:lnTo>
                    <a:pt x="775" y="2056"/>
                  </a:lnTo>
                  <a:lnTo>
                    <a:pt x="773" y="2075"/>
                  </a:lnTo>
                  <a:lnTo>
                    <a:pt x="772" y="2087"/>
                  </a:lnTo>
                  <a:lnTo>
                    <a:pt x="772" y="2091"/>
                  </a:lnTo>
                  <a:lnTo>
                    <a:pt x="693" y="1919"/>
                  </a:lnTo>
                  <a:lnTo>
                    <a:pt x="578" y="1955"/>
                  </a:lnTo>
                  <a:lnTo>
                    <a:pt x="580" y="1951"/>
                  </a:lnTo>
                  <a:lnTo>
                    <a:pt x="580" y="1939"/>
                  </a:lnTo>
                  <a:lnTo>
                    <a:pt x="582" y="1919"/>
                  </a:lnTo>
                  <a:lnTo>
                    <a:pt x="585" y="1893"/>
                  </a:lnTo>
                  <a:lnTo>
                    <a:pt x="590" y="1863"/>
                  </a:lnTo>
                  <a:lnTo>
                    <a:pt x="595" y="1828"/>
                  </a:lnTo>
                  <a:lnTo>
                    <a:pt x="602" y="1791"/>
                  </a:lnTo>
                  <a:lnTo>
                    <a:pt x="611" y="1753"/>
                  </a:lnTo>
                  <a:lnTo>
                    <a:pt x="620" y="1715"/>
                  </a:lnTo>
                  <a:lnTo>
                    <a:pt x="632" y="1677"/>
                  </a:lnTo>
                  <a:lnTo>
                    <a:pt x="645" y="1640"/>
                  </a:lnTo>
                  <a:lnTo>
                    <a:pt x="661" y="1607"/>
                  </a:lnTo>
                  <a:lnTo>
                    <a:pt x="678" y="1575"/>
                  </a:lnTo>
                  <a:lnTo>
                    <a:pt x="696" y="1543"/>
                  </a:lnTo>
                  <a:lnTo>
                    <a:pt x="714" y="1512"/>
                  </a:lnTo>
                  <a:lnTo>
                    <a:pt x="731" y="1483"/>
                  </a:lnTo>
                  <a:lnTo>
                    <a:pt x="750" y="1455"/>
                  </a:lnTo>
                  <a:lnTo>
                    <a:pt x="765" y="1429"/>
                  </a:lnTo>
                  <a:lnTo>
                    <a:pt x="780" y="1406"/>
                  </a:lnTo>
                  <a:lnTo>
                    <a:pt x="793" y="1386"/>
                  </a:lnTo>
                  <a:lnTo>
                    <a:pt x="804" y="1369"/>
                  </a:lnTo>
                  <a:lnTo>
                    <a:pt x="813" y="1357"/>
                  </a:lnTo>
                  <a:lnTo>
                    <a:pt x="818" y="1350"/>
                  </a:lnTo>
                  <a:lnTo>
                    <a:pt x="819" y="1347"/>
                  </a:lnTo>
                  <a:lnTo>
                    <a:pt x="817" y="1348"/>
                  </a:lnTo>
                  <a:lnTo>
                    <a:pt x="809" y="1354"/>
                  </a:lnTo>
                  <a:lnTo>
                    <a:pt x="796" y="1360"/>
                  </a:lnTo>
                  <a:lnTo>
                    <a:pt x="779" y="1369"/>
                  </a:lnTo>
                  <a:lnTo>
                    <a:pt x="757" y="1381"/>
                  </a:lnTo>
                  <a:lnTo>
                    <a:pt x="735" y="1396"/>
                  </a:lnTo>
                  <a:lnTo>
                    <a:pt x="710" y="1412"/>
                  </a:lnTo>
                  <a:lnTo>
                    <a:pt x="682" y="1430"/>
                  </a:lnTo>
                  <a:lnTo>
                    <a:pt x="656" y="1450"/>
                  </a:lnTo>
                  <a:lnTo>
                    <a:pt x="628" y="1471"/>
                  </a:lnTo>
                  <a:lnTo>
                    <a:pt x="601" y="1493"/>
                  </a:lnTo>
                  <a:lnTo>
                    <a:pt x="576" y="1516"/>
                  </a:lnTo>
                  <a:lnTo>
                    <a:pt x="552" y="1541"/>
                  </a:lnTo>
                  <a:lnTo>
                    <a:pt x="531" y="1565"/>
                  </a:lnTo>
                  <a:lnTo>
                    <a:pt x="511" y="1592"/>
                  </a:lnTo>
                  <a:lnTo>
                    <a:pt x="491" y="1621"/>
                  </a:lnTo>
                  <a:lnTo>
                    <a:pt x="473" y="1652"/>
                  </a:lnTo>
                  <a:lnTo>
                    <a:pt x="454" y="1683"/>
                  </a:lnTo>
                  <a:lnTo>
                    <a:pt x="437" y="1714"/>
                  </a:lnTo>
                  <a:lnTo>
                    <a:pt x="423" y="1744"/>
                  </a:lnTo>
                  <a:lnTo>
                    <a:pt x="408" y="1772"/>
                  </a:lnTo>
                  <a:lnTo>
                    <a:pt x="396" y="1797"/>
                  </a:lnTo>
                  <a:lnTo>
                    <a:pt x="386" y="1820"/>
                  </a:lnTo>
                  <a:lnTo>
                    <a:pt x="377" y="1839"/>
                  </a:lnTo>
                  <a:lnTo>
                    <a:pt x="371" y="1853"/>
                  </a:lnTo>
                  <a:lnTo>
                    <a:pt x="367" y="1863"/>
                  </a:lnTo>
                  <a:lnTo>
                    <a:pt x="366" y="1865"/>
                  </a:lnTo>
                  <a:lnTo>
                    <a:pt x="300" y="1739"/>
                  </a:lnTo>
                  <a:lnTo>
                    <a:pt x="115" y="1695"/>
                  </a:lnTo>
                  <a:lnTo>
                    <a:pt x="117" y="1692"/>
                  </a:lnTo>
                  <a:lnTo>
                    <a:pt x="124" y="1686"/>
                  </a:lnTo>
                  <a:lnTo>
                    <a:pt x="136" y="1675"/>
                  </a:lnTo>
                  <a:lnTo>
                    <a:pt x="151" y="1661"/>
                  </a:lnTo>
                  <a:lnTo>
                    <a:pt x="170" y="1645"/>
                  </a:lnTo>
                  <a:lnTo>
                    <a:pt x="191" y="1625"/>
                  </a:lnTo>
                  <a:lnTo>
                    <a:pt x="215" y="1604"/>
                  </a:lnTo>
                  <a:lnTo>
                    <a:pt x="241" y="1580"/>
                  </a:lnTo>
                  <a:lnTo>
                    <a:pt x="267" y="1558"/>
                  </a:lnTo>
                  <a:lnTo>
                    <a:pt x="295" y="1533"/>
                  </a:lnTo>
                  <a:lnTo>
                    <a:pt x="321" y="1509"/>
                  </a:lnTo>
                  <a:lnTo>
                    <a:pt x="349" y="1485"/>
                  </a:lnTo>
                  <a:lnTo>
                    <a:pt x="375" y="1463"/>
                  </a:lnTo>
                  <a:lnTo>
                    <a:pt x="399" y="1442"/>
                  </a:lnTo>
                  <a:lnTo>
                    <a:pt x="422" y="1423"/>
                  </a:lnTo>
                  <a:lnTo>
                    <a:pt x="443" y="1406"/>
                  </a:lnTo>
                  <a:lnTo>
                    <a:pt x="460" y="1393"/>
                  </a:lnTo>
                  <a:lnTo>
                    <a:pt x="473" y="1383"/>
                  </a:lnTo>
                  <a:lnTo>
                    <a:pt x="491" y="1369"/>
                  </a:lnTo>
                  <a:lnTo>
                    <a:pt x="515" y="1354"/>
                  </a:lnTo>
                  <a:lnTo>
                    <a:pt x="543" y="1335"/>
                  </a:lnTo>
                  <a:lnTo>
                    <a:pt x="572" y="1314"/>
                  </a:lnTo>
                  <a:lnTo>
                    <a:pt x="602" y="1293"/>
                  </a:lnTo>
                  <a:lnTo>
                    <a:pt x="634" y="1272"/>
                  </a:lnTo>
                  <a:lnTo>
                    <a:pt x="663" y="1251"/>
                  </a:lnTo>
                  <a:lnTo>
                    <a:pt x="690" y="1231"/>
                  </a:lnTo>
                  <a:lnTo>
                    <a:pt x="715" y="1211"/>
                  </a:lnTo>
                  <a:lnTo>
                    <a:pt x="736" y="1195"/>
                  </a:lnTo>
                  <a:lnTo>
                    <a:pt x="752" y="1181"/>
                  </a:lnTo>
                  <a:lnTo>
                    <a:pt x="698" y="1137"/>
                  </a:lnTo>
                  <a:lnTo>
                    <a:pt x="645" y="1096"/>
                  </a:lnTo>
                  <a:lnTo>
                    <a:pt x="593" y="1057"/>
                  </a:lnTo>
                  <a:lnTo>
                    <a:pt x="544" y="1019"/>
                  </a:lnTo>
                  <a:lnTo>
                    <a:pt x="495" y="983"/>
                  </a:lnTo>
                  <a:lnTo>
                    <a:pt x="450" y="950"/>
                  </a:lnTo>
                  <a:lnTo>
                    <a:pt x="407" y="918"/>
                  </a:lnTo>
                  <a:lnTo>
                    <a:pt x="367" y="889"/>
                  </a:lnTo>
                  <a:lnTo>
                    <a:pt x="332" y="864"/>
                  </a:lnTo>
                  <a:lnTo>
                    <a:pt x="299" y="842"/>
                  </a:lnTo>
                  <a:lnTo>
                    <a:pt x="271" y="822"/>
                  </a:lnTo>
                  <a:lnTo>
                    <a:pt x="248" y="806"/>
                  </a:lnTo>
                  <a:lnTo>
                    <a:pt x="229" y="794"/>
                  </a:lnTo>
                  <a:lnTo>
                    <a:pt x="216" y="785"/>
                  </a:lnTo>
                  <a:lnTo>
                    <a:pt x="209" y="781"/>
                  </a:lnTo>
                  <a:lnTo>
                    <a:pt x="161" y="751"/>
                  </a:lnTo>
                  <a:lnTo>
                    <a:pt x="118" y="718"/>
                  </a:lnTo>
                  <a:lnTo>
                    <a:pt x="83" y="682"/>
                  </a:lnTo>
                  <a:lnTo>
                    <a:pt x="53" y="644"/>
                  </a:lnTo>
                  <a:lnTo>
                    <a:pt x="30" y="604"/>
                  </a:lnTo>
                  <a:lnTo>
                    <a:pt x="13" y="562"/>
                  </a:lnTo>
                  <a:lnTo>
                    <a:pt x="3" y="517"/>
                  </a:lnTo>
                  <a:lnTo>
                    <a:pt x="0" y="469"/>
                  </a:lnTo>
                  <a:lnTo>
                    <a:pt x="5" y="418"/>
                  </a:lnTo>
                  <a:lnTo>
                    <a:pt x="18" y="367"/>
                  </a:lnTo>
                  <a:lnTo>
                    <a:pt x="38" y="314"/>
                  </a:lnTo>
                  <a:lnTo>
                    <a:pt x="66" y="262"/>
                  </a:lnTo>
                  <a:lnTo>
                    <a:pt x="103" y="206"/>
                  </a:lnTo>
                  <a:lnTo>
                    <a:pt x="146" y="151"/>
                  </a:lnTo>
                  <a:lnTo>
                    <a:pt x="198" y="94"/>
                  </a:lnTo>
                  <a:lnTo>
                    <a:pt x="234" y="55"/>
                  </a:lnTo>
                  <a:lnTo>
                    <a:pt x="273" y="94"/>
                  </a:lnTo>
                  <a:lnTo>
                    <a:pt x="320" y="142"/>
                  </a:lnTo>
                  <a:lnTo>
                    <a:pt x="366" y="189"/>
                  </a:lnTo>
                  <a:lnTo>
                    <a:pt x="390" y="169"/>
                  </a:lnTo>
                  <a:lnTo>
                    <a:pt x="418" y="147"/>
                  </a:lnTo>
                  <a:lnTo>
                    <a:pt x="449" y="123"/>
                  </a:lnTo>
                  <a:lnTo>
                    <a:pt x="486" y="101"/>
                  </a:lnTo>
                  <a:lnTo>
                    <a:pt x="527" y="77"/>
                  </a:lnTo>
                  <a:lnTo>
                    <a:pt x="570" y="56"/>
                  </a:lnTo>
                  <a:lnTo>
                    <a:pt x="619" y="36"/>
                  </a:lnTo>
                  <a:lnTo>
                    <a:pt x="671" y="20"/>
                  </a:lnTo>
                  <a:lnTo>
                    <a:pt x="725" y="8"/>
                  </a:lnTo>
                  <a:lnTo>
                    <a:pt x="783" y="0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4174" y="818"/>
              <a:ext cx="644" cy="335"/>
            </a:xfrm>
            <a:custGeom>
              <a:avLst/>
              <a:gdLst>
                <a:gd name="T0" fmla="*/ 807 w 2578"/>
                <a:gd name="T1" fmla="*/ 0 h 1341"/>
                <a:gd name="T2" fmla="*/ 966 w 2578"/>
                <a:gd name="T3" fmla="*/ 7 h 1341"/>
                <a:gd name="T4" fmla="*/ 1130 w 2578"/>
                <a:gd name="T5" fmla="*/ 24 h 1341"/>
                <a:gd name="T6" fmla="*/ 1299 w 2578"/>
                <a:gd name="T7" fmla="*/ 53 h 1341"/>
                <a:gd name="T8" fmla="*/ 1465 w 2578"/>
                <a:gd name="T9" fmla="*/ 96 h 1341"/>
                <a:gd name="T10" fmla="*/ 1609 w 2578"/>
                <a:gd name="T11" fmla="*/ 146 h 1341"/>
                <a:gd name="T12" fmla="*/ 1746 w 2578"/>
                <a:gd name="T13" fmla="*/ 208 h 1341"/>
                <a:gd name="T14" fmla="*/ 1879 w 2578"/>
                <a:gd name="T15" fmla="*/ 277 h 1341"/>
                <a:gd name="T16" fmla="*/ 2002 w 2578"/>
                <a:gd name="T17" fmla="*/ 350 h 1341"/>
                <a:gd name="T18" fmla="*/ 2118 w 2578"/>
                <a:gd name="T19" fmla="*/ 425 h 1341"/>
                <a:gd name="T20" fmla="*/ 2224 w 2578"/>
                <a:gd name="T21" fmla="*/ 500 h 1341"/>
                <a:gd name="T22" fmla="*/ 2319 w 2578"/>
                <a:gd name="T23" fmla="*/ 571 h 1341"/>
                <a:gd name="T24" fmla="*/ 2400 w 2578"/>
                <a:gd name="T25" fmla="*/ 637 h 1341"/>
                <a:gd name="T26" fmla="*/ 2468 w 2578"/>
                <a:gd name="T27" fmla="*/ 695 h 1341"/>
                <a:gd name="T28" fmla="*/ 2520 w 2578"/>
                <a:gd name="T29" fmla="*/ 743 h 1341"/>
                <a:gd name="T30" fmla="*/ 2557 w 2578"/>
                <a:gd name="T31" fmla="*/ 777 h 1341"/>
                <a:gd name="T32" fmla="*/ 2576 w 2578"/>
                <a:gd name="T33" fmla="*/ 795 h 1341"/>
                <a:gd name="T34" fmla="*/ 2410 w 2578"/>
                <a:gd name="T35" fmla="*/ 1341 h 1341"/>
                <a:gd name="T36" fmla="*/ 2396 w 2578"/>
                <a:gd name="T37" fmla="*/ 1335 h 1341"/>
                <a:gd name="T38" fmla="*/ 2362 w 2578"/>
                <a:gd name="T39" fmla="*/ 1315 h 1341"/>
                <a:gd name="T40" fmla="*/ 2307 w 2578"/>
                <a:gd name="T41" fmla="*/ 1286 h 1341"/>
                <a:gd name="T42" fmla="*/ 2233 w 2578"/>
                <a:gd name="T43" fmla="*/ 1248 h 1341"/>
                <a:gd name="T44" fmla="*/ 2143 w 2578"/>
                <a:gd name="T45" fmla="*/ 1203 h 1341"/>
                <a:gd name="T46" fmla="*/ 2041 w 2578"/>
                <a:gd name="T47" fmla="*/ 1153 h 1341"/>
                <a:gd name="T48" fmla="*/ 1925 w 2578"/>
                <a:gd name="T49" fmla="*/ 1099 h 1341"/>
                <a:gd name="T50" fmla="*/ 1800 w 2578"/>
                <a:gd name="T51" fmla="*/ 1042 h 1341"/>
                <a:gd name="T52" fmla="*/ 1666 w 2578"/>
                <a:gd name="T53" fmla="*/ 985 h 1341"/>
                <a:gd name="T54" fmla="*/ 1529 w 2578"/>
                <a:gd name="T55" fmla="*/ 930 h 1341"/>
                <a:gd name="T56" fmla="*/ 1388 w 2578"/>
                <a:gd name="T57" fmla="*/ 878 h 1341"/>
                <a:gd name="T58" fmla="*/ 1246 w 2578"/>
                <a:gd name="T59" fmla="*/ 831 h 1341"/>
                <a:gd name="T60" fmla="*/ 1081 w 2578"/>
                <a:gd name="T61" fmla="*/ 783 h 1341"/>
                <a:gd name="T62" fmla="*/ 915 w 2578"/>
                <a:gd name="T63" fmla="*/ 741 h 1341"/>
                <a:gd name="T64" fmla="*/ 752 w 2578"/>
                <a:gd name="T65" fmla="*/ 706 h 1341"/>
                <a:gd name="T66" fmla="*/ 594 w 2578"/>
                <a:gd name="T67" fmla="*/ 674 h 1341"/>
                <a:gd name="T68" fmla="*/ 445 w 2578"/>
                <a:gd name="T69" fmla="*/ 649 h 1341"/>
                <a:gd name="T70" fmla="*/ 312 w 2578"/>
                <a:gd name="T71" fmla="*/ 628 h 1341"/>
                <a:gd name="T72" fmla="*/ 197 w 2578"/>
                <a:gd name="T73" fmla="*/ 611 h 1341"/>
                <a:gd name="T74" fmla="*/ 105 w 2578"/>
                <a:gd name="T75" fmla="*/ 599 h 1341"/>
                <a:gd name="T76" fmla="*/ 39 w 2578"/>
                <a:gd name="T77" fmla="*/ 592 h 1341"/>
                <a:gd name="T78" fmla="*/ 4 w 2578"/>
                <a:gd name="T79" fmla="*/ 588 h 1341"/>
                <a:gd name="T80" fmla="*/ 166 w 2578"/>
                <a:gd name="T81" fmla="*/ 54 h 1341"/>
                <a:gd name="T82" fmla="*/ 183 w 2578"/>
                <a:gd name="T83" fmla="*/ 52 h 1341"/>
                <a:gd name="T84" fmla="*/ 230 w 2578"/>
                <a:gd name="T85" fmla="*/ 42 h 1341"/>
                <a:gd name="T86" fmla="*/ 305 w 2578"/>
                <a:gd name="T87" fmla="*/ 32 h 1341"/>
                <a:gd name="T88" fmla="*/ 404 w 2578"/>
                <a:gd name="T89" fmla="*/ 19 h 1341"/>
                <a:gd name="T90" fmla="*/ 523 w 2578"/>
                <a:gd name="T91" fmla="*/ 8 h 1341"/>
                <a:gd name="T92" fmla="*/ 659 w 2578"/>
                <a:gd name="T93" fmla="*/ 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78" h="1341">
                  <a:moveTo>
                    <a:pt x="731" y="0"/>
                  </a:moveTo>
                  <a:lnTo>
                    <a:pt x="807" y="0"/>
                  </a:lnTo>
                  <a:lnTo>
                    <a:pt x="885" y="3"/>
                  </a:lnTo>
                  <a:lnTo>
                    <a:pt x="966" y="7"/>
                  </a:lnTo>
                  <a:lnTo>
                    <a:pt x="1047" y="13"/>
                  </a:lnTo>
                  <a:lnTo>
                    <a:pt x="1130" y="24"/>
                  </a:lnTo>
                  <a:lnTo>
                    <a:pt x="1215" y="36"/>
                  </a:lnTo>
                  <a:lnTo>
                    <a:pt x="1299" y="53"/>
                  </a:lnTo>
                  <a:lnTo>
                    <a:pt x="1382" y="73"/>
                  </a:lnTo>
                  <a:lnTo>
                    <a:pt x="1465" y="96"/>
                  </a:lnTo>
                  <a:lnTo>
                    <a:pt x="1537" y="120"/>
                  </a:lnTo>
                  <a:lnTo>
                    <a:pt x="1609" y="146"/>
                  </a:lnTo>
                  <a:lnTo>
                    <a:pt x="1678" y="177"/>
                  </a:lnTo>
                  <a:lnTo>
                    <a:pt x="1746" y="208"/>
                  </a:lnTo>
                  <a:lnTo>
                    <a:pt x="1813" y="241"/>
                  </a:lnTo>
                  <a:lnTo>
                    <a:pt x="1879" y="277"/>
                  </a:lnTo>
                  <a:lnTo>
                    <a:pt x="1942" y="313"/>
                  </a:lnTo>
                  <a:lnTo>
                    <a:pt x="2002" y="350"/>
                  </a:lnTo>
                  <a:lnTo>
                    <a:pt x="2062" y="386"/>
                  </a:lnTo>
                  <a:lnTo>
                    <a:pt x="2118" y="425"/>
                  </a:lnTo>
                  <a:lnTo>
                    <a:pt x="2172" y="462"/>
                  </a:lnTo>
                  <a:lnTo>
                    <a:pt x="2224" y="500"/>
                  </a:lnTo>
                  <a:lnTo>
                    <a:pt x="2273" y="535"/>
                  </a:lnTo>
                  <a:lnTo>
                    <a:pt x="2319" y="571"/>
                  </a:lnTo>
                  <a:lnTo>
                    <a:pt x="2361" y="605"/>
                  </a:lnTo>
                  <a:lnTo>
                    <a:pt x="2400" y="637"/>
                  </a:lnTo>
                  <a:lnTo>
                    <a:pt x="2436" y="667"/>
                  </a:lnTo>
                  <a:lnTo>
                    <a:pt x="2468" y="695"/>
                  </a:lnTo>
                  <a:lnTo>
                    <a:pt x="2497" y="720"/>
                  </a:lnTo>
                  <a:lnTo>
                    <a:pt x="2520" y="743"/>
                  </a:lnTo>
                  <a:lnTo>
                    <a:pt x="2541" y="761"/>
                  </a:lnTo>
                  <a:lnTo>
                    <a:pt x="2557" y="777"/>
                  </a:lnTo>
                  <a:lnTo>
                    <a:pt x="2569" y="789"/>
                  </a:lnTo>
                  <a:lnTo>
                    <a:pt x="2576" y="795"/>
                  </a:lnTo>
                  <a:lnTo>
                    <a:pt x="2578" y="798"/>
                  </a:lnTo>
                  <a:lnTo>
                    <a:pt x="2410" y="1341"/>
                  </a:lnTo>
                  <a:lnTo>
                    <a:pt x="2406" y="1339"/>
                  </a:lnTo>
                  <a:lnTo>
                    <a:pt x="2396" y="1335"/>
                  </a:lnTo>
                  <a:lnTo>
                    <a:pt x="2382" y="1327"/>
                  </a:lnTo>
                  <a:lnTo>
                    <a:pt x="2362" y="1315"/>
                  </a:lnTo>
                  <a:lnTo>
                    <a:pt x="2337" y="1302"/>
                  </a:lnTo>
                  <a:lnTo>
                    <a:pt x="2307" y="1286"/>
                  </a:lnTo>
                  <a:lnTo>
                    <a:pt x="2273" y="1267"/>
                  </a:lnTo>
                  <a:lnTo>
                    <a:pt x="2233" y="1248"/>
                  </a:lnTo>
                  <a:lnTo>
                    <a:pt x="2191" y="1227"/>
                  </a:lnTo>
                  <a:lnTo>
                    <a:pt x="2143" y="1203"/>
                  </a:lnTo>
                  <a:lnTo>
                    <a:pt x="2093" y="1178"/>
                  </a:lnTo>
                  <a:lnTo>
                    <a:pt x="2041" y="1153"/>
                  </a:lnTo>
                  <a:lnTo>
                    <a:pt x="1984" y="1125"/>
                  </a:lnTo>
                  <a:lnTo>
                    <a:pt x="1925" y="1099"/>
                  </a:lnTo>
                  <a:lnTo>
                    <a:pt x="1863" y="1070"/>
                  </a:lnTo>
                  <a:lnTo>
                    <a:pt x="1800" y="1042"/>
                  </a:lnTo>
                  <a:lnTo>
                    <a:pt x="1734" y="1013"/>
                  </a:lnTo>
                  <a:lnTo>
                    <a:pt x="1666" y="985"/>
                  </a:lnTo>
                  <a:lnTo>
                    <a:pt x="1598" y="958"/>
                  </a:lnTo>
                  <a:lnTo>
                    <a:pt x="1529" y="930"/>
                  </a:lnTo>
                  <a:lnTo>
                    <a:pt x="1458" y="903"/>
                  </a:lnTo>
                  <a:lnTo>
                    <a:pt x="1388" y="878"/>
                  </a:lnTo>
                  <a:lnTo>
                    <a:pt x="1317" y="853"/>
                  </a:lnTo>
                  <a:lnTo>
                    <a:pt x="1246" y="831"/>
                  </a:lnTo>
                  <a:lnTo>
                    <a:pt x="1164" y="806"/>
                  </a:lnTo>
                  <a:lnTo>
                    <a:pt x="1081" y="783"/>
                  </a:lnTo>
                  <a:lnTo>
                    <a:pt x="998" y="762"/>
                  </a:lnTo>
                  <a:lnTo>
                    <a:pt x="915" y="741"/>
                  </a:lnTo>
                  <a:lnTo>
                    <a:pt x="832" y="723"/>
                  </a:lnTo>
                  <a:lnTo>
                    <a:pt x="752" y="706"/>
                  </a:lnTo>
                  <a:lnTo>
                    <a:pt x="672" y="690"/>
                  </a:lnTo>
                  <a:lnTo>
                    <a:pt x="594" y="674"/>
                  </a:lnTo>
                  <a:lnTo>
                    <a:pt x="518" y="661"/>
                  </a:lnTo>
                  <a:lnTo>
                    <a:pt x="445" y="649"/>
                  </a:lnTo>
                  <a:lnTo>
                    <a:pt x="377" y="637"/>
                  </a:lnTo>
                  <a:lnTo>
                    <a:pt x="312" y="628"/>
                  </a:lnTo>
                  <a:lnTo>
                    <a:pt x="251" y="619"/>
                  </a:lnTo>
                  <a:lnTo>
                    <a:pt x="197" y="611"/>
                  </a:lnTo>
                  <a:lnTo>
                    <a:pt x="147" y="605"/>
                  </a:lnTo>
                  <a:lnTo>
                    <a:pt x="105" y="599"/>
                  </a:lnTo>
                  <a:lnTo>
                    <a:pt x="68" y="595"/>
                  </a:lnTo>
                  <a:lnTo>
                    <a:pt x="39" y="592"/>
                  </a:lnTo>
                  <a:lnTo>
                    <a:pt x="17" y="590"/>
                  </a:lnTo>
                  <a:lnTo>
                    <a:pt x="4" y="588"/>
                  </a:lnTo>
                  <a:lnTo>
                    <a:pt x="0" y="587"/>
                  </a:lnTo>
                  <a:lnTo>
                    <a:pt x="166" y="54"/>
                  </a:lnTo>
                  <a:lnTo>
                    <a:pt x="170" y="54"/>
                  </a:lnTo>
                  <a:lnTo>
                    <a:pt x="183" y="52"/>
                  </a:lnTo>
                  <a:lnTo>
                    <a:pt x="203" y="48"/>
                  </a:lnTo>
                  <a:lnTo>
                    <a:pt x="230" y="42"/>
                  </a:lnTo>
                  <a:lnTo>
                    <a:pt x="265" y="37"/>
                  </a:lnTo>
                  <a:lnTo>
                    <a:pt x="305" y="32"/>
                  </a:lnTo>
                  <a:lnTo>
                    <a:pt x="352" y="25"/>
                  </a:lnTo>
                  <a:lnTo>
                    <a:pt x="404" y="19"/>
                  </a:lnTo>
                  <a:lnTo>
                    <a:pt x="461" y="13"/>
                  </a:lnTo>
                  <a:lnTo>
                    <a:pt x="523" y="8"/>
                  </a:lnTo>
                  <a:lnTo>
                    <a:pt x="589" y="4"/>
                  </a:lnTo>
                  <a:lnTo>
                    <a:pt x="659" y="1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" name="Freeform 20"/>
            <p:cNvSpPr>
              <a:spLocks noEditPoints="1"/>
            </p:cNvSpPr>
            <p:nvPr/>
          </p:nvSpPr>
          <p:spPr bwMode="auto">
            <a:xfrm>
              <a:off x="4008" y="548"/>
              <a:ext cx="1061" cy="764"/>
            </a:xfrm>
            <a:custGeom>
              <a:avLst/>
              <a:gdLst>
                <a:gd name="T0" fmla="*/ 3814 w 4244"/>
                <a:gd name="T1" fmla="*/ 1677 h 3054"/>
                <a:gd name="T2" fmla="*/ 3762 w 4244"/>
                <a:gd name="T3" fmla="*/ 1722 h 3054"/>
                <a:gd name="T4" fmla="*/ 3749 w 4244"/>
                <a:gd name="T5" fmla="*/ 1792 h 3054"/>
                <a:gd name="T6" fmla="*/ 3780 w 4244"/>
                <a:gd name="T7" fmla="*/ 1854 h 3054"/>
                <a:gd name="T8" fmla="*/ 3846 w 4244"/>
                <a:gd name="T9" fmla="*/ 1882 h 3054"/>
                <a:gd name="T10" fmla="*/ 3912 w 4244"/>
                <a:gd name="T11" fmla="*/ 1864 h 3054"/>
                <a:gd name="T12" fmla="*/ 3954 w 4244"/>
                <a:gd name="T13" fmla="*/ 1808 h 3054"/>
                <a:gd name="T14" fmla="*/ 3951 w 4244"/>
                <a:gd name="T15" fmla="*/ 1738 h 3054"/>
                <a:gd name="T16" fmla="*/ 3907 w 4244"/>
                <a:gd name="T17" fmla="*/ 1685 h 3054"/>
                <a:gd name="T18" fmla="*/ 3933 w 4244"/>
                <a:gd name="T19" fmla="*/ 1461 h 3054"/>
                <a:gd name="T20" fmla="*/ 3886 w 4244"/>
                <a:gd name="T21" fmla="*/ 1467 h 3054"/>
                <a:gd name="T22" fmla="*/ 3959 w 4244"/>
                <a:gd name="T23" fmla="*/ 1585 h 3054"/>
                <a:gd name="T24" fmla="*/ 3976 w 4244"/>
                <a:gd name="T25" fmla="*/ 1529 h 3054"/>
                <a:gd name="T26" fmla="*/ 3983 w 4244"/>
                <a:gd name="T27" fmla="*/ 1489 h 3054"/>
                <a:gd name="T28" fmla="*/ 3961 w 4244"/>
                <a:gd name="T29" fmla="*/ 1465 h 3054"/>
                <a:gd name="T30" fmla="*/ 2449 w 4244"/>
                <a:gd name="T31" fmla="*/ 0 h 3054"/>
                <a:gd name="T32" fmla="*/ 3781 w 4244"/>
                <a:gd name="T33" fmla="*/ 1355 h 3054"/>
                <a:gd name="T34" fmla="*/ 3899 w 4244"/>
                <a:gd name="T35" fmla="*/ 1343 h 3054"/>
                <a:gd name="T36" fmla="*/ 4003 w 4244"/>
                <a:gd name="T37" fmla="*/ 1357 h 3054"/>
                <a:gd name="T38" fmla="*/ 4065 w 4244"/>
                <a:gd name="T39" fmla="*/ 1392 h 3054"/>
                <a:gd name="T40" fmla="*/ 4094 w 4244"/>
                <a:gd name="T41" fmla="*/ 1441 h 3054"/>
                <a:gd name="T42" fmla="*/ 4099 w 4244"/>
                <a:gd name="T43" fmla="*/ 1495 h 3054"/>
                <a:gd name="T44" fmla="*/ 4090 w 4244"/>
                <a:gd name="T45" fmla="*/ 1548 h 3054"/>
                <a:gd name="T46" fmla="*/ 4077 w 4244"/>
                <a:gd name="T47" fmla="*/ 1589 h 3054"/>
                <a:gd name="T48" fmla="*/ 4066 w 4244"/>
                <a:gd name="T49" fmla="*/ 1610 h 3054"/>
                <a:gd name="T50" fmla="*/ 4244 w 4244"/>
                <a:gd name="T51" fmla="*/ 1883 h 3054"/>
                <a:gd name="T52" fmla="*/ 3892 w 4244"/>
                <a:gd name="T53" fmla="*/ 2719 h 3054"/>
                <a:gd name="T54" fmla="*/ 3382 w 4244"/>
                <a:gd name="T55" fmla="*/ 2927 h 3054"/>
                <a:gd name="T56" fmla="*/ 3639 w 4244"/>
                <a:gd name="T57" fmla="*/ 2612 h 3054"/>
                <a:gd name="T58" fmla="*/ 3676 w 4244"/>
                <a:gd name="T59" fmla="*/ 2495 h 3054"/>
                <a:gd name="T60" fmla="*/ 3726 w 4244"/>
                <a:gd name="T61" fmla="*/ 2335 h 3054"/>
                <a:gd name="T62" fmla="*/ 3783 w 4244"/>
                <a:gd name="T63" fmla="*/ 2151 h 3054"/>
                <a:gd name="T64" fmla="*/ 3842 w 4244"/>
                <a:gd name="T65" fmla="*/ 1961 h 3054"/>
                <a:gd name="T66" fmla="*/ 3397 w 4244"/>
                <a:gd name="T67" fmla="*/ 1853 h 3054"/>
                <a:gd name="T68" fmla="*/ 3361 w 4244"/>
                <a:gd name="T69" fmla="*/ 1818 h 3054"/>
                <a:gd name="T70" fmla="*/ 3285 w 4244"/>
                <a:gd name="T71" fmla="*/ 1750 h 3054"/>
                <a:gd name="T72" fmla="*/ 3174 w 4244"/>
                <a:gd name="T73" fmla="*/ 1655 h 3054"/>
                <a:gd name="T74" fmla="*/ 3032 w 4244"/>
                <a:gd name="T75" fmla="*/ 1544 h 3054"/>
                <a:gd name="T76" fmla="*/ 2863 w 4244"/>
                <a:gd name="T77" fmla="*/ 1424 h 3054"/>
                <a:gd name="T78" fmla="*/ 2671 w 4244"/>
                <a:gd name="T79" fmla="*/ 1304 h 3054"/>
                <a:gd name="T80" fmla="*/ 2460 w 4244"/>
                <a:gd name="T81" fmla="*/ 1193 h 3054"/>
                <a:gd name="T82" fmla="*/ 2236 w 4244"/>
                <a:gd name="T83" fmla="*/ 1099 h 3054"/>
                <a:gd name="T84" fmla="*/ 1988 w 4244"/>
                <a:gd name="T85" fmla="*/ 1028 h 3054"/>
                <a:gd name="T86" fmla="*/ 1731 w 4244"/>
                <a:gd name="T87" fmla="*/ 985 h 3054"/>
                <a:gd name="T88" fmla="*/ 1484 w 4244"/>
                <a:gd name="T89" fmla="*/ 968 h 3054"/>
                <a:gd name="T90" fmla="*/ 1252 w 4244"/>
                <a:gd name="T91" fmla="*/ 968 h 3054"/>
                <a:gd name="T92" fmla="*/ 1050 w 4244"/>
                <a:gd name="T93" fmla="*/ 979 h 3054"/>
                <a:gd name="T94" fmla="*/ 885 w 4244"/>
                <a:gd name="T95" fmla="*/ 998 h 3054"/>
                <a:gd name="T96" fmla="*/ 771 w 4244"/>
                <a:gd name="T97" fmla="*/ 1015 h 3054"/>
                <a:gd name="T98" fmla="*/ 714 w 4244"/>
                <a:gd name="T99" fmla="*/ 1026 h 3054"/>
                <a:gd name="T100" fmla="*/ 0 w 4244"/>
                <a:gd name="T101" fmla="*/ 540 h 3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44" h="3054">
                  <a:moveTo>
                    <a:pt x="3860" y="1671"/>
                  </a:moveTo>
                  <a:lnTo>
                    <a:pt x="3837" y="1672"/>
                  </a:lnTo>
                  <a:lnTo>
                    <a:pt x="3814" y="1677"/>
                  </a:lnTo>
                  <a:lnTo>
                    <a:pt x="3793" y="1688"/>
                  </a:lnTo>
                  <a:lnTo>
                    <a:pt x="3776" y="1703"/>
                  </a:lnTo>
                  <a:lnTo>
                    <a:pt x="3762" y="1722"/>
                  </a:lnTo>
                  <a:lnTo>
                    <a:pt x="3751" y="1744"/>
                  </a:lnTo>
                  <a:lnTo>
                    <a:pt x="3747" y="1768"/>
                  </a:lnTo>
                  <a:lnTo>
                    <a:pt x="3749" y="1792"/>
                  </a:lnTo>
                  <a:lnTo>
                    <a:pt x="3754" y="1816"/>
                  </a:lnTo>
                  <a:lnTo>
                    <a:pt x="3766" y="1835"/>
                  </a:lnTo>
                  <a:lnTo>
                    <a:pt x="3780" y="1854"/>
                  </a:lnTo>
                  <a:lnTo>
                    <a:pt x="3799" y="1867"/>
                  </a:lnTo>
                  <a:lnTo>
                    <a:pt x="3821" y="1878"/>
                  </a:lnTo>
                  <a:lnTo>
                    <a:pt x="3846" y="1882"/>
                  </a:lnTo>
                  <a:lnTo>
                    <a:pt x="3870" y="1882"/>
                  </a:lnTo>
                  <a:lnTo>
                    <a:pt x="3892" y="1875"/>
                  </a:lnTo>
                  <a:lnTo>
                    <a:pt x="3912" y="1864"/>
                  </a:lnTo>
                  <a:lnTo>
                    <a:pt x="3930" y="1849"/>
                  </a:lnTo>
                  <a:lnTo>
                    <a:pt x="3945" y="1830"/>
                  </a:lnTo>
                  <a:lnTo>
                    <a:pt x="3954" y="1808"/>
                  </a:lnTo>
                  <a:lnTo>
                    <a:pt x="3958" y="1784"/>
                  </a:lnTo>
                  <a:lnTo>
                    <a:pt x="3958" y="1760"/>
                  </a:lnTo>
                  <a:lnTo>
                    <a:pt x="3951" y="1738"/>
                  </a:lnTo>
                  <a:lnTo>
                    <a:pt x="3941" y="1717"/>
                  </a:lnTo>
                  <a:lnTo>
                    <a:pt x="3926" y="1700"/>
                  </a:lnTo>
                  <a:lnTo>
                    <a:pt x="3907" y="1685"/>
                  </a:lnTo>
                  <a:lnTo>
                    <a:pt x="3884" y="1674"/>
                  </a:lnTo>
                  <a:lnTo>
                    <a:pt x="3860" y="1671"/>
                  </a:lnTo>
                  <a:close/>
                  <a:moveTo>
                    <a:pt x="3933" y="1461"/>
                  </a:moveTo>
                  <a:lnTo>
                    <a:pt x="3918" y="1462"/>
                  </a:lnTo>
                  <a:lnTo>
                    <a:pt x="3901" y="1463"/>
                  </a:lnTo>
                  <a:lnTo>
                    <a:pt x="3886" y="1467"/>
                  </a:lnTo>
                  <a:lnTo>
                    <a:pt x="3870" y="1471"/>
                  </a:lnTo>
                  <a:lnTo>
                    <a:pt x="3855" y="1475"/>
                  </a:lnTo>
                  <a:lnTo>
                    <a:pt x="3959" y="1585"/>
                  </a:lnTo>
                  <a:lnTo>
                    <a:pt x="3967" y="1562"/>
                  </a:lnTo>
                  <a:lnTo>
                    <a:pt x="3972" y="1544"/>
                  </a:lnTo>
                  <a:lnTo>
                    <a:pt x="3976" y="1529"/>
                  </a:lnTo>
                  <a:lnTo>
                    <a:pt x="3979" y="1522"/>
                  </a:lnTo>
                  <a:lnTo>
                    <a:pt x="3983" y="1503"/>
                  </a:lnTo>
                  <a:lnTo>
                    <a:pt x="3983" y="1489"/>
                  </a:lnTo>
                  <a:lnTo>
                    <a:pt x="3978" y="1478"/>
                  </a:lnTo>
                  <a:lnTo>
                    <a:pt x="3971" y="1470"/>
                  </a:lnTo>
                  <a:lnTo>
                    <a:pt x="3961" y="1465"/>
                  </a:lnTo>
                  <a:lnTo>
                    <a:pt x="3947" y="1462"/>
                  </a:lnTo>
                  <a:lnTo>
                    <a:pt x="3933" y="1461"/>
                  </a:lnTo>
                  <a:close/>
                  <a:moveTo>
                    <a:pt x="2449" y="0"/>
                  </a:moveTo>
                  <a:lnTo>
                    <a:pt x="3756" y="1371"/>
                  </a:lnTo>
                  <a:lnTo>
                    <a:pt x="3767" y="1362"/>
                  </a:lnTo>
                  <a:lnTo>
                    <a:pt x="3781" y="1355"/>
                  </a:lnTo>
                  <a:lnTo>
                    <a:pt x="3801" y="1350"/>
                  </a:lnTo>
                  <a:lnTo>
                    <a:pt x="3853" y="1345"/>
                  </a:lnTo>
                  <a:lnTo>
                    <a:pt x="3899" y="1343"/>
                  </a:lnTo>
                  <a:lnTo>
                    <a:pt x="3938" y="1345"/>
                  </a:lnTo>
                  <a:lnTo>
                    <a:pt x="3972" y="1349"/>
                  </a:lnTo>
                  <a:lnTo>
                    <a:pt x="4003" y="1357"/>
                  </a:lnTo>
                  <a:lnTo>
                    <a:pt x="4028" y="1366"/>
                  </a:lnTo>
                  <a:lnTo>
                    <a:pt x="4048" y="1378"/>
                  </a:lnTo>
                  <a:lnTo>
                    <a:pt x="4065" y="1392"/>
                  </a:lnTo>
                  <a:lnTo>
                    <a:pt x="4078" y="1407"/>
                  </a:lnTo>
                  <a:lnTo>
                    <a:pt x="4087" y="1424"/>
                  </a:lnTo>
                  <a:lnTo>
                    <a:pt x="4094" y="1441"/>
                  </a:lnTo>
                  <a:lnTo>
                    <a:pt x="4098" y="1458"/>
                  </a:lnTo>
                  <a:lnTo>
                    <a:pt x="4099" y="1477"/>
                  </a:lnTo>
                  <a:lnTo>
                    <a:pt x="4099" y="1495"/>
                  </a:lnTo>
                  <a:lnTo>
                    <a:pt x="4098" y="1514"/>
                  </a:lnTo>
                  <a:lnTo>
                    <a:pt x="4095" y="1531"/>
                  </a:lnTo>
                  <a:lnTo>
                    <a:pt x="4090" y="1548"/>
                  </a:lnTo>
                  <a:lnTo>
                    <a:pt x="4086" y="1562"/>
                  </a:lnTo>
                  <a:lnTo>
                    <a:pt x="4081" y="1577"/>
                  </a:lnTo>
                  <a:lnTo>
                    <a:pt x="4077" y="1589"/>
                  </a:lnTo>
                  <a:lnTo>
                    <a:pt x="4073" y="1598"/>
                  </a:lnTo>
                  <a:lnTo>
                    <a:pt x="4069" y="1606"/>
                  </a:lnTo>
                  <a:lnTo>
                    <a:pt x="4066" y="1610"/>
                  </a:lnTo>
                  <a:lnTo>
                    <a:pt x="4066" y="1612"/>
                  </a:lnTo>
                  <a:lnTo>
                    <a:pt x="4046" y="1674"/>
                  </a:lnTo>
                  <a:lnTo>
                    <a:pt x="4244" y="1883"/>
                  </a:lnTo>
                  <a:lnTo>
                    <a:pt x="3965" y="1937"/>
                  </a:lnTo>
                  <a:lnTo>
                    <a:pt x="3735" y="2670"/>
                  </a:lnTo>
                  <a:lnTo>
                    <a:pt x="3892" y="2719"/>
                  </a:lnTo>
                  <a:lnTo>
                    <a:pt x="3788" y="3054"/>
                  </a:lnTo>
                  <a:lnTo>
                    <a:pt x="3617" y="2855"/>
                  </a:lnTo>
                  <a:lnTo>
                    <a:pt x="3382" y="2927"/>
                  </a:lnTo>
                  <a:lnTo>
                    <a:pt x="3488" y="2592"/>
                  </a:lnTo>
                  <a:lnTo>
                    <a:pt x="3631" y="2637"/>
                  </a:lnTo>
                  <a:lnTo>
                    <a:pt x="3639" y="2612"/>
                  </a:lnTo>
                  <a:lnTo>
                    <a:pt x="3650" y="2579"/>
                  </a:lnTo>
                  <a:lnTo>
                    <a:pt x="3662" y="2540"/>
                  </a:lnTo>
                  <a:lnTo>
                    <a:pt x="3676" y="2495"/>
                  </a:lnTo>
                  <a:lnTo>
                    <a:pt x="3692" y="2446"/>
                  </a:lnTo>
                  <a:lnTo>
                    <a:pt x="3708" y="2392"/>
                  </a:lnTo>
                  <a:lnTo>
                    <a:pt x="3726" y="2335"/>
                  </a:lnTo>
                  <a:lnTo>
                    <a:pt x="3745" y="2276"/>
                  </a:lnTo>
                  <a:lnTo>
                    <a:pt x="3763" y="2214"/>
                  </a:lnTo>
                  <a:lnTo>
                    <a:pt x="3783" y="2151"/>
                  </a:lnTo>
                  <a:lnTo>
                    <a:pt x="3803" y="2087"/>
                  </a:lnTo>
                  <a:lnTo>
                    <a:pt x="3822" y="2023"/>
                  </a:lnTo>
                  <a:lnTo>
                    <a:pt x="3842" y="1961"/>
                  </a:lnTo>
                  <a:lnTo>
                    <a:pt x="3337" y="2058"/>
                  </a:lnTo>
                  <a:lnTo>
                    <a:pt x="3399" y="1855"/>
                  </a:lnTo>
                  <a:lnTo>
                    <a:pt x="3397" y="1853"/>
                  </a:lnTo>
                  <a:lnTo>
                    <a:pt x="3390" y="1846"/>
                  </a:lnTo>
                  <a:lnTo>
                    <a:pt x="3378" y="1834"/>
                  </a:lnTo>
                  <a:lnTo>
                    <a:pt x="3361" y="1818"/>
                  </a:lnTo>
                  <a:lnTo>
                    <a:pt x="3340" y="1798"/>
                  </a:lnTo>
                  <a:lnTo>
                    <a:pt x="3315" y="1776"/>
                  </a:lnTo>
                  <a:lnTo>
                    <a:pt x="3285" y="1750"/>
                  </a:lnTo>
                  <a:lnTo>
                    <a:pt x="3252" y="1721"/>
                  </a:lnTo>
                  <a:lnTo>
                    <a:pt x="3215" y="1689"/>
                  </a:lnTo>
                  <a:lnTo>
                    <a:pt x="3174" y="1655"/>
                  </a:lnTo>
                  <a:lnTo>
                    <a:pt x="3131" y="1619"/>
                  </a:lnTo>
                  <a:lnTo>
                    <a:pt x="3083" y="1582"/>
                  </a:lnTo>
                  <a:lnTo>
                    <a:pt x="3032" y="1544"/>
                  </a:lnTo>
                  <a:lnTo>
                    <a:pt x="2978" y="1504"/>
                  </a:lnTo>
                  <a:lnTo>
                    <a:pt x="2922" y="1463"/>
                  </a:lnTo>
                  <a:lnTo>
                    <a:pt x="2863" y="1424"/>
                  </a:lnTo>
                  <a:lnTo>
                    <a:pt x="2801" y="1383"/>
                  </a:lnTo>
                  <a:lnTo>
                    <a:pt x="2737" y="1343"/>
                  </a:lnTo>
                  <a:lnTo>
                    <a:pt x="2671" y="1304"/>
                  </a:lnTo>
                  <a:lnTo>
                    <a:pt x="2602" y="1266"/>
                  </a:lnTo>
                  <a:lnTo>
                    <a:pt x="2532" y="1227"/>
                  </a:lnTo>
                  <a:lnTo>
                    <a:pt x="2460" y="1193"/>
                  </a:lnTo>
                  <a:lnTo>
                    <a:pt x="2387" y="1159"/>
                  </a:lnTo>
                  <a:lnTo>
                    <a:pt x="2312" y="1127"/>
                  </a:lnTo>
                  <a:lnTo>
                    <a:pt x="2236" y="1099"/>
                  </a:lnTo>
                  <a:lnTo>
                    <a:pt x="2158" y="1073"/>
                  </a:lnTo>
                  <a:lnTo>
                    <a:pt x="2074" y="1048"/>
                  </a:lnTo>
                  <a:lnTo>
                    <a:pt x="1988" y="1028"/>
                  </a:lnTo>
                  <a:lnTo>
                    <a:pt x="1903" y="1010"/>
                  </a:lnTo>
                  <a:lnTo>
                    <a:pt x="1817" y="997"/>
                  </a:lnTo>
                  <a:lnTo>
                    <a:pt x="1731" y="985"/>
                  </a:lnTo>
                  <a:lnTo>
                    <a:pt x="1647" y="977"/>
                  </a:lnTo>
                  <a:lnTo>
                    <a:pt x="1564" y="970"/>
                  </a:lnTo>
                  <a:lnTo>
                    <a:pt x="1484" y="968"/>
                  </a:lnTo>
                  <a:lnTo>
                    <a:pt x="1403" y="966"/>
                  </a:lnTo>
                  <a:lnTo>
                    <a:pt x="1327" y="966"/>
                  </a:lnTo>
                  <a:lnTo>
                    <a:pt x="1252" y="968"/>
                  </a:lnTo>
                  <a:lnTo>
                    <a:pt x="1181" y="970"/>
                  </a:lnTo>
                  <a:lnTo>
                    <a:pt x="1113" y="976"/>
                  </a:lnTo>
                  <a:lnTo>
                    <a:pt x="1050" y="979"/>
                  </a:lnTo>
                  <a:lnTo>
                    <a:pt x="991" y="986"/>
                  </a:lnTo>
                  <a:lnTo>
                    <a:pt x="935" y="991"/>
                  </a:lnTo>
                  <a:lnTo>
                    <a:pt x="885" y="998"/>
                  </a:lnTo>
                  <a:lnTo>
                    <a:pt x="842" y="1005"/>
                  </a:lnTo>
                  <a:lnTo>
                    <a:pt x="802" y="1010"/>
                  </a:lnTo>
                  <a:lnTo>
                    <a:pt x="771" y="1015"/>
                  </a:lnTo>
                  <a:lnTo>
                    <a:pt x="744" y="1020"/>
                  </a:lnTo>
                  <a:lnTo>
                    <a:pt x="726" y="1023"/>
                  </a:lnTo>
                  <a:lnTo>
                    <a:pt x="714" y="1026"/>
                  </a:lnTo>
                  <a:lnTo>
                    <a:pt x="710" y="1027"/>
                  </a:lnTo>
                  <a:lnTo>
                    <a:pt x="673" y="1142"/>
                  </a:lnTo>
                  <a:lnTo>
                    <a:pt x="0" y="540"/>
                  </a:lnTo>
                  <a:lnTo>
                    <a:pt x="24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7764194" y="3458438"/>
            <a:ext cx="731520" cy="640080"/>
          </a:xfrm>
          <a:custGeom>
            <a:avLst/>
            <a:gdLst>
              <a:gd name="T0" fmla="*/ 2706 w 4229"/>
              <a:gd name="T1" fmla="*/ 2437 h 4218"/>
              <a:gd name="T2" fmla="*/ 2794 w 4229"/>
              <a:gd name="T3" fmla="*/ 2548 h 4218"/>
              <a:gd name="T4" fmla="*/ 2803 w 4229"/>
              <a:gd name="T5" fmla="*/ 2786 h 4218"/>
              <a:gd name="T6" fmla="*/ 2736 w 4229"/>
              <a:gd name="T7" fmla="*/ 2919 h 4218"/>
              <a:gd name="T8" fmla="*/ 2611 w 4229"/>
              <a:gd name="T9" fmla="*/ 2958 h 4218"/>
              <a:gd name="T10" fmla="*/ 2488 w 4229"/>
              <a:gd name="T11" fmla="*/ 2917 h 4218"/>
              <a:gd name="T12" fmla="*/ 2416 w 4229"/>
              <a:gd name="T13" fmla="*/ 2784 h 4218"/>
              <a:gd name="T14" fmla="*/ 2425 w 4229"/>
              <a:gd name="T15" fmla="*/ 2548 h 4218"/>
              <a:gd name="T16" fmla="*/ 2511 w 4229"/>
              <a:gd name="T17" fmla="*/ 2437 h 4218"/>
              <a:gd name="T18" fmla="*/ 2609 w 4229"/>
              <a:gd name="T19" fmla="*/ 2209 h 4218"/>
              <a:gd name="T20" fmla="*/ 2407 w 4229"/>
              <a:gd name="T21" fmla="*/ 2249 h 4218"/>
              <a:gd name="T22" fmla="*/ 2255 w 4229"/>
              <a:gd name="T23" fmla="*/ 2372 h 4218"/>
              <a:gd name="T24" fmla="*/ 2176 w 4229"/>
              <a:gd name="T25" fmla="*/ 2573 h 4218"/>
              <a:gd name="T26" fmla="*/ 2187 w 4229"/>
              <a:gd name="T27" fmla="*/ 2854 h 4218"/>
              <a:gd name="T28" fmla="*/ 2291 w 4229"/>
              <a:gd name="T29" fmla="*/ 3042 h 4218"/>
              <a:gd name="T30" fmla="*/ 2452 w 4229"/>
              <a:gd name="T31" fmla="*/ 3141 h 4218"/>
              <a:gd name="T32" fmla="*/ 2667 w 4229"/>
              <a:gd name="T33" fmla="*/ 3162 h 4218"/>
              <a:gd name="T34" fmla="*/ 2855 w 4229"/>
              <a:gd name="T35" fmla="*/ 3102 h 4218"/>
              <a:gd name="T36" fmla="*/ 2993 w 4229"/>
              <a:gd name="T37" fmla="*/ 2956 h 4218"/>
              <a:gd name="T38" fmla="*/ 3045 w 4229"/>
              <a:gd name="T39" fmla="*/ 2741 h 4218"/>
              <a:gd name="T40" fmla="*/ 3016 w 4229"/>
              <a:gd name="T41" fmla="*/ 2466 h 4218"/>
              <a:gd name="T42" fmla="*/ 2894 w 4229"/>
              <a:gd name="T43" fmla="*/ 2298 h 4218"/>
              <a:gd name="T44" fmla="*/ 2718 w 4229"/>
              <a:gd name="T45" fmla="*/ 2219 h 4218"/>
              <a:gd name="T46" fmla="*/ 1518 w 4229"/>
              <a:gd name="T47" fmla="*/ 2879 h 4218"/>
              <a:gd name="T48" fmla="*/ 1621 w 4229"/>
              <a:gd name="T49" fmla="*/ 1260 h 4218"/>
              <a:gd name="T50" fmla="*/ 1743 w 4229"/>
              <a:gd name="T51" fmla="*/ 1300 h 4218"/>
              <a:gd name="T52" fmla="*/ 1813 w 4229"/>
              <a:gd name="T53" fmla="*/ 1434 h 4218"/>
              <a:gd name="T54" fmla="*/ 1804 w 4229"/>
              <a:gd name="T55" fmla="*/ 1671 h 4218"/>
              <a:gd name="T56" fmla="*/ 1719 w 4229"/>
              <a:gd name="T57" fmla="*/ 1780 h 4218"/>
              <a:gd name="T58" fmla="*/ 1587 w 4229"/>
              <a:gd name="T59" fmla="*/ 1800 h 4218"/>
              <a:gd name="T60" fmla="*/ 1476 w 4229"/>
              <a:gd name="T61" fmla="*/ 1739 h 4218"/>
              <a:gd name="T62" fmla="*/ 1424 w 4229"/>
              <a:gd name="T63" fmla="*/ 1587 h 4218"/>
              <a:gd name="T64" fmla="*/ 1453 w 4229"/>
              <a:gd name="T65" fmla="*/ 1357 h 4218"/>
              <a:gd name="T66" fmla="*/ 1552 w 4229"/>
              <a:gd name="T67" fmla="*/ 1270 h 4218"/>
              <a:gd name="T68" fmla="*/ 1565 w 4229"/>
              <a:gd name="T69" fmla="*/ 1057 h 4218"/>
              <a:gd name="T70" fmla="*/ 1376 w 4229"/>
              <a:gd name="T71" fmla="*/ 1117 h 4218"/>
              <a:gd name="T72" fmla="*/ 1236 w 4229"/>
              <a:gd name="T73" fmla="*/ 1264 h 4218"/>
              <a:gd name="T74" fmla="*/ 1186 w 4229"/>
              <a:gd name="T75" fmla="*/ 1478 h 4218"/>
              <a:gd name="T76" fmla="*/ 1214 w 4229"/>
              <a:gd name="T77" fmla="*/ 1752 h 4218"/>
              <a:gd name="T78" fmla="*/ 1338 w 4229"/>
              <a:gd name="T79" fmla="*/ 1919 h 4218"/>
              <a:gd name="T80" fmla="*/ 1514 w 4229"/>
              <a:gd name="T81" fmla="*/ 1997 h 4218"/>
              <a:gd name="T82" fmla="*/ 1730 w 4229"/>
              <a:gd name="T83" fmla="*/ 1997 h 4218"/>
              <a:gd name="T84" fmla="*/ 1904 w 4229"/>
              <a:gd name="T85" fmla="*/ 1919 h 4218"/>
              <a:gd name="T86" fmla="*/ 2027 w 4229"/>
              <a:gd name="T87" fmla="*/ 1752 h 4218"/>
              <a:gd name="T88" fmla="*/ 2057 w 4229"/>
              <a:gd name="T89" fmla="*/ 1478 h 4218"/>
              <a:gd name="T90" fmla="*/ 2005 w 4229"/>
              <a:gd name="T91" fmla="*/ 1262 h 4218"/>
              <a:gd name="T92" fmla="*/ 1867 w 4229"/>
              <a:gd name="T93" fmla="*/ 1116 h 4218"/>
              <a:gd name="T94" fmla="*/ 1677 w 4229"/>
              <a:gd name="T95" fmla="*/ 1057 h 4218"/>
              <a:gd name="T96" fmla="*/ 2531 w 4229"/>
              <a:gd name="T97" fmla="*/ 564 h 4218"/>
              <a:gd name="T98" fmla="*/ 3664 w 4229"/>
              <a:gd name="T99" fmla="*/ 1695 h 4218"/>
              <a:gd name="T100" fmla="*/ 3249 w 4229"/>
              <a:gd name="T101" fmla="*/ 3239 h 4218"/>
              <a:gd name="T102" fmla="*/ 1700 w 4229"/>
              <a:gd name="T103" fmla="*/ 3654 h 4218"/>
              <a:gd name="T104" fmla="*/ 566 w 4229"/>
              <a:gd name="T105" fmla="*/ 2523 h 4218"/>
              <a:gd name="T106" fmla="*/ 981 w 4229"/>
              <a:gd name="T107" fmla="*/ 978 h 4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29" h="4218">
                <a:moveTo>
                  <a:pt x="2609" y="2414"/>
                </a:moveTo>
                <a:lnTo>
                  <a:pt x="2645" y="2416"/>
                </a:lnTo>
                <a:lnTo>
                  <a:pt x="2678" y="2424"/>
                </a:lnTo>
                <a:lnTo>
                  <a:pt x="2706" y="2437"/>
                </a:lnTo>
                <a:lnTo>
                  <a:pt x="2732" y="2455"/>
                </a:lnTo>
                <a:lnTo>
                  <a:pt x="2754" y="2477"/>
                </a:lnTo>
                <a:lnTo>
                  <a:pt x="2777" y="2511"/>
                </a:lnTo>
                <a:lnTo>
                  <a:pt x="2794" y="2548"/>
                </a:lnTo>
                <a:lnTo>
                  <a:pt x="2803" y="2588"/>
                </a:lnTo>
                <a:lnTo>
                  <a:pt x="2807" y="2631"/>
                </a:lnTo>
                <a:lnTo>
                  <a:pt x="2807" y="2741"/>
                </a:lnTo>
                <a:lnTo>
                  <a:pt x="2803" y="2786"/>
                </a:lnTo>
                <a:lnTo>
                  <a:pt x="2794" y="2827"/>
                </a:lnTo>
                <a:lnTo>
                  <a:pt x="2779" y="2863"/>
                </a:lnTo>
                <a:lnTo>
                  <a:pt x="2758" y="2897"/>
                </a:lnTo>
                <a:lnTo>
                  <a:pt x="2736" y="2919"/>
                </a:lnTo>
                <a:lnTo>
                  <a:pt x="2711" y="2936"/>
                </a:lnTo>
                <a:lnTo>
                  <a:pt x="2682" y="2947"/>
                </a:lnTo>
                <a:lnTo>
                  <a:pt x="2649" y="2955"/>
                </a:lnTo>
                <a:lnTo>
                  <a:pt x="2611" y="2958"/>
                </a:lnTo>
                <a:lnTo>
                  <a:pt x="2576" y="2955"/>
                </a:lnTo>
                <a:lnTo>
                  <a:pt x="2544" y="2947"/>
                </a:lnTo>
                <a:lnTo>
                  <a:pt x="2514" y="2934"/>
                </a:lnTo>
                <a:lnTo>
                  <a:pt x="2488" y="2917"/>
                </a:lnTo>
                <a:lnTo>
                  <a:pt x="2465" y="2894"/>
                </a:lnTo>
                <a:lnTo>
                  <a:pt x="2442" y="2860"/>
                </a:lnTo>
                <a:lnTo>
                  <a:pt x="2425" y="2824"/>
                </a:lnTo>
                <a:lnTo>
                  <a:pt x="2416" y="2784"/>
                </a:lnTo>
                <a:lnTo>
                  <a:pt x="2412" y="2741"/>
                </a:lnTo>
                <a:lnTo>
                  <a:pt x="2412" y="2631"/>
                </a:lnTo>
                <a:lnTo>
                  <a:pt x="2416" y="2588"/>
                </a:lnTo>
                <a:lnTo>
                  <a:pt x="2425" y="2548"/>
                </a:lnTo>
                <a:lnTo>
                  <a:pt x="2441" y="2511"/>
                </a:lnTo>
                <a:lnTo>
                  <a:pt x="2463" y="2477"/>
                </a:lnTo>
                <a:lnTo>
                  <a:pt x="2485" y="2455"/>
                </a:lnTo>
                <a:lnTo>
                  <a:pt x="2511" y="2437"/>
                </a:lnTo>
                <a:lnTo>
                  <a:pt x="2540" y="2424"/>
                </a:lnTo>
                <a:lnTo>
                  <a:pt x="2572" y="2416"/>
                </a:lnTo>
                <a:lnTo>
                  <a:pt x="2609" y="2414"/>
                </a:lnTo>
                <a:close/>
                <a:moveTo>
                  <a:pt x="2609" y="2209"/>
                </a:moveTo>
                <a:lnTo>
                  <a:pt x="2553" y="2211"/>
                </a:lnTo>
                <a:lnTo>
                  <a:pt x="2501" y="2219"/>
                </a:lnTo>
                <a:lnTo>
                  <a:pt x="2452" y="2231"/>
                </a:lnTo>
                <a:lnTo>
                  <a:pt x="2407" y="2249"/>
                </a:lnTo>
                <a:lnTo>
                  <a:pt x="2365" y="2271"/>
                </a:lnTo>
                <a:lnTo>
                  <a:pt x="2326" y="2298"/>
                </a:lnTo>
                <a:lnTo>
                  <a:pt x="2291" y="2331"/>
                </a:lnTo>
                <a:lnTo>
                  <a:pt x="2255" y="2372"/>
                </a:lnTo>
                <a:lnTo>
                  <a:pt x="2226" y="2418"/>
                </a:lnTo>
                <a:lnTo>
                  <a:pt x="2202" y="2467"/>
                </a:lnTo>
                <a:lnTo>
                  <a:pt x="2187" y="2519"/>
                </a:lnTo>
                <a:lnTo>
                  <a:pt x="2176" y="2573"/>
                </a:lnTo>
                <a:lnTo>
                  <a:pt x="2174" y="2631"/>
                </a:lnTo>
                <a:lnTo>
                  <a:pt x="2174" y="2741"/>
                </a:lnTo>
                <a:lnTo>
                  <a:pt x="2176" y="2799"/>
                </a:lnTo>
                <a:lnTo>
                  <a:pt x="2187" y="2854"/>
                </a:lnTo>
                <a:lnTo>
                  <a:pt x="2202" y="2906"/>
                </a:lnTo>
                <a:lnTo>
                  <a:pt x="2226" y="2955"/>
                </a:lnTo>
                <a:lnTo>
                  <a:pt x="2255" y="3001"/>
                </a:lnTo>
                <a:lnTo>
                  <a:pt x="2291" y="3042"/>
                </a:lnTo>
                <a:lnTo>
                  <a:pt x="2326" y="3075"/>
                </a:lnTo>
                <a:lnTo>
                  <a:pt x="2365" y="3102"/>
                </a:lnTo>
                <a:lnTo>
                  <a:pt x="2407" y="3124"/>
                </a:lnTo>
                <a:lnTo>
                  <a:pt x="2452" y="3141"/>
                </a:lnTo>
                <a:lnTo>
                  <a:pt x="2502" y="3154"/>
                </a:lnTo>
                <a:lnTo>
                  <a:pt x="2555" y="3160"/>
                </a:lnTo>
                <a:lnTo>
                  <a:pt x="2611" y="3163"/>
                </a:lnTo>
                <a:lnTo>
                  <a:pt x="2667" y="3162"/>
                </a:lnTo>
                <a:lnTo>
                  <a:pt x="2719" y="3154"/>
                </a:lnTo>
                <a:lnTo>
                  <a:pt x="2767" y="3141"/>
                </a:lnTo>
                <a:lnTo>
                  <a:pt x="2813" y="3124"/>
                </a:lnTo>
                <a:lnTo>
                  <a:pt x="2855" y="3102"/>
                </a:lnTo>
                <a:lnTo>
                  <a:pt x="2894" y="3075"/>
                </a:lnTo>
                <a:lnTo>
                  <a:pt x="2928" y="3043"/>
                </a:lnTo>
                <a:lnTo>
                  <a:pt x="2964" y="3001"/>
                </a:lnTo>
                <a:lnTo>
                  <a:pt x="2993" y="2956"/>
                </a:lnTo>
                <a:lnTo>
                  <a:pt x="3016" y="2907"/>
                </a:lnTo>
                <a:lnTo>
                  <a:pt x="3032" y="2855"/>
                </a:lnTo>
                <a:lnTo>
                  <a:pt x="3041" y="2799"/>
                </a:lnTo>
                <a:lnTo>
                  <a:pt x="3045" y="2741"/>
                </a:lnTo>
                <a:lnTo>
                  <a:pt x="3045" y="2631"/>
                </a:lnTo>
                <a:lnTo>
                  <a:pt x="3041" y="2572"/>
                </a:lnTo>
                <a:lnTo>
                  <a:pt x="3032" y="2518"/>
                </a:lnTo>
                <a:lnTo>
                  <a:pt x="3016" y="2466"/>
                </a:lnTo>
                <a:lnTo>
                  <a:pt x="2993" y="2418"/>
                </a:lnTo>
                <a:lnTo>
                  <a:pt x="2964" y="2372"/>
                </a:lnTo>
                <a:lnTo>
                  <a:pt x="2928" y="2329"/>
                </a:lnTo>
                <a:lnTo>
                  <a:pt x="2894" y="2298"/>
                </a:lnTo>
                <a:lnTo>
                  <a:pt x="2855" y="2271"/>
                </a:lnTo>
                <a:lnTo>
                  <a:pt x="2813" y="2249"/>
                </a:lnTo>
                <a:lnTo>
                  <a:pt x="2766" y="2231"/>
                </a:lnTo>
                <a:lnTo>
                  <a:pt x="2718" y="2219"/>
                </a:lnTo>
                <a:lnTo>
                  <a:pt x="2665" y="2211"/>
                </a:lnTo>
                <a:lnTo>
                  <a:pt x="2609" y="2209"/>
                </a:lnTo>
                <a:close/>
                <a:moveTo>
                  <a:pt x="2521" y="1277"/>
                </a:moveTo>
                <a:lnTo>
                  <a:pt x="1518" y="2879"/>
                </a:lnTo>
                <a:lnTo>
                  <a:pt x="1693" y="2980"/>
                </a:lnTo>
                <a:lnTo>
                  <a:pt x="2697" y="1378"/>
                </a:lnTo>
                <a:lnTo>
                  <a:pt x="2521" y="1277"/>
                </a:lnTo>
                <a:close/>
                <a:moveTo>
                  <a:pt x="1621" y="1260"/>
                </a:moveTo>
                <a:lnTo>
                  <a:pt x="1656" y="1262"/>
                </a:lnTo>
                <a:lnTo>
                  <a:pt x="1688" y="1270"/>
                </a:lnTo>
                <a:lnTo>
                  <a:pt x="1717" y="1283"/>
                </a:lnTo>
                <a:lnTo>
                  <a:pt x="1743" y="1300"/>
                </a:lnTo>
                <a:lnTo>
                  <a:pt x="1765" y="1323"/>
                </a:lnTo>
                <a:lnTo>
                  <a:pt x="1787" y="1357"/>
                </a:lnTo>
                <a:lnTo>
                  <a:pt x="1803" y="1393"/>
                </a:lnTo>
                <a:lnTo>
                  <a:pt x="1813" y="1434"/>
                </a:lnTo>
                <a:lnTo>
                  <a:pt x="1816" y="1478"/>
                </a:lnTo>
                <a:lnTo>
                  <a:pt x="1816" y="1587"/>
                </a:lnTo>
                <a:lnTo>
                  <a:pt x="1813" y="1631"/>
                </a:lnTo>
                <a:lnTo>
                  <a:pt x="1804" y="1671"/>
                </a:lnTo>
                <a:lnTo>
                  <a:pt x="1788" y="1708"/>
                </a:lnTo>
                <a:lnTo>
                  <a:pt x="1766" y="1740"/>
                </a:lnTo>
                <a:lnTo>
                  <a:pt x="1744" y="1762"/>
                </a:lnTo>
                <a:lnTo>
                  <a:pt x="1719" y="1780"/>
                </a:lnTo>
                <a:lnTo>
                  <a:pt x="1691" y="1792"/>
                </a:lnTo>
                <a:lnTo>
                  <a:pt x="1658" y="1800"/>
                </a:lnTo>
                <a:lnTo>
                  <a:pt x="1623" y="1802"/>
                </a:lnTo>
                <a:lnTo>
                  <a:pt x="1587" y="1800"/>
                </a:lnTo>
                <a:lnTo>
                  <a:pt x="1553" y="1792"/>
                </a:lnTo>
                <a:lnTo>
                  <a:pt x="1524" y="1779"/>
                </a:lnTo>
                <a:lnTo>
                  <a:pt x="1498" y="1762"/>
                </a:lnTo>
                <a:lnTo>
                  <a:pt x="1476" y="1739"/>
                </a:lnTo>
                <a:lnTo>
                  <a:pt x="1453" y="1706"/>
                </a:lnTo>
                <a:lnTo>
                  <a:pt x="1437" y="1670"/>
                </a:lnTo>
                <a:lnTo>
                  <a:pt x="1427" y="1630"/>
                </a:lnTo>
                <a:lnTo>
                  <a:pt x="1424" y="1587"/>
                </a:lnTo>
                <a:lnTo>
                  <a:pt x="1424" y="1478"/>
                </a:lnTo>
                <a:lnTo>
                  <a:pt x="1427" y="1434"/>
                </a:lnTo>
                <a:lnTo>
                  <a:pt x="1437" y="1393"/>
                </a:lnTo>
                <a:lnTo>
                  <a:pt x="1453" y="1357"/>
                </a:lnTo>
                <a:lnTo>
                  <a:pt x="1475" y="1323"/>
                </a:lnTo>
                <a:lnTo>
                  <a:pt x="1497" y="1300"/>
                </a:lnTo>
                <a:lnTo>
                  <a:pt x="1523" y="1283"/>
                </a:lnTo>
                <a:lnTo>
                  <a:pt x="1552" y="1270"/>
                </a:lnTo>
                <a:lnTo>
                  <a:pt x="1584" y="1262"/>
                </a:lnTo>
                <a:lnTo>
                  <a:pt x="1621" y="1260"/>
                </a:lnTo>
                <a:close/>
                <a:moveTo>
                  <a:pt x="1621" y="1055"/>
                </a:moveTo>
                <a:lnTo>
                  <a:pt x="1565" y="1057"/>
                </a:lnTo>
                <a:lnTo>
                  <a:pt x="1511" y="1065"/>
                </a:lnTo>
                <a:lnTo>
                  <a:pt x="1463" y="1077"/>
                </a:lnTo>
                <a:lnTo>
                  <a:pt x="1417" y="1094"/>
                </a:lnTo>
                <a:lnTo>
                  <a:pt x="1376" y="1117"/>
                </a:lnTo>
                <a:lnTo>
                  <a:pt x="1337" y="1144"/>
                </a:lnTo>
                <a:lnTo>
                  <a:pt x="1302" y="1177"/>
                </a:lnTo>
                <a:lnTo>
                  <a:pt x="1266" y="1218"/>
                </a:lnTo>
                <a:lnTo>
                  <a:pt x="1236" y="1264"/>
                </a:lnTo>
                <a:lnTo>
                  <a:pt x="1214" y="1313"/>
                </a:lnTo>
                <a:lnTo>
                  <a:pt x="1197" y="1365"/>
                </a:lnTo>
                <a:lnTo>
                  <a:pt x="1188" y="1419"/>
                </a:lnTo>
                <a:lnTo>
                  <a:pt x="1186" y="1478"/>
                </a:lnTo>
                <a:lnTo>
                  <a:pt x="1186" y="1587"/>
                </a:lnTo>
                <a:lnTo>
                  <a:pt x="1188" y="1645"/>
                </a:lnTo>
                <a:lnTo>
                  <a:pt x="1199" y="1700"/>
                </a:lnTo>
                <a:lnTo>
                  <a:pt x="1214" y="1752"/>
                </a:lnTo>
                <a:lnTo>
                  <a:pt x="1238" y="1800"/>
                </a:lnTo>
                <a:lnTo>
                  <a:pt x="1266" y="1845"/>
                </a:lnTo>
                <a:lnTo>
                  <a:pt x="1303" y="1887"/>
                </a:lnTo>
                <a:lnTo>
                  <a:pt x="1338" y="1919"/>
                </a:lnTo>
                <a:lnTo>
                  <a:pt x="1376" y="1946"/>
                </a:lnTo>
                <a:lnTo>
                  <a:pt x="1419" y="1969"/>
                </a:lnTo>
                <a:lnTo>
                  <a:pt x="1464" y="1985"/>
                </a:lnTo>
                <a:lnTo>
                  <a:pt x="1514" y="1997"/>
                </a:lnTo>
                <a:lnTo>
                  <a:pt x="1566" y="2005"/>
                </a:lnTo>
                <a:lnTo>
                  <a:pt x="1623" y="2007"/>
                </a:lnTo>
                <a:lnTo>
                  <a:pt x="1678" y="2005"/>
                </a:lnTo>
                <a:lnTo>
                  <a:pt x="1730" y="1997"/>
                </a:lnTo>
                <a:lnTo>
                  <a:pt x="1779" y="1985"/>
                </a:lnTo>
                <a:lnTo>
                  <a:pt x="1825" y="1969"/>
                </a:lnTo>
                <a:lnTo>
                  <a:pt x="1867" y="1946"/>
                </a:lnTo>
                <a:lnTo>
                  <a:pt x="1904" y="1919"/>
                </a:lnTo>
                <a:lnTo>
                  <a:pt x="1939" y="1887"/>
                </a:lnTo>
                <a:lnTo>
                  <a:pt x="1976" y="1845"/>
                </a:lnTo>
                <a:lnTo>
                  <a:pt x="2005" y="1800"/>
                </a:lnTo>
                <a:lnTo>
                  <a:pt x="2027" y="1752"/>
                </a:lnTo>
                <a:lnTo>
                  <a:pt x="2044" y="1700"/>
                </a:lnTo>
                <a:lnTo>
                  <a:pt x="2053" y="1645"/>
                </a:lnTo>
                <a:lnTo>
                  <a:pt x="2057" y="1587"/>
                </a:lnTo>
                <a:lnTo>
                  <a:pt x="2057" y="1478"/>
                </a:lnTo>
                <a:lnTo>
                  <a:pt x="2053" y="1419"/>
                </a:lnTo>
                <a:lnTo>
                  <a:pt x="2044" y="1364"/>
                </a:lnTo>
                <a:lnTo>
                  <a:pt x="2027" y="1312"/>
                </a:lnTo>
                <a:lnTo>
                  <a:pt x="2005" y="1262"/>
                </a:lnTo>
                <a:lnTo>
                  <a:pt x="1976" y="1218"/>
                </a:lnTo>
                <a:lnTo>
                  <a:pt x="1939" y="1175"/>
                </a:lnTo>
                <a:lnTo>
                  <a:pt x="1904" y="1143"/>
                </a:lnTo>
                <a:lnTo>
                  <a:pt x="1867" y="1116"/>
                </a:lnTo>
                <a:lnTo>
                  <a:pt x="1824" y="1094"/>
                </a:lnTo>
                <a:lnTo>
                  <a:pt x="1778" y="1077"/>
                </a:lnTo>
                <a:lnTo>
                  <a:pt x="1729" y="1064"/>
                </a:lnTo>
                <a:lnTo>
                  <a:pt x="1677" y="1057"/>
                </a:lnTo>
                <a:lnTo>
                  <a:pt x="1621" y="1055"/>
                </a:lnTo>
                <a:close/>
                <a:moveTo>
                  <a:pt x="2115" y="0"/>
                </a:moveTo>
                <a:lnTo>
                  <a:pt x="2115" y="0"/>
                </a:lnTo>
                <a:lnTo>
                  <a:pt x="2531" y="564"/>
                </a:lnTo>
                <a:lnTo>
                  <a:pt x="3172" y="282"/>
                </a:lnTo>
                <a:lnTo>
                  <a:pt x="3249" y="978"/>
                </a:lnTo>
                <a:lnTo>
                  <a:pt x="3947" y="1055"/>
                </a:lnTo>
                <a:lnTo>
                  <a:pt x="3664" y="1695"/>
                </a:lnTo>
                <a:lnTo>
                  <a:pt x="4229" y="2109"/>
                </a:lnTo>
                <a:lnTo>
                  <a:pt x="3664" y="2523"/>
                </a:lnTo>
                <a:lnTo>
                  <a:pt x="3947" y="3163"/>
                </a:lnTo>
                <a:lnTo>
                  <a:pt x="3249" y="3239"/>
                </a:lnTo>
                <a:lnTo>
                  <a:pt x="3172" y="3935"/>
                </a:lnTo>
                <a:lnTo>
                  <a:pt x="2531" y="3654"/>
                </a:lnTo>
                <a:lnTo>
                  <a:pt x="2115" y="4218"/>
                </a:lnTo>
                <a:lnTo>
                  <a:pt x="1700" y="3654"/>
                </a:lnTo>
                <a:lnTo>
                  <a:pt x="1057" y="3935"/>
                </a:lnTo>
                <a:lnTo>
                  <a:pt x="981" y="3239"/>
                </a:lnTo>
                <a:lnTo>
                  <a:pt x="284" y="3163"/>
                </a:lnTo>
                <a:lnTo>
                  <a:pt x="566" y="2523"/>
                </a:lnTo>
                <a:lnTo>
                  <a:pt x="0" y="2109"/>
                </a:lnTo>
                <a:lnTo>
                  <a:pt x="566" y="1695"/>
                </a:lnTo>
                <a:lnTo>
                  <a:pt x="284" y="1055"/>
                </a:lnTo>
                <a:lnTo>
                  <a:pt x="981" y="978"/>
                </a:lnTo>
                <a:lnTo>
                  <a:pt x="1057" y="282"/>
                </a:lnTo>
                <a:lnTo>
                  <a:pt x="1700" y="564"/>
                </a:lnTo>
                <a:lnTo>
                  <a:pt x="21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5" name="Freeform 30"/>
          <p:cNvSpPr>
            <a:spLocks noEditPoints="1"/>
          </p:cNvSpPr>
          <p:nvPr/>
        </p:nvSpPr>
        <p:spPr bwMode="auto">
          <a:xfrm>
            <a:off x="9120557" y="4340699"/>
            <a:ext cx="457200" cy="457200"/>
          </a:xfrm>
          <a:custGeom>
            <a:avLst/>
            <a:gdLst>
              <a:gd name="T0" fmla="*/ 1202 w 3346"/>
              <a:gd name="T1" fmla="*/ 541 h 3362"/>
              <a:gd name="T2" fmla="*/ 947 w 3346"/>
              <a:gd name="T3" fmla="*/ 647 h 3362"/>
              <a:gd name="T4" fmla="*/ 729 w 3346"/>
              <a:gd name="T5" fmla="*/ 838 h 3362"/>
              <a:gd name="T6" fmla="*/ 581 w 3346"/>
              <a:gd name="T7" fmla="*/ 1075 h 3362"/>
              <a:gd name="T8" fmla="*/ 517 w 3346"/>
              <a:gd name="T9" fmla="*/ 1349 h 3362"/>
              <a:gd name="T10" fmla="*/ 539 w 3346"/>
              <a:gd name="T11" fmla="*/ 1637 h 3362"/>
              <a:gd name="T12" fmla="*/ 645 w 3346"/>
              <a:gd name="T13" fmla="*/ 1893 h 3362"/>
              <a:gd name="T14" fmla="*/ 833 w 3346"/>
              <a:gd name="T15" fmla="*/ 2113 h 3362"/>
              <a:gd name="T16" fmla="*/ 1070 w 3346"/>
              <a:gd name="T17" fmla="*/ 2262 h 3362"/>
              <a:gd name="T18" fmla="*/ 1342 w 3346"/>
              <a:gd name="T19" fmla="*/ 2325 h 3362"/>
              <a:gd name="T20" fmla="*/ 1629 w 3346"/>
              <a:gd name="T21" fmla="*/ 2304 h 3362"/>
              <a:gd name="T22" fmla="*/ 1884 w 3346"/>
              <a:gd name="T23" fmla="*/ 2197 h 3362"/>
              <a:gd name="T24" fmla="*/ 2102 w 3346"/>
              <a:gd name="T25" fmla="*/ 2007 h 3362"/>
              <a:gd name="T26" fmla="*/ 2250 w 3346"/>
              <a:gd name="T27" fmla="*/ 1770 h 3362"/>
              <a:gd name="T28" fmla="*/ 2313 w 3346"/>
              <a:gd name="T29" fmla="*/ 1496 h 3362"/>
              <a:gd name="T30" fmla="*/ 2293 w 3346"/>
              <a:gd name="T31" fmla="*/ 1208 h 3362"/>
              <a:gd name="T32" fmla="*/ 2187 w 3346"/>
              <a:gd name="T33" fmla="*/ 952 h 3362"/>
              <a:gd name="T34" fmla="*/ 1998 w 3346"/>
              <a:gd name="T35" fmla="*/ 732 h 3362"/>
              <a:gd name="T36" fmla="*/ 1760 w 3346"/>
              <a:gd name="T37" fmla="*/ 583 h 3362"/>
              <a:gd name="T38" fmla="*/ 1489 w 3346"/>
              <a:gd name="T39" fmla="*/ 520 h 3362"/>
              <a:gd name="T40" fmla="*/ 1604 w 3346"/>
              <a:gd name="T41" fmla="*/ 12 h 3362"/>
              <a:gd name="T42" fmla="*/ 1965 w 3346"/>
              <a:gd name="T43" fmla="*/ 112 h 3362"/>
              <a:gd name="T44" fmla="*/ 2241 w 3346"/>
              <a:gd name="T45" fmla="*/ 266 h 3362"/>
              <a:gd name="T46" fmla="*/ 2471 w 3346"/>
              <a:gd name="T47" fmla="*/ 471 h 3362"/>
              <a:gd name="T48" fmla="*/ 2648 w 3346"/>
              <a:gd name="T49" fmla="*/ 725 h 3362"/>
              <a:gd name="T50" fmla="*/ 2781 w 3346"/>
              <a:gd name="T51" fmla="*/ 1048 h 3362"/>
              <a:gd name="T52" fmla="*/ 2830 w 3346"/>
              <a:gd name="T53" fmla="*/ 1422 h 3362"/>
              <a:gd name="T54" fmla="*/ 2781 w 3346"/>
              <a:gd name="T55" fmla="*/ 1801 h 3362"/>
              <a:gd name="T56" fmla="*/ 2634 w 3346"/>
              <a:gd name="T57" fmla="*/ 2147 h 3362"/>
              <a:gd name="T58" fmla="*/ 3313 w 3346"/>
              <a:gd name="T59" fmla="*/ 2975 h 3362"/>
              <a:gd name="T60" fmla="*/ 3346 w 3346"/>
              <a:gd name="T61" fmla="*/ 3104 h 3362"/>
              <a:gd name="T62" fmla="*/ 3312 w 3346"/>
              <a:gd name="T63" fmla="*/ 3231 h 3362"/>
              <a:gd name="T64" fmla="*/ 3215 w 3346"/>
              <a:gd name="T65" fmla="*/ 3328 h 3362"/>
              <a:gd name="T66" fmla="*/ 3087 w 3346"/>
              <a:gd name="T67" fmla="*/ 3362 h 3362"/>
              <a:gd name="T68" fmla="*/ 2959 w 3346"/>
              <a:gd name="T69" fmla="*/ 3328 h 3362"/>
              <a:gd name="T70" fmla="*/ 2136 w 3346"/>
              <a:gd name="T71" fmla="*/ 2647 h 3362"/>
              <a:gd name="T72" fmla="*/ 1792 w 3346"/>
              <a:gd name="T73" fmla="*/ 2796 h 3362"/>
              <a:gd name="T74" fmla="*/ 1416 w 3346"/>
              <a:gd name="T75" fmla="*/ 2845 h 3362"/>
              <a:gd name="T76" fmla="*/ 1044 w 3346"/>
              <a:gd name="T77" fmla="*/ 2795 h 3362"/>
              <a:gd name="T78" fmla="*/ 722 w 3346"/>
              <a:gd name="T79" fmla="*/ 2662 h 3362"/>
              <a:gd name="T80" fmla="*/ 469 w 3346"/>
              <a:gd name="T81" fmla="*/ 2483 h 3362"/>
              <a:gd name="T82" fmla="*/ 264 w 3346"/>
              <a:gd name="T83" fmla="*/ 2252 h 3362"/>
              <a:gd name="T84" fmla="*/ 112 w 3346"/>
              <a:gd name="T85" fmla="*/ 1975 h 3362"/>
              <a:gd name="T86" fmla="*/ 12 w 3346"/>
              <a:gd name="T87" fmla="*/ 1613 h 3362"/>
              <a:gd name="T88" fmla="*/ 12 w 3346"/>
              <a:gd name="T89" fmla="*/ 1232 h 3362"/>
              <a:gd name="T90" fmla="*/ 112 w 3346"/>
              <a:gd name="T91" fmla="*/ 870 h 3362"/>
              <a:gd name="T92" fmla="*/ 264 w 3346"/>
              <a:gd name="T93" fmla="*/ 592 h 3362"/>
              <a:gd name="T94" fmla="*/ 469 w 3346"/>
              <a:gd name="T95" fmla="*/ 362 h 3362"/>
              <a:gd name="T96" fmla="*/ 722 w 3346"/>
              <a:gd name="T97" fmla="*/ 182 h 3362"/>
              <a:gd name="T98" fmla="*/ 1044 w 3346"/>
              <a:gd name="T99" fmla="*/ 50 h 3362"/>
              <a:gd name="T100" fmla="*/ 1416 w 3346"/>
              <a:gd name="T101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46" h="3362">
                <a:moveTo>
                  <a:pt x="1416" y="517"/>
                </a:moveTo>
                <a:lnTo>
                  <a:pt x="1342" y="520"/>
                </a:lnTo>
                <a:lnTo>
                  <a:pt x="1271" y="528"/>
                </a:lnTo>
                <a:lnTo>
                  <a:pt x="1202" y="541"/>
                </a:lnTo>
                <a:lnTo>
                  <a:pt x="1135" y="560"/>
                </a:lnTo>
                <a:lnTo>
                  <a:pt x="1070" y="583"/>
                </a:lnTo>
                <a:lnTo>
                  <a:pt x="1008" y="612"/>
                </a:lnTo>
                <a:lnTo>
                  <a:pt x="947" y="647"/>
                </a:lnTo>
                <a:lnTo>
                  <a:pt x="889" y="687"/>
                </a:lnTo>
                <a:lnTo>
                  <a:pt x="833" y="732"/>
                </a:lnTo>
                <a:lnTo>
                  <a:pt x="779" y="783"/>
                </a:lnTo>
                <a:lnTo>
                  <a:pt x="729" y="838"/>
                </a:lnTo>
                <a:lnTo>
                  <a:pt x="684" y="893"/>
                </a:lnTo>
                <a:lnTo>
                  <a:pt x="645" y="952"/>
                </a:lnTo>
                <a:lnTo>
                  <a:pt x="610" y="1012"/>
                </a:lnTo>
                <a:lnTo>
                  <a:pt x="581" y="1075"/>
                </a:lnTo>
                <a:lnTo>
                  <a:pt x="557" y="1140"/>
                </a:lnTo>
                <a:lnTo>
                  <a:pt x="539" y="1208"/>
                </a:lnTo>
                <a:lnTo>
                  <a:pt x="525" y="1277"/>
                </a:lnTo>
                <a:lnTo>
                  <a:pt x="517" y="1349"/>
                </a:lnTo>
                <a:lnTo>
                  <a:pt x="515" y="1422"/>
                </a:lnTo>
                <a:lnTo>
                  <a:pt x="517" y="1496"/>
                </a:lnTo>
                <a:lnTo>
                  <a:pt x="525" y="1567"/>
                </a:lnTo>
                <a:lnTo>
                  <a:pt x="539" y="1637"/>
                </a:lnTo>
                <a:lnTo>
                  <a:pt x="557" y="1705"/>
                </a:lnTo>
                <a:lnTo>
                  <a:pt x="581" y="1770"/>
                </a:lnTo>
                <a:lnTo>
                  <a:pt x="610" y="1832"/>
                </a:lnTo>
                <a:lnTo>
                  <a:pt x="645" y="1893"/>
                </a:lnTo>
                <a:lnTo>
                  <a:pt x="684" y="1952"/>
                </a:lnTo>
                <a:lnTo>
                  <a:pt x="729" y="2007"/>
                </a:lnTo>
                <a:lnTo>
                  <a:pt x="779" y="2062"/>
                </a:lnTo>
                <a:lnTo>
                  <a:pt x="833" y="2113"/>
                </a:lnTo>
                <a:lnTo>
                  <a:pt x="889" y="2157"/>
                </a:lnTo>
                <a:lnTo>
                  <a:pt x="947" y="2197"/>
                </a:lnTo>
                <a:lnTo>
                  <a:pt x="1008" y="2232"/>
                </a:lnTo>
                <a:lnTo>
                  <a:pt x="1070" y="2262"/>
                </a:lnTo>
                <a:lnTo>
                  <a:pt x="1135" y="2285"/>
                </a:lnTo>
                <a:lnTo>
                  <a:pt x="1202" y="2304"/>
                </a:lnTo>
                <a:lnTo>
                  <a:pt x="1271" y="2317"/>
                </a:lnTo>
                <a:lnTo>
                  <a:pt x="1342" y="2325"/>
                </a:lnTo>
                <a:lnTo>
                  <a:pt x="1416" y="2328"/>
                </a:lnTo>
                <a:lnTo>
                  <a:pt x="1489" y="2325"/>
                </a:lnTo>
                <a:lnTo>
                  <a:pt x="1560" y="2317"/>
                </a:lnTo>
                <a:lnTo>
                  <a:pt x="1629" y="2304"/>
                </a:lnTo>
                <a:lnTo>
                  <a:pt x="1695" y="2285"/>
                </a:lnTo>
                <a:lnTo>
                  <a:pt x="1760" y="2262"/>
                </a:lnTo>
                <a:lnTo>
                  <a:pt x="1823" y="2232"/>
                </a:lnTo>
                <a:lnTo>
                  <a:pt x="1884" y="2197"/>
                </a:lnTo>
                <a:lnTo>
                  <a:pt x="1941" y="2157"/>
                </a:lnTo>
                <a:lnTo>
                  <a:pt x="1998" y="2113"/>
                </a:lnTo>
                <a:lnTo>
                  <a:pt x="2051" y="2062"/>
                </a:lnTo>
                <a:lnTo>
                  <a:pt x="2102" y="2007"/>
                </a:lnTo>
                <a:lnTo>
                  <a:pt x="2147" y="1952"/>
                </a:lnTo>
                <a:lnTo>
                  <a:pt x="2187" y="1893"/>
                </a:lnTo>
                <a:lnTo>
                  <a:pt x="2221" y="1832"/>
                </a:lnTo>
                <a:lnTo>
                  <a:pt x="2250" y="1770"/>
                </a:lnTo>
                <a:lnTo>
                  <a:pt x="2274" y="1705"/>
                </a:lnTo>
                <a:lnTo>
                  <a:pt x="2293" y="1637"/>
                </a:lnTo>
                <a:lnTo>
                  <a:pt x="2305" y="1567"/>
                </a:lnTo>
                <a:lnTo>
                  <a:pt x="2313" y="1496"/>
                </a:lnTo>
                <a:lnTo>
                  <a:pt x="2316" y="1422"/>
                </a:lnTo>
                <a:lnTo>
                  <a:pt x="2313" y="1349"/>
                </a:lnTo>
                <a:lnTo>
                  <a:pt x="2305" y="1277"/>
                </a:lnTo>
                <a:lnTo>
                  <a:pt x="2293" y="1208"/>
                </a:lnTo>
                <a:lnTo>
                  <a:pt x="2274" y="1140"/>
                </a:lnTo>
                <a:lnTo>
                  <a:pt x="2250" y="1075"/>
                </a:lnTo>
                <a:lnTo>
                  <a:pt x="2221" y="1012"/>
                </a:lnTo>
                <a:lnTo>
                  <a:pt x="2187" y="952"/>
                </a:lnTo>
                <a:lnTo>
                  <a:pt x="2147" y="893"/>
                </a:lnTo>
                <a:lnTo>
                  <a:pt x="2102" y="838"/>
                </a:lnTo>
                <a:lnTo>
                  <a:pt x="2051" y="783"/>
                </a:lnTo>
                <a:lnTo>
                  <a:pt x="1998" y="732"/>
                </a:lnTo>
                <a:lnTo>
                  <a:pt x="1941" y="687"/>
                </a:lnTo>
                <a:lnTo>
                  <a:pt x="1884" y="647"/>
                </a:lnTo>
                <a:lnTo>
                  <a:pt x="1823" y="612"/>
                </a:lnTo>
                <a:lnTo>
                  <a:pt x="1760" y="583"/>
                </a:lnTo>
                <a:lnTo>
                  <a:pt x="1695" y="560"/>
                </a:lnTo>
                <a:lnTo>
                  <a:pt x="1629" y="541"/>
                </a:lnTo>
                <a:lnTo>
                  <a:pt x="1560" y="528"/>
                </a:lnTo>
                <a:lnTo>
                  <a:pt x="1489" y="520"/>
                </a:lnTo>
                <a:lnTo>
                  <a:pt x="1416" y="517"/>
                </a:lnTo>
                <a:close/>
                <a:moveTo>
                  <a:pt x="1416" y="0"/>
                </a:moveTo>
                <a:lnTo>
                  <a:pt x="1510" y="3"/>
                </a:lnTo>
                <a:lnTo>
                  <a:pt x="1604" y="12"/>
                </a:lnTo>
                <a:lnTo>
                  <a:pt x="1696" y="27"/>
                </a:lnTo>
                <a:lnTo>
                  <a:pt x="1788" y="50"/>
                </a:lnTo>
                <a:lnTo>
                  <a:pt x="1877" y="78"/>
                </a:lnTo>
                <a:lnTo>
                  <a:pt x="1965" y="112"/>
                </a:lnTo>
                <a:lnTo>
                  <a:pt x="2039" y="145"/>
                </a:lnTo>
                <a:lnTo>
                  <a:pt x="2110" y="182"/>
                </a:lnTo>
                <a:lnTo>
                  <a:pt x="2177" y="223"/>
                </a:lnTo>
                <a:lnTo>
                  <a:pt x="2241" y="266"/>
                </a:lnTo>
                <a:lnTo>
                  <a:pt x="2303" y="313"/>
                </a:lnTo>
                <a:lnTo>
                  <a:pt x="2362" y="362"/>
                </a:lnTo>
                <a:lnTo>
                  <a:pt x="2417" y="415"/>
                </a:lnTo>
                <a:lnTo>
                  <a:pt x="2471" y="471"/>
                </a:lnTo>
                <a:lnTo>
                  <a:pt x="2520" y="530"/>
                </a:lnTo>
                <a:lnTo>
                  <a:pt x="2566" y="592"/>
                </a:lnTo>
                <a:lnTo>
                  <a:pt x="2609" y="657"/>
                </a:lnTo>
                <a:lnTo>
                  <a:pt x="2648" y="725"/>
                </a:lnTo>
                <a:lnTo>
                  <a:pt x="2685" y="796"/>
                </a:lnTo>
                <a:lnTo>
                  <a:pt x="2719" y="870"/>
                </a:lnTo>
                <a:lnTo>
                  <a:pt x="2753" y="958"/>
                </a:lnTo>
                <a:lnTo>
                  <a:pt x="2781" y="1048"/>
                </a:lnTo>
                <a:lnTo>
                  <a:pt x="2803" y="1139"/>
                </a:lnTo>
                <a:lnTo>
                  <a:pt x="2818" y="1232"/>
                </a:lnTo>
                <a:lnTo>
                  <a:pt x="2827" y="1326"/>
                </a:lnTo>
                <a:lnTo>
                  <a:pt x="2830" y="1422"/>
                </a:lnTo>
                <a:lnTo>
                  <a:pt x="2827" y="1521"/>
                </a:lnTo>
                <a:lnTo>
                  <a:pt x="2818" y="1616"/>
                </a:lnTo>
                <a:lnTo>
                  <a:pt x="2803" y="1710"/>
                </a:lnTo>
                <a:lnTo>
                  <a:pt x="2781" y="1801"/>
                </a:lnTo>
                <a:lnTo>
                  <a:pt x="2753" y="1891"/>
                </a:lnTo>
                <a:lnTo>
                  <a:pt x="2719" y="1978"/>
                </a:lnTo>
                <a:lnTo>
                  <a:pt x="2680" y="2064"/>
                </a:lnTo>
                <a:lnTo>
                  <a:pt x="2634" y="2147"/>
                </a:lnTo>
                <a:lnTo>
                  <a:pt x="2582" y="2228"/>
                </a:lnTo>
                <a:lnTo>
                  <a:pt x="3270" y="2922"/>
                </a:lnTo>
                <a:lnTo>
                  <a:pt x="3294" y="2948"/>
                </a:lnTo>
                <a:lnTo>
                  <a:pt x="3313" y="2975"/>
                </a:lnTo>
                <a:lnTo>
                  <a:pt x="3327" y="3004"/>
                </a:lnTo>
                <a:lnTo>
                  <a:pt x="3337" y="3035"/>
                </a:lnTo>
                <a:lnTo>
                  <a:pt x="3343" y="3069"/>
                </a:lnTo>
                <a:lnTo>
                  <a:pt x="3346" y="3104"/>
                </a:lnTo>
                <a:lnTo>
                  <a:pt x="3343" y="3138"/>
                </a:lnTo>
                <a:lnTo>
                  <a:pt x="3336" y="3170"/>
                </a:lnTo>
                <a:lnTo>
                  <a:pt x="3326" y="3202"/>
                </a:lnTo>
                <a:lnTo>
                  <a:pt x="3312" y="3231"/>
                </a:lnTo>
                <a:lnTo>
                  <a:pt x="3292" y="3259"/>
                </a:lnTo>
                <a:lnTo>
                  <a:pt x="3268" y="3286"/>
                </a:lnTo>
                <a:lnTo>
                  <a:pt x="3243" y="3308"/>
                </a:lnTo>
                <a:lnTo>
                  <a:pt x="3215" y="3328"/>
                </a:lnTo>
                <a:lnTo>
                  <a:pt x="3185" y="3342"/>
                </a:lnTo>
                <a:lnTo>
                  <a:pt x="3154" y="3354"/>
                </a:lnTo>
                <a:lnTo>
                  <a:pt x="3122" y="3360"/>
                </a:lnTo>
                <a:lnTo>
                  <a:pt x="3087" y="3362"/>
                </a:lnTo>
                <a:lnTo>
                  <a:pt x="3053" y="3360"/>
                </a:lnTo>
                <a:lnTo>
                  <a:pt x="3020" y="3354"/>
                </a:lnTo>
                <a:lnTo>
                  <a:pt x="2989" y="3342"/>
                </a:lnTo>
                <a:lnTo>
                  <a:pt x="2959" y="3328"/>
                </a:lnTo>
                <a:lnTo>
                  <a:pt x="2932" y="3308"/>
                </a:lnTo>
                <a:lnTo>
                  <a:pt x="2908" y="3286"/>
                </a:lnTo>
                <a:lnTo>
                  <a:pt x="2218" y="2594"/>
                </a:lnTo>
                <a:lnTo>
                  <a:pt x="2136" y="2647"/>
                </a:lnTo>
                <a:lnTo>
                  <a:pt x="2053" y="2693"/>
                </a:lnTo>
                <a:lnTo>
                  <a:pt x="1969" y="2734"/>
                </a:lnTo>
                <a:lnTo>
                  <a:pt x="1881" y="2768"/>
                </a:lnTo>
                <a:lnTo>
                  <a:pt x="1792" y="2796"/>
                </a:lnTo>
                <a:lnTo>
                  <a:pt x="1701" y="2817"/>
                </a:lnTo>
                <a:lnTo>
                  <a:pt x="1608" y="2833"/>
                </a:lnTo>
                <a:lnTo>
                  <a:pt x="1512" y="2842"/>
                </a:lnTo>
                <a:lnTo>
                  <a:pt x="1416" y="2845"/>
                </a:lnTo>
                <a:lnTo>
                  <a:pt x="1320" y="2841"/>
                </a:lnTo>
                <a:lnTo>
                  <a:pt x="1227" y="2832"/>
                </a:lnTo>
                <a:lnTo>
                  <a:pt x="1134" y="2816"/>
                </a:lnTo>
                <a:lnTo>
                  <a:pt x="1044" y="2795"/>
                </a:lnTo>
                <a:lnTo>
                  <a:pt x="954" y="2767"/>
                </a:lnTo>
                <a:lnTo>
                  <a:pt x="866" y="2733"/>
                </a:lnTo>
                <a:lnTo>
                  <a:pt x="792" y="2699"/>
                </a:lnTo>
                <a:lnTo>
                  <a:pt x="722" y="2662"/>
                </a:lnTo>
                <a:lnTo>
                  <a:pt x="654" y="2622"/>
                </a:lnTo>
                <a:lnTo>
                  <a:pt x="589" y="2579"/>
                </a:lnTo>
                <a:lnTo>
                  <a:pt x="527" y="2532"/>
                </a:lnTo>
                <a:lnTo>
                  <a:pt x="469" y="2483"/>
                </a:lnTo>
                <a:lnTo>
                  <a:pt x="413" y="2430"/>
                </a:lnTo>
                <a:lnTo>
                  <a:pt x="361" y="2373"/>
                </a:lnTo>
                <a:lnTo>
                  <a:pt x="310" y="2314"/>
                </a:lnTo>
                <a:lnTo>
                  <a:pt x="264" y="2252"/>
                </a:lnTo>
                <a:lnTo>
                  <a:pt x="222" y="2187"/>
                </a:lnTo>
                <a:lnTo>
                  <a:pt x="182" y="2120"/>
                </a:lnTo>
                <a:lnTo>
                  <a:pt x="145" y="2049"/>
                </a:lnTo>
                <a:lnTo>
                  <a:pt x="112" y="1975"/>
                </a:lnTo>
                <a:lnTo>
                  <a:pt x="77" y="1886"/>
                </a:lnTo>
                <a:lnTo>
                  <a:pt x="49" y="1797"/>
                </a:lnTo>
                <a:lnTo>
                  <a:pt x="28" y="1705"/>
                </a:lnTo>
                <a:lnTo>
                  <a:pt x="12" y="1613"/>
                </a:lnTo>
                <a:lnTo>
                  <a:pt x="3" y="1518"/>
                </a:lnTo>
                <a:lnTo>
                  <a:pt x="0" y="1422"/>
                </a:lnTo>
                <a:lnTo>
                  <a:pt x="3" y="1326"/>
                </a:lnTo>
                <a:lnTo>
                  <a:pt x="12" y="1232"/>
                </a:lnTo>
                <a:lnTo>
                  <a:pt x="28" y="1139"/>
                </a:lnTo>
                <a:lnTo>
                  <a:pt x="49" y="1048"/>
                </a:lnTo>
                <a:lnTo>
                  <a:pt x="77" y="958"/>
                </a:lnTo>
                <a:lnTo>
                  <a:pt x="112" y="870"/>
                </a:lnTo>
                <a:lnTo>
                  <a:pt x="145" y="796"/>
                </a:lnTo>
                <a:lnTo>
                  <a:pt x="182" y="725"/>
                </a:lnTo>
                <a:lnTo>
                  <a:pt x="222" y="657"/>
                </a:lnTo>
                <a:lnTo>
                  <a:pt x="264" y="592"/>
                </a:lnTo>
                <a:lnTo>
                  <a:pt x="310" y="530"/>
                </a:lnTo>
                <a:lnTo>
                  <a:pt x="361" y="471"/>
                </a:lnTo>
                <a:lnTo>
                  <a:pt x="413" y="415"/>
                </a:lnTo>
                <a:lnTo>
                  <a:pt x="469" y="362"/>
                </a:lnTo>
                <a:lnTo>
                  <a:pt x="527" y="313"/>
                </a:lnTo>
                <a:lnTo>
                  <a:pt x="589" y="266"/>
                </a:lnTo>
                <a:lnTo>
                  <a:pt x="654" y="223"/>
                </a:lnTo>
                <a:lnTo>
                  <a:pt x="722" y="182"/>
                </a:lnTo>
                <a:lnTo>
                  <a:pt x="792" y="145"/>
                </a:lnTo>
                <a:lnTo>
                  <a:pt x="866" y="112"/>
                </a:lnTo>
                <a:lnTo>
                  <a:pt x="954" y="78"/>
                </a:lnTo>
                <a:lnTo>
                  <a:pt x="1044" y="50"/>
                </a:lnTo>
                <a:lnTo>
                  <a:pt x="1134" y="27"/>
                </a:lnTo>
                <a:lnTo>
                  <a:pt x="1227" y="12"/>
                </a:lnTo>
                <a:lnTo>
                  <a:pt x="1320" y="3"/>
                </a:lnTo>
                <a:lnTo>
                  <a:pt x="141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2416" y="467526"/>
            <a:ext cx="105722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77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accent1">
              <a:lumMod val="50000"/>
              <a:alpha val="16000"/>
            </a:schemeClr>
          </a:solidFill>
        </p:grpSpPr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2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7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4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7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0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3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5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6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6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25124097"/>
              </p:ext>
            </p:extLst>
          </p:nvPr>
        </p:nvGraphicFramePr>
        <p:xfrm>
          <a:off x="1312987" y="828756"/>
          <a:ext cx="9671538" cy="510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4330" y="467526"/>
            <a:ext cx="110654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95036" y="5041645"/>
            <a:ext cx="27314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 TEXT</a:t>
            </a:r>
          </a:p>
          <a:p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51326" y="5041645"/>
            <a:ext cx="27314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 TEXT</a:t>
            </a:r>
          </a:p>
          <a:p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07616" y="5017802"/>
            <a:ext cx="27314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cap="all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Subtitle TEXT</a:t>
            </a:r>
          </a:p>
          <a:p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34786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28"/>
          <p:cNvGrpSpPr>
            <a:grpSpLocks noChangeAspect="1"/>
          </p:cNvGrpSpPr>
          <p:nvPr/>
        </p:nvGrpSpPr>
        <p:grpSpPr bwMode="auto">
          <a:xfrm>
            <a:off x="732487" y="758648"/>
            <a:ext cx="10727026" cy="5340704"/>
            <a:chOff x="-2508" y="-1001"/>
            <a:chExt cx="12698" cy="6322"/>
          </a:xfrm>
          <a:solidFill>
            <a:schemeClr val="accent4">
              <a:lumMod val="50000"/>
              <a:alpha val="16000"/>
            </a:schemeClr>
          </a:solidFill>
        </p:grpSpPr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4964" y="3519"/>
              <a:ext cx="257" cy="494"/>
            </a:xfrm>
            <a:custGeom>
              <a:avLst/>
              <a:gdLst>
                <a:gd name="T0" fmla="*/ 88 w 109"/>
                <a:gd name="T1" fmla="*/ 0 h 209"/>
                <a:gd name="T2" fmla="*/ 84 w 109"/>
                <a:gd name="T3" fmla="*/ 15 h 209"/>
                <a:gd name="T4" fmla="*/ 48 w 109"/>
                <a:gd name="T5" fmla="*/ 51 h 209"/>
                <a:gd name="T6" fmla="*/ 13 w 109"/>
                <a:gd name="T7" fmla="*/ 84 h 209"/>
                <a:gd name="T8" fmla="*/ 21 w 109"/>
                <a:gd name="T9" fmla="*/ 112 h 209"/>
                <a:gd name="T10" fmla="*/ 11 w 109"/>
                <a:gd name="T11" fmla="*/ 135 h 209"/>
                <a:gd name="T12" fmla="*/ 0 w 109"/>
                <a:gd name="T13" fmla="*/ 146 h 209"/>
                <a:gd name="T14" fmla="*/ 6 w 109"/>
                <a:gd name="T15" fmla="*/ 167 h 209"/>
                <a:gd name="T16" fmla="*/ 5 w 109"/>
                <a:gd name="T17" fmla="*/ 180 h 209"/>
                <a:gd name="T18" fmla="*/ 30 w 109"/>
                <a:gd name="T19" fmla="*/ 209 h 209"/>
                <a:gd name="T20" fmla="*/ 77 w 109"/>
                <a:gd name="T21" fmla="*/ 150 h 209"/>
                <a:gd name="T22" fmla="*/ 100 w 109"/>
                <a:gd name="T23" fmla="*/ 55 h 209"/>
                <a:gd name="T24" fmla="*/ 109 w 109"/>
                <a:gd name="T25" fmla="*/ 58 h 209"/>
                <a:gd name="T26" fmla="*/ 109 w 109"/>
                <a:gd name="T27" fmla="*/ 50 h 209"/>
                <a:gd name="T28" fmla="*/ 88 w 109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209">
                  <a:moveTo>
                    <a:pt x="88" y="0"/>
                  </a:moveTo>
                  <a:cubicBezTo>
                    <a:pt x="86" y="4"/>
                    <a:pt x="87" y="13"/>
                    <a:pt x="84" y="15"/>
                  </a:cubicBezTo>
                  <a:cubicBezTo>
                    <a:pt x="76" y="24"/>
                    <a:pt x="60" y="44"/>
                    <a:pt x="48" y="51"/>
                  </a:cubicBezTo>
                  <a:cubicBezTo>
                    <a:pt x="32" y="60"/>
                    <a:pt x="13" y="58"/>
                    <a:pt x="13" y="84"/>
                  </a:cubicBezTo>
                  <a:cubicBezTo>
                    <a:pt x="13" y="93"/>
                    <a:pt x="21" y="106"/>
                    <a:pt x="21" y="112"/>
                  </a:cubicBezTo>
                  <a:cubicBezTo>
                    <a:pt x="21" y="113"/>
                    <a:pt x="11" y="135"/>
                    <a:pt x="11" y="135"/>
                  </a:cubicBezTo>
                  <a:cubicBezTo>
                    <a:pt x="10" y="135"/>
                    <a:pt x="0" y="144"/>
                    <a:pt x="0" y="146"/>
                  </a:cubicBezTo>
                  <a:cubicBezTo>
                    <a:pt x="0" y="154"/>
                    <a:pt x="0" y="162"/>
                    <a:pt x="6" y="167"/>
                  </a:cubicBezTo>
                  <a:cubicBezTo>
                    <a:pt x="7" y="171"/>
                    <a:pt x="5" y="173"/>
                    <a:pt x="5" y="180"/>
                  </a:cubicBezTo>
                  <a:cubicBezTo>
                    <a:pt x="5" y="194"/>
                    <a:pt x="17" y="209"/>
                    <a:pt x="30" y="209"/>
                  </a:cubicBezTo>
                  <a:cubicBezTo>
                    <a:pt x="62" y="209"/>
                    <a:pt x="67" y="174"/>
                    <a:pt x="77" y="150"/>
                  </a:cubicBezTo>
                  <a:cubicBezTo>
                    <a:pt x="88" y="120"/>
                    <a:pt x="100" y="94"/>
                    <a:pt x="100" y="55"/>
                  </a:cubicBezTo>
                  <a:cubicBezTo>
                    <a:pt x="101" y="55"/>
                    <a:pt x="107" y="57"/>
                    <a:pt x="109" y="5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4" y="36"/>
                    <a:pt x="106" y="2"/>
                    <a:pt x="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2829" y="1672"/>
              <a:ext cx="2426" cy="2710"/>
            </a:xfrm>
            <a:custGeom>
              <a:avLst/>
              <a:gdLst>
                <a:gd name="T0" fmla="*/ 384 w 1026"/>
                <a:gd name="T1" fmla="*/ 8 h 1146"/>
                <a:gd name="T2" fmla="*/ 346 w 1026"/>
                <a:gd name="T3" fmla="*/ 12 h 1146"/>
                <a:gd name="T4" fmla="*/ 244 w 1026"/>
                <a:gd name="T5" fmla="*/ 32 h 1146"/>
                <a:gd name="T6" fmla="*/ 180 w 1026"/>
                <a:gd name="T7" fmla="*/ 28 h 1146"/>
                <a:gd name="T8" fmla="*/ 170 w 1026"/>
                <a:gd name="T9" fmla="*/ 43 h 1146"/>
                <a:gd name="T10" fmla="*/ 116 w 1026"/>
                <a:gd name="T11" fmla="*/ 134 h 1146"/>
                <a:gd name="T12" fmla="*/ 62 w 1026"/>
                <a:gd name="T13" fmla="*/ 172 h 1146"/>
                <a:gd name="T14" fmla="*/ 12 w 1026"/>
                <a:gd name="T15" fmla="*/ 263 h 1146"/>
                <a:gd name="T16" fmla="*/ 0 w 1026"/>
                <a:gd name="T17" fmla="*/ 370 h 1146"/>
                <a:gd name="T18" fmla="*/ 11 w 1026"/>
                <a:gd name="T19" fmla="*/ 404 h 1146"/>
                <a:gd name="T20" fmla="*/ 16 w 1026"/>
                <a:gd name="T21" fmla="*/ 412 h 1146"/>
                <a:gd name="T22" fmla="*/ 74 w 1026"/>
                <a:gd name="T23" fmla="*/ 480 h 1146"/>
                <a:gd name="T24" fmla="*/ 146 w 1026"/>
                <a:gd name="T25" fmla="*/ 530 h 1146"/>
                <a:gd name="T26" fmla="*/ 228 w 1026"/>
                <a:gd name="T27" fmla="*/ 527 h 1146"/>
                <a:gd name="T28" fmla="*/ 313 w 1026"/>
                <a:gd name="T29" fmla="*/ 499 h 1146"/>
                <a:gd name="T30" fmla="*/ 376 w 1026"/>
                <a:gd name="T31" fmla="*/ 530 h 1146"/>
                <a:gd name="T32" fmla="*/ 404 w 1026"/>
                <a:gd name="T33" fmla="*/ 578 h 1146"/>
                <a:gd name="T34" fmla="*/ 392 w 1026"/>
                <a:gd name="T35" fmla="*/ 607 h 1146"/>
                <a:gd name="T36" fmla="*/ 445 w 1026"/>
                <a:gd name="T37" fmla="*/ 700 h 1146"/>
                <a:gd name="T38" fmla="*/ 465 w 1026"/>
                <a:gd name="T39" fmla="*/ 774 h 1146"/>
                <a:gd name="T40" fmla="*/ 462 w 1026"/>
                <a:gd name="T41" fmla="*/ 927 h 1146"/>
                <a:gd name="T42" fmla="*/ 473 w 1026"/>
                <a:gd name="T43" fmla="*/ 959 h 1146"/>
                <a:gd name="T44" fmla="*/ 533 w 1026"/>
                <a:gd name="T45" fmla="*/ 1097 h 1146"/>
                <a:gd name="T46" fmla="*/ 536 w 1026"/>
                <a:gd name="T47" fmla="*/ 1138 h 1146"/>
                <a:gd name="T48" fmla="*/ 558 w 1026"/>
                <a:gd name="T49" fmla="*/ 1146 h 1146"/>
                <a:gd name="T50" fmla="*/ 628 w 1026"/>
                <a:gd name="T51" fmla="*/ 1135 h 1146"/>
                <a:gd name="T52" fmla="*/ 668 w 1026"/>
                <a:gd name="T53" fmla="*/ 1122 h 1146"/>
                <a:gd name="T54" fmla="*/ 730 w 1026"/>
                <a:gd name="T55" fmla="*/ 1046 h 1146"/>
                <a:gd name="T56" fmla="*/ 743 w 1026"/>
                <a:gd name="T57" fmla="*/ 1002 h 1146"/>
                <a:gd name="T58" fmla="*/ 785 w 1026"/>
                <a:gd name="T59" fmla="*/ 973 h 1146"/>
                <a:gd name="T60" fmla="*/ 775 w 1026"/>
                <a:gd name="T61" fmla="*/ 907 h 1146"/>
                <a:gd name="T62" fmla="*/ 866 w 1026"/>
                <a:gd name="T63" fmla="*/ 820 h 1146"/>
                <a:gd name="T64" fmla="*/ 863 w 1026"/>
                <a:gd name="T65" fmla="*/ 776 h 1146"/>
                <a:gd name="T66" fmla="*/ 867 w 1026"/>
                <a:gd name="T67" fmla="*/ 755 h 1146"/>
                <a:gd name="T68" fmla="*/ 843 w 1026"/>
                <a:gd name="T69" fmla="*/ 679 h 1146"/>
                <a:gd name="T70" fmla="*/ 946 w 1026"/>
                <a:gd name="T71" fmla="*/ 564 h 1146"/>
                <a:gd name="T72" fmla="*/ 1026 w 1026"/>
                <a:gd name="T73" fmla="*/ 422 h 1146"/>
                <a:gd name="T74" fmla="*/ 964 w 1026"/>
                <a:gd name="T75" fmla="*/ 430 h 1146"/>
                <a:gd name="T76" fmla="*/ 955 w 1026"/>
                <a:gd name="T77" fmla="*/ 429 h 1146"/>
                <a:gd name="T78" fmla="*/ 943 w 1026"/>
                <a:gd name="T79" fmla="*/ 430 h 1146"/>
                <a:gd name="T80" fmla="*/ 904 w 1026"/>
                <a:gd name="T81" fmla="*/ 416 h 1146"/>
                <a:gd name="T82" fmla="*/ 874 w 1026"/>
                <a:gd name="T83" fmla="*/ 371 h 1146"/>
                <a:gd name="T84" fmla="*/ 837 w 1026"/>
                <a:gd name="T85" fmla="*/ 320 h 1146"/>
                <a:gd name="T86" fmla="*/ 813 w 1026"/>
                <a:gd name="T87" fmla="*/ 267 h 1146"/>
                <a:gd name="T88" fmla="*/ 742 w 1026"/>
                <a:gd name="T89" fmla="*/ 138 h 1146"/>
                <a:gd name="T90" fmla="*/ 771 w 1026"/>
                <a:gd name="T91" fmla="*/ 163 h 1146"/>
                <a:gd name="T92" fmla="*/ 781 w 1026"/>
                <a:gd name="T93" fmla="*/ 130 h 1146"/>
                <a:gd name="T94" fmla="*/ 771 w 1026"/>
                <a:gd name="T95" fmla="*/ 106 h 1146"/>
                <a:gd name="T96" fmla="*/ 729 w 1026"/>
                <a:gd name="T97" fmla="*/ 103 h 1146"/>
                <a:gd name="T98" fmla="*/ 631 w 1026"/>
                <a:gd name="T99" fmla="*/ 97 h 1146"/>
                <a:gd name="T100" fmla="*/ 598 w 1026"/>
                <a:gd name="T101" fmla="*/ 79 h 1146"/>
                <a:gd name="T102" fmla="*/ 585 w 1026"/>
                <a:gd name="T103" fmla="*/ 78 h 1146"/>
                <a:gd name="T104" fmla="*/ 556 w 1026"/>
                <a:gd name="T105" fmla="*/ 111 h 1146"/>
                <a:gd name="T106" fmla="*/ 460 w 1026"/>
                <a:gd name="T107" fmla="*/ 77 h 1146"/>
                <a:gd name="T108" fmla="*/ 421 w 1026"/>
                <a:gd name="T109" fmla="*/ 52 h 1146"/>
                <a:gd name="T110" fmla="*/ 421 w 1026"/>
                <a:gd name="T111" fmla="*/ 20 h 1146"/>
                <a:gd name="T112" fmla="*/ 421 w 1026"/>
                <a:gd name="T113" fmla="*/ 1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6" h="1146">
                  <a:moveTo>
                    <a:pt x="405" y="0"/>
                  </a:moveTo>
                  <a:cubicBezTo>
                    <a:pt x="395" y="0"/>
                    <a:pt x="395" y="8"/>
                    <a:pt x="384" y="8"/>
                  </a:cubicBezTo>
                  <a:cubicBezTo>
                    <a:pt x="378" y="8"/>
                    <a:pt x="375" y="5"/>
                    <a:pt x="368" y="5"/>
                  </a:cubicBezTo>
                  <a:cubicBezTo>
                    <a:pt x="360" y="5"/>
                    <a:pt x="352" y="12"/>
                    <a:pt x="346" y="12"/>
                  </a:cubicBezTo>
                  <a:cubicBezTo>
                    <a:pt x="342" y="12"/>
                    <a:pt x="335" y="7"/>
                    <a:pt x="328" y="7"/>
                  </a:cubicBezTo>
                  <a:cubicBezTo>
                    <a:pt x="304" y="7"/>
                    <a:pt x="265" y="22"/>
                    <a:pt x="244" y="32"/>
                  </a:cubicBezTo>
                  <a:cubicBezTo>
                    <a:pt x="238" y="35"/>
                    <a:pt x="236" y="41"/>
                    <a:pt x="225" y="41"/>
                  </a:cubicBezTo>
                  <a:cubicBezTo>
                    <a:pt x="207" y="41"/>
                    <a:pt x="193" y="38"/>
                    <a:pt x="180" y="28"/>
                  </a:cubicBezTo>
                  <a:cubicBezTo>
                    <a:pt x="174" y="32"/>
                    <a:pt x="173" y="37"/>
                    <a:pt x="169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57" y="59"/>
                    <a:pt x="139" y="75"/>
                    <a:pt x="125" y="93"/>
                  </a:cubicBezTo>
                  <a:cubicBezTo>
                    <a:pt x="115" y="106"/>
                    <a:pt x="123" y="114"/>
                    <a:pt x="116" y="134"/>
                  </a:cubicBezTo>
                  <a:cubicBezTo>
                    <a:pt x="114" y="142"/>
                    <a:pt x="101" y="153"/>
                    <a:pt x="93" y="158"/>
                  </a:cubicBezTo>
                  <a:cubicBezTo>
                    <a:pt x="83" y="163"/>
                    <a:pt x="69" y="162"/>
                    <a:pt x="62" y="172"/>
                  </a:cubicBezTo>
                  <a:cubicBezTo>
                    <a:pt x="49" y="189"/>
                    <a:pt x="33" y="217"/>
                    <a:pt x="27" y="238"/>
                  </a:cubicBezTo>
                  <a:cubicBezTo>
                    <a:pt x="24" y="246"/>
                    <a:pt x="12" y="253"/>
                    <a:pt x="12" y="263"/>
                  </a:cubicBezTo>
                  <a:cubicBezTo>
                    <a:pt x="12" y="284"/>
                    <a:pt x="22" y="299"/>
                    <a:pt x="22" y="322"/>
                  </a:cubicBezTo>
                  <a:cubicBezTo>
                    <a:pt x="22" y="336"/>
                    <a:pt x="12" y="364"/>
                    <a:pt x="0" y="370"/>
                  </a:cubicBezTo>
                  <a:cubicBezTo>
                    <a:pt x="4" y="377"/>
                    <a:pt x="8" y="380"/>
                    <a:pt x="8" y="387"/>
                  </a:cubicBezTo>
                  <a:cubicBezTo>
                    <a:pt x="8" y="392"/>
                    <a:pt x="11" y="396"/>
                    <a:pt x="11" y="404"/>
                  </a:cubicBezTo>
                  <a:cubicBezTo>
                    <a:pt x="9" y="404"/>
                    <a:pt x="9" y="404"/>
                    <a:pt x="9" y="404"/>
                  </a:cubicBezTo>
                  <a:cubicBezTo>
                    <a:pt x="12" y="407"/>
                    <a:pt x="13" y="408"/>
                    <a:pt x="16" y="412"/>
                  </a:cubicBezTo>
                  <a:cubicBezTo>
                    <a:pt x="16" y="414"/>
                    <a:pt x="44" y="439"/>
                    <a:pt x="48" y="441"/>
                  </a:cubicBezTo>
                  <a:cubicBezTo>
                    <a:pt x="61" y="452"/>
                    <a:pt x="64" y="464"/>
                    <a:pt x="74" y="480"/>
                  </a:cubicBezTo>
                  <a:cubicBezTo>
                    <a:pt x="85" y="497"/>
                    <a:pt x="116" y="515"/>
                    <a:pt x="131" y="526"/>
                  </a:cubicBezTo>
                  <a:cubicBezTo>
                    <a:pt x="133" y="527"/>
                    <a:pt x="140" y="530"/>
                    <a:pt x="146" y="530"/>
                  </a:cubicBezTo>
                  <a:cubicBezTo>
                    <a:pt x="167" y="530"/>
                    <a:pt x="176" y="519"/>
                    <a:pt x="197" y="519"/>
                  </a:cubicBezTo>
                  <a:cubicBezTo>
                    <a:pt x="207" y="519"/>
                    <a:pt x="220" y="527"/>
                    <a:pt x="228" y="527"/>
                  </a:cubicBezTo>
                  <a:cubicBezTo>
                    <a:pt x="236" y="527"/>
                    <a:pt x="239" y="520"/>
                    <a:pt x="247" y="518"/>
                  </a:cubicBezTo>
                  <a:cubicBezTo>
                    <a:pt x="267" y="511"/>
                    <a:pt x="286" y="499"/>
                    <a:pt x="313" y="499"/>
                  </a:cubicBezTo>
                  <a:cubicBezTo>
                    <a:pt x="334" y="499"/>
                    <a:pt x="338" y="530"/>
                    <a:pt x="354" y="530"/>
                  </a:cubicBezTo>
                  <a:cubicBezTo>
                    <a:pt x="359" y="530"/>
                    <a:pt x="367" y="530"/>
                    <a:pt x="376" y="530"/>
                  </a:cubicBezTo>
                  <a:cubicBezTo>
                    <a:pt x="394" y="530"/>
                    <a:pt x="404" y="540"/>
                    <a:pt x="409" y="552"/>
                  </a:cubicBezTo>
                  <a:cubicBezTo>
                    <a:pt x="404" y="556"/>
                    <a:pt x="404" y="572"/>
                    <a:pt x="404" y="578"/>
                  </a:cubicBezTo>
                  <a:cubicBezTo>
                    <a:pt x="404" y="581"/>
                    <a:pt x="402" y="582"/>
                    <a:pt x="404" y="586"/>
                  </a:cubicBezTo>
                  <a:cubicBezTo>
                    <a:pt x="400" y="588"/>
                    <a:pt x="392" y="602"/>
                    <a:pt x="392" y="607"/>
                  </a:cubicBezTo>
                  <a:cubicBezTo>
                    <a:pt x="392" y="632"/>
                    <a:pt x="422" y="651"/>
                    <a:pt x="436" y="668"/>
                  </a:cubicBezTo>
                  <a:cubicBezTo>
                    <a:pt x="443" y="677"/>
                    <a:pt x="441" y="689"/>
                    <a:pt x="445" y="700"/>
                  </a:cubicBezTo>
                  <a:cubicBezTo>
                    <a:pt x="450" y="713"/>
                    <a:pt x="454" y="721"/>
                    <a:pt x="458" y="744"/>
                  </a:cubicBezTo>
                  <a:cubicBezTo>
                    <a:pt x="460" y="755"/>
                    <a:pt x="465" y="761"/>
                    <a:pt x="465" y="774"/>
                  </a:cubicBezTo>
                  <a:cubicBezTo>
                    <a:pt x="465" y="802"/>
                    <a:pt x="432" y="811"/>
                    <a:pt x="432" y="848"/>
                  </a:cubicBezTo>
                  <a:cubicBezTo>
                    <a:pt x="432" y="882"/>
                    <a:pt x="447" y="902"/>
                    <a:pt x="462" y="927"/>
                  </a:cubicBezTo>
                  <a:cubicBezTo>
                    <a:pt x="466" y="934"/>
                    <a:pt x="473" y="937"/>
                    <a:pt x="473" y="944"/>
                  </a:cubicBezTo>
                  <a:cubicBezTo>
                    <a:pt x="473" y="949"/>
                    <a:pt x="473" y="950"/>
                    <a:pt x="473" y="959"/>
                  </a:cubicBezTo>
                  <a:cubicBezTo>
                    <a:pt x="473" y="1005"/>
                    <a:pt x="497" y="1036"/>
                    <a:pt x="516" y="1068"/>
                  </a:cubicBezTo>
                  <a:cubicBezTo>
                    <a:pt x="519" y="1073"/>
                    <a:pt x="533" y="1089"/>
                    <a:pt x="533" y="1097"/>
                  </a:cubicBezTo>
                  <a:cubicBezTo>
                    <a:pt x="533" y="1103"/>
                    <a:pt x="531" y="1107"/>
                    <a:pt x="527" y="1112"/>
                  </a:cubicBezTo>
                  <a:cubicBezTo>
                    <a:pt x="531" y="1116"/>
                    <a:pt x="536" y="1127"/>
                    <a:pt x="536" y="1138"/>
                  </a:cubicBezTo>
                  <a:cubicBezTo>
                    <a:pt x="537" y="1138"/>
                    <a:pt x="538" y="1136"/>
                    <a:pt x="541" y="1135"/>
                  </a:cubicBezTo>
                  <a:cubicBezTo>
                    <a:pt x="545" y="1141"/>
                    <a:pt x="549" y="1146"/>
                    <a:pt x="558" y="1146"/>
                  </a:cubicBezTo>
                  <a:cubicBezTo>
                    <a:pt x="578" y="1146"/>
                    <a:pt x="592" y="1130"/>
                    <a:pt x="614" y="1130"/>
                  </a:cubicBezTo>
                  <a:cubicBezTo>
                    <a:pt x="620" y="1130"/>
                    <a:pt x="623" y="1135"/>
                    <a:pt x="628" y="1135"/>
                  </a:cubicBezTo>
                  <a:cubicBezTo>
                    <a:pt x="633" y="1135"/>
                    <a:pt x="637" y="1132"/>
                    <a:pt x="644" y="1132"/>
                  </a:cubicBezTo>
                  <a:cubicBezTo>
                    <a:pt x="646" y="1122"/>
                    <a:pt x="659" y="1126"/>
                    <a:pt x="668" y="1122"/>
                  </a:cubicBezTo>
                  <a:cubicBezTo>
                    <a:pt x="690" y="1112"/>
                    <a:pt x="696" y="1097"/>
                    <a:pt x="709" y="1080"/>
                  </a:cubicBezTo>
                  <a:cubicBezTo>
                    <a:pt x="717" y="1069"/>
                    <a:pt x="718" y="1057"/>
                    <a:pt x="730" y="1046"/>
                  </a:cubicBezTo>
                  <a:cubicBezTo>
                    <a:pt x="736" y="1039"/>
                    <a:pt x="751" y="1028"/>
                    <a:pt x="751" y="1013"/>
                  </a:cubicBezTo>
                  <a:cubicBezTo>
                    <a:pt x="751" y="1008"/>
                    <a:pt x="748" y="1004"/>
                    <a:pt x="743" y="1002"/>
                  </a:cubicBezTo>
                  <a:cubicBezTo>
                    <a:pt x="749" y="989"/>
                    <a:pt x="757" y="983"/>
                    <a:pt x="769" y="977"/>
                  </a:cubicBezTo>
                  <a:cubicBezTo>
                    <a:pt x="773" y="975"/>
                    <a:pt x="782" y="978"/>
                    <a:pt x="785" y="973"/>
                  </a:cubicBezTo>
                  <a:cubicBezTo>
                    <a:pt x="788" y="969"/>
                    <a:pt x="790" y="951"/>
                    <a:pt x="790" y="943"/>
                  </a:cubicBezTo>
                  <a:cubicBezTo>
                    <a:pt x="790" y="927"/>
                    <a:pt x="775" y="919"/>
                    <a:pt x="775" y="907"/>
                  </a:cubicBezTo>
                  <a:cubicBezTo>
                    <a:pt x="775" y="902"/>
                    <a:pt x="783" y="893"/>
                    <a:pt x="791" y="891"/>
                  </a:cubicBezTo>
                  <a:cubicBezTo>
                    <a:pt x="796" y="857"/>
                    <a:pt x="866" y="861"/>
                    <a:pt x="866" y="820"/>
                  </a:cubicBezTo>
                  <a:cubicBezTo>
                    <a:pt x="866" y="816"/>
                    <a:pt x="865" y="813"/>
                    <a:pt x="862" y="810"/>
                  </a:cubicBezTo>
                  <a:cubicBezTo>
                    <a:pt x="862" y="795"/>
                    <a:pt x="863" y="785"/>
                    <a:pt x="863" y="776"/>
                  </a:cubicBezTo>
                  <a:cubicBezTo>
                    <a:pt x="863" y="763"/>
                    <a:pt x="863" y="763"/>
                    <a:pt x="863" y="763"/>
                  </a:cubicBezTo>
                  <a:cubicBezTo>
                    <a:pt x="864" y="762"/>
                    <a:pt x="867" y="758"/>
                    <a:pt x="867" y="755"/>
                  </a:cubicBezTo>
                  <a:cubicBezTo>
                    <a:pt x="867" y="745"/>
                    <a:pt x="848" y="736"/>
                    <a:pt x="848" y="718"/>
                  </a:cubicBezTo>
                  <a:cubicBezTo>
                    <a:pt x="848" y="702"/>
                    <a:pt x="843" y="695"/>
                    <a:pt x="843" y="679"/>
                  </a:cubicBezTo>
                  <a:cubicBezTo>
                    <a:pt x="843" y="664"/>
                    <a:pt x="857" y="660"/>
                    <a:pt x="861" y="647"/>
                  </a:cubicBezTo>
                  <a:cubicBezTo>
                    <a:pt x="874" y="600"/>
                    <a:pt x="911" y="592"/>
                    <a:pt x="946" y="564"/>
                  </a:cubicBezTo>
                  <a:cubicBezTo>
                    <a:pt x="966" y="549"/>
                    <a:pt x="973" y="530"/>
                    <a:pt x="989" y="509"/>
                  </a:cubicBezTo>
                  <a:cubicBezTo>
                    <a:pt x="1002" y="491"/>
                    <a:pt x="1026" y="452"/>
                    <a:pt x="1026" y="422"/>
                  </a:cubicBezTo>
                  <a:cubicBezTo>
                    <a:pt x="1026" y="418"/>
                    <a:pt x="1023" y="417"/>
                    <a:pt x="1022" y="414"/>
                  </a:cubicBezTo>
                  <a:cubicBezTo>
                    <a:pt x="1003" y="418"/>
                    <a:pt x="984" y="426"/>
                    <a:pt x="964" y="430"/>
                  </a:cubicBezTo>
                  <a:cubicBezTo>
                    <a:pt x="963" y="430"/>
                    <a:pt x="962" y="430"/>
                    <a:pt x="961" y="430"/>
                  </a:cubicBezTo>
                  <a:cubicBezTo>
                    <a:pt x="959" y="430"/>
                    <a:pt x="957" y="429"/>
                    <a:pt x="955" y="429"/>
                  </a:cubicBezTo>
                  <a:cubicBezTo>
                    <a:pt x="953" y="429"/>
                    <a:pt x="951" y="429"/>
                    <a:pt x="949" y="429"/>
                  </a:cubicBezTo>
                  <a:cubicBezTo>
                    <a:pt x="947" y="429"/>
                    <a:pt x="945" y="429"/>
                    <a:pt x="943" y="430"/>
                  </a:cubicBezTo>
                  <a:cubicBezTo>
                    <a:pt x="936" y="432"/>
                    <a:pt x="935" y="439"/>
                    <a:pt x="927" y="439"/>
                  </a:cubicBezTo>
                  <a:cubicBezTo>
                    <a:pt x="918" y="439"/>
                    <a:pt x="911" y="422"/>
                    <a:pt x="904" y="416"/>
                  </a:cubicBezTo>
                  <a:cubicBezTo>
                    <a:pt x="909" y="410"/>
                    <a:pt x="904" y="409"/>
                    <a:pt x="904" y="400"/>
                  </a:cubicBezTo>
                  <a:cubicBezTo>
                    <a:pt x="887" y="400"/>
                    <a:pt x="882" y="378"/>
                    <a:pt x="874" y="371"/>
                  </a:cubicBezTo>
                  <a:cubicBezTo>
                    <a:pt x="864" y="365"/>
                    <a:pt x="859" y="364"/>
                    <a:pt x="850" y="356"/>
                  </a:cubicBezTo>
                  <a:cubicBezTo>
                    <a:pt x="841" y="346"/>
                    <a:pt x="847" y="332"/>
                    <a:pt x="837" y="320"/>
                  </a:cubicBezTo>
                  <a:cubicBezTo>
                    <a:pt x="829" y="309"/>
                    <a:pt x="819" y="309"/>
                    <a:pt x="813" y="295"/>
                  </a:cubicBezTo>
                  <a:cubicBezTo>
                    <a:pt x="813" y="267"/>
                    <a:pt x="813" y="267"/>
                    <a:pt x="813" y="267"/>
                  </a:cubicBezTo>
                  <a:cubicBezTo>
                    <a:pt x="805" y="261"/>
                    <a:pt x="790" y="237"/>
                    <a:pt x="792" y="226"/>
                  </a:cubicBezTo>
                  <a:cubicBezTo>
                    <a:pt x="742" y="138"/>
                    <a:pt x="742" y="138"/>
                    <a:pt x="742" y="138"/>
                  </a:cubicBezTo>
                  <a:cubicBezTo>
                    <a:pt x="742" y="129"/>
                    <a:pt x="742" y="129"/>
                    <a:pt x="742" y="129"/>
                  </a:cubicBezTo>
                  <a:cubicBezTo>
                    <a:pt x="751" y="138"/>
                    <a:pt x="760" y="161"/>
                    <a:pt x="771" y="163"/>
                  </a:cubicBezTo>
                  <a:cubicBezTo>
                    <a:pt x="773" y="158"/>
                    <a:pt x="778" y="144"/>
                    <a:pt x="781" y="137"/>
                  </a:cubicBezTo>
                  <a:cubicBezTo>
                    <a:pt x="781" y="135"/>
                    <a:pt x="781" y="132"/>
                    <a:pt x="781" y="130"/>
                  </a:cubicBezTo>
                  <a:cubicBezTo>
                    <a:pt x="773" y="111"/>
                    <a:pt x="773" y="111"/>
                    <a:pt x="773" y="111"/>
                  </a:cubicBezTo>
                  <a:cubicBezTo>
                    <a:pt x="773" y="109"/>
                    <a:pt x="772" y="108"/>
                    <a:pt x="771" y="106"/>
                  </a:cubicBezTo>
                  <a:cubicBezTo>
                    <a:pt x="764" y="107"/>
                    <a:pt x="764" y="110"/>
                    <a:pt x="756" y="110"/>
                  </a:cubicBezTo>
                  <a:cubicBezTo>
                    <a:pt x="745" y="110"/>
                    <a:pt x="739" y="103"/>
                    <a:pt x="729" y="103"/>
                  </a:cubicBezTo>
                  <a:cubicBezTo>
                    <a:pt x="712" y="103"/>
                    <a:pt x="707" y="111"/>
                    <a:pt x="690" y="111"/>
                  </a:cubicBezTo>
                  <a:cubicBezTo>
                    <a:pt x="672" y="111"/>
                    <a:pt x="648" y="103"/>
                    <a:pt x="631" y="97"/>
                  </a:cubicBezTo>
                  <a:cubicBezTo>
                    <a:pt x="623" y="94"/>
                    <a:pt x="611" y="98"/>
                    <a:pt x="606" y="92"/>
                  </a:cubicBezTo>
                  <a:cubicBezTo>
                    <a:pt x="604" y="88"/>
                    <a:pt x="598" y="87"/>
                    <a:pt x="598" y="79"/>
                  </a:cubicBezTo>
                  <a:cubicBezTo>
                    <a:pt x="586" y="79"/>
                    <a:pt x="586" y="79"/>
                    <a:pt x="586" y="79"/>
                  </a:cubicBezTo>
                  <a:cubicBezTo>
                    <a:pt x="585" y="78"/>
                    <a:pt x="585" y="78"/>
                    <a:pt x="585" y="78"/>
                  </a:cubicBezTo>
                  <a:cubicBezTo>
                    <a:pt x="568" y="84"/>
                    <a:pt x="556" y="84"/>
                    <a:pt x="556" y="101"/>
                  </a:cubicBezTo>
                  <a:cubicBezTo>
                    <a:pt x="556" y="104"/>
                    <a:pt x="556" y="107"/>
                    <a:pt x="556" y="111"/>
                  </a:cubicBezTo>
                  <a:cubicBezTo>
                    <a:pt x="556" y="114"/>
                    <a:pt x="550" y="119"/>
                    <a:pt x="545" y="119"/>
                  </a:cubicBezTo>
                  <a:cubicBezTo>
                    <a:pt x="506" y="119"/>
                    <a:pt x="494" y="77"/>
                    <a:pt x="460" y="77"/>
                  </a:cubicBezTo>
                  <a:cubicBezTo>
                    <a:pt x="455" y="77"/>
                    <a:pt x="451" y="77"/>
                    <a:pt x="445" y="77"/>
                  </a:cubicBezTo>
                  <a:cubicBezTo>
                    <a:pt x="435" y="77"/>
                    <a:pt x="421" y="65"/>
                    <a:pt x="421" y="52"/>
                  </a:cubicBezTo>
                  <a:cubicBezTo>
                    <a:pt x="421" y="44"/>
                    <a:pt x="428" y="40"/>
                    <a:pt x="428" y="32"/>
                  </a:cubicBezTo>
                  <a:cubicBezTo>
                    <a:pt x="428" y="27"/>
                    <a:pt x="421" y="25"/>
                    <a:pt x="421" y="20"/>
                  </a:cubicBezTo>
                  <a:cubicBezTo>
                    <a:pt x="421" y="13"/>
                    <a:pt x="428" y="15"/>
                    <a:pt x="429" y="7"/>
                  </a:cubicBezTo>
                  <a:cubicBezTo>
                    <a:pt x="426" y="7"/>
                    <a:pt x="424" y="10"/>
                    <a:pt x="421" y="10"/>
                  </a:cubicBezTo>
                  <a:cubicBezTo>
                    <a:pt x="413" y="10"/>
                    <a:pt x="415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4359" y="1478"/>
              <a:ext cx="1323" cy="1149"/>
            </a:xfrm>
            <a:custGeom>
              <a:avLst/>
              <a:gdLst>
                <a:gd name="T0" fmla="*/ 75 w 560"/>
                <a:gd name="T1" fmla="*/ 16 h 486"/>
                <a:gd name="T2" fmla="*/ 46 w 560"/>
                <a:gd name="T3" fmla="*/ 18 h 486"/>
                <a:gd name="T4" fmla="*/ 9 w 560"/>
                <a:gd name="T5" fmla="*/ 45 h 486"/>
                <a:gd name="T6" fmla="*/ 0 w 560"/>
                <a:gd name="T7" fmla="*/ 66 h 486"/>
                <a:gd name="T8" fmla="*/ 27 w 560"/>
                <a:gd name="T9" fmla="*/ 95 h 486"/>
                <a:gd name="T10" fmla="*/ 59 w 560"/>
                <a:gd name="T11" fmla="*/ 105 h 486"/>
                <a:gd name="T12" fmla="*/ 130 w 560"/>
                <a:gd name="T13" fmla="*/ 93 h 486"/>
                <a:gd name="T14" fmla="*/ 150 w 560"/>
                <a:gd name="T15" fmla="*/ 98 h 486"/>
                <a:gd name="T16" fmla="*/ 136 w 560"/>
                <a:gd name="T17" fmla="*/ 151 h 486"/>
                <a:gd name="T18" fmla="*/ 126 w 560"/>
                <a:gd name="T19" fmla="*/ 193 h 486"/>
                <a:gd name="T20" fmla="*/ 131 w 560"/>
                <a:gd name="T21" fmla="*/ 235 h 486"/>
                <a:gd name="T22" fmla="*/ 165 w 560"/>
                <a:gd name="T23" fmla="*/ 287 h 486"/>
                <a:gd name="T24" fmla="*/ 185 w 560"/>
                <a:gd name="T25" fmla="*/ 311 h 486"/>
                <a:gd name="T26" fmla="*/ 238 w 560"/>
                <a:gd name="T27" fmla="*/ 408 h 486"/>
                <a:gd name="T28" fmla="*/ 260 w 560"/>
                <a:gd name="T29" fmla="*/ 472 h 486"/>
                <a:gd name="T30" fmla="*/ 280 w 560"/>
                <a:gd name="T31" fmla="*/ 484 h 486"/>
                <a:gd name="T32" fmla="*/ 353 w 560"/>
                <a:gd name="T33" fmla="*/ 453 h 486"/>
                <a:gd name="T34" fmla="*/ 438 w 560"/>
                <a:gd name="T35" fmla="*/ 416 h 486"/>
                <a:gd name="T36" fmla="*/ 476 w 560"/>
                <a:gd name="T37" fmla="*/ 370 h 486"/>
                <a:gd name="T38" fmla="*/ 497 w 560"/>
                <a:gd name="T39" fmla="*/ 324 h 486"/>
                <a:gd name="T40" fmla="*/ 454 w 560"/>
                <a:gd name="T41" fmla="*/ 289 h 486"/>
                <a:gd name="T42" fmla="*/ 375 w 560"/>
                <a:gd name="T43" fmla="*/ 295 h 486"/>
                <a:gd name="T44" fmla="*/ 368 w 560"/>
                <a:gd name="T45" fmla="*/ 281 h 486"/>
                <a:gd name="T46" fmla="*/ 333 w 560"/>
                <a:gd name="T47" fmla="*/ 219 h 486"/>
                <a:gd name="T48" fmla="*/ 379 w 560"/>
                <a:gd name="T49" fmla="*/ 240 h 486"/>
                <a:gd name="T50" fmla="*/ 443 w 560"/>
                <a:gd name="T51" fmla="*/ 263 h 486"/>
                <a:gd name="T52" fmla="*/ 489 w 560"/>
                <a:gd name="T53" fmla="*/ 281 h 486"/>
                <a:gd name="T54" fmla="*/ 540 w 560"/>
                <a:gd name="T55" fmla="*/ 288 h 486"/>
                <a:gd name="T56" fmla="*/ 537 w 560"/>
                <a:gd name="T57" fmla="*/ 279 h 486"/>
                <a:gd name="T58" fmla="*/ 527 w 560"/>
                <a:gd name="T59" fmla="*/ 206 h 486"/>
                <a:gd name="T60" fmla="*/ 538 w 560"/>
                <a:gd name="T61" fmla="*/ 187 h 486"/>
                <a:gd name="T62" fmla="*/ 523 w 560"/>
                <a:gd name="T63" fmla="*/ 149 h 486"/>
                <a:gd name="T64" fmla="*/ 521 w 560"/>
                <a:gd name="T65" fmla="*/ 143 h 486"/>
                <a:gd name="T66" fmla="*/ 521 w 560"/>
                <a:gd name="T67" fmla="*/ 138 h 486"/>
                <a:gd name="T68" fmla="*/ 532 w 560"/>
                <a:gd name="T69" fmla="*/ 106 h 486"/>
                <a:gd name="T70" fmla="*/ 526 w 560"/>
                <a:gd name="T71" fmla="*/ 89 h 486"/>
                <a:gd name="T72" fmla="*/ 441 w 560"/>
                <a:gd name="T73" fmla="*/ 69 h 486"/>
                <a:gd name="T74" fmla="*/ 420 w 560"/>
                <a:gd name="T75" fmla="*/ 91 h 486"/>
                <a:gd name="T76" fmla="*/ 371 w 560"/>
                <a:gd name="T77" fmla="*/ 91 h 486"/>
                <a:gd name="T78" fmla="*/ 356 w 560"/>
                <a:gd name="T79" fmla="*/ 82 h 486"/>
                <a:gd name="T80" fmla="*/ 344 w 560"/>
                <a:gd name="T81" fmla="*/ 61 h 486"/>
                <a:gd name="T82" fmla="*/ 337 w 560"/>
                <a:gd name="T83" fmla="*/ 49 h 486"/>
                <a:gd name="T84" fmla="*/ 307 w 560"/>
                <a:gd name="T85" fmla="*/ 53 h 486"/>
                <a:gd name="T86" fmla="*/ 246 w 560"/>
                <a:gd name="T87" fmla="*/ 5 h 486"/>
                <a:gd name="T88" fmla="*/ 246 w 560"/>
                <a:gd name="T89" fmla="*/ 5 h 486"/>
                <a:gd name="T90" fmla="*/ 246 w 560"/>
                <a:gd name="T91" fmla="*/ 5 h 486"/>
                <a:gd name="T92" fmla="*/ 210 w 560"/>
                <a:gd name="T93" fmla="*/ 19 h 486"/>
                <a:gd name="T94" fmla="*/ 127 w 560"/>
                <a:gd name="T9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0" h="486">
                  <a:moveTo>
                    <a:pt x="127" y="0"/>
                  </a:moveTo>
                  <a:cubicBezTo>
                    <a:pt x="118" y="0"/>
                    <a:pt x="103" y="1"/>
                    <a:pt x="97" y="5"/>
                  </a:cubicBezTo>
                  <a:cubicBezTo>
                    <a:pt x="91" y="9"/>
                    <a:pt x="81" y="16"/>
                    <a:pt x="75" y="16"/>
                  </a:cubicBezTo>
                  <a:cubicBezTo>
                    <a:pt x="75" y="16"/>
                    <a:pt x="65" y="16"/>
                    <a:pt x="59" y="16"/>
                  </a:cubicBezTo>
                  <a:cubicBezTo>
                    <a:pt x="57" y="16"/>
                    <a:pt x="54" y="15"/>
                    <a:pt x="52" y="15"/>
                  </a:cubicBezTo>
                  <a:cubicBezTo>
                    <a:pt x="49" y="15"/>
                    <a:pt x="46" y="16"/>
                    <a:pt x="46" y="18"/>
                  </a:cubicBezTo>
                  <a:cubicBezTo>
                    <a:pt x="46" y="22"/>
                    <a:pt x="49" y="21"/>
                    <a:pt x="50" y="25"/>
                  </a:cubicBezTo>
                  <a:cubicBezTo>
                    <a:pt x="41" y="30"/>
                    <a:pt x="3" y="26"/>
                    <a:pt x="3" y="43"/>
                  </a:cubicBezTo>
                  <a:cubicBezTo>
                    <a:pt x="3" y="45"/>
                    <a:pt x="6" y="45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1" y="48"/>
                    <a:pt x="12" y="48"/>
                    <a:pt x="12" y="52"/>
                  </a:cubicBezTo>
                  <a:cubicBezTo>
                    <a:pt x="12" y="62"/>
                    <a:pt x="6" y="61"/>
                    <a:pt x="0" y="66"/>
                  </a:cubicBezTo>
                  <a:cubicBezTo>
                    <a:pt x="8" y="70"/>
                    <a:pt x="14" y="69"/>
                    <a:pt x="18" y="76"/>
                  </a:cubicBezTo>
                  <a:cubicBezTo>
                    <a:pt x="13" y="81"/>
                    <a:pt x="28" y="89"/>
                    <a:pt x="32" y="92"/>
                  </a:cubicBezTo>
                  <a:cubicBezTo>
                    <a:pt x="31" y="93"/>
                    <a:pt x="29" y="95"/>
                    <a:pt x="27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5" y="95"/>
                    <a:pt x="36" y="95"/>
                    <a:pt x="37" y="95"/>
                  </a:cubicBezTo>
                  <a:cubicBezTo>
                    <a:pt x="45" y="95"/>
                    <a:pt x="50" y="105"/>
                    <a:pt x="59" y="105"/>
                  </a:cubicBezTo>
                  <a:cubicBezTo>
                    <a:pt x="68" y="105"/>
                    <a:pt x="66" y="93"/>
                    <a:pt x="77" y="93"/>
                  </a:cubicBezTo>
                  <a:cubicBezTo>
                    <a:pt x="88" y="93"/>
                    <a:pt x="92" y="106"/>
                    <a:pt x="103" y="106"/>
                  </a:cubicBezTo>
                  <a:cubicBezTo>
                    <a:pt x="119" y="106"/>
                    <a:pt x="121" y="99"/>
                    <a:pt x="130" y="93"/>
                  </a:cubicBezTo>
                  <a:cubicBezTo>
                    <a:pt x="132" y="95"/>
                    <a:pt x="135" y="97"/>
                    <a:pt x="140" y="97"/>
                  </a:cubicBezTo>
                  <a:cubicBezTo>
                    <a:pt x="145" y="97"/>
                    <a:pt x="146" y="94"/>
                    <a:pt x="150" y="92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9"/>
                    <a:pt x="147" y="100"/>
                    <a:pt x="147" y="103"/>
                  </a:cubicBezTo>
                  <a:cubicBezTo>
                    <a:pt x="147" y="109"/>
                    <a:pt x="149" y="117"/>
                    <a:pt x="149" y="126"/>
                  </a:cubicBezTo>
                  <a:cubicBezTo>
                    <a:pt x="149" y="138"/>
                    <a:pt x="139" y="140"/>
                    <a:pt x="136" y="151"/>
                  </a:cubicBezTo>
                  <a:cubicBezTo>
                    <a:pt x="132" y="161"/>
                    <a:pt x="131" y="167"/>
                    <a:pt x="127" y="179"/>
                  </a:cubicBezTo>
                  <a:cubicBezTo>
                    <a:pt x="127" y="181"/>
                    <a:pt x="123" y="181"/>
                    <a:pt x="123" y="185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34" y="214"/>
                    <a:pt x="134" y="217"/>
                    <a:pt x="134" y="219"/>
                  </a:cubicBezTo>
                  <a:cubicBezTo>
                    <a:pt x="133" y="225"/>
                    <a:pt x="131" y="232"/>
                    <a:pt x="131" y="235"/>
                  </a:cubicBezTo>
                  <a:cubicBezTo>
                    <a:pt x="131" y="237"/>
                    <a:pt x="138" y="245"/>
                    <a:pt x="140" y="248"/>
                  </a:cubicBezTo>
                  <a:cubicBezTo>
                    <a:pt x="146" y="257"/>
                    <a:pt x="151" y="265"/>
                    <a:pt x="157" y="274"/>
                  </a:cubicBezTo>
                  <a:cubicBezTo>
                    <a:pt x="159" y="278"/>
                    <a:pt x="163" y="282"/>
                    <a:pt x="165" y="287"/>
                  </a:cubicBezTo>
                  <a:cubicBezTo>
                    <a:pt x="166" y="290"/>
                    <a:pt x="165" y="298"/>
                    <a:pt x="168" y="301"/>
                  </a:cubicBezTo>
                  <a:cubicBezTo>
                    <a:pt x="169" y="303"/>
                    <a:pt x="176" y="302"/>
                    <a:pt x="178" y="304"/>
                  </a:cubicBezTo>
                  <a:cubicBezTo>
                    <a:pt x="180" y="306"/>
                    <a:pt x="183" y="309"/>
                    <a:pt x="185" y="311"/>
                  </a:cubicBezTo>
                  <a:cubicBezTo>
                    <a:pt x="187" y="321"/>
                    <a:pt x="194" y="324"/>
                    <a:pt x="194" y="336"/>
                  </a:cubicBezTo>
                  <a:cubicBezTo>
                    <a:pt x="194" y="356"/>
                    <a:pt x="199" y="367"/>
                    <a:pt x="217" y="371"/>
                  </a:cubicBezTo>
                  <a:cubicBezTo>
                    <a:pt x="217" y="383"/>
                    <a:pt x="232" y="402"/>
                    <a:pt x="238" y="408"/>
                  </a:cubicBezTo>
                  <a:cubicBezTo>
                    <a:pt x="244" y="414"/>
                    <a:pt x="253" y="419"/>
                    <a:pt x="250" y="430"/>
                  </a:cubicBezTo>
                  <a:cubicBezTo>
                    <a:pt x="249" y="435"/>
                    <a:pt x="245" y="445"/>
                    <a:pt x="251" y="446"/>
                  </a:cubicBezTo>
                  <a:cubicBezTo>
                    <a:pt x="251" y="456"/>
                    <a:pt x="255" y="464"/>
                    <a:pt x="260" y="472"/>
                  </a:cubicBezTo>
                  <a:cubicBezTo>
                    <a:pt x="263" y="478"/>
                    <a:pt x="259" y="478"/>
                    <a:pt x="261" y="478"/>
                  </a:cubicBezTo>
                  <a:cubicBezTo>
                    <a:pt x="262" y="479"/>
                    <a:pt x="276" y="486"/>
                    <a:pt x="277" y="486"/>
                  </a:cubicBezTo>
                  <a:cubicBezTo>
                    <a:pt x="280" y="484"/>
                    <a:pt x="280" y="484"/>
                    <a:pt x="280" y="484"/>
                  </a:cubicBezTo>
                  <a:cubicBezTo>
                    <a:pt x="292" y="484"/>
                    <a:pt x="293" y="479"/>
                    <a:pt x="302" y="473"/>
                  </a:cubicBezTo>
                  <a:cubicBezTo>
                    <a:pt x="318" y="473"/>
                    <a:pt x="318" y="473"/>
                    <a:pt x="318" y="473"/>
                  </a:cubicBezTo>
                  <a:cubicBezTo>
                    <a:pt x="325" y="470"/>
                    <a:pt x="346" y="455"/>
                    <a:pt x="353" y="453"/>
                  </a:cubicBezTo>
                  <a:cubicBezTo>
                    <a:pt x="365" y="450"/>
                    <a:pt x="382" y="447"/>
                    <a:pt x="394" y="441"/>
                  </a:cubicBezTo>
                  <a:cubicBezTo>
                    <a:pt x="393" y="440"/>
                    <a:pt x="392" y="438"/>
                    <a:pt x="392" y="436"/>
                  </a:cubicBezTo>
                  <a:cubicBezTo>
                    <a:pt x="392" y="424"/>
                    <a:pt x="424" y="419"/>
                    <a:pt x="438" y="416"/>
                  </a:cubicBezTo>
                  <a:cubicBezTo>
                    <a:pt x="438" y="410"/>
                    <a:pt x="448" y="401"/>
                    <a:pt x="453" y="401"/>
                  </a:cubicBezTo>
                  <a:cubicBezTo>
                    <a:pt x="461" y="401"/>
                    <a:pt x="460" y="385"/>
                    <a:pt x="468" y="385"/>
                  </a:cubicBezTo>
                  <a:cubicBezTo>
                    <a:pt x="475" y="385"/>
                    <a:pt x="474" y="376"/>
                    <a:pt x="476" y="370"/>
                  </a:cubicBezTo>
                  <a:cubicBezTo>
                    <a:pt x="478" y="364"/>
                    <a:pt x="484" y="362"/>
                    <a:pt x="491" y="362"/>
                  </a:cubicBezTo>
                  <a:cubicBezTo>
                    <a:pt x="491" y="349"/>
                    <a:pt x="507" y="345"/>
                    <a:pt x="507" y="333"/>
                  </a:cubicBezTo>
                  <a:cubicBezTo>
                    <a:pt x="507" y="328"/>
                    <a:pt x="499" y="329"/>
                    <a:pt x="497" y="324"/>
                  </a:cubicBezTo>
                  <a:cubicBezTo>
                    <a:pt x="497" y="325"/>
                    <a:pt x="497" y="325"/>
                    <a:pt x="497" y="325"/>
                  </a:cubicBezTo>
                  <a:cubicBezTo>
                    <a:pt x="493" y="323"/>
                    <a:pt x="493" y="314"/>
                    <a:pt x="487" y="312"/>
                  </a:cubicBezTo>
                  <a:cubicBezTo>
                    <a:pt x="471" y="307"/>
                    <a:pt x="461" y="305"/>
                    <a:pt x="454" y="289"/>
                  </a:cubicBezTo>
                  <a:cubicBezTo>
                    <a:pt x="454" y="270"/>
                    <a:pt x="454" y="270"/>
                    <a:pt x="454" y="270"/>
                  </a:cubicBezTo>
                  <a:cubicBezTo>
                    <a:pt x="435" y="284"/>
                    <a:pt x="432" y="306"/>
                    <a:pt x="397" y="306"/>
                  </a:cubicBezTo>
                  <a:cubicBezTo>
                    <a:pt x="389" y="306"/>
                    <a:pt x="375" y="302"/>
                    <a:pt x="375" y="295"/>
                  </a:cubicBezTo>
                  <a:cubicBezTo>
                    <a:pt x="375" y="288"/>
                    <a:pt x="379" y="284"/>
                    <a:pt x="379" y="278"/>
                  </a:cubicBezTo>
                  <a:cubicBezTo>
                    <a:pt x="379" y="276"/>
                    <a:pt x="379" y="274"/>
                    <a:pt x="379" y="272"/>
                  </a:cubicBezTo>
                  <a:cubicBezTo>
                    <a:pt x="373" y="273"/>
                    <a:pt x="374" y="280"/>
                    <a:pt x="368" y="281"/>
                  </a:cubicBezTo>
                  <a:cubicBezTo>
                    <a:pt x="367" y="277"/>
                    <a:pt x="364" y="275"/>
                    <a:pt x="364" y="269"/>
                  </a:cubicBezTo>
                  <a:cubicBezTo>
                    <a:pt x="352" y="267"/>
                    <a:pt x="337" y="244"/>
                    <a:pt x="334" y="231"/>
                  </a:cubicBezTo>
                  <a:cubicBezTo>
                    <a:pt x="333" y="227"/>
                    <a:pt x="333" y="224"/>
                    <a:pt x="333" y="219"/>
                  </a:cubicBezTo>
                  <a:cubicBezTo>
                    <a:pt x="333" y="212"/>
                    <a:pt x="336" y="202"/>
                    <a:pt x="344" y="202"/>
                  </a:cubicBezTo>
                  <a:cubicBezTo>
                    <a:pt x="358" y="202"/>
                    <a:pt x="370" y="219"/>
                    <a:pt x="376" y="230"/>
                  </a:cubicBezTo>
                  <a:cubicBezTo>
                    <a:pt x="377" y="232"/>
                    <a:pt x="375" y="236"/>
                    <a:pt x="379" y="240"/>
                  </a:cubicBezTo>
                  <a:cubicBezTo>
                    <a:pt x="384" y="245"/>
                    <a:pt x="393" y="242"/>
                    <a:pt x="399" y="249"/>
                  </a:cubicBezTo>
                  <a:cubicBezTo>
                    <a:pt x="404" y="254"/>
                    <a:pt x="409" y="261"/>
                    <a:pt x="417" y="263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47" y="260"/>
                    <a:pt x="449" y="255"/>
                    <a:pt x="455" y="255"/>
                  </a:cubicBezTo>
                  <a:cubicBezTo>
                    <a:pt x="466" y="255"/>
                    <a:pt x="466" y="271"/>
                    <a:pt x="471" y="277"/>
                  </a:cubicBezTo>
                  <a:cubicBezTo>
                    <a:pt x="471" y="277"/>
                    <a:pt x="487" y="281"/>
                    <a:pt x="489" y="281"/>
                  </a:cubicBezTo>
                  <a:cubicBezTo>
                    <a:pt x="504" y="281"/>
                    <a:pt x="527" y="288"/>
                    <a:pt x="537" y="288"/>
                  </a:cubicBezTo>
                  <a:cubicBezTo>
                    <a:pt x="537" y="288"/>
                    <a:pt x="538" y="288"/>
                    <a:pt x="539" y="288"/>
                  </a:cubicBezTo>
                  <a:cubicBezTo>
                    <a:pt x="539" y="288"/>
                    <a:pt x="540" y="288"/>
                    <a:pt x="540" y="288"/>
                  </a:cubicBezTo>
                  <a:cubicBezTo>
                    <a:pt x="540" y="285"/>
                    <a:pt x="537" y="282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79"/>
                    <a:pt x="537" y="279"/>
                    <a:pt x="537" y="279"/>
                  </a:cubicBezTo>
                  <a:cubicBezTo>
                    <a:pt x="537" y="264"/>
                    <a:pt x="546" y="261"/>
                    <a:pt x="560" y="258"/>
                  </a:cubicBezTo>
                  <a:cubicBezTo>
                    <a:pt x="560" y="235"/>
                    <a:pt x="542" y="233"/>
                    <a:pt x="533" y="215"/>
                  </a:cubicBezTo>
                  <a:cubicBezTo>
                    <a:pt x="532" y="212"/>
                    <a:pt x="527" y="212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206"/>
                    <a:pt x="527" y="206"/>
                    <a:pt x="527" y="206"/>
                  </a:cubicBezTo>
                  <a:cubicBezTo>
                    <a:pt x="527" y="196"/>
                    <a:pt x="538" y="198"/>
                    <a:pt x="538" y="187"/>
                  </a:cubicBezTo>
                  <a:cubicBezTo>
                    <a:pt x="538" y="178"/>
                    <a:pt x="528" y="183"/>
                    <a:pt x="526" y="178"/>
                  </a:cubicBezTo>
                  <a:cubicBezTo>
                    <a:pt x="524" y="174"/>
                    <a:pt x="525" y="170"/>
                    <a:pt x="523" y="166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2" y="147"/>
                    <a:pt x="523" y="146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1" y="143"/>
                    <a:pt x="521" y="143"/>
                    <a:pt x="521" y="143"/>
                  </a:cubicBezTo>
                  <a:cubicBezTo>
                    <a:pt x="522" y="143"/>
                    <a:pt x="522" y="142"/>
                    <a:pt x="522" y="142"/>
                  </a:cubicBezTo>
                  <a:cubicBezTo>
                    <a:pt x="522" y="140"/>
                    <a:pt x="521" y="139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1" y="137"/>
                    <a:pt x="529" y="118"/>
                    <a:pt x="533" y="116"/>
                  </a:cubicBezTo>
                  <a:cubicBezTo>
                    <a:pt x="531" y="113"/>
                    <a:pt x="532" y="110"/>
                    <a:pt x="532" y="106"/>
                  </a:cubicBezTo>
                  <a:cubicBezTo>
                    <a:pt x="531" y="102"/>
                    <a:pt x="532" y="98"/>
                    <a:pt x="531" y="95"/>
                  </a:cubicBezTo>
                  <a:cubicBezTo>
                    <a:pt x="531" y="95"/>
                    <a:pt x="531" y="95"/>
                    <a:pt x="531" y="95"/>
                  </a:cubicBezTo>
                  <a:cubicBezTo>
                    <a:pt x="530" y="93"/>
                    <a:pt x="527" y="92"/>
                    <a:pt x="526" y="89"/>
                  </a:cubicBezTo>
                  <a:cubicBezTo>
                    <a:pt x="511" y="89"/>
                    <a:pt x="507" y="77"/>
                    <a:pt x="494" y="73"/>
                  </a:cubicBezTo>
                  <a:cubicBezTo>
                    <a:pt x="483" y="69"/>
                    <a:pt x="476" y="69"/>
                    <a:pt x="465" y="62"/>
                  </a:cubicBezTo>
                  <a:cubicBezTo>
                    <a:pt x="457" y="68"/>
                    <a:pt x="451" y="65"/>
                    <a:pt x="441" y="69"/>
                  </a:cubicBezTo>
                  <a:cubicBezTo>
                    <a:pt x="435" y="71"/>
                    <a:pt x="437" y="73"/>
                    <a:pt x="431" y="75"/>
                  </a:cubicBezTo>
                  <a:cubicBezTo>
                    <a:pt x="426" y="77"/>
                    <a:pt x="420" y="77"/>
                    <a:pt x="420" y="82"/>
                  </a:cubicBezTo>
                  <a:cubicBezTo>
                    <a:pt x="420" y="86"/>
                    <a:pt x="420" y="87"/>
                    <a:pt x="420" y="91"/>
                  </a:cubicBezTo>
                  <a:cubicBezTo>
                    <a:pt x="413" y="93"/>
                    <a:pt x="404" y="94"/>
                    <a:pt x="395" y="94"/>
                  </a:cubicBezTo>
                  <a:cubicBezTo>
                    <a:pt x="393" y="94"/>
                    <a:pt x="390" y="95"/>
                    <a:pt x="387" y="95"/>
                  </a:cubicBezTo>
                  <a:cubicBezTo>
                    <a:pt x="380" y="95"/>
                    <a:pt x="373" y="94"/>
                    <a:pt x="371" y="91"/>
                  </a:cubicBezTo>
                  <a:cubicBezTo>
                    <a:pt x="367" y="88"/>
                    <a:pt x="366" y="83"/>
                    <a:pt x="362" y="82"/>
                  </a:cubicBezTo>
                  <a:cubicBezTo>
                    <a:pt x="361" y="82"/>
                    <a:pt x="360" y="82"/>
                    <a:pt x="359" y="82"/>
                  </a:cubicBezTo>
                  <a:cubicBezTo>
                    <a:pt x="358" y="82"/>
                    <a:pt x="357" y="82"/>
                    <a:pt x="356" y="82"/>
                  </a:cubicBezTo>
                  <a:cubicBezTo>
                    <a:pt x="355" y="82"/>
                    <a:pt x="354" y="82"/>
                    <a:pt x="353" y="82"/>
                  </a:cubicBezTo>
                  <a:cubicBezTo>
                    <a:pt x="350" y="82"/>
                    <a:pt x="348" y="81"/>
                    <a:pt x="346" y="78"/>
                  </a:cubicBezTo>
                  <a:cubicBezTo>
                    <a:pt x="343" y="72"/>
                    <a:pt x="348" y="67"/>
                    <a:pt x="344" y="61"/>
                  </a:cubicBezTo>
                  <a:cubicBezTo>
                    <a:pt x="341" y="57"/>
                    <a:pt x="337" y="57"/>
                    <a:pt x="337" y="52"/>
                  </a:cubicBezTo>
                  <a:cubicBezTo>
                    <a:pt x="337" y="52"/>
                    <a:pt x="337" y="51"/>
                    <a:pt x="337" y="50"/>
                  </a:cubicBezTo>
                  <a:cubicBezTo>
                    <a:pt x="337" y="50"/>
                    <a:pt x="337" y="49"/>
                    <a:pt x="337" y="49"/>
                  </a:cubicBezTo>
                  <a:cubicBezTo>
                    <a:pt x="335" y="47"/>
                    <a:pt x="335" y="43"/>
                    <a:pt x="333" y="40"/>
                  </a:cubicBezTo>
                  <a:cubicBezTo>
                    <a:pt x="329" y="40"/>
                    <a:pt x="330" y="40"/>
                    <a:pt x="326" y="41"/>
                  </a:cubicBezTo>
                  <a:cubicBezTo>
                    <a:pt x="318" y="44"/>
                    <a:pt x="318" y="53"/>
                    <a:pt x="307" y="53"/>
                  </a:cubicBezTo>
                  <a:cubicBezTo>
                    <a:pt x="292" y="53"/>
                    <a:pt x="290" y="37"/>
                    <a:pt x="280" y="34"/>
                  </a:cubicBezTo>
                  <a:cubicBezTo>
                    <a:pt x="279" y="34"/>
                    <a:pt x="269" y="28"/>
                    <a:pt x="268" y="26"/>
                  </a:cubicBezTo>
                  <a:cubicBezTo>
                    <a:pt x="262" y="15"/>
                    <a:pt x="263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30" y="5"/>
                    <a:pt x="224" y="19"/>
                    <a:pt x="210" y="19"/>
                  </a:cubicBezTo>
                  <a:cubicBezTo>
                    <a:pt x="204" y="19"/>
                    <a:pt x="195" y="19"/>
                    <a:pt x="179" y="19"/>
                  </a:cubicBezTo>
                  <a:cubicBezTo>
                    <a:pt x="174" y="18"/>
                    <a:pt x="153" y="15"/>
                    <a:pt x="153" y="8"/>
                  </a:cubicBezTo>
                  <a:cubicBezTo>
                    <a:pt x="141" y="8"/>
                    <a:pt x="141" y="0"/>
                    <a:pt x="1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6264" y="2726"/>
              <a:ext cx="71" cy="135"/>
            </a:xfrm>
            <a:custGeom>
              <a:avLst/>
              <a:gdLst>
                <a:gd name="T0" fmla="*/ 7 w 30"/>
                <a:gd name="T1" fmla="*/ 0 h 57"/>
                <a:gd name="T2" fmla="*/ 0 w 30"/>
                <a:gd name="T3" fmla="*/ 43 h 57"/>
                <a:gd name="T4" fmla="*/ 13 w 30"/>
                <a:gd name="T5" fmla="*/ 57 h 57"/>
                <a:gd name="T6" fmla="*/ 30 w 30"/>
                <a:gd name="T7" fmla="*/ 36 h 57"/>
                <a:gd name="T8" fmla="*/ 7 w 3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7">
                  <a:moveTo>
                    <a:pt x="7" y="0"/>
                  </a:moveTo>
                  <a:cubicBezTo>
                    <a:pt x="7" y="16"/>
                    <a:pt x="0" y="27"/>
                    <a:pt x="0" y="43"/>
                  </a:cubicBezTo>
                  <a:cubicBezTo>
                    <a:pt x="0" y="50"/>
                    <a:pt x="5" y="57"/>
                    <a:pt x="13" y="57"/>
                  </a:cubicBezTo>
                  <a:cubicBezTo>
                    <a:pt x="23" y="57"/>
                    <a:pt x="30" y="45"/>
                    <a:pt x="30" y="36"/>
                  </a:cubicBezTo>
                  <a:cubicBezTo>
                    <a:pt x="30" y="19"/>
                    <a:pt x="14" y="1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5590" y="1622"/>
              <a:ext cx="1440" cy="1161"/>
            </a:xfrm>
            <a:custGeom>
              <a:avLst/>
              <a:gdLst>
                <a:gd name="T0" fmla="*/ 137 w 609"/>
                <a:gd name="T1" fmla="*/ 13 h 491"/>
                <a:gd name="T2" fmla="*/ 137 w 609"/>
                <a:gd name="T3" fmla="*/ 13 h 491"/>
                <a:gd name="T4" fmla="*/ 114 w 609"/>
                <a:gd name="T5" fmla="*/ 26 h 491"/>
                <a:gd name="T6" fmla="*/ 93 w 609"/>
                <a:gd name="T7" fmla="*/ 22 h 491"/>
                <a:gd name="T8" fmla="*/ 87 w 609"/>
                <a:gd name="T9" fmla="*/ 18 h 491"/>
                <a:gd name="T10" fmla="*/ 55 w 609"/>
                <a:gd name="T11" fmla="*/ 39 h 491"/>
                <a:gd name="T12" fmla="*/ 12 w 609"/>
                <a:gd name="T13" fmla="*/ 55 h 491"/>
                <a:gd name="T14" fmla="*/ 1 w 609"/>
                <a:gd name="T15" fmla="*/ 81 h 491"/>
                <a:gd name="T16" fmla="*/ 2 w 609"/>
                <a:gd name="T17" fmla="*/ 105 h 491"/>
                <a:gd name="T18" fmla="*/ 6 w 609"/>
                <a:gd name="T19" fmla="*/ 145 h 491"/>
                <a:gd name="T20" fmla="*/ 39 w 609"/>
                <a:gd name="T21" fmla="*/ 197 h 491"/>
                <a:gd name="T22" fmla="*/ 37 w 609"/>
                <a:gd name="T23" fmla="*/ 226 h 491"/>
                <a:gd name="T24" fmla="*/ 78 w 609"/>
                <a:gd name="T25" fmla="*/ 221 h 491"/>
                <a:gd name="T26" fmla="*/ 142 w 609"/>
                <a:gd name="T27" fmla="*/ 263 h 491"/>
                <a:gd name="T28" fmla="*/ 127 w 609"/>
                <a:gd name="T29" fmla="*/ 271 h 491"/>
                <a:gd name="T30" fmla="*/ 177 w 609"/>
                <a:gd name="T31" fmla="*/ 272 h 491"/>
                <a:gd name="T32" fmla="*/ 177 w 609"/>
                <a:gd name="T33" fmla="*/ 316 h 491"/>
                <a:gd name="T34" fmla="*/ 209 w 609"/>
                <a:gd name="T35" fmla="*/ 408 h 491"/>
                <a:gd name="T36" fmla="*/ 244 w 609"/>
                <a:gd name="T37" fmla="*/ 486 h 491"/>
                <a:gd name="T38" fmla="*/ 269 w 609"/>
                <a:gd name="T39" fmla="*/ 474 h 491"/>
                <a:gd name="T40" fmla="*/ 285 w 609"/>
                <a:gd name="T41" fmla="*/ 440 h 491"/>
                <a:gd name="T42" fmla="*/ 322 w 609"/>
                <a:gd name="T43" fmla="*/ 358 h 491"/>
                <a:gd name="T44" fmla="*/ 408 w 609"/>
                <a:gd name="T45" fmla="*/ 275 h 491"/>
                <a:gd name="T46" fmla="*/ 473 w 609"/>
                <a:gd name="T47" fmla="*/ 294 h 491"/>
                <a:gd name="T48" fmla="*/ 506 w 609"/>
                <a:gd name="T49" fmla="*/ 362 h 491"/>
                <a:gd name="T50" fmla="*/ 554 w 609"/>
                <a:gd name="T51" fmla="*/ 362 h 491"/>
                <a:gd name="T52" fmla="*/ 571 w 609"/>
                <a:gd name="T53" fmla="*/ 460 h 491"/>
                <a:gd name="T54" fmla="*/ 565 w 609"/>
                <a:gd name="T55" fmla="*/ 384 h 491"/>
                <a:gd name="T56" fmla="*/ 565 w 609"/>
                <a:gd name="T57" fmla="*/ 380 h 491"/>
                <a:gd name="T58" fmla="*/ 557 w 609"/>
                <a:gd name="T59" fmla="*/ 331 h 491"/>
                <a:gd name="T60" fmla="*/ 609 w 609"/>
                <a:gd name="T61" fmla="*/ 276 h 491"/>
                <a:gd name="T62" fmla="*/ 562 w 609"/>
                <a:gd name="T63" fmla="*/ 242 h 491"/>
                <a:gd name="T64" fmla="*/ 573 w 609"/>
                <a:gd name="T65" fmla="*/ 195 h 491"/>
                <a:gd name="T66" fmla="*/ 525 w 609"/>
                <a:gd name="T67" fmla="*/ 155 h 491"/>
                <a:gd name="T68" fmla="*/ 522 w 609"/>
                <a:gd name="T69" fmla="*/ 156 h 491"/>
                <a:gd name="T70" fmla="*/ 516 w 609"/>
                <a:gd name="T71" fmla="*/ 155 h 491"/>
                <a:gd name="T72" fmla="*/ 510 w 609"/>
                <a:gd name="T73" fmla="*/ 155 h 491"/>
                <a:gd name="T74" fmla="*/ 507 w 609"/>
                <a:gd name="T75" fmla="*/ 156 h 491"/>
                <a:gd name="T76" fmla="*/ 473 w 609"/>
                <a:gd name="T77" fmla="*/ 179 h 491"/>
                <a:gd name="T78" fmla="*/ 409 w 609"/>
                <a:gd name="T79" fmla="*/ 177 h 491"/>
                <a:gd name="T80" fmla="*/ 362 w 609"/>
                <a:gd name="T81" fmla="*/ 164 h 491"/>
                <a:gd name="T82" fmla="*/ 361 w 609"/>
                <a:gd name="T83" fmla="*/ 163 h 491"/>
                <a:gd name="T84" fmla="*/ 359 w 609"/>
                <a:gd name="T85" fmla="*/ 164 h 491"/>
                <a:gd name="T86" fmla="*/ 358 w 609"/>
                <a:gd name="T87" fmla="*/ 164 h 491"/>
                <a:gd name="T88" fmla="*/ 356 w 609"/>
                <a:gd name="T89" fmla="*/ 164 h 491"/>
                <a:gd name="T90" fmla="*/ 354 w 609"/>
                <a:gd name="T91" fmla="*/ 163 h 491"/>
                <a:gd name="T92" fmla="*/ 328 w 609"/>
                <a:gd name="T93" fmla="*/ 145 h 491"/>
                <a:gd name="T94" fmla="*/ 271 w 609"/>
                <a:gd name="T95" fmla="*/ 107 h 491"/>
                <a:gd name="T96" fmla="*/ 275 w 609"/>
                <a:gd name="T97" fmla="*/ 102 h 491"/>
                <a:gd name="T98" fmla="*/ 275 w 609"/>
                <a:gd name="T99" fmla="*/ 83 h 491"/>
                <a:gd name="T100" fmla="*/ 278 w 609"/>
                <a:gd name="T101" fmla="*/ 42 h 491"/>
                <a:gd name="T102" fmla="*/ 213 w 609"/>
                <a:gd name="T103" fmla="*/ 20 h 491"/>
                <a:gd name="T104" fmla="*/ 162 w 609"/>
                <a:gd name="T105" fmla="*/ 1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491">
                  <a:moveTo>
                    <a:pt x="157" y="0"/>
                  </a:moveTo>
                  <a:cubicBezTo>
                    <a:pt x="146" y="0"/>
                    <a:pt x="144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7" y="13"/>
                    <a:pt x="137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2" y="20"/>
                    <a:pt x="124" y="26"/>
                    <a:pt x="114" y="26"/>
                  </a:cubicBezTo>
                  <a:cubicBezTo>
                    <a:pt x="109" y="26"/>
                    <a:pt x="108" y="20"/>
                    <a:pt x="104" y="20"/>
                  </a:cubicBezTo>
                  <a:cubicBezTo>
                    <a:pt x="103" y="20"/>
                    <a:pt x="101" y="21"/>
                    <a:pt x="100" y="21"/>
                  </a:cubicBezTo>
                  <a:cubicBezTo>
                    <a:pt x="98" y="21"/>
                    <a:pt x="95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0" y="22"/>
                    <a:pt x="87" y="21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2" y="18"/>
                    <a:pt x="83" y="16"/>
                    <a:pt x="78" y="16"/>
                  </a:cubicBezTo>
                  <a:cubicBezTo>
                    <a:pt x="65" y="16"/>
                    <a:pt x="64" y="30"/>
                    <a:pt x="55" y="39"/>
                  </a:cubicBezTo>
                  <a:cubicBezTo>
                    <a:pt x="51" y="43"/>
                    <a:pt x="44" y="43"/>
                    <a:pt x="40" y="47"/>
                  </a:cubicBezTo>
                  <a:cubicBezTo>
                    <a:pt x="37" y="50"/>
                    <a:pt x="34" y="56"/>
                    <a:pt x="28" y="56"/>
                  </a:cubicBezTo>
                  <a:cubicBezTo>
                    <a:pt x="23" y="56"/>
                    <a:pt x="20" y="51"/>
                    <a:pt x="15" y="51"/>
                  </a:cubicBezTo>
                  <a:cubicBezTo>
                    <a:pt x="13" y="51"/>
                    <a:pt x="13" y="54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7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1"/>
                  </a:cubicBezTo>
                  <a:cubicBezTo>
                    <a:pt x="1" y="81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5"/>
                    <a:pt x="1" y="86"/>
                    <a:pt x="2" y="8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4" y="109"/>
                    <a:pt x="3" y="113"/>
                    <a:pt x="5" y="117"/>
                  </a:cubicBezTo>
                  <a:cubicBezTo>
                    <a:pt x="7" y="122"/>
                    <a:pt x="17" y="117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37"/>
                    <a:pt x="6" y="135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51"/>
                    <a:pt x="11" y="151"/>
                    <a:pt x="12" y="154"/>
                  </a:cubicBezTo>
                  <a:cubicBezTo>
                    <a:pt x="21" y="172"/>
                    <a:pt x="39" y="174"/>
                    <a:pt x="39" y="197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25" y="200"/>
                    <a:pt x="16" y="203"/>
                    <a:pt x="16" y="218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221"/>
                    <a:pt x="19" y="224"/>
                    <a:pt x="19" y="227"/>
                  </a:cubicBezTo>
                  <a:cubicBezTo>
                    <a:pt x="37" y="226"/>
                    <a:pt x="37" y="226"/>
                    <a:pt x="37" y="226"/>
                  </a:cubicBezTo>
                  <a:cubicBezTo>
                    <a:pt x="38" y="225"/>
                    <a:pt x="40" y="223"/>
                    <a:pt x="42" y="222"/>
                  </a:cubicBezTo>
                  <a:cubicBezTo>
                    <a:pt x="55" y="226"/>
                    <a:pt x="55" y="226"/>
                    <a:pt x="55" y="226"/>
                  </a:cubicBezTo>
                  <a:cubicBezTo>
                    <a:pt x="61" y="226"/>
                    <a:pt x="62" y="221"/>
                    <a:pt x="69" y="221"/>
                  </a:cubicBezTo>
                  <a:cubicBezTo>
                    <a:pt x="72" y="221"/>
                    <a:pt x="75" y="221"/>
                    <a:pt x="78" y="221"/>
                  </a:cubicBezTo>
                  <a:cubicBezTo>
                    <a:pt x="80" y="221"/>
                    <a:pt x="82" y="221"/>
                    <a:pt x="85" y="222"/>
                  </a:cubicBezTo>
                  <a:cubicBezTo>
                    <a:pt x="91" y="224"/>
                    <a:pt x="94" y="236"/>
                    <a:pt x="98" y="243"/>
                  </a:cubicBezTo>
                  <a:cubicBezTo>
                    <a:pt x="104" y="251"/>
                    <a:pt x="119" y="262"/>
                    <a:pt x="129" y="262"/>
                  </a:cubicBezTo>
                  <a:cubicBezTo>
                    <a:pt x="134" y="262"/>
                    <a:pt x="137" y="262"/>
                    <a:pt x="142" y="263"/>
                  </a:cubicBezTo>
                  <a:cubicBezTo>
                    <a:pt x="139" y="265"/>
                    <a:pt x="139" y="269"/>
                    <a:pt x="135" y="270"/>
                  </a:cubicBezTo>
                  <a:cubicBezTo>
                    <a:pt x="133" y="271"/>
                    <a:pt x="132" y="271"/>
                    <a:pt x="131" y="271"/>
                  </a:cubicBezTo>
                  <a:cubicBezTo>
                    <a:pt x="130" y="271"/>
                    <a:pt x="130" y="271"/>
                    <a:pt x="129" y="271"/>
                  </a:cubicBezTo>
                  <a:cubicBezTo>
                    <a:pt x="128" y="271"/>
                    <a:pt x="128" y="271"/>
                    <a:pt x="127" y="271"/>
                  </a:cubicBezTo>
                  <a:cubicBezTo>
                    <a:pt x="125" y="271"/>
                    <a:pt x="124" y="271"/>
                    <a:pt x="121" y="273"/>
                  </a:cubicBezTo>
                  <a:cubicBezTo>
                    <a:pt x="129" y="281"/>
                    <a:pt x="136" y="297"/>
                    <a:pt x="152" y="297"/>
                  </a:cubicBezTo>
                  <a:cubicBezTo>
                    <a:pt x="166" y="297"/>
                    <a:pt x="166" y="279"/>
                    <a:pt x="173" y="272"/>
                  </a:cubicBezTo>
                  <a:cubicBezTo>
                    <a:pt x="177" y="272"/>
                    <a:pt x="177" y="272"/>
                    <a:pt x="177" y="272"/>
                  </a:cubicBezTo>
                  <a:cubicBezTo>
                    <a:pt x="177" y="274"/>
                    <a:pt x="174" y="278"/>
                    <a:pt x="174" y="279"/>
                  </a:cubicBezTo>
                  <a:cubicBezTo>
                    <a:pt x="174" y="286"/>
                    <a:pt x="180" y="293"/>
                    <a:pt x="180" y="301"/>
                  </a:cubicBezTo>
                  <a:cubicBezTo>
                    <a:pt x="180" y="308"/>
                    <a:pt x="177" y="309"/>
                    <a:pt x="177" y="316"/>
                  </a:cubicBezTo>
                  <a:cubicBezTo>
                    <a:pt x="177" y="316"/>
                    <a:pt x="177" y="316"/>
                    <a:pt x="177" y="316"/>
                  </a:cubicBezTo>
                  <a:cubicBezTo>
                    <a:pt x="177" y="317"/>
                    <a:pt x="177" y="322"/>
                    <a:pt x="177" y="323"/>
                  </a:cubicBezTo>
                  <a:cubicBezTo>
                    <a:pt x="177" y="333"/>
                    <a:pt x="183" y="343"/>
                    <a:pt x="186" y="354"/>
                  </a:cubicBezTo>
                  <a:cubicBezTo>
                    <a:pt x="190" y="366"/>
                    <a:pt x="200" y="383"/>
                    <a:pt x="202" y="391"/>
                  </a:cubicBezTo>
                  <a:cubicBezTo>
                    <a:pt x="204" y="398"/>
                    <a:pt x="204" y="401"/>
                    <a:pt x="209" y="408"/>
                  </a:cubicBezTo>
                  <a:cubicBezTo>
                    <a:pt x="213" y="414"/>
                    <a:pt x="210" y="421"/>
                    <a:pt x="214" y="429"/>
                  </a:cubicBezTo>
                  <a:cubicBezTo>
                    <a:pt x="216" y="434"/>
                    <a:pt x="224" y="439"/>
                    <a:pt x="226" y="446"/>
                  </a:cubicBezTo>
                  <a:cubicBezTo>
                    <a:pt x="230" y="457"/>
                    <a:pt x="236" y="468"/>
                    <a:pt x="240" y="481"/>
                  </a:cubicBezTo>
                  <a:cubicBezTo>
                    <a:pt x="240" y="482"/>
                    <a:pt x="242" y="486"/>
                    <a:pt x="244" y="486"/>
                  </a:cubicBezTo>
                  <a:cubicBezTo>
                    <a:pt x="245" y="489"/>
                    <a:pt x="248" y="491"/>
                    <a:pt x="251" y="491"/>
                  </a:cubicBezTo>
                  <a:cubicBezTo>
                    <a:pt x="252" y="491"/>
                    <a:pt x="252" y="491"/>
                    <a:pt x="252" y="491"/>
                  </a:cubicBezTo>
                  <a:cubicBezTo>
                    <a:pt x="257" y="491"/>
                    <a:pt x="257" y="485"/>
                    <a:pt x="259" y="481"/>
                  </a:cubicBezTo>
                  <a:cubicBezTo>
                    <a:pt x="262" y="475"/>
                    <a:pt x="263" y="477"/>
                    <a:pt x="269" y="474"/>
                  </a:cubicBezTo>
                  <a:cubicBezTo>
                    <a:pt x="274" y="472"/>
                    <a:pt x="272" y="458"/>
                    <a:pt x="279" y="456"/>
                  </a:cubicBezTo>
                  <a:cubicBezTo>
                    <a:pt x="281" y="456"/>
                    <a:pt x="285" y="456"/>
                    <a:pt x="285" y="454"/>
                  </a:cubicBezTo>
                  <a:cubicBezTo>
                    <a:pt x="287" y="454"/>
                    <a:pt x="287" y="454"/>
                    <a:pt x="287" y="454"/>
                  </a:cubicBezTo>
                  <a:cubicBezTo>
                    <a:pt x="285" y="440"/>
                    <a:pt x="285" y="440"/>
                    <a:pt x="285" y="440"/>
                  </a:cubicBezTo>
                  <a:cubicBezTo>
                    <a:pt x="285" y="430"/>
                    <a:pt x="291" y="421"/>
                    <a:pt x="291" y="408"/>
                  </a:cubicBezTo>
                  <a:cubicBezTo>
                    <a:pt x="291" y="400"/>
                    <a:pt x="287" y="395"/>
                    <a:pt x="287" y="385"/>
                  </a:cubicBezTo>
                  <a:cubicBezTo>
                    <a:pt x="287" y="374"/>
                    <a:pt x="298" y="372"/>
                    <a:pt x="308" y="369"/>
                  </a:cubicBezTo>
                  <a:cubicBezTo>
                    <a:pt x="312" y="368"/>
                    <a:pt x="317" y="362"/>
                    <a:pt x="322" y="358"/>
                  </a:cubicBezTo>
                  <a:cubicBezTo>
                    <a:pt x="332" y="348"/>
                    <a:pt x="341" y="337"/>
                    <a:pt x="352" y="326"/>
                  </a:cubicBezTo>
                  <a:cubicBezTo>
                    <a:pt x="360" y="318"/>
                    <a:pt x="375" y="315"/>
                    <a:pt x="385" y="306"/>
                  </a:cubicBezTo>
                  <a:cubicBezTo>
                    <a:pt x="390" y="301"/>
                    <a:pt x="389" y="295"/>
                    <a:pt x="391" y="288"/>
                  </a:cubicBezTo>
                  <a:cubicBezTo>
                    <a:pt x="393" y="283"/>
                    <a:pt x="404" y="283"/>
                    <a:pt x="408" y="275"/>
                  </a:cubicBezTo>
                  <a:cubicBezTo>
                    <a:pt x="412" y="277"/>
                    <a:pt x="412" y="280"/>
                    <a:pt x="420" y="280"/>
                  </a:cubicBezTo>
                  <a:cubicBezTo>
                    <a:pt x="434" y="280"/>
                    <a:pt x="449" y="277"/>
                    <a:pt x="449" y="261"/>
                  </a:cubicBezTo>
                  <a:cubicBezTo>
                    <a:pt x="457" y="263"/>
                    <a:pt x="466" y="266"/>
                    <a:pt x="468" y="273"/>
                  </a:cubicBezTo>
                  <a:cubicBezTo>
                    <a:pt x="470" y="279"/>
                    <a:pt x="469" y="288"/>
                    <a:pt x="473" y="294"/>
                  </a:cubicBezTo>
                  <a:cubicBezTo>
                    <a:pt x="477" y="301"/>
                    <a:pt x="483" y="305"/>
                    <a:pt x="491" y="311"/>
                  </a:cubicBezTo>
                  <a:cubicBezTo>
                    <a:pt x="496" y="320"/>
                    <a:pt x="502" y="328"/>
                    <a:pt x="506" y="339"/>
                  </a:cubicBezTo>
                  <a:cubicBezTo>
                    <a:pt x="506" y="342"/>
                    <a:pt x="509" y="343"/>
                    <a:pt x="509" y="346"/>
                  </a:cubicBezTo>
                  <a:cubicBezTo>
                    <a:pt x="509" y="352"/>
                    <a:pt x="506" y="355"/>
                    <a:pt x="506" y="362"/>
                  </a:cubicBezTo>
                  <a:cubicBezTo>
                    <a:pt x="506" y="369"/>
                    <a:pt x="507" y="375"/>
                    <a:pt x="515" y="375"/>
                  </a:cubicBezTo>
                  <a:cubicBezTo>
                    <a:pt x="530" y="375"/>
                    <a:pt x="533" y="360"/>
                    <a:pt x="542" y="351"/>
                  </a:cubicBezTo>
                  <a:cubicBezTo>
                    <a:pt x="545" y="354"/>
                    <a:pt x="544" y="356"/>
                    <a:pt x="547" y="359"/>
                  </a:cubicBezTo>
                  <a:cubicBezTo>
                    <a:pt x="548" y="360"/>
                    <a:pt x="552" y="359"/>
                    <a:pt x="554" y="362"/>
                  </a:cubicBezTo>
                  <a:cubicBezTo>
                    <a:pt x="559" y="370"/>
                    <a:pt x="550" y="386"/>
                    <a:pt x="557" y="386"/>
                  </a:cubicBezTo>
                  <a:cubicBezTo>
                    <a:pt x="557" y="402"/>
                    <a:pt x="571" y="416"/>
                    <a:pt x="571" y="439"/>
                  </a:cubicBezTo>
                  <a:cubicBezTo>
                    <a:pt x="571" y="445"/>
                    <a:pt x="567" y="457"/>
                    <a:pt x="571" y="460"/>
                  </a:cubicBezTo>
                  <a:cubicBezTo>
                    <a:pt x="571" y="460"/>
                    <a:pt x="571" y="460"/>
                    <a:pt x="571" y="460"/>
                  </a:cubicBezTo>
                  <a:cubicBezTo>
                    <a:pt x="575" y="451"/>
                    <a:pt x="577" y="445"/>
                    <a:pt x="581" y="435"/>
                  </a:cubicBezTo>
                  <a:cubicBezTo>
                    <a:pt x="582" y="433"/>
                    <a:pt x="586" y="432"/>
                    <a:pt x="586" y="429"/>
                  </a:cubicBezTo>
                  <a:cubicBezTo>
                    <a:pt x="586" y="425"/>
                    <a:pt x="578" y="400"/>
                    <a:pt x="574" y="396"/>
                  </a:cubicBezTo>
                  <a:cubicBezTo>
                    <a:pt x="571" y="392"/>
                    <a:pt x="565" y="390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4"/>
                    <a:pt x="565" y="384"/>
                    <a:pt x="565" y="384"/>
                  </a:cubicBezTo>
                  <a:cubicBezTo>
                    <a:pt x="565" y="382"/>
                    <a:pt x="565" y="381"/>
                    <a:pt x="565" y="379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7" y="379"/>
                    <a:pt x="571" y="373"/>
                    <a:pt x="571" y="369"/>
                  </a:cubicBezTo>
                  <a:cubicBezTo>
                    <a:pt x="571" y="362"/>
                    <a:pt x="570" y="351"/>
                    <a:pt x="567" y="345"/>
                  </a:cubicBezTo>
                  <a:cubicBezTo>
                    <a:pt x="563" y="341"/>
                    <a:pt x="557" y="34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31"/>
                    <a:pt x="557" y="331"/>
                    <a:pt x="557" y="331"/>
                  </a:cubicBezTo>
                  <a:cubicBezTo>
                    <a:pt x="557" y="322"/>
                    <a:pt x="560" y="314"/>
                    <a:pt x="565" y="309"/>
                  </a:cubicBezTo>
                  <a:cubicBezTo>
                    <a:pt x="568" y="306"/>
                    <a:pt x="574" y="307"/>
                    <a:pt x="578" y="305"/>
                  </a:cubicBezTo>
                  <a:cubicBezTo>
                    <a:pt x="591" y="296"/>
                    <a:pt x="599" y="292"/>
                    <a:pt x="609" y="276"/>
                  </a:cubicBezTo>
                  <a:cubicBezTo>
                    <a:pt x="606" y="276"/>
                    <a:pt x="605" y="277"/>
                    <a:pt x="601" y="277"/>
                  </a:cubicBezTo>
                  <a:cubicBezTo>
                    <a:pt x="590" y="277"/>
                    <a:pt x="584" y="266"/>
                    <a:pt x="584" y="255"/>
                  </a:cubicBezTo>
                  <a:cubicBezTo>
                    <a:pt x="578" y="254"/>
                    <a:pt x="577" y="239"/>
                    <a:pt x="573" y="239"/>
                  </a:cubicBezTo>
                  <a:cubicBezTo>
                    <a:pt x="569" y="239"/>
                    <a:pt x="566" y="242"/>
                    <a:pt x="562" y="242"/>
                  </a:cubicBezTo>
                  <a:cubicBezTo>
                    <a:pt x="560" y="242"/>
                    <a:pt x="560" y="238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37"/>
                    <a:pt x="560" y="237"/>
                    <a:pt x="560" y="237"/>
                  </a:cubicBezTo>
                  <a:cubicBezTo>
                    <a:pt x="560" y="217"/>
                    <a:pt x="573" y="217"/>
                    <a:pt x="573" y="195"/>
                  </a:cubicBezTo>
                  <a:cubicBezTo>
                    <a:pt x="573" y="184"/>
                    <a:pt x="566" y="181"/>
                    <a:pt x="561" y="173"/>
                  </a:cubicBezTo>
                  <a:cubicBezTo>
                    <a:pt x="548" y="166"/>
                    <a:pt x="537" y="168"/>
                    <a:pt x="533" y="151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4" y="156"/>
                    <a:pt x="523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0" y="156"/>
                    <a:pt x="518" y="155"/>
                    <a:pt x="516" y="155"/>
                  </a:cubicBezTo>
                  <a:cubicBezTo>
                    <a:pt x="515" y="155"/>
                    <a:pt x="513" y="154"/>
                    <a:pt x="512" y="154"/>
                  </a:cubicBezTo>
                  <a:cubicBezTo>
                    <a:pt x="511" y="154"/>
                    <a:pt x="510" y="154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10" y="155"/>
                    <a:pt x="510" y="155"/>
                    <a:pt x="510" y="155"/>
                  </a:cubicBezTo>
                  <a:cubicBezTo>
                    <a:pt x="509" y="155"/>
                    <a:pt x="508" y="155"/>
                    <a:pt x="508" y="156"/>
                  </a:cubicBezTo>
                  <a:cubicBezTo>
                    <a:pt x="508" y="156"/>
                    <a:pt x="508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7" y="156"/>
                    <a:pt x="507" y="156"/>
                    <a:pt x="507" y="156"/>
                  </a:cubicBezTo>
                  <a:cubicBezTo>
                    <a:pt x="505" y="158"/>
                    <a:pt x="504" y="160"/>
                    <a:pt x="501" y="162"/>
                  </a:cubicBezTo>
                  <a:cubicBezTo>
                    <a:pt x="497" y="164"/>
                    <a:pt x="480" y="179"/>
                    <a:pt x="473" y="179"/>
                  </a:cubicBezTo>
                  <a:cubicBezTo>
                    <a:pt x="464" y="179"/>
                    <a:pt x="458" y="173"/>
                    <a:pt x="447" y="173"/>
                  </a:cubicBezTo>
                  <a:cubicBezTo>
                    <a:pt x="433" y="173"/>
                    <a:pt x="431" y="182"/>
                    <a:pt x="424" y="186"/>
                  </a:cubicBezTo>
                  <a:cubicBezTo>
                    <a:pt x="423" y="182"/>
                    <a:pt x="421" y="174"/>
                    <a:pt x="419" y="174"/>
                  </a:cubicBezTo>
                  <a:cubicBezTo>
                    <a:pt x="416" y="174"/>
                    <a:pt x="414" y="177"/>
                    <a:pt x="409" y="177"/>
                  </a:cubicBezTo>
                  <a:cubicBezTo>
                    <a:pt x="401" y="177"/>
                    <a:pt x="394" y="177"/>
                    <a:pt x="387" y="177"/>
                  </a:cubicBezTo>
                  <a:cubicBezTo>
                    <a:pt x="375" y="177"/>
                    <a:pt x="370" y="169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62" y="164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1" y="163"/>
                    <a:pt x="361" y="163"/>
                    <a:pt x="361" y="163"/>
                  </a:cubicBezTo>
                  <a:cubicBezTo>
                    <a:pt x="360" y="163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8" y="164"/>
                    <a:pt x="358" y="164"/>
                    <a:pt x="358" y="164"/>
                  </a:cubicBezTo>
                  <a:cubicBezTo>
                    <a:pt x="357" y="164"/>
                    <a:pt x="357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6" y="164"/>
                    <a:pt x="356" y="164"/>
                    <a:pt x="356" y="164"/>
                  </a:cubicBezTo>
                  <a:cubicBezTo>
                    <a:pt x="355" y="164"/>
                    <a:pt x="354" y="164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4" y="163"/>
                    <a:pt x="354" y="163"/>
                    <a:pt x="354" y="163"/>
                  </a:cubicBezTo>
                  <a:cubicBezTo>
                    <a:pt x="352" y="159"/>
                    <a:pt x="352" y="155"/>
                    <a:pt x="347" y="153"/>
                  </a:cubicBezTo>
                  <a:cubicBezTo>
                    <a:pt x="340" y="149"/>
                    <a:pt x="334" y="151"/>
                    <a:pt x="328" y="145"/>
                  </a:cubicBezTo>
                  <a:cubicBezTo>
                    <a:pt x="322" y="138"/>
                    <a:pt x="316" y="142"/>
                    <a:pt x="304" y="139"/>
                  </a:cubicBezTo>
                  <a:cubicBezTo>
                    <a:pt x="295" y="137"/>
                    <a:pt x="292" y="130"/>
                    <a:pt x="283" y="127"/>
                  </a:cubicBezTo>
                  <a:cubicBezTo>
                    <a:pt x="280" y="126"/>
                    <a:pt x="275" y="127"/>
                    <a:pt x="274" y="124"/>
                  </a:cubicBezTo>
                  <a:cubicBezTo>
                    <a:pt x="272" y="117"/>
                    <a:pt x="272" y="113"/>
                    <a:pt x="271" y="107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2"/>
                    <a:pt x="274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9" y="102"/>
                    <a:pt x="283" y="101"/>
                    <a:pt x="283" y="96"/>
                  </a:cubicBezTo>
                  <a:cubicBezTo>
                    <a:pt x="283" y="90"/>
                    <a:pt x="275" y="89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83"/>
                    <a:pt x="275" y="83"/>
                    <a:pt x="275" y="83"/>
                  </a:cubicBezTo>
                  <a:cubicBezTo>
                    <a:pt x="275" y="69"/>
                    <a:pt x="295" y="71"/>
                    <a:pt x="295" y="57"/>
                  </a:cubicBezTo>
                  <a:cubicBezTo>
                    <a:pt x="295" y="52"/>
                    <a:pt x="283" y="42"/>
                    <a:pt x="278" y="42"/>
                  </a:cubicBezTo>
                  <a:cubicBezTo>
                    <a:pt x="269" y="42"/>
                    <a:pt x="265" y="50"/>
                    <a:pt x="256" y="52"/>
                  </a:cubicBezTo>
                  <a:cubicBezTo>
                    <a:pt x="246" y="49"/>
                    <a:pt x="240" y="49"/>
                    <a:pt x="232" y="41"/>
                  </a:cubicBezTo>
                  <a:cubicBezTo>
                    <a:pt x="229" y="38"/>
                    <a:pt x="232" y="31"/>
                    <a:pt x="226" y="29"/>
                  </a:cubicBezTo>
                  <a:cubicBezTo>
                    <a:pt x="218" y="27"/>
                    <a:pt x="213" y="29"/>
                    <a:pt x="213" y="20"/>
                  </a:cubicBezTo>
                  <a:cubicBezTo>
                    <a:pt x="206" y="19"/>
                    <a:pt x="202" y="19"/>
                    <a:pt x="195" y="19"/>
                  </a:cubicBezTo>
                  <a:cubicBezTo>
                    <a:pt x="185" y="19"/>
                    <a:pt x="181" y="28"/>
                    <a:pt x="168" y="28"/>
                  </a:cubicBezTo>
                  <a:cubicBezTo>
                    <a:pt x="163" y="28"/>
                    <a:pt x="162" y="22"/>
                    <a:pt x="162" y="16"/>
                  </a:cubicBezTo>
                  <a:cubicBezTo>
                    <a:pt x="162" y="14"/>
                    <a:pt x="162" y="12"/>
                    <a:pt x="162" y="11"/>
                  </a:cubicBezTo>
                  <a:cubicBezTo>
                    <a:pt x="162" y="5"/>
                    <a:pt x="162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6819" y="2871"/>
              <a:ext cx="376" cy="409"/>
            </a:xfrm>
            <a:custGeom>
              <a:avLst/>
              <a:gdLst>
                <a:gd name="T0" fmla="*/ 3 w 159"/>
                <a:gd name="T1" fmla="*/ 0 h 173"/>
                <a:gd name="T2" fmla="*/ 0 w 159"/>
                <a:gd name="T3" fmla="*/ 0 h 173"/>
                <a:gd name="T4" fmla="*/ 0 w 159"/>
                <a:gd name="T5" fmla="*/ 4 h 173"/>
                <a:gd name="T6" fmla="*/ 14 w 159"/>
                <a:gd name="T7" fmla="*/ 25 h 173"/>
                <a:gd name="T8" fmla="*/ 26 w 159"/>
                <a:gd name="T9" fmla="*/ 30 h 173"/>
                <a:gd name="T10" fmla="*/ 34 w 159"/>
                <a:gd name="T11" fmla="*/ 46 h 173"/>
                <a:gd name="T12" fmla="*/ 53 w 159"/>
                <a:gd name="T13" fmla="*/ 63 h 173"/>
                <a:gd name="T14" fmla="*/ 61 w 159"/>
                <a:gd name="T15" fmla="*/ 82 h 173"/>
                <a:gd name="T16" fmla="*/ 69 w 159"/>
                <a:gd name="T17" fmla="*/ 85 h 173"/>
                <a:gd name="T18" fmla="*/ 71 w 159"/>
                <a:gd name="T19" fmla="*/ 89 h 173"/>
                <a:gd name="T20" fmla="*/ 80 w 159"/>
                <a:gd name="T21" fmla="*/ 103 h 173"/>
                <a:gd name="T22" fmla="*/ 100 w 159"/>
                <a:gd name="T23" fmla="*/ 135 h 173"/>
                <a:gd name="T24" fmla="*/ 129 w 159"/>
                <a:gd name="T25" fmla="*/ 159 h 173"/>
                <a:gd name="T26" fmla="*/ 142 w 159"/>
                <a:gd name="T27" fmla="*/ 173 h 173"/>
                <a:gd name="T28" fmla="*/ 156 w 159"/>
                <a:gd name="T29" fmla="*/ 165 h 173"/>
                <a:gd name="T30" fmla="*/ 159 w 159"/>
                <a:gd name="T31" fmla="*/ 151 h 173"/>
                <a:gd name="T32" fmla="*/ 159 w 159"/>
                <a:gd name="T33" fmla="*/ 128 h 173"/>
                <a:gd name="T34" fmla="*/ 148 w 159"/>
                <a:gd name="T35" fmla="*/ 118 h 173"/>
                <a:gd name="T36" fmla="*/ 136 w 159"/>
                <a:gd name="T37" fmla="*/ 98 h 173"/>
                <a:gd name="T38" fmla="*/ 126 w 159"/>
                <a:gd name="T39" fmla="*/ 89 h 173"/>
                <a:gd name="T40" fmla="*/ 128 w 159"/>
                <a:gd name="T41" fmla="*/ 84 h 173"/>
                <a:gd name="T42" fmla="*/ 124 w 159"/>
                <a:gd name="T43" fmla="*/ 79 h 173"/>
                <a:gd name="T44" fmla="*/ 119 w 159"/>
                <a:gd name="T45" fmla="*/ 79 h 173"/>
                <a:gd name="T46" fmla="*/ 120 w 159"/>
                <a:gd name="T47" fmla="*/ 77 h 173"/>
                <a:gd name="T48" fmla="*/ 104 w 159"/>
                <a:gd name="T49" fmla="*/ 63 h 173"/>
                <a:gd name="T50" fmla="*/ 73 w 159"/>
                <a:gd name="T51" fmla="*/ 42 h 173"/>
                <a:gd name="T52" fmla="*/ 56 w 159"/>
                <a:gd name="T53" fmla="*/ 28 h 173"/>
                <a:gd name="T54" fmla="*/ 50 w 159"/>
                <a:gd name="T55" fmla="*/ 25 h 173"/>
                <a:gd name="T56" fmla="*/ 31 w 159"/>
                <a:gd name="T57" fmla="*/ 5 h 173"/>
                <a:gd name="T58" fmla="*/ 13 w 159"/>
                <a:gd name="T59" fmla="*/ 5 h 173"/>
                <a:gd name="T60" fmla="*/ 3 w 159"/>
                <a:gd name="T6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9" h="17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0"/>
                    <a:pt x="10" y="24"/>
                    <a:pt x="14" y="25"/>
                  </a:cubicBezTo>
                  <a:cubicBezTo>
                    <a:pt x="19" y="27"/>
                    <a:pt x="24" y="25"/>
                    <a:pt x="26" y="30"/>
                  </a:cubicBezTo>
                  <a:cubicBezTo>
                    <a:pt x="29" y="37"/>
                    <a:pt x="31" y="40"/>
                    <a:pt x="34" y="46"/>
                  </a:cubicBezTo>
                  <a:cubicBezTo>
                    <a:pt x="38" y="53"/>
                    <a:pt x="50" y="51"/>
                    <a:pt x="53" y="63"/>
                  </a:cubicBezTo>
                  <a:cubicBezTo>
                    <a:pt x="54" y="68"/>
                    <a:pt x="58" y="80"/>
                    <a:pt x="61" y="82"/>
                  </a:cubicBezTo>
                  <a:cubicBezTo>
                    <a:pt x="62" y="83"/>
                    <a:pt x="69" y="84"/>
                    <a:pt x="69" y="85"/>
                  </a:cubicBezTo>
                  <a:cubicBezTo>
                    <a:pt x="70" y="86"/>
                    <a:pt x="69" y="89"/>
                    <a:pt x="71" y="89"/>
                  </a:cubicBezTo>
                  <a:cubicBezTo>
                    <a:pt x="72" y="89"/>
                    <a:pt x="79" y="100"/>
                    <a:pt x="80" y="103"/>
                  </a:cubicBezTo>
                  <a:cubicBezTo>
                    <a:pt x="86" y="115"/>
                    <a:pt x="90" y="124"/>
                    <a:pt x="100" y="135"/>
                  </a:cubicBezTo>
                  <a:cubicBezTo>
                    <a:pt x="110" y="144"/>
                    <a:pt x="119" y="148"/>
                    <a:pt x="129" y="159"/>
                  </a:cubicBezTo>
                  <a:cubicBezTo>
                    <a:pt x="130" y="159"/>
                    <a:pt x="139" y="173"/>
                    <a:pt x="142" y="173"/>
                  </a:cubicBezTo>
                  <a:cubicBezTo>
                    <a:pt x="146" y="173"/>
                    <a:pt x="156" y="171"/>
                    <a:pt x="156" y="165"/>
                  </a:cubicBezTo>
                  <a:cubicBezTo>
                    <a:pt x="156" y="160"/>
                    <a:pt x="154" y="153"/>
                    <a:pt x="159" y="151"/>
                  </a:cubicBezTo>
                  <a:cubicBezTo>
                    <a:pt x="159" y="139"/>
                    <a:pt x="159" y="135"/>
                    <a:pt x="159" y="128"/>
                  </a:cubicBezTo>
                  <a:cubicBezTo>
                    <a:pt x="159" y="123"/>
                    <a:pt x="152" y="121"/>
                    <a:pt x="148" y="118"/>
                  </a:cubicBezTo>
                  <a:cubicBezTo>
                    <a:pt x="143" y="112"/>
                    <a:pt x="136" y="109"/>
                    <a:pt x="136" y="98"/>
                  </a:cubicBezTo>
                  <a:cubicBezTo>
                    <a:pt x="130" y="98"/>
                    <a:pt x="126" y="96"/>
                    <a:pt x="126" y="89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7" y="82"/>
                    <a:pt x="126" y="79"/>
                    <a:pt x="124" y="79"/>
                  </a:cubicBezTo>
                  <a:cubicBezTo>
                    <a:pt x="122" y="79"/>
                    <a:pt x="121" y="79"/>
                    <a:pt x="119" y="79"/>
                  </a:cubicBezTo>
                  <a:cubicBezTo>
                    <a:pt x="119" y="79"/>
                    <a:pt x="120" y="77"/>
                    <a:pt x="120" y="77"/>
                  </a:cubicBezTo>
                  <a:cubicBezTo>
                    <a:pt x="120" y="69"/>
                    <a:pt x="111" y="66"/>
                    <a:pt x="104" y="63"/>
                  </a:cubicBezTo>
                  <a:cubicBezTo>
                    <a:pt x="89" y="59"/>
                    <a:pt x="83" y="52"/>
                    <a:pt x="73" y="42"/>
                  </a:cubicBezTo>
                  <a:cubicBezTo>
                    <a:pt x="68" y="37"/>
                    <a:pt x="64" y="30"/>
                    <a:pt x="56" y="28"/>
                  </a:cubicBezTo>
                  <a:cubicBezTo>
                    <a:pt x="54" y="27"/>
                    <a:pt x="51" y="28"/>
                    <a:pt x="50" y="25"/>
                  </a:cubicBezTo>
                  <a:cubicBezTo>
                    <a:pt x="46" y="16"/>
                    <a:pt x="42" y="9"/>
                    <a:pt x="31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9" y="3"/>
                    <a:pt x="8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7304" y="2821"/>
              <a:ext cx="362" cy="397"/>
            </a:xfrm>
            <a:custGeom>
              <a:avLst/>
              <a:gdLst>
                <a:gd name="T0" fmla="*/ 123 w 153"/>
                <a:gd name="T1" fmla="*/ 0 h 168"/>
                <a:gd name="T2" fmla="*/ 99 w 153"/>
                <a:gd name="T3" fmla="*/ 28 h 168"/>
                <a:gd name="T4" fmla="*/ 80 w 153"/>
                <a:gd name="T5" fmla="*/ 34 h 168"/>
                <a:gd name="T6" fmla="*/ 76 w 153"/>
                <a:gd name="T7" fmla="*/ 39 h 168"/>
                <a:gd name="T8" fmla="*/ 71 w 153"/>
                <a:gd name="T9" fmla="*/ 42 h 168"/>
                <a:gd name="T10" fmla="*/ 68 w 153"/>
                <a:gd name="T11" fmla="*/ 49 h 168"/>
                <a:gd name="T12" fmla="*/ 55 w 153"/>
                <a:gd name="T13" fmla="*/ 60 h 168"/>
                <a:gd name="T14" fmla="*/ 41 w 153"/>
                <a:gd name="T15" fmla="*/ 64 h 168"/>
                <a:gd name="T16" fmla="*/ 19 w 153"/>
                <a:gd name="T17" fmla="*/ 88 h 168"/>
                <a:gd name="T18" fmla="*/ 8 w 153"/>
                <a:gd name="T19" fmla="*/ 87 h 168"/>
                <a:gd name="T20" fmla="*/ 0 w 153"/>
                <a:gd name="T21" fmla="*/ 93 h 168"/>
                <a:gd name="T22" fmla="*/ 8 w 153"/>
                <a:gd name="T23" fmla="*/ 116 h 168"/>
                <a:gd name="T24" fmla="*/ 15 w 153"/>
                <a:gd name="T25" fmla="*/ 119 h 168"/>
                <a:gd name="T26" fmla="*/ 15 w 153"/>
                <a:gd name="T27" fmla="*/ 121 h 168"/>
                <a:gd name="T28" fmla="*/ 33 w 153"/>
                <a:gd name="T29" fmla="*/ 150 h 168"/>
                <a:gd name="T30" fmla="*/ 43 w 153"/>
                <a:gd name="T31" fmla="*/ 148 h 168"/>
                <a:gd name="T32" fmla="*/ 44 w 153"/>
                <a:gd name="T33" fmla="*/ 148 h 168"/>
                <a:gd name="T34" fmla="*/ 45 w 153"/>
                <a:gd name="T35" fmla="*/ 156 h 168"/>
                <a:gd name="T36" fmla="*/ 49 w 153"/>
                <a:gd name="T37" fmla="*/ 158 h 168"/>
                <a:gd name="T38" fmla="*/ 62 w 153"/>
                <a:gd name="T39" fmla="*/ 153 h 168"/>
                <a:gd name="T40" fmla="*/ 85 w 153"/>
                <a:gd name="T41" fmla="*/ 161 h 168"/>
                <a:gd name="T42" fmla="*/ 92 w 153"/>
                <a:gd name="T43" fmla="*/ 168 h 168"/>
                <a:gd name="T44" fmla="*/ 109 w 153"/>
                <a:gd name="T45" fmla="*/ 160 h 168"/>
                <a:gd name="T46" fmla="*/ 115 w 153"/>
                <a:gd name="T47" fmla="*/ 142 h 168"/>
                <a:gd name="T48" fmla="*/ 112 w 153"/>
                <a:gd name="T49" fmla="*/ 135 h 168"/>
                <a:gd name="T50" fmla="*/ 124 w 153"/>
                <a:gd name="T51" fmla="*/ 122 h 168"/>
                <a:gd name="T52" fmla="*/ 131 w 153"/>
                <a:gd name="T53" fmla="*/ 99 h 168"/>
                <a:gd name="T54" fmla="*/ 134 w 153"/>
                <a:gd name="T55" fmla="*/ 93 h 168"/>
                <a:gd name="T56" fmla="*/ 139 w 153"/>
                <a:gd name="T57" fmla="*/ 92 h 168"/>
                <a:gd name="T58" fmla="*/ 145 w 153"/>
                <a:gd name="T59" fmla="*/ 93 h 168"/>
                <a:gd name="T60" fmla="*/ 150 w 153"/>
                <a:gd name="T61" fmla="*/ 87 h 168"/>
                <a:gd name="T62" fmla="*/ 127 w 153"/>
                <a:gd name="T63" fmla="*/ 53 h 168"/>
                <a:gd name="T64" fmla="*/ 130 w 153"/>
                <a:gd name="T65" fmla="*/ 49 h 168"/>
                <a:gd name="T66" fmla="*/ 128 w 153"/>
                <a:gd name="T67" fmla="*/ 44 h 168"/>
                <a:gd name="T68" fmla="*/ 144 w 153"/>
                <a:gd name="T69" fmla="*/ 37 h 168"/>
                <a:gd name="T70" fmla="*/ 141 w 153"/>
                <a:gd name="T71" fmla="*/ 34 h 168"/>
                <a:gd name="T72" fmla="*/ 153 w 153"/>
                <a:gd name="T73" fmla="*/ 28 h 168"/>
                <a:gd name="T74" fmla="*/ 131 w 153"/>
                <a:gd name="T75" fmla="*/ 13 h 168"/>
                <a:gd name="T76" fmla="*/ 123 w 153"/>
                <a:gd name="T7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" h="168">
                  <a:moveTo>
                    <a:pt x="123" y="0"/>
                  </a:moveTo>
                  <a:cubicBezTo>
                    <a:pt x="115" y="0"/>
                    <a:pt x="103" y="20"/>
                    <a:pt x="99" y="28"/>
                  </a:cubicBezTo>
                  <a:cubicBezTo>
                    <a:pt x="97" y="32"/>
                    <a:pt x="84" y="30"/>
                    <a:pt x="80" y="34"/>
                  </a:cubicBezTo>
                  <a:cubicBezTo>
                    <a:pt x="79" y="35"/>
                    <a:pt x="78" y="38"/>
                    <a:pt x="76" y="39"/>
                  </a:cubicBezTo>
                  <a:cubicBezTo>
                    <a:pt x="74" y="40"/>
                    <a:pt x="74" y="41"/>
                    <a:pt x="71" y="42"/>
                  </a:cubicBezTo>
                  <a:cubicBezTo>
                    <a:pt x="71" y="42"/>
                    <a:pt x="65" y="46"/>
                    <a:pt x="68" y="49"/>
                  </a:cubicBezTo>
                  <a:cubicBezTo>
                    <a:pt x="63" y="53"/>
                    <a:pt x="63" y="58"/>
                    <a:pt x="55" y="60"/>
                  </a:cubicBezTo>
                  <a:cubicBezTo>
                    <a:pt x="50" y="61"/>
                    <a:pt x="44" y="61"/>
                    <a:pt x="41" y="64"/>
                  </a:cubicBezTo>
                  <a:cubicBezTo>
                    <a:pt x="33" y="72"/>
                    <a:pt x="35" y="88"/>
                    <a:pt x="19" y="88"/>
                  </a:cubicBezTo>
                  <a:cubicBezTo>
                    <a:pt x="16" y="88"/>
                    <a:pt x="12" y="87"/>
                    <a:pt x="8" y="87"/>
                  </a:cubicBezTo>
                  <a:cubicBezTo>
                    <a:pt x="4" y="87"/>
                    <a:pt x="0" y="89"/>
                    <a:pt x="0" y="93"/>
                  </a:cubicBezTo>
                  <a:cubicBezTo>
                    <a:pt x="0" y="96"/>
                    <a:pt x="6" y="115"/>
                    <a:pt x="8" y="116"/>
                  </a:cubicBezTo>
                  <a:cubicBezTo>
                    <a:pt x="11" y="116"/>
                    <a:pt x="14" y="116"/>
                    <a:pt x="15" y="119"/>
                  </a:cubicBezTo>
                  <a:cubicBezTo>
                    <a:pt x="15" y="119"/>
                    <a:pt x="15" y="121"/>
                    <a:pt x="15" y="121"/>
                  </a:cubicBezTo>
                  <a:cubicBezTo>
                    <a:pt x="22" y="132"/>
                    <a:pt x="13" y="150"/>
                    <a:pt x="33" y="150"/>
                  </a:cubicBezTo>
                  <a:cubicBezTo>
                    <a:pt x="37" y="150"/>
                    <a:pt x="39" y="148"/>
                    <a:pt x="43" y="148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4" y="150"/>
                    <a:pt x="44" y="156"/>
                    <a:pt x="45" y="156"/>
                  </a:cubicBezTo>
                  <a:cubicBezTo>
                    <a:pt x="46" y="156"/>
                    <a:pt x="47" y="158"/>
                    <a:pt x="49" y="158"/>
                  </a:cubicBezTo>
                  <a:cubicBezTo>
                    <a:pt x="55" y="158"/>
                    <a:pt x="58" y="153"/>
                    <a:pt x="62" y="153"/>
                  </a:cubicBezTo>
                  <a:cubicBezTo>
                    <a:pt x="71" y="153"/>
                    <a:pt x="77" y="159"/>
                    <a:pt x="85" y="161"/>
                  </a:cubicBezTo>
                  <a:cubicBezTo>
                    <a:pt x="85" y="164"/>
                    <a:pt x="87" y="168"/>
                    <a:pt x="92" y="168"/>
                  </a:cubicBezTo>
                  <a:cubicBezTo>
                    <a:pt x="99" y="168"/>
                    <a:pt x="100" y="162"/>
                    <a:pt x="109" y="160"/>
                  </a:cubicBezTo>
                  <a:cubicBezTo>
                    <a:pt x="109" y="154"/>
                    <a:pt x="115" y="146"/>
                    <a:pt x="115" y="142"/>
                  </a:cubicBezTo>
                  <a:cubicBezTo>
                    <a:pt x="115" y="139"/>
                    <a:pt x="112" y="138"/>
                    <a:pt x="112" y="135"/>
                  </a:cubicBezTo>
                  <a:cubicBezTo>
                    <a:pt x="112" y="131"/>
                    <a:pt x="118" y="124"/>
                    <a:pt x="124" y="122"/>
                  </a:cubicBezTo>
                  <a:cubicBezTo>
                    <a:pt x="124" y="114"/>
                    <a:pt x="128" y="110"/>
                    <a:pt x="131" y="99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5" y="93"/>
                    <a:pt x="137" y="92"/>
                    <a:pt x="139" y="92"/>
                  </a:cubicBezTo>
                  <a:cubicBezTo>
                    <a:pt x="141" y="92"/>
                    <a:pt x="143" y="93"/>
                    <a:pt x="145" y="93"/>
                  </a:cubicBezTo>
                  <a:cubicBezTo>
                    <a:pt x="148" y="93"/>
                    <a:pt x="149" y="92"/>
                    <a:pt x="150" y="87"/>
                  </a:cubicBezTo>
                  <a:cubicBezTo>
                    <a:pt x="141" y="87"/>
                    <a:pt x="127" y="61"/>
                    <a:pt x="127" y="53"/>
                  </a:cubicBezTo>
                  <a:cubicBezTo>
                    <a:pt x="127" y="51"/>
                    <a:pt x="129" y="50"/>
                    <a:pt x="130" y="49"/>
                  </a:cubicBezTo>
                  <a:cubicBezTo>
                    <a:pt x="130" y="48"/>
                    <a:pt x="129" y="46"/>
                    <a:pt x="128" y="44"/>
                  </a:cubicBezTo>
                  <a:cubicBezTo>
                    <a:pt x="128" y="44"/>
                    <a:pt x="142" y="39"/>
                    <a:pt x="144" y="37"/>
                  </a:cubicBezTo>
                  <a:cubicBezTo>
                    <a:pt x="142" y="37"/>
                    <a:pt x="141" y="35"/>
                    <a:pt x="141" y="34"/>
                  </a:cubicBezTo>
                  <a:cubicBezTo>
                    <a:pt x="141" y="30"/>
                    <a:pt x="153" y="33"/>
                    <a:pt x="153" y="28"/>
                  </a:cubicBezTo>
                  <a:cubicBezTo>
                    <a:pt x="153" y="17"/>
                    <a:pt x="131" y="24"/>
                    <a:pt x="131" y="13"/>
                  </a:cubicBezTo>
                  <a:cubicBezTo>
                    <a:pt x="131" y="5"/>
                    <a:pt x="132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7654" y="3010"/>
              <a:ext cx="224" cy="265"/>
            </a:xfrm>
            <a:custGeom>
              <a:avLst/>
              <a:gdLst>
                <a:gd name="T0" fmla="*/ 95 w 95"/>
                <a:gd name="T1" fmla="*/ 0 h 112"/>
                <a:gd name="T2" fmla="*/ 92 w 95"/>
                <a:gd name="T3" fmla="*/ 0 h 112"/>
                <a:gd name="T4" fmla="*/ 75 w 95"/>
                <a:gd name="T5" fmla="*/ 12 h 112"/>
                <a:gd name="T6" fmla="*/ 71 w 95"/>
                <a:gd name="T7" fmla="*/ 12 h 112"/>
                <a:gd name="T8" fmla="*/ 34 w 95"/>
                <a:gd name="T9" fmla="*/ 6 h 112"/>
                <a:gd name="T10" fmla="*/ 14 w 95"/>
                <a:gd name="T11" fmla="*/ 36 h 112"/>
                <a:gd name="T12" fmla="*/ 9 w 95"/>
                <a:gd name="T13" fmla="*/ 44 h 112"/>
                <a:gd name="T14" fmla="*/ 0 w 95"/>
                <a:gd name="T15" fmla="*/ 73 h 112"/>
                <a:gd name="T16" fmla="*/ 10 w 95"/>
                <a:gd name="T17" fmla="*/ 79 h 112"/>
                <a:gd name="T18" fmla="*/ 10 w 95"/>
                <a:gd name="T19" fmla="*/ 105 h 112"/>
                <a:gd name="T20" fmla="*/ 19 w 95"/>
                <a:gd name="T21" fmla="*/ 112 h 112"/>
                <a:gd name="T22" fmla="*/ 27 w 95"/>
                <a:gd name="T23" fmla="*/ 91 h 112"/>
                <a:gd name="T24" fmla="*/ 22 w 95"/>
                <a:gd name="T25" fmla="*/ 73 h 112"/>
                <a:gd name="T26" fmla="*/ 30 w 95"/>
                <a:gd name="T27" fmla="*/ 67 h 112"/>
                <a:gd name="T28" fmla="*/ 33 w 95"/>
                <a:gd name="T29" fmla="*/ 67 h 112"/>
                <a:gd name="T30" fmla="*/ 34 w 95"/>
                <a:gd name="T31" fmla="*/ 67 h 112"/>
                <a:gd name="T32" fmla="*/ 32 w 95"/>
                <a:gd name="T33" fmla="*/ 78 h 112"/>
                <a:gd name="T34" fmla="*/ 40 w 95"/>
                <a:gd name="T35" fmla="*/ 94 h 112"/>
                <a:gd name="T36" fmla="*/ 40 w 95"/>
                <a:gd name="T37" fmla="*/ 99 h 112"/>
                <a:gd name="T38" fmla="*/ 47 w 95"/>
                <a:gd name="T39" fmla="*/ 99 h 112"/>
                <a:gd name="T40" fmla="*/ 59 w 95"/>
                <a:gd name="T41" fmla="*/ 88 h 112"/>
                <a:gd name="T42" fmla="*/ 52 w 95"/>
                <a:gd name="T43" fmla="*/ 78 h 112"/>
                <a:gd name="T44" fmla="*/ 54 w 95"/>
                <a:gd name="T45" fmla="*/ 75 h 112"/>
                <a:gd name="T46" fmla="*/ 40 w 95"/>
                <a:gd name="T47" fmla="*/ 53 h 112"/>
                <a:gd name="T48" fmla="*/ 68 w 95"/>
                <a:gd name="T49" fmla="*/ 38 h 112"/>
                <a:gd name="T50" fmla="*/ 68 w 95"/>
                <a:gd name="T51" fmla="*/ 34 h 112"/>
                <a:gd name="T52" fmla="*/ 68 w 95"/>
                <a:gd name="T53" fmla="*/ 34 h 112"/>
                <a:gd name="T54" fmla="*/ 37 w 95"/>
                <a:gd name="T55" fmla="*/ 43 h 112"/>
                <a:gd name="T56" fmla="*/ 38 w 95"/>
                <a:gd name="T57" fmla="*/ 41 h 112"/>
                <a:gd name="T58" fmla="*/ 32 w 95"/>
                <a:gd name="T59" fmla="*/ 46 h 112"/>
                <a:gd name="T60" fmla="*/ 21 w 95"/>
                <a:gd name="T61" fmla="*/ 28 h 112"/>
                <a:gd name="T62" fmla="*/ 31 w 95"/>
                <a:gd name="T63" fmla="*/ 20 h 112"/>
                <a:gd name="T64" fmla="*/ 38 w 95"/>
                <a:gd name="T65" fmla="*/ 20 h 112"/>
                <a:gd name="T66" fmla="*/ 58 w 95"/>
                <a:gd name="T67" fmla="*/ 18 h 112"/>
                <a:gd name="T68" fmla="*/ 77 w 95"/>
                <a:gd name="T69" fmla="*/ 21 h 112"/>
                <a:gd name="T70" fmla="*/ 93 w 95"/>
                <a:gd name="T71" fmla="*/ 4 h 112"/>
                <a:gd name="T72" fmla="*/ 95 w 95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6" y="4"/>
                    <a:pt x="78" y="9"/>
                    <a:pt x="75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6"/>
                    <a:pt x="14" y="24"/>
                    <a:pt x="14" y="36"/>
                  </a:cubicBezTo>
                  <a:cubicBezTo>
                    <a:pt x="14" y="39"/>
                    <a:pt x="10" y="42"/>
                    <a:pt x="9" y="44"/>
                  </a:cubicBezTo>
                  <a:cubicBezTo>
                    <a:pt x="6" y="56"/>
                    <a:pt x="0" y="61"/>
                    <a:pt x="0" y="73"/>
                  </a:cubicBezTo>
                  <a:cubicBezTo>
                    <a:pt x="0" y="79"/>
                    <a:pt x="7" y="79"/>
                    <a:pt x="10" y="79"/>
                  </a:cubicBezTo>
                  <a:cubicBezTo>
                    <a:pt x="10" y="88"/>
                    <a:pt x="10" y="99"/>
                    <a:pt x="10" y="105"/>
                  </a:cubicBezTo>
                  <a:cubicBezTo>
                    <a:pt x="10" y="108"/>
                    <a:pt x="15" y="112"/>
                    <a:pt x="19" y="112"/>
                  </a:cubicBezTo>
                  <a:cubicBezTo>
                    <a:pt x="25" y="112"/>
                    <a:pt x="27" y="93"/>
                    <a:pt x="27" y="91"/>
                  </a:cubicBezTo>
                  <a:cubicBezTo>
                    <a:pt x="27" y="84"/>
                    <a:pt x="22" y="80"/>
                    <a:pt x="22" y="73"/>
                  </a:cubicBezTo>
                  <a:cubicBezTo>
                    <a:pt x="22" y="69"/>
                    <a:pt x="26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85"/>
                    <a:pt x="40" y="87"/>
                    <a:pt x="40" y="94"/>
                  </a:cubicBezTo>
                  <a:cubicBezTo>
                    <a:pt x="40" y="96"/>
                    <a:pt x="41" y="97"/>
                    <a:pt x="40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47" y="93"/>
                    <a:pt x="59" y="94"/>
                    <a:pt x="59" y="88"/>
                  </a:cubicBezTo>
                  <a:cubicBezTo>
                    <a:pt x="57" y="87"/>
                    <a:pt x="52" y="82"/>
                    <a:pt x="52" y="78"/>
                  </a:cubicBezTo>
                  <a:cubicBezTo>
                    <a:pt x="52" y="77"/>
                    <a:pt x="53" y="76"/>
                    <a:pt x="54" y="75"/>
                  </a:cubicBezTo>
                  <a:cubicBezTo>
                    <a:pt x="50" y="74"/>
                    <a:pt x="40" y="55"/>
                    <a:pt x="40" y="53"/>
                  </a:cubicBezTo>
                  <a:cubicBezTo>
                    <a:pt x="55" y="53"/>
                    <a:pt x="56" y="41"/>
                    <a:pt x="68" y="38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4" y="34"/>
                    <a:pt x="38" y="41"/>
                    <a:pt x="37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4"/>
                    <a:pt x="35" y="46"/>
                    <a:pt x="32" y="46"/>
                  </a:cubicBezTo>
                  <a:cubicBezTo>
                    <a:pt x="24" y="46"/>
                    <a:pt x="21" y="36"/>
                    <a:pt x="21" y="28"/>
                  </a:cubicBezTo>
                  <a:cubicBezTo>
                    <a:pt x="21" y="21"/>
                    <a:pt x="25" y="20"/>
                    <a:pt x="31" y="20"/>
                  </a:cubicBezTo>
                  <a:cubicBezTo>
                    <a:pt x="33" y="20"/>
                    <a:pt x="36" y="20"/>
                    <a:pt x="38" y="20"/>
                  </a:cubicBezTo>
                  <a:cubicBezTo>
                    <a:pt x="47" y="20"/>
                    <a:pt x="51" y="18"/>
                    <a:pt x="58" y="18"/>
                  </a:cubicBezTo>
                  <a:cubicBezTo>
                    <a:pt x="65" y="18"/>
                    <a:pt x="70" y="21"/>
                    <a:pt x="77" y="21"/>
                  </a:cubicBezTo>
                  <a:cubicBezTo>
                    <a:pt x="87" y="21"/>
                    <a:pt x="91" y="12"/>
                    <a:pt x="93" y="4"/>
                  </a:cubicBezTo>
                  <a:cubicBezTo>
                    <a:pt x="94" y="4"/>
                    <a:pt x="95" y="2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7181" y="3280"/>
              <a:ext cx="364" cy="106"/>
            </a:xfrm>
            <a:custGeom>
              <a:avLst/>
              <a:gdLst>
                <a:gd name="T0" fmla="*/ 26 w 154"/>
                <a:gd name="T1" fmla="*/ 0 h 45"/>
                <a:gd name="T2" fmla="*/ 18 w 154"/>
                <a:gd name="T3" fmla="*/ 3 h 45"/>
                <a:gd name="T4" fmla="*/ 13 w 154"/>
                <a:gd name="T5" fmla="*/ 1 h 45"/>
                <a:gd name="T6" fmla="*/ 0 w 154"/>
                <a:gd name="T7" fmla="*/ 12 h 45"/>
                <a:gd name="T8" fmla="*/ 18 w 154"/>
                <a:gd name="T9" fmla="*/ 24 h 45"/>
                <a:gd name="T10" fmla="*/ 24 w 154"/>
                <a:gd name="T11" fmla="*/ 26 h 45"/>
                <a:gd name="T12" fmla="*/ 29 w 154"/>
                <a:gd name="T13" fmla="*/ 26 h 45"/>
                <a:gd name="T14" fmla="*/ 33 w 154"/>
                <a:gd name="T15" fmla="*/ 25 h 45"/>
                <a:gd name="T16" fmla="*/ 39 w 154"/>
                <a:gd name="T17" fmla="*/ 26 h 45"/>
                <a:gd name="T18" fmla="*/ 68 w 154"/>
                <a:gd name="T19" fmla="*/ 30 h 45"/>
                <a:gd name="T20" fmla="*/ 81 w 154"/>
                <a:gd name="T21" fmla="*/ 37 h 45"/>
                <a:gd name="T22" fmla="*/ 137 w 154"/>
                <a:gd name="T23" fmla="*/ 45 h 45"/>
                <a:gd name="T24" fmla="*/ 137 w 154"/>
                <a:gd name="T25" fmla="*/ 39 h 45"/>
                <a:gd name="T26" fmla="*/ 148 w 154"/>
                <a:gd name="T27" fmla="*/ 43 h 45"/>
                <a:gd name="T28" fmla="*/ 154 w 154"/>
                <a:gd name="T29" fmla="*/ 37 h 45"/>
                <a:gd name="T30" fmla="*/ 145 w 154"/>
                <a:gd name="T31" fmla="*/ 32 h 45"/>
                <a:gd name="T32" fmla="*/ 143 w 154"/>
                <a:gd name="T33" fmla="*/ 32 h 45"/>
                <a:gd name="T34" fmla="*/ 140 w 154"/>
                <a:gd name="T35" fmla="*/ 33 h 45"/>
                <a:gd name="T36" fmla="*/ 136 w 154"/>
                <a:gd name="T37" fmla="*/ 33 h 45"/>
                <a:gd name="T38" fmla="*/ 133 w 154"/>
                <a:gd name="T39" fmla="*/ 31 h 45"/>
                <a:gd name="T40" fmla="*/ 128 w 154"/>
                <a:gd name="T41" fmla="*/ 27 h 45"/>
                <a:gd name="T42" fmla="*/ 106 w 154"/>
                <a:gd name="T43" fmla="*/ 20 h 45"/>
                <a:gd name="T44" fmla="*/ 107 w 154"/>
                <a:gd name="T45" fmla="*/ 20 h 45"/>
                <a:gd name="T46" fmla="*/ 126 w 154"/>
                <a:gd name="T47" fmla="*/ 16 h 45"/>
                <a:gd name="T48" fmla="*/ 122 w 154"/>
                <a:gd name="T49" fmla="*/ 16 h 45"/>
                <a:gd name="T50" fmla="*/ 106 w 154"/>
                <a:gd name="T51" fmla="*/ 18 h 45"/>
                <a:gd name="T52" fmla="*/ 82 w 154"/>
                <a:gd name="T53" fmla="*/ 9 h 45"/>
                <a:gd name="T54" fmla="*/ 66 w 154"/>
                <a:gd name="T55" fmla="*/ 17 h 45"/>
                <a:gd name="T56" fmla="*/ 26 w 154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4" h="45">
                  <a:moveTo>
                    <a:pt x="26" y="0"/>
                  </a:moveTo>
                  <a:cubicBezTo>
                    <a:pt x="23" y="0"/>
                    <a:pt x="21" y="3"/>
                    <a:pt x="18" y="3"/>
                  </a:cubicBezTo>
                  <a:cubicBezTo>
                    <a:pt x="16" y="3"/>
                    <a:pt x="15" y="1"/>
                    <a:pt x="13" y="1"/>
                  </a:cubicBezTo>
                  <a:cubicBezTo>
                    <a:pt x="10" y="1"/>
                    <a:pt x="1" y="10"/>
                    <a:pt x="0" y="12"/>
                  </a:cubicBezTo>
                  <a:cubicBezTo>
                    <a:pt x="8" y="12"/>
                    <a:pt x="12" y="18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6" y="26"/>
                    <a:pt x="27" y="26"/>
                    <a:pt x="29" y="26"/>
                  </a:cubicBezTo>
                  <a:cubicBezTo>
                    <a:pt x="30" y="26"/>
                    <a:pt x="32" y="25"/>
                    <a:pt x="33" y="25"/>
                  </a:cubicBezTo>
                  <a:cubicBezTo>
                    <a:pt x="35" y="25"/>
                    <a:pt x="37" y="26"/>
                    <a:pt x="39" y="26"/>
                  </a:cubicBezTo>
                  <a:cubicBezTo>
                    <a:pt x="49" y="29"/>
                    <a:pt x="58" y="30"/>
                    <a:pt x="68" y="30"/>
                  </a:cubicBezTo>
                  <a:cubicBezTo>
                    <a:pt x="73" y="30"/>
                    <a:pt x="75" y="37"/>
                    <a:pt x="81" y="37"/>
                  </a:cubicBezTo>
                  <a:cubicBezTo>
                    <a:pt x="102" y="37"/>
                    <a:pt x="120" y="38"/>
                    <a:pt x="137" y="45"/>
                  </a:cubicBezTo>
                  <a:cubicBezTo>
                    <a:pt x="136" y="43"/>
                    <a:pt x="135" y="39"/>
                    <a:pt x="137" y="39"/>
                  </a:cubicBezTo>
                  <a:cubicBezTo>
                    <a:pt x="143" y="39"/>
                    <a:pt x="143" y="43"/>
                    <a:pt x="148" y="43"/>
                  </a:cubicBezTo>
                  <a:cubicBezTo>
                    <a:pt x="149" y="43"/>
                    <a:pt x="153" y="39"/>
                    <a:pt x="154" y="37"/>
                  </a:cubicBezTo>
                  <a:cubicBezTo>
                    <a:pt x="150" y="36"/>
                    <a:pt x="150" y="34"/>
                    <a:pt x="145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2" y="32"/>
                    <a:pt x="141" y="32"/>
                    <a:pt x="140" y="33"/>
                  </a:cubicBezTo>
                  <a:cubicBezTo>
                    <a:pt x="139" y="33"/>
                    <a:pt x="137" y="33"/>
                    <a:pt x="136" y="33"/>
                  </a:cubicBezTo>
                  <a:cubicBezTo>
                    <a:pt x="135" y="33"/>
                    <a:pt x="134" y="33"/>
                    <a:pt x="133" y="31"/>
                  </a:cubicBezTo>
                  <a:cubicBezTo>
                    <a:pt x="132" y="30"/>
                    <a:pt x="132" y="27"/>
                    <a:pt x="128" y="27"/>
                  </a:cubicBezTo>
                  <a:cubicBezTo>
                    <a:pt x="119" y="27"/>
                    <a:pt x="112" y="26"/>
                    <a:pt x="106" y="20"/>
                  </a:cubicBezTo>
                  <a:cubicBezTo>
                    <a:pt x="106" y="20"/>
                    <a:pt x="107" y="20"/>
                    <a:pt x="107" y="20"/>
                  </a:cubicBezTo>
                  <a:cubicBezTo>
                    <a:pt x="112" y="20"/>
                    <a:pt x="125" y="18"/>
                    <a:pt x="126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96" y="18"/>
                    <a:pt x="93" y="9"/>
                    <a:pt x="82" y="9"/>
                  </a:cubicBezTo>
                  <a:cubicBezTo>
                    <a:pt x="76" y="9"/>
                    <a:pt x="74" y="17"/>
                    <a:pt x="66" y="17"/>
                  </a:cubicBezTo>
                  <a:cubicBezTo>
                    <a:pt x="49" y="17"/>
                    <a:pt x="42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7694" y="3365"/>
              <a:ext cx="109" cy="24"/>
            </a:xfrm>
            <a:custGeom>
              <a:avLst/>
              <a:gdLst>
                <a:gd name="T0" fmla="*/ 46 w 46"/>
                <a:gd name="T1" fmla="*/ 0 h 10"/>
                <a:gd name="T2" fmla="*/ 31 w 46"/>
                <a:gd name="T3" fmla="*/ 5 h 10"/>
                <a:gd name="T4" fmla="*/ 10 w 46"/>
                <a:gd name="T5" fmla="*/ 1 h 10"/>
                <a:gd name="T6" fmla="*/ 7 w 46"/>
                <a:gd name="T7" fmla="*/ 1 h 10"/>
                <a:gd name="T8" fmla="*/ 0 w 46"/>
                <a:gd name="T9" fmla="*/ 5 h 10"/>
                <a:gd name="T10" fmla="*/ 10 w 46"/>
                <a:gd name="T11" fmla="*/ 10 h 10"/>
                <a:gd name="T12" fmla="*/ 12 w 46"/>
                <a:gd name="T13" fmla="*/ 10 h 10"/>
                <a:gd name="T14" fmla="*/ 31 w 46"/>
                <a:gd name="T15" fmla="*/ 10 h 10"/>
                <a:gd name="T16" fmla="*/ 46 w 4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">
                  <a:moveTo>
                    <a:pt x="46" y="0"/>
                  </a:moveTo>
                  <a:cubicBezTo>
                    <a:pt x="41" y="2"/>
                    <a:pt x="39" y="5"/>
                    <a:pt x="31" y="5"/>
                  </a:cubicBezTo>
                  <a:cubicBezTo>
                    <a:pt x="23" y="5"/>
                    <a:pt x="19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4" y="1"/>
                    <a:pt x="0" y="2"/>
                    <a:pt x="0" y="5"/>
                  </a:cubicBezTo>
                  <a:cubicBezTo>
                    <a:pt x="0" y="10"/>
                    <a:pt x="6" y="10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6" y="10"/>
                    <a:pt x="23" y="10"/>
                    <a:pt x="31" y="10"/>
                  </a:cubicBezTo>
                  <a:cubicBezTo>
                    <a:pt x="38" y="8"/>
                    <a:pt x="42" y="7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7585" y="3370"/>
              <a:ext cx="76" cy="26"/>
            </a:xfrm>
            <a:custGeom>
              <a:avLst/>
              <a:gdLst>
                <a:gd name="T0" fmla="*/ 32 w 32"/>
                <a:gd name="T1" fmla="*/ 0 h 11"/>
                <a:gd name="T2" fmla="*/ 20 w 32"/>
                <a:gd name="T3" fmla="*/ 0 h 11"/>
                <a:gd name="T4" fmla="*/ 19 w 32"/>
                <a:gd name="T5" fmla="*/ 4 h 11"/>
                <a:gd name="T6" fmla="*/ 9 w 32"/>
                <a:gd name="T7" fmla="*/ 2 h 11"/>
                <a:gd name="T8" fmla="*/ 7 w 32"/>
                <a:gd name="T9" fmla="*/ 2 h 11"/>
                <a:gd name="T10" fmla="*/ 0 w 32"/>
                <a:gd name="T11" fmla="*/ 7 h 11"/>
                <a:gd name="T12" fmla="*/ 11 w 32"/>
                <a:gd name="T13" fmla="*/ 11 h 11"/>
                <a:gd name="T14" fmla="*/ 23 w 32"/>
                <a:gd name="T15" fmla="*/ 6 h 11"/>
                <a:gd name="T16" fmla="*/ 28 w 32"/>
                <a:gd name="T17" fmla="*/ 8 h 11"/>
                <a:gd name="T18" fmla="*/ 32 w 32"/>
                <a:gd name="T19" fmla="*/ 8 h 11"/>
                <a:gd name="T20" fmla="*/ 32 w 3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9" y="2"/>
                    <a:pt x="19" y="4"/>
                  </a:cubicBezTo>
                  <a:cubicBezTo>
                    <a:pt x="17" y="3"/>
                    <a:pt x="14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2"/>
                    <a:pt x="0" y="2"/>
                    <a:pt x="0" y="7"/>
                  </a:cubicBezTo>
                  <a:cubicBezTo>
                    <a:pt x="0" y="9"/>
                    <a:pt x="7" y="11"/>
                    <a:pt x="11" y="11"/>
                  </a:cubicBezTo>
                  <a:cubicBezTo>
                    <a:pt x="16" y="11"/>
                    <a:pt x="18" y="8"/>
                    <a:pt x="23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2" y="4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7668" y="3403"/>
              <a:ext cx="54" cy="38"/>
            </a:xfrm>
            <a:custGeom>
              <a:avLst/>
              <a:gdLst>
                <a:gd name="T0" fmla="*/ 5 w 23"/>
                <a:gd name="T1" fmla="*/ 0 h 16"/>
                <a:gd name="T2" fmla="*/ 0 w 23"/>
                <a:gd name="T3" fmla="*/ 4 h 16"/>
                <a:gd name="T4" fmla="*/ 13 w 23"/>
                <a:gd name="T5" fmla="*/ 10 h 16"/>
                <a:gd name="T6" fmla="*/ 16 w 23"/>
                <a:gd name="T7" fmla="*/ 16 h 16"/>
                <a:gd name="T8" fmla="*/ 19 w 23"/>
                <a:gd name="T9" fmla="*/ 16 h 16"/>
                <a:gd name="T10" fmla="*/ 23 w 23"/>
                <a:gd name="T11" fmla="*/ 13 h 16"/>
                <a:gd name="T12" fmla="*/ 15 w 23"/>
                <a:gd name="T13" fmla="*/ 1 h 16"/>
                <a:gd name="T14" fmla="*/ 10 w 23"/>
                <a:gd name="T15" fmla="*/ 1 h 16"/>
                <a:gd name="T16" fmla="*/ 5 w 2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6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8" y="10"/>
                    <a:pt x="13" y="10"/>
                  </a:cubicBezTo>
                  <a:cubicBezTo>
                    <a:pt x="13" y="11"/>
                    <a:pt x="14" y="16"/>
                    <a:pt x="16" y="16"/>
                  </a:cubicBezTo>
                  <a:cubicBezTo>
                    <a:pt x="17" y="16"/>
                    <a:pt x="18" y="16"/>
                    <a:pt x="19" y="16"/>
                  </a:cubicBezTo>
                  <a:cubicBezTo>
                    <a:pt x="20" y="16"/>
                    <a:pt x="23" y="14"/>
                    <a:pt x="23" y="13"/>
                  </a:cubicBezTo>
                  <a:cubicBezTo>
                    <a:pt x="23" y="6"/>
                    <a:pt x="15" y="8"/>
                    <a:pt x="15" y="1"/>
                  </a:cubicBezTo>
                  <a:cubicBezTo>
                    <a:pt x="13" y="1"/>
                    <a:pt x="11" y="1"/>
                    <a:pt x="10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7557" y="3367"/>
              <a:ext cx="23" cy="2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0 h 9"/>
                <a:gd name="T4" fmla="*/ 0 w 10"/>
                <a:gd name="T5" fmla="*/ 6 h 9"/>
                <a:gd name="T6" fmla="*/ 4 w 10"/>
                <a:gd name="T7" fmla="*/ 9 h 9"/>
                <a:gd name="T8" fmla="*/ 10 w 10"/>
                <a:gd name="T9" fmla="*/ 4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7" y="9"/>
                    <a:pt x="9" y="7"/>
                    <a:pt x="10" y="4"/>
                  </a:cubicBezTo>
                  <a:cubicBezTo>
                    <a:pt x="8" y="3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7824" y="3375"/>
              <a:ext cx="125" cy="68"/>
            </a:xfrm>
            <a:custGeom>
              <a:avLst/>
              <a:gdLst>
                <a:gd name="T0" fmla="*/ 44 w 53"/>
                <a:gd name="T1" fmla="*/ 0 h 29"/>
                <a:gd name="T2" fmla="*/ 20 w 53"/>
                <a:gd name="T3" fmla="*/ 6 h 29"/>
                <a:gd name="T4" fmla="*/ 17 w 53"/>
                <a:gd name="T5" fmla="*/ 10 h 29"/>
                <a:gd name="T6" fmla="*/ 0 w 53"/>
                <a:gd name="T7" fmla="*/ 25 h 29"/>
                <a:gd name="T8" fmla="*/ 3 w 53"/>
                <a:gd name="T9" fmla="*/ 29 h 29"/>
                <a:gd name="T10" fmla="*/ 21 w 53"/>
                <a:gd name="T11" fmla="*/ 20 h 29"/>
                <a:gd name="T12" fmla="*/ 22 w 53"/>
                <a:gd name="T13" fmla="*/ 14 h 29"/>
                <a:gd name="T14" fmla="*/ 53 w 53"/>
                <a:gd name="T15" fmla="*/ 1 h 29"/>
                <a:gd name="T16" fmla="*/ 44 w 5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9">
                  <a:moveTo>
                    <a:pt x="44" y="0"/>
                  </a:moveTo>
                  <a:cubicBezTo>
                    <a:pt x="36" y="0"/>
                    <a:pt x="24" y="2"/>
                    <a:pt x="20" y="6"/>
                  </a:cubicBezTo>
                  <a:cubicBezTo>
                    <a:pt x="19" y="7"/>
                    <a:pt x="19" y="10"/>
                    <a:pt x="17" y="10"/>
                  </a:cubicBezTo>
                  <a:cubicBezTo>
                    <a:pt x="10" y="13"/>
                    <a:pt x="0" y="1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9" y="29"/>
                    <a:pt x="18" y="23"/>
                    <a:pt x="21" y="20"/>
                  </a:cubicBezTo>
                  <a:cubicBezTo>
                    <a:pt x="22" y="19"/>
                    <a:pt x="20" y="14"/>
                    <a:pt x="22" y="14"/>
                  </a:cubicBezTo>
                  <a:cubicBezTo>
                    <a:pt x="31" y="14"/>
                    <a:pt x="48" y="9"/>
                    <a:pt x="53" y="1"/>
                  </a:cubicBezTo>
                  <a:cubicBezTo>
                    <a:pt x="52" y="0"/>
                    <a:pt x="48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8195" y="3268"/>
              <a:ext cx="26" cy="52"/>
            </a:xfrm>
            <a:custGeom>
              <a:avLst/>
              <a:gdLst>
                <a:gd name="T0" fmla="*/ 9 w 11"/>
                <a:gd name="T1" fmla="*/ 0 h 22"/>
                <a:gd name="T2" fmla="*/ 6 w 11"/>
                <a:gd name="T3" fmla="*/ 9 h 22"/>
                <a:gd name="T4" fmla="*/ 0 w 11"/>
                <a:gd name="T5" fmla="*/ 18 h 22"/>
                <a:gd name="T6" fmla="*/ 4 w 11"/>
                <a:gd name="T7" fmla="*/ 22 h 22"/>
                <a:gd name="T8" fmla="*/ 7 w 11"/>
                <a:gd name="T9" fmla="*/ 11 h 22"/>
                <a:gd name="T10" fmla="*/ 11 w 11"/>
                <a:gd name="T11" fmla="*/ 6 h 22"/>
                <a:gd name="T12" fmla="*/ 9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9" y="0"/>
                  </a:moveTo>
                  <a:cubicBezTo>
                    <a:pt x="5" y="1"/>
                    <a:pt x="6" y="5"/>
                    <a:pt x="6" y="9"/>
                  </a:cubicBezTo>
                  <a:cubicBezTo>
                    <a:pt x="6" y="12"/>
                    <a:pt x="0" y="13"/>
                    <a:pt x="0" y="18"/>
                  </a:cubicBezTo>
                  <a:cubicBezTo>
                    <a:pt x="0" y="20"/>
                    <a:pt x="2" y="22"/>
                    <a:pt x="4" y="22"/>
                  </a:cubicBezTo>
                  <a:cubicBezTo>
                    <a:pt x="8" y="22"/>
                    <a:pt x="7" y="16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2"/>
                    <a:pt x="10" y="4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7914" y="3181"/>
              <a:ext cx="33" cy="30"/>
            </a:xfrm>
            <a:custGeom>
              <a:avLst/>
              <a:gdLst>
                <a:gd name="T0" fmla="*/ 4 w 14"/>
                <a:gd name="T1" fmla="*/ 0 h 13"/>
                <a:gd name="T2" fmla="*/ 0 w 14"/>
                <a:gd name="T3" fmla="*/ 3 h 13"/>
                <a:gd name="T4" fmla="*/ 9 w 14"/>
                <a:gd name="T5" fmla="*/ 13 h 13"/>
                <a:gd name="T6" fmla="*/ 14 w 14"/>
                <a:gd name="T7" fmla="*/ 6 h 13"/>
                <a:gd name="T8" fmla="*/ 4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7"/>
                    <a:pt x="6" y="13"/>
                    <a:pt x="9" y="13"/>
                  </a:cubicBezTo>
                  <a:cubicBezTo>
                    <a:pt x="11" y="13"/>
                    <a:pt x="14" y="7"/>
                    <a:pt x="14" y="6"/>
                  </a:cubicBezTo>
                  <a:cubicBezTo>
                    <a:pt x="14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7978" y="3176"/>
              <a:ext cx="101" cy="28"/>
            </a:xfrm>
            <a:custGeom>
              <a:avLst/>
              <a:gdLst>
                <a:gd name="T0" fmla="*/ 27 w 43"/>
                <a:gd name="T1" fmla="*/ 0 h 12"/>
                <a:gd name="T2" fmla="*/ 4 w 43"/>
                <a:gd name="T3" fmla="*/ 0 h 12"/>
                <a:gd name="T4" fmla="*/ 0 w 43"/>
                <a:gd name="T5" fmla="*/ 5 h 12"/>
                <a:gd name="T6" fmla="*/ 10 w 43"/>
                <a:gd name="T7" fmla="*/ 7 h 12"/>
                <a:gd name="T8" fmla="*/ 22 w 43"/>
                <a:gd name="T9" fmla="*/ 7 h 12"/>
                <a:gd name="T10" fmla="*/ 40 w 43"/>
                <a:gd name="T11" fmla="*/ 12 h 12"/>
                <a:gd name="T12" fmla="*/ 43 w 43"/>
                <a:gd name="T13" fmla="*/ 11 h 12"/>
                <a:gd name="T14" fmla="*/ 37 w 43"/>
                <a:gd name="T15" fmla="*/ 2 h 12"/>
                <a:gd name="T16" fmla="*/ 35 w 43"/>
                <a:gd name="T17" fmla="*/ 2 h 12"/>
                <a:gd name="T18" fmla="*/ 31 w 43"/>
                <a:gd name="T19" fmla="*/ 2 h 12"/>
                <a:gd name="T20" fmla="*/ 27 w 4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5"/>
                    <a:pt x="7" y="7"/>
                    <a:pt x="10" y="7"/>
                  </a:cubicBezTo>
                  <a:cubicBezTo>
                    <a:pt x="14" y="7"/>
                    <a:pt x="16" y="7"/>
                    <a:pt x="22" y="7"/>
                  </a:cubicBezTo>
                  <a:cubicBezTo>
                    <a:pt x="29" y="7"/>
                    <a:pt x="33" y="12"/>
                    <a:pt x="40" y="12"/>
                  </a:cubicBezTo>
                  <a:cubicBezTo>
                    <a:pt x="41" y="12"/>
                    <a:pt x="43" y="12"/>
                    <a:pt x="43" y="11"/>
                  </a:cubicBezTo>
                  <a:cubicBezTo>
                    <a:pt x="43" y="7"/>
                    <a:pt x="38" y="6"/>
                    <a:pt x="37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2" y="2"/>
                    <a:pt x="31" y="2"/>
                  </a:cubicBezTo>
                  <a:cubicBezTo>
                    <a:pt x="29" y="2"/>
                    <a:pt x="28" y="2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7961" y="2989"/>
              <a:ext cx="45" cy="99"/>
            </a:xfrm>
            <a:custGeom>
              <a:avLst/>
              <a:gdLst>
                <a:gd name="T0" fmla="*/ 5 w 19"/>
                <a:gd name="T1" fmla="*/ 0 h 42"/>
                <a:gd name="T2" fmla="*/ 0 w 19"/>
                <a:gd name="T3" fmla="*/ 10 h 42"/>
                <a:gd name="T4" fmla="*/ 4 w 19"/>
                <a:gd name="T5" fmla="*/ 25 h 42"/>
                <a:gd name="T6" fmla="*/ 4 w 19"/>
                <a:gd name="T7" fmla="*/ 32 h 42"/>
                <a:gd name="T8" fmla="*/ 11 w 19"/>
                <a:gd name="T9" fmla="*/ 42 h 42"/>
                <a:gd name="T10" fmla="*/ 5 w 19"/>
                <a:gd name="T11" fmla="*/ 33 h 42"/>
                <a:gd name="T12" fmla="*/ 5 w 19"/>
                <a:gd name="T13" fmla="*/ 29 h 42"/>
                <a:gd name="T14" fmla="*/ 18 w 19"/>
                <a:gd name="T15" fmla="*/ 28 h 42"/>
                <a:gd name="T16" fmla="*/ 13 w 19"/>
                <a:gd name="T17" fmla="*/ 20 h 42"/>
                <a:gd name="T18" fmla="*/ 19 w 19"/>
                <a:gd name="T19" fmla="*/ 13 h 42"/>
                <a:gd name="T20" fmla="*/ 5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5" y="0"/>
                  </a:moveTo>
                  <a:cubicBezTo>
                    <a:pt x="1" y="2"/>
                    <a:pt x="0" y="6"/>
                    <a:pt x="0" y="10"/>
                  </a:cubicBezTo>
                  <a:cubicBezTo>
                    <a:pt x="0" y="17"/>
                    <a:pt x="4" y="19"/>
                    <a:pt x="4" y="25"/>
                  </a:cubicBezTo>
                  <a:cubicBezTo>
                    <a:pt x="4" y="30"/>
                    <a:pt x="4" y="29"/>
                    <a:pt x="4" y="32"/>
                  </a:cubicBezTo>
                  <a:cubicBezTo>
                    <a:pt x="4" y="35"/>
                    <a:pt x="6" y="42"/>
                    <a:pt x="11" y="42"/>
                  </a:cubicBezTo>
                  <a:cubicBezTo>
                    <a:pt x="9" y="38"/>
                    <a:pt x="8" y="36"/>
                    <a:pt x="5" y="3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29"/>
                    <a:pt x="15" y="29"/>
                    <a:pt x="18" y="28"/>
                  </a:cubicBezTo>
                  <a:cubicBezTo>
                    <a:pt x="17" y="24"/>
                    <a:pt x="13" y="23"/>
                    <a:pt x="13" y="20"/>
                  </a:cubicBezTo>
                  <a:cubicBezTo>
                    <a:pt x="13" y="17"/>
                    <a:pt x="19" y="17"/>
                    <a:pt x="19" y="13"/>
                  </a:cubicBezTo>
                  <a:cubicBezTo>
                    <a:pt x="10" y="11"/>
                    <a:pt x="6" y="7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8715" y="3218"/>
              <a:ext cx="139" cy="81"/>
            </a:xfrm>
            <a:custGeom>
              <a:avLst/>
              <a:gdLst>
                <a:gd name="T0" fmla="*/ 14 w 59"/>
                <a:gd name="T1" fmla="*/ 31 h 34"/>
                <a:gd name="T2" fmla="*/ 15 w 59"/>
                <a:gd name="T3" fmla="*/ 32 h 34"/>
                <a:gd name="T4" fmla="*/ 15 w 59"/>
                <a:gd name="T5" fmla="*/ 31 h 34"/>
                <a:gd name="T6" fmla="*/ 14 w 59"/>
                <a:gd name="T7" fmla="*/ 31 h 34"/>
                <a:gd name="T8" fmla="*/ 54 w 59"/>
                <a:gd name="T9" fmla="*/ 0 h 34"/>
                <a:gd name="T10" fmla="*/ 42 w 59"/>
                <a:gd name="T11" fmla="*/ 15 h 34"/>
                <a:gd name="T12" fmla="*/ 22 w 59"/>
                <a:gd name="T13" fmla="*/ 19 h 34"/>
                <a:gd name="T14" fmla="*/ 16 w 59"/>
                <a:gd name="T15" fmla="*/ 21 h 34"/>
                <a:gd name="T16" fmla="*/ 16 w 59"/>
                <a:gd name="T17" fmla="*/ 21 h 34"/>
                <a:gd name="T18" fmla="*/ 0 w 59"/>
                <a:gd name="T19" fmla="*/ 21 h 34"/>
                <a:gd name="T20" fmla="*/ 13 w 59"/>
                <a:gd name="T21" fmla="*/ 30 h 34"/>
                <a:gd name="T22" fmla="*/ 14 w 59"/>
                <a:gd name="T23" fmla="*/ 31 h 34"/>
                <a:gd name="T24" fmla="*/ 14 w 59"/>
                <a:gd name="T25" fmla="*/ 30 h 34"/>
                <a:gd name="T26" fmla="*/ 15 w 59"/>
                <a:gd name="T27" fmla="*/ 31 h 34"/>
                <a:gd name="T28" fmla="*/ 22 w 59"/>
                <a:gd name="T29" fmla="*/ 34 h 34"/>
                <a:gd name="T30" fmla="*/ 48 w 59"/>
                <a:gd name="T31" fmla="*/ 26 h 34"/>
                <a:gd name="T32" fmla="*/ 59 w 59"/>
                <a:gd name="T33" fmla="*/ 8 h 34"/>
                <a:gd name="T34" fmla="*/ 54 w 59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34">
                  <a:moveTo>
                    <a:pt x="14" y="3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moveTo>
                    <a:pt x="54" y="0"/>
                  </a:moveTo>
                  <a:cubicBezTo>
                    <a:pt x="47" y="0"/>
                    <a:pt x="50" y="12"/>
                    <a:pt x="42" y="15"/>
                  </a:cubicBezTo>
                  <a:cubicBezTo>
                    <a:pt x="38" y="17"/>
                    <a:pt x="30" y="17"/>
                    <a:pt x="22" y="19"/>
                  </a:cubicBezTo>
                  <a:cubicBezTo>
                    <a:pt x="22" y="19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7"/>
                    <a:pt x="8" y="27"/>
                    <a:pt x="13" y="30"/>
                  </a:cubicBezTo>
                  <a:cubicBezTo>
                    <a:pt x="13" y="30"/>
                    <a:pt x="14" y="30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7" y="33"/>
                    <a:pt x="21" y="34"/>
                    <a:pt x="22" y="34"/>
                  </a:cubicBezTo>
                  <a:cubicBezTo>
                    <a:pt x="33" y="34"/>
                    <a:pt x="38" y="28"/>
                    <a:pt x="48" y="26"/>
                  </a:cubicBezTo>
                  <a:cubicBezTo>
                    <a:pt x="48" y="17"/>
                    <a:pt x="59" y="19"/>
                    <a:pt x="59" y="8"/>
                  </a:cubicBezTo>
                  <a:cubicBezTo>
                    <a:pt x="59" y="5"/>
                    <a:pt x="57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8079" y="3079"/>
              <a:ext cx="721" cy="376"/>
            </a:xfrm>
            <a:custGeom>
              <a:avLst/>
              <a:gdLst>
                <a:gd name="T0" fmla="*/ 7 w 305"/>
                <a:gd name="T1" fmla="*/ 9 h 159"/>
                <a:gd name="T2" fmla="*/ 16 w 305"/>
                <a:gd name="T3" fmla="*/ 26 h 159"/>
                <a:gd name="T4" fmla="*/ 27 w 305"/>
                <a:gd name="T5" fmla="*/ 32 h 159"/>
                <a:gd name="T6" fmla="*/ 46 w 305"/>
                <a:gd name="T7" fmla="*/ 30 h 159"/>
                <a:gd name="T8" fmla="*/ 28 w 305"/>
                <a:gd name="T9" fmla="*/ 45 h 159"/>
                <a:gd name="T10" fmla="*/ 36 w 305"/>
                <a:gd name="T11" fmla="*/ 58 h 159"/>
                <a:gd name="T12" fmla="*/ 44 w 305"/>
                <a:gd name="T13" fmla="*/ 54 h 159"/>
                <a:gd name="T14" fmla="*/ 64 w 305"/>
                <a:gd name="T15" fmla="*/ 65 h 159"/>
                <a:gd name="T16" fmla="*/ 114 w 305"/>
                <a:gd name="T17" fmla="*/ 85 h 159"/>
                <a:gd name="T18" fmla="*/ 108 w 305"/>
                <a:gd name="T19" fmla="*/ 118 h 159"/>
                <a:gd name="T20" fmla="*/ 128 w 305"/>
                <a:gd name="T21" fmla="*/ 122 h 159"/>
                <a:gd name="T22" fmla="*/ 167 w 305"/>
                <a:gd name="T23" fmla="*/ 135 h 159"/>
                <a:gd name="T24" fmla="*/ 189 w 305"/>
                <a:gd name="T25" fmla="*/ 123 h 159"/>
                <a:gd name="T26" fmla="*/ 246 w 305"/>
                <a:gd name="T27" fmla="*/ 135 h 159"/>
                <a:gd name="T28" fmla="*/ 272 w 305"/>
                <a:gd name="T29" fmla="*/ 152 h 159"/>
                <a:gd name="T30" fmla="*/ 295 w 305"/>
                <a:gd name="T31" fmla="*/ 159 h 159"/>
                <a:gd name="T32" fmla="*/ 305 w 305"/>
                <a:gd name="T33" fmla="*/ 150 h 159"/>
                <a:gd name="T34" fmla="*/ 290 w 305"/>
                <a:gd name="T35" fmla="*/ 142 h 159"/>
                <a:gd name="T36" fmla="*/ 287 w 305"/>
                <a:gd name="T37" fmla="*/ 142 h 159"/>
                <a:gd name="T38" fmla="*/ 283 w 305"/>
                <a:gd name="T39" fmla="*/ 141 h 159"/>
                <a:gd name="T40" fmla="*/ 267 w 305"/>
                <a:gd name="T41" fmla="*/ 130 h 159"/>
                <a:gd name="T42" fmla="*/ 249 w 305"/>
                <a:gd name="T43" fmla="*/ 102 h 159"/>
                <a:gd name="T44" fmla="*/ 251 w 305"/>
                <a:gd name="T45" fmla="*/ 86 h 159"/>
                <a:gd name="T46" fmla="*/ 248 w 305"/>
                <a:gd name="T47" fmla="*/ 86 h 159"/>
                <a:gd name="T48" fmla="*/ 214 w 305"/>
                <a:gd name="T49" fmla="*/ 59 h 159"/>
                <a:gd name="T50" fmla="*/ 191 w 305"/>
                <a:gd name="T51" fmla="*/ 46 h 159"/>
                <a:gd name="T52" fmla="*/ 155 w 305"/>
                <a:gd name="T53" fmla="*/ 35 h 159"/>
                <a:gd name="T54" fmla="*/ 152 w 305"/>
                <a:gd name="T55" fmla="*/ 33 h 159"/>
                <a:gd name="T56" fmla="*/ 144 w 305"/>
                <a:gd name="T57" fmla="*/ 30 h 159"/>
                <a:gd name="T58" fmla="*/ 116 w 305"/>
                <a:gd name="T59" fmla="*/ 20 h 159"/>
                <a:gd name="T60" fmla="*/ 93 w 305"/>
                <a:gd name="T61" fmla="*/ 29 h 159"/>
                <a:gd name="T62" fmla="*/ 71 w 305"/>
                <a:gd name="T63" fmla="*/ 45 h 159"/>
                <a:gd name="T64" fmla="*/ 52 w 305"/>
                <a:gd name="T65" fmla="*/ 30 h 159"/>
                <a:gd name="T66" fmla="*/ 27 w 305"/>
                <a:gd name="T6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5" h="159">
                  <a:moveTo>
                    <a:pt x="27" y="0"/>
                  </a:moveTo>
                  <a:cubicBezTo>
                    <a:pt x="17" y="0"/>
                    <a:pt x="14" y="9"/>
                    <a:pt x="7" y="9"/>
                  </a:cubicBezTo>
                  <a:cubicBezTo>
                    <a:pt x="4" y="9"/>
                    <a:pt x="0" y="11"/>
                    <a:pt x="0" y="14"/>
                  </a:cubicBezTo>
                  <a:cubicBezTo>
                    <a:pt x="0" y="21"/>
                    <a:pt x="12" y="18"/>
                    <a:pt x="16" y="26"/>
                  </a:cubicBezTo>
                  <a:cubicBezTo>
                    <a:pt x="17" y="27"/>
                    <a:pt x="18" y="30"/>
                    <a:pt x="19" y="30"/>
                  </a:cubicBezTo>
                  <a:cubicBezTo>
                    <a:pt x="22" y="31"/>
                    <a:pt x="24" y="32"/>
                    <a:pt x="27" y="32"/>
                  </a:cubicBezTo>
                  <a:cubicBezTo>
                    <a:pt x="32" y="32"/>
                    <a:pt x="36" y="31"/>
                    <a:pt x="42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2" y="36"/>
                    <a:pt x="26" y="35"/>
                    <a:pt x="19" y="39"/>
                  </a:cubicBezTo>
                  <a:cubicBezTo>
                    <a:pt x="20" y="43"/>
                    <a:pt x="26" y="41"/>
                    <a:pt x="28" y="45"/>
                  </a:cubicBezTo>
                  <a:cubicBezTo>
                    <a:pt x="31" y="49"/>
                    <a:pt x="28" y="52"/>
                    <a:pt x="31" y="57"/>
                  </a:cubicBezTo>
                  <a:cubicBezTo>
                    <a:pt x="31" y="58"/>
                    <a:pt x="35" y="58"/>
                    <a:pt x="36" y="58"/>
                  </a:cubicBezTo>
                  <a:cubicBezTo>
                    <a:pt x="40" y="58"/>
                    <a:pt x="43" y="53"/>
                    <a:pt x="44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3" y="53"/>
                    <a:pt x="56" y="65"/>
                    <a:pt x="64" y="65"/>
                  </a:cubicBezTo>
                  <a:cubicBezTo>
                    <a:pt x="72" y="65"/>
                    <a:pt x="86" y="67"/>
                    <a:pt x="92" y="70"/>
                  </a:cubicBezTo>
                  <a:cubicBezTo>
                    <a:pt x="97" y="73"/>
                    <a:pt x="112" y="78"/>
                    <a:pt x="114" y="85"/>
                  </a:cubicBezTo>
                  <a:cubicBezTo>
                    <a:pt x="117" y="93"/>
                    <a:pt x="114" y="100"/>
                    <a:pt x="121" y="107"/>
                  </a:cubicBezTo>
                  <a:cubicBezTo>
                    <a:pt x="118" y="109"/>
                    <a:pt x="108" y="112"/>
                    <a:pt x="108" y="118"/>
                  </a:cubicBezTo>
                  <a:cubicBezTo>
                    <a:pt x="108" y="122"/>
                    <a:pt x="113" y="122"/>
                    <a:pt x="116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8" y="120"/>
                    <a:pt x="133" y="119"/>
                    <a:pt x="135" y="119"/>
                  </a:cubicBezTo>
                  <a:cubicBezTo>
                    <a:pt x="149" y="119"/>
                    <a:pt x="153" y="135"/>
                    <a:pt x="167" y="135"/>
                  </a:cubicBezTo>
                  <a:cubicBezTo>
                    <a:pt x="172" y="135"/>
                    <a:pt x="175" y="135"/>
                    <a:pt x="187" y="135"/>
                  </a:cubicBezTo>
                  <a:cubicBezTo>
                    <a:pt x="187" y="132"/>
                    <a:pt x="191" y="130"/>
                    <a:pt x="189" y="123"/>
                  </a:cubicBezTo>
                  <a:cubicBezTo>
                    <a:pt x="197" y="119"/>
                    <a:pt x="196" y="110"/>
                    <a:pt x="209" y="110"/>
                  </a:cubicBezTo>
                  <a:cubicBezTo>
                    <a:pt x="226" y="110"/>
                    <a:pt x="236" y="124"/>
                    <a:pt x="246" y="135"/>
                  </a:cubicBezTo>
                  <a:cubicBezTo>
                    <a:pt x="247" y="136"/>
                    <a:pt x="252" y="137"/>
                    <a:pt x="252" y="139"/>
                  </a:cubicBezTo>
                  <a:cubicBezTo>
                    <a:pt x="252" y="145"/>
                    <a:pt x="264" y="151"/>
                    <a:pt x="272" y="152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286" y="153"/>
                    <a:pt x="294" y="159"/>
                    <a:pt x="295" y="159"/>
                  </a:cubicBezTo>
                  <a:cubicBezTo>
                    <a:pt x="296" y="159"/>
                    <a:pt x="298" y="159"/>
                    <a:pt x="299" y="159"/>
                  </a:cubicBezTo>
                  <a:cubicBezTo>
                    <a:pt x="299" y="155"/>
                    <a:pt x="302" y="152"/>
                    <a:pt x="305" y="150"/>
                  </a:cubicBezTo>
                  <a:cubicBezTo>
                    <a:pt x="304" y="150"/>
                    <a:pt x="296" y="151"/>
                    <a:pt x="295" y="148"/>
                  </a:cubicBezTo>
                  <a:cubicBezTo>
                    <a:pt x="294" y="146"/>
                    <a:pt x="293" y="143"/>
                    <a:pt x="290" y="142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8" y="142"/>
                    <a:pt x="288" y="142"/>
                    <a:pt x="287" y="142"/>
                  </a:cubicBezTo>
                  <a:cubicBezTo>
                    <a:pt x="287" y="142"/>
                    <a:pt x="286" y="142"/>
                    <a:pt x="285" y="142"/>
                  </a:cubicBezTo>
                  <a:cubicBezTo>
                    <a:pt x="285" y="142"/>
                    <a:pt x="284" y="142"/>
                    <a:pt x="283" y="141"/>
                  </a:cubicBezTo>
                  <a:cubicBezTo>
                    <a:pt x="282" y="139"/>
                    <a:pt x="281" y="135"/>
                    <a:pt x="279" y="135"/>
                  </a:cubicBezTo>
                  <a:cubicBezTo>
                    <a:pt x="275" y="135"/>
                    <a:pt x="269" y="132"/>
                    <a:pt x="267" y="130"/>
                  </a:cubicBezTo>
                  <a:cubicBezTo>
                    <a:pt x="263" y="123"/>
                    <a:pt x="264" y="120"/>
                    <a:pt x="259" y="114"/>
                  </a:cubicBezTo>
                  <a:cubicBezTo>
                    <a:pt x="258" y="113"/>
                    <a:pt x="249" y="104"/>
                    <a:pt x="249" y="102"/>
                  </a:cubicBezTo>
                  <a:cubicBezTo>
                    <a:pt x="249" y="97"/>
                    <a:pt x="259" y="99"/>
                    <a:pt x="259" y="93"/>
                  </a:cubicBezTo>
                  <a:cubicBezTo>
                    <a:pt x="259" y="86"/>
                    <a:pt x="255" y="86"/>
                    <a:pt x="251" y="86"/>
                  </a:cubicBezTo>
                  <a:cubicBezTo>
                    <a:pt x="250" y="86"/>
                    <a:pt x="250" y="86"/>
                    <a:pt x="249" y="86"/>
                  </a:cubicBezTo>
                  <a:cubicBezTo>
                    <a:pt x="249" y="86"/>
                    <a:pt x="248" y="86"/>
                    <a:pt x="248" y="86"/>
                  </a:cubicBezTo>
                  <a:cubicBezTo>
                    <a:pt x="246" y="86"/>
                    <a:pt x="244" y="85"/>
                    <a:pt x="243" y="85"/>
                  </a:cubicBezTo>
                  <a:cubicBezTo>
                    <a:pt x="230" y="78"/>
                    <a:pt x="231" y="64"/>
                    <a:pt x="214" y="59"/>
                  </a:cubicBezTo>
                  <a:cubicBezTo>
                    <a:pt x="211" y="58"/>
                    <a:pt x="207" y="58"/>
                    <a:pt x="207" y="54"/>
                  </a:cubicBezTo>
                  <a:cubicBezTo>
                    <a:pt x="200" y="54"/>
                    <a:pt x="197" y="46"/>
                    <a:pt x="191" y="46"/>
                  </a:cubicBezTo>
                  <a:cubicBezTo>
                    <a:pt x="179" y="46"/>
                    <a:pt x="163" y="41"/>
                    <a:pt x="155" y="3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5"/>
                    <a:pt x="154" y="34"/>
                    <a:pt x="154" y="34"/>
                  </a:cubicBezTo>
                  <a:cubicBezTo>
                    <a:pt x="153" y="34"/>
                    <a:pt x="153" y="33"/>
                    <a:pt x="152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1" y="34"/>
                    <a:pt x="147" y="32"/>
                    <a:pt x="144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7" y="28"/>
                    <a:pt x="123" y="22"/>
                    <a:pt x="116" y="20"/>
                  </a:cubicBezTo>
                  <a:cubicBezTo>
                    <a:pt x="115" y="19"/>
                    <a:pt x="111" y="20"/>
                    <a:pt x="110" y="17"/>
                  </a:cubicBezTo>
                  <a:cubicBezTo>
                    <a:pt x="104" y="18"/>
                    <a:pt x="97" y="28"/>
                    <a:pt x="93" y="29"/>
                  </a:cubicBezTo>
                  <a:cubicBezTo>
                    <a:pt x="85" y="31"/>
                    <a:pt x="84" y="32"/>
                    <a:pt x="80" y="36"/>
                  </a:cubicBezTo>
                  <a:cubicBezTo>
                    <a:pt x="79" y="37"/>
                    <a:pt x="74" y="45"/>
                    <a:pt x="71" y="45"/>
                  </a:cubicBezTo>
                  <a:cubicBezTo>
                    <a:pt x="67" y="45"/>
                    <a:pt x="60" y="37"/>
                    <a:pt x="60" y="35"/>
                  </a:cubicBezTo>
                  <a:cubicBezTo>
                    <a:pt x="55" y="35"/>
                    <a:pt x="52" y="32"/>
                    <a:pt x="52" y="30"/>
                  </a:cubicBezTo>
                  <a:cubicBezTo>
                    <a:pt x="52" y="26"/>
                    <a:pt x="52" y="18"/>
                    <a:pt x="52" y="11"/>
                  </a:cubicBezTo>
                  <a:cubicBezTo>
                    <a:pt x="43" y="9"/>
                    <a:pt x="36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8812" y="3162"/>
              <a:ext cx="73" cy="71"/>
            </a:xfrm>
            <a:custGeom>
              <a:avLst/>
              <a:gdLst>
                <a:gd name="T0" fmla="*/ 0 w 31"/>
                <a:gd name="T1" fmla="*/ 0 h 30"/>
                <a:gd name="T2" fmla="*/ 10 w 31"/>
                <a:gd name="T3" fmla="*/ 6 h 30"/>
                <a:gd name="T4" fmla="*/ 22 w 31"/>
                <a:gd name="T5" fmla="*/ 20 h 30"/>
                <a:gd name="T6" fmla="*/ 28 w 31"/>
                <a:gd name="T7" fmla="*/ 30 h 30"/>
                <a:gd name="T8" fmla="*/ 29 w 31"/>
                <a:gd name="T9" fmla="*/ 30 h 30"/>
                <a:gd name="T10" fmla="*/ 31 w 31"/>
                <a:gd name="T11" fmla="*/ 30 h 30"/>
                <a:gd name="T12" fmla="*/ 31 w 31"/>
                <a:gd name="T13" fmla="*/ 26 h 30"/>
                <a:gd name="T14" fmla="*/ 21 w 31"/>
                <a:gd name="T15" fmla="*/ 15 h 30"/>
                <a:gd name="T16" fmla="*/ 0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2" y="4"/>
                    <a:pt x="6" y="4"/>
                    <a:pt x="10" y="6"/>
                  </a:cubicBezTo>
                  <a:cubicBezTo>
                    <a:pt x="17" y="11"/>
                    <a:pt x="16" y="17"/>
                    <a:pt x="22" y="20"/>
                  </a:cubicBezTo>
                  <a:cubicBezTo>
                    <a:pt x="21" y="25"/>
                    <a:pt x="21" y="29"/>
                    <a:pt x="28" y="30"/>
                  </a:cubicBezTo>
                  <a:cubicBezTo>
                    <a:pt x="28" y="30"/>
                    <a:pt x="28" y="30"/>
                    <a:pt x="29" y="30"/>
                  </a:cubicBezTo>
                  <a:cubicBezTo>
                    <a:pt x="29" y="30"/>
                    <a:pt x="30" y="30"/>
                    <a:pt x="31" y="30"/>
                  </a:cubicBezTo>
                  <a:cubicBezTo>
                    <a:pt x="30" y="29"/>
                    <a:pt x="31" y="27"/>
                    <a:pt x="31" y="26"/>
                  </a:cubicBezTo>
                  <a:cubicBezTo>
                    <a:pt x="31" y="19"/>
                    <a:pt x="25" y="20"/>
                    <a:pt x="21" y="15"/>
                  </a:cubicBezTo>
                  <a:cubicBezTo>
                    <a:pt x="15" y="10"/>
                    <a:pt x="10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8940" y="3263"/>
              <a:ext cx="35" cy="48"/>
            </a:xfrm>
            <a:custGeom>
              <a:avLst/>
              <a:gdLst>
                <a:gd name="T0" fmla="*/ 1 w 15"/>
                <a:gd name="T1" fmla="*/ 0 h 20"/>
                <a:gd name="T2" fmla="*/ 9 w 15"/>
                <a:gd name="T3" fmla="*/ 12 h 20"/>
                <a:gd name="T4" fmla="*/ 9 w 15"/>
                <a:gd name="T5" fmla="*/ 16 h 20"/>
                <a:gd name="T6" fmla="*/ 12 w 15"/>
                <a:gd name="T7" fmla="*/ 20 h 20"/>
                <a:gd name="T8" fmla="*/ 15 w 15"/>
                <a:gd name="T9" fmla="*/ 16 h 20"/>
                <a:gd name="T10" fmla="*/ 1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1" y="0"/>
                  </a:moveTo>
                  <a:cubicBezTo>
                    <a:pt x="0" y="6"/>
                    <a:pt x="2" y="11"/>
                    <a:pt x="9" y="12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10" y="20"/>
                    <a:pt x="12" y="20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5" y="14"/>
                    <a:pt x="4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9183" y="3431"/>
              <a:ext cx="19" cy="26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11 h 11"/>
                <a:gd name="T4" fmla="*/ 8 w 8"/>
                <a:gd name="T5" fmla="*/ 8 h 11"/>
                <a:gd name="T6" fmla="*/ 0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3"/>
                    <a:pt x="3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4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9129" y="3412"/>
              <a:ext cx="40" cy="19"/>
            </a:xfrm>
            <a:custGeom>
              <a:avLst/>
              <a:gdLst>
                <a:gd name="T0" fmla="*/ 0 w 17"/>
                <a:gd name="T1" fmla="*/ 0 h 8"/>
                <a:gd name="T2" fmla="*/ 15 w 17"/>
                <a:gd name="T3" fmla="*/ 8 h 8"/>
                <a:gd name="T4" fmla="*/ 17 w 17"/>
                <a:gd name="T5" fmla="*/ 7 h 8"/>
                <a:gd name="T6" fmla="*/ 0 w 1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cubicBezTo>
                    <a:pt x="0" y="6"/>
                    <a:pt x="8" y="8"/>
                    <a:pt x="15" y="8"/>
                  </a:cubicBezTo>
                  <a:cubicBezTo>
                    <a:pt x="15" y="8"/>
                    <a:pt x="17" y="7"/>
                    <a:pt x="17" y="7"/>
                  </a:cubicBezTo>
                  <a:cubicBezTo>
                    <a:pt x="14" y="2"/>
                    <a:pt x="8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9133" y="3363"/>
              <a:ext cx="38" cy="40"/>
            </a:xfrm>
            <a:custGeom>
              <a:avLst/>
              <a:gdLst>
                <a:gd name="T0" fmla="*/ 0 w 16"/>
                <a:gd name="T1" fmla="*/ 0 h 17"/>
                <a:gd name="T2" fmla="*/ 16 w 16"/>
                <a:gd name="T3" fmla="*/ 17 h 17"/>
                <a:gd name="T4" fmla="*/ 0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1" y="4"/>
                    <a:pt x="10" y="17"/>
                    <a:pt x="16" y="17"/>
                  </a:cubicBezTo>
                  <a:cubicBezTo>
                    <a:pt x="13" y="9"/>
                    <a:pt x="8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9058" y="3332"/>
              <a:ext cx="49" cy="28"/>
            </a:xfrm>
            <a:custGeom>
              <a:avLst/>
              <a:gdLst>
                <a:gd name="T0" fmla="*/ 2 w 21"/>
                <a:gd name="T1" fmla="*/ 0 h 12"/>
                <a:gd name="T2" fmla="*/ 1 w 21"/>
                <a:gd name="T3" fmla="*/ 2 h 12"/>
                <a:gd name="T4" fmla="*/ 0 w 21"/>
                <a:gd name="T5" fmla="*/ 2 h 12"/>
                <a:gd name="T6" fmla="*/ 17 w 21"/>
                <a:gd name="T7" fmla="*/ 12 h 12"/>
                <a:gd name="T8" fmla="*/ 21 w 21"/>
                <a:gd name="T9" fmla="*/ 11 h 12"/>
                <a:gd name="T10" fmla="*/ 2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2" y="12"/>
                    <a:pt x="17" y="12"/>
                  </a:cubicBezTo>
                  <a:cubicBezTo>
                    <a:pt x="18" y="12"/>
                    <a:pt x="20" y="12"/>
                    <a:pt x="21" y="11"/>
                  </a:cubicBezTo>
                  <a:cubicBezTo>
                    <a:pt x="18" y="6"/>
                    <a:pt x="7" y="3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9001" y="3301"/>
              <a:ext cx="31" cy="19"/>
            </a:xfrm>
            <a:custGeom>
              <a:avLst/>
              <a:gdLst>
                <a:gd name="T0" fmla="*/ 3 w 13"/>
                <a:gd name="T1" fmla="*/ 2 h 8"/>
                <a:gd name="T2" fmla="*/ 0 w 13"/>
                <a:gd name="T3" fmla="*/ 2 h 8"/>
                <a:gd name="T4" fmla="*/ 8 w 13"/>
                <a:gd name="T5" fmla="*/ 8 h 8"/>
                <a:gd name="T6" fmla="*/ 13 w 13"/>
                <a:gd name="T7" fmla="*/ 8 h 8"/>
                <a:gd name="T8" fmla="*/ 3 w 13"/>
                <a:gd name="T9" fmla="*/ 2 h 8"/>
                <a:gd name="T10" fmla="*/ 0 w 13"/>
                <a:gd name="T11" fmla="*/ 0 h 8"/>
                <a:gd name="T12" fmla="*/ 3 w 13"/>
                <a:gd name="T13" fmla="*/ 2 h 8"/>
                <a:gd name="T14" fmla="*/ 3 w 13"/>
                <a:gd name="T15" fmla="*/ 2 h 8"/>
                <a:gd name="T16" fmla="*/ 0 w 1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4"/>
                    <a:pt x="7" y="4"/>
                    <a:pt x="3" y="2"/>
                  </a:cubicBezTo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8573" y="4607"/>
              <a:ext cx="137" cy="130"/>
            </a:xfrm>
            <a:custGeom>
              <a:avLst/>
              <a:gdLst>
                <a:gd name="T0" fmla="*/ 52 w 58"/>
                <a:gd name="T1" fmla="*/ 0 h 55"/>
                <a:gd name="T2" fmla="*/ 29 w 58"/>
                <a:gd name="T3" fmla="*/ 5 h 55"/>
                <a:gd name="T4" fmla="*/ 7 w 58"/>
                <a:gd name="T5" fmla="*/ 2 h 55"/>
                <a:gd name="T6" fmla="*/ 0 w 58"/>
                <a:gd name="T7" fmla="*/ 5 h 55"/>
                <a:gd name="T8" fmla="*/ 33 w 58"/>
                <a:gd name="T9" fmla="*/ 55 h 55"/>
                <a:gd name="T10" fmla="*/ 58 w 58"/>
                <a:gd name="T11" fmla="*/ 16 h 55"/>
                <a:gd name="T12" fmla="*/ 52 w 58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5">
                  <a:moveTo>
                    <a:pt x="52" y="0"/>
                  </a:moveTo>
                  <a:cubicBezTo>
                    <a:pt x="45" y="2"/>
                    <a:pt x="36" y="5"/>
                    <a:pt x="29" y="5"/>
                  </a:cubicBezTo>
                  <a:cubicBezTo>
                    <a:pt x="29" y="5"/>
                    <a:pt x="16" y="2"/>
                    <a:pt x="7" y="2"/>
                  </a:cubicBezTo>
                  <a:cubicBezTo>
                    <a:pt x="3" y="2"/>
                    <a:pt x="0" y="2"/>
                    <a:pt x="0" y="5"/>
                  </a:cubicBezTo>
                  <a:cubicBezTo>
                    <a:pt x="0" y="16"/>
                    <a:pt x="17" y="55"/>
                    <a:pt x="33" y="55"/>
                  </a:cubicBezTo>
                  <a:cubicBezTo>
                    <a:pt x="44" y="55"/>
                    <a:pt x="58" y="27"/>
                    <a:pt x="58" y="16"/>
                  </a:cubicBezTo>
                  <a:cubicBezTo>
                    <a:pt x="58" y="9"/>
                    <a:pt x="54" y="6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8691" y="4574"/>
              <a:ext cx="17" cy="21"/>
            </a:xfrm>
            <a:custGeom>
              <a:avLst/>
              <a:gdLst>
                <a:gd name="T0" fmla="*/ 7 w 7"/>
                <a:gd name="T1" fmla="*/ 0 h 9"/>
                <a:gd name="T2" fmla="*/ 4 w 7"/>
                <a:gd name="T3" fmla="*/ 0 h 9"/>
                <a:gd name="T4" fmla="*/ 0 w 7"/>
                <a:gd name="T5" fmla="*/ 0 h 9"/>
                <a:gd name="T6" fmla="*/ 5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4"/>
                    <a:pt x="1" y="7"/>
                    <a:pt x="5" y="9"/>
                  </a:cubicBezTo>
                  <a:cubicBezTo>
                    <a:pt x="6" y="6"/>
                    <a:pt x="7" y="5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8285" y="4403"/>
              <a:ext cx="45" cy="15"/>
            </a:xfrm>
            <a:custGeom>
              <a:avLst/>
              <a:gdLst>
                <a:gd name="T0" fmla="*/ 10 w 19"/>
                <a:gd name="T1" fmla="*/ 0 h 6"/>
                <a:gd name="T2" fmla="*/ 0 w 19"/>
                <a:gd name="T3" fmla="*/ 3 h 6"/>
                <a:gd name="T4" fmla="*/ 9 w 19"/>
                <a:gd name="T5" fmla="*/ 6 h 6"/>
                <a:gd name="T6" fmla="*/ 19 w 19"/>
                <a:gd name="T7" fmla="*/ 3 h 6"/>
                <a:gd name="T8" fmla="*/ 10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0" y="0"/>
                  </a:moveTo>
                  <a:cubicBezTo>
                    <a:pt x="8" y="0"/>
                    <a:pt x="5" y="1"/>
                    <a:pt x="0" y="3"/>
                  </a:cubicBezTo>
                  <a:cubicBezTo>
                    <a:pt x="3" y="5"/>
                    <a:pt x="6" y="6"/>
                    <a:pt x="9" y="6"/>
                  </a:cubicBezTo>
                  <a:cubicBezTo>
                    <a:pt x="12" y="6"/>
                    <a:pt x="16" y="5"/>
                    <a:pt x="19" y="3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8053" y="3476"/>
              <a:ext cx="50" cy="19"/>
            </a:xfrm>
            <a:custGeom>
              <a:avLst/>
              <a:gdLst>
                <a:gd name="T0" fmla="*/ 17 w 21"/>
                <a:gd name="T1" fmla="*/ 0 h 8"/>
                <a:gd name="T2" fmla="*/ 0 w 21"/>
                <a:gd name="T3" fmla="*/ 3 h 8"/>
                <a:gd name="T4" fmla="*/ 16 w 21"/>
                <a:gd name="T5" fmla="*/ 8 h 8"/>
                <a:gd name="T6" fmla="*/ 21 w 21"/>
                <a:gd name="T7" fmla="*/ 8 h 8"/>
                <a:gd name="T8" fmla="*/ 21 w 21"/>
                <a:gd name="T9" fmla="*/ 0 h 8"/>
                <a:gd name="T10" fmla="*/ 17 w 2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17" y="0"/>
                  </a:moveTo>
                  <a:cubicBezTo>
                    <a:pt x="12" y="0"/>
                    <a:pt x="8" y="1"/>
                    <a:pt x="0" y="3"/>
                  </a:cubicBezTo>
                  <a:cubicBezTo>
                    <a:pt x="2" y="5"/>
                    <a:pt x="9" y="8"/>
                    <a:pt x="16" y="8"/>
                  </a:cubicBezTo>
                  <a:cubicBezTo>
                    <a:pt x="17" y="8"/>
                    <a:pt x="19" y="8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7455" y="3457"/>
              <a:ext cx="1437" cy="1086"/>
            </a:xfrm>
            <a:custGeom>
              <a:avLst/>
              <a:gdLst>
                <a:gd name="T0" fmla="*/ 431 w 608"/>
                <a:gd name="T1" fmla="*/ 18 h 459"/>
                <a:gd name="T2" fmla="*/ 408 w 608"/>
                <a:gd name="T3" fmla="*/ 108 h 459"/>
                <a:gd name="T4" fmla="*/ 353 w 608"/>
                <a:gd name="T5" fmla="*/ 81 h 459"/>
                <a:gd name="T6" fmla="*/ 337 w 608"/>
                <a:gd name="T7" fmla="*/ 65 h 459"/>
                <a:gd name="T8" fmla="*/ 356 w 608"/>
                <a:gd name="T9" fmla="*/ 28 h 459"/>
                <a:gd name="T10" fmla="*/ 330 w 608"/>
                <a:gd name="T11" fmla="*/ 23 h 459"/>
                <a:gd name="T12" fmla="*/ 292 w 608"/>
                <a:gd name="T13" fmla="*/ 20 h 459"/>
                <a:gd name="T14" fmla="*/ 253 w 608"/>
                <a:gd name="T15" fmla="*/ 36 h 459"/>
                <a:gd name="T16" fmla="*/ 243 w 608"/>
                <a:gd name="T17" fmla="*/ 68 h 459"/>
                <a:gd name="T18" fmla="*/ 224 w 608"/>
                <a:gd name="T19" fmla="*/ 69 h 459"/>
                <a:gd name="T20" fmla="*/ 180 w 608"/>
                <a:gd name="T21" fmla="*/ 60 h 459"/>
                <a:gd name="T22" fmla="*/ 157 w 608"/>
                <a:gd name="T23" fmla="*/ 85 h 459"/>
                <a:gd name="T24" fmla="*/ 143 w 608"/>
                <a:gd name="T25" fmla="*/ 92 h 459"/>
                <a:gd name="T26" fmla="*/ 137 w 608"/>
                <a:gd name="T27" fmla="*/ 114 h 459"/>
                <a:gd name="T28" fmla="*/ 39 w 608"/>
                <a:gd name="T29" fmla="*/ 159 h 459"/>
                <a:gd name="T30" fmla="*/ 10 w 608"/>
                <a:gd name="T31" fmla="*/ 173 h 459"/>
                <a:gd name="T32" fmla="*/ 5 w 608"/>
                <a:gd name="T33" fmla="*/ 210 h 459"/>
                <a:gd name="T34" fmla="*/ 11 w 608"/>
                <a:gd name="T35" fmla="*/ 245 h 459"/>
                <a:gd name="T36" fmla="*/ 3 w 608"/>
                <a:gd name="T37" fmla="*/ 245 h 459"/>
                <a:gd name="T38" fmla="*/ 28 w 608"/>
                <a:gd name="T39" fmla="*/ 314 h 459"/>
                <a:gd name="T40" fmla="*/ 27 w 608"/>
                <a:gd name="T41" fmla="*/ 371 h 459"/>
                <a:gd name="T42" fmla="*/ 111 w 608"/>
                <a:gd name="T43" fmla="*/ 372 h 459"/>
                <a:gd name="T44" fmla="*/ 126 w 608"/>
                <a:gd name="T45" fmla="*/ 372 h 459"/>
                <a:gd name="T46" fmla="*/ 222 w 608"/>
                <a:gd name="T47" fmla="*/ 342 h 459"/>
                <a:gd name="T48" fmla="*/ 313 w 608"/>
                <a:gd name="T49" fmla="*/ 346 h 459"/>
                <a:gd name="T50" fmla="*/ 337 w 608"/>
                <a:gd name="T51" fmla="*/ 387 h 459"/>
                <a:gd name="T52" fmla="*/ 356 w 608"/>
                <a:gd name="T53" fmla="*/ 388 h 459"/>
                <a:gd name="T54" fmla="*/ 374 w 608"/>
                <a:gd name="T55" fmla="*/ 382 h 459"/>
                <a:gd name="T56" fmla="*/ 380 w 608"/>
                <a:gd name="T57" fmla="*/ 387 h 459"/>
                <a:gd name="T58" fmla="*/ 383 w 608"/>
                <a:gd name="T59" fmla="*/ 399 h 459"/>
                <a:gd name="T60" fmla="*/ 394 w 608"/>
                <a:gd name="T61" fmla="*/ 398 h 459"/>
                <a:gd name="T62" fmla="*/ 456 w 608"/>
                <a:gd name="T63" fmla="*/ 454 h 459"/>
                <a:gd name="T64" fmla="*/ 503 w 608"/>
                <a:gd name="T65" fmla="*/ 459 h 459"/>
                <a:gd name="T66" fmla="*/ 557 w 608"/>
                <a:gd name="T67" fmla="*/ 421 h 459"/>
                <a:gd name="T68" fmla="*/ 596 w 608"/>
                <a:gd name="T69" fmla="*/ 337 h 459"/>
                <a:gd name="T70" fmla="*/ 600 w 608"/>
                <a:gd name="T71" fmla="*/ 311 h 459"/>
                <a:gd name="T72" fmla="*/ 594 w 608"/>
                <a:gd name="T73" fmla="*/ 223 h 459"/>
                <a:gd name="T74" fmla="*/ 565 w 608"/>
                <a:gd name="T75" fmla="*/ 181 h 459"/>
                <a:gd name="T76" fmla="*/ 538 w 608"/>
                <a:gd name="T77" fmla="*/ 151 h 459"/>
                <a:gd name="T78" fmla="*/ 489 w 608"/>
                <a:gd name="T79" fmla="*/ 90 h 459"/>
                <a:gd name="T80" fmla="*/ 462 w 608"/>
                <a:gd name="T81" fmla="*/ 55 h 459"/>
                <a:gd name="T82" fmla="*/ 445 w 608"/>
                <a:gd name="T8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459">
                  <a:moveTo>
                    <a:pt x="445" y="0"/>
                  </a:moveTo>
                  <a:cubicBezTo>
                    <a:pt x="436" y="4"/>
                    <a:pt x="439" y="11"/>
                    <a:pt x="431" y="18"/>
                  </a:cubicBezTo>
                  <a:cubicBezTo>
                    <a:pt x="431" y="65"/>
                    <a:pt x="431" y="65"/>
                    <a:pt x="431" y="65"/>
                  </a:cubicBezTo>
                  <a:cubicBezTo>
                    <a:pt x="428" y="77"/>
                    <a:pt x="425" y="108"/>
                    <a:pt x="408" y="108"/>
                  </a:cubicBezTo>
                  <a:cubicBezTo>
                    <a:pt x="398" y="108"/>
                    <a:pt x="396" y="97"/>
                    <a:pt x="388" y="94"/>
                  </a:cubicBezTo>
                  <a:cubicBezTo>
                    <a:pt x="375" y="89"/>
                    <a:pt x="367" y="86"/>
                    <a:pt x="353" y="81"/>
                  </a:cubicBezTo>
                  <a:cubicBezTo>
                    <a:pt x="351" y="81"/>
                    <a:pt x="351" y="73"/>
                    <a:pt x="348" y="70"/>
                  </a:cubicBezTo>
                  <a:cubicBezTo>
                    <a:pt x="345" y="68"/>
                    <a:pt x="337" y="69"/>
                    <a:pt x="337" y="65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8" y="36"/>
                    <a:pt x="356" y="35"/>
                    <a:pt x="356" y="28"/>
                  </a:cubicBezTo>
                  <a:cubicBezTo>
                    <a:pt x="356" y="24"/>
                    <a:pt x="348" y="19"/>
                    <a:pt x="345" y="19"/>
                  </a:cubicBezTo>
                  <a:cubicBezTo>
                    <a:pt x="339" y="19"/>
                    <a:pt x="337" y="23"/>
                    <a:pt x="330" y="23"/>
                  </a:cubicBezTo>
                  <a:cubicBezTo>
                    <a:pt x="311" y="23"/>
                    <a:pt x="301" y="16"/>
                    <a:pt x="283" y="8"/>
                  </a:cubicBezTo>
                  <a:cubicBezTo>
                    <a:pt x="284" y="14"/>
                    <a:pt x="289" y="16"/>
                    <a:pt x="292" y="20"/>
                  </a:cubicBezTo>
                  <a:cubicBezTo>
                    <a:pt x="291" y="21"/>
                    <a:pt x="286" y="24"/>
                    <a:pt x="283" y="24"/>
                  </a:cubicBezTo>
                  <a:cubicBezTo>
                    <a:pt x="274" y="24"/>
                    <a:pt x="253" y="29"/>
                    <a:pt x="253" y="36"/>
                  </a:cubicBezTo>
                  <a:cubicBezTo>
                    <a:pt x="253" y="44"/>
                    <a:pt x="245" y="47"/>
                    <a:pt x="245" y="55"/>
                  </a:cubicBezTo>
                  <a:cubicBezTo>
                    <a:pt x="245" y="59"/>
                    <a:pt x="246" y="63"/>
                    <a:pt x="243" y="68"/>
                  </a:cubicBezTo>
                  <a:cubicBezTo>
                    <a:pt x="242" y="67"/>
                    <a:pt x="238" y="64"/>
                    <a:pt x="235" y="64"/>
                  </a:cubicBezTo>
                  <a:cubicBezTo>
                    <a:pt x="231" y="64"/>
                    <a:pt x="226" y="66"/>
                    <a:pt x="224" y="69"/>
                  </a:cubicBezTo>
                  <a:cubicBezTo>
                    <a:pt x="223" y="60"/>
                    <a:pt x="217" y="49"/>
                    <a:pt x="208" y="49"/>
                  </a:cubicBezTo>
                  <a:cubicBezTo>
                    <a:pt x="197" y="49"/>
                    <a:pt x="194" y="60"/>
                    <a:pt x="180" y="60"/>
                  </a:cubicBezTo>
                  <a:cubicBezTo>
                    <a:pt x="179" y="72"/>
                    <a:pt x="168" y="74"/>
                    <a:pt x="168" y="89"/>
                  </a:cubicBezTo>
                  <a:cubicBezTo>
                    <a:pt x="164" y="89"/>
                    <a:pt x="161" y="87"/>
                    <a:pt x="157" y="85"/>
                  </a:cubicBezTo>
                  <a:cubicBezTo>
                    <a:pt x="154" y="91"/>
                    <a:pt x="157" y="98"/>
                    <a:pt x="151" y="102"/>
                  </a:cubicBezTo>
                  <a:cubicBezTo>
                    <a:pt x="149" y="98"/>
                    <a:pt x="146" y="96"/>
                    <a:pt x="143" y="92"/>
                  </a:cubicBezTo>
                  <a:cubicBezTo>
                    <a:pt x="138" y="94"/>
                    <a:pt x="137" y="100"/>
                    <a:pt x="137" y="105"/>
                  </a:cubicBezTo>
                  <a:cubicBezTo>
                    <a:pt x="137" y="108"/>
                    <a:pt x="137" y="111"/>
                    <a:pt x="137" y="114"/>
                  </a:cubicBezTo>
                  <a:cubicBezTo>
                    <a:pt x="137" y="132"/>
                    <a:pt x="93" y="147"/>
                    <a:pt x="74" y="150"/>
                  </a:cubicBezTo>
                  <a:cubicBezTo>
                    <a:pt x="64" y="151"/>
                    <a:pt x="45" y="152"/>
                    <a:pt x="39" y="159"/>
                  </a:cubicBezTo>
                  <a:cubicBezTo>
                    <a:pt x="33" y="164"/>
                    <a:pt x="21" y="178"/>
                    <a:pt x="11" y="179"/>
                  </a:cubicBezTo>
                  <a:cubicBezTo>
                    <a:pt x="11" y="177"/>
                    <a:pt x="11" y="175"/>
                    <a:pt x="10" y="173"/>
                  </a:cubicBezTo>
                  <a:cubicBezTo>
                    <a:pt x="8" y="174"/>
                    <a:pt x="5" y="176"/>
                    <a:pt x="5" y="180"/>
                  </a:cubicBezTo>
                  <a:cubicBezTo>
                    <a:pt x="5" y="194"/>
                    <a:pt x="5" y="195"/>
                    <a:pt x="5" y="210"/>
                  </a:cubicBezTo>
                  <a:cubicBezTo>
                    <a:pt x="5" y="224"/>
                    <a:pt x="11" y="230"/>
                    <a:pt x="11" y="238"/>
                  </a:cubicBezTo>
                  <a:cubicBezTo>
                    <a:pt x="11" y="240"/>
                    <a:pt x="12" y="243"/>
                    <a:pt x="11" y="245"/>
                  </a:cubicBezTo>
                  <a:cubicBezTo>
                    <a:pt x="9" y="243"/>
                    <a:pt x="7" y="240"/>
                    <a:pt x="6" y="238"/>
                  </a:cubicBezTo>
                  <a:cubicBezTo>
                    <a:pt x="5" y="240"/>
                    <a:pt x="4" y="243"/>
                    <a:pt x="3" y="245"/>
                  </a:cubicBezTo>
                  <a:cubicBezTo>
                    <a:pt x="0" y="253"/>
                    <a:pt x="11" y="255"/>
                    <a:pt x="14" y="263"/>
                  </a:cubicBezTo>
                  <a:cubicBezTo>
                    <a:pt x="20" y="284"/>
                    <a:pt x="22" y="291"/>
                    <a:pt x="28" y="314"/>
                  </a:cubicBezTo>
                  <a:cubicBezTo>
                    <a:pt x="31" y="324"/>
                    <a:pt x="39" y="332"/>
                    <a:pt x="39" y="348"/>
                  </a:cubicBezTo>
                  <a:cubicBezTo>
                    <a:pt x="39" y="360"/>
                    <a:pt x="27" y="364"/>
                    <a:pt x="27" y="371"/>
                  </a:cubicBezTo>
                  <a:cubicBezTo>
                    <a:pt x="27" y="379"/>
                    <a:pt x="52" y="390"/>
                    <a:pt x="61" y="390"/>
                  </a:cubicBezTo>
                  <a:cubicBezTo>
                    <a:pt x="85" y="390"/>
                    <a:pt x="93" y="372"/>
                    <a:pt x="111" y="372"/>
                  </a:cubicBezTo>
                  <a:cubicBezTo>
                    <a:pt x="115" y="372"/>
                    <a:pt x="117" y="371"/>
                    <a:pt x="120" y="371"/>
                  </a:cubicBezTo>
                  <a:cubicBezTo>
                    <a:pt x="121" y="371"/>
                    <a:pt x="123" y="371"/>
                    <a:pt x="126" y="372"/>
                  </a:cubicBezTo>
                  <a:cubicBezTo>
                    <a:pt x="138" y="372"/>
                    <a:pt x="147" y="370"/>
                    <a:pt x="158" y="369"/>
                  </a:cubicBezTo>
                  <a:cubicBezTo>
                    <a:pt x="162" y="342"/>
                    <a:pt x="195" y="351"/>
                    <a:pt x="222" y="342"/>
                  </a:cubicBezTo>
                  <a:cubicBezTo>
                    <a:pt x="234" y="339"/>
                    <a:pt x="237" y="330"/>
                    <a:pt x="256" y="330"/>
                  </a:cubicBezTo>
                  <a:cubicBezTo>
                    <a:pt x="274" y="330"/>
                    <a:pt x="305" y="336"/>
                    <a:pt x="313" y="346"/>
                  </a:cubicBezTo>
                  <a:cubicBezTo>
                    <a:pt x="318" y="352"/>
                    <a:pt x="329" y="378"/>
                    <a:pt x="333" y="378"/>
                  </a:cubicBezTo>
                  <a:cubicBezTo>
                    <a:pt x="333" y="378"/>
                    <a:pt x="331" y="387"/>
                    <a:pt x="337" y="387"/>
                  </a:cubicBezTo>
                  <a:cubicBezTo>
                    <a:pt x="348" y="387"/>
                    <a:pt x="361" y="360"/>
                    <a:pt x="371" y="350"/>
                  </a:cubicBezTo>
                  <a:cubicBezTo>
                    <a:pt x="371" y="358"/>
                    <a:pt x="369" y="386"/>
                    <a:pt x="356" y="388"/>
                  </a:cubicBezTo>
                  <a:cubicBezTo>
                    <a:pt x="356" y="391"/>
                    <a:pt x="358" y="394"/>
                    <a:pt x="361" y="394"/>
                  </a:cubicBezTo>
                  <a:cubicBezTo>
                    <a:pt x="369" y="394"/>
                    <a:pt x="369" y="384"/>
                    <a:pt x="374" y="382"/>
                  </a:cubicBezTo>
                  <a:cubicBezTo>
                    <a:pt x="374" y="380"/>
                    <a:pt x="375" y="378"/>
                    <a:pt x="375" y="377"/>
                  </a:cubicBezTo>
                  <a:cubicBezTo>
                    <a:pt x="377" y="379"/>
                    <a:pt x="380" y="381"/>
                    <a:pt x="380" y="387"/>
                  </a:cubicBezTo>
                  <a:cubicBezTo>
                    <a:pt x="380" y="393"/>
                    <a:pt x="378" y="396"/>
                    <a:pt x="377" y="399"/>
                  </a:cubicBezTo>
                  <a:cubicBezTo>
                    <a:pt x="383" y="399"/>
                    <a:pt x="383" y="399"/>
                    <a:pt x="383" y="399"/>
                  </a:cubicBezTo>
                  <a:cubicBezTo>
                    <a:pt x="387" y="398"/>
                    <a:pt x="390" y="397"/>
                    <a:pt x="394" y="395"/>
                  </a:cubicBezTo>
                  <a:cubicBezTo>
                    <a:pt x="394" y="396"/>
                    <a:pt x="394" y="398"/>
                    <a:pt x="394" y="398"/>
                  </a:cubicBezTo>
                  <a:cubicBezTo>
                    <a:pt x="395" y="405"/>
                    <a:pt x="402" y="411"/>
                    <a:pt x="402" y="419"/>
                  </a:cubicBezTo>
                  <a:cubicBezTo>
                    <a:pt x="402" y="441"/>
                    <a:pt x="435" y="454"/>
                    <a:pt x="456" y="454"/>
                  </a:cubicBezTo>
                  <a:cubicBezTo>
                    <a:pt x="469" y="454"/>
                    <a:pt x="465" y="444"/>
                    <a:pt x="477" y="443"/>
                  </a:cubicBezTo>
                  <a:cubicBezTo>
                    <a:pt x="478" y="446"/>
                    <a:pt x="499" y="458"/>
                    <a:pt x="503" y="459"/>
                  </a:cubicBezTo>
                  <a:cubicBezTo>
                    <a:pt x="508" y="433"/>
                    <a:pt x="551" y="444"/>
                    <a:pt x="557" y="420"/>
                  </a:cubicBezTo>
                  <a:cubicBezTo>
                    <a:pt x="557" y="421"/>
                    <a:pt x="557" y="421"/>
                    <a:pt x="557" y="421"/>
                  </a:cubicBezTo>
                  <a:cubicBezTo>
                    <a:pt x="557" y="403"/>
                    <a:pt x="568" y="386"/>
                    <a:pt x="572" y="374"/>
                  </a:cubicBezTo>
                  <a:cubicBezTo>
                    <a:pt x="577" y="357"/>
                    <a:pt x="587" y="351"/>
                    <a:pt x="596" y="337"/>
                  </a:cubicBezTo>
                  <a:cubicBezTo>
                    <a:pt x="599" y="332"/>
                    <a:pt x="597" y="330"/>
                    <a:pt x="600" y="326"/>
                  </a:cubicBezTo>
                  <a:cubicBezTo>
                    <a:pt x="600" y="311"/>
                    <a:pt x="600" y="311"/>
                    <a:pt x="600" y="311"/>
                  </a:cubicBezTo>
                  <a:cubicBezTo>
                    <a:pt x="605" y="306"/>
                    <a:pt x="608" y="290"/>
                    <a:pt x="608" y="279"/>
                  </a:cubicBezTo>
                  <a:cubicBezTo>
                    <a:pt x="608" y="263"/>
                    <a:pt x="603" y="234"/>
                    <a:pt x="594" y="223"/>
                  </a:cubicBezTo>
                  <a:cubicBezTo>
                    <a:pt x="595" y="221"/>
                    <a:pt x="595" y="221"/>
                    <a:pt x="595" y="221"/>
                  </a:cubicBezTo>
                  <a:cubicBezTo>
                    <a:pt x="585" y="211"/>
                    <a:pt x="565" y="202"/>
                    <a:pt x="565" y="181"/>
                  </a:cubicBezTo>
                  <a:cubicBezTo>
                    <a:pt x="558" y="181"/>
                    <a:pt x="549" y="181"/>
                    <a:pt x="547" y="174"/>
                  </a:cubicBezTo>
                  <a:cubicBezTo>
                    <a:pt x="545" y="167"/>
                    <a:pt x="544" y="157"/>
                    <a:pt x="538" y="151"/>
                  </a:cubicBezTo>
                  <a:cubicBezTo>
                    <a:pt x="529" y="142"/>
                    <a:pt x="506" y="137"/>
                    <a:pt x="502" y="124"/>
                  </a:cubicBezTo>
                  <a:cubicBezTo>
                    <a:pt x="498" y="111"/>
                    <a:pt x="493" y="104"/>
                    <a:pt x="489" y="90"/>
                  </a:cubicBezTo>
                  <a:cubicBezTo>
                    <a:pt x="486" y="82"/>
                    <a:pt x="486" y="65"/>
                    <a:pt x="480" y="60"/>
                  </a:cubicBezTo>
                  <a:cubicBezTo>
                    <a:pt x="478" y="59"/>
                    <a:pt x="468" y="56"/>
                    <a:pt x="462" y="55"/>
                  </a:cubicBezTo>
                  <a:cubicBezTo>
                    <a:pt x="456" y="50"/>
                    <a:pt x="459" y="41"/>
                    <a:pt x="457" y="34"/>
                  </a:cubicBezTo>
                  <a:cubicBezTo>
                    <a:pt x="454" y="23"/>
                    <a:pt x="447" y="14"/>
                    <a:pt x="4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9351" y="4607"/>
              <a:ext cx="269" cy="267"/>
            </a:xfrm>
            <a:custGeom>
              <a:avLst/>
              <a:gdLst>
                <a:gd name="T0" fmla="*/ 92 w 114"/>
                <a:gd name="T1" fmla="*/ 0 h 113"/>
                <a:gd name="T2" fmla="*/ 80 w 114"/>
                <a:gd name="T3" fmla="*/ 17 h 113"/>
                <a:gd name="T4" fmla="*/ 79 w 114"/>
                <a:gd name="T5" fmla="*/ 21 h 113"/>
                <a:gd name="T6" fmla="*/ 69 w 114"/>
                <a:gd name="T7" fmla="*/ 26 h 113"/>
                <a:gd name="T8" fmla="*/ 69 w 114"/>
                <a:gd name="T9" fmla="*/ 32 h 113"/>
                <a:gd name="T10" fmla="*/ 59 w 114"/>
                <a:gd name="T11" fmla="*/ 44 h 113"/>
                <a:gd name="T12" fmla="*/ 29 w 114"/>
                <a:gd name="T13" fmla="*/ 62 h 113"/>
                <a:gd name="T14" fmla="*/ 21 w 114"/>
                <a:gd name="T15" fmla="*/ 69 h 113"/>
                <a:gd name="T16" fmla="*/ 0 w 114"/>
                <a:gd name="T17" fmla="*/ 98 h 113"/>
                <a:gd name="T18" fmla="*/ 2 w 114"/>
                <a:gd name="T19" fmla="*/ 100 h 113"/>
                <a:gd name="T20" fmla="*/ 26 w 114"/>
                <a:gd name="T21" fmla="*/ 110 h 113"/>
                <a:gd name="T22" fmla="*/ 38 w 114"/>
                <a:gd name="T23" fmla="*/ 113 h 113"/>
                <a:gd name="T24" fmla="*/ 58 w 114"/>
                <a:gd name="T25" fmla="*/ 100 h 113"/>
                <a:gd name="T26" fmla="*/ 74 w 114"/>
                <a:gd name="T27" fmla="*/ 63 h 113"/>
                <a:gd name="T28" fmla="*/ 94 w 114"/>
                <a:gd name="T29" fmla="*/ 61 h 113"/>
                <a:gd name="T30" fmla="*/ 94 w 114"/>
                <a:gd name="T31" fmla="*/ 44 h 113"/>
                <a:gd name="T32" fmla="*/ 114 w 114"/>
                <a:gd name="T33" fmla="*/ 18 h 113"/>
                <a:gd name="T34" fmla="*/ 111 w 114"/>
                <a:gd name="T35" fmla="*/ 10 h 113"/>
                <a:gd name="T36" fmla="*/ 107 w 114"/>
                <a:gd name="T37" fmla="*/ 8 h 113"/>
                <a:gd name="T38" fmla="*/ 98 w 114"/>
                <a:gd name="T39" fmla="*/ 13 h 113"/>
                <a:gd name="T40" fmla="*/ 96 w 114"/>
                <a:gd name="T41" fmla="*/ 5 h 113"/>
                <a:gd name="T42" fmla="*/ 92 w 114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3">
                  <a:moveTo>
                    <a:pt x="92" y="0"/>
                  </a:moveTo>
                  <a:cubicBezTo>
                    <a:pt x="87" y="2"/>
                    <a:pt x="80" y="9"/>
                    <a:pt x="80" y="17"/>
                  </a:cubicBezTo>
                  <a:cubicBezTo>
                    <a:pt x="80" y="18"/>
                    <a:pt x="79" y="20"/>
                    <a:pt x="79" y="21"/>
                  </a:cubicBezTo>
                  <a:cubicBezTo>
                    <a:pt x="75" y="21"/>
                    <a:pt x="72" y="22"/>
                    <a:pt x="69" y="26"/>
                  </a:cubicBezTo>
                  <a:cubicBezTo>
                    <a:pt x="69" y="28"/>
                    <a:pt x="69" y="32"/>
                    <a:pt x="69" y="32"/>
                  </a:cubicBezTo>
                  <a:cubicBezTo>
                    <a:pt x="69" y="32"/>
                    <a:pt x="62" y="43"/>
                    <a:pt x="59" y="44"/>
                  </a:cubicBezTo>
                  <a:cubicBezTo>
                    <a:pt x="50" y="49"/>
                    <a:pt x="42" y="62"/>
                    <a:pt x="29" y="62"/>
                  </a:cubicBezTo>
                  <a:cubicBezTo>
                    <a:pt x="26" y="62"/>
                    <a:pt x="23" y="65"/>
                    <a:pt x="21" y="69"/>
                  </a:cubicBezTo>
                  <a:cubicBezTo>
                    <a:pt x="16" y="77"/>
                    <a:pt x="0" y="84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2" y="102"/>
                    <a:pt x="23" y="110"/>
                    <a:pt x="26" y="110"/>
                  </a:cubicBezTo>
                  <a:cubicBezTo>
                    <a:pt x="29" y="110"/>
                    <a:pt x="36" y="113"/>
                    <a:pt x="38" y="113"/>
                  </a:cubicBezTo>
                  <a:cubicBezTo>
                    <a:pt x="44" y="113"/>
                    <a:pt x="53" y="105"/>
                    <a:pt x="58" y="100"/>
                  </a:cubicBezTo>
                  <a:cubicBezTo>
                    <a:pt x="58" y="100"/>
                    <a:pt x="73" y="70"/>
                    <a:pt x="74" y="63"/>
                  </a:cubicBezTo>
                  <a:cubicBezTo>
                    <a:pt x="78" y="63"/>
                    <a:pt x="91" y="61"/>
                    <a:pt x="94" y="61"/>
                  </a:cubicBezTo>
                  <a:cubicBezTo>
                    <a:pt x="95" y="54"/>
                    <a:pt x="92" y="52"/>
                    <a:pt x="94" y="44"/>
                  </a:cubicBezTo>
                  <a:cubicBezTo>
                    <a:pt x="102" y="44"/>
                    <a:pt x="113" y="25"/>
                    <a:pt x="114" y="18"/>
                  </a:cubicBezTo>
                  <a:cubicBezTo>
                    <a:pt x="112" y="17"/>
                    <a:pt x="111" y="14"/>
                    <a:pt x="111" y="10"/>
                  </a:cubicBezTo>
                  <a:cubicBezTo>
                    <a:pt x="110" y="10"/>
                    <a:pt x="108" y="9"/>
                    <a:pt x="107" y="8"/>
                  </a:cubicBezTo>
                  <a:cubicBezTo>
                    <a:pt x="105" y="9"/>
                    <a:pt x="102" y="13"/>
                    <a:pt x="98" y="13"/>
                  </a:cubicBezTo>
                  <a:cubicBezTo>
                    <a:pt x="95" y="13"/>
                    <a:pt x="96" y="9"/>
                    <a:pt x="96" y="5"/>
                  </a:cubicBezTo>
                  <a:cubicBezTo>
                    <a:pt x="94" y="5"/>
                    <a:pt x="92" y="4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9571" y="4349"/>
              <a:ext cx="203" cy="296"/>
            </a:xfrm>
            <a:custGeom>
              <a:avLst/>
              <a:gdLst>
                <a:gd name="T0" fmla="*/ 0 w 86"/>
                <a:gd name="T1" fmla="*/ 0 h 125"/>
                <a:gd name="T2" fmla="*/ 23 w 86"/>
                <a:gd name="T3" fmla="*/ 32 h 125"/>
                <a:gd name="T4" fmla="*/ 21 w 86"/>
                <a:gd name="T5" fmla="*/ 38 h 125"/>
                <a:gd name="T6" fmla="*/ 27 w 86"/>
                <a:gd name="T7" fmla="*/ 48 h 125"/>
                <a:gd name="T8" fmla="*/ 27 w 86"/>
                <a:gd name="T9" fmla="*/ 47 h 125"/>
                <a:gd name="T10" fmla="*/ 29 w 86"/>
                <a:gd name="T11" fmla="*/ 58 h 125"/>
                <a:gd name="T12" fmla="*/ 23 w 86"/>
                <a:gd name="T13" fmla="*/ 78 h 125"/>
                <a:gd name="T14" fmla="*/ 16 w 86"/>
                <a:gd name="T15" fmla="*/ 87 h 125"/>
                <a:gd name="T16" fmla="*/ 35 w 86"/>
                <a:gd name="T17" fmla="*/ 103 h 125"/>
                <a:gd name="T18" fmla="*/ 29 w 86"/>
                <a:gd name="T19" fmla="*/ 118 h 125"/>
                <a:gd name="T20" fmla="*/ 37 w 86"/>
                <a:gd name="T21" fmla="*/ 125 h 125"/>
                <a:gd name="T22" fmla="*/ 56 w 86"/>
                <a:gd name="T23" fmla="*/ 106 h 125"/>
                <a:gd name="T24" fmla="*/ 64 w 86"/>
                <a:gd name="T25" fmla="*/ 96 h 125"/>
                <a:gd name="T26" fmla="*/ 61 w 86"/>
                <a:gd name="T27" fmla="*/ 91 h 125"/>
                <a:gd name="T28" fmla="*/ 72 w 86"/>
                <a:gd name="T29" fmla="*/ 84 h 125"/>
                <a:gd name="T30" fmla="*/ 74 w 86"/>
                <a:gd name="T31" fmla="*/ 82 h 125"/>
                <a:gd name="T32" fmla="*/ 76 w 86"/>
                <a:gd name="T33" fmla="*/ 85 h 125"/>
                <a:gd name="T34" fmla="*/ 86 w 86"/>
                <a:gd name="T35" fmla="*/ 58 h 125"/>
                <a:gd name="T36" fmla="*/ 82 w 86"/>
                <a:gd name="T37" fmla="*/ 55 h 125"/>
                <a:gd name="T38" fmla="*/ 64 w 86"/>
                <a:gd name="T39" fmla="*/ 60 h 125"/>
                <a:gd name="T40" fmla="*/ 45 w 86"/>
                <a:gd name="T41" fmla="*/ 39 h 125"/>
                <a:gd name="T42" fmla="*/ 41 w 86"/>
                <a:gd name="T43" fmla="*/ 39 h 125"/>
                <a:gd name="T44" fmla="*/ 37 w 86"/>
                <a:gd name="T45" fmla="*/ 44 h 125"/>
                <a:gd name="T46" fmla="*/ 33 w 86"/>
                <a:gd name="T47" fmla="*/ 44 h 125"/>
                <a:gd name="T48" fmla="*/ 25 w 86"/>
                <a:gd name="T49" fmla="*/ 27 h 125"/>
                <a:gd name="T50" fmla="*/ 27 w 86"/>
                <a:gd name="T51" fmla="*/ 23 h 125"/>
                <a:gd name="T52" fmla="*/ 20 w 86"/>
                <a:gd name="T53" fmla="*/ 15 h 125"/>
                <a:gd name="T54" fmla="*/ 0 w 86"/>
                <a:gd name="T5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25">
                  <a:moveTo>
                    <a:pt x="0" y="0"/>
                  </a:moveTo>
                  <a:cubicBezTo>
                    <a:pt x="3" y="13"/>
                    <a:pt x="11" y="30"/>
                    <a:pt x="23" y="32"/>
                  </a:cubicBezTo>
                  <a:cubicBezTo>
                    <a:pt x="22" y="34"/>
                    <a:pt x="21" y="36"/>
                    <a:pt x="21" y="38"/>
                  </a:cubicBezTo>
                  <a:cubicBezTo>
                    <a:pt x="21" y="42"/>
                    <a:pt x="26" y="44"/>
                    <a:pt x="27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5"/>
                    <a:pt x="29" y="58"/>
                  </a:cubicBezTo>
                  <a:cubicBezTo>
                    <a:pt x="29" y="66"/>
                    <a:pt x="28" y="73"/>
                    <a:pt x="23" y="78"/>
                  </a:cubicBezTo>
                  <a:cubicBezTo>
                    <a:pt x="20" y="81"/>
                    <a:pt x="16" y="82"/>
                    <a:pt x="16" y="87"/>
                  </a:cubicBezTo>
                  <a:cubicBezTo>
                    <a:pt x="16" y="96"/>
                    <a:pt x="35" y="92"/>
                    <a:pt x="35" y="103"/>
                  </a:cubicBezTo>
                  <a:cubicBezTo>
                    <a:pt x="35" y="109"/>
                    <a:pt x="29" y="112"/>
                    <a:pt x="29" y="118"/>
                  </a:cubicBezTo>
                  <a:cubicBezTo>
                    <a:pt x="29" y="122"/>
                    <a:pt x="32" y="125"/>
                    <a:pt x="37" y="125"/>
                  </a:cubicBezTo>
                  <a:cubicBezTo>
                    <a:pt x="48" y="125"/>
                    <a:pt x="51" y="114"/>
                    <a:pt x="56" y="106"/>
                  </a:cubicBezTo>
                  <a:cubicBezTo>
                    <a:pt x="57" y="105"/>
                    <a:pt x="64" y="99"/>
                    <a:pt x="64" y="96"/>
                  </a:cubicBezTo>
                  <a:cubicBezTo>
                    <a:pt x="64" y="94"/>
                    <a:pt x="61" y="92"/>
                    <a:pt x="61" y="91"/>
                  </a:cubicBezTo>
                  <a:cubicBezTo>
                    <a:pt x="61" y="86"/>
                    <a:pt x="67" y="85"/>
                    <a:pt x="72" y="84"/>
                  </a:cubicBezTo>
                  <a:cubicBezTo>
                    <a:pt x="73" y="84"/>
                    <a:pt x="73" y="82"/>
                    <a:pt x="74" y="82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1" y="77"/>
                    <a:pt x="79" y="66"/>
                    <a:pt x="86" y="58"/>
                  </a:cubicBezTo>
                  <a:cubicBezTo>
                    <a:pt x="85" y="57"/>
                    <a:pt x="84" y="55"/>
                    <a:pt x="82" y="55"/>
                  </a:cubicBezTo>
                  <a:cubicBezTo>
                    <a:pt x="74" y="55"/>
                    <a:pt x="74" y="60"/>
                    <a:pt x="64" y="60"/>
                  </a:cubicBezTo>
                  <a:cubicBezTo>
                    <a:pt x="51" y="60"/>
                    <a:pt x="45" y="53"/>
                    <a:pt x="45" y="39"/>
                  </a:cubicBezTo>
                  <a:cubicBezTo>
                    <a:pt x="44" y="39"/>
                    <a:pt x="42" y="39"/>
                    <a:pt x="41" y="39"/>
                  </a:cubicBezTo>
                  <a:cubicBezTo>
                    <a:pt x="39" y="39"/>
                    <a:pt x="37" y="41"/>
                    <a:pt x="3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1" y="41"/>
                    <a:pt x="25" y="30"/>
                    <a:pt x="25" y="27"/>
                  </a:cubicBezTo>
                  <a:cubicBezTo>
                    <a:pt x="25" y="26"/>
                    <a:pt x="26" y="25"/>
                    <a:pt x="27" y="23"/>
                  </a:cubicBezTo>
                  <a:cubicBezTo>
                    <a:pt x="23" y="22"/>
                    <a:pt x="23" y="18"/>
                    <a:pt x="20" y="15"/>
                  </a:cubicBezTo>
                  <a:cubicBezTo>
                    <a:pt x="15" y="10"/>
                    <a:pt x="6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9724" y="3694"/>
              <a:ext cx="45" cy="31"/>
            </a:xfrm>
            <a:custGeom>
              <a:avLst/>
              <a:gdLst>
                <a:gd name="T0" fmla="*/ 12 w 19"/>
                <a:gd name="T1" fmla="*/ 0 h 13"/>
                <a:gd name="T2" fmla="*/ 0 w 19"/>
                <a:gd name="T3" fmla="*/ 10 h 13"/>
                <a:gd name="T4" fmla="*/ 11 w 19"/>
                <a:gd name="T5" fmla="*/ 13 h 13"/>
                <a:gd name="T6" fmla="*/ 15 w 19"/>
                <a:gd name="T7" fmla="*/ 13 h 13"/>
                <a:gd name="T8" fmla="*/ 19 w 19"/>
                <a:gd name="T9" fmla="*/ 11 h 13"/>
                <a:gd name="T10" fmla="*/ 19 w 19"/>
                <a:gd name="T11" fmla="*/ 5 h 13"/>
                <a:gd name="T12" fmla="*/ 12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2" y="0"/>
                  </a:moveTo>
                  <a:cubicBezTo>
                    <a:pt x="8" y="2"/>
                    <a:pt x="0" y="3"/>
                    <a:pt x="0" y="10"/>
                  </a:cubicBezTo>
                  <a:cubicBezTo>
                    <a:pt x="0" y="12"/>
                    <a:pt x="7" y="13"/>
                    <a:pt x="11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6" y="13"/>
                    <a:pt x="17" y="13"/>
                    <a:pt x="19" y="1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4"/>
                    <a:pt x="14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9774" y="3658"/>
              <a:ext cx="40" cy="26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7 h 11"/>
                <a:gd name="T4" fmla="*/ 3 w 17"/>
                <a:gd name="T5" fmla="*/ 11 h 11"/>
                <a:gd name="T6" fmla="*/ 17 w 17"/>
                <a:gd name="T7" fmla="*/ 4 h 11"/>
                <a:gd name="T8" fmla="*/ 17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3" y="0"/>
                    <a:pt x="0" y="0"/>
                    <a:pt x="0" y="7"/>
                  </a:cubicBezTo>
                  <a:cubicBezTo>
                    <a:pt x="0" y="8"/>
                    <a:pt x="2" y="11"/>
                    <a:pt x="3" y="11"/>
                  </a:cubicBezTo>
                  <a:cubicBezTo>
                    <a:pt x="9" y="11"/>
                    <a:pt x="10" y="6"/>
                    <a:pt x="17" y="4"/>
                  </a:cubicBezTo>
                  <a:cubicBezTo>
                    <a:pt x="17" y="3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7774" y="2719"/>
              <a:ext cx="163" cy="152"/>
            </a:xfrm>
            <a:custGeom>
              <a:avLst/>
              <a:gdLst>
                <a:gd name="T0" fmla="*/ 50 w 69"/>
                <a:gd name="T1" fmla="*/ 0 h 64"/>
                <a:gd name="T2" fmla="*/ 48 w 69"/>
                <a:gd name="T3" fmla="*/ 11 h 64"/>
                <a:gd name="T4" fmla="*/ 38 w 69"/>
                <a:gd name="T5" fmla="*/ 18 h 64"/>
                <a:gd name="T6" fmla="*/ 33 w 69"/>
                <a:gd name="T7" fmla="*/ 24 h 64"/>
                <a:gd name="T8" fmla="*/ 30 w 69"/>
                <a:gd name="T9" fmla="*/ 24 h 64"/>
                <a:gd name="T10" fmla="*/ 22 w 69"/>
                <a:gd name="T11" fmla="*/ 16 h 64"/>
                <a:gd name="T12" fmla="*/ 22 w 69"/>
                <a:gd name="T13" fmla="*/ 16 h 64"/>
                <a:gd name="T14" fmla="*/ 14 w 69"/>
                <a:gd name="T15" fmla="*/ 21 h 64"/>
                <a:gd name="T16" fmla="*/ 6 w 69"/>
                <a:gd name="T17" fmla="*/ 26 h 64"/>
                <a:gd name="T18" fmla="*/ 5 w 69"/>
                <a:gd name="T19" fmla="*/ 26 h 64"/>
                <a:gd name="T20" fmla="*/ 2 w 69"/>
                <a:gd name="T21" fmla="*/ 38 h 64"/>
                <a:gd name="T22" fmla="*/ 4 w 69"/>
                <a:gd name="T23" fmla="*/ 43 h 64"/>
                <a:gd name="T24" fmla="*/ 4 w 69"/>
                <a:gd name="T25" fmla="*/ 53 h 64"/>
                <a:gd name="T26" fmla="*/ 4 w 69"/>
                <a:gd name="T27" fmla="*/ 53 h 64"/>
                <a:gd name="T28" fmla="*/ 13 w 69"/>
                <a:gd name="T29" fmla="*/ 34 h 64"/>
                <a:gd name="T30" fmla="*/ 18 w 69"/>
                <a:gd name="T31" fmla="*/ 38 h 64"/>
                <a:gd name="T32" fmla="*/ 20 w 69"/>
                <a:gd name="T33" fmla="*/ 36 h 64"/>
                <a:gd name="T34" fmla="*/ 24 w 69"/>
                <a:gd name="T35" fmla="*/ 38 h 64"/>
                <a:gd name="T36" fmla="*/ 24 w 69"/>
                <a:gd name="T37" fmla="*/ 34 h 64"/>
                <a:gd name="T38" fmla="*/ 31 w 69"/>
                <a:gd name="T39" fmla="*/ 34 h 64"/>
                <a:gd name="T40" fmla="*/ 33 w 69"/>
                <a:gd name="T41" fmla="*/ 39 h 64"/>
                <a:gd name="T42" fmla="*/ 31 w 69"/>
                <a:gd name="T43" fmla="*/ 44 h 64"/>
                <a:gd name="T44" fmla="*/ 43 w 69"/>
                <a:gd name="T45" fmla="*/ 60 h 64"/>
                <a:gd name="T46" fmla="*/ 45 w 69"/>
                <a:gd name="T47" fmla="*/ 61 h 64"/>
                <a:gd name="T48" fmla="*/ 48 w 69"/>
                <a:gd name="T49" fmla="*/ 60 h 64"/>
                <a:gd name="T50" fmla="*/ 50 w 69"/>
                <a:gd name="T51" fmla="*/ 64 h 64"/>
                <a:gd name="T52" fmla="*/ 50 w 69"/>
                <a:gd name="T53" fmla="*/ 64 h 64"/>
                <a:gd name="T54" fmla="*/ 55 w 69"/>
                <a:gd name="T55" fmla="*/ 57 h 64"/>
                <a:gd name="T56" fmla="*/ 50 w 69"/>
                <a:gd name="T57" fmla="*/ 48 h 64"/>
                <a:gd name="T58" fmla="*/ 54 w 69"/>
                <a:gd name="T59" fmla="*/ 41 h 64"/>
                <a:gd name="T60" fmla="*/ 57 w 69"/>
                <a:gd name="T61" fmla="*/ 45 h 64"/>
                <a:gd name="T62" fmla="*/ 57 w 69"/>
                <a:gd name="T63" fmla="*/ 44 h 64"/>
                <a:gd name="T64" fmla="*/ 63 w 69"/>
                <a:gd name="T65" fmla="*/ 55 h 64"/>
                <a:gd name="T66" fmla="*/ 69 w 69"/>
                <a:gd name="T67" fmla="*/ 39 h 64"/>
                <a:gd name="T68" fmla="*/ 57 w 69"/>
                <a:gd name="T69" fmla="*/ 4 h 64"/>
                <a:gd name="T70" fmla="*/ 50 w 6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64">
                  <a:moveTo>
                    <a:pt x="50" y="0"/>
                  </a:moveTo>
                  <a:cubicBezTo>
                    <a:pt x="49" y="1"/>
                    <a:pt x="50" y="8"/>
                    <a:pt x="48" y="11"/>
                  </a:cubicBezTo>
                  <a:cubicBezTo>
                    <a:pt x="46" y="14"/>
                    <a:pt x="38" y="12"/>
                    <a:pt x="38" y="18"/>
                  </a:cubicBezTo>
                  <a:cubicBezTo>
                    <a:pt x="35" y="18"/>
                    <a:pt x="33" y="21"/>
                    <a:pt x="33" y="24"/>
                  </a:cubicBezTo>
                  <a:cubicBezTo>
                    <a:pt x="32" y="24"/>
                    <a:pt x="31" y="24"/>
                    <a:pt x="30" y="24"/>
                  </a:cubicBezTo>
                  <a:cubicBezTo>
                    <a:pt x="27" y="24"/>
                    <a:pt x="28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9"/>
                    <a:pt x="14" y="21"/>
                  </a:cubicBezTo>
                  <a:cubicBezTo>
                    <a:pt x="12" y="24"/>
                    <a:pt x="10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31"/>
                    <a:pt x="2" y="34"/>
                    <a:pt x="2" y="38"/>
                  </a:cubicBezTo>
                  <a:cubicBezTo>
                    <a:pt x="2" y="40"/>
                    <a:pt x="4" y="41"/>
                    <a:pt x="4" y="43"/>
                  </a:cubicBezTo>
                  <a:cubicBezTo>
                    <a:pt x="4" y="45"/>
                    <a:pt x="0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9" y="53"/>
                    <a:pt x="9" y="38"/>
                    <a:pt x="13" y="34"/>
                  </a:cubicBezTo>
                  <a:cubicBezTo>
                    <a:pt x="13" y="34"/>
                    <a:pt x="17" y="37"/>
                    <a:pt x="18" y="38"/>
                  </a:cubicBezTo>
                  <a:cubicBezTo>
                    <a:pt x="19" y="38"/>
                    <a:pt x="20" y="36"/>
                    <a:pt x="20" y="36"/>
                  </a:cubicBezTo>
                  <a:cubicBezTo>
                    <a:pt x="21" y="37"/>
                    <a:pt x="22" y="38"/>
                    <a:pt x="24" y="38"/>
                  </a:cubicBezTo>
                  <a:cubicBezTo>
                    <a:pt x="24" y="37"/>
                    <a:pt x="24" y="35"/>
                    <a:pt x="24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5"/>
                    <a:pt x="33" y="37"/>
                    <a:pt x="33" y="39"/>
                  </a:cubicBezTo>
                  <a:cubicBezTo>
                    <a:pt x="32" y="40"/>
                    <a:pt x="31" y="41"/>
                    <a:pt x="31" y="44"/>
                  </a:cubicBezTo>
                  <a:cubicBezTo>
                    <a:pt x="30" y="53"/>
                    <a:pt x="36" y="60"/>
                    <a:pt x="43" y="60"/>
                  </a:cubicBezTo>
                  <a:cubicBezTo>
                    <a:pt x="44" y="60"/>
                    <a:pt x="44" y="61"/>
                    <a:pt x="45" y="61"/>
                  </a:cubicBezTo>
                  <a:cubicBezTo>
                    <a:pt x="46" y="61"/>
                    <a:pt x="47" y="60"/>
                    <a:pt x="48" y="60"/>
                  </a:cubicBezTo>
                  <a:cubicBezTo>
                    <a:pt x="48" y="61"/>
                    <a:pt x="49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3" y="64"/>
                    <a:pt x="55" y="61"/>
                    <a:pt x="55" y="57"/>
                  </a:cubicBezTo>
                  <a:cubicBezTo>
                    <a:pt x="55" y="52"/>
                    <a:pt x="50" y="51"/>
                    <a:pt x="50" y="48"/>
                  </a:cubicBezTo>
                  <a:cubicBezTo>
                    <a:pt x="50" y="45"/>
                    <a:pt x="52" y="44"/>
                    <a:pt x="54" y="41"/>
                  </a:cubicBezTo>
                  <a:cubicBezTo>
                    <a:pt x="55" y="43"/>
                    <a:pt x="57" y="44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7"/>
                    <a:pt x="61" y="54"/>
                    <a:pt x="63" y="55"/>
                  </a:cubicBezTo>
                  <a:cubicBezTo>
                    <a:pt x="63" y="47"/>
                    <a:pt x="69" y="44"/>
                    <a:pt x="69" y="39"/>
                  </a:cubicBezTo>
                  <a:cubicBezTo>
                    <a:pt x="69" y="35"/>
                    <a:pt x="61" y="8"/>
                    <a:pt x="57" y="4"/>
                  </a:cubicBezTo>
                  <a:cubicBezTo>
                    <a:pt x="55" y="2"/>
                    <a:pt x="53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7625" y="2679"/>
              <a:ext cx="81" cy="83"/>
            </a:xfrm>
            <a:custGeom>
              <a:avLst/>
              <a:gdLst>
                <a:gd name="T0" fmla="*/ 30 w 34"/>
                <a:gd name="T1" fmla="*/ 0 h 35"/>
                <a:gd name="T2" fmla="*/ 27 w 34"/>
                <a:gd name="T3" fmla="*/ 6 h 35"/>
                <a:gd name="T4" fmla="*/ 0 w 34"/>
                <a:gd name="T5" fmla="*/ 35 h 35"/>
                <a:gd name="T6" fmla="*/ 3 w 34"/>
                <a:gd name="T7" fmla="*/ 35 h 35"/>
                <a:gd name="T8" fmla="*/ 21 w 34"/>
                <a:gd name="T9" fmla="*/ 15 h 35"/>
                <a:gd name="T10" fmla="*/ 21 w 34"/>
                <a:gd name="T11" fmla="*/ 15 h 35"/>
                <a:gd name="T12" fmla="*/ 29 w 34"/>
                <a:gd name="T13" fmla="*/ 10 h 35"/>
                <a:gd name="T14" fmla="*/ 29 w 34"/>
                <a:gd name="T15" fmla="*/ 10 h 35"/>
                <a:gd name="T16" fmla="*/ 34 w 34"/>
                <a:gd name="T17" fmla="*/ 8 h 35"/>
                <a:gd name="T18" fmla="*/ 30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30" y="0"/>
                  </a:moveTo>
                  <a:cubicBezTo>
                    <a:pt x="28" y="2"/>
                    <a:pt x="28" y="4"/>
                    <a:pt x="27" y="6"/>
                  </a:cubicBezTo>
                  <a:cubicBezTo>
                    <a:pt x="22" y="16"/>
                    <a:pt x="5" y="21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9" y="32"/>
                    <a:pt x="19" y="26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5" y="15"/>
                    <a:pt x="28" y="14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0"/>
                    <a:pt x="32" y="9"/>
                    <a:pt x="34" y="8"/>
                  </a:cubicBezTo>
                  <a:cubicBezTo>
                    <a:pt x="32" y="6"/>
                    <a:pt x="3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7684" y="2407"/>
              <a:ext cx="154" cy="218"/>
            </a:xfrm>
            <a:custGeom>
              <a:avLst/>
              <a:gdLst>
                <a:gd name="T0" fmla="*/ 11 w 65"/>
                <a:gd name="T1" fmla="*/ 0 h 92"/>
                <a:gd name="T2" fmla="*/ 6 w 65"/>
                <a:gd name="T3" fmla="*/ 9 h 92"/>
                <a:gd name="T4" fmla="*/ 8 w 65"/>
                <a:gd name="T5" fmla="*/ 24 h 92"/>
                <a:gd name="T6" fmla="*/ 5 w 65"/>
                <a:gd name="T7" fmla="*/ 37 h 92"/>
                <a:gd name="T8" fmla="*/ 4 w 65"/>
                <a:gd name="T9" fmla="*/ 37 h 92"/>
                <a:gd name="T10" fmla="*/ 2 w 65"/>
                <a:gd name="T11" fmla="*/ 53 h 92"/>
                <a:gd name="T12" fmla="*/ 12 w 65"/>
                <a:gd name="T13" fmla="*/ 62 h 92"/>
                <a:gd name="T14" fmla="*/ 12 w 65"/>
                <a:gd name="T15" fmla="*/ 62 h 92"/>
                <a:gd name="T16" fmla="*/ 16 w 65"/>
                <a:gd name="T17" fmla="*/ 59 h 92"/>
                <a:gd name="T18" fmla="*/ 19 w 65"/>
                <a:gd name="T19" fmla="*/ 59 h 92"/>
                <a:gd name="T20" fmla="*/ 19 w 65"/>
                <a:gd name="T21" fmla="*/ 63 h 92"/>
                <a:gd name="T22" fmla="*/ 16 w 65"/>
                <a:gd name="T23" fmla="*/ 68 h 92"/>
                <a:gd name="T24" fmla="*/ 23 w 65"/>
                <a:gd name="T25" fmla="*/ 75 h 92"/>
                <a:gd name="T26" fmla="*/ 23 w 65"/>
                <a:gd name="T27" fmla="*/ 75 h 92"/>
                <a:gd name="T28" fmla="*/ 27 w 65"/>
                <a:gd name="T29" fmla="*/ 73 h 92"/>
                <a:gd name="T30" fmla="*/ 30 w 65"/>
                <a:gd name="T31" fmla="*/ 72 h 92"/>
                <a:gd name="T32" fmla="*/ 30 w 65"/>
                <a:gd name="T33" fmla="*/ 72 h 92"/>
                <a:gd name="T34" fmla="*/ 44 w 65"/>
                <a:gd name="T35" fmla="*/ 82 h 92"/>
                <a:gd name="T36" fmla="*/ 44 w 65"/>
                <a:gd name="T37" fmla="*/ 74 h 92"/>
                <a:gd name="T38" fmla="*/ 61 w 65"/>
                <a:gd name="T39" fmla="*/ 88 h 92"/>
                <a:gd name="T40" fmla="*/ 63 w 65"/>
                <a:gd name="T41" fmla="*/ 92 h 92"/>
                <a:gd name="T42" fmla="*/ 63 w 65"/>
                <a:gd name="T43" fmla="*/ 92 h 92"/>
                <a:gd name="T44" fmla="*/ 65 w 65"/>
                <a:gd name="T45" fmla="*/ 89 h 92"/>
                <a:gd name="T46" fmla="*/ 65 w 65"/>
                <a:gd name="T47" fmla="*/ 85 h 92"/>
                <a:gd name="T48" fmla="*/ 59 w 65"/>
                <a:gd name="T49" fmla="*/ 80 h 92"/>
                <a:gd name="T50" fmla="*/ 57 w 65"/>
                <a:gd name="T51" fmla="*/ 80 h 92"/>
                <a:gd name="T52" fmla="*/ 56 w 65"/>
                <a:gd name="T53" fmla="*/ 79 h 92"/>
                <a:gd name="T54" fmla="*/ 59 w 65"/>
                <a:gd name="T55" fmla="*/ 74 h 92"/>
                <a:gd name="T56" fmla="*/ 56 w 65"/>
                <a:gd name="T57" fmla="*/ 73 h 92"/>
                <a:gd name="T58" fmla="*/ 56 w 65"/>
                <a:gd name="T59" fmla="*/ 73 h 92"/>
                <a:gd name="T60" fmla="*/ 54 w 65"/>
                <a:gd name="T61" fmla="*/ 75 h 92"/>
                <a:gd name="T62" fmla="*/ 52 w 65"/>
                <a:gd name="T63" fmla="*/ 76 h 92"/>
                <a:gd name="T64" fmla="*/ 52 w 65"/>
                <a:gd name="T65" fmla="*/ 76 h 92"/>
                <a:gd name="T66" fmla="*/ 42 w 65"/>
                <a:gd name="T67" fmla="*/ 65 h 92"/>
                <a:gd name="T68" fmla="*/ 42 w 65"/>
                <a:gd name="T69" fmla="*/ 65 h 92"/>
                <a:gd name="T70" fmla="*/ 36 w 65"/>
                <a:gd name="T71" fmla="*/ 69 h 92"/>
                <a:gd name="T72" fmla="*/ 36 w 65"/>
                <a:gd name="T73" fmla="*/ 71 h 92"/>
                <a:gd name="T74" fmla="*/ 25 w 65"/>
                <a:gd name="T75" fmla="*/ 50 h 92"/>
                <a:gd name="T76" fmla="*/ 34 w 65"/>
                <a:gd name="T77" fmla="*/ 30 h 92"/>
                <a:gd name="T78" fmla="*/ 28 w 65"/>
                <a:gd name="T79" fmla="*/ 9 h 92"/>
                <a:gd name="T80" fmla="*/ 27 w 65"/>
                <a:gd name="T81" fmla="*/ 6 h 92"/>
                <a:gd name="T82" fmla="*/ 26 w 65"/>
                <a:gd name="T83" fmla="*/ 4 h 92"/>
                <a:gd name="T84" fmla="*/ 20 w 65"/>
                <a:gd name="T85" fmla="*/ 8 h 92"/>
                <a:gd name="T86" fmla="*/ 19 w 65"/>
                <a:gd name="T87" fmla="*/ 8 h 92"/>
                <a:gd name="T88" fmla="*/ 11 w 65"/>
                <a:gd name="T89" fmla="*/ 0 h 92"/>
                <a:gd name="T90" fmla="*/ 11 w 65"/>
                <a:gd name="T9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2">
                  <a:moveTo>
                    <a:pt x="11" y="0"/>
                  </a:moveTo>
                  <a:cubicBezTo>
                    <a:pt x="7" y="0"/>
                    <a:pt x="6" y="4"/>
                    <a:pt x="6" y="9"/>
                  </a:cubicBezTo>
                  <a:cubicBezTo>
                    <a:pt x="6" y="14"/>
                    <a:pt x="8" y="18"/>
                    <a:pt x="8" y="24"/>
                  </a:cubicBezTo>
                  <a:cubicBezTo>
                    <a:pt x="8" y="28"/>
                    <a:pt x="7" y="34"/>
                    <a:pt x="5" y="37"/>
                  </a:cubicBezTo>
                  <a:cubicBezTo>
                    <a:pt x="5" y="37"/>
                    <a:pt x="5" y="37"/>
                    <a:pt x="4" y="37"/>
                  </a:cubicBezTo>
                  <a:cubicBezTo>
                    <a:pt x="0" y="37"/>
                    <a:pt x="2" y="46"/>
                    <a:pt x="2" y="53"/>
                  </a:cubicBezTo>
                  <a:cubicBezTo>
                    <a:pt x="2" y="56"/>
                    <a:pt x="10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4" y="62"/>
                    <a:pt x="15" y="60"/>
                    <a:pt x="16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4"/>
                    <a:pt x="16" y="65"/>
                    <a:pt x="16" y="68"/>
                  </a:cubicBezTo>
                  <a:cubicBezTo>
                    <a:pt x="16" y="70"/>
                    <a:pt x="19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5" y="74"/>
                    <a:pt x="27" y="73"/>
                  </a:cubicBezTo>
                  <a:cubicBezTo>
                    <a:pt x="28" y="73"/>
                    <a:pt x="29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7" y="72"/>
                    <a:pt x="37" y="82"/>
                    <a:pt x="44" y="82"/>
                  </a:cubicBezTo>
                  <a:cubicBezTo>
                    <a:pt x="43" y="79"/>
                    <a:pt x="41" y="77"/>
                    <a:pt x="44" y="74"/>
                  </a:cubicBezTo>
                  <a:cubicBezTo>
                    <a:pt x="47" y="78"/>
                    <a:pt x="58" y="82"/>
                    <a:pt x="61" y="88"/>
                  </a:cubicBezTo>
                  <a:cubicBezTo>
                    <a:pt x="61" y="89"/>
                    <a:pt x="62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4" y="92"/>
                    <a:pt x="65" y="90"/>
                    <a:pt x="65" y="89"/>
                  </a:cubicBezTo>
                  <a:cubicBezTo>
                    <a:pt x="65" y="87"/>
                    <a:pt x="65" y="87"/>
                    <a:pt x="65" y="85"/>
                  </a:cubicBezTo>
                  <a:cubicBezTo>
                    <a:pt x="62" y="85"/>
                    <a:pt x="59" y="83"/>
                    <a:pt x="59" y="80"/>
                  </a:cubicBezTo>
                  <a:cubicBezTo>
                    <a:pt x="59" y="80"/>
                    <a:pt x="58" y="80"/>
                    <a:pt x="57" y="80"/>
                  </a:cubicBezTo>
                  <a:cubicBezTo>
                    <a:pt x="56" y="80"/>
                    <a:pt x="56" y="80"/>
                    <a:pt x="56" y="79"/>
                  </a:cubicBezTo>
                  <a:cubicBezTo>
                    <a:pt x="56" y="77"/>
                    <a:pt x="58" y="77"/>
                    <a:pt x="59" y="74"/>
                  </a:cubicBezTo>
                  <a:cubicBezTo>
                    <a:pt x="58" y="74"/>
                    <a:pt x="57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4" y="74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9" y="76"/>
                    <a:pt x="47" y="66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5"/>
                    <a:pt x="36" y="67"/>
                    <a:pt x="36" y="69"/>
                  </a:cubicBezTo>
                  <a:cubicBezTo>
                    <a:pt x="36" y="69"/>
                    <a:pt x="36" y="71"/>
                    <a:pt x="36" y="71"/>
                  </a:cubicBezTo>
                  <a:cubicBezTo>
                    <a:pt x="31" y="69"/>
                    <a:pt x="24" y="57"/>
                    <a:pt x="25" y="50"/>
                  </a:cubicBezTo>
                  <a:cubicBezTo>
                    <a:pt x="25" y="41"/>
                    <a:pt x="33" y="40"/>
                    <a:pt x="34" y="30"/>
                  </a:cubicBezTo>
                  <a:cubicBezTo>
                    <a:pt x="34" y="22"/>
                    <a:pt x="28" y="15"/>
                    <a:pt x="28" y="9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5"/>
                    <a:pt x="26" y="4"/>
                    <a:pt x="26" y="4"/>
                  </a:cubicBezTo>
                  <a:cubicBezTo>
                    <a:pt x="24" y="4"/>
                    <a:pt x="22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5" y="8"/>
                    <a:pt x="16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7845" y="2627"/>
              <a:ext cx="50" cy="85"/>
            </a:xfrm>
            <a:custGeom>
              <a:avLst/>
              <a:gdLst>
                <a:gd name="T0" fmla="*/ 4 w 21"/>
                <a:gd name="T1" fmla="*/ 0 h 36"/>
                <a:gd name="T2" fmla="*/ 0 w 21"/>
                <a:gd name="T3" fmla="*/ 1 h 36"/>
                <a:gd name="T4" fmla="*/ 11 w 21"/>
                <a:gd name="T5" fmla="*/ 15 h 36"/>
                <a:gd name="T6" fmla="*/ 8 w 21"/>
                <a:gd name="T7" fmla="*/ 18 h 36"/>
                <a:gd name="T8" fmla="*/ 2 w 21"/>
                <a:gd name="T9" fmla="*/ 17 h 36"/>
                <a:gd name="T10" fmla="*/ 2 w 21"/>
                <a:gd name="T11" fmla="*/ 20 h 36"/>
                <a:gd name="T12" fmla="*/ 9 w 21"/>
                <a:gd name="T13" fmla="*/ 26 h 36"/>
                <a:gd name="T14" fmla="*/ 9 w 21"/>
                <a:gd name="T15" fmla="*/ 29 h 36"/>
                <a:gd name="T16" fmla="*/ 12 w 21"/>
                <a:gd name="T17" fmla="*/ 36 h 36"/>
                <a:gd name="T18" fmla="*/ 16 w 21"/>
                <a:gd name="T19" fmla="*/ 36 h 36"/>
                <a:gd name="T20" fmla="*/ 16 w 21"/>
                <a:gd name="T21" fmla="*/ 33 h 36"/>
                <a:gd name="T22" fmla="*/ 12 w 21"/>
                <a:gd name="T23" fmla="*/ 24 h 36"/>
                <a:gd name="T24" fmla="*/ 19 w 21"/>
                <a:gd name="T25" fmla="*/ 24 h 36"/>
                <a:gd name="T26" fmla="*/ 21 w 21"/>
                <a:gd name="T27" fmla="*/ 18 h 36"/>
                <a:gd name="T28" fmla="*/ 17 w 21"/>
                <a:gd name="T29" fmla="*/ 14 h 36"/>
                <a:gd name="T30" fmla="*/ 17 w 21"/>
                <a:gd name="T31" fmla="*/ 6 h 36"/>
                <a:gd name="T32" fmla="*/ 14 w 21"/>
                <a:gd name="T33" fmla="*/ 6 h 36"/>
                <a:gd name="T34" fmla="*/ 14 w 21"/>
                <a:gd name="T35" fmla="*/ 2 h 36"/>
                <a:gd name="T36" fmla="*/ 4 w 21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36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5"/>
                    <a:pt x="11" y="8"/>
                    <a:pt x="11" y="15"/>
                  </a:cubicBezTo>
                  <a:cubicBezTo>
                    <a:pt x="11" y="16"/>
                    <a:pt x="9" y="18"/>
                    <a:pt x="8" y="18"/>
                  </a:cubicBezTo>
                  <a:cubicBezTo>
                    <a:pt x="8" y="18"/>
                    <a:pt x="5" y="18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2"/>
                    <a:pt x="6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2"/>
                    <a:pt x="8" y="36"/>
                    <a:pt x="12" y="36"/>
                  </a:cubicBezTo>
                  <a:cubicBezTo>
                    <a:pt x="13" y="36"/>
                    <a:pt x="14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4" y="32"/>
                    <a:pt x="12" y="27"/>
                    <a:pt x="12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0" y="21"/>
                    <a:pt x="21" y="18"/>
                  </a:cubicBezTo>
                  <a:cubicBezTo>
                    <a:pt x="20" y="18"/>
                    <a:pt x="17" y="14"/>
                    <a:pt x="17" y="14"/>
                  </a:cubicBezTo>
                  <a:cubicBezTo>
                    <a:pt x="17" y="14"/>
                    <a:pt x="18" y="9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1" y="2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Freeform 69"/>
            <p:cNvSpPr>
              <a:spLocks noEditPoints="1"/>
            </p:cNvSpPr>
            <p:nvPr/>
          </p:nvSpPr>
          <p:spPr bwMode="auto">
            <a:xfrm>
              <a:off x="7770" y="2648"/>
              <a:ext cx="40" cy="55"/>
            </a:xfrm>
            <a:custGeom>
              <a:avLst/>
              <a:gdLst>
                <a:gd name="T0" fmla="*/ 4 w 17"/>
                <a:gd name="T1" fmla="*/ 1 h 23"/>
                <a:gd name="T2" fmla="*/ 3 w 17"/>
                <a:gd name="T3" fmla="*/ 1 h 23"/>
                <a:gd name="T4" fmla="*/ 4 w 17"/>
                <a:gd name="T5" fmla="*/ 1 h 23"/>
                <a:gd name="T6" fmla="*/ 3 w 17"/>
                <a:gd name="T7" fmla="*/ 0 h 23"/>
                <a:gd name="T8" fmla="*/ 0 w 17"/>
                <a:gd name="T9" fmla="*/ 2 h 23"/>
                <a:gd name="T10" fmla="*/ 2 w 17"/>
                <a:gd name="T11" fmla="*/ 23 h 23"/>
                <a:gd name="T12" fmla="*/ 17 w 17"/>
                <a:gd name="T13" fmla="*/ 9 h 23"/>
                <a:gd name="T14" fmla="*/ 5 w 17"/>
                <a:gd name="T15" fmla="*/ 2 h 23"/>
                <a:gd name="T16" fmla="*/ 3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4" y="1"/>
                  </a:moveTo>
                  <a:cubicBezTo>
                    <a:pt x="4" y="1"/>
                    <a:pt x="4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7"/>
                    <a:pt x="2" y="15"/>
                    <a:pt x="2" y="23"/>
                  </a:cubicBezTo>
                  <a:cubicBezTo>
                    <a:pt x="6" y="20"/>
                    <a:pt x="17" y="16"/>
                    <a:pt x="17" y="9"/>
                  </a:cubicBezTo>
                  <a:cubicBezTo>
                    <a:pt x="17" y="5"/>
                    <a:pt x="9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7793" y="2684"/>
              <a:ext cx="40" cy="66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0 h 28"/>
                <a:gd name="T4" fmla="*/ 5 w 17"/>
                <a:gd name="T5" fmla="*/ 13 h 28"/>
                <a:gd name="T6" fmla="*/ 5 w 17"/>
                <a:gd name="T7" fmla="*/ 13 h 28"/>
                <a:gd name="T8" fmla="*/ 0 w 17"/>
                <a:gd name="T9" fmla="*/ 16 h 28"/>
                <a:gd name="T10" fmla="*/ 11 w 17"/>
                <a:gd name="T11" fmla="*/ 28 h 28"/>
                <a:gd name="T12" fmla="*/ 14 w 17"/>
                <a:gd name="T13" fmla="*/ 26 h 28"/>
                <a:gd name="T14" fmla="*/ 11 w 17"/>
                <a:gd name="T15" fmla="*/ 20 h 28"/>
                <a:gd name="T16" fmla="*/ 17 w 17"/>
                <a:gd name="T17" fmla="*/ 5 h 28"/>
                <a:gd name="T18" fmla="*/ 12 w 17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7" y="1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3"/>
                    <a:pt x="0" y="15"/>
                    <a:pt x="0" y="16"/>
                  </a:cubicBezTo>
                  <a:cubicBezTo>
                    <a:pt x="0" y="19"/>
                    <a:pt x="9" y="28"/>
                    <a:pt x="11" y="28"/>
                  </a:cubicBezTo>
                  <a:cubicBezTo>
                    <a:pt x="12" y="28"/>
                    <a:pt x="13" y="27"/>
                    <a:pt x="14" y="26"/>
                  </a:cubicBezTo>
                  <a:cubicBezTo>
                    <a:pt x="14" y="23"/>
                    <a:pt x="11" y="24"/>
                    <a:pt x="11" y="20"/>
                  </a:cubicBezTo>
                  <a:cubicBezTo>
                    <a:pt x="11" y="14"/>
                    <a:pt x="17" y="11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7826" y="2686"/>
              <a:ext cx="22" cy="40"/>
            </a:xfrm>
            <a:custGeom>
              <a:avLst/>
              <a:gdLst>
                <a:gd name="T0" fmla="*/ 5 w 9"/>
                <a:gd name="T1" fmla="*/ 0 h 17"/>
                <a:gd name="T2" fmla="*/ 0 w 9"/>
                <a:gd name="T3" fmla="*/ 17 h 17"/>
                <a:gd name="T4" fmla="*/ 3 w 9"/>
                <a:gd name="T5" fmla="*/ 17 h 17"/>
                <a:gd name="T6" fmla="*/ 9 w 9"/>
                <a:gd name="T7" fmla="*/ 0 h 17"/>
                <a:gd name="T8" fmla="*/ 5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5" y="0"/>
                  </a:moveTo>
                  <a:cubicBezTo>
                    <a:pt x="5" y="8"/>
                    <a:pt x="2" y="12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0"/>
                    <a:pt x="9" y="8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7836" y="2712"/>
              <a:ext cx="26" cy="22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7 h 9"/>
                <a:gd name="T4" fmla="*/ 3 w 11"/>
                <a:gd name="T5" fmla="*/ 9 h 9"/>
                <a:gd name="T6" fmla="*/ 4 w 11"/>
                <a:gd name="T7" fmla="*/ 9 h 9"/>
                <a:gd name="T8" fmla="*/ 11 w 11"/>
                <a:gd name="T9" fmla="*/ 0 h 9"/>
                <a:gd name="T10" fmla="*/ 9 w 11"/>
                <a:gd name="T11" fmla="*/ 1 h 9"/>
                <a:gd name="T12" fmla="*/ 5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3" y="3"/>
                    <a:pt x="0" y="4"/>
                    <a:pt x="0" y="7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8" y="9"/>
                    <a:pt x="11" y="5"/>
                    <a:pt x="11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7810" y="2625"/>
              <a:ext cx="28" cy="31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7 h 13"/>
                <a:gd name="T4" fmla="*/ 0 w 12"/>
                <a:gd name="T5" fmla="*/ 7 h 13"/>
                <a:gd name="T6" fmla="*/ 2 w 12"/>
                <a:gd name="T7" fmla="*/ 7 h 13"/>
                <a:gd name="T8" fmla="*/ 4 w 12"/>
                <a:gd name="T9" fmla="*/ 7 h 13"/>
                <a:gd name="T10" fmla="*/ 7 w 12"/>
                <a:gd name="T11" fmla="*/ 7 h 13"/>
                <a:gd name="T12" fmla="*/ 11 w 12"/>
                <a:gd name="T13" fmla="*/ 13 h 13"/>
                <a:gd name="T14" fmla="*/ 12 w 12"/>
                <a:gd name="T15" fmla="*/ 12 h 13"/>
                <a:gd name="T16" fmla="*/ 4 w 12"/>
                <a:gd name="T17" fmla="*/ 0 h 13"/>
                <a:gd name="T18" fmla="*/ 0 w 12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9"/>
                    <a:pt x="10" y="13"/>
                    <a:pt x="11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6"/>
                    <a:pt x="6" y="5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7715" y="2592"/>
              <a:ext cx="43" cy="42"/>
            </a:xfrm>
            <a:custGeom>
              <a:avLst/>
              <a:gdLst>
                <a:gd name="T0" fmla="*/ 0 w 18"/>
                <a:gd name="T1" fmla="*/ 0 h 18"/>
                <a:gd name="T2" fmla="*/ 14 w 18"/>
                <a:gd name="T3" fmla="*/ 18 h 18"/>
                <a:gd name="T4" fmla="*/ 17 w 18"/>
                <a:gd name="T5" fmla="*/ 8 h 18"/>
                <a:gd name="T6" fmla="*/ 5 w 18"/>
                <a:gd name="T7" fmla="*/ 0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1" y="17"/>
                    <a:pt x="14" y="18"/>
                  </a:cubicBezTo>
                  <a:cubicBezTo>
                    <a:pt x="16" y="18"/>
                    <a:pt x="18" y="12"/>
                    <a:pt x="17" y="8"/>
                  </a:cubicBezTo>
                  <a:cubicBezTo>
                    <a:pt x="16" y="3"/>
                    <a:pt x="11" y="4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7760" y="2596"/>
              <a:ext cx="12" cy="3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2 w 5"/>
                <a:gd name="T5" fmla="*/ 1 h 1"/>
                <a:gd name="T6" fmla="*/ 5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7696" y="2147"/>
              <a:ext cx="78" cy="109"/>
            </a:xfrm>
            <a:custGeom>
              <a:avLst/>
              <a:gdLst>
                <a:gd name="T0" fmla="*/ 20 w 33"/>
                <a:gd name="T1" fmla="*/ 0 h 46"/>
                <a:gd name="T2" fmla="*/ 1 w 33"/>
                <a:gd name="T3" fmla="*/ 32 h 46"/>
                <a:gd name="T4" fmla="*/ 9 w 33"/>
                <a:gd name="T5" fmla="*/ 46 h 46"/>
                <a:gd name="T6" fmla="*/ 20 w 33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20" y="0"/>
                  </a:moveTo>
                  <a:cubicBezTo>
                    <a:pt x="12" y="0"/>
                    <a:pt x="1" y="20"/>
                    <a:pt x="1" y="32"/>
                  </a:cubicBezTo>
                  <a:cubicBezTo>
                    <a:pt x="1" y="40"/>
                    <a:pt x="0" y="46"/>
                    <a:pt x="9" y="46"/>
                  </a:cubicBezTo>
                  <a:cubicBezTo>
                    <a:pt x="21" y="46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7285" y="2341"/>
              <a:ext cx="90" cy="73"/>
            </a:xfrm>
            <a:custGeom>
              <a:avLst/>
              <a:gdLst>
                <a:gd name="T0" fmla="*/ 32 w 38"/>
                <a:gd name="T1" fmla="*/ 0 h 31"/>
                <a:gd name="T2" fmla="*/ 3 w 38"/>
                <a:gd name="T3" fmla="*/ 13 h 31"/>
                <a:gd name="T4" fmla="*/ 3 w 38"/>
                <a:gd name="T5" fmla="*/ 21 h 31"/>
                <a:gd name="T6" fmla="*/ 14 w 38"/>
                <a:gd name="T7" fmla="*/ 31 h 31"/>
                <a:gd name="T8" fmla="*/ 38 w 38"/>
                <a:gd name="T9" fmla="*/ 8 h 31"/>
                <a:gd name="T10" fmla="*/ 32 w 38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2" y="0"/>
                  </a:moveTo>
                  <a:cubicBezTo>
                    <a:pt x="25" y="0"/>
                    <a:pt x="7" y="13"/>
                    <a:pt x="3" y="13"/>
                  </a:cubicBezTo>
                  <a:cubicBezTo>
                    <a:pt x="0" y="13"/>
                    <a:pt x="3" y="18"/>
                    <a:pt x="3" y="21"/>
                  </a:cubicBezTo>
                  <a:cubicBezTo>
                    <a:pt x="3" y="28"/>
                    <a:pt x="6" y="31"/>
                    <a:pt x="14" y="31"/>
                  </a:cubicBezTo>
                  <a:cubicBezTo>
                    <a:pt x="22" y="31"/>
                    <a:pt x="38" y="15"/>
                    <a:pt x="38" y="8"/>
                  </a:cubicBezTo>
                  <a:cubicBezTo>
                    <a:pt x="38" y="5"/>
                    <a:pt x="34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6907" y="2220"/>
              <a:ext cx="413" cy="800"/>
            </a:xfrm>
            <a:custGeom>
              <a:avLst/>
              <a:gdLst>
                <a:gd name="T0" fmla="*/ 95 w 175"/>
                <a:gd name="T1" fmla="*/ 8 h 338"/>
                <a:gd name="T2" fmla="*/ 76 w 175"/>
                <a:gd name="T3" fmla="*/ 7 h 338"/>
                <a:gd name="T4" fmla="*/ 61 w 175"/>
                <a:gd name="T5" fmla="*/ 11 h 338"/>
                <a:gd name="T6" fmla="*/ 61 w 175"/>
                <a:gd name="T7" fmla="*/ 24 h 338"/>
                <a:gd name="T8" fmla="*/ 59 w 175"/>
                <a:gd name="T9" fmla="*/ 29 h 338"/>
                <a:gd name="T10" fmla="*/ 52 w 175"/>
                <a:gd name="T11" fmla="*/ 23 h 338"/>
                <a:gd name="T12" fmla="*/ 21 w 175"/>
                <a:gd name="T13" fmla="*/ 52 h 338"/>
                <a:gd name="T14" fmla="*/ 0 w 175"/>
                <a:gd name="T15" fmla="*/ 78 h 338"/>
                <a:gd name="T16" fmla="*/ 10 w 175"/>
                <a:gd name="T17" fmla="*/ 92 h 338"/>
                <a:gd name="T18" fmla="*/ 14 w 175"/>
                <a:gd name="T19" fmla="*/ 116 h 338"/>
                <a:gd name="T20" fmla="*/ 8 w 175"/>
                <a:gd name="T21" fmla="*/ 126 h 338"/>
                <a:gd name="T22" fmla="*/ 8 w 175"/>
                <a:gd name="T23" fmla="*/ 131 h 338"/>
                <a:gd name="T24" fmla="*/ 29 w 175"/>
                <a:gd name="T25" fmla="*/ 176 h 338"/>
                <a:gd name="T26" fmla="*/ 24 w 175"/>
                <a:gd name="T27" fmla="*/ 182 h 338"/>
                <a:gd name="T28" fmla="*/ 14 w 175"/>
                <a:gd name="T29" fmla="*/ 207 h 338"/>
                <a:gd name="T30" fmla="*/ 11 w 175"/>
                <a:gd name="T31" fmla="*/ 207 h 338"/>
                <a:gd name="T32" fmla="*/ 8 w 175"/>
                <a:gd name="T33" fmla="*/ 230 h 338"/>
                <a:gd name="T34" fmla="*/ 15 w 175"/>
                <a:gd name="T35" fmla="*/ 230 h 338"/>
                <a:gd name="T36" fmla="*/ 43 w 175"/>
                <a:gd name="T37" fmla="*/ 295 h 338"/>
                <a:gd name="T38" fmla="*/ 89 w 175"/>
                <a:gd name="T39" fmla="*/ 338 h 338"/>
                <a:gd name="T40" fmla="*/ 99 w 175"/>
                <a:gd name="T41" fmla="*/ 335 h 338"/>
                <a:gd name="T42" fmla="*/ 85 w 175"/>
                <a:gd name="T43" fmla="*/ 301 h 338"/>
                <a:gd name="T44" fmla="*/ 41 w 175"/>
                <a:gd name="T45" fmla="*/ 247 h 338"/>
                <a:gd name="T46" fmla="*/ 36 w 175"/>
                <a:gd name="T47" fmla="*/ 230 h 338"/>
                <a:gd name="T48" fmla="*/ 33 w 175"/>
                <a:gd name="T49" fmla="*/ 171 h 338"/>
                <a:gd name="T50" fmla="*/ 34 w 175"/>
                <a:gd name="T51" fmla="*/ 155 h 338"/>
                <a:gd name="T52" fmla="*/ 51 w 175"/>
                <a:gd name="T53" fmla="*/ 168 h 338"/>
                <a:gd name="T54" fmla="*/ 86 w 175"/>
                <a:gd name="T55" fmla="*/ 193 h 338"/>
                <a:gd name="T56" fmla="*/ 108 w 175"/>
                <a:gd name="T57" fmla="*/ 212 h 338"/>
                <a:gd name="T58" fmla="*/ 110 w 175"/>
                <a:gd name="T59" fmla="*/ 230 h 338"/>
                <a:gd name="T60" fmla="*/ 123 w 175"/>
                <a:gd name="T61" fmla="*/ 211 h 338"/>
                <a:gd name="T62" fmla="*/ 136 w 175"/>
                <a:gd name="T63" fmla="*/ 204 h 338"/>
                <a:gd name="T64" fmla="*/ 175 w 175"/>
                <a:gd name="T65" fmla="*/ 161 h 338"/>
                <a:gd name="T66" fmla="*/ 123 w 175"/>
                <a:gd name="T67" fmla="*/ 77 h 338"/>
                <a:gd name="T68" fmla="*/ 155 w 175"/>
                <a:gd name="T69" fmla="*/ 26 h 338"/>
                <a:gd name="T70" fmla="*/ 114 w 175"/>
                <a:gd name="T7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5" h="338">
                  <a:moveTo>
                    <a:pt x="114" y="0"/>
                  </a:moveTo>
                  <a:cubicBezTo>
                    <a:pt x="107" y="0"/>
                    <a:pt x="102" y="8"/>
                    <a:pt x="95" y="8"/>
                  </a:cubicBezTo>
                  <a:cubicBezTo>
                    <a:pt x="95" y="8"/>
                    <a:pt x="93" y="8"/>
                    <a:pt x="92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2" y="7"/>
                    <a:pt x="61" y="11"/>
                    <a:pt x="61" y="11"/>
                  </a:cubicBezTo>
                  <a:cubicBezTo>
                    <a:pt x="61" y="16"/>
                    <a:pt x="61" y="19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6"/>
                    <a:pt x="60" y="29"/>
                    <a:pt x="59" y="29"/>
                  </a:cubicBezTo>
                  <a:cubicBezTo>
                    <a:pt x="58" y="29"/>
                    <a:pt x="55" y="28"/>
                    <a:pt x="55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2" y="39"/>
                    <a:pt x="34" y="43"/>
                    <a:pt x="21" y="52"/>
                  </a:cubicBezTo>
                  <a:cubicBezTo>
                    <a:pt x="17" y="54"/>
                    <a:pt x="11" y="53"/>
                    <a:pt x="8" y="56"/>
                  </a:cubicBezTo>
                  <a:cubicBezTo>
                    <a:pt x="3" y="61"/>
                    <a:pt x="0" y="6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6" y="88"/>
                    <a:pt x="10" y="92"/>
                  </a:cubicBezTo>
                  <a:cubicBezTo>
                    <a:pt x="13" y="98"/>
                    <a:pt x="14" y="10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20"/>
                    <a:pt x="10" y="126"/>
                    <a:pt x="8" y="127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8"/>
                    <a:pt x="8" y="129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7"/>
                    <a:pt x="14" y="139"/>
                    <a:pt x="17" y="143"/>
                  </a:cubicBezTo>
                  <a:cubicBezTo>
                    <a:pt x="21" y="147"/>
                    <a:pt x="29" y="172"/>
                    <a:pt x="29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9"/>
                    <a:pt x="25" y="180"/>
                    <a:pt x="24" y="182"/>
                  </a:cubicBezTo>
                  <a:cubicBezTo>
                    <a:pt x="20" y="192"/>
                    <a:pt x="18" y="198"/>
                    <a:pt x="14" y="207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10" y="214"/>
                    <a:pt x="8" y="219"/>
                    <a:pt x="8" y="227"/>
                  </a:cubicBezTo>
                  <a:cubicBezTo>
                    <a:pt x="8" y="228"/>
                    <a:pt x="7" y="230"/>
                    <a:pt x="8" y="230"/>
                  </a:cubicBezTo>
                  <a:cubicBezTo>
                    <a:pt x="10" y="231"/>
                    <a:pt x="11" y="231"/>
                    <a:pt x="11" y="231"/>
                  </a:cubicBezTo>
                  <a:cubicBezTo>
                    <a:pt x="12" y="231"/>
                    <a:pt x="12" y="230"/>
                    <a:pt x="15" y="230"/>
                  </a:cubicBezTo>
                  <a:cubicBezTo>
                    <a:pt x="24" y="230"/>
                    <a:pt x="28" y="249"/>
                    <a:pt x="31" y="256"/>
                  </a:cubicBezTo>
                  <a:cubicBezTo>
                    <a:pt x="37" y="268"/>
                    <a:pt x="38" y="279"/>
                    <a:pt x="43" y="295"/>
                  </a:cubicBezTo>
                  <a:cubicBezTo>
                    <a:pt x="49" y="312"/>
                    <a:pt x="63" y="328"/>
                    <a:pt x="80" y="333"/>
                  </a:cubicBezTo>
                  <a:cubicBezTo>
                    <a:pt x="83" y="334"/>
                    <a:pt x="83" y="338"/>
                    <a:pt x="89" y="338"/>
                  </a:cubicBezTo>
                  <a:cubicBezTo>
                    <a:pt x="90" y="338"/>
                    <a:pt x="91" y="336"/>
                    <a:pt x="92" y="336"/>
                  </a:cubicBezTo>
                  <a:cubicBezTo>
                    <a:pt x="95" y="336"/>
                    <a:pt x="95" y="336"/>
                    <a:pt x="99" y="335"/>
                  </a:cubicBezTo>
                  <a:cubicBezTo>
                    <a:pt x="97" y="330"/>
                    <a:pt x="97" y="327"/>
                    <a:pt x="95" y="320"/>
                  </a:cubicBezTo>
                  <a:cubicBezTo>
                    <a:pt x="92" y="314"/>
                    <a:pt x="85" y="310"/>
                    <a:pt x="85" y="301"/>
                  </a:cubicBezTo>
                  <a:cubicBezTo>
                    <a:pt x="85" y="296"/>
                    <a:pt x="87" y="296"/>
                    <a:pt x="87" y="291"/>
                  </a:cubicBezTo>
                  <a:cubicBezTo>
                    <a:pt x="87" y="265"/>
                    <a:pt x="55" y="261"/>
                    <a:pt x="41" y="247"/>
                  </a:cubicBezTo>
                  <a:cubicBezTo>
                    <a:pt x="38" y="243"/>
                    <a:pt x="37" y="234"/>
                    <a:pt x="35" y="23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15"/>
                    <a:pt x="18" y="221"/>
                    <a:pt x="18" y="205"/>
                  </a:cubicBezTo>
                  <a:cubicBezTo>
                    <a:pt x="18" y="191"/>
                    <a:pt x="33" y="186"/>
                    <a:pt x="33" y="171"/>
                  </a:cubicBezTo>
                  <a:cubicBezTo>
                    <a:pt x="33" y="166"/>
                    <a:pt x="31" y="165"/>
                    <a:pt x="31" y="161"/>
                  </a:cubicBezTo>
                  <a:cubicBezTo>
                    <a:pt x="31" y="158"/>
                    <a:pt x="30" y="155"/>
                    <a:pt x="34" y="155"/>
                  </a:cubicBezTo>
                  <a:cubicBezTo>
                    <a:pt x="40" y="155"/>
                    <a:pt x="46" y="156"/>
                    <a:pt x="48" y="162"/>
                  </a:cubicBezTo>
                  <a:cubicBezTo>
                    <a:pt x="48" y="162"/>
                    <a:pt x="50" y="168"/>
                    <a:pt x="51" y="168"/>
                  </a:cubicBezTo>
                  <a:cubicBezTo>
                    <a:pt x="59" y="171"/>
                    <a:pt x="67" y="172"/>
                    <a:pt x="74" y="179"/>
                  </a:cubicBezTo>
                  <a:cubicBezTo>
                    <a:pt x="80" y="185"/>
                    <a:pt x="74" y="193"/>
                    <a:pt x="86" y="193"/>
                  </a:cubicBezTo>
                  <a:cubicBezTo>
                    <a:pt x="86" y="201"/>
                    <a:pt x="97" y="204"/>
                    <a:pt x="105" y="204"/>
                  </a:cubicBezTo>
                  <a:cubicBezTo>
                    <a:pt x="105" y="207"/>
                    <a:pt x="106" y="211"/>
                    <a:pt x="108" y="212"/>
                  </a:cubicBezTo>
                  <a:cubicBezTo>
                    <a:pt x="106" y="213"/>
                    <a:pt x="106" y="215"/>
                    <a:pt x="106" y="219"/>
                  </a:cubicBezTo>
                  <a:cubicBezTo>
                    <a:pt x="106" y="222"/>
                    <a:pt x="108" y="230"/>
                    <a:pt x="110" y="230"/>
                  </a:cubicBezTo>
                  <a:cubicBezTo>
                    <a:pt x="112" y="230"/>
                    <a:pt x="123" y="222"/>
                    <a:pt x="123" y="217"/>
                  </a:cubicBezTo>
                  <a:cubicBezTo>
                    <a:pt x="123" y="216"/>
                    <a:pt x="123" y="214"/>
                    <a:pt x="123" y="211"/>
                  </a:cubicBezTo>
                  <a:cubicBezTo>
                    <a:pt x="123" y="212"/>
                    <a:pt x="123" y="215"/>
                    <a:pt x="125" y="215"/>
                  </a:cubicBezTo>
                  <a:cubicBezTo>
                    <a:pt x="131" y="215"/>
                    <a:pt x="130" y="207"/>
                    <a:pt x="136" y="204"/>
                  </a:cubicBezTo>
                  <a:cubicBezTo>
                    <a:pt x="150" y="197"/>
                    <a:pt x="152" y="191"/>
                    <a:pt x="168" y="187"/>
                  </a:cubicBezTo>
                  <a:cubicBezTo>
                    <a:pt x="168" y="177"/>
                    <a:pt x="175" y="173"/>
                    <a:pt x="175" y="161"/>
                  </a:cubicBezTo>
                  <a:cubicBezTo>
                    <a:pt x="175" y="143"/>
                    <a:pt x="166" y="120"/>
                    <a:pt x="154" y="111"/>
                  </a:cubicBezTo>
                  <a:cubicBezTo>
                    <a:pt x="140" y="103"/>
                    <a:pt x="135" y="89"/>
                    <a:pt x="123" y="77"/>
                  </a:cubicBezTo>
                  <a:cubicBezTo>
                    <a:pt x="121" y="75"/>
                    <a:pt x="118" y="74"/>
                    <a:pt x="118" y="69"/>
                  </a:cubicBezTo>
                  <a:cubicBezTo>
                    <a:pt x="118" y="47"/>
                    <a:pt x="144" y="43"/>
                    <a:pt x="155" y="26"/>
                  </a:cubicBezTo>
                  <a:cubicBezTo>
                    <a:pt x="147" y="24"/>
                    <a:pt x="136" y="20"/>
                    <a:pt x="136" y="6"/>
                  </a:cubicBezTo>
                  <a:cubicBezTo>
                    <a:pt x="127" y="6"/>
                    <a:pt x="122" y="0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7172" y="3121"/>
              <a:ext cx="59" cy="55"/>
            </a:xfrm>
            <a:custGeom>
              <a:avLst/>
              <a:gdLst>
                <a:gd name="T0" fmla="*/ 12 w 25"/>
                <a:gd name="T1" fmla="*/ 0 h 23"/>
                <a:gd name="T2" fmla="*/ 0 w 25"/>
                <a:gd name="T3" fmla="*/ 7 h 23"/>
                <a:gd name="T4" fmla="*/ 11 w 25"/>
                <a:gd name="T5" fmla="*/ 12 h 23"/>
                <a:gd name="T6" fmla="*/ 15 w 25"/>
                <a:gd name="T7" fmla="*/ 20 h 23"/>
                <a:gd name="T8" fmla="*/ 22 w 25"/>
                <a:gd name="T9" fmla="*/ 23 h 23"/>
                <a:gd name="T10" fmla="*/ 25 w 25"/>
                <a:gd name="T11" fmla="*/ 23 h 23"/>
                <a:gd name="T12" fmla="*/ 25 w 25"/>
                <a:gd name="T13" fmla="*/ 18 h 23"/>
                <a:gd name="T14" fmla="*/ 12 w 25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3">
                  <a:moveTo>
                    <a:pt x="12" y="0"/>
                  </a:moveTo>
                  <a:cubicBezTo>
                    <a:pt x="8" y="0"/>
                    <a:pt x="0" y="4"/>
                    <a:pt x="0" y="7"/>
                  </a:cubicBezTo>
                  <a:cubicBezTo>
                    <a:pt x="0" y="11"/>
                    <a:pt x="9" y="8"/>
                    <a:pt x="11" y="12"/>
                  </a:cubicBezTo>
                  <a:cubicBezTo>
                    <a:pt x="12" y="14"/>
                    <a:pt x="14" y="20"/>
                    <a:pt x="15" y="20"/>
                  </a:cubicBezTo>
                  <a:cubicBezTo>
                    <a:pt x="17" y="20"/>
                    <a:pt x="18" y="23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5" y="21"/>
                    <a:pt x="25" y="19"/>
                    <a:pt x="25" y="18"/>
                  </a:cubicBezTo>
                  <a:cubicBezTo>
                    <a:pt x="17" y="18"/>
                    <a:pt x="14" y="8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7261" y="3162"/>
              <a:ext cx="26" cy="21"/>
            </a:xfrm>
            <a:custGeom>
              <a:avLst/>
              <a:gdLst>
                <a:gd name="T0" fmla="*/ 6 w 11"/>
                <a:gd name="T1" fmla="*/ 0 h 9"/>
                <a:gd name="T2" fmla="*/ 1 w 11"/>
                <a:gd name="T3" fmla="*/ 0 h 9"/>
                <a:gd name="T4" fmla="*/ 1 w 11"/>
                <a:gd name="T5" fmla="*/ 3 h 9"/>
                <a:gd name="T6" fmla="*/ 5 w 11"/>
                <a:gd name="T7" fmla="*/ 9 h 9"/>
                <a:gd name="T8" fmla="*/ 11 w 11"/>
                <a:gd name="T9" fmla="*/ 3 h 9"/>
                <a:gd name="T10" fmla="*/ 6 w 1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1" y="5"/>
                    <a:pt x="2" y="9"/>
                    <a:pt x="5" y="9"/>
                  </a:cubicBezTo>
                  <a:cubicBezTo>
                    <a:pt x="8" y="9"/>
                    <a:pt x="10" y="6"/>
                    <a:pt x="11" y="3"/>
                  </a:cubicBezTo>
                  <a:cubicBezTo>
                    <a:pt x="9" y="2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6945" y="3107"/>
              <a:ext cx="23" cy="36"/>
            </a:xfrm>
            <a:custGeom>
              <a:avLst/>
              <a:gdLst>
                <a:gd name="T0" fmla="*/ 5 w 10"/>
                <a:gd name="T1" fmla="*/ 0 h 15"/>
                <a:gd name="T2" fmla="*/ 3 w 10"/>
                <a:gd name="T3" fmla="*/ 0 h 15"/>
                <a:gd name="T4" fmla="*/ 3 w 10"/>
                <a:gd name="T5" fmla="*/ 0 h 15"/>
                <a:gd name="T6" fmla="*/ 3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10 w 10"/>
                <a:gd name="T13" fmla="*/ 15 h 15"/>
                <a:gd name="T14" fmla="*/ 5 w 10"/>
                <a:gd name="T15" fmla="*/ 2 h 15"/>
                <a:gd name="T16" fmla="*/ 5 w 10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"/>
                    <a:pt x="7" y="14"/>
                    <a:pt x="10" y="15"/>
                  </a:cubicBezTo>
                  <a:cubicBezTo>
                    <a:pt x="10" y="9"/>
                    <a:pt x="8" y="6"/>
                    <a:pt x="5" y="2"/>
                  </a:cubicBezTo>
                  <a:cubicBezTo>
                    <a:pt x="5" y="2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6900" y="3032"/>
              <a:ext cx="35" cy="28"/>
            </a:xfrm>
            <a:custGeom>
              <a:avLst/>
              <a:gdLst>
                <a:gd name="T0" fmla="*/ 3 w 15"/>
                <a:gd name="T1" fmla="*/ 0 h 12"/>
                <a:gd name="T2" fmla="*/ 0 w 15"/>
                <a:gd name="T3" fmla="*/ 1 h 12"/>
                <a:gd name="T4" fmla="*/ 1 w 15"/>
                <a:gd name="T5" fmla="*/ 1 h 12"/>
                <a:gd name="T6" fmla="*/ 10 w 15"/>
                <a:gd name="T7" fmla="*/ 12 h 12"/>
                <a:gd name="T8" fmla="*/ 3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4"/>
                    <a:pt x="8" y="12"/>
                    <a:pt x="10" y="12"/>
                  </a:cubicBezTo>
                  <a:cubicBezTo>
                    <a:pt x="15" y="12"/>
                    <a:pt x="6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8039" y="1811"/>
              <a:ext cx="85" cy="107"/>
            </a:xfrm>
            <a:custGeom>
              <a:avLst/>
              <a:gdLst>
                <a:gd name="T0" fmla="*/ 17 w 36"/>
                <a:gd name="T1" fmla="*/ 0 h 45"/>
                <a:gd name="T2" fmla="*/ 0 w 36"/>
                <a:gd name="T3" fmla="*/ 14 h 45"/>
                <a:gd name="T4" fmla="*/ 6 w 36"/>
                <a:gd name="T5" fmla="*/ 19 h 45"/>
                <a:gd name="T6" fmla="*/ 12 w 36"/>
                <a:gd name="T7" fmla="*/ 17 h 45"/>
                <a:gd name="T8" fmla="*/ 12 w 36"/>
                <a:gd name="T9" fmla="*/ 13 h 45"/>
                <a:gd name="T10" fmla="*/ 16 w 36"/>
                <a:gd name="T11" fmla="*/ 19 h 45"/>
                <a:gd name="T12" fmla="*/ 14 w 36"/>
                <a:gd name="T13" fmla="*/ 27 h 45"/>
                <a:gd name="T14" fmla="*/ 9 w 36"/>
                <a:gd name="T15" fmla="*/ 35 h 45"/>
                <a:gd name="T16" fmla="*/ 16 w 36"/>
                <a:gd name="T17" fmla="*/ 44 h 45"/>
                <a:gd name="T18" fmla="*/ 16 w 36"/>
                <a:gd name="T19" fmla="*/ 41 h 45"/>
                <a:gd name="T20" fmla="*/ 18 w 36"/>
                <a:gd name="T21" fmla="*/ 45 h 45"/>
                <a:gd name="T22" fmla="*/ 31 w 36"/>
                <a:gd name="T23" fmla="*/ 19 h 45"/>
                <a:gd name="T24" fmla="*/ 33 w 36"/>
                <a:gd name="T25" fmla="*/ 20 h 45"/>
                <a:gd name="T26" fmla="*/ 36 w 36"/>
                <a:gd name="T27" fmla="*/ 19 h 45"/>
                <a:gd name="T28" fmla="*/ 36 w 36"/>
                <a:gd name="T29" fmla="*/ 14 h 45"/>
                <a:gd name="T30" fmla="*/ 31 w 36"/>
                <a:gd name="T31" fmla="*/ 10 h 45"/>
                <a:gd name="T32" fmla="*/ 31 w 36"/>
                <a:gd name="T33" fmla="*/ 5 h 45"/>
                <a:gd name="T34" fmla="*/ 17 w 36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5">
                  <a:moveTo>
                    <a:pt x="17" y="0"/>
                  </a:moveTo>
                  <a:cubicBezTo>
                    <a:pt x="15" y="0"/>
                    <a:pt x="0" y="10"/>
                    <a:pt x="0" y="14"/>
                  </a:cubicBezTo>
                  <a:cubicBezTo>
                    <a:pt x="0" y="16"/>
                    <a:pt x="3" y="19"/>
                    <a:pt x="6" y="19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11" y="16"/>
                    <a:pt x="12" y="14"/>
                    <a:pt x="12" y="13"/>
                  </a:cubicBezTo>
                  <a:cubicBezTo>
                    <a:pt x="13" y="15"/>
                    <a:pt x="13" y="18"/>
                    <a:pt x="16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9" y="34"/>
                    <a:pt x="9" y="35"/>
                  </a:cubicBezTo>
                  <a:cubicBezTo>
                    <a:pt x="9" y="37"/>
                    <a:pt x="12" y="44"/>
                    <a:pt x="16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6" y="45"/>
                    <a:pt x="18" y="45"/>
                  </a:cubicBezTo>
                  <a:cubicBezTo>
                    <a:pt x="25" y="45"/>
                    <a:pt x="29" y="29"/>
                    <a:pt x="31" y="19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5" y="18"/>
                    <a:pt x="36" y="16"/>
                    <a:pt x="36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31" y="6"/>
                    <a:pt x="31" y="5"/>
                  </a:cubicBezTo>
                  <a:cubicBezTo>
                    <a:pt x="24" y="5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8138" y="1788"/>
              <a:ext cx="92" cy="66"/>
            </a:xfrm>
            <a:custGeom>
              <a:avLst/>
              <a:gdLst>
                <a:gd name="T0" fmla="*/ 28 w 39"/>
                <a:gd name="T1" fmla="*/ 0 h 28"/>
                <a:gd name="T2" fmla="*/ 13 w 39"/>
                <a:gd name="T3" fmla="*/ 7 h 28"/>
                <a:gd name="T4" fmla="*/ 10 w 39"/>
                <a:gd name="T5" fmla="*/ 6 h 28"/>
                <a:gd name="T6" fmla="*/ 0 w 39"/>
                <a:gd name="T7" fmla="*/ 14 h 28"/>
                <a:gd name="T8" fmla="*/ 4 w 39"/>
                <a:gd name="T9" fmla="*/ 20 h 28"/>
                <a:gd name="T10" fmla="*/ 7 w 39"/>
                <a:gd name="T11" fmla="*/ 28 h 28"/>
                <a:gd name="T12" fmla="*/ 20 w 39"/>
                <a:gd name="T13" fmla="*/ 15 h 28"/>
                <a:gd name="T14" fmla="*/ 28 w 39"/>
                <a:gd name="T15" fmla="*/ 18 h 28"/>
                <a:gd name="T16" fmla="*/ 28 w 3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8">
                  <a:moveTo>
                    <a:pt x="28" y="0"/>
                  </a:moveTo>
                  <a:cubicBezTo>
                    <a:pt x="21" y="0"/>
                    <a:pt x="19" y="7"/>
                    <a:pt x="13" y="7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0" y="7"/>
                    <a:pt x="0" y="14"/>
                    <a:pt x="0" y="14"/>
                  </a:cubicBezTo>
                  <a:cubicBezTo>
                    <a:pt x="0" y="17"/>
                    <a:pt x="1" y="18"/>
                    <a:pt x="4" y="20"/>
                  </a:cubicBezTo>
                  <a:cubicBezTo>
                    <a:pt x="3" y="23"/>
                    <a:pt x="4" y="28"/>
                    <a:pt x="7" y="28"/>
                  </a:cubicBezTo>
                  <a:cubicBezTo>
                    <a:pt x="14" y="28"/>
                    <a:pt x="15" y="19"/>
                    <a:pt x="20" y="15"/>
                  </a:cubicBezTo>
                  <a:cubicBezTo>
                    <a:pt x="21" y="15"/>
                    <a:pt x="23" y="18"/>
                    <a:pt x="28" y="18"/>
                  </a:cubicBezTo>
                  <a:cubicBezTo>
                    <a:pt x="33" y="18"/>
                    <a:pt x="3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8086" y="1501"/>
              <a:ext cx="397" cy="324"/>
            </a:xfrm>
            <a:custGeom>
              <a:avLst/>
              <a:gdLst>
                <a:gd name="T0" fmla="*/ 154 w 168"/>
                <a:gd name="T1" fmla="*/ 0 h 137"/>
                <a:gd name="T2" fmla="*/ 155 w 168"/>
                <a:gd name="T3" fmla="*/ 5 h 137"/>
                <a:gd name="T4" fmla="*/ 156 w 168"/>
                <a:gd name="T5" fmla="*/ 5 h 137"/>
                <a:gd name="T6" fmla="*/ 152 w 168"/>
                <a:gd name="T7" fmla="*/ 7 h 137"/>
                <a:gd name="T8" fmla="*/ 149 w 168"/>
                <a:gd name="T9" fmla="*/ 4 h 137"/>
                <a:gd name="T10" fmla="*/ 137 w 168"/>
                <a:gd name="T11" fmla="*/ 23 h 137"/>
                <a:gd name="T12" fmla="*/ 139 w 168"/>
                <a:gd name="T13" fmla="*/ 30 h 137"/>
                <a:gd name="T14" fmla="*/ 110 w 168"/>
                <a:gd name="T15" fmla="*/ 72 h 137"/>
                <a:gd name="T16" fmla="*/ 95 w 168"/>
                <a:gd name="T17" fmla="*/ 80 h 137"/>
                <a:gd name="T18" fmla="*/ 92 w 168"/>
                <a:gd name="T19" fmla="*/ 77 h 137"/>
                <a:gd name="T20" fmla="*/ 95 w 168"/>
                <a:gd name="T21" fmla="*/ 71 h 137"/>
                <a:gd name="T22" fmla="*/ 86 w 168"/>
                <a:gd name="T23" fmla="*/ 84 h 137"/>
                <a:gd name="T24" fmla="*/ 69 w 168"/>
                <a:gd name="T25" fmla="*/ 101 h 137"/>
                <a:gd name="T26" fmla="*/ 36 w 168"/>
                <a:gd name="T27" fmla="*/ 101 h 137"/>
                <a:gd name="T28" fmla="*/ 7 w 168"/>
                <a:gd name="T29" fmla="*/ 121 h 137"/>
                <a:gd name="T30" fmla="*/ 0 w 168"/>
                <a:gd name="T31" fmla="*/ 125 h 137"/>
                <a:gd name="T32" fmla="*/ 7 w 168"/>
                <a:gd name="T33" fmla="*/ 127 h 137"/>
                <a:gd name="T34" fmla="*/ 35 w 168"/>
                <a:gd name="T35" fmla="*/ 120 h 137"/>
                <a:gd name="T36" fmla="*/ 39 w 168"/>
                <a:gd name="T37" fmla="*/ 119 h 137"/>
                <a:gd name="T38" fmla="*/ 41 w 168"/>
                <a:gd name="T39" fmla="*/ 119 h 137"/>
                <a:gd name="T40" fmla="*/ 42 w 168"/>
                <a:gd name="T41" fmla="*/ 119 h 137"/>
                <a:gd name="T42" fmla="*/ 46 w 168"/>
                <a:gd name="T43" fmla="*/ 118 h 137"/>
                <a:gd name="T44" fmla="*/ 52 w 168"/>
                <a:gd name="T45" fmla="*/ 114 h 137"/>
                <a:gd name="T46" fmla="*/ 68 w 168"/>
                <a:gd name="T47" fmla="*/ 119 h 137"/>
                <a:gd name="T48" fmla="*/ 66 w 168"/>
                <a:gd name="T49" fmla="*/ 128 h 137"/>
                <a:gd name="T50" fmla="*/ 66 w 168"/>
                <a:gd name="T51" fmla="*/ 132 h 137"/>
                <a:gd name="T52" fmla="*/ 73 w 168"/>
                <a:gd name="T53" fmla="*/ 137 h 137"/>
                <a:gd name="T54" fmla="*/ 86 w 168"/>
                <a:gd name="T55" fmla="*/ 124 h 137"/>
                <a:gd name="T56" fmla="*/ 91 w 168"/>
                <a:gd name="T57" fmla="*/ 123 h 137"/>
                <a:gd name="T58" fmla="*/ 86 w 168"/>
                <a:gd name="T59" fmla="*/ 115 h 137"/>
                <a:gd name="T60" fmla="*/ 89 w 168"/>
                <a:gd name="T61" fmla="*/ 110 h 137"/>
                <a:gd name="T62" fmla="*/ 104 w 168"/>
                <a:gd name="T63" fmla="*/ 119 h 137"/>
                <a:gd name="T64" fmla="*/ 115 w 168"/>
                <a:gd name="T65" fmla="*/ 113 h 137"/>
                <a:gd name="T66" fmla="*/ 120 w 168"/>
                <a:gd name="T67" fmla="*/ 113 h 137"/>
                <a:gd name="T68" fmla="*/ 123 w 168"/>
                <a:gd name="T69" fmla="*/ 116 h 137"/>
                <a:gd name="T70" fmla="*/ 137 w 168"/>
                <a:gd name="T71" fmla="*/ 103 h 137"/>
                <a:gd name="T72" fmla="*/ 137 w 168"/>
                <a:gd name="T73" fmla="*/ 111 h 137"/>
                <a:gd name="T74" fmla="*/ 149 w 168"/>
                <a:gd name="T75" fmla="*/ 101 h 137"/>
                <a:gd name="T76" fmla="*/ 147 w 168"/>
                <a:gd name="T77" fmla="*/ 91 h 137"/>
                <a:gd name="T78" fmla="*/ 153 w 168"/>
                <a:gd name="T79" fmla="*/ 76 h 137"/>
                <a:gd name="T80" fmla="*/ 156 w 168"/>
                <a:gd name="T81" fmla="*/ 52 h 137"/>
                <a:gd name="T82" fmla="*/ 157 w 168"/>
                <a:gd name="T83" fmla="*/ 52 h 137"/>
                <a:gd name="T84" fmla="*/ 158 w 168"/>
                <a:gd name="T85" fmla="*/ 52 h 137"/>
                <a:gd name="T86" fmla="*/ 159 w 168"/>
                <a:gd name="T87" fmla="*/ 52 h 137"/>
                <a:gd name="T88" fmla="*/ 161 w 168"/>
                <a:gd name="T89" fmla="*/ 51 h 137"/>
                <a:gd name="T90" fmla="*/ 161 w 168"/>
                <a:gd name="T91" fmla="*/ 48 h 137"/>
                <a:gd name="T92" fmla="*/ 168 w 168"/>
                <a:gd name="T93" fmla="*/ 32 h 137"/>
                <a:gd name="T94" fmla="*/ 161 w 168"/>
                <a:gd name="T95" fmla="*/ 13 h 137"/>
                <a:gd name="T96" fmla="*/ 160 w 168"/>
                <a:gd name="T97" fmla="*/ 3 h 137"/>
                <a:gd name="T98" fmla="*/ 154 w 168"/>
                <a:gd name="T9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8" h="137">
                  <a:moveTo>
                    <a:pt x="154" y="0"/>
                  </a:moveTo>
                  <a:cubicBezTo>
                    <a:pt x="152" y="0"/>
                    <a:pt x="153" y="5"/>
                    <a:pt x="155" y="5"/>
                  </a:cubicBezTo>
                  <a:cubicBezTo>
                    <a:pt x="155" y="5"/>
                    <a:pt x="156" y="5"/>
                    <a:pt x="156" y="5"/>
                  </a:cubicBezTo>
                  <a:cubicBezTo>
                    <a:pt x="154" y="7"/>
                    <a:pt x="153" y="7"/>
                    <a:pt x="152" y="7"/>
                  </a:cubicBezTo>
                  <a:cubicBezTo>
                    <a:pt x="150" y="7"/>
                    <a:pt x="150" y="4"/>
                    <a:pt x="149" y="4"/>
                  </a:cubicBezTo>
                  <a:cubicBezTo>
                    <a:pt x="142" y="4"/>
                    <a:pt x="137" y="17"/>
                    <a:pt x="137" y="23"/>
                  </a:cubicBezTo>
                  <a:cubicBezTo>
                    <a:pt x="137" y="26"/>
                    <a:pt x="139" y="26"/>
                    <a:pt x="139" y="30"/>
                  </a:cubicBezTo>
                  <a:cubicBezTo>
                    <a:pt x="139" y="46"/>
                    <a:pt x="121" y="69"/>
                    <a:pt x="110" y="72"/>
                  </a:cubicBezTo>
                  <a:cubicBezTo>
                    <a:pt x="104" y="74"/>
                    <a:pt x="103" y="80"/>
                    <a:pt x="95" y="80"/>
                  </a:cubicBezTo>
                  <a:cubicBezTo>
                    <a:pt x="94" y="80"/>
                    <a:pt x="92" y="78"/>
                    <a:pt x="92" y="77"/>
                  </a:cubicBezTo>
                  <a:cubicBezTo>
                    <a:pt x="92" y="75"/>
                    <a:pt x="93" y="73"/>
                    <a:pt x="95" y="71"/>
                  </a:cubicBezTo>
                  <a:cubicBezTo>
                    <a:pt x="93" y="72"/>
                    <a:pt x="87" y="84"/>
                    <a:pt x="86" y="84"/>
                  </a:cubicBezTo>
                  <a:cubicBezTo>
                    <a:pt x="81" y="84"/>
                    <a:pt x="78" y="101"/>
                    <a:pt x="69" y="101"/>
                  </a:cubicBezTo>
                  <a:cubicBezTo>
                    <a:pt x="57" y="101"/>
                    <a:pt x="52" y="101"/>
                    <a:pt x="36" y="101"/>
                  </a:cubicBezTo>
                  <a:cubicBezTo>
                    <a:pt x="23" y="101"/>
                    <a:pt x="18" y="114"/>
                    <a:pt x="7" y="121"/>
                  </a:cubicBezTo>
                  <a:cubicBezTo>
                    <a:pt x="5" y="122"/>
                    <a:pt x="0" y="124"/>
                    <a:pt x="0" y="125"/>
                  </a:cubicBezTo>
                  <a:cubicBezTo>
                    <a:pt x="0" y="127"/>
                    <a:pt x="4" y="127"/>
                    <a:pt x="7" y="127"/>
                  </a:cubicBezTo>
                  <a:cubicBezTo>
                    <a:pt x="18" y="127"/>
                    <a:pt x="28" y="123"/>
                    <a:pt x="35" y="120"/>
                  </a:cubicBezTo>
                  <a:cubicBezTo>
                    <a:pt x="36" y="119"/>
                    <a:pt x="38" y="119"/>
                    <a:pt x="39" y="119"/>
                  </a:cubicBezTo>
                  <a:cubicBezTo>
                    <a:pt x="39" y="119"/>
                    <a:pt x="40" y="119"/>
                    <a:pt x="41" y="119"/>
                  </a:cubicBezTo>
                  <a:cubicBezTo>
                    <a:pt x="41" y="119"/>
                    <a:pt x="42" y="119"/>
                    <a:pt x="42" y="119"/>
                  </a:cubicBezTo>
                  <a:cubicBezTo>
                    <a:pt x="44" y="119"/>
                    <a:pt x="45" y="119"/>
                    <a:pt x="46" y="118"/>
                  </a:cubicBezTo>
                  <a:cubicBezTo>
                    <a:pt x="48" y="118"/>
                    <a:pt x="49" y="114"/>
                    <a:pt x="52" y="114"/>
                  </a:cubicBezTo>
                  <a:cubicBezTo>
                    <a:pt x="58" y="114"/>
                    <a:pt x="61" y="117"/>
                    <a:pt x="68" y="119"/>
                  </a:cubicBezTo>
                  <a:cubicBezTo>
                    <a:pt x="68" y="121"/>
                    <a:pt x="66" y="125"/>
                    <a:pt x="66" y="128"/>
                  </a:cubicBezTo>
                  <a:cubicBezTo>
                    <a:pt x="66" y="129"/>
                    <a:pt x="64" y="132"/>
                    <a:pt x="66" y="132"/>
                  </a:cubicBezTo>
                  <a:cubicBezTo>
                    <a:pt x="70" y="132"/>
                    <a:pt x="69" y="136"/>
                    <a:pt x="73" y="137"/>
                  </a:cubicBezTo>
                  <a:cubicBezTo>
                    <a:pt x="76" y="132"/>
                    <a:pt x="82" y="124"/>
                    <a:pt x="86" y="124"/>
                  </a:cubicBezTo>
                  <a:cubicBezTo>
                    <a:pt x="88" y="124"/>
                    <a:pt x="90" y="124"/>
                    <a:pt x="91" y="123"/>
                  </a:cubicBezTo>
                  <a:cubicBezTo>
                    <a:pt x="91" y="123"/>
                    <a:pt x="86" y="117"/>
                    <a:pt x="86" y="115"/>
                  </a:cubicBezTo>
                  <a:cubicBezTo>
                    <a:pt x="86" y="113"/>
                    <a:pt x="88" y="110"/>
                    <a:pt x="89" y="110"/>
                  </a:cubicBezTo>
                  <a:cubicBezTo>
                    <a:pt x="94" y="110"/>
                    <a:pt x="93" y="119"/>
                    <a:pt x="104" y="119"/>
                  </a:cubicBezTo>
                  <a:cubicBezTo>
                    <a:pt x="109" y="119"/>
                    <a:pt x="112" y="116"/>
                    <a:pt x="115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2" y="116"/>
                    <a:pt x="123" y="116"/>
                  </a:cubicBezTo>
                  <a:cubicBezTo>
                    <a:pt x="125" y="108"/>
                    <a:pt x="130" y="108"/>
                    <a:pt x="137" y="103"/>
                  </a:cubicBezTo>
                  <a:cubicBezTo>
                    <a:pt x="137" y="107"/>
                    <a:pt x="135" y="107"/>
                    <a:pt x="137" y="111"/>
                  </a:cubicBezTo>
                  <a:cubicBezTo>
                    <a:pt x="143" y="109"/>
                    <a:pt x="143" y="104"/>
                    <a:pt x="149" y="101"/>
                  </a:cubicBezTo>
                  <a:cubicBezTo>
                    <a:pt x="148" y="98"/>
                    <a:pt x="147" y="95"/>
                    <a:pt x="147" y="91"/>
                  </a:cubicBezTo>
                  <a:cubicBezTo>
                    <a:pt x="147" y="84"/>
                    <a:pt x="153" y="81"/>
                    <a:pt x="153" y="76"/>
                  </a:cubicBezTo>
                  <a:cubicBezTo>
                    <a:pt x="153" y="70"/>
                    <a:pt x="151" y="54"/>
                    <a:pt x="156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52"/>
                    <a:pt x="158" y="52"/>
                    <a:pt x="159" y="52"/>
                  </a:cubicBezTo>
                  <a:cubicBezTo>
                    <a:pt x="159" y="52"/>
                    <a:pt x="160" y="52"/>
                    <a:pt x="161" y="51"/>
                  </a:cubicBezTo>
                  <a:cubicBezTo>
                    <a:pt x="161" y="50"/>
                    <a:pt x="161" y="49"/>
                    <a:pt x="161" y="48"/>
                  </a:cubicBezTo>
                  <a:cubicBezTo>
                    <a:pt x="161" y="41"/>
                    <a:pt x="168" y="40"/>
                    <a:pt x="168" y="32"/>
                  </a:cubicBezTo>
                  <a:cubicBezTo>
                    <a:pt x="168" y="24"/>
                    <a:pt x="161" y="21"/>
                    <a:pt x="161" y="13"/>
                  </a:cubicBezTo>
                  <a:cubicBezTo>
                    <a:pt x="161" y="9"/>
                    <a:pt x="162" y="6"/>
                    <a:pt x="160" y="3"/>
                  </a:cubicBezTo>
                  <a:cubicBezTo>
                    <a:pt x="159" y="1"/>
                    <a:pt x="157" y="0"/>
                    <a:pt x="1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8408" y="1322"/>
              <a:ext cx="203" cy="172"/>
            </a:xfrm>
            <a:custGeom>
              <a:avLst/>
              <a:gdLst>
                <a:gd name="T0" fmla="*/ 31 w 86"/>
                <a:gd name="T1" fmla="*/ 0 h 73"/>
                <a:gd name="T2" fmla="*/ 28 w 86"/>
                <a:gd name="T3" fmla="*/ 7 h 73"/>
                <a:gd name="T4" fmla="*/ 30 w 86"/>
                <a:gd name="T5" fmla="*/ 13 h 73"/>
                <a:gd name="T6" fmla="*/ 18 w 86"/>
                <a:gd name="T7" fmla="*/ 40 h 73"/>
                <a:gd name="T8" fmla="*/ 14 w 86"/>
                <a:gd name="T9" fmla="*/ 40 h 73"/>
                <a:gd name="T10" fmla="*/ 12 w 86"/>
                <a:gd name="T11" fmla="*/ 40 h 73"/>
                <a:gd name="T12" fmla="*/ 13 w 86"/>
                <a:gd name="T13" fmla="*/ 41 h 73"/>
                <a:gd name="T14" fmla="*/ 10 w 86"/>
                <a:gd name="T15" fmla="*/ 38 h 73"/>
                <a:gd name="T16" fmla="*/ 10 w 86"/>
                <a:gd name="T17" fmla="*/ 43 h 73"/>
                <a:gd name="T18" fmla="*/ 0 w 86"/>
                <a:gd name="T19" fmla="*/ 56 h 73"/>
                <a:gd name="T20" fmla="*/ 3 w 86"/>
                <a:gd name="T21" fmla="*/ 61 h 73"/>
                <a:gd name="T22" fmla="*/ 3 w 86"/>
                <a:gd name="T23" fmla="*/ 73 h 73"/>
                <a:gd name="T24" fmla="*/ 6 w 86"/>
                <a:gd name="T25" fmla="*/ 73 h 73"/>
                <a:gd name="T26" fmla="*/ 19 w 86"/>
                <a:gd name="T27" fmla="*/ 65 h 73"/>
                <a:gd name="T28" fmla="*/ 9 w 86"/>
                <a:gd name="T29" fmla="*/ 58 h 73"/>
                <a:gd name="T30" fmla="*/ 13 w 86"/>
                <a:gd name="T31" fmla="*/ 53 h 73"/>
                <a:gd name="T32" fmla="*/ 24 w 86"/>
                <a:gd name="T33" fmla="*/ 54 h 73"/>
                <a:gd name="T34" fmla="*/ 28 w 86"/>
                <a:gd name="T35" fmla="*/ 50 h 73"/>
                <a:gd name="T36" fmla="*/ 51 w 86"/>
                <a:gd name="T37" fmla="*/ 62 h 73"/>
                <a:gd name="T38" fmla="*/ 70 w 86"/>
                <a:gd name="T39" fmla="*/ 44 h 73"/>
                <a:gd name="T40" fmla="*/ 86 w 86"/>
                <a:gd name="T41" fmla="*/ 39 h 73"/>
                <a:gd name="T42" fmla="*/ 80 w 86"/>
                <a:gd name="T43" fmla="*/ 32 h 73"/>
                <a:gd name="T44" fmla="*/ 83 w 86"/>
                <a:gd name="T45" fmla="*/ 26 h 73"/>
                <a:gd name="T46" fmla="*/ 81 w 86"/>
                <a:gd name="T47" fmla="*/ 25 h 73"/>
                <a:gd name="T48" fmla="*/ 72 w 86"/>
                <a:gd name="T49" fmla="*/ 27 h 73"/>
                <a:gd name="T50" fmla="*/ 31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31" y="0"/>
                  </a:moveTo>
                  <a:cubicBezTo>
                    <a:pt x="30" y="2"/>
                    <a:pt x="28" y="4"/>
                    <a:pt x="28" y="7"/>
                  </a:cubicBezTo>
                  <a:cubicBezTo>
                    <a:pt x="28" y="9"/>
                    <a:pt x="30" y="10"/>
                    <a:pt x="30" y="13"/>
                  </a:cubicBezTo>
                  <a:cubicBezTo>
                    <a:pt x="30" y="19"/>
                    <a:pt x="27" y="40"/>
                    <a:pt x="18" y="40"/>
                  </a:cubicBezTo>
                  <a:cubicBezTo>
                    <a:pt x="17" y="40"/>
                    <a:pt x="15" y="40"/>
                    <a:pt x="14" y="40"/>
                  </a:cubicBezTo>
                  <a:cubicBezTo>
                    <a:pt x="13" y="40"/>
                    <a:pt x="13" y="40"/>
                    <a:pt x="12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0"/>
                    <a:pt x="11" y="40"/>
                    <a:pt x="10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6"/>
                    <a:pt x="0" y="50"/>
                    <a:pt x="0" y="56"/>
                  </a:cubicBezTo>
                  <a:cubicBezTo>
                    <a:pt x="0" y="58"/>
                    <a:pt x="3" y="59"/>
                    <a:pt x="3" y="61"/>
                  </a:cubicBezTo>
                  <a:cubicBezTo>
                    <a:pt x="3" y="62"/>
                    <a:pt x="3" y="70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" y="69"/>
                    <a:pt x="14" y="71"/>
                    <a:pt x="19" y="65"/>
                  </a:cubicBezTo>
                  <a:cubicBezTo>
                    <a:pt x="17" y="63"/>
                    <a:pt x="9" y="63"/>
                    <a:pt x="9" y="58"/>
                  </a:cubicBezTo>
                  <a:cubicBezTo>
                    <a:pt x="9" y="54"/>
                    <a:pt x="11" y="53"/>
                    <a:pt x="13" y="53"/>
                  </a:cubicBezTo>
                  <a:cubicBezTo>
                    <a:pt x="16" y="53"/>
                    <a:pt x="21" y="54"/>
                    <a:pt x="24" y="54"/>
                  </a:cubicBezTo>
                  <a:cubicBezTo>
                    <a:pt x="24" y="53"/>
                    <a:pt x="27" y="51"/>
                    <a:pt x="28" y="50"/>
                  </a:cubicBezTo>
                  <a:cubicBezTo>
                    <a:pt x="37" y="56"/>
                    <a:pt x="42" y="57"/>
                    <a:pt x="51" y="62"/>
                  </a:cubicBezTo>
                  <a:cubicBezTo>
                    <a:pt x="55" y="56"/>
                    <a:pt x="59" y="44"/>
                    <a:pt x="70" y="44"/>
                  </a:cubicBezTo>
                  <a:cubicBezTo>
                    <a:pt x="78" y="44"/>
                    <a:pt x="81" y="42"/>
                    <a:pt x="86" y="39"/>
                  </a:cubicBezTo>
                  <a:cubicBezTo>
                    <a:pt x="84" y="38"/>
                    <a:pt x="80" y="35"/>
                    <a:pt x="80" y="32"/>
                  </a:cubicBezTo>
                  <a:cubicBezTo>
                    <a:pt x="80" y="29"/>
                    <a:pt x="82" y="28"/>
                    <a:pt x="83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78" y="25"/>
                    <a:pt x="75" y="27"/>
                    <a:pt x="72" y="27"/>
                  </a:cubicBezTo>
                  <a:cubicBezTo>
                    <a:pt x="51" y="27"/>
                    <a:pt x="45" y="1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Freeform 87"/>
            <p:cNvSpPr>
              <a:spLocks noEditPoints="1"/>
            </p:cNvSpPr>
            <p:nvPr/>
          </p:nvSpPr>
          <p:spPr bwMode="auto">
            <a:xfrm>
              <a:off x="8606" y="1364"/>
              <a:ext cx="36" cy="33"/>
            </a:xfrm>
            <a:custGeom>
              <a:avLst/>
              <a:gdLst>
                <a:gd name="T0" fmla="*/ 13 w 15"/>
                <a:gd name="T1" fmla="*/ 1 h 14"/>
                <a:gd name="T2" fmla="*/ 2 w 15"/>
                <a:gd name="T3" fmla="*/ 9 h 14"/>
                <a:gd name="T4" fmla="*/ 2 w 15"/>
                <a:gd name="T5" fmla="*/ 14 h 14"/>
                <a:gd name="T6" fmla="*/ 15 w 15"/>
                <a:gd name="T7" fmla="*/ 3 h 14"/>
                <a:gd name="T8" fmla="*/ 13 w 15"/>
                <a:gd name="T9" fmla="*/ 1 h 14"/>
                <a:gd name="T10" fmla="*/ 12 w 15"/>
                <a:gd name="T11" fmla="*/ 0 h 14"/>
                <a:gd name="T12" fmla="*/ 13 w 15"/>
                <a:gd name="T13" fmla="*/ 1 h 14"/>
                <a:gd name="T14" fmla="*/ 14 w 15"/>
                <a:gd name="T15" fmla="*/ 1 h 14"/>
                <a:gd name="T16" fmla="*/ 12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9" y="2"/>
                    <a:pt x="4" y="6"/>
                    <a:pt x="2" y="9"/>
                  </a:cubicBezTo>
                  <a:cubicBezTo>
                    <a:pt x="1" y="10"/>
                    <a:pt x="0" y="14"/>
                    <a:pt x="2" y="14"/>
                  </a:cubicBezTo>
                  <a:cubicBezTo>
                    <a:pt x="6" y="14"/>
                    <a:pt x="13" y="6"/>
                    <a:pt x="15" y="3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8677" y="1319"/>
              <a:ext cx="47" cy="36"/>
            </a:xfrm>
            <a:custGeom>
              <a:avLst/>
              <a:gdLst>
                <a:gd name="T0" fmla="*/ 20 w 20"/>
                <a:gd name="T1" fmla="*/ 0 h 15"/>
                <a:gd name="T2" fmla="*/ 17 w 20"/>
                <a:gd name="T3" fmla="*/ 1 h 15"/>
                <a:gd name="T4" fmla="*/ 12 w 20"/>
                <a:gd name="T5" fmla="*/ 0 h 15"/>
                <a:gd name="T6" fmla="*/ 0 w 20"/>
                <a:gd name="T7" fmla="*/ 12 h 15"/>
                <a:gd name="T8" fmla="*/ 0 w 20"/>
                <a:gd name="T9" fmla="*/ 15 h 15"/>
                <a:gd name="T10" fmla="*/ 20 w 20"/>
                <a:gd name="T11" fmla="*/ 4 h 15"/>
                <a:gd name="T12" fmla="*/ 20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20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8" y="15"/>
                    <a:pt x="8" y="4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8762" y="1284"/>
              <a:ext cx="24" cy="26"/>
            </a:xfrm>
            <a:custGeom>
              <a:avLst/>
              <a:gdLst>
                <a:gd name="T0" fmla="*/ 10 w 10"/>
                <a:gd name="T1" fmla="*/ 0 h 11"/>
                <a:gd name="T2" fmla="*/ 1 w 10"/>
                <a:gd name="T3" fmla="*/ 3 h 11"/>
                <a:gd name="T4" fmla="*/ 1 w 10"/>
                <a:gd name="T5" fmla="*/ 8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9" y="0"/>
                    <a:pt x="2" y="0"/>
                    <a:pt x="1" y="3"/>
                  </a:cubicBezTo>
                  <a:cubicBezTo>
                    <a:pt x="1" y="5"/>
                    <a:pt x="2" y="8"/>
                    <a:pt x="1" y="8"/>
                  </a:cubicBezTo>
                  <a:cubicBezTo>
                    <a:pt x="0" y="8"/>
                    <a:pt x="0" y="11"/>
                    <a:pt x="1" y="11"/>
                  </a:cubicBezTo>
                  <a:cubicBezTo>
                    <a:pt x="5" y="11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8472" y="903"/>
              <a:ext cx="101" cy="390"/>
            </a:xfrm>
            <a:custGeom>
              <a:avLst/>
              <a:gdLst>
                <a:gd name="T0" fmla="*/ 17 w 43"/>
                <a:gd name="T1" fmla="*/ 0 h 165"/>
                <a:gd name="T2" fmla="*/ 13 w 43"/>
                <a:gd name="T3" fmla="*/ 0 h 165"/>
                <a:gd name="T4" fmla="*/ 13 w 43"/>
                <a:gd name="T5" fmla="*/ 11 h 165"/>
                <a:gd name="T6" fmla="*/ 11 w 43"/>
                <a:gd name="T7" fmla="*/ 18 h 165"/>
                <a:gd name="T8" fmla="*/ 0 w 43"/>
                <a:gd name="T9" fmla="*/ 45 h 165"/>
                <a:gd name="T10" fmla="*/ 8 w 43"/>
                <a:gd name="T11" fmla="*/ 64 h 165"/>
                <a:gd name="T12" fmla="*/ 8 w 43"/>
                <a:gd name="T13" fmla="*/ 95 h 165"/>
                <a:gd name="T14" fmla="*/ 5 w 43"/>
                <a:gd name="T15" fmla="*/ 111 h 165"/>
                <a:gd name="T16" fmla="*/ 9 w 43"/>
                <a:gd name="T17" fmla="*/ 126 h 165"/>
                <a:gd name="T18" fmla="*/ 6 w 43"/>
                <a:gd name="T19" fmla="*/ 150 h 165"/>
                <a:gd name="T20" fmla="*/ 6 w 43"/>
                <a:gd name="T21" fmla="*/ 165 h 165"/>
                <a:gd name="T22" fmla="*/ 19 w 43"/>
                <a:gd name="T23" fmla="*/ 154 h 165"/>
                <a:gd name="T24" fmla="*/ 24 w 43"/>
                <a:gd name="T25" fmla="*/ 154 h 165"/>
                <a:gd name="T26" fmla="*/ 29 w 43"/>
                <a:gd name="T27" fmla="*/ 159 h 165"/>
                <a:gd name="T28" fmla="*/ 30 w 43"/>
                <a:gd name="T29" fmla="*/ 159 h 165"/>
                <a:gd name="T30" fmla="*/ 31 w 43"/>
                <a:gd name="T31" fmla="*/ 158 h 165"/>
                <a:gd name="T32" fmla="*/ 16 w 43"/>
                <a:gd name="T33" fmla="*/ 132 h 165"/>
                <a:gd name="T34" fmla="*/ 32 w 43"/>
                <a:gd name="T35" fmla="*/ 101 h 165"/>
                <a:gd name="T36" fmla="*/ 43 w 43"/>
                <a:gd name="T37" fmla="*/ 108 h 165"/>
                <a:gd name="T38" fmla="*/ 29 w 43"/>
                <a:gd name="T39" fmla="*/ 71 h 165"/>
                <a:gd name="T40" fmla="*/ 25 w 43"/>
                <a:gd name="T41" fmla="*/ 57 h 165"/>
                <a:gd name="T42" fmla="*/ 25 w 43"/>
                <a:gd name="T43" fmla="*/ 44 h 165"/>
                <a:gd name="T44" fmla="*/ 23 w 43"/>
                <a:gd name="T45" fmla="*/ 24 h 165"/>
                <a:gd name="T46" fmla="*/ 17 w 43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165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13" y="4"/>
                    <a:pt x="13" y="6"/>
                    <a:pt x="13" y="11"/>
                  </a:cubicBezTo>
                  <a:cubicBezTo>
                    <a:pt x="13" y="14"/>
                    <a:pt x="11" y="15"/>
                    <a:pt x="11" y="18"/>
                  </a:cubicBezTo>
                  <a:cubicBezTo>
                    <a:pt x="3" y="20"/>
                    <a:pt x="0" y="34"/>
                    <a:pt x="0" y="45"/>
                  </a:cubicBezTo>
                  <a:cubicBezTo>
                    <a:pt x="0" y="53"/>
                    <a:pt x="8" y="56"/>
                    <a:pt x="8" y="64"/>
                  </a:cubicBezTo>
                  <a:cubicBezTo>
                    <a:pt x="8" y="77"/>
                    <a:pt x="8" y="81"/>
                    <a:pt x="8" y="95"/>
                  </a:cubicBezTo>
                  <a:cubicBezTo>
                    <a:pt x="8" y="101"/>
                    <a:pt x="5" y="104"/>
                    <a:pt x="5" y="111"/>
                  </a:cubicBezTo>
                  <a:cubicBezTo>
                    <a:pt x="5" y="118"/>
                    <a:pt x="9" y="119"/>
                    <a:pt x="9" y="126"/>
                  </a:cubicBezTo>
                  <a:cubicBezTo>
                    <a:pt x="9" y="134"/>
                    <a:pt x="6" y="140"/>
                    <a:pt x="6" y="150"/>
                  </a:cubicBezTo>
                  <a:cubicBezTo>
                    <a:pt x="6" y="153"/>
                    <a:pt x="5" y="165"/>
                    <a:pt x="6" y="165"/>
                  </a:cubicBezTo>
                  <a:cubicBezTo>
                    <a:pt x="13" y="165"/>
                    <a:pt x="13" y="154"/>
                    <a:pt x="19" y="154"/>
                  </a:cubicBezTo>
                  <a:cubicBezTo>
                    <a:pt x="21" y="154"/>
                    <a:pt x="23" y="154"/>
                    <a:pt x="24" y="154"/>
                  </a:cubicBezTo>
                  <a:cubicBezTo>
                    <a:pt x="25" y="156"/>
                    <a:pt x="27" y="159"/>
                    <a:pt x="29" y="159"/>
                  </a:cubicBezTo>
                  <a:cubicBezTo>
                    <a:pt x="29" y="159"/>
                    <a:pt x="30" y="159"/>
                    <a:pt x="30" y="159"/>
                  </a:cubicBezTo>
                  <a:cubicBezTo>
                    <a:pt x="30" y="159"/>
                    <a:pt x="31" y="158"/>
                    <a:pt x="31" y="158"/>
                  </a:cubicBezTo>
                  <a:cubicBezTo>
                    <a:pt x="27" y="149"/>
                    <a:pt x="16" y="144"/>
                    <a:pt x="16" y="132"/>
                  </a:cubicBezTo>
                  <a:cubicBezTo>
                    <a:pt x="16" y="118"/>
                    <a:pt x="18" y="101"/>
                    <a:pt x="32" y="101"/>
                  </a:cubicBezTo>
                  <a:cubicBezTo>
                    <a:pt x="37" y="101"/>
                    <a:pt x="40" y="104"/>
                    <a:pt x="43" y="108"/>
                  </a:cubicBezTo>
                  <a:cubicBezTo>
                    <a:pt x="40" y="95"/>
                    <a:pt x="33" y="85"/>
                    <a:pt x="29" y="71"/>
                  </a:cubicBezTo>
                  <a:cubicBezTo>
                    <a:pt x="28" y="68"/>
                    <a:pt x="24" y="62"/>
                    <a:pt x="25" y="57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1" y="37"/>
                    <a:pt x="25" y="32"/>
                    <a:pt x="23" y="24"/>
                  </a:cubicBezTo>
                  <a:cubicBezTo>
                    <a:pt x="21" y="18"/>
                    <a:pt x="17" y="1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8" name="Freeform 91"/>
            <p:cNvSpPr>
              <a:spLocks noEditPoints="1"/>
            </p:cNvSpPr>
            <p:nvPr/>
          </p:nvSpPr>
          <p:spPr bwMode="auto">
            <a:xfrm>
              <a:off x="5259" y="-452"/>
              <a:ext cx="624" cy="456"/>
            </a:xfrm>
            <a:custGeom>
              <a:avLst/>
              <a:gdLst>
                <a:gd name="T0" fmla="*/ 91 w 264"/>
                <a:gd name="T1" fmla="*/ 192 h 193"/>
                <a:gd name="T2" fmla="*/ 91 w 264"/>
                <a:gd name="T3" fmla="*/ 192 h 193"/>
                <a:gd name="T4" fmla="*/ 91 w 264"/>
                <a:gd name="T5" fmla="*/ 192 h 193"/>
                <a:gd name="T6" fmla="*/ 90 w 264"/>
                <a:gd name="T7" fmla="*/ 191 h 193"/>
                <a:gd name="T8" fmla="*/ 90 w 264"/>
                <a:gd name="T9" fmla="*/ 191 h 193"/>
                <a:gd name="T10" fmla="*/ 91 w 264"/>
                <a:gd name="T11" fmla="*/ 192 h 193"/>
                <a:gd name="T12" fmla="*/ 90 w 264"/>
                <a:gd name="T13" fmla="*/ 191 h 193"/>
                <a:gd name="T14" fmla="*/ 86 w 264"/>
                <a:gd name="T15" fmla="*/ 187 h 193"/>
                <a:gd name="T16" fmla="*/ 90 w 264"/>
                <a:gd name="T17" fmla="*/ 191 h 193"/>
                <a:gd name="T18" fmla="*/ 86 w 264"/>
                <a:gd name="T19" fmla="*/ 187 h 193"/>
                <a:gd name="T20" fmla="*/ 243 w 264"/>
                <a:gd name="T21" fmla="*/ 0 h 193"/>
                <a:gd name="T22" fmla="*/ 164 w 264"/>
                <a:gd name="T23" fmla="*/ 30 h 193"/>
                <a:gd name="T24" fmla="*/ 148 w 264"/>
                <a:gd name="T25" fmla="*/ 23 h 193"/>
                <a:gd name="T26" fmla="*/ 131 w 264"/>
                <a:gd name="T27" fmla="*/ 30 h 193"/>
                <a:gd name="T28" fmla="*/ 84 w 264"/>
                <a:gd name="T29" fmla="*/ 55 h 193"/>
                <a:gd name="T30" fmla="*/ 62 w 264"/>
                <a:gd name="T31" fmla="*/ 59 h 193"/>
                <a:gd name="T32" fmla="*/ 57 w 264"/>
                <a:gd name="T33" fmla="*/ 64 h 193"/>
                <a:gd name="T34" fmla="*/ 61 w 264"/>
                <a:gd name="T35" fmla="*/ 74 h 193"/>
                <a:gd name="T36" fmla="*/ 33 w 264"/>
                <a:gd name="T37" fmla="*/ 105 h 193"/>
                <a:gd name="T38" fmla="*/ 41 w 264"/>
                <a:gd name="T39" fmla="*/ 117 h 193"/>
                <a:gd name="T40" fmla="*/ 16 w 264"/>
                <a:gd name="T41" fmla="*/ 132 h 193"/>
                <a:gd name="T42" fmla="*/ 16 w 264"/>
                <a:gd name="T43" fmla="*/ 140 h 193"/>
                <a:gd name="T44" fmla="*/ 0 w 264"/>
                <a:gd name="T45" fmla="*/ 161 h 193"/>
                <a:gd name="T46" fmla="*/ 10 w 264"/>
                <a:gd name="T47" fmla="*/ 171 h 193"/>
                <a:gd name="T48" fmla="*/ 21 w 264"/>
                <a:gd name="T49" fmla="*/ 171 h 193"/>
                <a:gd name="T50" fmla="*/ 25 w 264"/>
                <a:gd name="T51" fmla="*/ 171 h 193"/>
                <a:gd name="T52" fmla="*/ 33 w 264"/>
                <a:gd name="T53" fmla="*/ 190 h 193"/>
                <a:gd name="T54" fmla="*/ 36 w 264"/>
                <a:gd name="T55" fmla="*/ 191 h 193"/>
                <a:gd name="T56" fmla="*/ 47 w 264"/>
                <a:gd name="T57" fmla="*/ 190 h 193"/>
                <a:gd name="T58" fmla="*/ 50 w 264"/>
                <a:gd name="T59" fmla="*/ 193 h 193"/>
                <a:gd name="T60" fmla="*/ 91 w 264"/>
                <a:gd name="T61" fmla="*/ 193 h 193"/>
                <a:gd name="T62" fmla="*/ 90 w 264"/>
                <a:gd name="T63" fmla="*/ 191 h 193"/>
                <a:gd name="T64" fmla="*/ 61 w 264"/>
                <a:gd name="T65" fmla="*/ 157 h 193"/>
                <a:gd name="T66" fmla="*/ 124 w 264"/>
                <a:gd name="T67" fmla="*/ 80 h 193"/>
                <a:gd name="T68" fmla="*/ 150 w 264"/>
                <a:gd name="T69" fmla="*/ 66 h 193"/>
                <a:gd name="T70" fmla="*/ 161 w 264"/>
                <a:gd name="T71" fmla="*/ 54 h 193"/>
                <a:gd name="T72" fmla="*/ 210 w 264"/>
                <a:gd name="T73" fmla="*/ 40 h 193"/>
                <a:gd name="T74" fmla="*/ 264 w 264"/>
                <a:gd name="T75" fmla="*/ 13 h 193"/>
                <a:gd name="T76" fmla="*/ 243 w 264"/>
                <a:gd name="T7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193">
                  <a:moveTo>
                    <a:pt x="91" y="192"/>
                  </a:moveTo>
                  <a:cubicBezTo>
                    <a:pt x="91" y="192"/>
                    <a:pt x="91" y="192"/>
                    <a:pt x="91" y="192"/>
                  </a:cubicBezTo>
                  <a:cubicBezTo>
                    <a:pt x="91" y="192"/>
                    <a:pt x="91" y="192"/>
                    <a:pt x="91" y="192"/>
                  </a:cubicBezTo>
                  <a:moveTo>
                    <a:pt x="90" y="191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90" y="191"/>
                    <a:pt x="91" y="192"/>
                    <a:pt x="91" y="192"/>
                  </a:cubicBezTo>
                  <a:cubicBezTo>
                    <a:pt x="90" y="191"/>
                    <a:pt x="90" y="191"/>
                    <a:pt x="90" y="191"/>
                  </a:cubicBezTo>
                  <a:moveTo>
                    <a:pt x="86" y="187"/>
                  </a:moveTo>
                  <a:cubicBezTo>
                    <a:pt x="90" y="191"/>
                    <a:pt x="90" y="191"/>
                    <a:pt x="90" y="191"/>
                  </a:cubicBezTo>
                  <a:cubicBezTo>
                    <a:pt x="89" y="189"/>
                    <a:pt x="87" y="188"/>
                    <a:pt x="86" y="187"/>
                  </a:cubicBezTo>
                  <a:moveTo>
                    <a:pt x="243" y="0"/>
                  </a:moveTo>
                  <a:cubicBezTo>
                    <a:pt x="217" y="0"/>
                    <a:pt x="192" y="30"/>
                    <a:pt x="164" y="30"/>
                  </a:cubicBezTo>
                  <a:cubicBezTo>
                    <a:pt x="157" y="30"/>
                    <a:pt x="154" y="23"/>
                    <a:pt x="148" y="23"/>
                  </a:cubicBezTo>
                  <a:cubicBezTo>
                    <a:pt x="138" y="23"/>
                    <a:pt x="138" y="30"/>
                    <a:pt x="131" y="30"/>
                  </a:cubicBezTo>
                  <a:cubicBezTo>
                    <a:pt x="112" y="30"/>
                    <a:pt x="97" y="55"/>
                    <a:pt x="84" y="55"/>
                  </a:cubicBezTo>
                  <a:cubicBezTo>
                    <a:pt x="76" y="55"/>
                    <a:pt x="70" y="59"/>
                    <a:pt x="62" y="59"/>
                  </a:cubicBezTo>
                  <a:cubicBezTo>
                    <a:pt x="59" y="59"/>
                    <a:pt x="57" y="62"/>
                    <a:pt x="57" y="64"/>
                  </a:cubicBezTo>
                  <a:cubicBezTo>
                    <a:pt x="57" y="67"/>
                    <a:pt x="61" y="69"/>
                    <a:pt x="61" y="74"/>
                  </a:cubicBezTo>
                  <a:cubicBezTo>
                    <a:pt x="61" y="88"/>
                    <a:pt x="33" y="96"/>
                    <a:pt x="33" y="105"/>
                  </a:cubicBezTo>
                  <a:cubicBezTo>
                    <a:pt x="33" y="110"/>
                    <a:pt x="41" y="111"/>
                    <a:pt x="41" y="117"/>
                  </a:cubicBezTo>
                  <a:cubicBezTo>
                    <a:pt x="33" y="119"/>
                    <a:pt x="16" y="123"/>
                    <a:pt x="16" y="132"/>
                  </a:cubicBezTo>
                  <a:cubicBezTo>
                    <a:pt x="16" y="138"/>
                    <a:pt x="16" y="140"/>
                    <a:pt x="16" y="140"/>
                  </a:cubicBezTo>
                  <a:cubicBezTo>
                    <a:pt x="16" y="149"/>
                    <a:pt x="0" y="148"/>
                    <a:pt x="0" y="161"/>
                  </a:cubicBezTo>
                  <a:cubicBezTo>
                    <a:pt x="0" y="167"/>
                    <a:pt x="10" y="171"/>
                    <a:pt x="10" y="171"/>
                  </a:cubicBezTo>
                  <a:cubicBezTo>
                    <a:pt x="10" y="171"/>
                    <a:pt x="16" y="171"/>
                    <a:pt x="21" y="171"/>
                  </a:cubicBezTo>
                  <a:cubicBezTo>
                    <a:pt x="23" y="171"/>
                    <a:pt x="25" y="171"/>
                    <a:pt x="25" y="171"/>
                  </a:cubicBezTo>
                  <a:cubicBezTo>
                    <a:pt x="34" y="174"/>
                    <a:pt x="30" y="182"/>
                    <a:pt x="33" y="190"/>
                  </a:cubicBezTo>
                  <a:cubicBezTo>
                    <a:pt x="34" y="191"/>
                    <a:pt x="35" y="191"/>
                    <a:pt x="36" y="191"/>
                  </a:cubicBezTo>
                  <a:cubicBezTo>
                    <a:pt x="40" y="191"/>
                    <a:pt x="44" y="190"/>
                    <a:pt x="47" y="190"/>
                  </a:cubicBezTo>
                  <a:cubicBezTo>
                    <a:pt x="48" y="190"/>
                    <a:pt x="49" y="193"/>
                    <a:pt x="5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1" y="193"/>
                    <a:pt x="91" y="192"/>
                    <a:pt x="90" y="191"/>
                  </a:cubicBezTo>
                  <a:cubicBezTo>
                    <a:pt x="78" y="180"/>
                    <a:pt x="61" y="176"/>
                    <a:pt x="61" y="157"/>
                  </a:cubicBezTo>
                  <a:cubicBezTo>
                    <a:pt x="61" y="123"/>
                    <a:pt x="97" y="87"/>
                    <a:pt x="124" y="80"/>
                  </a:cubicBezTo>
                  <a:cubicBezTo>
                    <a:pt x="134" y="77"/>
                    <a:pt x="136" y="66"/>
                    <a:pt x="150" y="66"/>
                  </a:cubicBezTo>
                  <a:cubicBezTo>
                    <a:pt x="156" y="66"/>
                    <a:pt x="158" y="55"/>
                    <a:pt x="161" y="54"/>
                  </a:cubicBezTo>
                  <a:cubicBezTo>
                    <a:pt x="179" y="45"/>
                    <a:pt x="192" y="49"/>
                    <a:pt x="210" y="40"/>
                  </a:cubicBezTo>
                  <a:cubicBezTo>
                    <a:pt x="223" y="34"/>
                    <a:pt x="264" y="31"/>
                    <a:pt x="264" y="13"/>
                  </a:cubicBezTo>
                  <a:cubicBezTo>
                    <a:pt x="264" y="7"/>
                    <a:pt x="249" y="0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3113" y="749"/>
              <a:ext cx="1373" cy="982"/>
            </a:xfrm>
            <a:custGeom>
              <a:avLst/>
              <a:gdLst>
                <a:gd name="T0" fmla="*/ 270 w 581"/>
                <a:gd name="T1" fmla="*/ 64 h 415"/>
                <a:gd name="T2" fmla="*/ 253 w 581"/>
                <a:gd name="T3" fmla="*/ 85 h 415"/>
                <a:gd name="T4" fmla="*/ 244 w 581"/>
                <a:gd name="T5" fmla="*/ 90 h 415"/>
                <a:gd name="T6" fmla="*/ 210 w 581"/>
                <a:gd name="T7" fmla="*/ 106 h 415"/>
                <a:gd name="T8" fmla="*/ 176 w 581"/>
                <a:gd name="T9" fmla="*/ 141 h 415"/>
                <a:gd name="T10" fmla="*/ 136 w 581"/>
                <a:gd name="T11" fmla="*/ 174 h 415"/>
                <a:gd name="T12" fmla="*/ 115 w 581"/>
                <a:gd name="T13" fmla="*/ 171 h 415"/>
                <a:gd name="T14" fmla="*/ 106 w 581"/>
                <a:gd name="T15" fmla="*/ 188 h 415"/>
                <a:gd name="T16" fmla="*/ 72 w 581"/>
                <a:gd name="T17" fmla="*/ 194 h 415"/>
                <a:gd name="T18" fmla="*/ 124 w 581"/>
                <a:gd name="T19" fmla="*/ 231 h 415"/>
                <a:gd name="T20" fmla="*/ 126 w 581"/>
                <a:gd name="T21" fmla="*/ 246 h 415"/>
                <a:gd name="T22" fmla="*/ 106 w 581"/>
                <a:gd name="T23" fmla="*/ 287 h 415"/>
                <a:gd name="T24" fmla="*/ 66 w 581"/>
                <a:gd name="T25" fmla="*/ 285 h 415"/>
                <a:gd name="T26" fmla="*/ 32 w 581"/>
                <a:gd name="T27" fmla="*/ 282 h 415"/>
                <a:gd name="T28" fmla="*/ 10 w 581"/>
                <a:gd name="T29" fmla="*/ 314 h 415"/>
                <a:gd name="T30" fmla="*/ 8 w 581"/>
                <a:gd name="T31" fmla="*/ 374 h 415"/>
                <a:gd name="T32" fmla="*/ 35 w 581"/>
                <a:gd name="T33" fmla="*/ 396 h 415"/>
                <a:gd name="T34" fmla="*/ 99 w 581"/>
                <a:gd name="T35" fmla="*/ 403 h 415"/>
                <a:gd name="T36" fmla="*/ 106 w 581"/>
                <a:gd name="T37" fmla="*/ 403 h 415"/>
                <a:gd name="T38" fmla="*/ 137 w 581"/>
                <a:gd name="T39" fmla="*/ 361 h 415"/>
                <a:gd name="T40" fmla="*/ 184 w 581"/>
                <a:gd name="T41" fmla="*/ 297 h 415"/>
                <a:gd name="T42" fmla="*/ 259 w 581"/>
                <a:gd name="T43" fmla="*/ 275 h 415"/>
                <a:gd name="T44" fmla="*/ 319 w 581"/>
                <a:gd name="T45" fmla="*/ 309 h 415"/>
                <a:gd name="T46" fmla="*/ 373 w 581"/>
                <a:gd name="T47" fmla="*/ 348 h 415"/>
                <a:gd name="T48" fmla="*/ 375 w 581"/>
                <a:gd name="T49" fmla="*/ 381 h 415"/>
                <a:gd name="T50" fmla="*/ 383 w 581"/>
                <a:gd name="T51" fmla="*/ 347 h 415"/>
                <a:gd name="T52" fmla="*/ 390 w 581"/>
                <a:gd name="T53" fmla="*/ 326 h 415"/>
                <a:gd name="T54" fmla="*/ 365 w 581"/>
                <a:gd name="T55" fmla="*/ 312 h 415"/>
                <a:gd name="T56" fmla="*/ 333 w 581"/>
                <a:gd name="T57" fmla="*/ 276 h 415"/>
                <a:gd name="T58" fmla="*/ 321 w 581"/>
                <a:gd name="T59" fmla="*/ 250 h 415"/>
                <a:gd name="T60" fmla="*/ 361 w 581"/>
                <a:gd name="T61" fmla="*/ 255 h 415"/>
                <a:gd name="T62" fmla="*/ 409 w 581"/>
                <a:gd name="T63" fmla="*/ 296 h 415"/>
                <a:gd name="T64" fmla="*/ 443 w 581"/>
                <a:gd name="T65" fmla="*/ 354 h 415"/>
                <a:gd name="T66" fmla="*/ 466 w 581"/>
                <a:gd name="T67" fmla="*/ 377 h 415"/>
                <a:gd name="T68" fmla="*/ 483 w 581"/>
                <a:gd name="T69" fmla="*/ 402 h 415"/>
                <a:gd name="T70" fmla="*/ 479 w 581"/>
                <a:gd name="T71" fmla="*/ 377 h 415"/>
                <a:gd name="T72" fmla="*/ 503 w 581"/>
                <a:gd name="T73" fmla="*/ 382 h 415"/>
                <a:gd name="T74" fmla="*/ 485 w 581"/>
                <a:gd name="T75" fmla="*/ 356 h 415"/>
                <a:gd name="T76" fmla="*/ 494 w 581"/>
                <a:gd name="T77" fmla="*/ 346 h 415"/>
                <a:gd name="T78" fmla="*/ 534 w 581"/>
                <a:gd name="T79" fmla="*/ 339 h 415"/>
                <a:gd name="T80" fmla="*/ 556 w 581"/>
                <a:gd name="T81" fmla="*/ 328 h 415"/>
                <a:gd name="T82" fmla="*/ 569 w 581"/>
                <a:gd name="T83" fmla="*/ 325 h 415"/>
                <a:gd name="T84" fmla="*/ 567 w 581"/>
                <a:gd name="T85" fmla="*/ 265 h 415"/>
                <a:gd name="T86" fmla="*/ 580 w 581"/>
                <a:gd name="T87" fmla="*/ 241 h 415"/>
                <a:gd name="T88" fmla="*/ 562 w 581"/>
                <a:gd name="T89" fmla="*/ 237 h 415"/>
                <a:gd name="T90" fmla="*/ 501 w 581"/>
                <a:gd name="T91" fmla="*/ 195 h 415"/>
                <a:gd name="T92" fmla="*/ 478 w 581"/>
                <a:gd name="T93" fmla="*/ 183 h 415"/>
                <a:gd name="T94" fmla="*/ 498 w 581"/>
                <a:gd name="T95" fmla="*/ 141 h 415"/>
                <a:gd name="T96" fmla="*/ 488 w 581"/>
                <a:gd name="T97" fmla="*/ 113 h 415"/>
                <a:gd name="T98" fmla="*/ 452 w 581"/>
                <a:gd name="T99" fmla="*/ 65 h 415"/>
                <a:gd name="T100" fmla="*/ 452 w 581"/>
                <a:gd name="T101" fmla="*/ 65 h 415"/>
                <a:gd name="T102" fmla="*/ 452 w 581"/>
                <a:gd name="T103" fmla="*/ 65 h 415"/>
                <a:gd name="T104" fmla="*/ 452 w 581"/>
                <a:gd name="T105" fmla="*/ 65 h 415"/>
                <a:gd name="T106" fmla="*/ 433 w 581"/>
                <a:gd name="T107" fmla="*/ 67 h 415"/>
                <a:gd name="T108" fmla="*/ 417 w 581"/>
                <a:gd name="T109" fmla="*/ 62 h 415"/>
                <a:gd name="T110" fmla="*/ 355 w 581"/>
                <a:gd name="T111" fmla="*/ 76 h 415"/>
                <a:gd name="T112" fmla="*/ 341 w 581"/>
                <a:gd name="T113" fmla="*/ 68 h 415"/>
                <a:gd name="T114" fmla="*/ 300 w 581"/>
                <a:gd name="T115" fmla="*/ 72 h 415"/>
                <a:gd name="T116" fmla="*/ 282 w 581"/>
                <a:gd name="T117" fmla="*/ 54 h 415"/>
                <a:gd name="T118" fmla="*/ 300 w 581"/>
                <a:gd name="T119" fmla="*/ 25 h 415"/>
                <a:gd name="T120" fmla="*/ 293 w 581"/>
                <a:gd name="T12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1" h="415">
                  <a:moveTo>
                    <a:pt x="293" y="0"/>
                  </a:moveTo>
                  <a:cubicBezTo>
                    <a:pt x="280" y="9"/>
                    <a:pt x="259" y="11"/>
                    <a:pt x="259" y="33"/>
                  </a:cubicBezTo>
                  <a:cubicBezTo>
                    <a:pt x="259" y="46"/>
                    <a:pt x="268" y="50"/>
                    <a:pt x="270" y="64"/>
                  </a:cubicBezTo>
                  <a:cubicBezTo>
                    <a:pt x="270" y="65"/>
                    <a:pt x="274" y="75"/>
                    <a:pt x="274" y="77"/>
                  </a:cubicBezTo>
                  <a:cubicBezTo>
                    <a:pt x="274" y="81"/>
                    <a:pt x="265" y="86"/>
                    <a:pt x="262" y="86"/>
                  </a:cubicBezTo>
                  <a:cubicBezTo>
                    <a:pt x="259" y="86"/>
                    <a:pt x="256" y="85"/>
                    <a:pt x="253" y="85"/>
                  </a:cubicBezTo>
                  <a:cubicBezTo>
                    <a:pt x="252" y="85"/>
                    <a:pt x="250" y="85"/>
                    <a:pt x="249" y="87"/>
                  </a:cubicBezTo>
                  <a:cubicBezTo>
                    <a:pt x="248" y="88"/>
                    <a:pt x="247" y="91"/>
                    <a:pt x="245" y="91"/>
                  </a:cubicBezTo>
                  <a:cubicBezTo>
                    <a:pt x="245" y="91"/>
                    <a:pt x="245" y="91"/>
                    <a:pt x="244" y="90"/>
                  </a:cubicBezTo>
                  <a:cubicBezTo>
                    <a:pt x="243" y="91"/>
                    <a:pt x="243" y="91"/>
                    <a:pt x="242" y="91"/>
                  </a:cubicBezTo>
                  <a:cubicBezTo>
                    <a:pt x="242" y="91"/>
                    <a:pt x="242" y="90"/>
                    <a:pt x="237" y="90"/>
                  </a:cubicBezTo>
                  <a:cubicBezTo>
                    <a:pt x="225" y="90"/>
                    <a:pt x="218" y="99"/>
                    <a:pt x="210" y="106"/>
                  </a:cubicBezTo>
                  <a:cubicBezTo>
                    <a:pt x="210" y="107"/>
                    <a:pt x="205" y="110"/>
                    <a:pt x="205" y="112"/>
                  </a:cubicBezTo>
                  <a:cubicBezTo>
                    <a:pt x="205" y="118"/>
                    <a:pt x="206" y="125"/>
                    <a:pt x="202" y="129"/>
                  </a:cubicBezTo>
                  <a:cubicBezTo>
                    <a:pt x="200" y="131"/>
                    <a:pt x="179" y="140"/>
                    <a:pt x="176" y="141"/>
                  </a:cubicBezTo>
                  <a:cubicBezTo>
                    <a:pt x="173" y="141"/>
                    <a:pt x="172" y="142"/>
                    <a:pt x="168" y="142"/>
                  </a:cubicBezTo>
                  <a:cubicBezTo>
                    <a:pt x="165" y="154"/>
                    <a:pt x="161" y="166"/>
                    <a:pt x="145" y="166"/>
                  </a:cubicBezTo>
                  <a:cubicBezTo>
                    <a:pt x="144" y="170"/>
                    <a:pt x="140" y="174"/>
                    <a:pt x="136" y="174"/>
                  </a:cubicBezTo>
                  <a:cubicBezTo>
                    <a:pt x="130" y="174"/>
                    <a:pt x="125" y="171"/>
                    <a:pt x="120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71"/>
                    <a:pt x="115" y="171"/>
                    <a:pt x="115" y="171"/>
                  </a:cubicBezTo>
                  <a:cubicBezTo>
                    <a:pt x="116" y="173"/>
                    <a:pt x="114" y="181"/>
                    <a:pt x="118" y="182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6" y="186"/>
                    <a:pt x="110" y="188"/>
                    <a:pt x="106" y="188"/>
                  </a:cubicBezTo>
                  <a:cubicBezTo>
                    <a:pt x="101" y="188"/>
                    <a:pt x="93" y="186"/>
                    <a:pt x="91" y="183"/>
                  </a:cubicBezTo>
                  <a:cubicBezTo>
                    <a:pt x="86" y="184"/>
                    <a:pt x="71" y="188"/>
                    <a:pt x="71" y="192"/>
                  </a:cubicBezTo>
                  <a:cubicBezTo>
                    <a:pt x="71" y="193"/>
                    <a:pt x="71" y="194"/>
                    <a:pt x="72" y="194"/>
                  </a:cubicBezTo>
                  <a:cubicBezTo>
                    <a:pt x="72" y="202"/>
                    <a:pt x="95" y="207"/>
                    <a:pt x="104" y="209"/>
                  </a:cubicBezTo>
                  <a:cubicBezTo>
                    <a:pt x="106" y="210"/>
                    <a:pt x="107" y="212"/>
                    <a:pt x="110" y="213"/>
                  </a:cubicBezTo>
                  <a:cubicBezTo>
                    <a:pt x="110" y="221"/>
                    <a:pt x="113" y="231"/>
                    <a:pt x="124" y="231"/>
                  </a:cubicBezTo>
                  <a:cubicBezTo>
                    <a:pt x="124" y="235"/>
                    <a:pt x="127" y="234"/>
                    <a:pt x="127" y="239"/>
                  </a:cubicBezTo>
                  <a:cubicBezTo>
                    <a:pt x="127" y="241"/>
                    <a:pt x="126" y="245"/>
                    <a:pt x="125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6" y="249"/>
                    <a:pt x="126" y="258"/>
                    <a:pt x="126" y="260"/>
                  </a:cubicBezTo>
                  <a:cubicBezTo>
                    <a:pt x="126" y="270"/>
                    <a:pt x="119" y="274"/>
                    <a:pt x="119" y="284"/>
                  </a:cubicBezTo>
                  <a:cubicBezTo>
                    <a:pt x="118" y="284"/>
                    <a:pt x="110" y="287"/>
                    <a:pt x="106" y="287"/>
                  </a:cubicBezTo>
                  <a:cubicBezTo>
                    <a:pt x="102" y="287"/>
                    <a:pt x="99" y="284"/>
                    <a:pt x="94" y="284"/>
                  </a:cubicBezTo>
                  <a:cubicBezTo>
                    <a:pt x="94" y="284"/>
                    <a:pt x="93" y="284"/>
                    <a:pt x="91" y="285"/>
                  </a:cubicBezTo>
                  <a:cubicBezTo>
                    <a:pt x="66" y="285"/>
                    <a:pt x="66" y="285"/>
                    <a:pt x="66" y="285"/>
                  </a:cubicBezTo>
                  <a:cubicBezTo>
                    <a:pt x="63" y="284"/>
                    <a:pt x="59" y="284"/>
                    <a:pt x="57" y="282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33" y="282"/>
                    <a:pt x="32" y="282"/>
                    <a:pt x="32" y="282"/>
                  </a:cubicBezTo>
                  <a:cubicBezTo>
                    <a:pt x="29" y="282"/>
                    <a:pt x="27" y="279"/>
                    <a:pt x="25" y="279"/>
                  </a:cubicBezTo>
                  <a:cubicBezTo>
                    <a:pt x="22" y="279"/>
                    <a:pt x="4" y="291"/>
                    <a:pt x="4" y="294"/>
                  </a:cubicBezTo>
                  <a:cubicBezTo>
                    <a:pt x="4" y="298"/>
                    <a:pt x="10" y="306"/>
                    <a:pt x="10" y="314"/>
                  </a:cubicBezTo>
                  <a:cubicBezTo>
                    <a:pt x="10" y="327"/>
                    <a:pt x="5" y="341"/>
                    <a:pt x="5" y="354"/>
                  </a:cubicBezTo>
                  <a:cubicBezTo>
                    <a:pt x="5" y="358"/>
                    <a:pt x="0" y="360"/>
                    <a:pt x="0" y="367"/>
                  </a:cubicBezTo>
                  <a:cubicBezTo>
                    <a:pt x="0" y="371"/>
                    <a:pt x="4" y="374"/>
                    <a:pt x="8" y="374"/>
                  </a:cubicBezTo>
                  <a:cubicBezTo>
                    <a:pt x="8" y="380"/>
                    <a:pt x="8" y="384"/>
                    <a:pt x="8" y="395"/>
                  </a:cubicBezTo>
                  <a:cubicBezTo>
                    <a:pt x="8" y="397"/>
                    <a:pt x="9" y="399"/>
                    <a:pt x="12" y="399"/>
                  </a:cubicBezTo>
                  <a:cubicBezTo>
                    <a:pt x="20" y="399"/>
                    <a:pt x="26" y="396"/>
                    <a:pt x="35" y="396"/>
                  </a:cubicBezTo>
                  <a:cubicBezTo>
                    <a:pt x="47" y="396"/>
                    <a:pt x="48" y="415"/>
                    <a:pt x="55" y="415"/>
                  </a:cubicBezTo>
                  <a:cubicBezTo>
                    <a:pt x="67" y="415"/>
                    <a:pt x="74" y="405"/>
                    <a:pt x="87" y="405"/>
                  </a:cubicBezTo>
                  <a:cubicBezTo>
                    <a:pt x="89" y="405"/>
                    <a:pt x="94" y="403"/>
                    <a:pt x="99" y="403"/>
                  </a:cubicBezTo>
                  <a:cubicBezTo>
                    <a:pt x="101" y="403"/>
                    <a:pt x="102" y="403"/>
                    <a:pt x="103" y="403"/>
                  </a:cubicBezTo>
                  <a:cubicBezTo>
                    <a:pt x="103" y="403"/>
                    <a:pt x="103" y="403"/>
                    <a:pt x="103" y="403"/>
                  </a:cubicBezTo>
                  <a:cubicBezTo>
                    <a:pt x="104" y="403"/>
                    <a:pt x="105" y="403"/>
                    <a:pt x="106" y="403"/>
                  </a:cubicBezTo>
                  <a:cubicBezTo>
                    <a:pt x="114" y="403"/>
                    <a:pt x="115" y="393"/>
                    <a:pt x="121" y="390"/>
                  </a:cubicBezTo>
                  <a:cubicBezTo>
                    <a:pt x="132" y="384"/>
                    <a:pt x="135" y="378"/>
                    <a:pt x="142" y="368"/>
                  </a:cubicBezTo>
                  <a:cubicBezTo>
                    <a:pt x="139" y="367"/>
                    <a:pt x="137" y="365"/>
                    <a:pt x="137" y="361"/>
                  </a:cubicBezTo>
                  <a:cubicBezTo>
                    <a:pt x="137" y="349"/>
                    <a:pt x="152" y="327"/>
                    <a:pt x="162" y="325"/>
                  </a:cubicBezTo>
                  <a:cubicBezTo>
                    <a:pt x="173" y="323"/>
                    <a:pt x="184" y="319"/>
                    <a:pt x="187" y="308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84" y="289"/>
                    <a:pt x="193" y="284"/>
                    <a:pt x="201" y="284"/>
                  </a:cubicBezTo>
                  <a:cubicBezTo>
                    <a:pt x="211" y="284"/>
                    <a:pt x="219" y="289"/>
                    <a:pt x="230" y="289"/>
                  </a:cubicBezTo>
                  <a:cubicBezTo>
                    <a:pt x="242" y="289"/>
                    <a:pt x="249" y="280"/>
                    <a:pt x="259" y="275"/>
                  </a:cubicBezTo>
                  <a:cubicBezTo>
                    <a:pt x="263" y="273"/>
                    <a:pt x="264" y="266"/>
                    <a:pt x="274" y="266"/>
                  </a:cubicBezTo>
                  <a:cubicBezTo>
                    <a:pt x="294" y="266"/>
                    <a:pt x="297" y="288"/>
                    <a:pt x="306" y="300"/>
                  </a:cubicBezTo>
                  <a:cubicBezTo>
                    <a:pt x="307" y="304"/>
                    <a:pt x="315" y="306"/>
                    <a:pt x="319" y="309"/>
                  </a:cubicBezTo>
                  <a:cubicBezTo>
                    <a:pt x="328" y="318"/>
                    <a:pt x="332" y="323"/>
                    <a:pt x="348" y="327"/>
                  </a:cubicBezTo>
                  <a:cubicBezTo>
                    <a:pt x="348" y="330"/>
                    <a:pt x="356" y="332"/>
                    <a:pt x="358" y="332"/>
                  </a:cubicBezTo>
                  <a:cubicBezTo>
                    <a:pt x="359" y="335"/>
                    <a:pt x="371" y="348"/>
                    <a:pt x="373" y="348"/>
                  </a:cubicBezTo>
                  <a:cubicBezTo>
                    <a:pt x="374" y="353"/>
                    <a:pt x="378" y="355"/>
                    <a:pt x="378" y="363"/>
                  </a:cubicBezTo>
                  <a:cubicBezTo>
                    <a:pt x="378" y="369"/>
                    <a:pt x="375" y="377"/>
                    <a:pt x="369" y="377"/>
                  </a:cubicBezTo>
                  <a:cubicBezTo>
                    <a:pt x="369" y="379"/>
                    <a:pt x="371" y="381"/>
                    <a:pt x="375" y="381"/>
                  </a:cubicBezTo>
                  <a:cubicBezTo>
                    <a:pt x="382" y="381"/>
                    <a:pt x="381" y="370"/>
                    <a:pt x="386" y="365"/>
                  </a:cubicBezTo>
                  <a:cubicBezTo>
                    <a:pt x="386" y="365"/>
                    <a:pt x="393" y="365"/>
                    <a:pt x="393" y="362"/>
                  </a:cubicBezTo>
                  <a:cubicBezTo>
                    <a:pt x="393" y="355"/>
                    <a:pt x="383" y="354"/>
                    <a:pt x="383" y="347"/>
                  </a:cubicBezTo>
                  <a:cubicBezTo>
                    <a:pt x="383" y="342"/>
                    <a:pt x="389" y="339"/>
                    <a:pt x="395" y="339"/>
                  </a:cubicBezTo>
                  <a:cubicBezTo>
                    <a:pt x="403" y="339"/>
                    <a:pt x="407" y="345"/>
                    <a:pt x="412" y="346"/>
                  </a:cubicBezTo>
                  <a:cubicBezTo>
                    <a:pt x="413" y="335"/>
                    <a:pt x="401" y="331"/>
                    <a:pt x="390" y="326"/>
                  </a:cubicBezTo>
                  <a:cubicBezTo>
                    <a:pt x="387" y="324"/>
                    <a:pt x="374" y="322"/>
                    <a:pt x="376" y="315"/>
                  </a:cubicBezTo>
                  <a:cubicBezTo>
                    <a:pt x="378" y="314"/>
                    <a:pt x="378" y="313"/>
                    <a:pt x="378" y="311"/>
                  </a:cubicBezTo>
                  <a:cubicBezTo>
                    <a:pt x="373" y="311"/>
                    <a:pt x="369" y="312"/>
                    <a:pt x="365" y="312"/>
                  </a:cubicBezTo>
                  <a:cubicBezTo>
                    <a:pt x="362" y="312"/>
                    <a:pt x="360" y="312"/>
                    <a:pt x="356" y="310"/>
                  </a:cubicBezTo>
                  <a:cubicBezTo>
                    <a:pt x="352" y="308"/>
                    <a:pt x="348" y="299"/>
                    <a:pt x="346" y="292"/>
                  </a:cubicBezTo>
                  <a:cubicBezTo>
                    <a:pt x="345" y="287"/>
                    <a:pt x="341" y="278"/>
                    <a:pt x="333" y="276"/>
                  </a:cubicBezTo>
                  <a:cubicBezTo>
                    <a:pt x="326" y="274"/>
                    <a:pt x="322" y="270"/>
                    <a:pt x="322" y="263"/>
                  </a:cubicBezTo>
                  <a:cubicBezTo>
                    <a:pt x="322" y="259"/>
                    <a:pt x="323" y="256"/>
                    <a:pt x="324" y="253"/>
                  </a:cubicBezTo>
                  <a:cubicBezTo>
                    <a:pt x="323" y="253"/>
                    <a:pt x="321" y="251"/>
                    <a:pt x="321" y="250"/>
                  </a:cubicBezTo>
                  <a:cubicBezTo>
                    <a:pt x="321" y="244"/>
                    <a:pt x="333" y="244"/>
                    <a:pt x="338" y="240"/>
                  </a:cubicBezTo>
                  <a:cubicBezTo>
                    <a:pt x="342" y="244"/>
                    <a:pt x="338" y="255"/>
                    <a:pt x="345" y="255"/>
                  </a:cubicBezTo>
                  <a:cubicBezTo>
                    <a:pt x="351" y="255"/>
                    <a:pt x="355" y="255"/>
                    <a:pt x="361" y="255"/>
                  </a:cubicBezTo>
                  <a:cubicBezTo>
                    <a:pt x="361" y="267"/>
                    <a:pt x="374" y="285"/>
                    <a:pt x="386" y="285"/>
                  </a:cubicBezTo>
                  <a:cubicBezTo>
                    <a:pt x="389" y="285"/>
                    <a:pt x="390" y="285"/>
                    <a:pt x="393" y="285"/>
                  </a:cubicBezTo>
                  <a:cubicBezTo>
                    <a:pt x="393" y="292"/>
                    <a:pt x="402" y="293"/>
                    <a:pt x="409" y="296"/>
                  </a:cubicBezTo>
                  <a:cubicBezTo>
                    <a:pt x="417" y="300"/>
                    <a:pt x="428" y="311"/>
                    <a:pt x="428" y="318"/>
                  </a:cubicBezTo>
                  <a:cubicBezTo>
                    <a:pt x="428" y="323"/>
                    <a:pt x="428" y="326"/>
                    <a:pt x="428" y="332"/>
                  </a:cubicBezTo>
                  <a:cubicBezTo>
                    <a:pt x="428" y="343"/>
                    <a:pt x="437" y="348"/>
                    <a:pt x="443" y="354"/>
                  </a:cubicBezTo>
                  <a:cubicBezTo>
                    <a:pt x="448" y="359"/>
                    <a:pt x="452" y="364"/>
                    <a:pt x="454" y="371"/>
                  </a:cubicBezTo>
                  <a:cubicBezTo>
                    <a:pt x="454" y="372"/>
                    <a:pt x="455" y="377"/>
                    <a:pt x="457" y="377"/>
                  </a:cubicBezTo>
                  <a:cubicBezTo>
                    <a:pt x="460" y="377"/>
                    <a:pt x="463" y="377"/>
                    <a:pt x="466" y="377"/>
                  </a:cubicBezTo>
                  <a:cubicBezTo>
                    <a:pt x="465" y="380"/>
                    <a:pt x="459" y="381"/>
                    <a:pt x="459" y="385"/>
                  </a:cubicBezTo>
                  <a:cubicBezTo>
                    <a:pt x="459" y="394"/>
                    <a:pt x="467" y="402"/>
                    <a:pt x="475" y="402"/>
                  </a:cubicBezTo>
                  <a:cubicBezTo>
                    <a:pt x="476" y="402"/>
                    <a:pt x="480" y="402"/>
                    <a:pt x="483" y="402"/>
                  </a:cubicBezTo>
                  <a:cubicBezTo>
                    <a:pt x="477" y="400"/>
                    <a:pt x="483" y="393"/>
                    <a:pt x="483" y="390"/>
                  </a:cubicBezTo>
                  <a:cubicBezTo>
                    <a:pt x="483" y="386"/>
                    <a:pt x="481" y="384"/>
                    <a:pt x="479" y="381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482" y="380"/>
                    <a:pt x="487" y="384"/>
                    <a:pt x="493" y="385"/>
                  </a:cubicBezTo>
                  <a:cubicBezTo>
                    <a:pt x="494" y="385"/>
                    <a:pt x="494" y="385"/>
                    <a:pt x="494" y="385"/>
                  </a:cubicBezTo>
                  <a:cubicBezTo>
                    <a:pt x="495" y="381"/>
                    <a:pt x="501" y="383"/>
                    <a:pt x="503" y="382"/>
                  </a:cubicBezTo>
                  <a:cubicBezTo>
                    <a:pt x="502" y="381"/>
                    <a:pt x="501" y="379"/>
                    <a:pt x="501" y="377"/>
                  </a:cubicBezTo>
                  <a:cubicBezTo>
                    <a:pt x="497" y="377"/>
                    <a:pt x="483" y="364"/>
                    <a:pt x="483" y="362"/>
                  </a:cubicBezTo>
                  <a:cubicBezTo>
                    <a:pt x="483" y="361"/>
                    <a:pt x="484" y="359"/>
                    <a:pt x="485" y="356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2"/>
                    <a:pt x="478" y="339"/>
                    <a:pt x="481" y="339"/>
                  </a:cubicBezTo>
                  <a:cubicBezTo>
                    <a:pt x="485" y="339"/>
                    <a:pt x="486" y="346"/>
                    <a:pt x="494" y="346"/>
                  </a:cubicBezTo>
                  <a:cubicBezTo>
                    <a:pt x="495" y="342"/>
                    <a:pt x="495" y="339"/>
                    <a:pt x="494" y="335"/>
                  </a:cubicBezTo>
                  <a:cubicBezTo>
                    <a:pt x="501" y="333"/>
                    <a:pt x="503" y="328"/>
                    <a:pt x="512" y="328"/>
                  </a:cubicBezTo>
                  <a:cubicBezTo>
                    <a:pt x="521" y="328"/>
                    <a:pt x="526" y="339"/>
                    <a:pt x="534" y="339"/>
                  </a:cubicBezTo>
                  <a:cubicBezTo>
                    <a:pt x="541" y="339"/>
                    <a:pt x="542" y="332"/>
                    <a:pt x="549" y="329"/>
                  </a:cubicBezTo>
                  <a:cubicBezTo>
                    <a:pt x="551" y="328"/>
                    <a:pt x="553" y="327"/>
                    <a:pt x="554" y="327"/>
                  </a:cubicBezTo>
                  <a:cubicBezTo>
                    <a:pt x="555" y="327"/>
                    <a:pt x="556" y="328"/>
                    <a:pt x="556" y="328"/>
                  </a:cubicBezTo>
                  <a:cubicBezTo>
                    <a:pt x="557" y="328"/>
                    <a:pt x="557" y="328"/>
                    <a:pt x="558" y="328"/>
                  </a:cubicBezTo>
                  <a:cubicBezTo>
                    <a:pt x="559" y="328"/>
                    <a:pt x="561" y="327"/>
                    <a:pt x="562" y="327"/>
                  </a:cubicBezTo>
                  <a:cubicBezTo>
                    <a:pt x="565" y="326"/>
                    <a:pt x="567" y="327"/>
                    <a:pt x="569" y="325"/>
                  </a:cubicBezTo>
                  <a:cubicBezTo>
                    <a:pt x="566" y="320"/>
                    <a:pt x="552" y="313"/>
                    <a:pt x="552" y="302"/>
                  </a:cubicBezTo>
                  <a:cubicBezTo>
                    <a:pt x="552" y="295"/>
                    <a:pt x="561" y="284"/>
                    <a:pt x="567" y="279"/>
                  </a:cubicBezTo>
                  <a:cubicBezTo>
                    <a:pt x="567" y="265"/>
                    <a:pt x="567" y="265"/>
                    <a:pt x="567" y="265"/>
                  </a:cubicBezTo>
                  <a:cubicBezTo>
                    <a:pt x="568" y="262"/>
                    <a:pt x="568" y="266"/>
                    <a:pt x="570" y="258"/>
                  </a:cubicBezTo>
                  <a:cubicBezTo>
                    <a:pt x="570" y="252"/>
                    <a:pt x="576" y="250"/>
                    <a:pt x="581" y="249"/>
                  </a:cubicBezTo>
                  <a:cubicBezTo>
                    <a:pt x="580" y="246"/>
                    <a:pt x="581" y="244"/>
                    <a:pt x="580" y="241"/>
                  </a:cubicBezTo>
                  <a:cubicBezTo>
                    <a:pt x="577" y="241"/>
                    <a:pt x="570" y="244"/>
                    <a:pt x="568" y="244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64" y="240"/>
                    <a:pt x="562" y="239"/>
                    <a:pt x="562" y="237"/>
                  </a:cubicBezTo>
                  <a:cubicBezTo>
                    <a:pt x="562" y="216"/>
                    <a:pt x="562" y="216"/>
                    <a:pt x="562" y="216"/>
                  </a:cubicBezTo>
                  <a:cubicBezTo>
                    <a:pt x="549" y="216"/>
                    <a:pt x="552" y="188"/>
                    <a:pt x="538" y="188"/>
                  </a:cubicBezTo>
                  <a:cubicBezTo>
                    <a:pt x="525" y="188"/>
                    <a:pt x="517" y="195"/>
                    <a:pt x="501" y="195"/>
                  </a:cubicBezTo>
                  <a:cubicBezTo>
                    <a:pt x="497" y="195"/>
                    <a:pt x="493" y="195"/>
                    <a:pt x="490" y="195"/>
                  </a:cubicBezTo>
                  <a:cubicBezTo>
                    <a:pt x="483" y="195"/>
                    <a:pt x="478" y="194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83"/>
                    <a:pt x="478" y="183"/>
                    <a:pt x="478" y="183"/>
                  </a:cubicBezTo>
                  <a:cubicBezTo>
                    <a:pt x="478" y="171"/>
                    <a:pt x="480" y="162"/>
                    <a:pt x="486" y="153"/>
                  </a:cubicBezTo>
                  <a:cubicBezTo>
                    <a:pt x="488" y="150"/>
                    <a:pt x="498" y="147"/>
                    <a:pt x="498" y="141"/>
                  </a:cubicBezTo>
                  <a:cubicBezTo>
                    <a:pt x="498" y="131"/>
                    <a:pt x="488" y="124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13"/>
                    <a:pt x="488" y="113"/>
                    <a:pt x="488" y="113"/>
                  </a:cubicBezTo>
                  <a:cubicBezTo>
                    <a:pt x="488" y="106"/>
                    <a:pt x="496" y="103"/>
                    <a:pt x="496" y="96"/>
                  </a:cubicBezTo>
                  <a:cubicBezTo>
                    <a:pt x="496" y="84"/>
                    <a:pt x="491" y="64"/>
                    <a:pt x="479" y="64"/>
                  </a:cubicBezTo>
                  <a:cubicBezTo>
                    <a:pt x="469" y="64"/>
                    <a:pt x="46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48" y="65"/>
                    <a:pt x="444" y="65"/>
                    <a:pt x="439" y="66"/>
                  </a:cubicBezTo>
                  <a:cubicBezTo>
                    <a:pt x="437" y="66"/>
                    <a:pt x="435" y="66"/>
                    <a:pt x="433" y="67"/>
                  </a:cubicBezTo>
                  <a:cubicBezTo>
                    <a:pt x="433" y="67"/>
                    <a:pt x="433" y="67"/>
                    <a:pt x="433" y="66"/>
                  </a:cubicBezTo>
                  <a:cubicBezTo>
                    <a:pt x="427" y="67"/>
                    <a:pt x="421" y="68"/>
                    <a:pt x="414" y="68"/>
                  </a:cubicBezTo>
                  <a:cubicBezTo>
                    <a:pt x="414" y="67"/>
                    <a:pt x="416" y="64"/>
                    <a:pt x="417" y="62"/>
                  </a:cubicBezTo>
                  <a:cubicBezTo>
                    <a:pt x="413" y="60"/>
                    <a:pt x="406" y="60"/>
                    <a:pt x="399" y="60"/>
                  </a:cubicBezTo>
                  <a:cubicBezTo>
                    <a:pt x="392" y="60"/>
                    <a:pt x="384" y="68"/>
                    <a:pt x="379" y="70"/>
                  </a:cubicBezTo>
                  <a:cubicBezTo>
                    <a:pt x="371" y="74"/>
                    <a:pt x="364" y="72"/>
                    <a:pt x="355" y="76"/>
                  </a:cubicBezTo>
                  <a:cubicBezTo>
                    <a:pt x="353" y="77"/>
                    <a:pt x="352" y="81"/>
                    <a:pt x="346" y="81"/>
                  </a:cubicBezTo>
                  <a:cubicBezTo>
                    <a:pt x="346" y="81"/>
                    <a:pt x="337" y="75"/>
                    <a:pt x="337" y="74"/>
                  </a:cubicBezTo>
                  <a:cubicBezTo>
                    <a:pt x="337" y="72"/>
                    <a:pt x="340" y="70"/>
                    <a:pt x="341" y="68"/>
                  </a:cubicBezTo>
                  <a:cubicBezTo>
                    <a:pt x="340" y="68"/>
                    <a:pt x="339" y="68"/>
                    <a:pt x="338" y="68"/>
                  </a:cubicBezTo>
                  <a:cubicBezTo>
                    <a:pt x="327" y="68"/>
                    <a:pt x="318" y="78"/>
                    <a:pt x="304" y="78"/>
                  </a:cubicBezTo>
                  <a:cubicBezTo>
                    <a:pt x="303" y="78"/>
                    <a:pt x="301" y="75"/>
                    <a:pt x="300" y="72"/>
                  </a:cubicBezTo>
                  <a:cubicBezTo>
                    <a:pt x="296" y="72"/>
                    <a:pt x="294" y="70"/>
                    <a:pt x="288" y="70"/>
                  </a:cubicBezTo>
                  <a:cubicBezTo>
                    <a:pt x="288" y="68"/>
                    <a:pt x="288" y="67"/>
                    <a:pt x="288" y="64"/>
                  </a:cubicBezTo>
                  <a:cubicBezTo>
                    <a:pt x="285" y="63"/>
                    <a:pt x="282" y="60"/>
                    <a:pt x="282" y="54"/>
                  </a:cubicBezTo>
                  <a:cubicBezTo>
                    <a:pt x="282" y="45"/>
                    <a:pt x="288" y="40"/>
                    <a:pt x="294" y="35"/>
                  </a:cubicBezTo>
                  <a:cubicBezTo>
                    <a:pt x="295" y="33"/>
                    <a:pt x="300" y="32"/>
                    <a:pt x="300" y="30"/>
                  </a:cubicBezTo>
                  <a:cubicBezTo>
                    <a:pt x="300" y="28"/>
                    <a:pt x="300" y="27"/>
                    <a:pt x="300" y="25"/>
                  </a:cubicBezTo>
                  <a:cubicBezTo>
                    <a:pt x="296" y="25"/>
                    <a:pt x="290" y="25"/>
                    <a:pt x="290" y="20"/>
                  </a:cubicBezTo>
                  <a:cubicBezTo>
                    <a:pt x="290" y="14"/>
                    <a:pt x="290" y="11"/>
                    <a:pt x="293" y="6"/>
                  </a:cubicBezTo>
                  <a:cubicBezTo>
                    <a:pt x="293" y="0"/>
                    <a:pt x="293" y="0"/>
                    <a:pt x="2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3621" y="-27"/>
              <a:ext cx="927" cy="895"/>
            </a:xfrm>
            <a:custGeom>
              <a:avLst/>
              <a:gdLst>
                <a:gd name="T0" fmla="*/ 321 w 392"/>
                <a:gd name="T1" fmla="*/ 15 h 378"/>
                <a:gd name="T2" fmla="*/ 297 w 392"/>
                <a:gd name="T3" fmla="*/ 21 h 378"/>
                <a:gd name="T4" fmla="*/ 307 w 392"/>
                <a:gd name="T5" fmla="*/ 4 h 378"/>
                <a:gd name="T6" fmla="*/ 279 w 392"/>
                <a:gd name="T7" fmla="*/ 11 h 378"/>
                <a:gd name="T8" fmla="*/ 257 w 392"/>
                <a:gd name="T9" fmla="*/ 11 h 378"/>
                <a:gd name="T10" fmla="*/ 239 w 392"/>
                <a:gd name="T11" fmla="*/ 32 h 378"/>
                <a:gd name="T12" fmla="*/ 220 w 392"/>
                <a:gd name="T13" fmla="*/ 37 h 378"/>
                <a:gd name="T14" fmla="*/ 197 w 392"/>
                <a:gd name="T15" fmla="*/ 37 h 378"/>
                <a:gd name="T16" fmla="*/ 196 w 392"/>
                <a:gd name="T17" fmla="*/ 43 h 378"/>
                <a:gd name="T18" fmla="*/ 178 w 392"/>
                <a:gd name="T19" fmla="*/ 51 h 378"/>
                <a:gd name="T20" fmla="*/ 187 w 392"/>
                <a:gd name="T21" fmla="*/ 52 h 378"/>
                <a:gd name="T22" fmla="*/ 160 w 392"/>
                <a:gd name="T23" fmla="*/ 60 h 378"/>
                <a:gd name="T24" fmla="*/ 154 w 392"/>
                <a:gd name="T25" fmla="*/ 57 h 378"/>
                <a:gd name="T26" fmla="*/ 141 w 392"/>
                <a:gd name="T27" fmla="*/ 64 h 378"/>
                <a:gd name="T28" fmla="*/ 139 w 392"/>
                <a:gd name="T29" fmla="*/ 73 h 378"/>
                <a:gd name="T30" fmla="*/ 141 w 392"/>
                <a:gd name="T31" fmla="*/ 97 h 378"/>
                <a:gd name="T32" fmla="*/ 111 w 392"/>
                <a:gd name="T33" fmla="*/ 131 h 378"/>
                <a:gd name="T34" fmla="*/ 54 w 392"/>
                <a:gd name="T35" fmla="*/ 189 h 378"/>
                <a:gd name="T36" fmla="*/ 62 w 392"/>
                <a:gd name="T37" fmla="*/ 193 h 378"/>
                <a:gd name="T38" fmla="*/ 12 w 392"/>
                <a:gd name="T39" fmla="*/ 225 h 378"/>
                <a:gd name="T40" fmla="*/ 9 w 392"/>
                <a:gd name="T41" fmla="*/ 274 h 378"/>
                <a:gd name="T42" fmla="*/ 15 w 392"/>
                <a:gd name="T43" fmla="*/ 285 h 378"/>
                <a:gd name="T44" fmla="*/ 6 w 392"/>
                <a:gd name="T45" fmla="*/ 301 h 378"/>
                <a:gd name="T46" fmla="*/ 80 w 392"/>
                <a:gd name="T47" fmla="*/ 280 h 378"/>
                <a:gd name="T48" fmla="*/ 88 w 392"/>
                <a:gd name="T49" fmla="*/ 300 h 378"/>
                <a:gd name="T50" fmla="*/ 110 w 392"/>
                <a:gd name="T51" fmla="*/ 348 h 378"/>
                <a:gd name="T52" fmla="*/ 120 w 392"/>
                <a:gd name="T53" fmla="*/ 378 h 378"/>
                <a:gd name="T54" fmla="*/ 160 w 392"/>
                <a:gd name="T55" fmla="*/ 361 h 378"/>
                <a:gd name="T56" fmla="*/ 168 w 392"/>
                <a:gd name="T57" fmla="*/ 327 h 378"/>
                <a:gd name="T58" fmla="*/ 204 w 392"/>
                <a:gd name="T59" fmla="*/ 279 h 378"/>
                <a:gd name="T60" fmla="*/ 176 w 392"/>
                <a:gd name="T61" fmla="*/ 248 h 378"/>
                <a:gd name="T62" fmla="*/ 183 w 392"/>
                <a:gd name="T63" fmla="*/ 217 h 378"/>
                <a:gd name="T64" fmla="*/ 242 w 392"/>
                <a:gd name="T65" fmla="*/ 171 h 378"/>
                <a:gd name="T66" fmla="*/ 273 w 392"/>
                <a:gd name="T67" fmla="*/ 138 h 378"/>
                <a:gd name="T68" fmla="*/ 284 w 392"/>
                <a:gd name="T69" fmla="*/ 169 h 378"/>
                <a:gd name="T70" fmla="*/ 236 w 392"/>
                <a:gd name="T71" fmla="*/ 217 h 378"/>
                <a:gd name="T72" fmla="*/ 239 w 392"/>
                <a:gd name="T73" fmla="*/ 248 h 378"/>
                <a:gd name="T74" fmla="*/ 273 w 392"/>
                <a:gd name="T75" fmla="*/ 274 h 378"/>
                <a:gd name="T76" fmla="*/ 313 w 392"/>
                <a:gd name="T77" fmla="*/ 266 h 378"/>
                <a:gd name="T78" fmla="*/ 345 w 392"/>
                <a:gd name="T79" fmla="*/ 255 h 378"/>
                <a:gd name="T80" fmla="*/ 392 w 392"/>
                <a:gd name="T81" fmla="*/ 204 h 378"/>
                <a:gd name="T82" fmla="*/ 375 w 392"/>
                <a:gd name="T83" fmla="*/ 181 h 378"/>
                <a:gd name="T84" fmla="*/ 382 w 392"/>
                <a:gd name="T85" fmla="*/ 174 h 378"/>
                <a:gd name="T86" fmla="*/ 366 w 392"/>
                <a:gd name="T87" fmla="*/ 148 h 378"/>
                <a:gd name="T88" fmla="*/ 371 w 392"/>
                <a:gd name="T89" fmla="*/ 132 h 378"/>
                <a:gd name="T90" fmla="*/ 361 w 392"/>
                <a:gd name="T91" fmla="*/ 106 h 378"/>
                <a:gd name="T92" fmla="*/ 370 w 392"/>
                <a:gd name="T93" fmla="*/ 84 h 378"/>
                <a:gd name="T94" fmla="*/ 352 w 392"/>
                <a:gd name="T95" fmla="*/ 63 h 378"/>
                <a:gd name="T96" fmla="*/ 378 w 392"/>
                <a:gd name="T97" fmla="*/ 36 h 378"/>
                <a:gd name="T98" fmla="*/ 352 w 392"/>
                <a:gd name="T99" fmla="*/ 26 h 378"/>
                <a:gd name="T100" fmla="*/ 354 w 392"/>
                <a:gd name="T101" fmla="*/ 4 h 378"/>
                <a:gd name="T102" fmla="*/ 341 w 392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378">
                  <a:moveTo>
                    <a:pt x="341" y="0"/>
                  </a:moveTo>
                  <a:cubicBezTo>
                    <a:pt x="333" y="6"/>
                    <a:pt x="328" y="8"/>
                    <a:pt x="321" y="15"/>
                  </a:cubicBezTo>
                  <a:cubicBezTo>
                    <a:pt x="320" y="12"/>
                    <a:pt x="320" y="9"/>
                    <a:pt x="318" y="6"/>
                  </a:cubicBezTo>
                  <a:cubicBezTo>
                    <a:pt x="310" y="10"/>
                    <a:pt x="306" y="21"/>
                    <a:pt x="297" y="21"/>
                  </a:cubicBezTo>
                  <a:cubicBezTo>
                    <a:pt x="296" y="21"/>
                    <a:pt x="296" y="21"/>
                    <a:pt x="296" y="21"/>
                  </a:cubicBezTo>
                  <a:cubicBezTo>
                    <a:pt x="298" y="14"/>
                    <a:pt x="307" y="12"/>
                    <a:pt x="307" y="4"/>
                  </a:cubicBezTo>
                  <a:cubicBezTo>
                    <a:pt x="307" y="3"/>
                    <a:pt x="306" y="3"/>
                    <a:pt x="304" y="3"/>
                  </a:cubicBezTo>
                  <a:cubicBezTo>
                    <a:pt x="299" y="3"/>
                    <a:pt x="285" y="11"/>
                    <a:pt x="279" y="11"/>
                  </a:cubicBezTo>
                  <a:cubicBezTo>
                    <a:pt x="274" y="11"/>
                    <a:pt x="271" y="7"/>
                    <a:pt x="268" y="3"/>
                  </a:cubicBezTo>
                  <a:cubicBezTo>
                    <a:pt x="266" y="6"/>
                    <a:pt x="257" y="8"/>
                    <a:pt x="257" y="11"/>
                  </a:cubicBezTo>
                  <a:cubicBezTo>
                    <a:pt x="257" y="14"/>
                    <a:pt x="260" y="16"/>
                    <a:pt x="264" y="17"/>
                  </a:cubicBezTo>
                  <a:cubicBezTo>
                    <a:pt x="255" y="22"/>
                    <a:pt x="246" y="19"/>
                    <a:pt x="239" y="32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28" y="23"/>
                    <a:pt x="226" y="36"/>
                    <a:pt x="220" y="37"/>
                  </a:cubicBezTo>
                  <a:cubicBezTo>
                    <a:pt x="220" y="31"/>
                    <a:pt x="220" y="31"/>
                    <a:pt x="220" y="31"/>
                  </a:cubicBezTo>
                  <a:cubicBezTo>
                    <a:pt x="212" y="32"/>
                    <a:pt x="202" y="32"/>
                    <a:pt x="197" y="37"/>
                  </a:cubicBezTo>
                  <a:cubicBezTo>
                    <a:pt x="199" y="39"/>
                    <a:pt x="198" y="39"/>
                    <a:pt x="201" y="41"/>
                  </a:cubicBezTo>
                  <a:cubicBezTo>
                    <a:pt x="199" y="42"/>
                    <a:pt x="198" y="43"/>
                    <a:pt x="196" y="43"/>
                  </a:cubicBezTo>
                  <a:cubicBezTo>
                    <a:pt x="194" y="43"/>
                    <a:pt x="192" y="42"/>
                    <a:pt x="191" y="42"/>
                  </a:cubicBezTo>
                  <a:cubicBezTo>
                    <a:pt x="185" y="42"/>
                    <a:pt x="181" y="47"/>
                    <a:pt x="178" y="51"/>
                  </a:cubicBezTo>
                  <a:cubicBezTo>
                    <a:pt x="180" y="51"/>
                    <a:pt x="181" y="51"/>
                    <a:pt x="181" y="51"/>
                  </a:cubicBezTo>
                  <a:cubicBezTo>
                    <a:pt x="183" y="51"/>
                    <a:pt x="184" y="51"/>
                    <a:pt x="187" y="52"/>
                  </a:cubicBezTo>
                  <a:cubicBezTo>
                    <a:pt x="186" y="53"/>
                    <a:pt x="180" y="65"/>
                    <a:pt x="177" y="65"/>
                  </a:cubicBezTo>
                  <a:cubicBezTo>
                    <a:pt x="170" y="65"/>
                    <a:pt x="168" y="60"/>
                    <a:pt x="160" y="60"/>
                  </a:cubicBezTo>
                  <a:cubicBezTo>
                    <a:pt x="161" y="56"/>
                    <a:pt x="161" y="54"/>
                    <a:pt x="158" y="50"/>
                  </a:cubicBezTo>
                  <a:cubicBezTo>
                    <a:pt x="157" y="52"/>
                    <a:pt x="155" y="54"/>
                    <a:pt x="154" y="57"/>
                  </a:cubicBezTo>
                  <a:cubicBezTo>
                    <a:pt x="152" y="57"/>
                    <a:pt x="151" y="56"/>
                    <a:pt x="149" y="56"/>
                  </a:cubicBezTo>
                  <a:cubicBezTo>
                    <a:pt x="145" y="56"/>
                    <a:pt x="142" y="59"/>
                    <a:pt x="141" y="64"/>
                  </a:cubicBezTo>
                  <a:cubicBezTo>
                    <a:pt x="141" y="64"/>
                    <a:pt x="147" y="66"/>
                    <a:pt x="149" y="66"/>
                  </a:cubicBezTo>
                  <a:cubicBezTo>
                    <a:pt x="147" y="67"/>
                    <a:pt x="141" y="69"/>
                    <a:pt x="139" y="73"/>
                  </a:cubicBezTo>
                  <a:cubicBezTo>
                    <a:pt x="151" y="73"/>
                    <a:pt x="157" y="66"/>
                    <a:pt x="170" y="64"/>
                  </a:cubicBezTo>
                  <a:cubicBezTo>
                    <a:pt x="167" y="75"/>
                    <a:pt x="152" y="93"/>
                    <a:pt x="141" y="97"/>
                  </a:cubicBezTo>
                  <a:cubicBezTo>
                    <a:pt x="130" y="101"/>
                    <a:pt x="123" y="109"/>
                    <a:pt x="117" y="119"/>
                  </a:cubicBezTo>
                  <a:cubicBezTo>
                    <a:pt x="117" y="120"/>
                    <a:pt x="111" y="131"/>
                    <a:pt x="111" y="131"/>
                  </a:cubicBezTo>
                  <a:cubicBezTo>
                    <a:pt x="107" y="131"/>
                    <a:pt x="108" y="148"/>
                    <a:pt x="102" y="152"/>
                  </a:cubicBezTo>
                  <a:cubicBezTo>
                    <a:pt x="86" y="165"/>
                    <a:pt x="77" y="183"/>
                    <a:pt x="54" y="189"/>
                  </a:cubicBezTo>
                  <a:cubicBezTo>
                    <a:pt x="59" y="190"/>
                    <a:pt x="61" y="191"/>
                    <a:pt x="66" y="193"/>
                  </a:cubicBezTo>
                  <a:cubicBezTo>
                    <a:pt x="65" y="193"/>
                    <a:pt x="64" y="193"/>
                    <a:pt x="62" y="193"/>
                  </a:cubicBezTo>
                  <a:cubicBezTo>
                    <a:pt x="47" y="193"/>
                    <a:pt x="45" y="204"/>
                    <a:pt x="36" y="206"/>
                  </a:cubicBezTo>
                  <a:cubicBezTo>
                    <a:pt x="24" y="209"/>
                    <a:pt x="18" y="216"/>
                    <a:pt x="12" y="225"/>
                  </a:cubicBezTo>
                  <a:cubicBezTo>
                    <a:pt x="9" y="229"/>
                    <a:pt x="0" y="229"/>
                    <a:pt x="0" y="237"/>
                  </a:cubicBezTo>
                  <a:cubicBezTo>
                    <a:pt x="0" y="252"/>
                    <a:pt x="2" y="265"/>
                    <a:pt x="9" y="274"/>
                  </a:cubicBezTo>
                  <a:cubicBezTo>
                    <a:pt x="7" y="278"/>
                    <a:pt x="1" y="284"/>
                    <a:pt x="1" y="288"/>
                  </a:cubicBezTo>
                  <a:cubicBezTo>
                    <a:pt x="7" y="285"/>
                    <a:pt x="7" y="285"/>
                    <a:pt x="15" y="285"/>
                  </a:cubicBezTo>
                  <a:cubicBezTo>
                    <a:pt x="15" y="293"/>
                    <a:pt x="15" y="293"/>
                    <a:pt x="15" y="293"/>
                  </a:cubicBezTo>
                  <a:cubicBezTo>
                    <a:pt x="13" y="294"/>
                    <a:pt x="6" y="297"/>
                    <a:pt x="6" y="301"/>
                  </a:cubicBezTo>
                  <a:cubicBezTo>
                    <a:pt x="6" y="303"/>
                    <a:pt x="26" y="316"/>
                    <a:pt x="29" y="316"/>
                  </a:cubicBezTo>
                  <a:cubicBezTo>
                    <a:pt x="52" y="316"/>
                    <a:pt x="69" y="296"/>
                    <a:pt x="80" y="280"/>
                  </a:cubicBezTo>
                  <a:cubicBezTo>
                    <a:pt x="83" y="285"/>
                    <a:pt x="84" y="290"/>
                    <a:pt x="90" y="293"/>
                  </a:cubicBezTo>
                  <a:cubicBezTo>
                    <a:pt x="89" y="295"/>
                    <a:pt x="88" y="298"/>
                    <a:pt x="88" y="300"/>
                  </a:cubicBezTo>
                  <a:cubicBezTo>
                    <a:pt x="88" y="310"/>
                    <a:pt x="96" y="312"/>
                    <a:pt x="98" y="320"/>
                  </a:cubicBezTo>
                  <a:cubicBezTo>
                    <a:pt x="102" y="331"/>
                    <a:pt x="101" y="339"/>
                    <a:pt x="110" y="348"/>
                  </a:cubicBezTo>
                  <a:cubicBezTo>
                    <a:pt x="110" y="349"/>
                    <a:pt x="109" y="351"/>
                    <a:pt x="109" y="353"/>
                  </a:cubicBezTo>
                  <a:cubicBezTo>
                    <a:pt x="109" y="356"/>
                    <a:pt x="116" y="378"/>
                    <a:pt x="120" y="378"/>
                  </a:cubicBezTo>
                  <a:cubicBezTo>
                    <a:pt x="133" y="378"/>
                    <a:pt x="137" y="361"/>
                    <a:pt x="146" y="361"/>
                  </a:cubicBezTo>
                  <a:cubicBezTo>
                    <a:pt x="150" y="361"/>
                    <a:pt x="152" y="361"/>
                    <a:pt x="160" y="361"/>
                  </a:cubicBezTo>
                  <a:cubicBezTo>
                    <a:pt x="161" y="351"/>
                    <a:pt x="174" y="350"/>
                    <a:pt x="176" y="335"/>
                  </a:cubicBezTo>
                  <a:cubicBezTo>
                    <a:pt x="173" y="335"/>
                    <a:pt x="168" y="333"/>
                    <a:pt x="168" y="327"/>
                  </a:cubicBezTo>
                  <a:cubicBezTo>
                    <a:pt x="168" y="315"/>
                    <a:pt x="172" y="300"/>
                    <a:pt x="183" y="300"/>
                  </a:cubicBezTo>
                  <a:cubicBezTo>
                    <a:pt x="188" y="300"/>
                    <a:pt x="204" y="287"/>
                    <a:pt x="204" y="279"/>
                  </a:cubicBezTo>
                  <a:cubicBezTo>
                    <a:pt x="204" y="269"/>
                    <a:pt x="189" y="260"/>
                    <a:pt x="180" y="258"/>
                  </a:cubicBezTo>
                  <a:cubicBezTo>
                    <a:pt x="180" y="254"/>
                    <a:pt x="178" y="251"/>
                    <a:pt x="176" y="24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84" y="234"/>
                    <a:pt x="178" y="224"/>
                    <a:pt x="183" y="217"/>
                  </a:cubicBezTo>
                  <a:cubicBezTo>
                    <a:pt x="188" y="207"/>
                    <a:pt x="197" y="205"/>
                    <a:pt x="206" y="200"/>
                  </a:cubicBezTo>
                  <a:cubicBezTo>
                    <a:pt x="217" y="193"/>
                    <a:pt x="242" y="183"/>
                    <a:pt x="242" y="171"/>
                  </a:cubicBezTo>
                  <a:cubicBezTo>
                    <a:pt x="243" y="168"/>
                    <a:pt x="242" y="165"/>
                    <a:pt x="242" y="159"/>
                  </a:cubicBezTo>
                  <a:cubicBezTo>
                    <a:pt x="242" y="144"/>
                    <a:pt x="256" y="138"/>
                    <a:pt x="273" y="138"/>
                  </a:cubicBezTo>
                  <a:cubicBezTo>
                    <a:pt x="287" y="138"/>
                    <a:pt x="304" y="140"/>
                    <a:pt x="304" y="153"/>
                  </a:cubicBezTo>
                  <a:cubicBezTo>
                    <a:pt x="304" y="162"/>
                    <a:pt x="291" y="165"/>
                    <a:pt x="284" y="169"/>
                  </a:cubicBezTo>
                  <a:cubicBezTo>
                    <a:pt x="270" y="177"/>
                    <a:pt x="259" y="206"/>
                    <a:pt x="236" y="206"/>
                  </a:cubicBezTo>
                  <a:cubicBezTo>
                    <a:pt x="238" y="210"/>
                    <a:pt x="236" y="213"/>
                    <a:pt x="236" y="217"/>
                  </a:cubicBezTo>
                  <a:cubicBezTo>
                    <a:pt x="236" y="223"/>
                    <a:pt x="241" y="235"/>
                    <a:pt x="246" y="237"/>
                  </a:cubicBezTo>
                  <a:cubicBezTo>
                    <a:pt x="245" y="239"/>
                    <a:pt x="239" y="243"/>
                    <a:pt x="239" y="248"/>
                  </a:cubicBezTo>
                  <a:cubicBezTo>
                    <a:pt x="239" y="260"/>
                    <a:pt x="251" y="267"/>
                    <a:pt x="262" y="267"/>
                  </a:cubicBezTo>
                  <a:cubicBezTo>
                    <a:pt x="262" y="273"/>
                    <a:pt x="267" y="274"/>
                    <a:pt x="273" y="274"/>
                  </a:cubicBezTo>
                  <a:cubicBezTo>
                    <a:pt x="282" y="274"/>
                    <a:pt x="295" y="269"/>
                    <a:pt x="305" y="266"/>
                  </a:cubicBezTo>
                  <a:cubicBezTo>
                    <a:pt x="307" y="266"/>
                    <a:pt x="310" y="266"/>
                    <a:pt x="313" y="266"/>
                  </a:cubicBezTo>
                  <a:cubicBezTo>
                    <a:pt x="324" y="266"/>
                    <a:pt x="341" y="264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45" y="255"/>
                    <a:pt x="345" y="255"/>
                    <a:pt x="345" y="255"/>
                  </a:cubicBezTo>
                  <a:cubicBezTo>
                    <a:pt x="356" y="240"/>
                    <a:pt x="392" y="221"/>
                    <a:pt x="392" y="204"/>
                  </a:cubicBezTo>
                  <a:cubicBezTo>
                    <a:pt x="392" y="192"/>
                    <a:pt x="380" y="190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7" y="180"/>
                    <a:pt x="382" y="178"/>
                    <a:pt x="382" y="174"/>
                  </a:cubicBezTo>
                  <a:cubicBezTo>
                    <a:pt x="382" y="163"/>
                    <a:pt x="366" y="160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8"/>
                    <a:pt x="366" y="148"/>
                    <a:pt x="366" y="148"/>
                  </a:cubicBezTo>
                  <a:cubicBezTo>
                    <a:pt x="366" y="142"/>
                    <a:pt x="371" y="139"/>
                    <a:pt x="371" y="132"/>
                  </a:cubicBezTo>
                  <a:cubicBezTo>
                    <a:pt x="371" y="122"/>
                    <a:pt x="361" y="11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106"/>
                    <a:pt x="361" y="106"/>
                    <a:pt x="361" y="106"/>
                  </a:cubicBezTo>
                  <a:cubicBezTo>
                    <a:pt x="361" y="97"/>
                    <a:pt x="370" y="93"/>
                    <a:pt x="370" y="84"/>
                  </a:cubicBezTo>
                  <a:cubicBezTo>
                    <a:pt x="370" y="72"/>
                    <a:pt x="352" y="7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63"/>
                    <a:pt x="352" y="63"/>
                    <a:pt x="352" y="63"/>
                  </a:cubicBezTo>
                  <a:cubicBezTo>
                    <a:pt x="352" y="50"/>
                    <a:pt x="371" y="41"/>
                    <a:pt x="378" y="36"/>
                  </a:cubicBezTo>
                  <a:cubicBezTo>
                    <a:pt x="376" y="36"/>
                    <a:pt x="365" y="34"/>
                    <a:pt x="361" y="34"/>
                  </a:cubicBezTo>
                  <a:cubicBezTo>
                    <a:pt x="361" y="30"/>
                    <a:pt x="357" y="30"/>
                    <a:pt x="352" y="26"/>
                  </a:cubicBezTo>
                  <a:cubicBezTo>
                    <a:pt x="364" y="21"/>
                    <a:pt x="368" y="26"/>
                    <a:pt x="373" y="13"/>
                  </a:cubicBezTo>
                  <a:cubicBezTo>
                    <a:pt x="368" y="11"/>
                    <a:pt x="357" y="4"/>
                    <a:pt x="354" y="4"/>
                  </a:cubicBezTo>
                  <a:cubicBezTo>
                    <a:pt x="350" y="4"/>
                    <a:pt x="348" y="8"/>
                    <a:pt x="346" y="12"/>
                  </a:cubicBezTo>
                  <a:cubicBezTo>
                    <a:pt x="340" y="12"/>
                    <a:pt x="342" y="7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4137" y="-497"/>
              <a:ext cx="6053" cy="2251"/>
            </a:xfrm>
            <a:custGeom>
              <a:avLst/>
              <a:gdLst>
                <a:gd name="T0" fmla="*/ 991 w 2561"/>
                <a:gd name="T1" fmla="*/ 116 h 952"/>
                <a:gd name="T2" fmla="*/ 843 w 2561"/>
                <a:gd name="T3" fmla="*/ 178 h 952"/>
                <a:gd name="T4" fmla="*/ 771 w 2561"/>
                <a:gd name="T5" fmla="*/ 145 h 952"/>
                <a:gd name="T6" fmla="*/ 621 w 2561"/>
                <a:gd name="T7" fmla="*/ 232 h 952"/>
                <a:gd name="T8" fmla="*/ 497 w 2561"/>
                <a:gd name="T9" fmla="*/ 259 h 952"/>
                <a:gd name="T10" fmla="*/ 353 w 2561"/>
                <a:gd name="T11" fmla="*/ 325 h 952"/>
                <a:gd name="T12" fmla="*/ 256 w 2561"/>
                <a:gd name="T13" fmla="*/ 375 h 952"/>
                <a:gd name="T14" fmla="*/ 174 w 2561"/>
                <a:gd name="T15" fmla="*/ 235 h 952"/>
                <a:gd name="T16" fmla="*/ 152 w 2561"/>
                <a:gd name="T17" fmla="*/ 283 h 952"/>
                <a:gd name="T18" fmla="*/ 148 w 2561"/>
                <a:gd name="T19" fmla="*/ 347 h 952"/>
                <a:gd name="T20" fmla="*/ 174 w 2561"/>
                <a:gd name="T21" fmla="*/ 403 h 952"/>
                <a:gd name="T22" fmla="*/ 84 w 2561"/>
                <a:gd name="T23" fmla="*/ 481 h 952"/>
                <a:gd name="T24" fmla="*/ 0 w 2561"/>
                <a:gd name="T25" fmla="*/ 594 h 952"/>
                <a:gd name="T26" fmla="*/ 19 w 2561"/>
                <a:gd name="T27" fmla="*/ 592 h 952"/>
                <a:gd name="T28" fmla="*/ 19 w 2561"/>
                <a:gd name="T29" fmla="*/ 592 h 952"/>
                <a:gd name="T30" fmla="*/ 65 w 2561"/>
                <a:gd name="T31" fmla="*/ 668 h 952"/>
                <a:gd name="T32" fmla="*/ 68 w 2561"/>
                <a:gd name="T33" fmla="*/ 722 h 952"/>
                <a:gd name="T34" fmla="*/ 147 w 2561"/>
                <a:gd name="T35" fmla="*/ 768 h 952"/>
                <a:gd name="T36" fmla="*/ 279 w 2561"/>
                <a:gd name="T37" fmla="*/ 740 h 952"/>
                <a:gd name="T38" fmla="*/ 340 w 2561"/>
                <a:gd name="T39" fmla="*/ 840 h 952"/>
                <a:gd name="T40" fmla="*/ 340 w 2561"/>
                <a:gd name="T41" fmla="*/ 840 h 952"/>
                <a:gd name="T42" fmla="*/ 427 w 2561"/>
                <a:gd name="T43" fmla="*/ 875 h 952"/>
                <a:gd name="T44" fmla="*/ 453 w 2561"/>
                <a:gd name="T45" fmla="*/ 863 h 952"/>
                <a:gd name="T46" fmla="*/ 478 w 2561"/>
                <a:gd name="T47" fmla="*/ 742 h 952"/>
                <a:gd name="T48" fmla="*/ 469 w 2561"/>
                <a:gd name="T49" fmla="*/ 801 h 952"/>
                <a:gd name="T50" fmla="*/ 512 w 2561"/>
                <a:gd name="T51" fmla="*/ 894 h 952"/>
                <a:gd name="T52" fmla="*/ 588 w 2561"/>
                <a:gd name="T53" fmla="*/ 908 h 952"/>
                <a:gd name="T54" fmla="*/ 632 w 2561"/>
                <a:gd name="T55" fmla="*/ 947 h 952"/>
                <a:gd name="T56" fmla="*/ 702 w 2561"/>
                <a:gd name="T57" fmla="*/ 914 h 952"/>
                <a:gd name="T58" fmla="*/ 715 w 2561"/>
                <a:gd name="T59" fmla="*/ 917 h 952"/>
                <a:gd name="T60" fmla="*/ 752 w 2561"/>
                <a:gd name="T61" fmla="*/ 909 h 952"/>
                <a:gd name="T62" fmla="*/ 772 w 2561"/>
                <a:gd name="T63" fmla="*/ 896 h 952"/>
                <a:gd name="T64" fmla="*/ 828 w 2561"/>
                <a:gd name="T65" fmla="*/ 916 h 952"/>
                <a:gd name="T66" fmla="*/ 831 w 2561"/>
                <a:gd name="T67" fmla="*/ 861 h 952"/>
                <a:gd name="T68" fmla="*/ 957 w 2561"/>
                <a:gd name="T69" fmla="*/ 742 h 952"/>
                <a:gd name="T70" fmla="*/ 967 w 2561"/>
                <a:gd name="T71" fmla="*/ 743 h 952"/>
                <a:gd name="T72" fmla="*/ 992 w 2561"/>
                <a:gd name="T73" fmla="*/ 710 h 952"/>
                <a:gd name="T74" fmla="*/ 1235 w 2561"/>
                <a:gd name="T75" fmla="*/ 652 h 952"/>
                <a:gd name="T76" fmla="*/ 1258 w 2561"/>
                <a:gd name="T77" fmla="*/ 673 h 952"/>
                <a:gd name="T78" fmla="*/ 1359 w 2561"/>
                <a:gd name="T79" fmla="*/ 694 h 952"/>
                <a:gd name="T80" fmla="*/ 1441 w 2561"/>
                <a:gd name="T81" fmla="*/ 677 h 952"/>
                <a:gd name="T82" fmla="*/ 1478 w 2561"/>
                <a:gd name="T83" fmla="*/ 684 h 952"/>
                <a:gd name="T84" fmla="*/ 1660 w 2561"/>
                <a:gd name="T85" fmla="*/ 700 h 952"/>
                <a:gd name="T86" fmla="*/ 1675 w 2561"/>
                <a:gd name="T87" fmla="*/ 782 h 952"/>
                <a:gd name="T88" fmla="*/ 1813 w 2561"/>
                <a:gd name="T89" fmla="*/ 700 h 952"/>
                <a:gd name="T90" fmla="*/ 1748 w 2561"/>
                <a:gd name="T91" fmla="*/ 581 h 952"/>
                <a:gd name="T92" fmla="*/ 2083 w 2561"/>
                <a:gd name="T93" fmla="*/ 433 h 952"/>
                <a:gd name="T94" fmla="*/ 2151 w 2561"/>
                <a:gd name="T95" fmla="*/ 452 h 952"/>
                <a:gd name="T96" fmla="*/ 2128 w 2561"/>
                <a:gd name="T97" fmla="*/ 573 h 952"/>
                <a:gd name="T98" fmla="*/ 2381 w 2561"/>
                <a:gd name="T99" fmla="*/ 375 h 952"/>
                <a:gd name="T100" fmla="*/ 2450 w 2561"/>
                <a:gd name="T101" fmla="*/ 272 h 952"/>
                <a:gd name="T102" fmla="*/ 2231 w 2561"/>
                <a:gd name="T103" fmla="*/ 233 h 952"/>
                <a:gd name="T104" fmla="*/ 1853 w 2561"/>
                <a:gd name="T105" fmla="*/ 145 h 952"/>
                <a:gd name="T106" fmla="*/ 1573 w 2561"/>
                <a:gd name="T107" fmla="*/ 116 h 952"/>
                <a:gd name="T108" fmla="*/ 1320 w 2561"/>
                <a:gd name="T109" fmla="*/ 12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1" h="952">
                  <a:moveTo>
                    <a:pt x="1270" y="0"/>
                  </a:moveTo>
                  <a:cubicBezTo>
                    <a:pt x="1242" y="0"/>
                    <a:pt x="1231" y="21"/>
                    <a:pt x="1217" y="32"/>
                  </a:cubicBezTo>
                  <a:cubicBezTo>
                    <a:pt x="1210" y="37"/>
                    <a:pt x="1174" y="53"/>
                    <a:pt x="1155" y="53"/>
                  </a:cubicBezTo>
                  <a:cubicBezTo>
                    <a:pt x="1147" y="53"/>
                    <a:pt x="1142" y="50"/>
                    <a:pt x="1144" y="42"/>
                  </a:cubicBezTo>
                  <a:cubicBezTo>
                    <a:pt x="1127" y="48"/>
                    <a:pt x="1052" y="53"/>
                    <a:pt x="1014" y="87"/>
                  </a:cubicBezTo>
                  <a:cubicBezTo>
                    <a:pt x="1006" y="95"/>
                    <a:pt x="1003" y="116"/>
                    <a:pt x="991" y="116"/>
                  </a:cubicBezTo>
                  <a:cubicBezTo>
                    <a:pt x="986" y="116"/>
                    <a:pt x="976" y="116"/>
                    <a:pt x="966" y="116"/>
                  </a:cubicBezTo>
                  <a:cubicBezTo>
                    <a:pt x="940" y="116"/>
                    <a:pt x="908" y="119"/>
                    <a:pt x="908" y="140"/>
                  </a:cubicBezTo>
                  <a:cubicBezTo>
                    <a:pt x="908" y="146"/>
                    <a:pt x="914" y="153"/>
                    <a:pt x="916" y="161"/>
                  </a:cubicBezTo>
                  <a:cubicBezTo>
                    <a:pt x="912" y="164"/>
                    <a:pt x="909" y="165"/>
                    <a:pt x="905" y="165"/>
                  </a:cubicBezTo>
                  <a:cubicBezTo>
                    <a:pt x="898" y="165"/>
                    <a:pt x="888" y="161"/>
                    <a:pt x="863" y="161"/>
                  </a:cubicBezTo>
                  <a:cubicBezTo>
                    <a:pt x="854" y="174"/>
                    <a:pt x="848" y="178"/>
                    <a:pt x="843" y="178"/>
                  </a:cubicBezTo>
                  <a:cubicBezTo>
                    <a:pt x="833" y="178"/>
                    <a:pt x="833" y="152"/>
                    <a:pt x="827" y="145"/>
                  </a:cubicBezTo>
                  <a:cubicBezTo>
                    <a:pt x="825" y="162"/>
                    <a:pt x="814" y="170"/>
                    <a:pt x="800" y="177"/>
                  </a:cubicBezTo>
                  <a:cubicBezTo>
                    <a:pt x="804" y="192"/>
                    <a:pt x="827" y="207"/>
                    <a:pt x="810" y="225"/>
                  </a:cubicBezTo>
                  <a:cubicBezTo>
                    <a:pt x="799" y="237"/>
                    <a:pt x="832" y="276"/>
                    <a:pt x="815" y="276"/>
                  </a:cubicBezTo>
                  <a:cubicBezTo>
                    <a:pt x="793" y="276"/>
                    <a:pt x="787" y="196"/>
                    <a:pt x="787" y="180"/>
                  </a:cubicBezTo>
                  <a:cubicBezTo>
                    <a:pt x="787" y="162"/>
                    <a:pt x="816" y="154"/>
                    <a:pt x="771" y="145"/>
                  </a:cubicBezTo>
                  <a:cubicBezTo>
                    <a:pt x="770" y="145"/>
                    <a:pt x="768" y="145"/>
                    <a:pt x="767" y="145"/>
                  </a:cubicBezTo>
                  <a:cubicBezTo>
                    <a:pt x="743" y="145"/>
                    <a:pt x="705" y="179"/>
                    <a:pt x="705" y="198"/>
                  </a:cubicBezTo>
                  <a:cubicBezTo>
                    <a:pt x="705" y="222"/>
                    <a:pt x="716" y="238"/>
                    <a:pt x="729" y="251"/>
                  </a:cubicBezTo>
                  <a:cubicBezTo>
                    <a:pt x="737" y="265"/>
                    <a:pt x="737" y="270"/>
                    <a:pt x="732" y="270"/>
                  </a:cubicBezTo>
                  <a:cubicBezTo>
                    <a:pt x="719" y="270"/>
                    <a:pt x="680" y="244"/>
                    <a:pt x="662" y="239"/>
                  </a:cubicBezTo>
                  <a:cubicBezTo>
                    <a:pt x="642" y="234"/>
                    <a:pt x="629" y="232"/>
                    <a:pt x="621" y="232"/>
                  </a:cubicBezTo>
                  <a:cubicBezTo>
                    <a:pt x="600" y="232"/>
                    <a:pt x="613" y="246"/>
                    <a:pt x="612" y="248"/>
                  </a:cubicBezTo>
                  <a:cubicBezTo>
                    <a:pt x="612" y="264"/>
                    <a:pt x="608" y="269"/>
                    <a:pt x="604" y="269"/>
                  </a:cubicBezTo>
                  <a:cubicBezTo>
                    <a:pt x="598" y="269"/>
                    <a:pt x="589" y="256"/>
                    <a:pt x="583" y="256"/>
                  </a:cubicBezTo>
                  <a:cubicBezTo>
                    <a:pt x="570" y="256"/>
                    <a:pt x="547" y="270"/>
                    <a:pt x="525" y="270"/>
                  </a:cubicBezTo>
                  <a:cubicBezTo>
                    <a:pt x="520" y="270"/>
                    <a:pt x="514" y="269"/>
                    <a:pt x="509" y="267"/>
                  </a:cubicBezTo>
                  <a:cubicBezTo>
                    <a:pt x="507" y="261"/>
                    <a:pt x="503" y="259"/>
                    <a:pt x="497" y="259"/>
                  </a:cubicBezTo>
                  <a:cubicBezTo>
                    <a:pt x="471" y="259"/>
                    <a:pt x="415" y="306"/>
                    <a:pt x="399" y="306"/>
                  </a:cubicBezTo>
                  <a:cubicBezTo>
                    <a:pt x="392" y="306"/>
                    <a:pt x="383" y="302"/>
                    <a:pt x="385" y="296"/>
                  </a:cubicBezTo>
                  <a:cubicBezTo>
                    <a:pt x="390" y="283"/>
                    <a:pt x="388" y="261"/>
                    <a:pt x="380" y="261"/>
                  </a:cubicBezTo>
                  <a:cubicBezTo>
                    <a:pt x="375" y="261"/>
                    <a:pt x="368" y="271"/>
                    <a:pt x="359" y="299"/>
                  </a:cubicBezTo>
                  <a:cubicBezTo>
                    <a:pt x="358" y="303"/>
                    <a:pt x="367" y="305"/>
                    <a:pt x="367" y="314"/>
                  </a:cubicBezTo>
                  <a:cubicBezTo>
                    <a:pt x="367" y="323"/>
                    <a:pt x="361" y="325"/>
                    <a:pt x="353" y="325"/>
                  </a:cubicBezTo>
                  <a:cubicBezTo>
                    <a:pt x="350" y="325"/>
                    <a:pt x="347" y="325"/>
                    <a:pt x="344" y="324"/>
                  </a:cubicBezTo>
                  <a:cubicBezTo>
                    <a:pt x="340" y="324"/>
                    <a:pt x="337" y="324"/>
                    <a:pt x="334" y="324"/>
                  </a:cubicBezTo>
                  <a:cubicBezTo>
                    <a:pt x="330" y="324"/>
                    <a:pt x="327" y="324"/>
                    <a:pt x="325" y="325"/>
                  </a:cubicBezTo>
                  <a:cubicBezTo>
                    <a:pt x="313" y="329"/>
                    <a:pt x="315" y="361"/>
                    <a:pt x="286" y="361"/>
                  </a:cubicBezTo>
                  <a:cubicBezTo>
                    <a:pt x="278" y="361"/>
                    <a:pt x="268" y="359"/>
                    <a:pt x="256" y="354"/>
                  </a:cubicBezTo>
                  <a:cubicBezTo>
                    <a:pt x="256" y="375"/>
                    <a:pt x="256" y="375"/>
                    <a:pt x="256" y="375"/>
                  </a:cubicBezTo>
                  <a:cubicBezTo>
                    <a:pt x="226" y="372"/>
                    <a:pt x="230" y="340"/>
                    <a:pt x="219" y="325"/>
                  </a:cubicBezTo>
                  <a:cubicBezTo>
                    <a:pt x="224" y="325"/>
                    <a:pt x="228" y="325"/>
                    <a:pt x="231" y="325"/>
                  </a:cubicBezTo>
                  <a:cubicBezTo>
                    <a:pt x="247" y="325"/>
                    <a:pt x="258" y="325"/>
                    <a:pt x="276" y="330"/>
                  </a:cubicBezTo>
                  <a:cubicBezTo>
                    <a:pt x="279" y="331"/>
                    <a:pt x="282" y="331"/>
                    <a:pt x="285" y="331"/>
                  </a:cubicBezTo>
                  <a:cubicBezTo>
                    <a:pt x="315" y="331"/>
                    <a:pt x="356" y="298"/>
                    <a:pt x="274" y="272"/>
                  </a:cubicBezTo>
                  <a:cubicBezTo>
                    <a:pt x="249" y="264"/>
                    <a:pt x="192" y="235"/>
                    <a:pt x="174" y="235"/>
                  </a:cubicBezTo>
                  <a:cubicBezTo>
                    <a:pt x="173" y="235"/>
                    <a:pt x="172" y="234"/>
                    <a:pt x="168" y="234"/>
                  </a:cubicBezTo>
                  <a:cubicBezTo>
                    <a:pt x="166" y="234"/>
                    <a:pt x="163" y="234"/>
                    <a:pt x="160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3" y="240"/>
                    <a:pt x="134" y="249"/>
                    <a:pt x="134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34" y="272"/>
                    <a:pt x="152" y="271"/>
                    <a:pt x="152" y="283"/>
                  </a:cubicBezTo>
                  <a:cubicBezTo>
                    <a:pt x="152" y="283"/>
                    <a:pt x="152" y="283"/>
                    <a:pt x="152" y="283"/>
                  </a:cubicBezTo>
                  <a:cubicBezTo>
                    <a:pt x="152" y="292"/>
                    <a:pt x="143" y="296"/>
                    <a:pt x="143" y="305"/>
                  </a:cubicBezTo>
                  <a:cubicBezTo>
                    <a:pt x="143" y="305"/>
                    <a:pt x="143" y="305"/>
                    <a:pt x="143" y="305"/>
                  </a:cubicBezTo>
                  <a:cubicBezTo>
                    <a:pt x="143" y="315"/>
                    <a:pt x="153" y="32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ubicBezTo>
                    <a:pt x="153" y="338"/>
                    <a:pt x="148" y="341"/>
                    <a:pt x="148" y="34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148" y="359"/>
                    <a:pt x="164" y="362"/>
                    <a:pt x="164" y="373"/>
                  </a:cubicBezTo>
                  <a:cubicBezTo>
                    <a:pt x="164" y="373"/>
                    <a:pt x="164" y="373"/>
                    <a:pt x="164" y="373"/>
                  </a:cubicBezTo>
                  <a:cubicBezTo>
                    <a:pt x="164" y="377"/>
                    <a:pt x="159" y="379"/>
                    <a:pt x="157" y="380"/>
                  </a:cubicBezTo>
                  <a:cubicBezTo>
                    <a:pt x="157" y="380"/>
                    <a:pt x="157" y="380"/>
                    <a:pt x="157" y="380"/>
                  </a:cubicBezTo>
                  <a:cubicBezTo>
                    <a:pt x="162" y="389"/>
                    <a:pt x="174" y="391"/>
                    <a:pt x="174" y="403"/>
                  </a:cubicBezTo>
                  <a:cubicBezTo>
                    <a:pt x="174" y="403"/>
                    <a:pt x="174" y="403"/>
                    <a:pt x="174" y="403"/>
                  </a:cubicBezTo>
                  <a:cubicBezTo>
                    <a:pt x="174" y="420"/>
                    <a:pt x="138" y="439"/>
                    <a:pt x="127" y="454"/>
                  </a:cubicBezTo>
                  <a:cubicBezTo>
                    <a:pt x="127" y="454"/>
                    <a:pt x="127" y="454"/>
                    <a:pt x="127" y="454"/>
                  </a:cubicBezTo>
                  <a:cubicBezTo>
                    <a:pt x="131" y="460"/>
                    <a:pt x="136" y="463"/>
                    <a:pt x="140" y="473"/>
                  </a:cubicBezTo>
                  <a:cubicBezTo>
                    <a:pt x="134" y="477"/>
                    <a:pt x="118" y="484"/>
                    <a:pt x="111" y="484"/>
                  </a:cubicBezTo>
                  <a:cubicBezTo>
                    <a:pt x="102" y="484"/>
                    <a:pt x="96" y="481"/>
                    <a:pt x="84" y="481"/>
                  </a:cubicBezTo>
                  <a:cubicBezTo>
                    <a:pt x="73" y="481"/>
                    <a:pt x="46" y="491"/>
                    <a:pt x="54" y="499"/>
                  </a:cubicBezTo>
                  <a:cubicBezTo>
                    <a:pt x="81" y="524"/>
                    <a:pt x="67" y="533"/>
                    <a:pt x="61" y="533"/>
                  </a:cubicBezTo>
                  <a:cubicBezTo>
                    <a:pt x="50" y="533"/>
                    <a:pt x="49" y="520"/>
                    <a:pt x="40" y="520"/>
                  </a:cubicBezTo>
                  <a:cubicBezTo>
                    <a:pt x="30" y="520"/>
                    <a:pt x="18" y="545"/>
                    <a:pt x="18" y="557"/>
                  </a:cubicBezTo>
                  <a:cubicBezTo>
                    <a:pt x="18" y="578"/>
                    <a:pt x="2" y="575"/>
                    <a:pt x="0" y="593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2" y="593"/>
                    <a:pt x="4" y="593"/>
                    <a:pt x="6" y="593"/>
                  </a:cubicBezTo>
                  <a:cubicBezTo>
                    <a:pt x="11" y="592"/>
                    <a:pt x="15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19" y="592"/>
                    <a:pt x="19" y="592"/>
                    <a:pt x="19" y="592"/>
                  </a:cubicBezTo>
                  <a:cubicBezTo>
                    <a:pt x="29" y="592"/>
                    <a:pt x="36" y="591"/>
                    <a:pt x="46" y="591"/>
                  </a:cubicBezTo>
                  <a:cubicBezTo>
                    <a:pt x="58" y="591"/>
                    <a:pt x="63" y="611"/>
                    <a:pt x="63" y="623"/>
                  </a:cubicBezTo>
                  <a:cubicBezTo>
                    <a:pt x="63" y="623"/>
                    <a:pt x="63" y="623"/>
                    <a:pt x="63" y="623"/>
                  </a:cubicBezTo>
                  <a:cubicBezTo>
                    <a:pt x="63" y="630"/>
                    <a:pt x="55" y="633"/>
                    <a:pt x="55" y="640"/>
                  </a:cubicBezTo>
                  <a:cubicBezTo>
                    <a:pt x="55" y="640"/>
                    <a:pt x="55" y="640"/>
                    <a:pt x="55" y="640"/>
                  </a:cubicBezTo>
                  <a:cubicBezTo>
                    <a:pt x="55" y="651"/>
                    <a:pt x="65" y="658"/>
                    <a:pt x="65" y="668"/>
                  </a:cubicBezTo>
                  <a:cubicBezTo>
                    <a:pt x="65" y="668"/>
                    <a:pt x="65" y="668"/>
                    <a:pt x="65" y="668"/>
                  </a:cubicBezTo>
                  <a:cubicBezTo>
                    <a:pt x="65" y="674"/>
                    <a:pt x="55" y="677"/>
                    <a:pt x="53" y="680"/>
                  </a:cubicBezTo>
                  <a:cubicBezTo>
                    <a:pt x="47" y="689"/>
                    <a:pt x="45" y="698"/>
                    <a:pt x="45" y="710"/>
                  </a:cubicBezTo>
                  <a:cubicBezTo>
                    <a:pt x="45" y="710"/>
                    <a:pt x="45" y="710"/>
                    <a:pt x="45" y="710"/>
                  </a:cubicBezTo>
                  <a:cubicBezTo>
                    <a:pt x="45" y="721"/>
                    <a:pt x="50" y="722"/>
                    <a:pt x="57" y="722"/>
                  </a:cubicBezTo>
                  <a:cubicBezTo>
                    <a:pt x="60" y="722"/>
                    <a:pt x="64" y="722"/>
                    <a:pt x="68" y="722"/>
                  </a:cubicBezTo>
                  <a:cubicBezTo>
                    <a:pt x="84" y="722"/>
                    <a:pt x="92" y="715"/>
                    <a:pt x="105" y="715"/>
                  </a:cubicBezTo>
                  <a:cubicBezTo>
                    <a:pt x="119" y="715"/>
                    <a:pt x="116" y="743"/>
                    <a:pt x="129" y="743"/>
                  </a:cubicBezTo>
                  <a:cubicBezTo>
                    <a:pt x="129" y="764"/>
                    <a:pt x="129" y="764"/>
                    <a:pt x="129" y="764"/>
                  </a:cubicBezTo>
                  <a:cubicBezTo>
                    <a:pt x="129" y="766"/>
                    <a:pt x="131" y="767"/>
                    <a:pt x="132" y="768"/>
                  </a:cubicBezTo>
                  <a:cubicBezTo>
                    <a:pt x="135" y="771"/>
                    <a:pt x="135" y="771"/>
                    <a:pt x="135" y="771"/>
                  </a:cubicBezTo>
                  <a:cubicBezTo>
                    <a:pt x="137" y="771"/>
                    <a:pt x="144" y="768"/>
                    <a:pt x="147" y="768"/>
                  </a:cubicBezTo>
                  <a:cubicBezTo>
                    <a:pt x="159" y="765"/>
                    <a:pt x="160" y="751"/>
                    <a:pt x="172" y="751"/>
                  </a:cubicBezTo>
                  <a:cubicBezTo>
                    <a:pt x="181" y="751"/>
                    <a:pt x="205" y="791"/>
                    <a:pt x="213" y="791"/>
                  </a:cubicBezTo>
                  <a:cubicBezTo>
                    <a:pt x="220" y="791"/>
                    <a:pt x="245" y="779"/>
                    <a:pt x="250" y="774"/>
                  </a:cubicBezTo>
                  <a:cubicBezTo>
                    <a:pt x="249" y="774"/>
                    <a:pt x="235" y="772"/>
                    <a:pt x="235" y="772"/>
                  </a:cubicBezTo>
                  <a:cubicBezTo>
                    <a:pt x="233" y="772"/>
                    <a:pt x="226" y="771"/>
                    <a:pt x="226" y="764"/>
                  </a:cubicBezTo>
                  <a:cubicBezTo>
                    <a:pt x="226" y="760"/>
                    <a:pt x="264" y="746"/>
                    <a:pt x="279" y="740"/>
                  </a:cubicBezTo>
                  <a:cubicBezTo>
                    <a:pt x="279" y="740"/>
                    <a:pt x="272" y="748"/>
                    <a:pt x="269" y="749"/>
                  </a:cubicBezTo>
                  <a:cubicBezTo>
                    <a:pt x="270" y="753"/>
                    <a:pt x="284" y="767"/>
                    <a:pt x="253" y="775"/>
                  </a:cubicBezTo>
                  <a:cubicBezTo>
                    <a:pt x="267" y="806"/>
                    <a:pt x="327" y="801"/>
                    <a:pt x="327" y="842"/>
                  </a:cubicBezTo>
                  <a:cubicBezTo>
                    <a:pt x="329" y="842"/>
                    <a:pt x="329" y="842"/>
                    <a:pt x="329" y="842"/>
                  </a:cubicBezTo>
                  <a:cubicBezTo>
                    <a:pt x="332" y="841"/>
                    <a:pt x="336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40" y="840"/>
                    <a:pt x="340" y="840"/>
                    <a:pt x="340" y="840"/>
                  </a:cubicBezTo>
                  <a:cubicBezTo>
                    <a:pt x="357" y="840"/>
                    <a:pt x="356" y="850"/>
                    <a:pt x="362" y="861"/>
                  </a:cubicBezTo>
                  <a:cubicBezTo>
                    <a:pt x="363" y="863"/>
                    <a:pt x="373" y="869"/>
                    <a:pt x="374" y="869"/>
                  </a:cubicBezTo>
                  <a:cubicBezTo>
                    <a:pt x="384" y="872"/>
                    <a:pt x="386" y="888"/>
                    <a:pt x="401" y="888"/>
                  </a:cubicBezTo>
                  <a:cubicBezTo>
                    <a:pt x="412" y="888"/>
                    <a:pt x="412" y="879"/>
                    <a:pt x="420" y="876"/>
                  </a:cubicBezTo>
                  <a:cubicBezTo>
                    <a:pt x="424" y="875"/>
                    <a:pt x="423" y="875"/>
                    <a:pt x="427" y="875"/>
                  </a:cubicBezTo>
                  <a:cubicBezTo>
                    <a:pt x="429" y="878"/>
                    <a:pt x="429" y="882"/>
                    <a:pt x="431" y="884"/>
                  </a:cubicBezTo>
                  <a:cubicBezTo>
                    <a:pt x="431" y="884"/>
                    <a:pt x="431" y="884"/>
                    <a:pt x="431" y="884"/>
                  </a:cubicBezTo>
                  <a:cubicBezTo>
                    <a:pt x="431" y="884"/>
                    <a:pt x="431" y="885"/>
                    <a:pt x="431" y="885"/>
                  </a:cubicBezTo>
                  <a:cubicBezTo>
                    <a:pt x="431" y="886"/>
                    <a:pt x="431" y="887"/>
                    <a:pt x="431" y="887"/>
                  </a:cubicBezTo>
                  <a:cubicBezTo>
                    <a:pt x="438" y="888"/>
                    <a:pt x="438" y="888"/>
                    <a:pt x="438" y="888"/>
                  </a:cubicBezTo>
                  <a:cubicBezTo>
                    <a:pt x="445" y="880"/>
                    <a:pt x="445" y="867"/>
                    <a:pt x="453" y="863"/>
                  </a:cubicBezTo>
                  <a:cubicBezTo>
                    <a:pt x="439" y="855"/>
                    <a:pt x="417" y="823"/>
                    <a:pt x="417" y="805"/>
                  </a:cubicBezTo>
                  <a:cubicBezTo>
                    <a:pt x="417" y="800"/>
                    <a:pt x="405" y="792"/>
                    <a:pt x="405" y="784"/>
                  </a:cubicBezTo>
                  <a:cubicBezTo>
                    <a:pt x="405" y="782"/>
                    <a:pt x="415" y="762"/>
                    <a:pt x="418" y="759"/>
                  </a:cubicBezTo>
                  <a:cubicBezTo>
                    <a:pt x="418" y="759"/>
                    <a:pt x="419" y="759"/>
                    <a:pt x="419" y="759"/>
                  </a:cubicBezTo>
                  <a:cubicBezTo>
                    <a:pt x="423" y="759"/>
                    <a:pt x="437" y="751"/>
                    <a:pt x="438" y="751"/>
                  </a:cubicBezTo>
                  <a:cubicBezTo>
                    <a:pt x="452" y="746"/>
                    <a:pt x="460" y="742"/>
                    <a:pt x="478" y="742"/>
                  </a:cubicBezTo>
                  <a:cubicBezTo>
                    <a:pt x="506" y="742"/>
                    <a:pt x="511" y="756"/>
                    <a:pt x="522" y="772"/>
                  </a:cubicBezTo>
                  <a:cubicBezTo>
                    <a:pt x="519" y="774"/>
                    <a:pt x="516" y="775"/>
                    <a:pt x="512" y="775"/>
                  </a:cubicBezTo>
                  <a:cubicBezTo>
                    <a:pt x="506" y="775"/>
                    <a:pt x="500" y="772"/>
                    <a:pt x="494" y="772"/>
                  </a:cubicBezTo>
                  <a:cubicBezTo>
                    <a:pt x="480" y="772"/>
                    <a:pt x="459" y="785"/>
                    <a:pt x="457" y="785"/>
                  </a:cubicBezTo>
                  <a:cubicBezTo>
                    <a:pt x="457" y="785"/>
                    <a:pt x="457" y="785"/>
                    <a:pt x="457" y="785"/>
                  </a:cubicBezTo>
                  <a:cubicBezTo>
                    <a:pt x="457" y="796"/>
                    <a:pt x="466" y="795"/>
                    <a:pt x="469" y="801"/>
                  </a:cubicBezTo>
                  <a:cubicBezTo>
                    <a:pt x="479" y="819"/>
                    <a:pt x="493" y="825"/>
                    <a:pt x="493" y="846"/>
                  </a:cubicBezTo>
                  <a:cubicBezTo>
                    <a:pt x="497" y="844"/>
                    <a:pt x="507" y="839"/>
                    <a:pt x="511" y="838"/>
                  </a:cubicBezTo>
                  <a:cubicBezTo>
                    <a:pt x="512" y="846"/>
                    <a:pt x="520" y="850"/>
                    <a:pt x="520" y="858"/>
                  </a:cubicBezTo>
                  <a:cubicBezTo>
                    <a:pt x="504" y="858"/>
                    <a:pt x="504" y="858"/>
                    <a:pt x="504" y="858"/>
                  </a:cubicBezTo>
                  <a:cubicBezTo>
                    <a:pt x="499" y="858"/>
                    <a:pt x="495" y="863"/>
                    <a:pt x="494" y="871"/>
                  </a:cubicBezTo>
                  <a:cubicBezTo>
                    <a:pt x="505" y="873"/>
                    <a:pt x="512" y="883"/>
                    <a:pt x="512" y="894"/>
                  </a:cubicBezTo>
                  <a:cubicBezTo>
                    <a:pt x="512" y="899"/>
                    <a:pt x="508" y="901"/>
                    <a:pt x="508" y="906"/>
                  </a:cubicBezTo>
                  <a:cubicBezTo>
                    <a:pt x="508" y="910"/>
                    <a:pt x="513" y="916"/>
                    <a:pt x="514" y="917"/>
                  </a:cubicBezTo>
                  <a:cubicBezTo>
                    <a:pt x="514" y="912"/>
                    <a:pt x="520" y="912"/>
                    <a:pt x="525" y="910"/>
                  </a:cubicBezTo>
                  <a:cubicBezTo>
                    <a:pt x="531" y="908"/>
                    <a:pt x="529" y="906"/>
                    <a:pt x="535" y="904"/>
                  </a:cubicBezTo>
                  <a:cubicBezTo>
                    <a:pt x="545" y="900"/>
                    <a:pt x="551" y="903"/>
                    <a:pt x="559" y="897"/>
                  </a:cubicBezTo>
                  <a:cubicBezTo>
                    <a:pt x="570" y="904"/>
                    <a:pt x="577" y="904"/>
                    <a:pt x="588" y="908"/>
                  </a:cubicBezTo>
                  <a:cubicBezTo>
                    <a:pt x="601" y="912"/>
                    <a:pt x="605" y="924"/>
                    <a:pt x="620" y="924"/>
                  </a:cubicBezTo>
                  <a:cubicBezTo>
                    <a:pt x="621" y="927"/>
                    <a:pt x="624" y="928"/>
                    <a:pt x="625" y="930"/>
                  </a:cubicBezTo>
                  <a:cubicBezTo>
                    <a:pt x="625" y="930"/>
                    <a:pt x="625" y="930"/>
                    <a:pt x="625" y="930"/>
                  </a:cubicBezTo>
                  <a:cubicBezTo>
                    <a:pt x="626" y="933"/>
                    <a:pt x="625" y="937"/>
                    <a:pt x="626" y="941"/>
                  </a:cubicBezTo>
                  <a:cubicBezTo>
                    <a:pt x="626" y="943"/>
                    <a:pt x="626" y="946"/>
                    <a:pt x="627" y="949"/>
                  </a:cubicBezTo>
                  <a:cubicBezTo>
                    <a:pt x="629" y="947"/>
                    <a:pt x="630" y="947"/>
                    <a:pt x="632" y="947"/>
                  </a:cubicBezTo>
                  <a:cubicBezTo>
                    <a:pt x="636" y="947"/>
                    <a:pt x="639" y="952"/>
                    <a:pt x="643" y="952"/>
                  </a:cubicBezTo>
                  <a:cubicBezTo>
                    <a:pt x="649" y="952"/>
                    <a:pt x="652" y="946"/>
                    <a:pt x="655" y="943"/>
                  </a:cubicBezTo>
                  <a:cubicBezTo>
                    <a:pt x="659" y="939"/>
                    <a:pt x="666" y="939"/>
                    <a:pt x="670" y="935"/>
                  </a:cubicBezTo>
                  <a:cubicBezTo>
                    <a:pt x="679" y="926"/>
                    <a:pt x="680" y="912"/>
                    <a:pt x="693" y="912"/>
                  </a:cubicBezTo>
                  <a:cubicBezTo>
                    <a:pt x="698" y="912"/>
                    <a:pt x="697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4"/>
                    <a:pt x="702" y="914"/>
                    <a:pt x="702" y="914"/>
                  </a:cubicBezTo>
                  <a:cubicBezTo>
                    <a:pt x="702" y="917"/>
                    <a:pt x="705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08" y="918"/>
                    <a:pt x="708" y="918"/>
                    <a:pt x="708" y="918"/>
                  </a:cubicBezTo>
                  <a:cubicBezTo>
                    <a:pt x="710" y="918"/>
                    <a:pt x="713" y="917"/>
                    <a:pt x="715" y="917"/>
                  </a:cubicBezTo>
                  <a:cubicBezTo>
                    <a:pt x="716" y="917"/>
                    <a:pt x="718" y="916"/>
                    <a:pt x="719" y="916"/>
                  </a:cubicBezTo>
                  <a:cubicBezTo>
                    <a:pt x="723" y="916"/>
                    <a:pt x="724" y="922"/>
                    <a:pt x="729" y="922"/>
                  </a:cubicBezTo>
                  <a:cubicBezTo>
                    <a:pt x="739" y="922"/>
                    <a:pt x="747" y="916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2" y="909"/>
                    <a:pt x="752" y="909"/>
                    <a:pt x="752" y="909"/>
                  </a:cubicBezTo>
                  <a:cubicBezTo>
                    <a:pt x="753" y="909"/>
                    <a:pt x="753" y="909"/>
                    <a:pt x="753" y="909"/>
                  </a:cubicBezTo>
                  <a:cubicBezTo>
                    <a:pt x="754" y="909"/>
                    <a:pt x="754" y="909"/>
                    <a:pt x="754" y="909"/>
                  </a:cubicBezTo>
                  <a:cubicBezTo>
                    <a:pt x="759" y="909"/>
                    <a:pt x="761" y="896"/>
                    <a:pt x="772" y="896"/>
                  </a:cubicBezTo>
                  <a:cubicBezTo>
                    <a:pt x="777" y="896"/>
                    <a:pt x="777" y="901"/>
                    <a:pt x="777" y="907"/>
                  </a:cubicBezTo>
                  <a:cubicBezTo>
                    <a:pt x="777" y="908"/>
                    <a:pt x="777" y="910"/>
                    <a:pt x="777" y="912"/>
                  </a:cubicBezTo>
                  <a:cubicBezTo>
                    <a:pt x="777" y="918"/>
                    <a:pt x="778" y="924"/>
                    <a:pt x="783" y="924"/>
                  </a:cubicBezTo>
                  <a:cubicBezTo>
                    <a:pt x="796" y="924"/>
                    <a:pt x="800" y="915"/>
                    <a:pt x="810" y="915"/>
                  </a:cubicBezTo>
                  <a:cubicBezTo>
                    <a:pt x="817" y="915"/>
                    <a:pt x="821" y="915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8" y="916"/>
                    <a:pt x="828" y="916"/>
                    <a:pt x="828" y="916"/>
                  </a:cubicBezTo>
                  <a:cubicBezTo>
                    <a:pt x="829" y="914"/>
                    <a:pt x="829" y="914"/>
                    <a:pt x="829" y="914"/>
                  </a:cubicBezTo>
                  <a:cubicBezTo>
                    <a:pt x="827" y="901"/>
                    <a:pt x="824" y="898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0" y="895"/>
                    <a:pt x="810" y="895"/>
                    <a:pt x="810" y="895"/>
                  </a:cubicBezTo>
                  <a:cubicBezTo>
                    <a:pt x="812" y="885"/>
                    <a:pt x="823" y="861"/>
                    <a:pt x="831" y="861"/>
                  </a:cubicBezTo>
                  <a:cubicBezTo>
                    <a:pt x="880" y="861"/>
                    <a:pt x="913" y="835"/>
                    <a:pt x="913" y="776"/>
                  </a:cubicBezTo>
                  <a:cubicBezTo>
                    <a:pt x="913" y="776"/>
                    <a:pt x="913" y="776"/>
                    <a:pt x="913" y="776"/>
                  </a:cubicBezTo>
                  <a:cubicBezTo>
                    <a:pt x="923" y="775"/>
                    <a:pt x="929" y="770"/>
                    <a:pt x="934" y="764"/>
                  </a:cubicBezTo>
                  <a:cubicBezTo>
                    <a:pt x="943" y="754"/>
                    <a:pt x="94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7" y="742"/>
                    <a:pt x="957" y="742"/>
                  </a:cubicBezTo>
                  <a:cubicBezTo>
                    <a:pt x="957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58" y="742"/>
                    <a:pt x="958" y="742"/>
                    <a:pt x="958" y="742"/>
                  </a:cubicBezTo>
                  <a:cubicBezTo>
                    <a:pt x="962" y="742"/>
                    <a:pt x="965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67" y="743"/>
                    <a:pt x="967" y="743"/>
                    <a:pt x="967" y="743"/>
                  </a:cubicBezTo>
                  <a:cubicBezTo>
                    <a:pt x="998" y="743"/>
                    <a:pt x="985" y="718"/>
                    <a:pt x="992" y="711"/>
                  </a:cubicBezTo>
                  <a:cubicBezTo>
                    <a:pt x="992" y="711"/>
                    <a:pt x="992" y="711"/>
                    <a:pt x="992" y="711"/>
                  </a:cubicBezTo>
                  <a:cubicBezTo>
                    <a:pt x="992" y="711"/>
                    <a:pt x="992" y="711"/>
                    <a:pt x="992" y="710"/>
                  </a:cubicBezTo>
                  <a:cubicBezTo>
                    <a:pt x="992" y="710"/>
                    <a:pt x="992" y="710"/>
                    <a:pt x="992" y="710"/>
                  </a:cubicBezTo>
                  <a:cubicBezTo>
                    <a:pt x="992" y="710"/>
                    <a:pt x="992" y="710"/>
                    <a:pt x="993" y="710"/>
                  </a:cubicBezTo>
                  <a:cubicBezTo>
                    <a:pt x="1014" y="692"/>
                    <a:pt x="1046" y="691"/>
                    <a:pt x="1072" y="676"/>
                  </a:cubicBezTo>
                  <a:cubicBezTo>
                    <a:pt x="1075" y="674"/>
                    <a:pt x="1084" y="663"/>
                    <a:pt x="1093" y="663"/>
                  </a:cubicBezTo>
                  <a:cubicBezTo>
                    <a:pt x="1107" y="663"/>
                    <a:pt x="1129" y="679"/>
                    <a:pt x="1151" y="679"/>
                  </a:cubicBezTo>
                  <a:cubicBezTo>
                    <a:pt x="1180" y="679"/>
                    <a:pt x="1174" y="639"/>
                    <a:pt x="1191" y="639"/>
                  </a:cubicBezTo>
                  <a:cubicBezTo>
                    <a:pt x="1200" y="639"/>
                    <a:pt x="1232" y="644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5" y="652"/>
                    <a:pt x="1235" y="652"/>
                    <a:pt x="1235" y="652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36" y="653"/>
                    <a:pt x="1236" y="653"/>
                    <a:pt x="1236" y="653"/>
                  </a:cubicBezTo>
                  <a:cubicBezTo>
                    <a:pt x="1242" y="669"/>
                    <a:pt x="1250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58" y="673"/>
                    <a:pt x="1258" y="673"/>
                    <a:pt x="1258" y="673"/>
                  </a:cubicBezTo>
                  <a:cubicBezTo>
                    <a:pt x="1263" y="673"/>
                    <a:pt x="1268" y="671"/>
                    <a:pt x="1273" y="670"/>
                  </a:cubicBezTo>
                  <a:cubicBezTo>
                    <a:pt x="1276" y="669"/>
                    <a:pt x="1280" y="668"/>
                    <a:pt x="1283" y="668"/>
                  </a:cubicBezTo>
                  <a:cubicBezTo>
                    <a:pt x="1283" y="668"/>
                    <a:pt x="1283" y="668"/>
                    <a:pt x="1283" y="668"/>
                  </a:cubicBezTo>
                  <a:cubicBezTo>
                    <a:pt x="1316" y="668"/>
                    <a:pt x="1325" y="694"/>
                    <a:pt x="1359" y="694"/>
                  </a:cubicBezTo>
                  <a:cubicBezTo>
                    <a:pt x="1359" y="694"/>
                    <a:pt x="1359" y="694"/>
                    <a:pt x="1359" y="694"/>
                  </a:cubicBezTo>
                  <a:cubicBezTo>
                    <a:pt x="1369" y="694"/>
                    <a:pt x="1380" y="691"/>
                    <a:pt x="1392" y="688"/>
                  </a:cubicBezTo>
                  <a:cubicBezTo>
                    <a:pt x="1407" y="683"/>
                    <a:pt x="1424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1" y="677"/>
                    <a:pt x="1441" y="677"/>
                    <a:pt x="1441" y="677"/>
                  </a:cubicBezTo>
                  <a:cubicBezTo>
                    <a:pt x="1449" y="677"/>
                    <a:pt x="1457" y="678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65" y="681"/>
                    <a:pt x="1465" y="681"/>
                    <a:pt x="1465" y="681"/>
                  </a:cubicBezTo>
                  <a:cubicBezTo>
                    <a:pt x="1470" y="683"/>
                    <a:pt x="1474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478" y="684"/>
                    <a:pt x="1478" y="684"/>
                    <a:pt x="1478" y="684"/>
                  </a:cubicBezTo>
                  <a:cubicBezTo>
                    <a:pt x="1501" y="684"/>
                    <a:pt x="1502" y="651"/>
                    <a:pt x="1519" y="630"/>
                  </a:cubicBezTo>
                  <a:cubicBezTo>
                    <a:pt x="1527" y="620"/>
                    <a:pt x="1538" y="613"/>
                    <a:pt x="1557" y="613"/>
                  </a:cubicBezTo>
                  <a:cubicBezTo>
                    <a:pt x="1557" y="613"/>
                    <a:pt x="1557" y="613"/>
                    <a:pt x="1557" y="613"/>
                  </a:cubicBezTo>
                  <a:cubicBezTo>
                    <a:pt x="1604" y="613"/>
                    <a:pt x="1603" y="650"/>
                    <a:pt x="1621" y="679"/>
                  </a:cubicBezTo>
                  <a:cubicBezTo>
                    <a:pt x="1628" y="690"/>
                    <a:pt x="1651" y="691"/>
                    <a:pt x="1660" y="700"/>
                  </a:cubicBezTo>
                  <a:cubicBezTo>
                    <a:pt x="1667" y="707"/>
                    <a:pt x="1674" y="726"/>
                    <a:pt x="1689" y="726"/>
                  </a:cubicBezTo>
                  <a:cubicBezTo>
                    <a:pt x="1707" y="726"/>
                    <a:pt x="1710" y="710"/>
                    <a:pt x="1732" y="710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32" y="724"/>
                    <a:pt x="1732" y="724"/>
                    <a:pt x="1732" y="724"/>
                  </a:cubicBezTo>
                  <a:cubicBezTo>
                    <a:pt x="1720" y="735"/>
                    <a:pt x="1716" y="763"/>
                    <a:pt x="1703" y="771"/>
                  </a:cubicBezTo>
                  <a:cubicBezTo>
                    <a:pt x="1692" y="777"/>
                    <a:pt x="1675" y="779"/>
                    <a:pt x="1675" y="782"/>
                  </a:cubicBezTo>
                  <a:cubicBezTo>
                    <a:pt x="1675" y="783"/>
                    <a:pt x="1675" y="784"/>
                    <a:pt x="1676" y="784"/>
                  </a:cubicBezTo>
                  <a:cubicBezTo>
                    <a:pt x="1682" y="788"/>
                    <a:pt x="1683" y="792"/>
                    <a:pt x="1683" y="797"/>
                  </a:cubicBezTo>
                  <a:cubicBezTo>
                    <a:pt x="1683" y="808"/>
                    <a:pt x="1674" y="819"/>
                    <a:pt x="1674" y="819"/>
                  </a:cubicBezTo>
                  <a:cubicBezTo>
                    <a:pt x="1674" y="819"/>
                    <a:pt x="1694" y="824"/>
                    <a:pt x="1711" y="824"/>
                  </a:cubicBezTo>
                  <a:cubicBezTo>
                    <a:pt x="1741" y="824"/>
                    <a:pt x="1769" y="760"/>
                    <a:pt x="1790" y="739"/>
                  </a:cubicBezTo>
                  <a:cubicBezTo>
                    <a:pt x="1799" y="731"/>
                    <a:pt x="1810" y="714"/>
                    <a:pt x="1813" y="700"/>
                  </a:cubicBezTo>
                  <a:cubicBezTo>
                    <a:pt x="1817" y="684"/>
                    <a:pt x="1811" y="675"/>
                    <a:pt x="1819" y="660"/>
                  </a:cubicBezTo>
                  <a:cubicBezTo>
                    <a:pt x="1822" y="655"/>
                    <a:pt x="1828" y="643"/>
                    <a:pt x="1828" y="631"/>
                  </a:cubicBezTo>
                  <a:cubicBezTo>
                    <a:pt x="1828" y="618"/>
                    <a:pt x="1811" y="595"/>
                    <a:pt x="1799" y="595"/>
                  </a:cubicBezTo>
                  <a:cubicBezTo>
                    <a:pt x="1798" y="595"/>
                    <a:pt x="1796" y="596"/>
                    <a:pt x="1795" y="597"/>
                  </a:cubicBezTo>
                  <a:cubicBezTo>
                    <a:pt x="1787" y="603"/>
                    <a:pt x="1781" y="605"/>
                    <a:pt x="1775" y="605"/>
                  </a:cubicBezTo>
                  <a:cubicBezTo>
                    <a:pt x="1757" y="605"/>
                    <a:pt x="1748" y="583"/>
                    <a:pt x="1748" y="581"/>
                  </a:cubicBezTo>
                  <a:cubicBezTo>
                    <a:pt x="1748" y="566"/>
                    <a:pt x="1776" y="550"/>
                    <a:pt x="1787" y="539"/>
                  </a:cubicBezTo>
                  <a:cubicBezTo>
                    <a:pt x="1803" y="522"/>
                    <a:pt x="1825" y="495"/>
                    <a:pt x="1848" y="489"/>
                  </a:cubicBezTo>
                  <a:cubicBezTo>
                    <a:pt x="1868" y="483"/>
                    <a:pt x="1931" y="478"/>
                    <a:pt x="1948" y="478"/>
                  </a:cubicBezTo>
                  <a:cubicBezTo>
                    <a:pt x="1970" y="478"/>
                    <a:pt x="1980" y="489"/>
                    <a:pt x="1993" y="489"/>
                  </a:cubicBezTo>
                  <a:cubicBezTo>
                    <a:pt x="2000" y="489"/>
                    <a:pt x="2005" y="489"/>
                    <a:pt x="2022" y="489"/>
                  </a:cubicBezTo>
                  <a:cubicBezTo>
                    <a:pt x="2031" y="454"/>
                    <a:pt x="2046" y="433"/>
                    <a:pt x="2083" y="433"/>
                  </a:cubicBezTo>
                  <a:cubicBezTo>
                    <a:pt x="2089" y="433"/>
                    <a:pt x="2093" y="432"/>
                    <a:pt x="2100" y="432"/>
                  </a:cubicBezTo>
                  <a:cubicBezTo>
                    <a:pt x="2104" y="432"/>
                    <a:pt x="2108" y="432"/>
                    <a:pt x="2114" y="433"/>
                  </a:cubicBezTo>
                  <a:cubicBezTo>
                    <a:pt x="2109" y="437"/>
                    <a:pt x="2106" y="454"/>
                    <a:pt x="2115" y="454"/>
                  </a:cubicBezTo>
                  <a:cubicBezTo>
                    <a:pt x="2121" y="454"/>
                    <a:pt x="2135" y="445"/>
                    <a:pt x="2159" y="415"/>
                  </a:cubicBezTo>
                  <a:cubicBezTo>
                    <a:pt x="2160" y="415"/>
                    <a:pt x="2160" y="415"/>
                    <a:pt x="2160" y="415"/>
                  </a:cubicBezTo>
                  <a:cubicBezTo>
                    <a:pt x="2167" y="415"/>
                    <a:pt x="2191" y="426"/>
                    <a:pt x="2151" y="452"/>
                  </a:cubicBezTo>
                  <a:cubicBezTo>
                    <a:pt x="2137" y="461"/>
                    <a:pt x="2124" y="456"/>
                    <a:pt x="2114" y="470"/>
                  </a:cubicBezTo>
                  <a:cubicBezTo>
                    <a:pt x="2103" y="486"/>
                    <a:pt x="2093" y="506"/>
                    <a:pt x="2078" y="515"/>
                  </a:cubicBezTo>
                  <a:cubicBezTo>
                    <a:pt x="2064" y="522"/>
                    <a:pt x="2046" y="534"/>
                    <a:pt x="2046" y="557"/>
                  </a:cubicBezTo>
                  <a:cubicBezTo>
                    <a:pt x="2046" y="577"/>
                    <a:pt x="2052" y="641"/>
                    <a:pt x="2067" y="652"/>
                  </a:cubicBezTo>
                  <a:cubicBezTo>
                    <a:pt x="2078" y="636"/>
                    <a:pt x="2085" y="607"/>
                    <a:pt x="2107" y="602"/>
                  </a:cubicBezTo>
                  <a:cubicBezTo>
                    <a:pt x="2104" y="587"/>
                    <a:pt x="2128" y="584"/>
                    <a:pt x="2128" y="573"/>
                  </a:cubicBezTo>
                  <a:cubicBezTo>
                    <a:pt x="2128" y="556"/>
                    <a:pt x="2146" y="551"/>
                    <a:pt x="2146" y="541"/>
                  </a:cubicBezTo>
                  <a:cubicBezTo>
                    <a:pt x="2146" y="535"/>
                    <a:pt x="2141" y="529"/>
                    <a:pt x="2146" y="518"/>
                  </a:cubicBezTo>
                  <a:cubicBezTo>
                    <a:pt x="2167" y="474"/>
                    <a:pt x="2186" y="462"/>
                    <a:pt x="2203" y="462"/>
                  </a:cubicBezTo>
                  <a:cubicBezTo>
                    <a:pt x="2221" y="462"/>
                    <a:pt x="2236" y="475"/>
                    <a:pt x="2244" y="475"/>
                  </a:cubicBezTo>
                  <a:cubicBezTo>
                    <a:pt x="2291" y="475"/>
                    <a:pt x="2324" y="415"/>
                    <a:pt x="2365" y="415"/>
                  </a:cubicBezTo>
                  <a:cubicBezTo>
                    <a:pt x="2444" y="413"/>
                    <a:pt x="2381" y="384"/>
                    <a:pt x="2381" y="375"/>
                  </a:cubicBezTo>
                  <a:cubicBezTo>
                    <a:pt x="2381" y="352"/>
                    <a:pt x="2412" y="356"/>
                    <a:pt x="2418" y="343"/>
                  </a:cubicBezTo>
                  <a:cubicBezTo>
                    <a:pt x="2421" y="338"/>
                    <a:pt x="2415" y="325"/>
                    <a:pt x="2426" y="325"/>
                  </a:cubicBezTo>
                  <a:cubicBezTo>
                    <a:pt x="2459" y="325"/>
                    <a:pt x="2487" y="370"/>
                    <a:pt x="2510" y="370"/>
                  </a:cubicBezTo>
                  <a:cubicBezTo>
                    <a:pt x="2521" y="370"/>
                    <a:pt x="2523" y="350"/>
                    <a:pt x="2529" y="343"/>
                  </a:cubicBezTo>
                  <a:cubicBezTo>
                    <a:pt x="2538" y="333"/>
                    <a:pt x="2546" y="334"/>
                    <a:pt x="2561" y="329"/>
                  </a:cubicBezTo>
                  <a:cubicBezTo>
                    <a:pt x="2542" y="304"/>
                    <a:pt x="2480" y="290"/>
                    <a:pt x="2450" y="272"/>
                  </a:cubicBezTo>
                  <a:cubicBezTo>
                    <a:pt x="2408" y="248"/>
                    <a:pt x="2353" y="222"/>
                    <a:pt x="2291" y="222"/>
                  </a:cubicBezTo>
                  <a:cubicBezTo>
                    <a:pt x="2274" y="222"/>
                    <a:pt x="2263" y="225"/>
                    <a:pt x="2265" y="233"/>
                  </a:cubicBezTo>
                  <a:cubicBezTo>
                    <a:pt x="2270" y="250"/>
                    <a:pt x="2269" y="255"/>
                    <a:pt x="2266" y="255"/>
                  </a:cubicBezTo>
                  <a:cubicBezTo>
                    <a:pt x="2262" y="255"/>
                    <a:pt x="2255" y="250"/>
                    <a:pt x="2248" y="244"/>
                  </a:cubicBezTo>
                  <a:cubicBezTo>
                    <a:pt x="2241" y="238"/>
                    <a:pt x="2234" y="233"/>
                    <a:pt x="2231" y="233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109" y="230"/>
                    <a:pt x="2109" y="230"/>
                    <a:pt x="2109" y="230"/>
                  </a:cubicBezTo>
                  <a:cubicBezTo>
                    <a:pt x="2102" y="202"/>
                    <a:pt x="2084" y="193"/>
                    <a:pt x="2048" y="193"/>
                  </a:cubicBezTo>
                  <a:cubicBezTo>
                    <a:pt x="2037" y="193"/>
                    <a:pt x="2022" y="196"/>
                    <a:pt x="2009" y="196"/>
                  </a:cubicBezTo>
                  <a:cubicBezTo>
                    <a:pt x="2000" y="196"/>
                    <a:pt x="1992" y="194"/>
                    <a:pt x="1988" y="190"/>
                  </a:cubicBezTo>
                  <a:cubicBezTo>
                    <a:pt x="1977" y="181"/>
                    <a:pt x="1977" y="169"/>
                    <a:pt x="1961" y="164"/>
                  </a:cubicBezTo>
                  <a:cubicBezTo>
                    <a:pt x="1929" y="153"/>
                    <a:pt x="1894" y="145"/>
                    <a:pt x="1853" y="145"/>
                  </a:cubicBezTo>
                  <a:cubicBezTo>
                    <a:pt x="1812" y="145"/>
                    <a:pt x="1806" y="167"/>
                    <a:pt x="1803" y="188"/>
                  </a:cubicBezTo>
                  <a:cubicBezTo>
                    <a:pt x="1764" y="188"/>
                    <a:pt x="1745" y="188"/>
                    <a:pt x="1718" y="188"/>
                  </a:cubicBezTo>
                  <a:cubicBezTo>
                    <a:pt x="1704" y="188"/>
                    <a:pt x="1702" y="176"/>
                    <a:pt x="1684" y="174"/>
                  </a:cubicBezTo>
                  <a:cubicBezTo>
                    <a:pt x="1683" y="182"/>
                    <a:pt x="1679" y="198"/>
                    <a:pt x="1671" y="198"/>
                  </a:cubicBezTo>
                  <a:cubicBezTo>
                    <a:pt x="1649" y="198"/>
                    <a:pt x="1639" y="171"/>
                    <a:pt x="1639" y="156"/>
                  </a:cubicBezTo>
                  <a:cubicBezTo>
                    <a:pt x="1639" y="152"/>
                    <a:pt x="1682" y="125"/>
                    <a:pt x="1573" y="116"/>
                  </a:cubicBezTo>
                  <a:cubicBezTo>
                    <a:pt x="1572" y="116"/>
                    <a:pt x="1571" y="116"/>
                    <a:pt x="1570" y="116"/>
                  </a:cubicBezTo>
                  <a:cubicBezTo>
                    <a:pt x="1558" y="116"/>
                    <a:pt x="1552" y="122"/>
                    <a:pt x="1552" y="137"/>
                  </a:cubicBezTo>
                  <a:cubicBezTo>
                    <a:pt x="1494" y="137"/>
                    <a:pt x="1494" y="137"/>
                    <a:pt x="1494" y="137"/>
                  </a:cubicBezTo>
                  <a:cubicBezTo>
                    <a:pt x="1477" y="133"/>
                    <a:pt x="1385" y="122"/>
                    <a:pt x="1374" y="103"/>
                  </a:cubicBezTo>
                  <a:cubicBezTo>
                    <a:pt x="1343" y="128"/>
                    <a:pt x="1329" y="135"/>
                    <a:pt x="1323" y="135"/>
                  </a:cubicBezTo>
                  <a:cubicBezTo>
                    <a:pt x="1315" y="135"/>
                    <a:pt x="1320" y="124"/>
                    <a:pt x="1320" y="124"/>
                  </a:cubicBezTo>
                  <a:cubicBezTo>
                    <a:pt x="1336" y="104"/>
                    <a:pt x="1496" y="61"/>
                    <a:pt x="1365" y="29"/>
                  </a:cubicBezTo>
                  <a:cubicBezTo>
                    <a:pt x="1309" y="29"/>
                    <a:pt x="1309" y="29"/>
                    <a:pt x="1309" y="29"/>
                  </a:cubicBezTo>
                  <a:cubicBezTo>
                    <a:pt x="1304" y="14"/>
                    <a:pt x="1292" y="0"/>
                    <a:pt x="12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2" name="Freeform 95"/>
            <p:cNvSpPr>
              <a:spLocks/>
            </p:cNvSpPr>
            <p:nvPr/>
          </p:nvSpPr>
          <p:spPr bwMode="auto">
            <a:xfrm>
              <a:off x="6051" y="953"/>
              <a:ext cx="2179" cy="1374"/>
            </a:xfrm>
            <a:custGeom>
              <a:avLst/>
              <a:gdLst>
                <a:gd name="T0" fmla="*/ 668 w 922"/>
                <a:gd name="T1" fmla="*/ 71 h 581"/>
                <a:gd name="T2" fmla="*/ 655 w 922"/>
                <a:gd name="T3" fmla="*/ 68 h 581"/>
                <a:gd name="T4" fmla="*/ 631 w 922"/>
                <a:gd name="T5" fmla="*/ 64 h 581"/>
                <a:gd name="T6" fmla="*/ 549 w 922"/>
                <a:gd name="T7" fmla="*/ 81 h 581"/>
                <a:gd name="T8" fmla="*/ 463 w 922"/>
                <a:gd name="T9" fmla="*/ 57 h 581"/>
                <a:gd name="T10" fmla="*/ 448 w 922"/>
                <a:gd name="T11" fmla="*/ 60 h 581"/>
                <a:gd name="T12" fmla="*/ 425 w 922"/>
                <a:gd name="T13" fmla="*/ 39 h 581"/>
                <a:gd name="T14" fmla="*/ 341 w 922"/>
                <a:gd name="T15" fmla="*/ 66 h 581"/>
                <a:gd name="T16" fmla="*/ 182 w 922"/>
                <a:gd name="T17" fmla="*/ 97 h 581"/>
                <a:gd name="T18" fmla="*/ 157 w 922"/>
                <a:gd name="T19" fmla="*/ 130 h 581"/>
                <a:gd name="T20" fmla="*/ 148 w 922"/>
                <a:gd name="T21" fmla="*/ 129 h 581"/>
                <a:gd name="T22" fmla="*/ 147 w 922"/>
                <a:gd name="T23" fmla="*/ 129 h 581"/>
                <a:gd name="T24" fmla="*/ 103 w 922"/>
                <a:gd name="T25" fmla="*/ 163 h 581"/>
                <a:gd name="T26" fmla="*/ 0 w 922"/>
                <a:gd name="T27" fmla="*/ 282 h 581"/>
                <a:gd name="T28" fmla="*/ 18 w 922"/>
                <a:gd name="T29" fmla="*/ 303 h 581"/>
                <a:gd name="T30" fmla="*/ 83 w 922"/>
                <a:gd name="T31" fmla="*/ 325 h 581"/>
                <a:gd name="T32" fmla="*/ 80 w 922"/>
                <a:gd name="T33" fmla="*/ 366 h 581"/>
                <a:gd name="T34" fmla="*/ 80 w 922"/>
                <a:gd name="T35" fmla="*/ 385 h 581"/>
                <a:gd name="T36" fmla="*/ 76 w 922"/>
                <a:gd name="T37" fmla="*/ 385 h 581"/>
                <a:gd name="T38" fmla="*/ 88 w 922"/>
                <a:gd name="T39" fmla="*/ 410 h 581"/>
                <a:gd name="T40" fmla="*/ 159 w 922"/>
                <a:gd name="T41" fmla="*/ 446 h 581"/>
                <a:gd name="T42" fmla="*/ 159 w 922"/>
                <a:gd name="T43" fmla="*/ 446 h 581"/>
                <a:gd name="T44" fmla="*/ 161 w 922"/>
                <a:gd name="T45" fmla="*/ 447 h 581"/>
                <a:gd name="T46" fmla="*/ 164 w 922"/>
                <a:gd name="T47" fmla="*/ 447 h 581"/>
                <a:gd name="T48" fmla="*/ 166 w 922"/>
                <a:gd name="T49" fmla="*/ 446 h 581"/>
                <a:gd name="T50" fmla="*/ 167 w 922"/>
                <a:gd name="T51" fmla="*/ 447 h 581"/>
                <a:gd name="T52" fmla="*/ 167 w 922"/>
                <a:gd name="T53" fmla="*/ 447 h 581"/>
                <a:gd name="T54" fmla="*/ 229 w 922"/>
                <a:gd name="T55" fmla="*/ 469 h 581"/>
                <a:gd name="T56" fmla="*/ 312 w 922"/>
                <a:gd name="T57" fmla="*/ 439 h 581"/>
                <a:gd name="T58" fmla="*/ 315 w 922"/>
                <a:gd name="T59" fmla="*/ 438 h 581"/>
                <a:gd name="T60" fmla="*/ 315 w 922"/>
                <a:gd name="T61" fmla="*/ 438 h 581"/>
                <a:gd name="T62" fmla="*/ 327 w 922"/>
                <a:gd name="T63" fmla="*/ 439 h 581"/>
                <a:gd name="T64" fmla="*/ 330 w 922"/>
                <a:gd name="T65" fmla="*/ 438 h 581"/>
                <a:gd name="T66" fmla="*/ 338 w 922"/>
                <a:gd name="T67" fmla="*/ 434 h 581"/>
                <a:gd name="T68" fmla="*/ 365 w 922"/>
                <a:gd name="T69" fmla="*/ 520 h 581"/>
                <a:gd name="T70" fmla="*/ 389 w 922"/>
                <a:gd name="T71" fmla="*/ 538 h 581"/>
                <a:gd name="T72" fmla="*/ 421 w 922"/>
                <a:gd name="T73" fmla="*/ 565 h 581"/>
                <a:gd name="T74" fmla="*/ 423 w 922"/>
                <a:gd name="T75" fmla="*/ 547 h 581"/>
                <a:gd name="T76" fmla="*/ 457 w 922"/>
                <a:gd name="T77" fmla="*/ 544 h 581"/>
                <a:gd name="T78" fmla="*/ 542 w 922"/>
                <a:gd name="T79" fmla="*/ 568 h 581"/>
                <a:gd name="T80" fmla="*/ 596 w 922"/>
                <a:gd name="T81" fmla="*/ 554 h 581"/>
                <a:gd name="T82" fmla="*/ 669 w 922"/>
                <a:gd name="T83" fmla="*/ 515 h 581"/>
                <a:gd name="T84" fmla="*/ 708 w 922"/>
                <a:gd name="T85" fmla="*/ 379 h 581"/>
                <a:gd name="T86" fmla="*/ 701 w 922"/>
                <a:gd name="T87" fmla="*/ 357 h 581"/>
                <a:gd name="T88" fmla="*/ 729 w 922"/>
                <a:gd name="T89" fmla="*/ 303 h 581"/>
                <a:gd name="T90" fmla="*/ 705 w 922"/>
                <a:gd name="T91" fmla="*/ 295 h 581"/>
                <a:gd name="T92" fmla="*/ 673 w 922"/>
                <a:gd name="T93" fmla="*/ 291 h 581"/>
                <a:gd name="T94" fmla="*/ 716 w 922"/>
                <a:gd name="T95" fmla="*/ 243 h 581"/>
                <a:gd name="T96" fmla="*/ 776 w 922"/>
                <a:gd name="T97" fmla="*/ 265 h 581"/>
                <a:gd name="T98" fmla="*/ 783 w 922"/>
                <a:gd name="T99" fmla="*/ 294 h 581"/>
                <a:gd name="T100" fmla="*/ 794 w 922"/>
                <a:gd name="T101" fmla="*/ 320 h 581"/>
                <a:gd name="T102" fmla="*/ 792 w 922"/>
                <a:gd name="T103" fmla="*/ 353 h 581"/>
                <a:gd name="T104" fmla="*/ 837 w 922"/>
                <a:gd name="T105" fmla="*/ 322 h 581"/>
                <a:gd name="T106" fmla="*/ 840 w 922"/>
                <a:gd name="T107" fmla="*/ 238 h 581"/>
                <a:gd name="T108" fmla="*/ 865 w 922"/>
                <a:gd name="T109" fmla="*/ 169 h 581"/>
                <a:gd name="T110" fmla="*/ 922 w 922"/>
                <a:gd name="T111" fmla="*/ 97 h 581"/>
                <a:gd name="T112" fmla="*/ 747 w 922"/>
                <a:gd name="T11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2" h="581">
                  <a:moveTo>
                    <a:pt x="747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8" y="0"/>
                    <a:pt x="717" y="7"/>
                    <a:pt x="709" y="17"/>
                  </a:cubicBezTo>
                  <a:cubicBezTo>
                    <a:pt x="692" y="38"/>
                    <a:pt x="691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8" y="71"/>
                    <a:pt x="668" y="71"/>
                    <a:pt x="668" y="71"/>
                  </a:cubicBezTo>
                  <a:cubicBezTo>
                    <a:pt x="664" y="71"/>
                    <a:pt x="660" y="70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55" y="68"/>
                    <a:pt x="655" y="68"/>
                    <a:pt x="655" y="68"/>
                  </a:cubicBezTo>
                  <a:cubicBezTo>
                    <a:pt x="647" y="65"/>
                    <a:pt x="639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31" y="64"/>
                    <a:pt x="631" y="64"/>
                    <a:pt x="631" y="64"/>
                  </a:cubicBezTo>
                  <a:cubicBezTo>
                    <a:pt x="614" y="64"/>
                    <a:pt x="597" y="70"/>
                    <a:pt x="582" y="75"/>
                  </a:cubicBezTo>
                  <a:cubicBezTo>
                    <a:pt x="570" y="78"/>
                    <a:pt x="559" y="81"/>
                    <a:pt x="549" y="81"/>
                  </a:cubicBezTo>
                  <a:cubicBezTo>
                    <a:pt x="549" y="81"/>
                    <a:pt x="549" y="81"/>
                    <a:pt x="549" y="81"/>
                  </a:cubicBezTo>
                  <a:cubicBezTo>
                    <a:pt x="515" y="81"/>
                    <a:pt x="506" y="55"/>
                    <a:pt x="473" y="55"/>
                  </a:cubicBezTo>
                  <a:cubicBezTo>
                    <a:pt x="473" y="55"/>
                    <a:pt x="473" y="55"/>
                    <a:pt x="473" y="55"/>
                  </a:cubicBezTo>
                  <a:cubicBezTo>
                    <a:pt x="470" y="55"/>
                    <a:pt x="466" y="56"/>
                    <a:pt x="463" y="57"/>
                  </a:cubicBezTo>
                  <a:cubicBezTo>
                    <a:pt x="458" y="58"/>
                    <a:pt x="453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8" y="60"/>
                    <a:pt x="448" y="60"/>
                    <a:pt x="448" y="60"/>
                  </a:cubicBezTo>
                  <a:cubicBezTo>
                    <a:pt x="440" y="60"/>
                    <a:pt x="432" y="56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6" y="40"/>
                  </a:cubicBezTo>
                  <a:cubicBezTo>
                    <a:pt x="426" y="40"/>
                    <a:pt x="426" y="40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2" y="31"/>
                    <a:pt x="390" y="26"/>
                    <a:pt x="381" y="26"/>
                  </a:cubicBezTo>
                  <a:cubicBezTo>
                    <a:pt x="364" y="26"/>
                    <a:pt x="370" y="66"/>
                    <a:pt x="341" y="66"/>
                  </a:cubicBezTo>
                  <a:cubicBezTo>
                    <a:pt x="319" y="66"/>
                    <a:pt x="297" y="50"/>
                    <a:pt x="283" y="50"/>
                  </a:cubicBezTo>
                  <a:cubicBezTo>
                    <a:pt x="274" y="50"/>
                    <a:pt x="265" y="61"/>
                    <a:pt x="262" y="63"/>
                  </a:cubicBezTo>
                  <a:cubicBezTo>
                    <a:pt x="236" y="78"/>
                    <a:pt x="204" y="79"/>
                    <a:pt x="183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7"/>
                    <a:pt x="182" y="97"/>
                    <a:pt x="182" y="97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175" y="105"/>
                    <a:pt x="188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5" y="130"/>
                    <a:pt x="152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7" y="129"/>
                    <a:pt x="133" y="141"/>
                    <a:pt x="124" y="151"/>
                  </a:cubicBezTo>
                  <a:cubicBezTo>
                    <a:pt x="119" y="157"/>
                    <a:pt x="113" y="162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222"/>
                    <a:pt x="70" y="248"/>
                    <a:pt x="21" y="248"/>
                  </a:cubicBezTo>
                  <a:cubicBezTo>
                    <a:pt x="13" y="248"/>
                    <a:pt x="2" y="27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4" y="285"/>
                    <a:pt x="17" y="288"/>
                    <a:pt x="19" y="301"/>
                  </a:cubicBezTo>
                  <a:cubicBezTo>
                    <a:pt x="19" y="301"/>
                    <a:pt x="19" y="301"/>
                    <a:pt x="19" y="301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03"/>
                    <a:pt x="18" y="303"/>
                    <a:pt x="18" y="303"/>
                  </a:cubicBezTo>
                  <a:cubicBezTo>
                    <a:pt x="18" y="312"/>
                    <a:pt x="23" y="310"/>
                    <a:pt x="31" y="312"/>
                  </a:cubicBezTo>
                  <a:cubicBezTo>
                    <a:pt x="37" y="314"/>
                    <a:pt x="34" y="321"/>
                    <a:pt x="37" y="324"/>
                  </a:cubicBezTo>
                  <a:cubicBezTo>
                    <a:pt x="45" y="332"/>
                    <a:pt x="51" y="332"/>
                    <a:pt x="61" y="335"/>
                  </a:cubicBezTo>
                  <a:cubicBezTo>
                    <a:pt x="70" y="333"/>
                    <a:pt x="74" y="325"/>
                    <a:pt x="83" y="325"/>
                  </a:cubicBezTo>
                  <a:cubicBezTo>
                    <a:pt x="88" y="325"/>
                    <a:pt x="100" y="335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54"/>
                    <a:pt x="80" y="352"/>
                    <a:pt x="80" y="366"/>
                  </a:cubicBezTo>
                  <a:cubicBezTo>
                    <a:pt x="80" y="366"/>
                    <a:pt x="80" y="366"/>
                    <a:pt x="80" y="366"/>
                  </a:cubicBezTo>
                  <a:cubicBezTo>
                    <a:pt x="80" y="372"/>
                    <a:pt x="88" y="373"/>
                    <a:pt x="88" y="379"/>
                  </a:cubicBezTo>
                  <a:cubicBezTo>
                    <a:pt x="88" y="379"/>
                    <a:pt x="88" y="379"/>
                    <a:pt x="88" y="379"/>
                  </a:cubicBezTo>
                  <a:cubicBezTo>
                    <a:pt x="88" y="384"/>
                    <a:pt x="84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80" y="385"/>
                    <a:pt x="80" y="385"/>
                    <a:pt x="80" y="385"/>
                  </a:cubicBezTo>
                  <a:cubicBezTo>
                    <a:pt x="79" y="385"/>
                    <a:pt x="79" y="385"/>
                    <a:pt x="78" y="385"/>
                  </a:cubicBezTo>
                  <a:cubicBezTo>
                    <a:pt x="77" y="385"/>
                    <a:pt x="77" y="385"/>
                    <a:pt x="76" y="385"/>
                  </a:cubicBezTo>
                  <a:cubicBezTo>
                    <a:pt x="76" y="385"/>
                    <a:pt x="76" y="385"/>
                    <a:pt x="76" y="38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7" y="396"/>
                    <a:pt x="77" y="400"/>
                    <a:pt x="79" y="407"/>
                  </a:cubicBezTo>
                  <a:cubicBezTo>
                    <a:pt x="80" y="410"/>
                    <a:pt x="85" y="409"/>
                    <a:pt x="88" y="410"/>
                  </a:cubicBezTo>
                  <a:cubicBezTo>
                    <a:pt x="97" y="413"/>
                    <a:pt x="100" y="420"/>
                    <a:pt x="109" y="422"/>
                  </a:cubicBezTo>
                  <a:cubicBezTo>
                    <a:pt x="121" y="425"/>
                    <a:pt x="127" y="421"/>
                    <a:pt x="133" y="428"/>
                  </a:cubicBezTo>
                  <a:cubicBezTo>
                    <a:pt x="139" y="434"/>
                    <a:pt x="145" y="432"/>
                    <a:pt x="152" y="436"/>
                  </a:cubicBezTo>
                  <a:cubicBezTo>
                    <a:pt x="157" y="438"/>
                    <a:pt x="157" y="442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6"/>
                    <a:pt x="159" y="446"/>
                    <a:pt x="159" y="446"/>
                  </a:cubicBezTo>
                  <a:cubicBezTo>
                    <a:pt x="159" y="447"/>
                    <a:pt x="160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1" y="447"/>
                    <a:pt x="161" y="447"/>
                    <a:pt x="161" y="447"/>
                  </a:cubicBezTo>
                  <a:cubicBezTo>
                    <a:pt x="162" y="447"/>
                    <a:pt x="162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3" y="447"/>
                  </a:cubicBezTo>
                  <a:cubicBezTo>
                    <a:pt x="163" y="447"/>
                    <a:pt x="163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4" y="447"/>
                    <a:pt x="164" y="447"/>
                  </a:cubicBezTo>
                  <a:cubicBezTo>
                    <a:pt x="164" y="447"/>
                    <a:pt x="165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6" y="446"/>
                    <a:pt x="166" y="446"/>
                  </a:cubicBezTo>
                  <a:cubicBezTo>
                    <a:pt x="166" y="446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67" y="447"/>
                    <a:pt x="167" y="447"/>
                    <a:pt x="167" y="447"/>
                  </a:cubicBezTo>
                  <a:cubicBezTo>
                    <a:pt x="175" y="452"/>
                    <a:pt x="180" y="460"/>
                    <a:pt x="192" y="460"/>
                  </a:cubicBezTo>
                  <a:cubicBezTo>
                    <a:pt x="199" y="460"/>
                    <a:pt x="206" y="460"/>
                    <a:pt x="214" y="460"/>
                  </a:cubicBezTo>
                  <a:cubicBezTo>
                    <a:pt x="219" y="460"/>
                    <a:pt x="221" y="457"/>
                    <a:pt x="224" y="457"/>
                  </a:cubicBezTo>
                  <a:cubicBezTo>
                    <a:pt x="226" y="457"/>
                    <a:pt x="228" y="465"/>
                    <a:pt x="229" y="469"/>
                  </a:cubicBezTo>
                  <a:cubicBezTo>
                    <a:pt x="236" y="465"/>
                    <a:pt x="238" y="456"/>
                    <a:pt x="252" y="456"/>
                  </a:cubicBezTo>
                  <a:cubicBezTo>
                    <a:pt x="263" y="456"/>
                    <a:pt x="269" y="462"/>
                    <a:pt x="278" y="462"/>
                  </a:cubicBezTo>
                  <a:cubicBezTo>
                    <a:pt x="285" y="462"/>
                    <a:pt x="302" y="447"/>
                    <a:pt x="306" y="445"/>
                  </a:cubicBezTo>
                  <a:cubicBezTo>
                    <a:pt x="309" y="443"/>
                    <a:pt x="310" y="441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2" y="439"/>
                    <a:pt x="312" y="439"/>
                    <a:pt x="312" y="439"/>
                  </a:cubicBezTo>
                  <a:cubicBezTo>
                    <a:pt x="313" y="439"/>
                    <a:pt x="313" y="439"/>
                    <a:pt x="313" y="439"/>
                  </a:cubicBezTo>
                  <a:cubicBezTo>
                    <a:pt x="313" y="438"/>
                    <a:pt x="314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8"/>
                    <a:pt x="315" y="438"/>
                    <a:pt x="315" y="438"/>
                  </a:cubicBezTo>
                  <a:cubicBezTo>
                    <a:pt x="315" y="437"/>
                    <a:pt x="316" y="437"/>
                    <a:pt x="317" y="437"/>
                  </a:cubicBezTo>
                  <a:cubicBezTo>
                    <a:pt x="317" y="437"/>
                    <a:pt x="317" y="437"/>
                    <a:pt x="317" y="437"/>
                  </a:cubicBezTo>
                  <a:cubicBezTo>
                    <a:pt x="318" y="437"/>
                    <a:pt x="320" y="438"/>
                    <a:pt x="321" y="438"/>
                  </a:cubicBezTo>
                  <a:cubicBezTo>
                    <a:pt x="323" y="438"/>
                    <a:pt x="325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7" y="439"/>
                    <a:pt x="327" y="439"/>
                    <a:pt x="327" y="439"/>
                  </a:cubicBezTo>
                  <a:cubicBezTo>
                    <a:pt x="328" y="439"/>
                    <a:pt x="329" y="439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0" y="438"/>
                    <a:pt x="330" y="438"/>
                    <a:pt x="330" y="438"/>
                  </a:cubicBezTo>
                  <a:cubicBezTo>
                    <a:pt x="335" y="434"/>
                    <a:pt x="335" y="434"/>
                    <a:pt x="335" y="434"/>
                  </a:cubicBezTo>
                  <a:cubicBezTo>
                    <a:pt x="338" y="434"/>
                    <a:pt x="338" y="434"/>
                    <a:pt x="338" y="434"/>
                  </a:cubicBezTo>
                  <a:cubicBezTo>
                    <a:pt x="342" y="451"/>
                    <a:pt x="353" y="449"/>
                    <a:pt x="366" y="456"/>
                  </a:cubicBezTo>
                  <a:cubicBezTo>
                    <a:pt x="371" y="464"/>
                    <a:pt x="378" y="467"/>
                    <a:pt x="378" y="478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8" y="500"/>
                    <a:pt x="365" y="500"/>
                    <a:pt x="365" y="520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65" y="521"/>
                    <a:pt x="365" y="525"/>
                    <a:pt x="367" y="525"/>
                  </a:cubicBezTo>
                  <a:cubicBezTo>
                    <a:pt x="371" y="525"/>
                    <a:pt x="374" y="522"/>
                    <a:pt x="378" y="522"/>
                  </a:cubicBezTo>
                  <a:cubicBezTo>
                    <a:pt x="382" y="522"/>
                    <a:pt x="383" y="537"/>
                    <a:pt x="389" y="538"/>
                  </a:cubicBezTo>
                  <a:cubicBezTo>
                    <a:pt x="389" y="549"/>
                    <a:pt x="395" y="560"/>
                    <a:pt x="406" y="560"/>
                  </a:cubicBezTo>
                  <a:cubicBezTo>
                    <a:pt x="410" y="560"/>
                    <a:pt x="411" y="559"/>
                    <a:pt x="414" y="559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4"/>
                    <a:pt x="420" y="565"/>
                    <a:pt x="421" y="565"/>
                  </a:cubicBezTo>
                  <a:cubicBezTo>
                    <a:pt x="422" y="565"/>
                    <a:pt x="423" y="562"/>
                    <a:pt x="423" y="560"/>
                  </a:cubicBezTo>
                  <a:cubicBezTo>
                    <a:pt x="423" y="560"/>
                    <a:pt x="423" y="560"/>
                    <a:pt x="423" y="560"/>
                  </a:cubicBezTo>
                  <a:cubicBezTo>
                    <a:pt x="423" y="555"/>
                    <a:pt x="423" y="552"/>
                    <a:pt x="423" y="547"/>
                  </a:cubicBezTo>
                  <a:cubicBezTo>
                    <a:pt x="423" y="547"/>
                    <a:pt x="423" y="547"/>
                    <a:pt x="423" y="547"/>
                  </a:cubicBezTo>
                  <a:cubicBezTo>
                    <a:pt x="423" y="547"/>
                    <a:pt x="434" y="543"/>
                    <a:pt x="437" y="543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54" y="543"/>
                    <a:pt x="454" y="543"/>
                    <a:pt x="454" y="543"/>
                  </a:cubicBezTo>
                  <a:cubicBezTo>
                    <a:pt x="455" y="544"/>
                    <a:pt x="457" y="544"/>
                    <a:pt x="457" y="544"/>
                  </a:cubicBezTo>
                  <a:cubicBezTo>
                    <a:pt x="464" y="544"/>
                    <a:pt x="469" y="536"/>
                    <a:pt x="476" y="536"/>
                  </a:cubicBezTo>
                  <a:cubicBezTo>
                    <a:pt x="484" y="536"/>
                    <a:pt x="489" y="542"/>
                    <a:pt x="498" y="542"/>
                  </a:cubicBezTo>
                  <a:cubicBezTo>
                    <a:pt x="498" y="556"/>
                    <a:pt x="509" y="560"/>
                    <a:pt x="517" y="562"/>
                  </a:cubicBezTo>
                  <a:cubicBezTo>
                    <a:pt x="526" y="567"/>
                    <a:pt x="532" y="564"/>
                    <a:pt x="542" y="568"/>
                  </a:cubicBezTo>
                  <a:cubicBezTo>
                    <a:pt x="542" y="571"/>
                    <a:pt x="540" y="581"/>
                    <a:pt x="545" y="581"/>
                  </a:cubicBezTo>
                  <a:cubicBezTo>
                    <a:pt x="551" y="581"/>
                    <a:pt x="547" y="575"/>
                    <a:pt x="552" y="570"/>
                  </a:cubicBezTo>
                  <a:cubicBezTo>
                    <a:pt x="555" y="567"/>
                    <a:pt x="566" y="565"/>
                    <a:pt x="570" y="563"/>
                  </a:cubicBezTo>
                  <a:cubicBezTo>
                    <a:pt x="580" y="558"/>
                    <a:pt x="590" y="560"/>
                    <a:pt x="596" y="554"/>
                  </a:cubicBezTo>
                  <a:cubicBezTo>
                    <a:pt x="596" y="554"/>
                    <a:pt x="602" y="544"/>
                    <a:pt x="603" y="544"/>
                  </a:cubicBezTo>
                  <a:cubicBezTo>
                    <a:pt x="608" y="544"/>
                    <a:pt x="611" y="548"/>
                    <a:pt x="616" y="548"/>
                  </a:cubicBezTo>
                  <a:cubicBezTo>
                    <a:pt x="640" y="548"/>
                    <a:pt x="646" y="533"/>
                    <a:pt x="661" y="525"/>
                  </a:cubicBezTo>
                  <a:cubicBezTo>
                    <a:pt x="665" y="523"/>
                    <a:pt x="668" y="521"/>
                    <a:pt x="669" y="515"/>
                  </a:cubicBezTo>
                  <a:cubicBezTo>
                    <a:pt x="681" y="515"/>
                    <a:pt x="685" y="496"/>
                    <a:pt x="690" y="486"/>
                  </a:cubicBezTo>
                  <a:cubicBezTo>
                    <a:pt x="693" y="480"/>
                    <a:pt x="707" y="458"/>
                    <a:pt x="715" y="457"/>
                  </a:cubicBezTo>
                  <a:cubicBezTo>
                    <a:pt x="715" y="445"/>
                    <a:pt x="723" y="440"/>
                    <a:pt x="723" y="425"/>
                  </a:cubicBezTo>
                  <a:cubicBezTo>
                    <a:pt x="723" y="402"/>
                    <a:pt x="718" y="394"/>
                    <a:pt x="708" y="379"/>
                  </a:cubicBezTo>
                  <a:cubicBezTo>
                    <a:pt x="707" y="377"/>
                    <a:pt x="707" y="370"/>
                    <a:pt x="702" y="368"/>
                  </a:cubicBezTo>
                  <a:cubicBezTo>
                    <a:pt x="703" y="367"/>
                    <a:pt x="703" y="367"/>
                    <a:pt x="703" y="367"/>
                  </a:cubicBezTo>
                  <a:cubicBezTo>
                    <a:pt x="701" y="367"/>
                    <a:pt x="701" y="367"/>
                    <a:pt x="701" y="367"/>
                  </a:cubicBezTo>
                  <a:cubicBezTo>
                    <a:pt x="701" y="367"/>
                    <a:pt x="701" y="359"/>
                    <a:pt x="701" y="357"/>
                  </a:cubicBezTo>
                  <a:cubicBezTo>
                    <a:pt x="697" y="357"/>
                    <a:pt x="687" y="351"/>
                    <a:pt x="687" y="344"/>
                  </a:cubicBezTo>
                  <a:cubicBezTo>
                    <a:pt x="687" y="338"/>
                    <a:pt x="696" y="337"/>
                    <a:pt x="698" y="331"/>
                  </a:cubicBezTo>
                  <a:cubicBezTo>
                    <a:pt x="703" y="316"/>
                    <a:pt x="725" y="316"/>
                    <a:pt x="736" y="306"/>
                  </a:cubicBezTo>
                  <a:cubicBezTo>
                    <a:pt x="734" y="303"/>
                    <a:pt x="732" y="303"/>
                    <a:pt x="729" y="303"/>
                  </a:cubicBezTo>
                  <a:cubicBezTo>
                    <a:pt x="728" y="303"/>
                    <a:pt x="728" y="303"/>
                    <a:pt x="727" y="303"/>
                  </a:cubicBezTo>
                  <a:cubicBezTo>
                    <a:pt x="726" y="303"/>
                    <a:pt x="725" y="303"/>
                    <a:pt x="724" y="303"/>
                  </a:cubicBezTo>
                  <a:cubicBezTo>
                    <a:pt x="722" y="303"/>
                    <a:pt x="719" y="303"/>
                    <a:pt x="716" y="301"/>
                  </a:cubicBezTo>
                  <a:cubicBezTo>
                    <a:pt x="713" y="299"/>
                    <a:pt x="711" y="295"/>
                    <a:pt x="705" y="295"/>
                  </a:cubicBezTo>
                  <a:cubicBezTo>
                    <a:pt x="700" y="295"/>
                    <a:pt x="700" y="306"/>
                    <a:pt x="697" y="306"/>
                  </a:cubicBezTo>
                  <a:cubicBezTo>
                    <a:pt x="695" y="306"/>
                    <a:pt x="692" y="307"/>
                    <a:pt x="690" y="307"/>
                  </a:cubicBezTo>
                  <a:cubicBezTo>
                    <a:pt x="688" y="307"/>
                    <a:pt x="686" y="307"/>
                    <a:pt x="684" y="305"/>
                  </a:cubicBezTo>
                  <a:cubicBezTo>
                    <a:pt x="677" y="301"/>
                    <a:pt x="679" y="296"/>
                    <a:pt x="673" y="291"/>
                  </a:cubicBezTo>
                  <a:cubicBezTo>
                    <a:pt x="671" y="289"/>
                    <a:pt x="662" y="287"/>
                    <a:pt x="662" y="282"/>
                  </a:cubicBezTo>
                  <a:cubicBezTo>
                    <a:pt x="662" y="271"/>
                    <a:pt x="677" y="275"/>
                    <a:pt x="685" y="269"/>
                  </a:cubicBezTo>
                  <a:cubicBezTo>
                    <a:pt x="691" y="265"/>
                    <a:pt x="703" y="257"/>
                    <a:pt x="707" y="250"/>
                  </a:cubicBezTo>
                  <a:cubicBezTo>
                    <a:pt x="708" y="248"/>
                    <a:pt x="711" y="243"/>
                    <a:pt x="716" y="243"/>
                  </a:cubicBezTo>
                  <a:cubicBezTo>
                    <a:pt x="720" y="243"/>
                    <a:pt x="726" y="250"/>
                    <a:pt x="726" y="253"/>
                  </a:cubicBezTo>
                  <a:cubicBezTo>
                    <a:pt x="726" y="262"/>
                    <a:pt x="716" y="265"/>
                    <a:pt x="716" y="275"/>
                  </a:cubicBezTo>
                  <a:cubicBezTo>
                    <a:pt x="731" y="275"/>
                    <a:pt x="743" y="259"/>
                    <a:pt x="760" y="259"/>
                  </a:cubicBezTo>
                  <a:cubicBezTo>
                    <a:pt x="766" y="259"/>
                    <a:pt x="769" y="265"/>
                    <a:pt x="776" y="265"/>
                  </a:cubicBezTo>
                  <a:cubicBezTo>
                    <a:pt x="774" y="270"/>
                    <a:pt x="776" y="270"/>
                    <a:pt x="776" y="276"/>
                  </a:cubicBezTo>
                  <a:cubicBezTo>
                    <a:pt x="776" y="282"/>
                    <a:pt x="771" y="281"/>
                    <a:pt x="771" y="287"/>
                  </a:cubicBezTo>
                  <a:cubicBezTo>
                    <a:pt x="771" y="290"/>
                    <a:pt x="772" y="296"/>
                    <a:pt x="776" y="296"/>
                  </a:cubicBezTo>
                  <a:cubicBezTo>
                    <a:pt x="778" y="296"/>
                    <a:pt x="780" y="294"/>
                    <a:pt x="783" y="294"/>
                  </a:cubicBezTo>
                  <a:cubicBezTo>
                    <a:pt x="790" y="294"/>
                    <a:pt x="798" y="298"/>
                    <a:pt x="798" y="304"/>
                  </a:cubicBezTo>
                  <a:cubicBezTo>
                    <a:pt x="798" y="308"/>
                    <a:pt x="793" y="311"/>
                    <a:pt x="789" y="311"/>
                  </a:cubicBezTo>
                  <a:cubicBezTo>
                    <a:pt x="789" y="316"/>
                    <a:pt x="789" y="316"/>
                    <a:pt x="789" y="316"/>
                  </a:cubicBezTo>
                  <a:cubicBezTo>
                    <a:pt x="790" y="317"/>
                    <a:pt x="791" y="320"/>
                    <a:pt x="794" y="320"/>
                  </a:cubicBezTo>
                  <a:cubicBezTo>
                    <a:pt x="794" y="323"/>
                    <a:pt x="797" y="326"/>
                    <a:pt x="797" y="329"/>
                  </a:cubicBezTo>
                  <a:cubicBezTo>
                    <a:pt x="797" y="331"/>
                    <a:pt x="792" y="338"/>
                    <a:pt x="792" y="341"/>
                  </a:cubicBezTo>
                  <a:cubicBezTo>
                    <a:pt x="792" y="343"/>
                    <a:pt x="792" y="346"/>
                    <a:pt x="795" y="347"/>
                  </a:cubicBezTo>
                  <a:cubicBezTo>
                    <a:pt x="794" y="349"/>
                    <a:pt x="792" y="351"/>
                    <a:pt x="792" y="353"/>
                  </a:cubicBezTo>
                  <a:cubicBezTo>
                    <a:pt x="800" y="353"/>
                    <a:pt x="800" y="353"/>
                    <a:pt x="800" y="353"/>
                  </a:cubicBezTo>
                  <a:cubicBezTo>
                    <a:pt x="803" y="350"/>
                    <a:pt x="804" y="350"/>
                    <a:pt x="810" y="349"/>
                  </a:cubicBezTo>
                  <a:cubicBezTo>
                    <a:pt x="810" y="344"/>
                    <a:pt x="823" y="343"/>
                    <a:pt x="827" y="342"/>
                  </a:cubicBezTo>
                  <a:cubicBezTo>
                    <a:pt x="834" y="340"/>
                    <a:pt x="837" y="334"/>
                    <a:pt x="837" y="322"/>
                  </a:cubicBezTo>
                  <a:cubicBezTo>
                    <a:pt x="837" y="302"/>
                    <a:pt x="829" y="289"/>
                    <a:pt x="818" y="278"/>
                  </a:cubicBezTo>
                  <a:cubicBezTo>
                    <a:pt x="813" y="273"/>
                    <a:pt x="808" y="268"/>
                    <a:pt x="809" y="259"/>
                  </a:cubicBezTo>
                  <a:cubicBezTo>
                    <a:pt x="815" y="259"/>
                    <a:pt x="820" y="256"/>
                    <a:pt x="825" y="252"/>
                  </a:cubicBezTo>
                  <a:cubicBezTo>
                    <a:pt x="828" y="248"/>
                    <a:pt x="838" y="243"/>
                    <a:pt x="840" y="238"/>
                  </a:cubicBezTo>
                  <a:cubicBezTo>
                    <a:pt x="847" y="224"/>
                    <a:pt x="851" y="216"/>
                    <a:pt x="864" y="206"/>
                  </a:cubicBezTo>
                  <a:cubicBezTo>
                    <a:pt x="864" y="206"/>
                    <a:pt x="873" y="195"/>
                    <a:pt x="873" y="184"/>
                  </a:cubicBezTo>
                  <a:cubicBezTo>
                    <a:pt x="873" y="179"/>
                    <a:pt x="872" y="175"/>
                    <a:pt x="866" y="171"/>
                  </a:cubicBezTo>
                  <a:cubicBezTo>
                    <a:pt x="865" y="171"/>
                    <a:pt x="865" y="170"/>
                    <a:pt x="865" y="169"/>
                  </a:cubicBezTo>
                  <a:cubicBezTo>
                    <a:pt x="865" y="166"/>
                    <a:pt x="882" y="164"/>
                    <a:pt x="893" y="158"/>
                  </a:cubicBezTo>
                  <a:cubicBezTo>
                    <a:pt x="906" y="150"/>
                    <a:pt x="910" y="122"/>
                    <a:pt x="922" y="111"/>
                  </a:cubicBezTo>
                  <a:cubicBezTo>
                    <a:pt x="922" y="111"/>
                    <a:pt x="922" y="111"/>
                    <a:pt x="922" y="111"/>
                  </a:cubicBezTo>
                  <a:cubicBezTo>
                    <a:pt x="922" y="97"/>
                    <a:pt x="922" y="97"/>
                    <a:pt x="922" y="97"/>
                  </a:cubicBezTo>
                  <a:cubicBezTo>
                    <a:pt x="900" y="97"/>
                    <a:pt x="897" y="113"/>
                    <a:pt x="879" y="113"/>
                  </a:cubicBezTo>
                  <a:cubicBezTo>
                    <a:pt x="864" y="113"/>
                    <a:pt x="857" y="94"/>
                    <a:pt x="850" y="87"/>
                  </a:cubicBezTo>
                  <a:cubicBezTo>
                    <a:pt x="841" y="78"/>
                    <a:pt x="818" y="77"/>
                    <a:pt x="811" y="66"/>
                  </a:cubicBezTo>
                  <a:cubicBezTo>
                    <a:pt x="793" y="37"/>
                    <a:pt x="794" y="0"/>
                    <a:pt x="7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9781" y="-76"/>
              <a:ext cx="125" cy="54"/>
            </a:xfrm>
            <a:custGeom>
              <a:avLst/>
              <a:gdLst>
                <a:gd name="T0" fmla="*/ 25 w 53"/>
                <a:gd name="T1" fmla="*/ 0 h 23"/>
                <a:gd name="T2" fmla="*/ 0 w 53"/>
                <a:gd name="T3" fmla="*/ 18 h 23"/>
                <a:gd name="T4" fmla="*/ 5 w 53"/>
                <a:gd name="T5" fmla="*/ 23 h 23"/>
                <a:gd name="T6" fmla="*/ 53 w 53"/>
                <a:gd name="T7" fmla="*/ 13 h 23"/>
                <a:gd name="T8" fmla="*/ 25 w 5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3">
                  <a:moveTo>
                    <a:pt x="25" y="0"/>
                  </a:moveTo>
                  <a:cubicBezTo>
                    <a:pt x="16" y="0"/>
                    <a:pt x="0" y="10"/>
                    <a:pt x="0" y="18"/>
                  </a:cubicBezTo>
                  <a:cubicBezTo>
                    <a:pt x="0" y="20"/>
                    <a:pt x="2" y="23"/>
                    <a:pt x="5" y="23"/>
                  </a:cubicBezTo>
                  <a:cubicBezTo>
                    <a:pt x="11" y="23"/>
                    <a:pt x="53" y="20"/>
                    <a:pt x="53" y="13"/>
                  </a:cubicBezTo>
                  <a:cubicBezTo>
                    <a:pt x="53" y="5"/>
                    <a:pt x="33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9403" y="28"/>
              <a:ext cx="49" cy="28"/>
            </a:xfrm>
            <a:custGeom>
              <a:avLst/>
              <a:gdLst>
                <a:gd name="T0" fmla="*/ 17 w 21"/>
                <a:gd name="T1" fmla="*/ 0 h 12"/>
                <a:gd name="T2" fmla="*/ 0 w 21"/>
                <a:gd name="T3" fmla="*/ 0 h 12"/>
                <a:gd name="T4" fmla="*/ 16 w 21"/>
                <a:gd name="T5" fmla="*/ 12 h 12"/>
                <a:gd name="T6" fmla="*/ 21 w 21"/>
                <a:gd name="T7" fmla="*/ 6 h 12"/>
                <a:gd name="T8" fmla="*/ 17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8" y="12"/>
                    <a:pt x="16" y="12"/>
                  </a:cubicBezTo>
                  <a:cubicBezTo>
                    <a:pt x="18" y="12"/>
                    <a:pt x="21" y="9"/>
                    <a:pt x="21" y="6"/>
                  </a:cubicBezTo>
                  <a:cubicBezTo>
                    <a:pt x="21" y="3"/>
                    <a:pt x="18" y="2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8242" y="-369"/>
              <a:ext cx="22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8 h 12"/>
                <a:gd name="T4" fmla="*/ 4 w 9"/>
                <a:gd name="T5" fmla="*/ 12 h 12"/>
                <a:gd name="T6" fmla="*/ 9 w 9"/>
                <a:gd name="T7" fmla="*/ 5 h 12"/>
                <a:gd name="T8" fmla="*/ 9 w 9"/>
                <a:gd name="T9" fmla="*/ 5 h 12"/>
                <a:gd name="T10" fmla="*/ 9 w 9"/>
                <a:gd name="T11" fmla="*/ 5 h 12"/>
                <a:gd name="T12" fmla="*/ 9 w 9"/>
                <a:gd name="T13" fmla="*/ 4 h 12"/>
                <a:gd name="T14" fmla="*/ 8 w 9"/>
                <a:gd name="T15" fmla="*/ 4 h 12"/>
                <a:gd name="T16" fmla="*/ 4 w 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3"/>
                    <a:pt x="0" y="5"/>
                    <a:pt x="0" y="8"/>
                  </a:cubicBezTo>
                  <a:cubicBezTo>
                    <a:pt x="0" y="11"/>
                    <a:pt x="2" y="12"/>
                    <a:pt x="4" y="12"/>
                  </a:cubicBezTo>
                  <a:cubicBezTo>
                    <a:pt x="8" y="12"/>
                    <a:pt x="9" y="8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6" name="Freeform 99"/>
            <p:cNvSpPr>
              <a:spLocks noEditPoints="1"/>
            </p:cNvSpPr>
            <p:nvPr/>
          </p:nvSpPr>
          <p:spPr bwMode="auto">
            <a:xfrm>
              <a:off x="7403" y="-277"/>
              <a:ext cx="57" cy="33"/>
            </a:xfrm>
            <a:custGeom>
              <a:avLst/>
              <a:gdLst>
                <a:gd name="T0" fmla="*/ 24 w 24"/>
                <a:gd name="T1" fmla="*/ 10 h 14"/>
                <a:gd name="T2" fmla="*/ 23 w 24"/>
                <a:gd name="T3" fmla="*/ 11 h 14"/>
                <a:gd name="T4" fmla="*/ 20 w 24"/>
                <a:gd name="T5" fmla="*/ 14 h 14"/>
                <a:gd name="T6" fmla="*/ 24 w 24"/>
                <a:gd name="T7" fmla="*/ 10 h 14"/>
                <a:gd name="T8" fmla="*/ 12 w 24"/>
                <a:gd name="T9" fmla="*/ 0 h 14"/>
                <a:gd name="T10" fmla="*/ 0 w 24"/>
                <a:gd name="T11" fmla="*/ 8 h 14"/>
                <a:gd name="T12" fmla="*/ 12 w 24"/>
                <a:gd name="T13" fmla="*/ 14 h 14"/>
                <a:gd name="T14" fmla="*/ 23 w 24"/>
                <a:gd name="T15" fmla="*/ 11 h 14"/>
                <a:gd name="T16" fmla="*/ 24 w 24"/>
                <a:gd name="T17" fmla="*/ 8 h 14"/>
                <a:gd name="T18" fmla="*/ 12 w 2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4">
                  <a:moveTo>
                    <a:pt x="24" y="10"/>
                  </a:moveTo>
                  <a:cubicBezTo>
                    <a:pt x="24" y="10"/>
                    <a:pt x="23" y="11"/>
                    <a:pt x="23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2"/>
                    <a:pt x="6" y="14"/>
                    <a:pt x="12" y="14"/>
                  </a:cubicBezTo>
                  <a:cubicBezTo>
                    <a:pt x="16" y="14"/>
                    <a:pt x="19" y="13"/>
                    <a:pt x="23" y="11"/>
                  </a:cubicBezTo>
                  <a:cubicBezTo>
                    <a:pt x="23" y="10"/>
                    <a:pt x="24" y="9"/>
                    <a:pt x="24" y="8"/>
                  </a:cubicBezTo>
                  <a:cubicBezTo>
                    <a:pt x="24" y="1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6964" y="-639"/>
              <a:ext cx="215" cy="121"/>
            </a:xfrm>
            <a:custGeom>
              <a:avLst/>
              <a:gdLst>
                <a:gd name="T0" fmla="*/ 54 w 91"/>
                <a:gd name="T1" fmla="*/ 0 h 51"/>
                <a:gd name="T2" fmla="*/ 47 w 91"/>
                <a:gd name="T3" fmla="*/ 0 h 51"/>
                <a:gd name="T4" fmla="*/ 9 w 91"/>
                <a:gd name="T5" fmla="*/ 31 h 51"/>
                <a:gd name="T6" fmla="*/ 0 w 91"/>
                <a:gd name="T7" fmla="*/ 43 h 51"/>
                <a:gd name="T8" fmla="*/ 8 w 91"/>
                <a:gd name="T9" fmla="*/ 51 h 51"/>
                <a:gd name="T10" fmla="*/ 36 w 91"/>
                <a:gd name="T11" fmla="*/ 43 h 51"/>
                <a:gd name="T12" fmla="*/ 54 w 91"/>
                <a:gd name="T13" fmla="*/ 40 h 51"/>
                <a:gd name="T14" fmla="*/ 61 w 91"/>
                <a:gd name="T15" fmla="*/ 41 h 51"/>
                <a:gd name="T16" fmla="*/ 91 w 91"/>
                <a:gd name="T17" fmla="*/ 27 h 51"/>
                <a:gd name="T18" fmla="*/ 62 w 91"/>
                <a:gd name="T19" fmla="*/ 6 h 51"/>
                <a:gd name="T20" fmla="*/ 53 w 91"/>
                <a:gd name="T21" fmla="*/ 11 h 51"/>
                <a:gd name="T22" fmla="*/ 54 w 91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51">
                  <a:moveTo>
                    <a:pt x="54" y="0"/>
                  </a:moveTo>
                  <a:cubicBezTo>
                    <a:pt x="52" y="0"/>
                    <a:pt x="52" y="0"/>
                    <a:pt x="47" y="0"/>
                  </a:cubicBezTo>
                  <a:cubicBezTo>
                    <a:pt x="26" y="0"/>
                    <a:pt x="21" y="19"/>
                    <a:pt x="9" y="31"/>
                  </a:cubicBezTo>
                  <a:cubicBezTo>
                    <a:pt x="6" y="34"/>
                    <a:pt x="0" y="34"/>
                    <a:pt x="0" y="43"/>
                  </a:cubicBezTo>
                  <a:cubicBezTo>
                    <a:pt x="0" y="48"/>
                    <a:pt x="1" y="51"/>
                    <a:pt x="8" y="5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52" y="40"/>
                    <a:pt x="54" y="40"/>
                  </a:cubicBezTo>
                  <a:cubicBezTo>
                    <a:pt x="56" y="40"/>
                    <a:pt x="58" y="41"/>
                    <a:pt x="61" y="41"/>
                  </a:cubicBezTo>
                  <a:cubicBezTo>
                    <a:pt x="73" y="41"/>
                    <a:pt x="91" y="37"/>
                    <a:pt x="91" y="27"/>
                  </a:cubicBezTo>
                  <a:cubicBezTo>
                    <a:pt x="91" y="20"/>
                    <a:pt x="69" y="6"/>
                    <a:pt x="62" y="6"/>
                  </a:cubicBezTo>
                  <a:cubicBezTo>
                    <a:pt x="58" y="6"/>
                    <a:pt x="56" y="10"/>
                    <a:pt x="53" y="11"/>
                  </a:cubicBezTo>
                  <a:cubicBezTo>
                    <a:pt x="57" y="7"/>
                    <a:pt x="54" y="7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6661" y="-701"/>
              <a:ext cx="83" cy="45"/>
            </a:xfrm>
            <a:custGeom>
              <a:avLst/>
              <a:gdLst>
                <a:gd name="T0" fmla="*/ 14 w 35"/>
                <a:gd name="T1" fmla="*/ 0 h 19"/>
                <a:gd name="T2" fmla="*/ 0 w 35"/>
                <a:gd name="T3" fmla="*/ 5 h 19"/>
                <a:gd name="T4" fmla="*/ 11 w 35"/>
                <a:gd name="T5" fmla="*/ 19 h 19"/>
                <a:gd name="T6" fmla="*/ 35 w 35"/>
                <a:gd name="T7" fmla="*/ 8 h 19"/>
                <a:gd name="T8" fmla="*/ 14 w 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14" y="0"/>
                  </a:moveTo>
                  <a:cubicBezTo>
                    <a:pt x="11" y="0"/>
                    <a:pt x="0" y="0"/>
                    <a:pt x="0" y="5"/>
                  </a:cubicBezTo>
                  <a:cubicBezTo>
                    <a:pt x="0" y="10"/>
                    <a:pt x="7" y="19"/>
                    <a:pt x="11" y="19"/>
                  </a:cubicBezTo>
                  <a:cubicBezTo>
                    <a:pt x="17" y="19"/>
                    <a:pt x="34" y="18"/>
                    <a:pt x="35" y="8"/>
                  </a:cubicBezTo>
                  <a:cubicBezTo>
                    <a:pt x="32" y="7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6689" y="-793"/>
              <a:ext cx="296" cy="208"/>
            </a:xfrm>
            <a:custGeom>
              <a:avLst/>
              <a:gdLst>
                <a:gd name="T0" fmla="*/ 55 w 125"/>
                <a:gd name="T1" fmla="*/ 0 h 88"/>
                <a:gd name="T2" fmla="*/ 0 w 125"/>
                <a:gd name="T3" fmla="*/ 31 h 88"/>
                <a:gd name="T4" fmla="*/ 38 w 125"/>
                <a:gd name="T5" fmla="*/ 42 h 88"/>
                <a:gd name="T6" fmla="*/ 60 w 125"/>
                <a:gd name="T7" fmla="*/ 43 h 88"/>
                <a:gd name="T8" fmla="*/ 21 w 125"/>
                <a:gd name="T9" fmla="*/ 60 h 88"/>
                <a:gd name="T10" fmla="*/ 49 w 125"/>
                <a:gd name="T11" fmla="*/ 79 h 88"/>
                <a:gd name="T12" fmla="*/ 108 w 125"/>
                <a:gd name="T13" fmla="*/ 88 h 88"/>
                <a:gd name="T14" fmla="*/ 118 w 125"/>
                <a:gd name="T15" fmla="*/ 80 h 88"/>
                <a:gd name="T16" fmla="*/ 111 w 125"/>
                <a:gd name="T17" fmla="*/ 74 h 88"/>
                <a:gd name="T18" fmla="*/ 121 w 125"/>
                <a:gd name="T19" fmla="*/ 67 h 88"/>
                <a:gd name="T20" fmla="*/ 125 w 125"/>
                <a:gd name="T21" fmla="*/ 57 h 88"/>
                <a:gd name="T22" fmla="*/ 108 w 125"/>
                <a:gd name="T23" fmla="*/ 46 h 88"/>
                <a:gd name="T24" fmla="*/ 97 w 125"/>
                <a:gd name="T25" fmla="*/ 46 h 88"/>
                <a:gd name="T26" fmla="*/ 81 w 125"/>
                <a:gd name="T27" fmla="*/ 41 h 88"/>
                <a:gd name="T28" fmla="*/ 75 w 125"/>
                <a:gd name="T29" fmla="*/ 40 h 88"/>
                <a:gd name="T30" fmla="*/ 70 w 125"/>
                <a:gd name="T31" fmla="*/ 41 h 88"/>
                <a:gd name="T32" fmla="*/ 80 w 125"/>
                <a:gd name="T33" fmla="*/ 31 h 88"/>
                <a:gd name="T34" fmla="*/ 80 w 125"/>
                <a:gd name="T35" fmla="*/ 21 h 88"/>
                <a:gd name="T36" fmla="*/ 83 w 125"/>
                <a:gd name="T37" fmla="*/ 21 h 88"/>
                <a:gd name="T38" fmla="*/ 87 w 125"/>
                <a:gd name="T39" fmla="*/ 20 h 88"/>
                <a:gd name="T40" fmla="*/ 55 w 125"/>
                <a:gd name="T4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8">
                  <a:moveTo>
                    <a:pt x="55" y="0"/>
                  </a:moveTo>
                  <a:cubicBezTo>
                    <a:pt x="30" y="0"/>
                    <a:pt x="22" y="24"/>
                    <a:pt x="0" y="31"/>
                  </a:cubicBezTo>
                  <a:cubicBezTo>
                    <a:pt x="13" y="38"/>
                    <a:pt x="23" y="42"/>
                    <a:pt x="38" y="42"/>
                  </a:cubicBezTo>
                  <a:cubicBezTo>
                    <a:pt x="41" y="42"/>
                    <a:pt x="55" y="43"/>
                    <a:pt x="60" y="43"/>
                  </a:cubicBezTo>
                  <a:cubicBezTo>
                    <a:pt x="43" y="48"/>
                    <a:pt x="38" y="54"/>
                    <a:pt x="21" y="60"/>
                  </a:cubicBezTo>
                  <a:cubicBezTo>
                    <a:pt x="29" y="64"/>
                    <a:pt x="42" y="79"/>
                    <a:pt x="49" y="79"/>
                  </a:cubicBezTo>
                  <a:cubicBezTo>
                    <a:pt x="68" y="79"/>
                    <a:pt x="85" y="88"/>
                    <a:pt x="108" y="88"/>
                  </a:cubicBezTo>
                  <a:cubicBezTo>
                    <a:pt x="113" y="88"/>
                    <a:pt x="118" y="85"/>
                    <a:pt x="118" y="80"/>
                  </a:cubicBezTo>
                  <a:cubicBezTo>
                    <a:pt x="118" y="77"/>
                    <a:pt x="114" y="75"/>
                    <a:pt x="111" y="74"/>
                  </a:cubicBezTo>
                  <a:cubicBezTo>
                    <a:pt x="114" y="73"/>
                    <a:pt x="121" y="72"/>
                    <a:pt x="121" y="67"/>
                  </a:cubicBezTo>
                  <a:cubicBezTo>
                    <a:pt x="121" y="62"/>
                    <a:pt x="120" y="61"/>
                    <a:pt x="125" y="57"/>
                  </a:cubicBezTo>
                  <a:cubicBezTo>
                    <a:pt x="118" y="50"/>
                    <a:pt x="118" y="46"/>
                    <a:pt x="108" y="46"/>
                  </a:cubicBezTo>
                  <a:cubicBezTo>
                    <a:pt x="104" y="46"/>
                    <a:pt x="101" y="46"/>
                    <a:pt x="97" y="46"/>
                  </a:cubicBezTo>
                  <a:cubicBezTo>
                    <a:pt x="91" y="46"/>
                    <a:pt x="88" y="41"/>
                    <a:pt x="81" y="41"/>
                  </a:cubicBezTo>
                  <a:cubicBezTo>
                    <a:pt x="79" y="41"/>
                    <a:pt x="77" y="40"/>
                    <a:pt x="75" y="40"/>
                  </a:cubicBezTo>
                  <a:cubicBezTo>
                    <a:pt x="73" y="40"/>
                    <a:pt x="72" y="40"/>
                    <a:pt x="70" y="41"/>
                  </a:cubicBezTo>
                  <a:cubicBezTo>
                    <a:pt x="75" y="39"/>
                    <a:pt x="80" y="34"/>
                    <a:pt x="80" y="31"/>
                  </a:cubicBezTo>
                  <a:cubicBezTo>
                    <a:pt x="80" y="29"/>
                    <a:pt x="81" y="27"/>
                    <a:pt x="80" y="21"/>
                  </a:cubicBezTo>
                  <a:cubicBezTo>
                    <a:pt x="82" y="21"/>
                    <a:pt x="82" y="21"/>
                    <a:pt x="83" y="21"/>
                  </a:cubicBezTo>
                  <a:cubicBezTo>
                    <a:pt x="83" y="21"/>
                    <a:pt x="84" y="21"/>
                    <a:pt x="87" y="20"/>
                  </a:cubicBezTo>
                  <a:cubicBezTo>
                    <a:pt x="78" y="14"/>
                    <a:pt x="70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6817" y="-464"/>
              <a:ext cx="38" cy="26"/>
            </a:xfrm>
            <a:custGeom>
              <a:avLst/>
              <a:gdLst>
                <a:gd name="T0" fmla="*/ 16 w 16"/>
                <a:gd name="T1" fmla="*/ 0 h 11"/>
                <a:gd name="T2" fmla="*/ 8 w 16"/>
                <a:gd name="T3" fmla="*/ 0 h 11"/>
                <a:gd name="T4" fmla="*/ 0 w 16"/>
                <a:gd name="T5" fmla="*/ 6 h 11"/>
                <a:gd name="T6" fmla="*/ 5 w 16"/>
                <a:gd name="T7" fmla="*/ 11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8"/>
                    <a:pt x="3" y="11"/>
                    <a:pt x="5" y="11"/>
                  </a:cubicBezTo>
                  <a:cubicBezTo>
                    <a:pt x="12" y="11"/>
                    <a:pt x="15" y="8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1" name="Freeform 104"/>
            <p:cNvSpPr>
              <a:spLocks/>
            </p:cNvSpPr>
            <p:nvPr/>
          </p:nvSpPr>
          <p:spPr bwMode="auto">
            <a:xfrm>
              <a:off x="6630" y="-788"/>
              <a:ext cx="50" cy="12"/>
            </a:xfrm>
            <a:custGeom>
              <a:avLst/>
              <a:gdLst>
                <a:gd name="T0" fmla="*/ 19 w 21"/>
                <a:gd name="T1" fmla="*/ 0 h 5"/>
                <a:gd name="T2" fmla="*/ 0 w 21"/>
                <a:gd name="T3" fmla="*/ 0 h 5"/>
                <a:gd name="T4" fmla="*/ 11 w 21"/>
                <a:gd name="T5" fmla="*/ 5 h 5"/>
                <a:gd name="T6" fmla="*/ 21 w 21"/>
                <a:gd name="T7" fmla="*/ 4 h 5"/>
                <a:gd name="T8" fmla="*/ 19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6" y="5"/>
                    <a:pt x="11" y="5"/>
                  </a:cubicBezTo>
                  <a:cubicBezTo>
                    <a:pt x="14" y="5"/>
                    <a:pt x="18" y="5"/>
                    <a:pt x="21" y="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2" name="Freeform 105"/>
            <p:cNvSpPr>
              <a:spLocks/>
            </p:cNvSpPr>
            <p:nvPr/>
          </p:nvSpPr>
          <p:spPr bwMode="auto">
            <a:xfrm>
              <a:off x="7219" y="-547"/>
              <a:ext cx="40" cy="19"/>
            </a:xfrm>
            <a:custGeom>
              <a:avLst/>
              <a:gdLst>
                <a:gd name="T0" fmla="*/ 17 w 17"/>
                <a:gd name="T1" fmla="*/ 0 h 8"/>
                <a:gd name="T2" fmla="*/ 13 w 17"/>
                <a:gd name="T3" fmla="*/ 1 h 8"/>
                <a:gd name="T4" fmla="*/ 11 w 17"/>
                <a:gd name="T5" fmla="*/ 1 h 8"/>
                <a:gd name="T6" fmla="*/ 8 w 17"/>
                <a:gd name="T7" fmla="*/ 1 h 8"/>
                <a:gd name="T8" fmla="*/ 0 w 17"/>
                <a:gd name="T9" fmla="*/ 2 h 8"/>
                <a:gd name="T10" fmla="*/ 11 w 17"/>
                <a:gd name="T11" fmla="*/ 8 h 8"/>
                <a:gd name="T12" fmla="*/ 17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6" y="1"/>
                    <a:pt x="15" y="1"/>
                    <a:pt x="13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0" y="2"/>
                  </a:cubicBezTo>
                  <a:cubicBezTo>
                    <a:pt x="2" y="4"/>
                    <a:pt x="4" y="8"/>
                    <a:pt x="11" y="8"/>
                  </a:cubicBezTo>
                  <a:cubicBezTo>
                    <a:pt x="14" y="8"/>
                    <a:pt x="17" y="4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3" name="Freeform 106"/>
            <p:cNvSpPr>
              <a:spLocks noEditPoints="1"/>
            </p:cNvSpPr>
            <p:nvPr/>
          </p:nvSpPr>
          <p:spPr bwMode="auto">
            <a:xfrm>
              <a:off x="5002" y="-757"/>
              <a:ext cx="253" cy="75"/>
            </a:xfrm>
            <a:custGeom>
              <a:avLst/>
              <a:gdLst>
                <a:gd name="T0" fmla="*/ 91 w 107"/>
                <a:gd name="T1" fmla="*/ 16 h 32"/>
                <a:gd name="T2" fmla="*/ 87 w 107"/>
                <a:gd name="T3" fmla="*/ 18 h 32"/>
                <a:gd name="T4" fmla="*/ 87 w 107"/>
                <a:gd name="T5" fmla="*/ 20 h 32"/>
                <a:gd name="T6" fmla="*/ 91 w 107"/>
                <a:gd name="T7" fmla="*/ 16 h 32"/>
                <a:gd name="T8" fmla="*/ 91 w 107"/>
                <a:gd name="T9" fmla="*/ 0 h 32"/>
                <a:gd name="T10" fmla="*/ 71 w 107"/>
                <a:gd name="T11" fmla="*/ 7 h 32"/>
                <a:gd name="T12" fmla="*/ 41 w 107"/>
                <a:gd name="T13" fmla="*/ 0 h 32"/>
                <a:gd name="T14" fmla="*/ 0 w 107"/>
                <a:gd name="T15" fmla="*/ 10 h 32"/>
                <a:gd name="T16" fmla="*/ 11 w 107"/>
                <a:gd name="T17" fmla="*/ 13 h 32"/>
                <a:gd name="T18" fmla="*/ 35 w 107"/>
                <a:gd name="T19" fmla="*/ 6 h 32"/>
                <a:gd name="T20" fmla="*/ 47 w 107"/>
                <a:gd name="T21" fmla="*/ 10 h 32"/>
                <a:gd name="T22" fmla="*/ 39 w 107"/>
                <a:gd name="T23" fmla="*/ 15 h 32"/>
                <a:gd name="T24" fmla="*/ 49 w 107"/>
                <a:gd name="T25" fmla="*/ 16 h 32"/>
                <a:gd name="T26" fmla="*/ 38 w 107"/>
                <a:gd name="T27" fmla="*/ 20 h 32"/>
                <a:gd name="T28" fmla="*/ 53 w 107"/>
                <a:gd name="T29" fmla="*/ 27 h 32"/>
                <a:gd name="T30" fmla="*/ 52 w 107"/>
                <a:gd name="T31" fmla="*/ 27 h 32"/>
                <a:gd name="T32" fmla="*/ 58 w 107"/>
                <a:gd name="T33" fmla="*/ 32 h 32"/>
                <a:gd name="T34" fmla="*/ 58 w 107"/>
                <a:gd name="T35" fmla="*/ 32 h 32"/>
                <a:gd name="T36" fmla="*/ 68 w 107"/>
                <a:gd name="T37" fmla="*/ 20 h 32"/>
                <a:gd name="T38" fmla="*/ 75 w 107"/>
                <a:gd name="T39" fmla="*/ 19 h 32"/>
                <a:gd name="T40" fmla="*/ 79 w 107"/>
                <a:gd name="T41" fmla="*/ 19 h 32"/>
                <a:gd name="T42" fmla="*/ 82 w 107"/>
                <a:gd name="T43" fmla="*/ 19 h 32"/>
                <a:gd name="T44" fmla="*/ 87 w 107"/>
                <a:gd name="T45" fmla="*/ 18 h 32"/>
                <a:gd name="T46" fmla="*/ 87 w 107"/>
                <a:gd name="T47" fmla="*/ 15 h 32"/>
                <a:gd name="T48" fmla="*/ 90 w 107"/>
                <a:gd name="T49" fmla="*/ 16 h 32"/>
                <a:gd name="T50" fmla="*/ 92 w 107"/>
                <a:gd name="T51" fmla="*/ 15 h 32"/>
                <a:gd name="T52" fmla="*/ 107 w 107"/>
                <a:gd name="T53" fmla="*/ 6 h 32"/>
                <a:gd name="T54" fmla="*/ 91 w 107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32">
                  <a:moveTo>
                    <a:pt x="91" y="16"/>
                  </a:moveTo>
                  <a:cubicBezTo>
                    <a:pt x="89" y="17"/>
                    <a:pt x="88" y="18"/>
                    <a:pt x="87" y="1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91" y="16"/>
                    <a:pt x="91" y="16"/>
                    <a:pt x="91" y="16"/>
                  </a:cubicBezTo>
                  <a:moveTo>
                    <a:pt x="91" y="0"/>
                  </a:moveTo>
                  <a:cubicBezTo>
                    <a:pt x="83" y="0"/>
                    <a:pt x="79" y="7"/>
                    <a:pt x="71" y="7"/>
                  </a:cubicBezTo>
                  <a:cubicBezTo>
                    <a:pt x="61" y="7"/>
                    <a:pt x="54" y="0"/>
                    <a:pt x="41" y="0"/>
                  </a:cubicBezTo>
                  <a:cubicBezTo>
                    <a:pt x="29" y="0"/>
                    <a:pt x="5" y="2"/>
                    <a:pt x="0" y="10"/>
                  </a:cubicBezTo>
                  <a:cubicBezTo>
                    <a:pt x="4" y="11"/>
                    <a:pt x="7" y="13"/>
                    <a:pt x="11" y="13"/>
                  </a:cubicBezTo>
                  <a:cubicBezTo>
                    <a:pt x="19" y="13"/>
                    <a:pt x="29" y="6"/>
                    <a:pt x="35" y="6"/>
                  </a:cubicBezTo>
                  <a:cubicBezTo>
                    <a:pt x="40" y="6"/>
                    <a:pt x="43" y="9"/>
                    <a:pt x="47" y="10"/>
                  </a:cubicBezTo>
                  <a:cubicBezTo>
                    <a:pt x="45" y="13"/>
                    <a:pt x="42" y="14"/>
                    <a:pt x="39" y="15"/>
                  </a:cubicBezTo>
                  <a:cubicBezTo>
                    <a:pt x="42" y="16"/>
                    <a:pt x="44" y="16"/>
                    <a:pt x="49" y="16"/>
                  </a:cubicBezTo>
                  <a:cubicBezTo>
                    <a:pt x="45" y="17"/>
                    <a:pt x="42" y="18"/>
                    <a:pt x="38" y="20"/>
                  </a:cubicBezTo>
                  <a:cubicBezTo>
                    <a:pt x="39" y="25"/>
                    <a:pt x="45" y="27"/>
                    <a:pt x="53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9"/>
                    <a:pt x="55" y="32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32"/>
                    <a:pt x="64" y="23"/>
                    <a:pt x="68" y="20"/>
                  </a:cubicBezTo>
                  <a:cubicBezTo>
                    <a:pt x="71" y="19"/>
                    <a:pt x="73" y="19"/>
                    <a:pt x="75" y="19"/>
                  </a:cubicBezTo>
                  <a:cubicBezTo>
                    <a:pt x="76" y="19"/>
                    <a:pt x="77" y="19"/>
                    <a:pt x="79" y="19"/>
                  </a:cubicBezTo>
                  <a:cubicBezTo>
                    <a:pt x="80" y="19"/>
                    <a:pt x="81" y="19"/>
                    <a:pt x="82" y="19"/>
                  </a:cubicBezTo>
                  <a:cubicBezTo>
                    <a:pt x="84" y="19"/>
                    <a:pt x="85" y="19"/>
                    <a:pt x="87" y="1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9" y="16"/>
                    <a:pt x="90" y="16"/>
                  </a:cubicBezTo>
                  <a:cubicBezTo>
                    <a:pt x="91" y="16"/>
                    <a:pt x="91" y="15"/>
                    <a:pt x="92" y="15"/>
                  </a:cubicBezTo>
                  <a:cubicBezTo>
                    <a:pt x="99" y="10"/>
                    <a:pt x="105" y="15"/>
                    <a:pt x="107" y="6"/>
                  </a:cubicBezTo>
                  <a:cubicBezTo>
                    <a:pt x="103" y="5"/>
                    <a:pt x="97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4" name="Freeform 107"/>
            <p:cNvSpPr>
              <a:spLocks/>
            </p:cNvSpPr>
            <p:nvPr/>
          </p:nvSpPr>
          <p:spPr bwMode="auto">
            <a:xfrm>
              <a:off x="5656" y="-807"/>
              <a:ext cx="88" cy="57"/>
            </a:xfrm>
            <a:custGeom>
              <a:avLst/>
              <a:gdLst>
                <a:gd name="T0" fmla="*/ 30 w 37"/>
                <a:gd name="T1" fmla="*/ 0 h 24"/>
                <a:gd name="T2" fmla="*/ 0 w 37"/>
                <a:gd name="T3" fmla="*/ 16 h 24"/>
                <a:gd name="T4" fmla="*/ 9 w 37"/>
                <a:gd name="T5" fmla="*/ 24 h 24"/>
                <a:gd name="T6" fmla="*/ 37 w 37"/>
                <a:gd name="T7" fmla="*/ 17 h 24"/>
                <a:gd name="T8" fmla="*/ 3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30" y="0"/>
                  </a:moveTo>
                  <a:cubicBezTo>
                    <a:pt x="22" y="0"/>
                    <a:pt x="0" y="9"/>
                    <a:pt x="0" y="16"/>
                  </a:cubicBezTo>
                  <a:cubicBezTo>
                    <a:pt x="0" y="21"/>
                    <a:pt x="3" y="24"/>
                    <a:pt x="9" y="24"/>
                  </a:cubicBezTo>
                  <a:cubicBezTo>
                    <a:pt x="13" y="24"/>
                    <a:pt x="33" y="20"/>
                    <a:pt x="37" y="1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5" name="Freeform 108"/>
            <p:cNvSpPr>
              <a:spLocks/>
            </p:cNvSpPr>
            <p:nvPr/>
          </p:nvSpPr>
          <p:spPr bwMode="auto">
            <a:xfrm>
              <a:off x="5541" y="-769"/>
              <a:ext cx="94" cy="54"/>
            </a:xfrm>
            <a:custGeom>
              <a:avLst/>
              <a:gdLst>
                <a:gd name="T0" fmla="*/ 28 w 40"/>
                <a:gd name="T1" fmla="*/ 0 h 23"/>
                <a:gd name="T2" fmla="*/ 10 w 40"/>
                <a:gd name="T3" fmla="*/ 0 h 23"/>
                <a:gd name="T4" fmla="*/ 10 w 40"/>
                <a:gd name="T5" fmla="*/ 7 h 23"/>
                <a:gd name="T6" fmla="*/ 0 w 40"/>
                <a:gd name="T7" fmla="*/ 21 h 23"/>
                <a:gd name="T8" fmla="*/ 11 w 40"/>
                <a:gd name="T9" fmla="*/ 23 h 23"/>
                <a:gd name="T10" fmla="*/ 29 w 40"/>
                <a:gd name="T11" fmla="*/ 21 h 23"/>
                <a:gd name="T12" fmla="*/ 26 w 40"/>
                <a:gd name="T13" fmla="*/ 15 h 23"/>
                <a:gd name="T14" fmla="*/ 33 w 40"/>
                <a:gd name="T15" fmla="*/ 15 h 23"/>
                <a:gd name="T16" fmla="*/ 40 w 40"/>
                <a:gd name="T17" fmla="*/ 12 h 23"/>
                <a:gd name="T18" fmla="*/ 40 w 40"/>
                <a:gd name="T19" fmla="*/ 4 h 23"/>
                <a:gd name="T20" fmla="*/ 32 w 40"/>
                <a:gd name="T21" fmla="*/ 5 h 23"/>
                <a:gd name="T22" fmla="*/ 23 w 40"/>
                <a:gd name="T23" fmla="*/ 4 h 23"/>
                <a:gd name="T24" fmla="*/ 28 w 4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3"/>
                    <a:pt x="10" y="7"/>
                  </a:cubicBezTo>
                  <a:cubicBezTo>
                    <a:pt x="4" y="9"/>
                    <a:pt x="0" y="13"/>
                    <a:pt x="0" y="21"/>
                  </a:cubicBezTo>
                  <a:cubicBezTo>
                    <a:pt x="0" y="22"/>
                    <a:pt x="5" y="23"/>
                    <a:pt x="11" y="23"/>
                  </a:cubicBezTo>
                  <a:cubicBezTo>
                    <a:pt x="18" y="23"/>
                    <a:pt x="27" y="22"/>
                    <a:pt x="29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15"/>
                    <a:pt x="31" y="15"/>
                    <a:pt x="33" y="15"/>
                  </a:cubicBezTo>
                  <a:cubicBezTo>
                    <a:pt x="36" y="15"/>
                    <a:pt x="38" y="15"/>
                    <a:pt x="40" y="12"/>
                  </a:cubicBezTo>
                  <a:cubicBezTo>
                    <a:pt x="40" y="10"/>
                    <a:pt x="40" y="9"/>
                    <a:pt x="40" y="4"/>
                  </a:cubicBezTo>
                  <a:cubicBezTo>
                    <a:pt x="37" y="5"/>
                    <a:pt x="35" y="5"/>
                    <a:pt x="32" y="5"/>
                  </a:cubicBezTo>
                  <a:cubicBezTo>
                    <a:pt x="28" y="5"/>
                    <a:pt x="24" y="5"/>
                    <a:pt x="23" y="4"/>
                  </a:cubicBezTo>
                  <a:cubicBezTo>
                    <a:pt x="24" y="4"/>
                    <a:pt x="27" y="3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6" name="Freeform 109"/>
            <p:cNvSpPr>
              <a:spLocks/>
            </p:cNvSpPr>
            <p:nvPr/>
          </p:nvSpPr>
          <p:spPr bwMode="auto">
            <a:xfrm>
              <a:off x="5415" y="-722"/>
              <a:ext cx="97" cy="33"/>
            </a:xfrm>
            <a:custGeom>
              <a:avLst/>
              <a:gdLst>
                <a:gd name="T0" fmla="*/ 27 w 41"/>
                <a:gd name="T1" fmla="*/ 0 h 14"/>
                <a:gd name="T2" fmla="*/ 0 w 41"/>
                <a:gd name="T3" fmla="*/ 11 h 14"/>
                <a:gd name="T4" fmla="*/ 5 w 41"/>
                <a:gd name="T5" fmla="*/ 14 h 14"/>
                <a:gd name="T6" fmla="*/ 13 w 41"/>
                <a:gd name="T7" fmla="*/ 9 h 14"/>
                <a:gd name="T8" fmla="*/ 24 w 41"/>
                <a:gd name="T9" fmla="*/ 14 h 14"/>
                <a:gd name="T10" fmla="*/ 41 w 41"/>
                <a:gd name="T11" fmla="*/ 7 h 14"/>
                <a:gd name="T12" fmla="*/ 27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27" y="0"/>
                  </a:moveTo>
                  <a:cubicBezTo>
                    <a:pt x="21" y="0"/>
                    <a:pt x="0" y="3"/>
                    <a:pt x="0" y="11"/>
                  </a:cubicBezTo>
                  <a:cubicBezTo>
                    <a:pt x="0" y="13"/>
                    <a:pt x="3" y="14"/>
                    <a:pt x="5" y="14"/>
                  </a:cubicBezTo>
                  <a:cubicBezTo>
                    <a:pt x="10" y="14"/>
                    <a:pt x="12" y="14"/>
                    <a:pt x="13" y="9"/>
                  </a:cubicBezTo>
                  <a:cubicBezTo>
                    <a:pt x="17" y="9"/>
                    <a:pt x="21" y="14"/>
                    <a:pt x="24" y="14"/>
                  </a:cubicBezTo>
                  <a:cubicBezTo>
                    <a:pt x="31" y="14"/>
                    <a:pt x="31" y="7"/>
                    <a:pt x="41" y="7"/>
                  </a:cubicBezTo>
                  <a:cubicBezTo>
                    <a:pt x="39" y="3"/>
                    <a:pt x="33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7" name="Freeform 110"/>
            <p:cNvSpPr>
              <a:spLocks/>
            </p:cNvSpPr>
            <p:nvPr/>
          </p:nvSpPr>
          <p:spPr bwMode="auto">
            <a:xfrm>
              <a:off x="5359" y="-833"/>
              <a:ext cx="151" cy="102"/>
            </a:xfrm>
            <a:custGeom>
              <a:avLst/>
              <a:gdLst>
                <a:gd name="T0" fmla="*/ 61 w 64"/>
                <a:gd name="T1" fmla="*/ 0 h 43"/>
                <a:gd name="T2" fmla="*/ 52 w 64"/>
                <a:gd name="T3" fmla="*/ 9 h 43"/>
                <a:gd name="T4" fmla="*/ 20 w 64"/>
                <a:gd name="T5" fmla="*/ 19 h 43"/>
                <a:gd name="T6" fmla="*/ 20 w 64"/>
                <a:gd name="T7" fmla="*/ 26 h 43"/>
                <a:gd name="T8" fmla="*/ 24 w 64"/>
                <a:gd name="T9" fmla="*/ 24 h 43"/>
                <a:gd name="T10" fmla="*/ 29 w 64"/>
                <a:gd name="T11" fmla="*/ 27 h 43"/>
                <a:gd name="T12" fmla="*/ 7 w 64"/>
                <a:gd name="T13" fmla="*/ 27 h 43"/>
                <a:gd name="T14" fmla="*/ 0 w 64"/>
                <a:gd name="T15" fmla="*/ 33 h 43"/>
                <a:gd name="T16" fmla="*/ 27 w 64"/>
                <a:gd name="T17" fmla="*/ 43 h 43"/>
                <a:gd name="T18" fmla="*/ 48 w 64"/>
                <a:gd name="T19" fmla="*/ 37 h 43"/>
                <a:gd name="T20" fmla="*/ 55 w 64"/>
                <a:gd name="T21" fmla="*/ 37 h 43"/>
                <a:gd name="T22" fmla="*/ 64 w 64"/>
                <a:gd name="T23" fmla="*/ 35 h 43"/>
                <a:gd name="T24" fmla="*/ 34 w 64"/>
                <a:gd name="T25" fmla="*/ 27 h 43"/>
                <a:gd name="T26" fmla="*/ 58 w 64"/>
                <a:gd name="T27" fmla="*/ 13 h 43"/>
                <a:gd name="T28" fmla="*/ 63 w 64"/>
                <a:gd name="T29" fmla="*/ 6 h 43"/>
                <a:gd name="T30" fmla="*/ 61 w 64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3">
                  <a:moveTo>
                    <a:pt x="61" y="0"/>
                  </a:moveTo>
                  <a:cubicBezTo>
                    <a:pt x="56" y="0"/>
                    <a:pt x="53" y="4"/>
                    <a:pt x="52" y="9"/>
                  </a:cubicBezTo>
                  <a:cubicBezTo>
                    <a:pt x="37" y="9"/>
                    <a:pt x="36" y="19"/>
                    <a:pt x="20" y="19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5"/>
                    <a:pt x="23" y="24"/>
                    <a:pt x="24" y="24"/>
                  </a:cubicBezTo>
                  <a:cubicBezTo>
                    <a:pt x="25" y="24"/>
                    <a:pt x="26" y="26"/>
                    <a:pt x="2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9"/>
                    <a:pt x="4" y="30"/>
                    <a:pt x="0" y="33"/>
                  </a:cubicBezTo>
                  <a:cubicBezTo>
                    <a:pt x="1" y="33"/>
                    <a:pt x="23" y="43"/>
                    <a:pt x="27" y="43"/>
                  </a:cubicBezTo>
                  <a:cubicBezTo>
                    <a:pt x="33" y="43"/>
                    <a:pt x="42" y="37"/>
                    <a:pt x="48" y="37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58" y="37"/>
                    <a:pt x="61" y="36"/>
                    <a:pt x="64" y="35"/>
                  </a:cubicBezTo>
                  <a:cubicBezTo>
                    <a:pt x="52" y="30"/>
                    <a:pt x="48" y="29"/>
                    <a:pt x="34" y="27"/>
                  </a:cubicBezTo>
                  <a:cubicBezTo>
                    <a:pt x="39" y="21"/>
                    <a:pt x="49" y="18"/>
                    <a:pt x="58" y="13"/>
                  </a:cubicBezTo>
                  <a:cubicBezTo>
                    <a:pt x="58" y="10"/>
                    <a:pt x="61" y="8"/>
                    <a:pt x="63" y="6"/>
                  </a:cubicBezTo>
                  <a:cubicBezTo>
                    <a:pt x="63" y="4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8" name="Freeform 111"/>
            <p:cNvSpPr>
              <a:spLocks/>
            </p:cNvSpPr>
            <p:nvPr/>
          </p:nvSpPr>
          <p:spPr bwMode="auto">
            <a:xfrm>
              <a:off x="3813" y="-684"/>
              <a:ext cx="496" cy="274"/>
            </a:xfrm>
            <a:custGeom>
              <a:avLst/>
              <a:gdLst>
                <a:gd name="T0" fmla="*/ 86 w 210"/>
                <a:gd name="T1" fmla="*/ 0 h 116"/>
                <a:gd name="T2" fmla="*/ 75 w 210"/>
                <a:gd name="T3" fmla="*/ 8 h 116"/>
                <a:gd name="T4" fmla="*/ 82 w 210"/>
                <a:gd name="T5" fmla="*/ 31 h 116"/>
                <a:gd name="T6" fmla="*/ 58 w 210"/>
                <a:gd name="T7" fmla="*/ 8 h 116"/>
                <a:gd name="T8" fmla="*/ 49 w 210"/>
                <a:gd name="T9" fmla="*/ 17 h 116"/>
                <a:gd name="T10" fmla="*/ 51 w 210"/>
                <a:gd name="T11" fmla="*/ 22 h 116"/>
                <a:gd name="T12" fmla="*/ 38 w 210"/>
                <a:gd name="T13" fmla="*/ 16 h 116"/>
                <a:gd name="T14" fmla="*/ 45 w 210"/>
                <a:gd name="T15" fmla="*/ 8 h 116"/>
                <a:gd name="T16" fmla="*/ 18 w 210"/>
                <a:gd name="T17" fmla="*/ 6 h 116"/>
                <a:gd name="T18" fmla="*/ 0 w 210"/>
                <a:gd name="T19" fmla="*/ 19 h 116"/>
                <a:gd name="T20" fmla="*/ 13 w 210"/>
                <a:gd name="T21" fmla="*/ 32 h 116"/>
                <a:gd name="T22" fmla="*/ 17 w 210"/>
                <a:gd name="T23" fmla="*/ 34 h 116"/>
                <a:gd name="T24" fmla="*/ 32 w 210"/>
                <a:gd name="T25" fmla="*/ 51 h 116"/>
                <a:gd name="T26" fmla="*/ 28 w 210"/>
                <a:gd name="T27" fmla="*/ 52 h 116"/>
                <a:gd name="T28" fmla="*/ 45 w 210"/>
                <a:gd name="T29" fmla="*/ 61 h 116"/>
                <a:gd name="T30" fmla="*/ 60 w 210"/>
                <a:gd name="T31" fmla="*/ 47 h 116"/>
                <a:gd name="T32" fmla="*/ 65 w 210"/>
                <a:gd name="T33" fmla="*/ 47 h 116"/>
                <a:gd name="T34" fmla="*/ 73 w 210"/>
                <a:gd name="T35" fmla="*/ 51 h 116"/>
                <a:gd name="T36" fmla="*/ 86 w 210"/>
                <a:gd name="T37" fmla="*/ 51 h 116"/>
                <a:gd name="T38" fmla="*/ 59 w 210"/>
                <a:gd name="T39" fmla="*/ 64 h 116"/>
                <a:gd name="T40" fmla="*/ 45 w 210"/>
                <a:gd name="T41" fmla="*/ 70 h 116"/>
                <a:gd name="T42" fmla="*/ 53 w 210"/>
                <a:gd name="T43" fmla="*/ 78 h 116"/>
                <a:gd name="T44" fmla="*/ 65 w 210"/>
                <a:gd name="T45" fmla="*/ 77 h 116"/>
                <a:gd name="T46" fmla="*/ 88 w 210"/>
                <a:gd name="T47" fmla="*/ 79 h 116"/>
                <a:gd name="T48" fmla="*/ 71 w 210"/>
                <a:gd name="T49" fmla="*/ 83 h 116"/>
                <a:gd name="T50" fmla="*/ 58 w 210"/>
                <a:gd name="T51" fmla="*/ 83 h 116"/>
                <a:gd name="T52" fmla="*/ 51 w 210"/>
                <a:gd name="T53" fmla="*/ 83 h 116"/>
                <a:gd name="T54" fmla="*/ 93 w 210"/>
                <a:gd name="T55" fmla="*/ 116 h 116"/>
                <a:gd name="T56" fmla="*/ 108 w 210"/>
                <a:gd name="T57" fmla="*/ 87 h 116"/>
                <a:gd name="T58" fmla="*/ 116 w 210"/>
                <a:gd name="T59" fmla="*/ 83 h 116"/>
                <a:gd name="T60" fmla="*/ 145 w 210"/>
                <a:gd name="T61" fmla="*/ 46 h 116"/>
                <a:gd name="T62" fmla="*/ 158 w 210"/>
                <a:gd name="T63" fmla="*/ 54 h 116"/>
                <a:gd name="T64" fmla="*/ 150 w 210"/>
                <a:gd name="T65" fmla="*/ 55 h 116"/>
                <a:gd name="T66" fmla="*/ 161 w 210"/>
                <a:gd name="T67" fmla="*/ 70 h 116"/>
                <a:gd name="T68" fmla="*/ 153 w 210"/>
                <a:gd name="T69" fmla="*/ 85 h 116"/>
                <a:gd name="T70" fmla="*/ 177 w 210"/>
                <a:gd name="T71" fmla="*/ 86 h 116"/>
                <a:gd name="T72" fmla="*/ 177 w 210"/>
                <a:gd name="T73" fmla="*/ 95 h 116"/>
                <a:gd name="T74" fmla="*/ 210 w 210"/>
                <a:gd name="T75" fmla="*/ 77 h 116"/>
                <a:gd name="T76" fmla="*/ 190 w 210"/>
                <a:gd name="T77" fmla="*/ 58 h 116"/>
                <a:gd name="T78" fmla="*/ 173 w 210"/>
                <a:gd name="T79" fmla="*/ 58 h 116"/>
                <a:gd name="T80" fmla="*/ 173 w 210"/>
                <a:gd name="T81" fmla="*/ 50 h 116"/>
                <a:gd name="T82" fmla="*/ 168 w 210"/>
                <a:gd name="T83" fmla="*/ 51 h 116"/>
                <a:gd name="T84" fmla="*/ 163 w 210"/>
                <a:gd name="T85" fmla="*/ 50 h 116"/>
                <a:gd name="T86" fmla="*/ 169 w 210"/>
                <a:gd name="T87" fmla="*/ 50 h 116"/>
                <a:gd name="T88" fmla="*/ 126 w 210"/>
                <a:gd name="T89" fmla="*/ 27 h 116"/>
                <a:gd name="T90" fmla="*/ 121 w 210"/>
                <a:gd name="T91" fmla="*/ 27 h 116"/>
                <a:gd name="T92" fmla="*/ 115 w 210"/>
                <a:gd name="T93" fmla="*/ 14 h 116"/>
                <a:gd name="T94" fmla="*/ 105 w 210"/>
                <a:gd name="T95" fmla="*/ 21 h 116"/>
                <a:gd name="T96" fmla="*/ 107 w 210"/>
                <a:gd name="T97" fmla="*/ 11 h 116"/>
                <a:gd name="T98" fmla="*/ 86 w 210"/>
                <a:gd name="T9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" h="116">
                  <a:moveTo>
                    <a:pt x="86" y="0"/>
                  </a:moveTo>
                  <a:cubicBezTo>
                    <a:pt x="79" y="0"/>
                    <a:pt x="75" y="0"/>
                    <a:pt x="75" y="8"/>
                  </a:cubicBezTo>
                  <a:cubicBezTo>
                    <a:pt x="75" y="18"/>
                    <a:pt x="78" y="23"/>
                    <a:pt x="82" y="31"/>
                  </a:cubicBezTo>
                  <a:cubicBezTo>
                    <a:pt x="68" y="26"/>
                    <a:pt x="72" y="8"/>
                    <a:pt x="58" y="8"/>
                  </a:cubicBezTo>
                  <a:cubicBezTo>
                    <a:pt x="53" y="8"/>
                    <a:pt x="49" y="12"/>
                    <a:pt x="49" y="17"/>
                  </a:cubicBezTo>
                  <a:cubicBezTo>
                    <a:pt x="49" y="19"/>
                    <a:pt x="50" y="21"/>
                    <a:pt x="51" y="22"/>
                  </a:cubicBezTo>
                  <a:cubicBezTo>
                    <a:pt x="47" y="20"/>
                    <a:pt x="43" y="19"/>
                    <a:pt x="38" y="16"/>
                  </a:cubicBezTo>
                  <a:cubicBezTo>
                    <a:pt x="40" y="13"/>
                    <a:pt x="42" y="12"/>
                    <a:pt x="45" y="8"/>
                  </a:cubicBezTo>
                  <a:cubicBezTo>
                    <a:pt x="32" y="6"/>
                    <a:pt x="27" y="6"/>
                    <a:pt x="18" y="6"/>
                  </a:cubicBezTo>
                  <a:cubicBezTo>
                    <a:pt x="13" y="6"/>
                    <a:pt x="2" y="16"/>
                    <a:pt x="0" y="19"/>
                  </a:cubicBezTo>
                  <a:cubicBezTo>
                    <a:pt x="3" y="23"/>
                    <a:pt x="9" y="32"/>
                    <a:pt x="13" y="32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5" y="42"/>
                    <a:pt x="23" y="47"/>
                    <a:pt x="32" y="51"/>
                  </a:cubicBezTo>
                  <a:cubicBezTo>
                    <a:pt x="30" y="51"/>
                    <a:pt x="29" y="52"/>
                    <a:pt x="28" y="52"/>
                  </a:cubicBezTo>
                  <a:cubicBezTo>
                    <a:pt x="30" y="58"/>
                    <a:pt x="36" y="61"/>
                    <a:pt x="45" y="61"/>
                  </a:cubicBezTo>
                  <a:cubicBezTo>
                    <a:pt x="56" y="61"/>
                    <a:pt x="56" y="49"/>
                    <a:pt x="60" y="47"/>
                  </a:cubicBezTo>
                  <a:cubicBezTo>
                    <a:pt x="62" y="47"/>
                    <a:pt x="63" y="47"/>
                    <a:pt x="65" y="47"/>
                  </a:cubicBezTo>
                  <a:cubicBezTo>
                    <a:pt x="67" y="48"/>
                    <a:pt x="71" y="51"/>
                    <a:pt x="73" y="51"/>
                  </a:cubicBezTo>
                  <a:cubicBezTo>
                    <a:pt x="75" y="51"/>
                    <a:pt x="79" y="51"/>
                    <a:pt x="86" y="51"/>
                  </a:cubicBezTo>
                  <a:cubicBezTo>
                    <a:pt x="80" y="56"/>
                    <a:pt x="66" y="62"/>
                    <a:pt x="59" y="64"/>
                  </a:cubicBezTo>
                  <a:cubicBezTo>
                    <a:pt x="57" y="65"/>
                    <a:pt x="45" y="65"/>
                    <a:pt x="45" y="70"/>
                  </a:cubicBezTo>
                  <a:cubicBezTo>
                    <a:pt x="45" y="76"/>
                    <a:pt x="48" y="78"/>
                    <a:pt x="53" y="78"/>
                  </a:cubicBezTo>
                  <a:cubicBezTo>
                    <a:pt x="57" y="78"/>
                    <a:pt x="62" y="77"/>
                    <a:pt x="65" y="77"/>
                  </a:cubicBezTo>
                  <a:cubicBezTo>
                    <a:pt x="68" y="77"/>
                    <a:pt x="85" y="77"/>
                    <a:pt x="88" y="79"/>
                  </a:cubicBezTo>
                  <a:cubicBezTo>
                    <a:pt x="82" y="81"/>
                    <a:pt x="76" y="79"/>
                    <a:pt x="71" y="83"/>
                  </a:cubicBezTo>
                  <a:cubicBezTo>
                    <a:pt x="71" y="83"/>
                    <a:pt x="64" y="83"/>
                    <a:pt x="58" y="83"/>
                  </a:cubicBezTo>
                  <a:cubicBezTo>
                    <a:pt x="55" y="83"/>
                    <a:pt x="53" y="83"/>
                    <a:pt x="51" y="83"/>
                  </a:cubicBezTo>
                  <a:cubicBezTo>
                    <a:pt x="51" y="101"/>
                    <a:pt x="80" y="108"/>
                    <a:pt x="93" y="116"/>
                  </a:cubicBezTo>
                  <a:cubicBezTo>
                    <a:pt x="100" y="109"/>
                    <a:pt x="99" y="94"/>
                    <a:pt x="108" y="87"/>
                  </a:cubicBezTo>
                  <a:cubicBezTo>
                    <a:pt x="111" y="85"/>
                    <a:pt x="115" y="86"/>
                    <a:pt x="116" y="83"/>
                  </a:cubicBezTo>
                  <a:cubicBezTo>
                    <a:pt x="121" y="69"/>
                    <a:pt x="127" y="46"/>
                    <a:pt x="145" y="46"/>
                  </a:cubicBezTo>
                  <a:cubicBezTo>
                    <a:pt x="145" y="46"/>
                    <a:pt x="149" y="53"/>
                    <a:pt x="158" y="54"/>
                  </a:cubicBezTo>
                  <a:cubicBezTo>
                    <a:pt x="155" y="54"/>
                    <a:pt x="153" y="54"/>
                    <a:pt x="150" y="55"/>
                  </a:cubicBezTo>
                  <a:cubicBezTo>
                    <a:pt x="152" y="59"/>
                    <a:pt x="157" y="69"/>
                    <a:pt x="161" y="70"/>
                  </a:cubicBezTo>
                  <a:cubicBezTo>
                    <a:pt x="160" y="78"/>
                    <a:pt x="154" y="75"/>
                    <a:pt x="153" y="85"/>
                  </a:cubicBezTo>
                  <a:cubicBezTo>
                    <a:pt x="160" y="85"/>
                    <a:pt x="171" y="85"/>
                    <a:pt x="177" y="86"/>
                  </a:cubicBezTo>
                  <a:cubicBezTo>
                    <a:pt x="176" y="88"/>
                    <a:pt x="176" y="91"/>
                    <a:pt x="177" y="95"/>
                  </a:cubicBezTo>
                  <a:cubicBezTo>
                    <a:pt x="190" y="91"/>
                    <a:pt x="196" y="82"/>
                    <a:pt x="210" y="77"/>
                  </a:cubicBezTo>
                  <a:cubicBezTo>
                    <a:pt x="205" y="70"/>
                    <a:pt x="190" y="74"/>
                    <a:pt x="190" y="58"/>
                  </a:cubicBezTo>
                  <a:cubicBezTo>
                    <a:pt x="183" y="58"/>
                    <a:pt x="181" y="58"/>
                    <a:pt x="173" y="58"/>
                  </a:cubicBezTo>
                  <a:cubicBezTo>
                    <a:pt x="174" y="56"/>
                    <a:pt x="174" y="53"/>
                    <a:pt x="173" y="50"/>
                  </a:cubicBezTo>
                  <a:cubicBezTo>
                    <a:pt x="171" y="50"/>
                    <a:pt x="169" y="51"/>
                    <a:pt x="168" y="51"/>
                  </a:cubicBezTo>
                  <a:cubicBezTo>
                    <a:pt x="166" y="51"/>
                    <a:pt x="165" y="51"/>
                    <a:pt x="163" y="50"/>
                  </a:cubicBezTo>
                  <a:cubicBezTo>
                    <a:pt x="165" y="50"/>
                    <a:pt x="167" y="50"/>
                    <a:pt x="169" y="50"/>
                  </a:cubicBezTo>
                  <a:cubicBezTo>
                    <a:pt x="163" y="43"/>
                    <a:pt x="135" y="27"/>
                    <a:pt x="126" y="27"/>
                  </a:cubicBezTo>
                  <a:cubicBezTo>
                    <a:pt x="125" y="27"/>
                    <a:pt x="123" y="27"/>
                    <a:pt x="121" y="27"/>
                  </a:cubicBezTo>
                  <a:cubicBezTo>
                    <a:pt x="122" y="23"/>
                    <a:pt x="123" y="14"/>
                    <a:pt x="115" y="14"/>
                  </a:cubicBezTo>
                  <a:cubicBezTo>
                    <a:pt x="111" y="14"/>
                    <a:pt x="110" y="19"/>
                    <a:pt x="105" y="21"/>
                  </a:cubicBezTo>
                  <a:cubicBezTo>
                    <a:pt x="105" y="17"/>
                    <a:pt x="107" y="14"/>
                    <a:pt x="107" y="11"/>
                  </a:cubicBezTo>
                  <a:cubicBezTo>
                    <a:pt x="107" y="5"/>
                    <a:pt x="93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9" name="Freeform 112"/>
            <p:cNvSpPr>
              <a:spLocks/>
            </p:cNvSpPr>
            <p:nvPr/>
          </p:nvSpPr>
          <p:spPr bwMode="auto">
            <a:xfrm>
              <a:off x="4073" y="-724"/>
              <a:ext cx="324" cy="116"/>
            </a:xfrm>
            <a:custGeom>
              <a:avLst/>
              <a:gdLst>
                <a:gd name="T0" fmla="*/ 80 w 137"/>
                <a:gd name="T1" fmla="*/ 0 h 49"/>
                <a:gd name="T2" fmla="*/ 73 w 137"/>
                <a:gd name="T3" fmla="*/ 0 h 49"/>
                <a:gd name="T4" fmla="*/ 60 w 137"/>
                <a:gd name="T5" fmla="*/ 12 h 49"/>
                <a:gd name="T6" fmla="*/ 39 w 137"/>
                <a:gd name="T7" fmla="*/ 1 h 49"/>
                <a:gd name="T8" fmla="*/ 24 w 137"/>
                <a:gd name="T9" fmla="*/ 1 h 49"/>
                <a:gd name="T10" fmla="*/ 27 w 137"/>
                <a:gd name="T11" fmla="*/ 6 h 49"/>
                <a:gd name="T12" fmla="*/ 18 w 137"/>
                <a:gd name="T13" fmla="*/ 6 h 49"/>
                <a:gd name="T14" fmla="*/ 18 w 137"/>
                <a:gd name="T15" fmla="*/ 9 h 49"/>
                <a:gd name="T16" fmla="*/ 15 w 137"/>
                <a:gd name="T17" fmla="*/ 10 h 49"/>
                <a:gd name="T18" fmla="*/ 7 w 137"/>
                <a:gd name="T19" fmla="*/ 8 h 49"/>
                <a:gd name="T20" fmla="*/ 0 w 137"/>
                <a:gd name="T21" fmla="*/ 8 h 49"/>
                <a:gd name="T22" fmla="*/ 7 w 137"/>
                <a:gd name="T23" fmla="*/ 20 h 49"/>
                <a:gd name="T24" fmla="*/ 13 w 137"/>
                <a:gd name="T25" fmla="*/ 28 h 49"/>
                <a:gd name="T26" fmla="*/ 26 w 137"/>
                <a:gd name="T27" fmla="*/ 26 h 49"/>
                <a:gd name="T28" fmla="*/ 51 w 137"/>
                <a:gd name="T29" fmla="*/ 28 h 49"/>
                <a:gd name="T30" fmla="*/ 38 w 137"/>
                <a:gd name="T31" fmla="*/ 30 h 49"/>
                <a:gd name="T32" fmla="*/ 27 w 137"/>
                <a:gd name="T33" fmla="*/ 31 h 49"/>
                <a:gd name="T34" fmla="*/ 34 w 137"/>
                <a:gd name="T35" fmla="*/ 39 h 49"/>
                <a:gd name="T36" fmla="*/ 64 w 137"/>
                <a:gd name="T37" fmla="*/ 39 h 49"/>
                <a:gd name="T38" fmla="*/ 82 w 137"/>
                <a:gd name="T39" fmla="*/ 49 h 49"/>
                <a:gd name="T40" fmla="*/ 137 w 137"/>
                <a:gd name="T41" fmla="*/ 22 h 49"/>
                <a:gd name="T42" fmla="*/ 113 w 137"/>
                <a:gd name="T43" fmla="*/ 8 h 49"/>
                <a:gd name="T44" fmla="*/ 96 w 137"/>
                <a:gd name="T45" fmla="*/ 8 h 49"/>
                <a:gd name="T46" fmla="*/ 80 w 137"/>
                <a:gd name="T47" fmla="*/ 13 h 49"/>
                <a:gd name="T48" fmla="*/ 80 w 137"/>
                <a:gd name="T4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49">
                  <a:moveTo>
                    <a:pt x="8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7" y="12"/>
                    <a:pt x="60" y="12"/>
                  </a:cubicBezTo>
                  <a:cubicBezTo>
                    <a:pt x="58" y="12"/>
                    <a:pt x="42" y="4"/>
                    <a:pt x="39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0"/>
                    <a:pt x="10" y="9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7" y="20"/>
                  </a:cubicBezTo>
                  <a:cubicBezTo>
                    <a:pt x="7" y="26"/>
                    <a:pt x="9" y="28"/>
                    <a:pt x="13" y="28"/>
                  </a:cubicBezTo>
                  <a:cubicBezTo>
                    <a:pt x="16" y="28"/>
                    <a:pt x="21" y="26"/>
                    <a:pt x="26" y="26"/>
                  </a:cubicBezTo>
                  <a:cubicBezTo>
                    <a:pt x="27" y="26"/>
                    <a:pt x="49" y="28"/>
                    <a:pt x="51" y="28"/>
                  </a:cubicBezTo>
                  <a:cubicBezTo>
                    <a:pt x="48" y="29"/>
                    <a:pt x="42" y="29"/>
                    <a:pt x="38" y="30"/>
                  </a:cubicBezTo>
                  <a:cubicBezTo>
                    <a:pt x="36" y="30"/>
                    <a:pt x="31" y="30"/>
                    <a:pt x="27" y="31"/>
                  </a:cubicBezTo>
                  <a:cubicBezTo>
                    <a:pt x="28" y="35"/>
                    <a:pt x="29" y="38"/>
                    <a:pt x="3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8" y="46"/>
                    <a:pt x="73" y="49"/>
                    <a:pt x="82" y="49"/>
                  </a:cubicBezTo>
                  <a:cubicBezTo>
                    <a:pt x="98" y="49"/>
                    <a:pt x="124" y="30"/>
                    <a:pt x="137" y="22"/>
                  </a:cubicBezTo>
                  <a:cubicBezTo>
                    <a:pt x="134" y="15"/>
                    <a:pt x="124" y="8"/>
                    <a:pt x="113" y="8"/>
                  </a:cubicBezTo>
                  <a:cubicBezTo>
                    <a:pt x="105" y="8"/>
                    <a:pt x="108" y="8"/>
                    <a:pt x="96" y="8"/>
                  </a:cubicBezTo>
                  <a:cubicBezTo>
                    <a:pt x="88" y="8"/>
                    <a:pt x="85" y="13"/>
                    <a:pt x="80" y="13"/>
                  </a:cubicBezTo>
                  <a:cubicBezTo>
                    <a:pt x="79" y="9"/>
                    <a:pt x="80" y="6"/>
                    <a:pt x="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0" name="Freeform 113"/>
            <p:cNvSpPr>
              <a:spLocks noEditPoints="1"/>
            </p:cNvSpPr>
            <p:nvPr/>
          </p:nvSpPr>
          <p:spPr bwMode="auto">
            <a:xfrm>
              <a:off x="3794" y="-594"/>
              <a:ext cx="61" cy="54"/>
            </a:xfrm>
            <a:custGeom>
              <a:avLst/>
              <a:gdLst>
                <a:gd name="T0" fmla="*/ 8 w 26"/>
                <a:gd name="T1" fmla="*/ 1 h 23"/>
                <a:gd name="T2" fmla="*/ 26 w 26"/>
                <a:gd name="T3" fmla="*/ 23 h 23"/>
                <a:gd name="T4" fmla="*/ 8 w 26"/>
                <a:gd name="T5" fmla="*/ 1 h 23"/>
                <a:gd name="T6" fmla="*/ 8 w 26"/>
                <a:gd name="T7" fmla="*/ 0 h 23"/>
                <a:gd name="T8" fmla="*/ 8 w 26"/>
                <a:gd name="T9" fmla="*/ 1 h 23"/>
                <a:gd name="T10" fmla="*/ 8 w 26"/>
                <a:gd name="T11" fmla="*/ 1 h 23"/>
                <a:gd name="T12" fmla="*/ 8 w 26"/>
                <a:gd name="T13" fmla="*/ 0 h 23"/>
                <a:gd name="T14" fmla="*/ 9 w 26"/>
                <a:gd name="T15" fmla="*/ 0 h 23"/>
                <a:gd name="T16" fmla="*/ 8 w 26"/>
                <a:gd name="T17" fmla="*/ 1 h 23"/>
                <a:gd name="T18" fmla="*/ 9 w 26"/>
                <a:gd name="T19" fmla="*/ 2 h 23"/>
                <a:gd name="T20" fmla="*/ 9 w 26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3">
                  <a:moveTo>
                    <a:pt x="8" y="1"/>
                  </a:moveTo>
                  <a:cubicBezTo>
                    <a:pt x="0" y="6"/>
                    <a:pt x="16" y="20"/>
                    <a:pt x="26" y="23"/>
                  </a:cubicBezTo>
                  <a:cubicBezTo>
                    <a:pt x="22" y="11"/>
                    <a:pt x="15" y="9"/>
                    <a:pt x="8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1" name="Freeform 114"/>
            <p:cNvSpPr>
              <a:spLocks/>
            </p:cNvSpPr>
            <p:nvPr/>
          </p:nvSpPr>
          <p:spPr bwMode="auto">
            <a:xfrm>
              <a:off x="3087" y="872"/>
              <a:ext cx="156" cy="187"/>
            </a:xfrm>
            <a:custGeom>
              <a:avLst/>
              <a:gdLst>
                <a:gd name="T0" fmla="*/ 48 w 66"/>
                <a:gd name="T1" fmla="*/ 0 h 79"/>
                <a:gd name="T2" fmla="*/ 39 w 66"/>
                <a:gd name="T3" fmla="*/ 0 h 79"/>
                <a:gd name="T4" fmla="*/ 23 w 66"/>
                <a:gd name="T5" fmla="*/ 10 h 79"/>
                <a:gd name="T6" fmla="*/ 26 w 66"/>
                <a:gd name="T7" fmla="*/ 17 h 79"/>
                <a:gd name="T8" fmla="*/ 11 w 66"/>
                <a:gd name="T9" fmla="*/ 23 h 79"/>
                <a:gd name="T10" fmla="*/ 10 w 66"/>
                <a:gd name="T11" fmla="*/ 22 h 79"/>
                <a:gd name="T12" fmla="*/ 5 w 66"/>
                <a:gd name="T13" fmla="*/ 28 h 79"/>
                <a:gd name="T14" fmla="*/ 15 w 66"/>
                <a:gd name="T15" fmla="*/ 39 h 79"/>
                <a:gd name="T16" fmla="*/ 0 w 66"/>
                <a:gd name="T17" fmla="*/ 66 h 79"/>
                <a:gd name="T18" fmla="*/ 13 w 66"/>
                <a:gd name="T19" fmla="*/ 79 h 79"/>
                <a:gd name="T20" fmla="*/ 23 w 66"/>
                <a:gd name="T21" fmla="*/ 76 h 79"/>
                <a:gd name="T22" fmla="*/ 42 w 66"/>
                <a:gd name="T23" fmla="*/ 65 h 79"/>
                <a:gd name="T24" fmla="*/ 46 w 66"/>
                <a:gd name="T25" fmla="*/ 65 h 79"/>
                <a:gd name="T26" fmla="*/ 56 w 66"/>
                <a:gd name="T27" fmla="*/ 62 h 79"/>
                <a:gd name="T28" fmla="*/ 56 w 66"/>
                <a:gd name="T29" fmla="*/ 47 h 79"/>
                <a:gd name="T30" fmla="*/ 56 w 66"/>
                <a:gd name="T31" fmla="*/ 29 h 79"/>
                <a:gd name="T32" fmla="*/ 66 w 66"/>
                <a:gd name="T33" fmla="*/ 22 h 79"/>
                <a:gd name="T34" fmla="*/ 48 w 66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79">
                  <a:moveTo>
                    <a:pt x="48" y="0"/>
                  </a:moveTo>
                  <a:cubicBezTo>
                    <a:pt x="45" y="0"/>
                    <a:pt x="42" y="0"/>
                    <a:pt x="39" y="0"/>
                  </a:cubicBezTo>
                  <a:cubicBezTo>
                    <a:pt x="34" y="0"/>
                    <a:pt x="23" y="6"/>
                    <a:pt x="23" y="10"/>
                  </a:cubicBezTo>
                  <a:cubicBezTo>
                    <a:pt x="23" y="13"/>
                    <a:pt x="24" y="14"/>
                    <a:pt x="26" y="17"/>
                  </a:cubicBezTo>
                  <a:cubicBezTo>
                    <a:pt x="23" y="20"/>
                    <a:pt x="14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8" y="22"/>
                    <a:pt x="5" y="23"/>
                    <a:pt x="5" y="28"/>
                  </a:cubicBezTo>
                  <a:cubicBezTo>
                    <a:pt x="5" y="34"/>
                    <a:pt x="10" y="37"/>
                    <a:pt x="15" y="39"/>
                  </a:cubicBezTo>
                  <a:cubicBezTo>
                    <a:pt x="13" y="52"/>
                    <a:pt x="0" y="53"/>
                    <a:pt x="0" y="66"/>
                  </a:cubicBezTo>
                  <a:cubicBezTo>
                    <a:pt x="0" y="73"/>
                    <a:pt x="7" y="79"/>
                    <a:pt x="13" y="79"/>
                  </a:cubicBezTo>
                  <a:cubicBezTo>
                    <a:pt x="16" y="79"/>
                    <a:pt x="21" y="78"/>
                    <a:pt x="23" y="76"/>
                  </a:cubicBezTo>
                  <a:cubicBezTo>
                    <a:pt x="27" y="74"/>
                    <a:pt x="34" y="65"/>
                    <a:pt x="42" y="65"/>
                  </a:cubicBezTo>
                  <a:cubicBezTo>
                    <a:pt x="43" y="65"/>
                    <a:pt x="45" y="65"/>
                    <a:pt x="46" y="65"/>
                  </a:cubicBezTo>
                  <a:cubicBezTo>
                    <a:pt x="50" y="65"/>
                    <a:pt x="54" y="65"/>
                    <a:pt x="56" y="62"/>
                  </a:cubicBezTo>
                  <a:cubicBezTo>
                    <a:pt x="60" y="58"/>
                    <a:pt x="56" y="52"/>
                    <a:pt x="56" y="47"/>
                  </a:cubicBezTo>
                  <a:cubicBezTo>
                    <a:pt x="56" y="47"/>
                    <a:pt x="56" y="33"/>
                    <a:pt x="56" y="29"/>
                  </a:cubicBezTo>
                  <a:cubicBezTo>
                    <a:pt x="56" y="25"/>
                    <a:pt x="66" y="26"/>
                    <a:pt x="66" y="22"/>
                  </a:cubicBezTo>
                  <a:cubicBezTo>
                    <a:pt x="66" y="13"/>
                    <a:pt x="60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2" name="Freeform 115"/>
            <p:cNvSpPr>
              <a:spLocks/>
            </p:cNvSpPr>
            <p:nvPr/>
          </p:nvSpPr>
          <p:spPr bwMode="auto">
            <a:xfrm>
              <a:off x="3191" y="714"/>
              <a:ext cx="33" cy="28"/>
            </a:xfrm>
            <a:custGeom>
              <a:avLst/>
              <a:gdLst>
                <a:gd name="T0" fmla="*/ 14 w 14"/>
                <a:gd name="T1" fmla="*/ 0 h 12"/>
                <a:gd name="T2" fmla="*/ 0 w 14"/>
                <a:gd name="T3" fmla="*/ 6 h 12"/>
                <a:gd name="T4" fmla="*/ 3 w 14"/>
                <a:gd name="T5" fmla="*/ 12 h 12"/>
                <a:gd name="T6" fmla="*/ 14 w 1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cubicBezTo>
                    <a:pt x="9" y="0"/>
                    <a:pt x="0" y="2"/>
                    <a:pt x="0" y="6"/>
                  </a:cubicBezTo>
                  <a:cubicBezTo>
                    <a:pt x="0" y="8"/>
                    <a:pt x="2" y="12"/>
                    <a:pt x="3" y="12"/>
                  </a:cubicBezTo>
                  <a:cubicBezTo>
                    <a:pt x="9" y="12"/>
                    <a:pt x="14" y="6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3" name="Freeform 116"/>
            <p:cNvSpPr>
              <a:spLocks/>
            </p:cNvSpPr>
            <p:nvPr/>
          </p:nvSpPr>
          <p:spPr bwMode="auto">
            <a:xfrm>
              <a:off x="3210" y="697"/>
              <a:ext cx="295" cy="431"/>
            </a:xfrm>
            <a:custGeom>
              <a:avLst/>
              <a:gdLst>
                <a:gd name="T0" fmla="*/ 30 w 125"/>
                <a:gd name="T1" fmla="*/ 0 h 182"/>
                <a:gd name="T2" fmla="*/ 19 w 125"/>
                <a:gd name="T3" fmla="*/ 16 h 182"/>
                <a:gd name="T4" fmla="*/ 14 w 125"/>
                <a:gd name="T5" fmla="*/ 26 h 182"/>
                <a:gd name="T6" fmla="*/ 9 w 125"/>
                <a:gd name="T7" fmla="*/ 24 h 182"/>
                <a:gd name="T8" fmla="*/ 12 w 125"/>
                <a:gd name="T9" fmla="*/ 34 h 182"/>
                <a:gd name="T10" fmla="*/ 9 w 125"/>
                <a:gd name="T11" fmla="*/ 45 h 182"/>
                <a:gd name="T12" fmla="*/ 17 w 125"/>
                <a:gd name="T13" fmla="*/ 54 h 182"/>
                <a:gd name="T14" fmla="*/ 14 w 125"/>
                <a:gd name="T15" fmla="*/ 66 h 182"/>
                <a:gd name="T16" fmla="*/ 19 w 125"/>
                <a:gd name="T17" fmla="*/ 59 h 182"/>
                <a:gd name="T18" fmla="*/ 28 w 125"/>
                <a:gd name="T19" fmla="*/ 71 h 182"/>
                <a:gd name="T20" fmla="*/ 31 w 125"/>
                <a:gd name="T21" fmla="*/ 87 h 182"/>
                <a:gd name="T22" fmla="*/ 48 w 125"/>
                <a:gd name="T23" fmla="*/ 84 h 182"/>
                <a:gd name="T24" fmla="*/ 54 w 125"/>
                <a:gd name="T25" fmla="*/ 98 h 182"/>
                <a:gd name="T26" fmla="*/ 57 w 125"/>
                <a:gd name="T27" fmla="*/ 106 h 182"/>
                <a:gd name="T28" fmla="*/ 37 w 125"/>
                <a:gd name="T29" fmla="*/ 131 h 182"/>
                <a:gd name="T30" fmla="*/ 25 w 125"/>
                <a:gd name="T31" fmla="*/ 150 h 182"/>
                <a:gd name="T32" fmla="*/ 45 w 125"/>
                <a:gd name="T33" fmla="*/ 154 h 182"/>
                <a:gd name="T34" fmla="*/ 56 w 125"/>
                <a:gd name="T35" fmla="*/ 152 h 182"/>
                <a:gd name="T36" fmla="*/ 19 w 125"/>
                <a:gd name="T37" fmla="*/ 178 h 182"/>
                <a:gd name="T38" fmla="*/ 23 w 125"/>
                <a:gd name="T39" fmla="*/ 182 h 182"/>
                <a:gd name="T40" fmla="*/ 38 w 125"/>
                <a:gd name="T41" fmla="*/ 177 h 182"/>
                <a:gd name="T42" fmla="*/ 56 w 125"/>
                <a:gd name="T43" fmla="*/ 172 h 182"/>
                <a:gd name="T44" fmla="*/ 104 w 125"/>
                <a:gd name="T45" fmla="*/ 167 h 182"/>
                <a:gd name="T46" fmla="*/ 119 w 125"/>
                <a:gd name="T47" fmla="*/ 155 h 182"/>
                <a:gd name="T48" fmla="*/ 125 w 125"/>
                <a:gd name="T49" fmla="*/ 132 h 182"/>
                <a:gd name="T50" fmla="*/ 112 w 125"/>
                <a:gd name="T51" fmla="*/ 122 h 182"/>
                <a:gd name="T52" fmla="*/ 110 w 125"/>
                <a:gd name="T53" fmla="*/ 122 h 182"/>
                <a:gd name="T54" fmla="*/ 104 w 125"/>
                <a:gd name="T55" fmla="*/ 122 h 182"/>
                <a:gd name="T56" fmla="*/ 101 w 125"/>
                <a:gd name="T57" fmla="*/ 107 h 182"/>
                <a:gd name="T58" fmla="*/ 64 w 125"/>
                <a:gd name="T59" fmla="*/ 60 h 182"/>
                <a:gd name="T60" fmla="*/ 58 w 125"/>
                <a:gd name="T61" fmla="*/ 60 h 182"/>
                <a:gd name="T62" fmla="*/ 51 w 125"/>
                <a:gd name="T63" fmla="*/ 60 h 182"/>
                <a:gd name="T64" fmla="*/ 70 w 125"/>
                <a:gd name="T65" fmla="*/ 23 h 182"/>
                <a:gd name="T66" fmla="*/ 37 w 125"/>
                <a:gd name="T67" fmla="*/ 19 h 182"/>
                <a:gd name="T68" fmla="*/ 45 w 125"/>
                <a:gd name="T6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82">
                  <a:moveTo>
                    <a:pt x="45" y="0"/>
                  </a:moveTo>
                  <a:cubicBezTo>
                    <a:pt x="41" y="0"/>
                    <a:pt x="36" y="0"/>
                    <a:pt x="30" y="0"/>
                  </a:cubicBezTo>
                  <a:cubicBezTo>
                    <a:pt x="27" y="0"/>
                    <a:pt x="21" y="5"/>
                    <a:pt x="21" y="7"/>
                  </a:cubicBezTo>
                  <a:cubicBezTo>
                    <a:pt x="21" y="10"/>
                    <a:pt x="19" y="12"/>
                    <a:pt x="19" y="16"/>
                  </a:cubicBezTo>
                  <a:cubicBezTo>
                    <a:pt x="16" y="16"/>
                    <a:pt x="12" y="18"/>
                    <a:pt x="12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7"/>
                    <a:pt x="13" y="29"/>
                    <a:pt x="12" y="29"/>
                  </a:cubicBezTo>
                  <a:cubicBezTo>
                    <a:pt x="11" y="29"/>
                    <a:pt x="9" y="27"/>
                    <a:pt x="9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4" y="33"/>
                    <a:pt x="12" y="34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9" y="43"/>
                    <a:pt x="9" y="45"/>
                  </a:cubicBezTo>
                  <a:cubicBezTo>
                    <a:pt x="9" y="47"/>
                    <a:pt x="13" y="49"/>
                    <a:pt x="17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5"/>
                    <a:pt x="14" y="56"/>
                    <a:pt x="14" y="58"/>
                  </a:cubicBezTo>
                  <a:cubicBezTo>
                    <a:pt x="14" y="61"/>
                    <a:pt x="14" y="62"/>
                    <a:pt x="14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4"/>
                    <a:pt x="16" y="63"/>
                    <a:pt x="19" y="59"/>
                  </a:cubicBezTo>
                  <a:cubicBezTo>
                    <a:pt x="20" y="60"/>
                    <a:pt x="23" y="61"/>
                    <a:pt x="28" y="61"/>
                  </a:cubicBezTo>
                  <a:cubicBezTo>
                    <a:pt x="26" y="65"/>
                    <a:pt x="28" y="66"/>
                    <a:pt x="28" y="71"/>
                  </a:cubicBezTo>
                  <a:cubicBezTo>
                    <a:pt x="28" y="75"/>
                    <a:pt x="22" y="78"/>
                    <a:pt x="22" y="82"/>
                  </a:cubicBezTo>
                  <a:cubicBezTo>
                    <a:pt x="22" y="87"/>
                    <a:pt x="26" y="87"/>
                    <a:pt x="31" y="87"/>
                  </a:cubicBezTo>
                  <a:cubicBezTo>
                    <a:pt x="35" y="87"/>
                    <a:pt x="38" y="84"/>
                    <a:pt x="43" y="84"/>
                  </a:cubicBezTo>
                  <a:cubicBezTo>
                    <a:pt x="45" y="84"/>
                    <a:pt x="46" y="84"/>
                    <a:pt x="48" y="84"/>
                  </a:cubicBezTo>
                  <a:cubicBezTo>
                    <a:pt x="47" y="87"/>
                    <a:pt x="44" y="88"/>
                    <a:pt x="44" y="92"/>
                  </a:cubicBezTo>
                  <a:cubicBezTo>
                    <a:pt x="44" y="96"/>
                    <a:pt x="49" y="98"/>
                    <a:pt x="54" y="98"/>
                  </a:cubicBezTo>
                  <a:cubicBezTo>
                    <a:pt x="55" y="98"/>
                    <a:pt x="56" y="98"/>
                    <a:pt x="57" y="98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4" y="111"/>
                    <a:pt x="42" y="116"/>
                    <a:pt x="33" y="116"/>
                  </a:cubicBezTo>
                  <a:cubicBezTo>
                    <a:pt x="33" y="121"/>
                    <a:pt x="37" y="124"/>
                    <a:pt x="37" y="131"/>
                  </a:cubicBezTo>
                  <a:cubicBezTo>
                    <a:pt x="37" y="139"/>
                    <a:pt x="22" y="139"/>
                    <a:pt x="22" y="147"/>
                  </a:cubicBezTo>
                  <a:cubicBezTo>
                    <a:pt x="22" y="148"/>
                    <a:pt x="24" y="150"/>
                    <a:pt x="25" y="150"/>
                  </a:cubicBezTo>
                  <a:cubicBezTo>
                    <a:pt x="28" y="150"/>
                    <a:pt x="27" y="147"/>
                    <a:pt x="30" y="147"/>
                  </a:cubicBezTo>
                  <a:cubicBezTo>
                    <a:pt x="36" y="147"/>
                    <a:pt x="38" y="154"/>
                    <a:pt x="45" y="154"/>
                  </a:cubicBezTo>
                  <a:cubicBezTo>
                    <a:pt x="49" y="154"/>
                    <a:pt x="52" y="151"/>
                    <a:pt x="55" y="148"/>
                  </a:cubicBezTo>
                  <a:cubicBezTo>
                    <a:pt x="55" y="149"/>
                    <a:pt x="56" y="151"/>
                    <a:pt x="56" y="152"/>
                  </a:cubicBezTo>
                  <a:cubicBezTo>
                    <a:pt x="56" y="159"/>
                    <a:pt x="45" y="157"/>
                    <a:pt x="38" y="159"/>
                  </a:cubicBezTo>
                  <a:cubicBezTo>
                    <a:pt x="36" y="159"/>
                    <a:pt x="20" y="176"/>
                    <a:pt x="19" y="178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5" y="179"/>
                    <a:pt x="27" y="177"/>
                    <a:pt x="30" y="17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8" y="173"/>
                    <a:pt x="41" y="168"/>
                    <a:pt x="46" y="168"/>
                  </a:cubicBezTo>
                  <a:cubicBezTo>
                    <a:pt x="50" y="168"/>
                    <a:pt x="52" y="172"/>
                    <a:pt x="56" y="172"/>
                  </a:cubicBezTo>
                  <a:cubicBezTo>
                    <a:pt x="64" y="172"/>
                    <a:pt x="78" y="167"/>
                    <a:pt x="83" y="167"/>
                  </a:cubicBezTo>
                  <a:cubicBezTo>
                    <a:pt x="86" y="167"/>
                    <a:pt x="98" y="167"/>
                    <a:pt x="104" y="167"/>
                  </a:cubicBezTo>
                  <a:cubicBezTo>
                    <a:pt x="111" y="167"/>
                    <a:pt x="114" y="164"/>
                    <a:pt x="119" y="159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6" y="155"/>
                    <a:pt x="114" y="155"/>
                    <a:pt x="108" y="153"/>
                  </a:cubicBezTo>
                  <a:cubicBezTo>
                    <a:pt x="113" y="146"/>
                    <a:pt x="125" y="141"/>
                    <a:pt x="125" y="132"/>
                  </a:cubicBezTo>
                  <a:cubicBezTo>
                    <a:pt x="125" y="127"/>
                    <a:pt x="121" y="122"/>
                    <a:pt x="114" y="122"/>
                  </a:cubicBezTo>
                  <a:cubicBezTo>
                    <a:pt x="113" y="122"/>
                    <a:pt x="112" y="122"/>
                    <a:pt x="112" y="122"/>
                  </a:cubicBezTo>
                  <a:cubicBezTo>
                    <a:pt x="110" y="122"/>
                    <a:pt x="110" y="122"/>
                    <a:pt x="107" y="124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08" y="123"/>
                    <a:pt x="107" y="125"/>
                    <a:pt x="104" y="126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1"/>
                    <a:pt x="106" y="120"/>
                    <a:pt x="106" y="118"/>
                  </a:cubicBezTo>
                  <a:cubicBezTo>
                    <a:pt x="106" y="114"/>
                    <a:pt x="101" y="111"/>
                    <a:pt x="101" y="107"/>
                  </a:cubicBezTo>
                  <a:cubicBezTo>
                    <a:pt x="101" y="94"/>
                    <a:pt x="87" y="91"/>
                    <a:pt x="78" y="82"/>
                  </a:cubicBezTo>
                  <a:cubicBezTo>
                    <a:pt x="72" y="76"/>
                    <a:pt x="74" y="63"/>
                    <a:pt x="64" y="60"/>
                  </a:cubicBezTo>
                  <a:cubicBezTo>
                    <a:pt x="63" y="60"/>
                    <a:pt x="62" y="60"/>
                    <a:pt x="61" y="60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7" y="60"/>
                    <a:pt x="57" y="60"/>
                    <a:pt x="56" y="60"/>
                  </a:cubicBezTo>
                  <a:cubicBezTo>
                    <a:pt x="54" y="60"/>
                    <a:pt x="53" y="60"/>
                    <a:pt x="51" y="60"/>
                  </a:cubicBezTo>
                  <a:cubicBezTo>
                    <a:pt x="52" y="58"/>
                    <a:pt x="54" y="56"/>
                    <a:pt x="56" y="55"/>
                  </a:cubicBezTo>
                  <a:cubicBezTo>
                    <a:pt x="56" y="44"/>
                    <a:pt x="72" y="38"/>
                    <a:pt x="70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2"/>
                    <a:pt x="37" y="21"/>
                    <a:pt x="37" y="19"/>
                  </a:cubicBezTo>
                  <a:cubicBezTo>
                    <a:pt x="39" y="12"/>
                    <a:pt x="50" y="13"/>
                    <a:pt x="50" y="5"/>
                  </a:cubicBezTo>
                  <a:cubicBezTo>
                    <a:pt x="50" y="4"/>
                    <a:pt x="47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4" name="Freeform 117"/>
            <p:cNvSpPr>
              <a:spLocks/>
            </p:cNvSpPr>
            <p:nvPr/>
          </p:nvSpPr>
          <p:spPr bwMode="auto">
            <a:xfrm>
              <a:off x="3274" y="920"/>
              <a:ext cx="14" cy="14"/>
            </a:xfrm>
            <a:custGeom>
              <a:avLst/>
              <a:gdLst>
                <a:gd name="T0" fmla="*/ 6 w 6"/>
                <a:gd name="T1" fmla="*/ 0 h 6"/>
                <a:gd name="T2" fmla="*/ 3 w 6"/>
                <a:gd name="T3" fmla="*/ 0 h 6"/>
                <a:gd name="T4" fmla="*/ 0 w 6"/>
                <a:gd name="T5" fmla="*/ 6 h 6"/>
                <a:gd name="T6" fmla="*/ 5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4"/>
                    <a:pt x="6" y="2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5" name="Freeform 118"/>
            <p:cNvSpPr>
              <a:spLocks/>
            </p:cNvSpPr>
            <p:nvPr/>
          </p:nvSpPr>
          <p:spPr bwMode="auto">
            <a:xfrm>
              <a:off x="2600" y="260"/>
              <a:ext cx="362" cy="163"/>
            </a:xfrm>
            <a:custGeom>
              <a:avLst/>
              <a:gdLst>
                <a:gd name="T0" fmla="*/ 24 w 153"/>
                <a:gd name="T1" fmla="*/ 0 h 69"/>
                <a:gd name="T2" fmla="*/ 20 w 153"/>
                <a:gd name="T3" fmla="*/ 0 h 69"/>
                <a:gd name="T4" fmla="*/ 10 w 153"/>
                <a:gd name="T5" fmla="*/ 6 h 69"/>
                <a:gd name="T6" fmla="*/ 10 w 153"/>
                <a:gd name="T7" fmla="*/ 10 h 69"/>
                <a:gd name="T8" fmla="*/ 4 w 153"/>
                <a:gd name="T9" fmla="*/ 8 h 69"/>
                <a:gd name="T10" fmla="*/ 0 w 153"/>
                <a:gd name="T11" fmla="*/ 9 h 69"/>
                <a:gd name="T12" fmla="*/ 26 w 153"/>
                <a:gd name="T13" fmla="*/ 21 h 69"/>
                <a:gd name="T14" fmla="*/ 29 w 153"/>
                <a:gd name="T15" fmla="*/ 25 h 69"/>
                <a:gd name="T16" fmla="*/ 1 w 153"/>
                <a:gd name="T17" fmla="*/ 30 h 69"/>
                <a:gd name="T18" fmla="*/ 8 w 153"/>
                <a:gd name="T19" fmla="*/ 32 h 69"/>
                <a:gd name="T20" fmla="*/ 13 w 153"/>
                <a:gd name="T21" fmla="*/ 32 h 69"/>
                <a:gd name="T22" fmla="*/ 19 w 153"/>
                <a:gd name="T23" fmla="*/ 31 h 69"/>
                <a:gd name="T24" fmla="*/ 24 w 153"/>
                <a:gd name="T25" fmla="*/ 32 h 69"/>
                <a:gd name="T26" fmla="*/ 21 w 153"/>
                <a:gd name="T27" fmla="*/ 48 h 69"/>
                <a:gd name="T28" fmla="*/ 16 w 153"/>
                <a:gd name="T29" fmla="*/ 50 h 69"/>
                <a:gd name="T30" fmla="*/ 40 w 153"/>
                <a:gd name="T31" fmla="*/ 60 h 69"/>
                <a:gd name="T32" fmla="*/ 87 w 153"/>
                <a:gd name="T33" fmla="*/ 69 h 69"/>
                <a:gd name="T34" fmla="*/ 128 w 153"/>
                <a:gd name="T35" fmla="*/ 56 h 69"/>
                <a:gd name="T36" fmla="*/ 152 w 153"/>
                <a:gd name="T37" fmla="*/ 37 h 69"/>
                <a:gd name="T38" fmla="*/ 153 w 153"/>
                <a:gd name="T39" fmla="*/ 36 h 69"/>
                <a:gd name="T40" fmla="*/ 133 w 153"/>
                <a:gd name="T41" fmla="*/ 10 h 69"/>
                <a:gd name="T42" fmla="*/ 136 w 153"/>
                <a:gd name="T43" fmla="*/ 5 h 69"/>
                <a:gd name="T44" fmla="*/ 124 w 153"/>
                <a:gd name="T45" fmla="*/ 8 h 69"/>
                <a:gd name="T46" fmla="*/ 114 w 153"/>
                <a:gd name="T47" fmla="*/ 1 h 69"/>
                <a:gd name="T48" fmla="*/ 112 w 153"/>
                <a:gd name="T49" fmla="*/ 2 h 69"/>
                <a:gd name="T50" fmla="*/ 108 w 153"/>
                <a:gd name="T51" fmla="*/ 1 h 69"/>
                <a:gd name="T52" fmla="*/ 106 w 153"/>
                <a:gd name="T53" fmla="*/ 9 h 69"/>
                <a:gd name="T54" fmla="*/ 102 w 153"/>
                <a:gd name="T55" fmla="*/ 7 h 69"/>
                <a:gd name="T56" fmla="*/ 88 w 153"/>
                <a:gd name="T57" fmla="*/ 10 h 69"/>
                <a:gd name="T58" fmla="*/ 71 w 153"/>
                <a:gd name="T59" fmla="*/ 9 h 69"/>
                <a:gd name="T60" fmla="*/ 71 w 153"/>
                <a:gd name="T61" fmla="*/ 14 h 69"/>
                <a:gd name="T62" fmla="*/ 64 w 153"/>
                <a:gd name="T63" fmla="*/ 10 h 69"/>
                <a:gd name="T64" fmla="*/ 51 w 153"/>
                <a:gd name="T65" fmla="*/ 13 h 69"/>
                <a:gd name="T66" fmla="*/ 44 w 153"/>
                <a:gd name="T67" fmla="*/ 9 h 69"/>
                <a:gd name="T68" fmla="*/ 44 w 153"/>
                <a:gd name="T69" fmla="*/ 15 h 69"/>
                <a:gd name="T70" fmla="*/ 35 w 153"/>
                <a:gd name="T71" fmla="*/ 19 h 69"/>
                <a:gd name="T72" fmla="*/ 27 w 153"/>
                <a:gd name="T73" fmla="*/ 8 h 69"/>
                <a:gd name="T74" fmla="*/ 24 w 153"/>
                <a:gd name="T7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9">
                  <a:moveTo>
                    <a:pt x="24" y="0"/>
                  </a:moveTo>
                  <a:cubicBezTo>
                    <a:pt x="22" y="0"/>
                    <a:pt x="21" y="0"/>
                    <a:pt x="20" y="0"/>
                  </a:cubicBezTo>
                  <a:cubicBezTo>
                    <a:pt x="15" y="0"/>
                    <a:pt x="14" y="6"/>
                    <a:pt x="10" y="6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8" y="9"/>
                    <a:pt x="6" y="8"/>
                    <a:pt x="4" y="8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1" y="15"/>
                    <a:pt x="20" y="21"/>
                    <a:pt x="26" y="21"/>
                  </a:cubicBezTo>
                  <a:cubicBezTo>
                    <a:pt x="26" y="22"/>
                    <a:pt x="27" y="24"/>
                    <a:pt x="29" y="25"/>
                  </a:cubicBezTo>
                  <a:cubicBezTo>
                    <a:pt x="23" y="27"/>
                    <a:pt x="9" y="30"/>
                    <a:pt x="1" y="30"/>
                  </a:cubicBezTo>
                  <a:cubicBezTo>
                    <a:pt x="3" y="32"/>
                    <a:pt x="5" y="32"/>
                    <a:pt x="8" y="32"/>
                  </a:cubicBezTo>
                  <a:cubicBezTo>
                    <a:pt x="10" y="32"/>
                    <a:pt x="12" y="32"/>
                    <a:pt x="13" y="32"/>
                  </a:cubicBezTo>
                  <a:cubicBezTo>
                    <a:pt x="15" y="32"/>
                    <a:pt x="17" y="31"/>
                    <a:pt x="19" y="31"/>
                  </a:cubicBezTo>
                  <a:cubicBezTo>
                    <a:pt x="21" y="31"/>
                    <a:pt x="22" y="31"/>
                    <a:pt x="24" y="32"/>
                  </a:cubicBezTo>
                  <a:cubicBezTo>
                    <a:pt x="23" y="38"/>
                    <a:pt x="21" y="41"/>
                    <a:pt x="21" y="48"/>
                  </a:cubicBezTo>
                  <a:cubicBezTo>
                    <a:pt x="20" y="48"/>
                    <a:pt x="18" y="49"/>
                    <a:pt x="16" y="50"/>
                  </a:cubicBezTo>
                  <a:cubicBezTo>
                    <a:pt x="28" y="50"/>
                    <a:pt x="32" y="58"/>
                    <a:pt x="40" y="60"/>
                  </a:cubicBezTo>
                  <a:cubicBezTo>
                    <a:pt x="54" y="65"/>
                    <a:pt x="68" y="69"/>
                    <a:pt x="87" y="69"/>
                  </a:cubicBezTo>
                  <a:cubicBezTo>
                    <a:pt x="105" y="69"/>
                    <a:pt x="115" y="60"/>
                    <a:pt x="128" y="56"/>
                  </a:cubicBezTo>
                  <a:cubicBezTo>
                    <a:pt x="135" y="54"/>
                    <a:pt x="147" y="45"/>
                    <a:pt x="152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21"/>
                    <a:pt x="133" y="25"/>
                    <a:pt x="133" y="10"/>
                  </a:cubicBezTo>
                  <a:cubicBezTo>
                    <a:pt x="133" y="8"/>
                    <a:pt x="135" y="6"/>
                    <a:pt x="136" y="5"/>
                  </a:cubicBezTo>
                  <a:cubicBezTo>
                    <a:pt x="132" y="5"/>
                    <a:pt x="128" y="8"/>
                    <a:pt x="124" y="8"/>
                  </a:cubicBezTo>
                  <a:cubicBezTo>
                    <a:pt x="118" y="8"/>
                    <a:pt x="114" y="7"/>
                    <a:pt x="114" y="1"/>
                  </a:cubicBezTo>
                  <a:cubicBezTo>
                    <a:pt x="113" y="1"/>
                    <a:pt x="113" y="2"/>
                    <a:pt x="112" y="2"/>
                  </a:cubicBezTo>
                  <a:cubicBezTo>
                    <a:pt x="111" y="2"/>
                    <a:pt x="110" y="1"/>
                    <a:pt x="108" y="1"/>
                  </a:cubicBezTo>
                  <a:cubicBezTo>
                    <a:pt x="107" y="3"/>
                    <a:pt x="106" y="4"/>
                    <a:pt x="106" y="9"/>
                  </a:cubicBezTo>
                  <a:cubicBezTo>
                    <a:pt x="105" y="7"/>
                    <a:pt x="103" y="7"/>
                    <a:pt x="102" y="7"/>
                  </a:cubicBezTo>
                  <a:cubicBezTo>
                    <a:pt x="98" y="7"/>
                    <a:pt x="93" y="10"/>
                    <a:pt x="88" y="10"/>
                  </a:cubicBezTo>
                  <a:cubicBezTo>
                    <a:pt x="83" y="10"/>
                    <a:pt x="79" y="9"/>
                    <a:pt x="71" y="9"/>
                  </a:cubicBezTo>
                  <a:cubicBezTo>
                    <a:pt x="71" y="10"/>
                    <a:pt x="71" y="12"/>
                    <a:pt x="71" y="14"/>
                  </a:cubicBezTo>
                  <a:cubicBezTo>
                    <a:pt x="69" y="13"/>
                    <a:pt x="68" y="11"/>
                    <a:pt x="64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8" y="13"/>
                    <a:pt x="47" y="11"/>
                    <a:pt x="44" y="9"/>
                  </a:cubicBezTo>
                  <a:cubicBezTo>
                    <a:pt x="43" y="11"/>
                    <a:pt x="43" y="12"/>
                    <a:pt x="44" y="15"/>
                  </a:cubicBezTo>
                  <a:cubicBezTo>
                    <a:pt x="42" y="16"/>
                    <a:pt x="39" y="19"/>
                    <a:pt x="35" y="19"/>
                  </a:cubicBezTo>
                  <a:cubicBezTo>
                    <a:pt x="31" y="19"/>
                    <a:pt x="26" y="12"/>
                    <a:pt x="27" y="8"/>
                  </a:cubicBezTo>
                  <a:cubicBezTo>
                    <a:pt x="26" y="5"/>
                    <a:pt x="24" y="3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6" name="Freeform 119"/>
            <p:cNvSpPr>
              <a:spLocks/>
            </p:cNvSpPr>
            <p:nvPr/>
          </p:nvSpPr>
          <p:spPr bwMode="auto">
            <a:xfrm>
              <a:off x="435" y="2246"/>
              <a:ext cx="371" cy="128"/>
            </a:xfrm>
            <a:custGeom>
              <a:avLst/>
              <a:gdLst>
                <a:gd name="T0" fmla="*/ 43 w 157"/>
                <a:gd name="T1" fmla="*/ 0 h 54"/>
                <a:gd name="T2" fmla="*/ 0 w 157"/>
                <a:gd name="T3" fmla="*/ 23 h 54"/>
                <a:gd name="T4" fmla="*/ 5 w 157"/>
                <a:gd name="T5" fmla="*/ 23 h 54"/>
                <a:gd name="T6" fmla="*/ 34 w 157"/>
                <a:gd name="T7" fmla="*/ 11 h 54"/>
                <a:gd name="T8" fmla="*/ 37 w 157"/>
                <a:gd name="T9" fmla="*/ 11 h 54"/>
                <a:gd name="T10" fmla="*/ 42 w 157"/>
                <a:gd name="T11" fmla="*/ 12 h 54"/>
                <a:gd name="T12" fmla="*/ 43 w 157"/>
                <a:gd name="T13" fmla="*/ 18 h 54"/>
                <a:gd name="T14" fmla="*/ 58 w 157"/>
                <a:gd name="T15" fmla="*/ 18 h 54"/>
                <a:gd name="T16" fmla="*/ 77 w 157"/>
                <a:gd name="T17" fmla="*/ 26 h 54"/>
                <a:gd name="T18" fmla="*/ 83 w 157"/>
                <a:gd name="T19" fmla="*/ 25 h 54"/>
                <a:gd name="T20" fmla="*/ 88 w 157"/>
                <a:gd name="T21" fmla="*/ 27 h 54"/>
                <a:gd name="T22" fmla="*/ 93 w 157"/>
                <a:gd name="T23" fmla="*/ 31 h 54"/>
                <a:gd name="T24" fmla="*/ 111 w 157"/>
                <a:gd name="T25" fmla="*/ 42 h 54"/>
                <a:gd name="T26" fmla="*/ 106 w 157"/>
                <a:gd name="T27" fmla="*/ 47 h 54"/>
                <a:gd name="T28" fmla="*/ 106 w 157"/>
                <a:gd name="T29" fmla="*/ 50 h 54"/>
                <a:gd name="T30" fmla="*/ 137 w 157"/>
                <a:gd name="T31" fmla="*/ 54 h 54"/>
                <a:gd name="T32" fmla="*/ 157 w 157"/>
                <a:gd name="T33" fmla="*/ 48 h 54"/>
                <a:gd name="T34" fmla="*/ 145 w 157"/>
                <a:gd name="T35" fmla="*/ 37 h 54"/>
                <a:gd name="T36" fmla="*/ 137 w 157"/>
                <a:gd name="T37" fmla="*/ 37 h 54"/>
                <a:gd name="T38" fmla="*/ 137 w 157"/>
                <a:gd name="T39" fmla="*/ 33 h 54"/>
                <a:gd name="T40" fmla="*/ 104 w 157"/>
                <a:gd name="T41" fmla="*/ 20 h 54"/>
                <a:gd name="T42" fmla="*/ 95 w 157"/>
                <a:gd name="T43" fmla="*/ 13 h 54"/>
                <a:gd name="T44" fmla="*/ 43 w 157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4">
                  <a:moveTo>
                    <a:pt x="43" y="0"/>
                  </a:moveTo>
                  <a:cubicBezTo>
                    <a:pt x="20" y="0"/>
                    <a:pt x="8" y="9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0" y="18"/>
                    <a:pt x="24" y="11"/>
                    <a:pt x="34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9" y="11"/>
                    <a:pt x="40" y="11"/>
                    <a:pt x="42" y="12"/>
                  </a:cubicBezTo>
                  <a:cubicBezTo>
                    <a:pt x="40" y="14"/>
                    <a:pt x="40" y="16"/>
                    <a:pt x="4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6" y="18"/>
                    <a:pt x="69" y="26"/>
                    <a:pt x="77" y="26"/>
                  </a:cubicBezTo>
                  <a:cubicBezTo>
                    <a:pt x="79" y="26"/>
                    <a:pt x="81" y="25"/>
                    <a:pt x="83" y="25"/>
                  </a:cubicBezTo>
                  <a:cubicBezTo>
                    <a:pt x="85" y="25"/>
                    <a:pt x="86" y="26"/>
                    <a:pt x="88" y="27"/>
                  </a:cubicBezTo>
                  <a:cubicBezTo>
                    <a:pt x="90" y="28"/>
                    <a:pt x="89" y="31"/>
                    <a:pt x="93" y="31"/>
                  </a:cubicBezTo>
                  <a:cubicBezTo>
                    <a:pt x="95" y="39"/>
                    <a:pt x="104" y="39"/>
                    <a:pt x="111" y="42"/>
                  </a:cubicBezTo>
                  <a:cubicBezTo>
                    <a:pt x="111" y="45"/>
                    <a:pt x="109" y="47"/>
                    <a:pt x="106" y="47"/>
                  </a:cubicBezTo>
                  <a:cubicBezTo>
                    <a:pt x="106" y="48"/>
                    <a:pt x="106" y="49"/>
                    <a:pt x="106" y="50"/>
                  </a:cubicBezTo>
                  <a:cubicBezTo>
                    <a:pt x="116" y="50"/>
                    <a:pt x="125" y="54"/>
                    <a:pt x="137" y="54"/>
                  </a:cubicBezTo>
                  <a:cubicBezTo>
                    <a:pt x="143" y="54"/>
                    <a:pt x="153" y="54"/>
                    <a:pt x="157" y="48"/>
                  </a:cubicBezTo>
                  <a:cubicBezTo>
                    <a:pt x="153" y="46"/>
                    <a:pt x="151" y="39"/>
                    <a:pt x="145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6"/>
                    <a:pt x="137" y="34"/>
                    <a:pt x="137" y="33"/>
                  </a:cubicBezTo>
                  <a:cubicBezTo>
                    <a:pt x="125" y="33"/>
                    <a:pt x="111" y="27"/>
                    <a:pt x="104" y="20"/>
                  </a:cubicBezTo>
                  <a:cubicBezTo>
                    <a:pt x="103" y="19"/>
                    <a:pt x="99" y="13"/>
                    <a:pt x="95" y="13"/>
                  </a:cubicBezTo>
                  <a:cubicBezTo>
                    <a:pt x="78" y="13"/>
                    <a:pt x="67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7" name="Freeform 120"/>
            <p:cNvSpPr>
              <a:spLocks/>
            </p:cNvSpPr>
            <p:nvPr/>
          </p:nvSpPr>
          <p:spPr bwMode="auto">
            <a:xfrm>
              <a:off x="487" y="2294"/>
              <a:ext cx="19" cy="21"/>
            </a:xfrm>
            <a:custGeom>
              <a:avLst/>
              <a:gdLst>
                <a:gd name="T0" fmla="*/ 6 w 8"/>
                <a:gd name="T1" fmla="*/ 0 h 9"/>
                <a:gd name="T2" fmla="*/ 4 w 8"/>
                <a:gd name="T3" fmla="*/ 0 h 9"/>
                <a:gd name="T4" fmla="*/ 4 w 8"/>
                <a:gd name="T5" fmla="*/ 4 h 9"/>
                <a:gd name="T6" fmla="*/ 0 w 8"/>
                <a:gd name="T7" fmla="*/ 9 h 9"/>
                <a:gd name="T8" fmla="*/ 1 w 8"/>
                <a:gd name="T9" fmla="*/ 9 h 9"/>
                <a:gd name="T10" fmla="*/ 7 w 8"/>
                <a:gd name="T11" fmla="*/ 9 h 9"/>
                <a:gd name="T12" fmla="*/ 7 w 8"/>
                <a:gd name="T13" fmla="*/ 1 h 9"/>
                <a:gd name="T14" fmla="*/ 6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8" y="6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8" name="Freeform 121"/>
            <p:cNvSpPr>
              <a:spLocks/>
            </p:cNvSpPr>
            <p:nvPr/>
          </p:nvSpPr>
          <p:spPr bwMode="auto">
            <a:xfrm>
              <a:off x="671" y="2421"/>
              <a:ext cx="62" cy="26"/>
            </a:xfrm>
            <a:custGeom>
              <a:avLst/>
              <a:gdLst>
                <a:gd name="T0" fmla="*/ 6 w 26"/>
                <a:gd name="T1" fmla="*/ 0 h 11"/>
                <a:gd name="T2" fmla="*/ 0 w 26"/>
                <a:gd name="T3" fmla="*/ 3 h 11"/>
                <a:gd name="T4" fmla="*/ 9 w 26"/>
                <a:gd name="T5" fmla="*/ 11 h 11"/>
                <a:gd name="T6" fmla="*/ 26 w 26"/>
                <a:gd name="T7" fmla="*/ 7 h 11"/>
                <a:gd name="T8" fmla="*/ 21 w 26"/>
                <a:gd name="T9" fmla="*/ 3 h 11"/>
                <a:gd name="T10" fmla="*/ 23 w 26"/>
                <a:gd name="T11" fmla="*/ 4 h 11"/>
                <a:gd name="T12" fmla="*/ 6 w 2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6" y="0"/>
                  </a:moveTo>
                  <a:cubicBezTo>
                    <a:pt x="4" y="0"/>
                    <a:pt x="0" y="1"/>
                    <a:pt x="0" y="3"/>
                  </a:cubicBezTo>
                  <a:cubicBezTo>
                    <a:pt x="0" y="7"/>
                    <a:pt x="5" y="11"/>
                    <a:pt x="9" y="11"/>
                  </a:cubicBezTo>
                  <a:cubicBezTo>
                    <a:pt x="15" y="11"/>
                    <a:pt x="20" y="8"/>
                    <a:pt x="26" y="7"/>
                  </a:cubicBezTo>
                  <a:cubicBezTo>
                    <a:pt x="26" y="5"/>
                    <a:pt x="25" y="4"/>
                    <a:pt x="21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9" y="3"/>
                    <a:pt x="12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9" name="Freeform 122"/>
            <p:cNvSpPr>
              <a:spLocks/>
            </p:cNvSpPr>
            <p:nvPr/>
          </p:nvSpPr>
          <p:spPr bwMode="auto">
            <a:xfrm>
              <a:off x="1066" y="2417"/>
              <a:ext cx="50" cy="21"/>
            </a:xfrm>
            <a:custGeom>
              <a:avLst/>
              <a:gdLst>
                <a:gd name="T0" fmla="*/ 5 w 21"/>
                <a:gd name="T1" fmla="*/ 0 h 9"/>
                <a:gd name="T2" fmla="*/ 0 w 21"/>
                <a:gd name="T3" fmla="*/ 4 h 9"/>
                <a:gd name="T4" fmla="*/ 13 w 21"/>
                <a:gd name="T5" fmla="*/ 9 h 9"/>
                <a:gd name="T6" fmla="*/ 21 w 21"/>
                <a:gd name="T7" fmla="*/ 6 h 9"/>
                <a:gd name="T8" fmla="*/ 5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5" y="0"/>
                  </a:moveTo>
                  <a:cubicBezTo>
                    <a:pt x="4" y="0"/>
                    <a:pt x="0" y="1"/>
                    <a:pt x="0" y="4"/>
                  </a:cubicBezTo>
                  <a:cubicBezTo>
                    <a:pt x="0" y="9"/>
                    <a:pt x="7" y="9"/>
                    <a:pt x="13" y="9"/>
                  </a:cubicBezTo>
                  <a:cubicBezTo>
                    <a:pt x="16" y="9"/>
                    <a:pt x="20" y="9"/>
                    <a:pt x="21" y="6"/>
                  </a:cubicBezTo>
                  <a:cubicBezTo>
                    <a:pt x="20" y="3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0" name="Freeform 123"/>
            <p:cNvSpPr>
              <a:spLocks/>
            </p:cNvSpPr>
            <p:nvPr/>
          </p:nvSpPr>
          <p:spPr bwMode="auto">
            <a:xfrm>
              <a:off x="809" y="2365"/>
              <a:ext cx="212" cy="85"/>
            </a:xfrm>
            <a:custGeom>
              <a:avLst/>
              <a:gdLst>
                <a:gd name="T0" fmla="*/ 20 w 90"/>
                <a:gd name="T1" fmla="*/ 0 h 36"/>
                <a:gd name="T2" fmla="*/ 16 w 90"/>
                <a:gd name="T3" fmla="*/ 4 h 36"/>
                <a:gd name="T4" fmla="*/ 23 w 90"/>
                <a:gd name="T5" fmla="*/ 10 h 36"/>
                <a:gd name="T6" fmla="*/ 26 w 90"/>
                <a:gd name="T7" fmla="*/ 21 h 36"/>
                <a:gd name="T8" fmla="*/ 19 w 90"/>
                <a:gd name="T9" fmla="*/ 22 h 36"/>
                <a:gd name="T10" fmla="*/ 3 w 90"/>
                <a:gd name="T11" fmla="*/ 21 h 36"/>
                <a:gd name="T12" fmla="*/ 0 w 90"/>
                <a:gd name="T13" fmla="*/ 24 h 36"/>
                <a:gd name="T14" fmla="*/ 6 w 90"/>
                <a:gd name="T15" fmla="*/ 32 h 36"/>
                <a:gd name="T16" fmla="*/ 7 w 90"/>
                <a:gd name="T17" fmla="*/ 28 h 36"/>
                <a:gd name="T18" fmla="*/ 9 w 90"/>
                <a:gd name="T19" fmla="*/ 28 h 36"/>
                <a:gd name="T20" fmla="*/ 13 w 90"/>
                <a:gd name="T21" fmla="*/ 28 h 36"/>
                <a:gd name="T22" fmla="*/ 26 w 90"/>
                <a:gd name="T23" fmla="*/ 27 h 36"/>
                <a:gd name="T24" fmla="*/ 37 w 90"/>
                <a:gd name="T25" fmla="*/ 29 h 36"/>
                <a:gd name="T26" fmla="*/ 43 w 90"/>
                <a:gd name="T27" fmla="*/ 36 h 36"/>
                <a:gd name="T28" fmla="*/ 55 w 90"/>
                <a:gd name="T29" fmla="*/ 27 h 36"/>
                <a:gd name="T30" fmla="*/ 61 w 90"/>
                <a:gd name="T31" fmla="*/ 29 h 36"/>
                <a:gd name="T32" fmla="*/ 70 w 90"/>
                <a:gd name="T33" fmla="*/ 25 h 36"/>
                <a:gd name="T34" fmla="*/ 90 w 90"/>
                <a:gd name="T35" fmla="*/ 25 h 36"/>
                <a:gd name="T36" fmla="*/ 75 w 90"/>
                <a:gd name="T37" fmla="*/ 13 h 36"/>
                <a:gd name="T38" fmla="*/ 78 w 90"/>
                <a:gd name="T39" fmla="*/ 16 h 36"/>
                <a:gd name="T40" fmla="*/ 48 w 90"/>
                <a:gd name="T41" fmla="*/ 2 h 36"/>
                <a:gd name="T42" fmla="*/ 33 w 90"/>
                <a:gd name="T43" fmla="*/ 4 h 36"/>
                <a:gd name="T44" fmla="*/ 20 w 90"/>
                <a:gd name="T4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36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7"/>
                    <a:pt x="19" y="10"/>
                    <a:pt x="23" y="10"/>
                  </a:cubicBezTo>
                  <a:cubicBezTo>
                    <a:pt x="23" y="14"/>
                    <a:pt x="23" y="18"/>
                    <a:pt x="26" y="21"/>
                  </a:cubicBezTo>
                  <a:cubicBezTo>
                    <a:pt x="24" y="22"/>
                    <a:pt x="22" y="22"/>
                    <a:pt x="19" y="22"/>
                  </a:cubicBezTo>
                  <a:cubicBezTo>
                    <a:pt x="15" y="22"/>
                    <a:pt x="10" y="21"/>
                    <a:pt x="3" y="21"/>
                  </a:cubicBezTo>
                  <a:cubicBezTo>
                    <a:pt x="2" y="22"/>
                    <a:pt x="1" y="24"/>
                    <a:pt x="0" y="24"/>
                  </a:cubicBezTo>
                  <a:cubicBezTo>
                    <a:pt x="0" y="27"/>
                    <a:pt x="3" y="31"/>
                    <a:pt x="6" y="32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10" y="28"/>
                    <a:pt x="11" y="28"/>
                    <a:pt x="13" y="28"/>
                  </a:cubicBezTo>
                  <a:cubicBezTo>
                    <a:pt x="16" y="28"/>
                    <a:pt x="21" y="27"/>
                    <a:pt x="26" y="27"/>
                  </a:cubicBezTo>
                  <a:cubicBezTo>
                    <a:pt x="30" y="27"/>
                    <a:pt x="34" y="28"/>
                    <a:pt x="37" y="29"/>
                  </a:cubicBezTo>
                  <a:cubicBezTo>
                    <a:pt x="40" y="31"/>
                    <a:pt x="38" y="36"/>
                    <a:pt x="43" y="36"/>
                  </a:cubicBezTo>
                  <a:cubicBezTo>
                    <a:pt x="49" y="36"/>
                    <a:pt x="48" y="27"/>
                    <a:pt x="55" y="27"/>
                  </a:cubicBezTo>
                  <a:cubicBezTo>
                    <a:pt x="58" y="27"/>
                    <a:pt x="57" y="29"/>
                    <a:pt x="61" y="29"/>
                  </a:cubicBezTo>
                  <a:cubicBezTo>
                    <a:pt x="64" y="29"/>
                    <a:pt x="66" y="27"/>
                    <a:pt x="7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6" y="20"/>
                    <a:pt x="81" y="18"/>
                    <a:pt x="75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9" y="11"/>
                    <a:pt x="65" y="2"/>
                    <a:pt x="48" y="2"/>
                  </a:cubicBezTo>
                  <a:cubicBezTo>
                    <a:pt x="43" y="2"/>
                    <a:pt x="40" y="4"/>
                    <a:pt x="33" y="4"/>
                  </a:cubicBezTo>
                  <a:cubicBezTo>
                    <a:pt x="28" y="4"/>
                    <a:pt x="25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1" name="Freeform 124"/>
            <p:cNvSpPr>
              <a:spLocks/>
            </p:cNvSpPr>
            <p:nvPr/>
          </p:nvSpPr>
          <p:spPr bwMode="auto">
            <a:xfrm>
              <a:off x="1260" y="2705"/>
              <a:ext cx="26" cy="29"/>
            </a:xfrm>
            <a:custGeom>
              <a:avLst/>
              <a:gdLst>
                <a:gd name="T0" fmla="*/ 11 w 11"/>
                <a:gd name="T1" fmla="*/ 0 h 12"/>
                <a:gd name="T2" fmla="*/ 6 w 11"/>
                <a:gd name="T3" fmla="*/ 0 h 12"/>
                <a:gd name="T4" fmla="*/ 0 w 11"/>
                <a:gd name="T5" fmla="*/ 11 h 12"/>
                <a:gd name="T6" fmla="*/ 0 w 11"/>
                <a:gd name="T7" fmla="*/ 12 h 12"/>
                <a:gd name="T8" fmla="*/ 4 w 11"/>
                <a:gd name="T9" fmla="*/ 11 h 12"/>
                <a:gd name="T10" fmla="*/ 11 w 11"/>
                <a:gd name="T11" fmla="*/ 4 h 12"/>
                <a:gd name="T12" fmla="*/ 11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3" y="0"/>
                    <a:pt x="0" y="6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3" y="11"/>
                    <a:pt x="4" y="11"/>
                  </a:cubicBezTo>
                  <a:cubicBezTo>
                    <a:pt x="7" y="11"/>
                    <a:pt x="10" y="6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2" name="Freeform 125"/>
            <p:cNvSpPr>
              <a:spLocks/>
            </p:cNvSpPr>
            <p:nvPr/>
          </p:nvSpPr>
          <p:spPr bwMode="auto">
            <a:xfrm>
              <a:off x="1648" y="3084"/>
              <a:ext cx="85" cy="63"/>
            </a:xfrm>
            <a:custGeom>
              <a:avLst/>
              <a:gdLst>
                <a:gd name="T0" fmla="*/ 12 w 36"/>
                <a:gd name="T1" fmla="*/ 0 h 27"/>
                <a:gd name="T2" fmla="*/ 12 w 36"/>
                <a:gd name="T3" fmla="*/ 0 h 27"/>
                <a:gd name="T4" fmla="*/ 10 w 36"/>
                <a:gd name="T5" fmla="*/ 0 h 27"/>
                <a:gd name="T6" fmla="*/ 0 w 36"/>
                <a:gd name="T7" fmla="*/ 13 h 27"/>
                <a:gd name="T8" fmla="*/ 21 w 36"/>
                <a:gd name="T9" fmla="*/ 27 h 27"/>
                <a:gd name="T10" fmla="*/ 36 w 36"/>
                <a:gd name="T11" fmla="*/ 10 h 27"/>
                <a:gd name="T12" fmla="*/ 32 w 36"/>
                <a:gd name="T13" fmla="*/ 6 h 27"/>
                <a:gd name="T14" fmla="*/ 26 w 36"/>
                <a:gd name="T15" fmla="*/ 8 h 27"/>
                <a:gd name="T16" fmla="*/ 23 w 36"/>
                <a:gd name="T17" fmla="*/ 5 h 27"/>
                <a:gd name="T18" fmla="*/ 12 w 3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4" y="0"/>
                    <a:pt x="0" y="5"/>
                    <a:pt x="0" y="13"/>
                  </a:cubicBezTo>
                  <a:cubicBezTo>
                    <a:pt x="0" y="18"/>
                    <a:pt x="13" y="27"/>
                    <a:pt x="21" y="27"/>
                  </a:cubicBezTo>
                  <a:cubicBezTo>
                    <a:pt x="28" y="27"/>
                    <a:pt x="36" y="15"/>
                    <a:pt x="36" y="10"/>
                  </a:cubicBezTo>
                  <a:cubicBezTo>
                    <a:pt x="36" y="9"/>
                    <a:pt x="34" y="6"/>
                    <a:pt x="32" y="6"/>
                  </a:cubicBezTo>
                  <a:cubicBezTo>
                    <a:pt x="30" y="6"/>
                    <a:pt x="28" y="8"/>
                    <a:pt x="26" y="8"/>
                  </a:cubicBezTo>
                  <a:cubicBezTo>
                    <a:pt x="25" y="8"/>
                    <a:pt x="24" y="7"/>
                    <a:pt x="23" y="5"/>
                  </a:cubicBezTo>
                  <a:cubicBezTo>
                    <a:pt x="19" y="5"/>
                    <a:pt x="16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3" name="Freeform 126"/>
            <p:cNvSpPr>
              <a:spLocks/>
            </p:cNvSpPr>
            <p:nvPr/>
          </p:nvSpPr>
          <p:spPr bwMode="auto">
            <a:xfrm>
              <a:off x="816" y="4690"/>
              <a:ext cx="30" cy="70"/>
            </a:xfrm>
            <a:custGeom>
              <a:avLst/>
              <a:gdLst>
                <a:gd name="T0" fmla="*/ 6 w 13"/>
                <a:gd name="T1" fmla="*/ 0 h 30"/>
                <a:gd name="T2" fmla="*/ 0 w 13"/>
                <a:gd name="T3" fmla="*/ 16 h 30"/>
                <a:gd name="T4" fmla="*/ 0 w 13"/>
                <a:gd name="T5" fmla="*/ 23 h 30"/>
                <a:gd name="T6" fmla="*/ 6 w 13"/>
                <a:gd name="T7" fmla="*/ 30 h 30"/>
                <a:gd name="T8" fmla="*/ 11 w 13"/>
                <a:gd name="T9" fmla="*/ 30 h 30"/>
                <a:gd name="T10" fmla="*/ 11 w 13"/>
                <a:gd name="T11" fmla="*/ 15 h 30"/>
                <a:gd name="T12" fmla="*/ 13 w 13"/>
                <a:gd name="T13" fmla="*/ 9 h 30"/>
                <a:gd name="T14" fmla="*/ 6 w 1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0">
                  <a:moveTo>
                    <a:pt x="6" y="0"/>
                  </a:moveTo>
                  <a:cubicBezTo>
                    <a:pt x="3" y="0"/>
                    <a:pt x="0" y="16"/>
                    <a:pt x="0" y="16"/>
                  </a:cubicBezTo>
                  <a:cubicBezTo>
                    <a:pt x="0" y="16"/>
                    <a:pt x="0" y="20"/>
                    <a:pt x="0" y="23"/>
                  </a:cubicBezTo>
                  <a:cubicBezTo>
                    <a:pt x="0" y="25"/>
                    <a:pt x="3" y="30"/>
                    <a:pt x="6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13" y="12"/>
                    <a:pt x="13" y="9"/>
                  </a:cubicBezTo>
                  <a:cubicBezTo>
                    <a:pt x="13" y="5"/>
                    <a:pt x="11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4" name="Freeform 127"/>
            <p:cNvSpPr>
              <a:spLocks/>
            </p:cNvSpPr>
            <p:nvPr/>
          </p:nvSpPr>
          <p:spPr bwMode="auto">
            <a:xfrm>
              <a:off x="560" y="2646"/>
              <a:ext cx="1657" cy="2675"/>
            </a:xfrm>
            <a:custGeom>
              <a:avLst/>
              <a:gdLst>
                <a:gd name="T0" fmla="*/ 84 w 701"/>
                <a:gd name="T1" fmla="*/ 33 h 1131"/>
                <a:gd name="T2" fmla="*/ 68 w 701"/>
                <a:gd name="T3" fmla="*/ 61 h 1131"/>
                <a:gd name="T4" fmla="*/ 49 w 701"/>
                <a:gd name="T5" fmla="*/ 72 h 1131"/>
                <a:gd name="T6" fmla="*/ 58 w 701"/>
                <a:gd name="T7" fmla="*/ 120 h 1131"/>
                <a:gd name="T8" fmla="*/ 58 w 701"/>
                <a:gd name="T9" fmla="*/ 123 h 1131"/>
                <a:gd name="T10" fmla="*/ 17 w 701"/>
                <a:gd name="T11" fmla="*/ 177 h 1131"/>
                <a:gd name="T12" fmla="*/ 22 w 701"/>
                <a:gd name="T13" fmla="*/ 229 h 1131"/>
                <a:gd name="T14" fmla="*/ 21 w 701"/>
                <a:gd name="T15" fmla="*/ 293 h 1131"/>
                <a:gd name="T16" fmla="*/ 64 w 701"/>
                <a:gd name="T17" fmla="*/ 374 h 1131"/>
                <a:gd name="T18" fmla="*/ 125 w 701"/>
                <a:gd name="T19" fmla="*/ 443 h 1131"/>
                <a:gd name="T20" fmla="*/ 167 w 701"/>
                <a:gd name="T21" fmla="*/ 549 h 1131"/>
                <a:gd name="T22" fmla="*/ 151 w 701"/>
                <a:gd name="T23" fmla="*/ 647 h 1131"/>
                <a:gd name="T24" fmla="*/ 137 w 701"/>
                <a:gd name="T25" fmla="*/ 749 h 1131"/>
                <a:gd name="T26" fmla="*/ 125 w 701"/>
                <a:gd name="T27" fmla="*/ 820 h 1131"/>
                <a:gd name="T28" fmla="*/ 130 w 701"/>
                <a:gd name="T29" fmla="*/ 859 h 1131"/>
                <a:gd name="T30" fmla="*/ 117 w 701"/>
                <a:gd name="T31" fmla="*/ 945 h 1131"/>
                <a:gd name="T32" fmla="*/ 98 w 701"/>
                <a:gd name="T33" fmla="*/ 947 h 1131"/>
                <a:gd name="T34" fmla="*/ 101 w 701"/>
                <a:gd name="T35" fmla="*/ 1033 h 1131"/>
                <a:gd name="T36" fmla="*/ 106 w 701"/>
                <a:gd name="T37" fmla="*/ 1076 h 1131"/>
                <a:gd name="T38" fmla="*/ 152 w 701"/>
                <a:gd name="T39" fmla="*/ 1102 h 1131"/>
                <a:gd name="T40" fmla="*/ 208 w 701"/>
                <a:gd name="T41" fmla="*/ 1129 h 1131"/>
                <a:gd name="T42" fmla="*/ 249 w 701"/>
                <a:gd name="T43" fmla="*/ 1117 h 1131"/>
                <a:gd name="T44" fmla="*/ 194 w 701"/>
                <a:gd name="T45" fmla="*/ 1022 h 1131"/>
                <a:gd name="T46" fmla="*/ 213 w 701"/>
                <a:gd name="T47" fmla="*/ 941 h 1131"/>
                <a:gd name="T48" fmla="*/ 250 w 701"/>
                <a:gd name="T49" fmla="*/ 876 h 1131"/>
                <a:gd name="T50" fmla="*/ 257 w 701"/>
                <a:gd name="T51" fmla="*/ 872 h 1131"/>
                <a:gd name="T52" fmla="*/ 287 w 701"/>
                <a:gd name="T53" fmla="*/ 846 h 1131"/>
                <a:gd name="T54" fmla="*/ 308 w 701"/>
                <a:gd name="T55" fmla="*/ 809 h 1131"/>
                <a:gd name="T56" fmla="*/ 369 w 701"/>
                <a:gd name="T57" fmla="*/ 782 h 1131"/>
                <a:gd name="T58" fmla="*/ 346 w 701"/>
                <a:gd name="T59" fmla="*/ 731 h 1131"/>
                <a:gd name="T60" fmla="*/ 435 w 701"/>
                <a:gd name="T61" fmla="*/ 699 h 1131"/>
                <a:gd name="T62" fmla="*/ 493 w 701"/>
                <a:gd name="T63" fmla="*/ 627 h 1131"/>
                <a:gd name="T64" fmla="*/ 549 w 701"/>
                <a:gd name="T65" fmla="*/ 547 h 1131"/>
                <a:gd name="T66" fmla="*/ 604 w 701"/>
                <a:gd name="T67" fmla="*/ 524 h 1131"/>
                <a:gd name="T68" fmla="*/ 634 w 701"/>
                <a:gd name="T69" fmla="*/ 454 h 1131"/>
                <a:gd name="T70" fmla="*/ 657 w 701"/>
                <a:gd name="T71" fmla="*/ 371 h 1131"/>
                <a:gd name="T72" fmla="*/ 683 w 701"/>
                <a:gd name="T73" fmla="*/ 263 h 1131"/>
                <a:gd name="T74" fmla="*/ 639 w 701"/>
                <a:gd name="T75" fmla="*/ 237 h 1131"/>
                <a:gd name="T76" fmla="*/ 559 w 701"/>
                <a:gd name="T77" fmla="*/ 229 h 1131"/>
                <a:gd name="T78" fmla="*/ 509 w 701"/>
                <a:gd name="T79" fmla="*/ 195 h 1131"/>
                <a:gd name="T80" fmla="*/ 468 w 701"/>
                <a:gd name="T81" fmla="*/ 215 h 1131"/>
                <a:gd name="T82" fmla="*/ 466 w 701"/>
                <a:gd name="T83" fmla="*/ 155 h 1131"/>
                <a:gd name="T84" fmla="*/ 424 w 701"/>
                <a:gd name="T85" fmla="*/ 106 h 1131"/>
                <a:gd name="T86" fmla="*/ 345 w 701"/>
                <a:gd name="T87" fmla="*/ 81 h 1131"/>
                <a:gd name="T88" fmla="*/ 279 w 701"/>
                <a:gd name="T89" fmla="*/ 31 h 1131"/>
                <a:gd name="T90" fmla="*/ 272 w 701"/>
                <a:gd name="T91" fmla="*/ 24 h 1131"/>
                <a:gd name="T92" fmla="*/ 204 w 701"/>
                <a:gd name="T93" fmla="*/ 28 h 1131"/>
                <a:gd name="T94" fmla="*/ 176 w 701"/>
                <a:gd name="T95" fmla="*/ 15 h 1131"/>
                <a:gd name="T96" fmla="*/ 152 w 701"/>
                <a:gd name="T97" fmla="*/ 50 h 1131"/>
                <a:gd name="T98" fmla="*/ 148 w 701"/>
                <a:gd name="T9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1" h="1131">
                  <a:moveTo>
                    <a:pt x="148" y="0"/>
                  </a:moveTo>
                  <a:cubicBezTo>
                    <a:pt x="141" y="0"/>
                    <a:pt x="140" y="8"/>
                    <a:pt x="133" y="10"/>
                  </a:cubicBezTo>
                  <a:cubicBezTo>
                    <a:pt x="120" y="14"/>
                    <a:pt x="111" y="16"/>
                    <a:pt x="99" y="21"/>
                  </a:cubicBezTo>
                  <a:cubicBezTo>
                    <a:pt x="92" y="23"/>
                    <a:pt x="87" y="24"/>
                    <a:pt x="84" y="33"/>
                  </a:cubicBezTo>
                  <a:cubicBezTo>
                    <a:pt x="83" y="37"/>
                    <a:pt x="83" y="44"/>
                    <a:pt x="80" y="46"/>
                  </a:cubicBezTo>
                  <a:cubicBezTo>
                    <a:pt x="76" y="48"/>
                    <a:pt x="71" y="50"/>
                    <a:pt x="71" y="55"/>
                  </a:cubicBezTo>
                  <a:cubicBezTo>
                    <a:pt x="70" y="55"/>
                    <a:pt x="68" y="57"/>
                    <a:pt x="68" y="58"/>
                  </a:cubicBezTo>
                  <a:cubicBezTo>
                    <a:pt x="68" y="59"/>
                    <a:pt x="68" y="60"/>
                    <a:pt x="68" y="61"/>
                  </a:cubicBezTo>
                  <a:cubicBezTo>
                    <a:pt x="66" y="61"/>
                    <a:pt x="66" y="62"/>
                    <a:pt x="65" y="62"/>
                  </a:cubicBezTo>
                  <a:cubicBezTo>
                    <a:pt x="64" y="62"/>
                    <a:pt x="64" y="61"/>
                    <a:pt x="62" y="61"/>
                  </a:cubicBezTo>
                  <a:cubicBezTo>
                    <a:pt x="61" y="62"/>
                    <a:pt x="59" y="63"/>
                    <a:pt x="58" y="64"/>
                  </a:cubicBezTo>
                  <a:cubicBezTo>
                    <a:pt x="55" y="67"/>
                    <a:pt x="51" y="71"/>
                    <a:pt x="49" y="72"/>
                  </a:cubicBezTo>
                  <a:cubicBezTo>
                    <a:pt x="49" y="73"/>
                    <a:pt x="48" y="74"/>
                    <a:pt x="48" y="76"/>
                  </a:cubicBezTo>
                  <a:cubicBezTo>
                    <a:pt x="48" y="85"/>
                    <a:pt x="58" y="84"/>
                    <a:pt x="58" y="95"/>
                  </a:cubicBezTo>
                  <a:cubicBezTo>
                    <a:pt x="58" y="100"/>
                    <a:pt x="55" y="102"/>
                    <a:pt x="55" y="108"/>
                  </a:cubicBezTo>
                  <a:cubicBezTo>
                    <a:pt x="55" y="113"/>
                    <a:pt x="58" y="116"/>
                    <a:pt x="58" y="120"/>
                  </a:cubicBezTo>
                  <a:cubicBezTo>
                    <a:pt x="58" y="121"/>
                    <a:pt x="58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6" y="128"/>
                    <a:pt x="59" y="131"/>
                    <a:pt x="62" y="132"/>
                  </a:cubicBezTo>
                  <a:cubicBezTo>
                    <a:pt x="58" y="146"/>
                    <a:pt x="45" y="143"/>
                    <a:pt x="39" y="154"/>
                  </a:cubicBezTo>
                  <a:cubicBezTo>
                    <a:pt x="35" y="163"/>
                    <a:pt x="31" y="177"/>
                    <a:pt x="17" y="177"/>
                  </a:cubicBezTo>
                  <a:cubicBezTo>
                    <a:pt x="19" y="200"/>
                    <a:pt x="6" y="198"/>
                    <a:pt x="6" y="210"/>
                  </a:cubicBezTo>
                  <a:cubicBezTo>
                    <a:pt x="6" y="218"/>
                    <a:pt x="7" y="228"/>
                    <a:pt x="14" y="228"/>
                  </a:cubicBezTo>
                  <a:cubicBezTo>
                    <a:pt x="16" y="228"/>
                    <a:pt x="17" y="227"/>
                    <a:pt x="18" y="227"/>
                  </a:cubicBezTo>
                  <a:cubicBezTo>
                    <a:pt x="19" y="227"/>
                    <a:pt x="20" y="228"/>
                    <a:pt x="22" y="229"/>
                  </a:cubicBezTo>
                  <a:cubicBezTo>
                    <a:pt x="20" y="237"/>
                    <a:pt x="10" y="239"/>
                    <a:pt x="6" y="247"/>
                  </a:cubicBezTo>
                  <a:cubicBezTo>
                    <a:pt x="4" y="249"/>
                    <a:pt x="0" y="257"/>
                    <a:pt x="0" y="263"/>
                  </a:cubicBezTo>
                  <a:cubicBezTo>
                    <a:pt x="0" y="273"/>
                    <a:pt x="7" y="283"/>
                    <a:pt x="13" y="289"/>
                  </a:cubicBezTo>
                  <a:cubicBezTo>
                    <a:pt x="15" y="291"/>
                    <a:pt x="19" y="290"/>
                    <a:pt x="21" y="293"/>
                  </a:cubicBezTo>
                  <a:cubicBezTo>
                    <a:pt x="23" y="297"/>
                    <a:pt x="24" y="304"/>
                    <a:pt x="27" y="308"/>
                  </a:cubicBezTo>
                  <a:cubicBezTo>
                    <a:pt x="29" y="309"/>
                    <a:pt x="33" y="308"/>
                    <a:pt x="34" y="312"/>
                  </a:cubicBezTo>
                  <a:cubicBezTo>
                    <a:pt x="39" y="322"/>
                    <a:pt x="42" y="328"/>
                    <a:pt x="46" y="341"/>
                  </a:cubicBezTo>
                  <a:cubicBezTo>
                    <a:pt x="49" y="352"/>
                    <a:pt x="60" y="362"/>
                    <a:pt x="64" y="374"/>
                  </a:cubicBezTo>
                  <a:cubicBezTo>
                    <a:pt x="66" y="382"/>
                    <a:pt x="74" y="386"/>
                    <a:pt x="74" y="394"/>
                  </a:cubicBezTo>
                  <a:cubicBezTo>
                    <a:pt x="74" y="401"/>
                    <a:pt x="72" y="407"/>
                    <a:pt x="76" y="411"/>
                  </a:cubicBezTo>
                  <a:cubicBezTo>
                    <a:pt x="86" y="420"/>
                    <a:pt x="93" y="428"/>
                    <a:pt x="108" y="432"/>
                  </a:cubicBezTo>
                  <a:cubicBezTo>
                    <a:pt x="115" y="435"/>
                    <a:pt x="119" y="437"/>
                    <a:pt x="125" y="443"/>
                  </a:cubicBezTo>
                  <a:cubicBezTo>
                    <a:pt x="131" y="449"/>
                    <a:pt x="137" y="448"/>
                    <a:pt x="145" y="451"/>
                  </a:cubicBezTo>
                  <a:cubicBezTo>
                    <a:pt x="154" y="456"/>
                    <a:pt x="162" y="464"/>
                    <a:pt x="167" y="477"/>
                  </a:cubicBezTo>
                  <a:cubicBezTo>
                    <a:pt x="169" y="483"/>
                    <a:pt x="171" y="514"/>
                    <a:pt x="171" y="519"/>
                  </a:cubicBezTo>
                  <a:cubicBezTo>
                    <a:pt x="171" y="528"/>
                    <a:pt x="167" y="542"/>
                    <a:pt x="167" y="549"/>
                  </a:cubicBezTo>
                  <a:cubicBezTo>
                    <a:pt x="167" y="556"/>
                    <a:pt x="167" y="556"/>
                    <a:pt x="167" y="572"/>
                  </a:cubicBezTo>
                  <a:cubicBezTo>
                    <a:pt x="166" y="578"/>
                    <a:pt x="163" y="587"/>
                    <a:pt x="163" y="591"/>
                  </a:cubicBezTo>
                  <a:cubicBezTo>
                    <a:pt x="163" y="592"/>
                    <a:pt x="163" y="594"/>
                    <a:pt x="163" y="596"/>
                  </a:cubicBezTo>
                  <a:cubicBezTo>
                    <a:pt x="163" y="614"/>
                    <a:pt x="151" y="627"/>
                    <a:pt x="151" y="647"/>
                  </a:cubicBezTo>
                  <a:cubicBezTo>
                    <a:pt x="151" y="655"/>
                    <a:pt x="145" y="663"/>
                    <a:pt x="148" y="672"/>
                  </a:cubicBezTo>
                  <a:cubicBezTo>
                    <a:pt x="149" y="712"/>
                    <a:pt x="149" y="712"/>
                    <a:pt x="149" y="712"/>
                  </a:cubicBezTo>
                  <a:cubicBezTo>
                    <a:pt x="146" y="724"/>
                    <a:pt x="146" y="733"/>
                    <a:pt x="142" y="746"/>
                  </a:cubicBezTo>
                  <a:cubicBezTo>
                    <a:pt x="141" y="748"/>
                    <a:pt x="139" y="747"/>
                    <a:pt x="137" y="749"/>
                  </a:cubicBezTo>
                  <a:cubicBezTo>
                    <a:pt x="134" y="753"/>
                    <a:pt x="133" y="760"/>
                    <a:pt x="131" y="764"/>
                  </a:cubicBezTo>
                  <a:cubicBezTo>
                    <a:pt x="127" y="771"/>
                    <a:pt x="119" y="784"/>
                    <a:pt x="119" y="796"/>
                  </a:cubicBezTo>
                  <a:cubicBezTo>
                    <a:pt x="119" y="799"/>
                    <a:pt x="120" y="814"/>
                    <a:pt x="122" y="814"/>
                  </a:cubicBezTo>
                  <a:cubicBezTo>
                    <a:pt x="122" y="814"/>
                    <a:pt x="125" y="817"/>
                    <a:pt x="125" y="820"/>
                  </a:cubicBezTo>
                  <a:cubicBezTo>
                    <a:pt x="125" y="822"/>
                    <a:pt x="123" y="823"/>
                    <a:pt x="120" y="823"/>
                  </a:cubicBezTo>
                  <a:cubicBezTo>
                    <a:pt x="118" y="833"/>
                    <a:pt x="114" y="837"/>
                    <a:pt x="114" y="847"/>
                  </a:cubicBezTo>
                  <a:cubicBezTo>
                    <a:pt x="114" y="853"/>
                    <a:pt x="118" y="865"/>
                    <a:pt x="122" y="865"/>
                  </a:cubicBezTo>
                  <a:cubicBezTo>
                    <a:pt x="125" y="865"/>
                    <a:pt x="126" y="861"/>
                    <a:pt x="130" y="859"/>
                  </a:cubicBezTo>
                  <a:cubicBezTo>
                    <a:pt x="130" y="859"/>
                    <a:pt x="131" y="859"/>
                    <a:pt x="131" y="859"/>
                  </a:cubicBezTo>
                  <a:cubicBezTo>
                    <a:pt x="132" y="859"/>
                    <a:pt x="133" y="859"/>
                    <a:pt x="134" y="859"/>
                  </a:cubicBezTo>
                  <a:cubicBezTo>
                    <a:pt x="134" y="867"/>
                    <a:pt x="134" y="867"/>
                    <a:pt x="134" y="867"/>
                  </a:cubicBezTo>
                  <a:cubicBezTo>
                    <a:pt x="117" y="945"/>
                    <a:pt x="117" y="945"/>
                    <a:pt x="117" y="945"/>
                  </a:cubicBezTo>
                  <a:cubicBezTo>
                    <a:pt x="109" y="945"/>
                    <a:pt x="113" y="936"/>
                    <a:pt x="103" y="936"/>
                  </a:cubicBezTo>
                  <a:cubicBezTo>
                    <a:pt x="101" y="936"/>
                    <a:pt x="99" y="938"/>
                    <a:pt x="99" y="941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98" y="947"/>
                    <a:pt x="98" y="947"/>
                    <a:pt x="98" y="947"/>
                  </a:cubicBezTo>
                  <a:cubicBezTo>
                    <a:pt x="99" y="953"/>
                    <a:pt x="105" y="961"/>
                    <a:pt x="105" y="965"/>
                  </a:cubicBezTo>
                  <a:cubicBezTo>
                    <a:pt x="105" y="974"/>
                    <a:pt x="93" y="977"/>
                    <a:pt x="93" y="987"/>
                  </a:cubicBezTo>
                  <a:cubicBezTo>
                    <a:pt x="93" y="996"/>
                    <a:pt x="101" y="1014"/>
                    <a:pt x="101" y="1026"/>
                  </a:cubicBezTo>
                  <a:cubicBezTo>
                    <a:pt x="101" y="1028"/>
                    <a:pt x="101" y="1030"/>
                    <a:pt x="101" y="1033"/>
                  </a:cubicBezTo>
                  <a:cubicBezTo>
                    <a:pt x="101" y="1044"/>
                    <a:pt x="115" y="1042"/>
                    <a:pt x="115" y="1055"/>
                  </a:cubicBezTo>
                  <a:cubicBezTo>
                    <a:pt x="115" y="1058"/>
                    <a:pt x="113" y="1061"/>
                    <a:pt x="112" y="1064"/>
                  </a:cubicBezTo>
                  <a:cubicBezTo>
                    <a:pt x="113" y="1065"/>
                    <a:pt x="114" y="1066"/>
                    <a:pt x="116" y="1067"/>
                  </a:cubicBezTo>
                  <a:cubicBezTo>
                    <a:pt x="115" y="1071"/>
                    <a:pt x="106" y="1071"/>
                    <a:pt x="106" y="1076"/>
                  </a:cubicBezTo>
                  <a:cubicBezTo>
                    <a:pt x="106" y="1077"/>
                    <a:pt x="109" y="1079"/>
                    <a:pt x="111" y="1081"/>
                  </a:cubicBezTo>
                  <a:cubicBezTo>
                    <a:pt x="118" y="1088"/>
                    <a:pt x="122" y="1095"/>
                    <a:pt x="137" y="1095"/>
                  </a:cubicBezTo>
                  <a:cubicBezTo>
                    <a:pt x="137" y="1098"/>
                    <a:pt x="138" y="1102"/>
                    <a:pt x="142" y="1102"/>
                  </a:cubicBezTo>
                  <a:cubicBezTo>
                    <a:pt x="146" y="1102"/>
                    <a:pt x="148" y="1102"/>
                    <a:pt x="152" y="1102"/>
                  </a:cubicBezTo>
                  <a:cubicBezTo>
                    <a:pt x="152" y="1111"/>
                    <a:pt x="164" y="1111"/>
                    <a:pt x="172" y="1114"/>
                  </a:cubicBezTo>
                  <a:cubicBezTo>
                    <a:pt x="180" y="1117"/>
                    <a:pt x="176" y="1131"/>
                    <a:pt x="188" y="1131"/>
                  </a:cubicBezTo>
                  <a:cubicBezTo>
                    <a:pt x="194" y="1131"/>
                    <a:pt x="198" y="1131"/>
                    <a:pt x="203" y="1131"/>
                  </a:cubicBezTo>
                  <a:cubicBezTo>
                    <a:pt x="205" y="1131"/>
                    <a:pt x="207" y="1129"/>
                    <a:pt x="208" y="1129"/>
                  </a:cubicBezTo>
                  <a:cubicBezTo>
                    <a:pt x="211" y="1129"/>
                    <a:pt x="210" y="1129"/>
                    <a:pt x="214" y="1129"/>
                  </a:cubicBezTo>
                  <a:cubicBezTo>
                    <a:pt x="219" y="1129"/>
                    <a:pt x="232" y="1119"/>
                    <a:pt x="240" y="1119"/>
                  </a:cubicBezTo>
                  <a:cubicBezTo>
                    <a:pt x="242" y="1119"/>
                    <a:pt x="243" y="1119"/>
                    <a:pt x="245" y="1119"/>
                  </a:cubicBezTo>
                  <a:cubicBezTo>
                    <a:pt x="246" y="1119"/>
                    <a:pt x="247" y="1119"/>
                    <a:pt x="249" y="1117"/>
                  </a:cubicBezTo>
                  <a:cubicBezTo>
                    <a:pt x="234" y="1110"/>
                    <a:pt x="220" y="1106"/>
                    <a:pt x="208" y="1094"/>
                  </a:cubicBezTo>
                  <a:cubicBezTo>
                    <a:pt x="202" y="1087"/>
                    <a:pt x="202" y="1063"/>
                    <a:pt x="193" y="1058"/>
                  </a:cubicBezTo>
                  <a:cubicBezTo>
                    <a:pt x="189" y="1057"/>
                    <a:pt x="185" y="1051"/>
                    <a:pt x="185" y="1045"/>
                  </a:cubicBezTo>
                  <a:cubicBezTo>
                    <a:pt x="185" y="1035"/>
                    <a:pt x="187" y="1028"/>
                    <a:pt x="194" y="1022"/>
                  </a:cubicBezTo>
                  <a:cubicBezTo>
                    <a:pt x="198" y="1017"/>
                    <a:pt x="207" y="1020"/>
                    <a:pt x="210" y="1013"/>
                  </a:cubicBezTo>
                  <a:cubicBezTo>
                    <a:pt x="214" y="1006"/>
                    <a:pt x="212" y="999"/>
                    <a:pt x="216" y="995"/>
                  </a:cubicBezTo>
                  <a:cubicBezTo>
                    <a:pt x="224" y="987"/>
                    <a:pt x="237" y="986"/>
                    <a:pt x="237" y="971"/>
                  </a:cubicBezTo>
                  <a:cubicBezTo>
                    <a:pt x="237" y="955"/>
                    <a:pt x="213" y="962"/>
                    <a:pt x="213" y="941"/>
                  </a:cubicBezTo>
                  <a:cubicBezTo>
                    <a:pt x="213" y="932"/>
                    <a:pt x="221" y="925"/>
                    <a:pt x="229" y="923"/>
                  </a:cubicBezTo>
                  <a:cubicBezTo>
                    <a:pt x="233" y="922"/>
                    <a:pt x="242" y="922"/>
                    <a:pt x="243" y="916"/>
                  </a:cubicBezTo>
                  <a:cubicBezTo>
                    <a:pt x="246" y="903"/>
                    <a:pt x="246" y="893"/>
                    <a:pt x="256" y="884"/>
                  </a:cubicBezTo>
                  <a:cubicBezTo>
                    <a:pt x="253" y="883"/>
                    <a:pt x="250" y="882"/>
                    <a:pt x="250" y="876"/>
                  </a:cubicBezTo>
                  <a:cubicBezTo>
                    <a:pt x="255" y="876"/>
                    <a:pt x="257" y="881"/>
                    <a:pt x="264" y="881"/>
                  </a:cubicBezTo>
                  <a:cubicBezTo>
                    <a:pt x="265" y="881"/>
                    <a:pt x="269" y="877"/>
                    <a:pt x="269" y="874"/>
                  </a:cubicBezTo>
                  <a:cubicBezTo>
                    <a:pt x="269" y="871"/>
                    <a:pt x="266" y="871"/>
                    <a:pt x="264" y="869"/>
                  </a:cubicBezTo>
                  <a:cubicBezTo>
                    <a:pt x="263" y="869"/>
                    <a:pt x="260" y="872"/>
                    <a:pt x="257" y="872"/>
                  </a:cubicBezTo>
                  <a:cubicBezTo>
                    <a:pt x="252" y="872"/>
                    <a:pt x="246" y="859"/>
                    <a:pt x="246" y="851"/>
                  </a:cubicBezTo>
                  <a:cubicBezTo>
                    <a:pt x="246" y="849"/>
                    <a:pt x="247" y="845"/>
                    <a:pt x="251" y="845"/>
                  </a:cubicBezTo>
                  <a:cubicBezTo>
                    <a:pt x="262" y="845"/>
                    <a:pt x="264" y="852"/>
                    <a:pt x="275" y="852"/>
                  </a:cubicBezTo>
                  <a:cubicBezTo>
                    <a:pt x="279" y="852"/>
                    <a:pt x="287" y="849"/>
                    <a:pt x="287" y="846"/>
                  </a:cubicBezTo>
                  <a:cubicBezTo>
                    <a:pt x="287" y="845"/>
                    <a:pt x="287" y="842"/>
                    <a:pt x="287" y="841"/>
                  </a:cubicBezTo>
                  <a:cubicBezTo>
                    <a:pt x="291" y="833"/>
                    <a:pt x="285" y="817"/>
                    <a:pt x="292" y="811"/>
                  </a:cubicBezTo>
                  <a:cubicBezTo>
                    <a:pt x="294" y="809"/>
                    <a:pt x="297" y="809"/>
                    <a:pt x="300" y="809"/>
                  </a:cubicBezTo>
                  <a:cubicBezTo>
                    <a:pt x="302" y="809"/>
                    <a:pt x="305" y="809"/>
                    <a:pt x="308" y="809"/>
                  </a:cubicBezTo>
                  <a:cubicBezTo>
                    <a:pt x="311" y="809"/>
                    <a:pt x="314" y="810"/>
                    <a:pt x="317" y="810"/>
                  </a:cubicBezTo>
                  <a:cubicBezTo>
                    <a:pt x="319" y="810"/>
                    <a:pt x="321" y="809"/>
                    <a:pt x="323" y="809"/>
                  </a:cubicBezTo>
                  <a:cubicBezTo>
                    <a:pt x="336" y="805"/>
                    <a:pt x="347" y="807"/>
                    <a:pt x="356" y="798"/>
                  </a:cubicBezTo>
                  <a:cubicBezTo>
                    <a:pt x="361" y="793"/>
                    <a:pt x="365" y="790"/>
                    <a:pt x="369" y="782"/>
                  </a:cubicBezTo>
                  <a:cubicBezTo>
                    <a:pt x="372" y="778"/>
                    <a:pt x="372" y="775"/>
                    <a:pt x="372" y="768"/>
                  </a:cubicBezTo>
                  <a:cubicBezTo>
                    <a:pt x="372" y="762"/>
                    <a:pt x="364" y="762"/>
                    <a:pt x="362" y="757"/>
                  </a:cubicBezTo>
                  <a:cubicBezTo>
                    <a:pt x="360" y="750"/>
                    <a:pt x="360" y="744"/>
                    <a:pt x="356" y="740"/>
                  </a:cubicBezTo>
                  <a:cubicBezTo>
                    <a:pt x="354" y="739"/>
                    <a:pt x="346" y="736"/>
                    <a:pt x="346" y="731"/>
                  </a:cubicBezTo>
                  <a:cubicBezTo>
                    <a:pt x="346" y="730"/>
                    <a:pt x="349" y="729"/>
                    <a:pt x="350" y="729"/>
                  </a:cubicBezTo>
                  <a:cubicBezTo>
                    <a:pt x="358" y="729"/>
                    <a:pt x="365" y="735"/>
                    <a:pt x="373" y="735"/>
                  </a:cubicBezTo>
                  <a:cubicBezTo>
                    <a:pt x="376" y="735"/>
                    <a:pt x="388" y="741"/>
                    <a:pt x="397" y="741"/>
                  </a:cubicBezTo>
                  <a:cubicBezTo>
                    <a:pt x="421" y="741"/>
                    <a:pt x="425" y="714"/>
                    <a:pt x="435" y="699"/>
                  </a:cubicBezTo>
                  <a:cubicBezTo>
                    <a:pt x="444" y="685"/>
                    <a:pt x="455" y="683"/>
                    <a:pt x="464" y="669"/>
                  </a:cubicBezTo>
                  <a:cubicBezTo>
                    <a:pt x="469" y="662"/>
                    <a:pt x="468" y="658"/>
                    <a:pt x="472" y="652"/>
                  </a:cubicBezTo>
                  <a:cubicBezTo>
                    <a:pt x="472" y="652"/>
                    <a:pt x="472" y="652"/>
                    <a:pt x="472" y="652"/>
                  </a:cubicBezTo>
                  <a:cubicBezTo>
                    <a:pt x="477" y="641"/>
                    <a:pt x="482" y="632"/>
                    <a:pt x="493" y="627"/>
                  </a:cubicBezTo>
                  <a:cubicBezTo>
                    <a:pt x="493" y="602"/>
                    <a:pt x="493" y="602"/>
                    <a:pt x="493" y="602"/>
                  </a:cubicBezTo>
                  <a:cubicBezTo>
                    <a:pt x="493" y="592"/>
                    <a:pt x="492" y="585"/>
                    <a:pt x="499" y="578"/>
                  </a:cubicBezTo>
                  <a:cubicBezTo>
                    <a:pt x="503" y="573"/>
                    <a:pt x="510" y="573"/>
                    <a:pt x="514" y="567"/>
                  </a:cubicBezTo>
                  <a:cubicBezTo>
                    <a:pt x="524" y="552"/>
                    <a:pt x="537" y="559"/>
                    <a:pt x="549" y="547"/>
                  </a:cubicBezTo>
                  <a:cubicBezTo>
                    <a:pt x="551" y="545"/>
                    <a:pt x="552" y="542"/>
                    <a:pt x="555" y="541"/>
                  </a:cubicBezTo>
                  <a:cubicBezTo>
                    <a:pt x="561" y="538"/>
                    <a:pt x="567" y="538"/>
                    <a:pt x="574" y="538"/>
                  </a:cubicBezTo>
                  <a:cubicBezTo>
                    <a:pt x="576" y="538"/>
                    <a:pt x="578" y="538"/>
                    <a:pt x="581" y="538"/>
                  </a:cubicBezTo>
                  <a:cubicBezTo>
                    <a:pt x="590" y="538"/>
                    <a:pt x="601" y="530"/>
                    <a:pt x="604" y="524"/>
                  </a:cubicBezTo>
                  <a:cubicBezTo>
                    <a:pt x="605" y="522"/>
                    <a:pt x="604" y="515"/>
                    <a:pt x="606" y="512"/>
                  </a:cubicBezTo>
                  <a:cubicBezTo>
                    <a:pt x="614" y="502"/>
                    <a:pt x="617" y="496"/>
                    <a:pt x="625" y="484"/>
                  </a:cubicBezTo>
                  <a:cubicBezTo>
                    <a:pt x="626" y="482"/>
                    <a:pt x="628" y="472"/>
                    <a:pt x="628" y="466"/>
                  </a:cubicBezTo>
                  <a:cubicBezTo>
                    <a:pt x="628" y="462"/>
                    <a:pt x="632" y="457"/>
                    <a:pt x="634" y="454"/>
                  </a:cubicBezTo>
                  <a:cubicBezTo>
                    <a:pt x="635" y="453"/>
                    <a:pt x="637" y="450"/>
                    <a:pt x="637" y="448"/>
                  </a:cubicBezTo>
                  <a:cubicBezTo>
                    <a:pt x="637" y="441"/>
                    <a:pt x="641" y="432"/>
                    <a:pt x="641" y="423"/>
                  </a:cubicBezTo>
                  <a:cubicBezTo>
                    <a:pt x="641" y="410"/>
                    <a:pt x="633" y="393"/>
                    <a:pt x="641" y="385"/>
                  </a:cubicBezTo>
                  <a:cubicBezTo>
                    <a:pt x="646" y="380"/>
                    <a:pt x="652" y="379"/>
                    <a:pt x="657" y="371"/>
                  </a:cubicBezTo>
                  <a:cubicBezTo>
                    <a:pt x="660" y="366"/>
                    <a:pt x="663" y="365"/>
                    <a:pt x="666" y="360"/>
                  </a:cubicBezTo>
                  <a:cubicBezTo>
                    <a:pt x="680" y="338"/>
                    <a:pt x="701" y="328"/>
                    <a:pt x="701" y="289"/>
                  </a:cubicBezTo>
                  <a:cubicBezTo>
                    <a:pt x="701" y="278"/>
                    <a:pt x="699" y="267"/>
                    <a:pt x="688" y="264"/>
                  </a:cubicBezTo>
                  <a:cubicBezTo>
                    <a:pt x="686" y="263"/>
                    <a:pt x="684" y="263"/>
                    <a:pt x="683" y="263"/>
                  </a:cubicBezTo>
                  <a:cubicBezTo>
                    <a:pt x="681" y="263"/>
                    <a:pt x="680" y="263"/>
                    <a:pt x="679" y="263"/>
                  </a:cubicBezTo>
                  <a:cubicBezTo>
                    <a:pt x="677" y="263"/>
                    <a:pt x="676" y="263"/>
                    <a:pt x="674" y="263"/>
                  </a:cubicBezTo>
                  <a:cubicBezTo>
                    <a:pt x="673" y="263"/>
                    <a:pt x="671" y="263"/>
                    <a:pt x="669" y="263"/>
                  </a:cubicBezTo>
                  <a:cubicBezTo>
                    <a:pt x="660" y="260"/>
                    <a:pt x="644" y="245"/>
                    <a:pt x="639" y="237"/>
                  </a:cubicBezTo>
                  <a:cubicBezTo>
                    <a:pt x="633" y="235"/>
                    <a:pt x="624" y="231"/>
                    <a:pt x="614" y="229"/>
                  </a:cubicBezTo>
                  <a:cubicBezTo>
                    <a:pt x="594" y="231"/>
                    <a:pt x="594" y="231"/>
                    <a:pt x="594" y="231"/>
                  </a:cubicBezTo>
                  <a:cubicBezTo>
                    <a:pt x="584" y="231"/>
                    <a:pt x="582" y="223"/>
                    <a:pt x="571" y="223"/>
                  </a:cubicBezTo>
                  <a:cubicBezTo>
                    <a:pt x="566" y="223"/>
                    <a:pt x="564" y="227"/>
                    <a:pt x="559" y="229"/>
                  </a:cubicBezTo>
                  <a:cubicBezTo>
                    <a:pt x="555" y="229"/>
                    <a:pt x="555" y="229"/>
                    <a:pt x="555" y="229"/>
                  </a:cubicBezTo>
                  <a:cubicBezTo>
                    <a:pt x="555" y="224"/>
                    <a:pt x="556" y="220"/>
                    <a:pt x="554" y="215"/>
                  </a:cubicBezTo>
                  <a:cubicBezTo>
                    <a:pt x="553" y="211"/>
                    <a:pt x="548" y="212"/>
                    <a:pt x="544" y="210"/>
                  </a:cubicBezTo>
                  <a:cubicBezTo>
                    <a:pt x="537" y="205"/>
                    <a:pt x="518" y="195"/>
                    <a:pt x="509" y="195"/>
                  </a:cubicBezTo>
                  <a:cubicBezTo>
                    <a:pt x="500" y="195"/>
                    <a:pt x="494" y="207"/>
                    <a:pt x="489" y="215"/>
                  </a:cubicBezTo>
                  <a:cubicBezTo>
                    <a:pt x="487" y="218"/>
                    <a:pt x="485" y="221"/>
                    <a:pt x="483" y="221"/>
                  </a:cubicBezTo>
                  <a:cubicBezTo>
                    <a:pt x="481" y="221"/>
                    <a:pt x="480" y="217"/>
                    <a:pt x="480" y="215"/>
                  </a:cubicBezTo>
                  <a:cubicBezTo>
                    <a:pt x="468" y="215"/>
                    <a:pt x="468" y="215"/>
                    <a:pt x="468" y="215"/>
                  </a:cubicBezTo>
                  <a:cubicBezTo>
                    <a:pt x="467" y="210"/>
                    <a:pt x="464" y="206"/>
                    <a:pt x="459" y="203"/>
                  </a:cubicBezTo>
                  <a:cubicBezTo>
                    <a:pt x="456" y="202"/>
                    <a:pt x="451" y="203"/>
                    <a:pt x="451" y="198"/>
                  </a:cubicBezTo>
                  <a:cubicBezTo>
                    <a:pt x="451" y="182"/>
                    <a:pt x="467" y="176"/>
                    <a:pt x="475" y="166"/>
                  </a:cubicBezTo>
                  <a:cubicBezTo>
                    <a:pt x="475" y="161"/>
                    <a:pt x="468" y="161"/>
                    <a:pt x="466" y="155"/>
                  </a:cubicBezTo>
                  <a:cubicBezTo>
                    <a:pt x="463" y="150"/>
                    <a:pt x="456" y="133"/>
                    <a:pt x="456" y="126"/>
                  </a:cubicBezTo>
                  <a:cubicBezTo>
                    <a:pt x="447" y="124"/>
                    <a:pt x="436" y="107"/>
                    <a:pt x="427" y="107"/>
                  </a:cubicBezTo>
                  <a:cubicBezTo>
                    <a:pt x="426" y="107"/>
                    <a:pt x="425" y="107"/>
                    <a:pt x="424" y="107"/>
                  </a:cubicBezTo>
                  <a:cubicBezTo>
                    <a:pt x="424" y="106"/>
                    <a:pt x="424" y="106"/>
                    <a:pt x="424" y="106"/>
                  </a:cubicBezTo>
                  <a:cubicBezTo>
                    <a:pt x="419" y="106"/>
                    <a:pt x="411" y="101"/>
                    <a:pt x="407" y="100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79" y="97"/>
                    <a:pt x="357" y="99"/>
                    <a:pt x="353" y="84"/>
                  </a:cubicBezTo>
                  <a:cubicBezTo>
                    <a:pt x="350" y="84"/>
                    <a:pt x="346" y="83"/>
                    <a:pt x="345" y="81"/>
                  </a:cubicBezTo>
                  <a:cubicBezTo>
                    <a:pt x="339" y="68"/>
                    <a:pt x="334" y="69"/>
                    <a:pt x="324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07" y="52"/>
                    <a:pt x="309" y="44"/>
                    <a:pt x="302" y="42"/>
                  </a:cubicBezTo>
                  <a:cubicBezTo>
                    <a:pt x="294" y="40"/>
                    <a:pt x="283" y="38"/>
                    <a:pt x="279" y="31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80" y="27"/>
                    <a:pt x="281" y="27"/>
                    <a:pt x="282" y="27"/>
                  </a:cubicBezTo>
                  <a:cubicBezTo>
                    <a:pt x="283" y="27"/>
                    <a:pt x="286" y="26"/>
                    <a:pt x="287" y="25"/>
                  </a:cubicBezTo>
                  <a:cubicBezTo>
                    <a:pt x="287" y="25"/>
                    <a:pt x="278" y="24"/>
                    <a:pt x="272" y="24"/>
                  </a:cubicBezTo>
                  <a:cubicBezTo>
                    <a:pt x="271" y="25"/>
                    <a:pt x="260" y="25"/>
                    <a:pt x="259" y="27"/>
                  </a:cubicBezTo>
                  <a:cubicBezTo>
                    <a:pt x="256" y="33"/>
                    <a:pt x="251" y="33"/>
                    <a:pt x="243" y="34"/>
                  </a:cubicBezTo>
                  <a:cubicBezTo>
                    <a:pt x="239" y="34"/>
                    <a:pt x="232" y="33"/>
                    <a:pt x="232" y="28"/>
                  </a:cubicBezTo>
                  <a:cubicBezTo>
                    <a:pt x="227" y="28"/>
                    <a:pt x="212" y="28"/>
                    <a:pt x="204" y="28"/>
                  </a:cubicBezTo>
                  <a:cubicBezTo>
                    <a:pt x="200" y="28"/>
                    <a:pt x="197" y="24"/>
                    <a:pt x="197" y="19"/>
                  </a:cubicBezTo>
                  <a:cubicBezTo>
                    <a:pt x="189" y="17"/>
                    <a:pt x="178" y="14"/>
                    <a:pt x="175" y="6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6" y="12"/>
                    <a:pt x="174" y="9"/>
                    <a:pt x="176" y="15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59" y="19"/>
                    <a:pt x="150" y="18"/>
                    <a:pt x="150" y="25"/>
                  </a:cubicBezTo>
                  <a:cubicBezTo>
                    <a:pt x="150" y="32"/>
                    <a:pt x="157" y="35"/>
                    <a:pt x="157" y="42"/>
                  </a:cubicBezTo>
                  <a:cubicBezTo>
                    <a:pt x="157" y="44"/>
                    <a:pt x="154" y="50"/>
                    <a:pt x="152" y="50"/>
                  </a:cubicBezTo>
                  <a:cubicBezTo>
                    <a:pt x="146" y="50"/>
                    <a:pt x="143" y="40"/>
                    <a:pt x="143" y="34"/>
                  </a:cubicBezTo>
                  <a:cubicBezTo>
                    <a:pt x="143" y="30"/>
                    <a:pt x="146" y="21"/>
                    <a:pt x="148" y="13"/>
                  </a:cubicBezTo>
                  <a:cubicBezTo>
                    <a:pt x="150" y="13"/>
                    <a:pt x="153" y="11"/>
                    <a:pt x="153" y="6"/>
                  </a:cubicBezTo>
                  <a:cubicBezTo>
                    <a:pt x="153" y="6"/>
                    <a:pt x="151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5" name="Freeform 128"/>
            <p:cNvSpPr>
              <a:spLocks/>
            </p:cNvSpPr>
            <p:nvPr/>
          </p:nvSpPr>
          <p:spPr bwMode="auto">
            <a:xfrm>
              <a:off x="662" y="2178"/>
              <a:ext cx="19" cy="23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5 w 8"/>
                <a:gd name="T5" fmla="*/ 10 h 10"/>
                <a:gd name="T6" fmla="*/ 8 w 8"/>
                <a:gd name="T7" fmla="*/ 7 h 10"/>
                <a:gd name="T8" fmla="*/ 2 w 8"/>
                <a:gd name="T9" fmla="*/ 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10"/>
                    <a:pt x="5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4"/>
                    <a:pt x="6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6" name="Freeform 129"/>
            <p:cNvSpPr>
              <a:spLocks/>
            </p:cNvSpPr>
            <p:nvPr/>
          </p:nvSpPr>
          <p:spPr bwMode="auto">
            <a:xfrm>
              <a:off x="643" y="2107"/>
              <a:ext cx="31" cy="9"/>
            </a:xfrm>
            <a:custGeom>
              <a:avLst/>
              <a:gdLst>
                <a:gd name="T0" fmla="*/ 7 w 13"/>
                <a:gd name="T1" fmla="*/ 0 h 4"/>
                <a:gd name="T2" fmla="*/ 0 w 13"/>
                <a:gd name="T3" fmla="*/ 4 h 4"/>
                <a:gd name="T4" fmla="*/ 8 w 13"/>
                <a:gd name="T5" fmla="*/ 4 h 4"/>
                <a:gd name="T6" fmla="*/ 13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2" y="4"/>
                    <a:pt x="5" y="4"/>
                    <a:pt x="8" y="4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2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7" name="Freeform 130"/>
            <p:cNvSpPr>
              <a:spLocks/>
            </p:cNvSpPr>
            <p:nvPr/>
          </p:nvSpPr>
          <p:spPr bwMode="auto">
            <a:xfrm>
              <a:off x="697" y="2121"/>
              <a:ext cx="8" cy="12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5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8" name="Freeform 131"/>
            <p:cNvSpPr>
              <a:spLocks/>
            </p:cNvSpPr>
            <p:nvPr/>
          </p:nvSpPr>
          <p:spPr bwMode="auto">
            <a:xfrm>
              <a:off x="825" y="2310"/>
              <a:ext cx="24" cy="19"/>
            </a:xfrm>
            <a:custGeom>
              <a:avLst/>
              <a:gdLst>
                <a:gd name="T0" fmla="*/ 10 w 10"/>
                <a:gd name="T1" fmla="*/ 0 h 8"/>
                <a:gd name="T2" fmla="*/ 2 w 10"/>
                <a:gd name="T3" fmla="*/ 5 h 8"/>
                <a:gd name="T4" fmla="*/ 0 w 10"/>
                <a:gd name="T5" fmla="*/ 4 h 8"/>
                <a:gd name="T6" fmla="*/ 0 w 10"/>
                <a:gd name="T7" fmla="*/ 7 h 8"/>
                <a:gd name="T8" fmla="*/ 0 w 10"/>
                <a:gd name="T9" fmla="*/ 8 h 8"/>
                <a:gd name="T10" fmla="*/ 2 w 10"/>
                <a:gd name="T11" fmla="*/ 7 h 8"/>
                <a:gd name="T12" fmla="*/ 10 w 10"/>
                <a:gd name="T13" fmla="*/ 4 h 8"/>
                <a:gd name="T14" fmla="*/ 10 w 10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9" y="2"/>
                    <a:pt x="5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9" name="Freeform 132"/>
            <p:cNvSpPr>
              <a:spLocks/>
            </p:cNvSpPr>
            <p:nvPr/>
          </p:nvSpPr>
          <p:spPr bwMode="auto">
            <a:xfrm>
              <a:off x="-988" y="1163"/>
              <a:ext cx="2054" cy="1008"/>
            </a:xfrm>
            <a:custGeom>
              <a:avLst/>
              <a:gdLst>
                <a:gd name="T0" fmla="*/ 24 w 869"/>
                <a:gd name="T1" fmla="*/ 7 h 426"/>
                <a:gd name="T2" fmla="*/ 31 w 869"/>
                <a:gd name="T3" fmla="*/ 19 h 426"/>
                <a:gd name="T4" fmla="*/ 1 w 869"/>
                <a:gd name="T5" fmla="*/ 28 h 426"/>
                <a:gd name="T6" fmla="*/ 10 w 869"/>
                <a:gd name="T7" fmla="*/ 159 h 426"/>
                <a:gd name="T8" fmla="*/ 56 w 869"/>
                <a:gd name="T9" fmla="*/ 256 h 426"/>
                <a:gd name="T10" fmla="*/ 147 w 869"/>
                <a:gd name="T11" fmla="*/ 302 h 426"/>
                <a:gd name="T12" fmla="*/ 248 w 869"/>
                <a:gd name="T13" fmla="*/ 315 h 426"/>
                <a:gd name="T14" fmla="*/ 319 w 869"/>
                <a:gd name="T15" fmla="*/ 362 h 426"/>
                <a:gd name="T16" fmla="*/ 410 w 869"/>
                <a:gd name="T17" fmla="*/ 410 h 426"/>
                <a:gd name="T18" fmla="*/ 427 w 869"/>
                <a:gd name="T19" fmla="*/ 371 h 426"/>
                <a:gd name="T20" fmla="*/ 436 w 869"/>
                <a:gd name="T21" fmla="*/ 371 h 426"/>
                <a:gd name="T22" fmla="*/ 485 w 869"/>
                <a:gd name="T23" fmla="*/ 354 h 426"/>
                <a:gd name="T24" fmla="*/ 531 w 869"/>
                <a:gd name="T25" fmla="*/ 360 h 426"/>
                <a:gd name="T26" fmla="*/ 523 w 869"/>
                <a:gd name="T27" fmla="*/ 344 h 426"/>
                <a:gd name="T28" fmla="*/ 568 w 869"/>
                <a:gd name="T29" fmla="*/ 339 h 426"/>
                <a:gd name="T30" fmla="*/ 633 w 869"/>
                <a:gd name="T31" fmla="*/ 394 h 426"/>
                <a:gd name="T32" fmla="*/ 671 w 869"/>
                <a:gd name="T33" fmla="*/ 405 h 426"/>
                <a:gd name="T34" fmla="*/ 665 w 869"/>
                <a:gd name="T35" fmla="*/ 382 h 426"/>
                <a:gd name="T36" fmla="*/ 705 w 869"/>
                <a:gd name="T37" fmla="*/ 279 h 426"/>
                <a:gd name="T38" fmla="*/ 733 w 869"/>
                <a:gd name="T39" fmla="*/ 260 h 426"/>
                <a:gd name="T40" fmla="*/ 729 w 869"/>
                <a:gd name="T41" fmla="*/ 252 h 426"/>
                <a:gd name="T42" fmla="*/ 735 w 869"/>
                <a:gd name="T43" fmla="*/ 235 h 426"/>
                <a:gd name="T44" fmla="*/ 731 w 869"/>
                <a:gd name="T45" fmla="*/ 222 h 426"/>
                <a:gd name="T46" fmla="*/ 735 w 869"/>
                <a:gd name="T47" fmla="*/ 214 h 426"/>
                <a:gd name="T48" fmla="*/ 749 w 869"/>
                <a:gd name="T49" fmla="*/ 202 h 426"/>
                <a:gd name="T50" fmla="*/ 751 w 869"/>
                <a:gd name="T51" fmla="*/ 193 h 426"/>
                <a:gd name="T52" fmla="*/ 764 w 869"/>
                <a:gd name="T53" fmla="*/ 160 h 426"/>
                <a:gd name="T54" fmla="*/ 785 w 869"/>
                <a:gd name="T55" fmla="*/ 157 h 426"/>
                <a:gd name="T56" fmla="*/ 810 w 869"/>
                <a:gd name="T57" fmla="*/ 147 h 426"/>
                <a:gd name="T58" fmla="*/ 827 w 869"/>
                <a:gd name="T59" fmla="*/ 141 h 426"/>
                <a:gd name="T60" fmla="*/ 814 w 869"/>
                <a:gd name="T61" fmla="*/ 131 h 426"/>
                <a:gd name="T62" fmla="*/ 852 w 869"/>
                <a:gd name="T63" fmla="*/ 96 h 426"/>
                <a:gd name="T64" fmla="*/ 861 w 869"/>
                <a:gd name="T65" fmla="*/ 50 h 426"/>
                <a:gd name="T66" fmla="*/ 857 w 869"/>
                <a:gd name="T67" fmla="*/ 38 h 426"/>
                <a:gd name="T68" fmla="*/ 843 w 869"/>
                <a:gd name="T69" fmla="*/ 38 h 426"/>
                <a:gd name="T70" fmla="*/ 809 w 869"/>
                <a:gd name="T71" fmla="*/ 76 h 426"/>
                <a:gd name="T72" fmla="*/ 768 w 869"/>
                <a:gd name="T73" fmla="*/ 78 h 426"/>
                <a:gd name="T74" fmla="*/ 702 w 869"/>
                <a:gd name="T75" fmla="*/ 117 h 426"/>
                <a:gd name="T76" fmla="*/ 677 w 869"/>
                <a:gd name="T77" fmla="*/ 120 h 426"/>
                <a:gd name="T78" fmla="*/ 681 w 869"/>
                <a:gd name="T79" fmla="*/ 130 h 426"/>
                <a:gd name="T80" fmla="*/ 677 w 869"/>
                <a:gd name="T81" fmla="*/ 132 h 426"/>
                <a:gd name="T82" fmla="*/ 632 w 869"/>
                <a:gd name="T83" fmla="*/ 148 h 426"/>
                <a:gd name="T84" fmla="*/ 624 w 869"/>
                <a:gd name="T85" fmla="*/ 135 h 426"/>
                <a:gd name="T86" fmla="*/ 618 w 869"/>
                <a:gd name="T87" fmla="*/ 104 h 426"/>
                <a:gd name="T88" fmla="*/ 581 w 869"/>
                <a:gd name="T89" fmla="*/ 83 h 426"/>
                <a:gd name="T90" fmla="*/ 565 w 869"/>
                <a:gd name="T91" fmla="*/ 146 h 426"/>
                <a:gd name="T92" fmla="*/ 553 w 869"/>
                <a:gd name="T93" fmla="*/ 90 h 426"/>
                <a:gd name="T94" fmla="*/ 610 w 869"/>
                <a:gd name="T95" fmla="*/ 65 h 426"/>
                <a:gd name="T96" fmla="*/ 566 w 869"/>
                <a:gd name="T97" fmla="*/ 57 h 426"/>
                <a:gd name="T98" fmla="*/ 552 w 869"/>
                <a:gd name="T99" fmla="*/ 37 h 426"/>
                <a:gd name="T100" fmla="*/ 506 w 869"/>
                <a:gd name="T101" fmla="*/ 51 h 426"/>
                <a:gd name="T102" fmla="*/ 530 w 869"/>
                <a:gd name="T103" fmla="*/ 24 h 426"/>
                <a:gd name="T104" fmla="*/ 447 w 869"/>
                <a:gd name="T10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9" h="426">
                  <a:moveTo>
                    <a:pt x="447" y="0"/>
                  </a:moveTo>
                  <a:cubicBezTo>
                    <a:pt x="447" y="7"/>
                    <a:pt x="447" y="7"/>
                    <a:pt x="44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7" y="12"/>
                    <a:pt x="31" y="14"/>
                    <a:pt x="31" y="19"/>
                  </a:cubicBezTo>
                  <a:cubicBezTo>
                    <a:pt x="31" y="24"/>
                    <a:pt x="27" y="30"/>
                    <a:pt x="24" y="33"/>
                  </a:cubicBezTo>
                  <a:cubicBezTo>
                    <a:pt x="21" y="28"/>
                    <a:pt x="17" y="24"/>
                    <a:pt x="9" y="24"/>
                  </a:cubicBezTo>
                  <a:cubicBezTo>
                    <a:pt x="7" y="24"/>
                    <a:pt x="1" y="25"/>
                    <a:pt x="1" y="28"/>
                  </a:cubicBezTo>
                  <a:cubicBezTo>
                    <a:pt x="1" y="39"/>
                    <a:pt x="14" y="44"/>
                    <a:pt x="14" y="56"/>
                  </a:cubicBezTo>
                  <a:cubicBezTo>
                    <a:pt x="14" y="72"/>
                    <a:pt x="0" y="102"/>
                    <a:pt x="5" y="115"/>
                  </a:cubicBezTo>
                  <a:cubicBezTo>
                    <a:pt x="10" y="128"/>
                    <a:pt x="4" y="148"/>
                    <a:pt x="10" y="159"/>
                  </a:cubicBezTo>
                  <a:cubicBezTo>
                    <a:pt x="7" y="161"/>
                    <a:pt x="2" y="165"/>
                    <a:pt x="5" y="169"/>
                  </a:cubicBezTo>
                  <a:cubicBezTo>
                    <a:pt x="14" y="185"/>
                    <a:pt x="26" y="208"/>
                    <a:pt x="37" y="210"/>
                  </a:cubicBezTo>
                  <a:cubicBezTo>
                    <a:pt x="34" y="232"/>
                    <a:pt x="49" y="238"/>
                    <a:pt x="56" y="256"/>
                  </a:cubicBezTo>
                  <a:cubicBezTo>
                    <a:pt x="58" y="261"/>
                    <a:pt x="56" y="267"/>
                    <a:pt x="60" y="268"/>
                  </a:cubicBezTo>
                  <a:cubicBezTo>
                    <a:pt x="79" y="275"/>
                    <a:pt x="106" y="287"/>
                    <a:pt x="114" y="302"/>
                  </a:cubicBezTo>
                  <a:cubicBezTo>
                    <a:pt x="147" y="302"/>
                    <a:pt x="147" y="302"/>
                    <a:pt x="147" y="302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48" y="321"/>
                    <a:pt x="248" y="321"/>
                    <a:pt x="248" y="321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276" y="319"/>
                    <a:pt x="286" y="321"/>
                    <a:pt x="295" y="337"/>
                  </a:cubicBezTo>
                  <a:cubicBezTo>
                    <a:pt x="300" y="344"/>
                    <a:pt x="308" y="362"/>
                    <a:pt x="319" y="362"/>
                  </a:cubicBezTo>
                  <a:cubicBezTo>
                    <a:pt x="329" y="362"/>
                    <a:pt x="326" y="347"/>
                    <a:pt x="338" y="347"/>
                  </a:cubicBezTo>
                  <a:cubicBezTo>
                    <a:pt x="369" y="347"/>
                    <a:pt x="368" y="386"/>
                    <a:pt x="385" y="403"/>
                  </a:cubicBezTo>
                  <a:cubicBezTo>
                    <a:pt x="389" y="407"/>
                    <a:pt x="401" y="409"/>
                    <a:pt x="410" y="410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09" y="406"/>
                    <a:pt x="409" y="406"/>
                    <a:pt x="409" y="405"/>
                  </a:cubicBezTo>
                  <a:cubicBezTo>
                    <a:pt x="409" y="389"/>
                    <a:pt x="416" y="375"/>
                    <a:pt x="427" y="371"/>
                  </a:cubicBezTo>
                  <a:cubicBezTo>
                    <a:pt x="429" y="370"/>
                    <a:pt x="430" y="370"/>
                    <a:pt x="431" y="370"/>
                  </a:cubicBezTo>
                  <a:cubicBezTo>
                    <a:pt x="432" y="370"/>
                    <a:pt x="433" y="370"/>
                    <a:pt x="434" y="370"/>
                  </a:cubicBezTo>
                  <a:cubicBezTo>
                    <a:pt x="435" y="370"/>
                    <a:pt x="435" y="371"/>
                    <a:pt x="436" y="371"/>
                  </a:cubicBezTo>
                  <a:cubicBezTo>
                    <a:pt x="438" y="371"/>
                    <a:pt x="440" y="370"/>
                    <a:pt x="442" y="368"/>
                  </a:cubicBezTo>
                  <a:cubicBezTo>
                    <a:pt x="448" y="362"/>
                    <a:pt x="455" y="349"/>
                    <a:pt x="471" y="349"/>
                  </a:cubicBezTo>
                  <a:cubicBezTo>
                    <a:pt x="476" y="349"/>
                    <a:pt x="480" y="354"/>
                    <a:pt x="485" y="354"/>
                  </a:cubicBezTo>
                  <a:cubicBezTo>
                    <a:pt x="489" y="354"/>
                    <a:pt x="490" y="350"/>
                    <a:pt x="493" y="350"/>
                  </a:cubicBezTo>
                  <a:cubicBezTo>
                    <a:pt x="502" y="350"/>
                    <a:pt x="512" y="362"/>
                    <a:pt x="524" y="362"/>
                  </a:cubicBezTo>
                  <a:cubicBezTo>
                    <a:pt x="526" y="362"/>
                    <a:pt x="529" y="362"/>
                    <a:pt x="531" y="360"/>
                  </a:cubicBezTo>
                  <a:cubicBezTo>
                    <a:pt x="525" y="356"/>
                    <a:pt x="530" y="352"/>
                    <a:pt x="530" y="344"/>
                  </a:cubicBezTo>
                  <a:cubicBezTo>
                    <a:pt x="529" y="344"/>
                    <a:pt x="528" y="345"/>
                    <a:pt x="527" y="345"/>
                  </a:cubicBezTo>
                  <a:cubicBezTo>
                    <a:pt x="527" y="345"/>
                    <a:pt x="525" y="344"/>
                    <a:pt x="523" y="344"/>
                  </a:cubicBezTo>
                  <a:cubicBezTo>
                    <a:pt x="532" y="340"/>
                    <a:pt x="543" y="341"/>
                    <a:pt x="551" y="339"/>
                  </a:cubicBezTo>
                  <a:cubicBezTo>
                    <a:pt x="551" y="341"/>
                    <a:pt x="553" y="344"/>
                    <a:pt x="555" y="344"/>
                  </a:cubicBezTo>
                  <a:cubicBezTo>
                    <a:pt x="559" y="344"/>
                    <a:pt x="561" y="339"/>
                    <a:pt x="568" y="339"/>
                  </a:cubicBezTo>
                  <a:cubicBezTo>
                    <a:pt x="581" y="339"/>
                    <a:pt x="587" y="352"/>
                    <a:pt x="596" y="352"/>
                  </a:cubicBezTo>
                  <a:cubicBezTo>
                    <a:pt x="601" y="352"/>
                    <a:pt x="603" y="345"/>
                    <a:pt x="608" y="345"/>
                  </a:cubicBezTo>
                  <a:cubicBezTo>
                    <a:pt x="631" y="345"/>
                    <a:pt x="625" y="377"/>
                    <a:pt x="633" y="394"/>
                  </a:cubicBezTo>
                  <a:cubicBezTo>
                    <a:pt x="637" y="402"/>
                    <a:pt x="643" y="405"/>
                    <a:pt x="649" y="413"/>
                  </a:cubicBezTo>
                  <a:cubicBezTo>
                    <a:pt x="652" y="418"/>
                    <a:pt x="652" y="426"/>
                    <a:pt x="660" y="426"/>
                  </a:cubicBezTo>
                  <a:cubicBezTo>
                    <a:pt x="669" y="426"/>
                    <a:pt x="671" y="416"/>
                    <a:pt x="671" y="405"/>
                  </a:cubicBezTo>
                  <a:cubicBezTo>
                    <a:pt x="671" y="396"/>
                    <a:pt x="666" y="391"/>
                    <a:pt x="665" y="384"/>
                  </a:cubicBezTo>
                  <a:cubicBezTo>
                    <a:pt x="665" y="381"/>
                    <a:pt x="665" y="381"/>
                    <a:pt x="665" y="381"/>
                  </a:cubicBezTo>
                  <a:cubicBezTo>
                    <a:pt x="665" y="382"/>
                    <a:pt x="665" y="382"/>
                    <a:pt x="665" y="382"/>
                  </a:cubicBezTo>
                  <a:cubicBezTo>
                    <a:pt x="665" y="365"/>
                    <a:pt x="650" y="359"/>
                    <a:pt x="650" y="342"/>
                  </a:cubicBezTo>
                  <a:cubicBezTo>
                    <a:pt x="650" y="304"/>
                    <a:pt x="682" y="294"/>
                    <a:pt x="706" y="280"/>
                  </a:cubicBezTo>
                  <a:cubicBezTo>
                    <a:pt x="705" y="279"/>
                    <a:pt x="705" y="279"/>
                    <a:pt x="705" y="279"/>
                  </a:cubicBezTo>
                  <a:cubicBezTo>
                    <a:pt x="708" y="275"/>
                    <a:pt x="708" y="274"/>
                    <a:pt x="714" y="272"/>
                  </a:cubicBezTo>
                  <a:cubicBezTo>
                    <a:pt x="718" y="271"/>
                    <a:pt x="721" y="267"/>
                    <a:pt x="727" y="265"/>
                  </a:cubicBezTo>
                  <a:cubicBezTo>
                    <a:pt x="730" y="265"/>
                    <a:pt x="732" y="262"/>
                    <a:pt x="733" y="260"/>
                  </a:cubicBezTo>
                  <a:cubicBezTo>
                    <a:pt x="727" y="256"/>
                    <a:pt x="727" y="256"/>
                    <a:pt x="727" y="256"/>
                  </a:cubicBezTo>
                  <a:cubicBezTo>
                    <a:pt x="727" y="252"/>
                    <a:pt x="727" y="252"/>
                    <a:pt x="727" y="252"/>
                  </a:cubicBezTo>
                  <a:cubicBezTo>
                    <a:pt x="728" y="252"/>
                    <a:pt x="728" y="252"/>
                    <a:pt x="729" y="252"/>
                  </a:cubicBezTo>
                  <a:cubicBezTo>
                    <a:pt x="733" y="252"/>
                    <a:pt x="734" y="251"/>
                    <a:pt x="735" y="246"/>
                  </a:cubicBezTo>
                  <a:cubicBezTo>
                    <a:pt x="733" y="246"/>
                    <a:pt x="730" y="245"/>
                    <a:pt x="728" y="242"/>
                  </a:cubicBezTo>
                  <a:cubicBezTo>
                    <a:pt x="731" y="242"/>
                    <a:pt x="735" y="240"/>
                    <a:pt x="735" y="235"/>
                  </a:cubicBezTo>
                  <a:cubicBezTo>
                    <a:pt x="735" y="234"/>
                    <a:pt x="735" y="232"/>
                    <a:pt x="735" y="230"/>
                  </a:cubicBezTo>
                  <a:cubicBezTo>
                    <a:pt x="734" y="230"/>
                    <a:pt x="732" y="230"/>
                    <a:pt x="731" y="230"/>
                  </a:cubicBezTo>
                  <a:cubicBezTo>
                    <a:pt x="728" y="227"/>
                    <a:pt x="731" y="227"/>
                    <a:pt x="731" y="222"/>
                  </a:cubicBezTo>
                  <a:cubicBezTo>
                    <a:pt x="731" y="217"/>
                    <a:pt x="729" y="207"/>
                    <a:pt x="729" y="204"/>
                  </a:cubicBezTo>
                  <a:cubicBezTo>
                    <a:pt x="729" y="204"/>
                    <a:pt x="728" y="199"/>
                    <a:pt x="729" y="197"/>
                  </a:cubicBezTo>
                  <a:cubicBezTo>
                    <a:pt x="730" y="202"/>
                    <a:pt x="735" y="211"/>
                    <a:pt x="735" y="214"/>
                  </a:cubicBezTo>
                  <a:cubicBezTo>
                    <a:pt x="735" y="216"/>
                    <a:pt x="735" y="218"/>
                    <a:pt x="735" y="220"/>
                  </a:cubicBezTo>
                  <a:cubicBezTo>
                    <a:pt x="735" y="221"/>
                    <a:pt x="736" y="223"/>
                    <a:pt x="737" y="223"/>
                  </a:cubicBezTo>
                  <a:cubicBezTo>
                    <a:pt x="739" y="223"/>
                    <a:pt x="749" y="205"/>
                    <a:pt x="749" y="202"/>
                  </a:cubicBezTo>
                  <a:cubicBezTo>
                    <a:pt x="749" y="197"/>
                    <a:pt x="746" y="196"/>
                    <a:pt x="745" y="192"/>
                  </a:cubicBezTo>
                  <a:cubicBezTo>
                    <a:pt x="747" y="189"/>
                    <a:pt x="747" y="189"/>
                    <a:pt x="747" y="189"/>
                  </a:cubicBezTo>
                  <a:cubicBezTo>
                    <a:pt x="748" y="190"/>
                    <a:pt x="749" y="193"/>
                    <a:pt x="751" y="193"/>
                  </a:cubicBezTo>
                  <a:cubicBezTo>
                    <a:pt x="755" y="193"/>
                    <a:pt x="765" y="175"/>
                    <a:pt x="766" y="170"/>
                  </a:cubicBezTo>
                  <a:cubicBezTo>
                    <a:pt x="766" y="170"/>
                    <a:pt x="761" y="167"/>
                    <a:pt x="761" y="164"/>
                  </a:cubicBezTo>
                  <a:cubicBezTo>
                    <a:pt x="761" y="163"/>
                    <a:pt x="763" y="161"/>
                    <a:pt x="764" y="160"/>
                  </a:cubicBezTo>
                  <a:cubicBezTo>
                    <a:pt x="766" y="160"/>
                    <a:pt x="767" y="161"/>
                    <a:pt x="769" y="161"/>
                  </a:cubicBezTo>
                  <a:cubicBezTo>
                    <a:pt x="776" y="161"/>
                    <a:pt x="782" y="161"/>
                    <a:pt x="789" y="158"/>
                  </a:cubicBezTo>
                  <a:cubicBezTo>
                    <a:pt x="788" y="157"/>
                    <a:pt x="786" y="157"/>
                    <a:pt x="785" y="157"/>
                  </a:cubicBezTo>
                  <a:cubicBezTo>
                    <a:pt x="782" y="157"/>
                    <a:pt x="779" y="158"/>
                    <a:pt x="776" y="158"/>
                  </a:cubicBezTo>
                  <a:cubicBezTo>
                    <a:pt x="770" y="158"/>
                    <a:pt x="770" y="158"/>
                    <a:pt x="770" y="158"/>
                  </a:cubicBezTo>
                  <a:cubicBezTo>
                    <a:pt x="781" y="151"/>
                    <a:pt x="799" y="155"/>
                    <a:pt x="810" y="147"/>
                  </a:cubicBezTo>
                  <a:cubicBezTo>
                    <a:pt x="810" y="147"/>
                    <a:pt x="811" y="148"/>
                    <a:pt x="813" y="148"/>
                  </a:cubicBezTo>
                  <a:cubicBezTo>
                    <a:pt x="817" y="148"/>
                    <a:pt x="823" y="146"/>
                    <a:pt x="827" y="145"/>
                  </a:cubicBezTo>
                  <a:cubicBezTo>
                    <a:pt x="827" y="141"/>
                    <a:pt x="827" y="141"/>
                    <a:pt x="827" y="141"/>
                  </a:cubicBezTo>
                  <a:cubicBezTo>
                    <a:pt x="827" y="141"/>
                    <a:pt x="822" y="145"/>
                    <a:pt x="821" y="145"/>
                  </a:cubicBezTo>
                  <a:cubicBezTo>
                    <a:pt x="818" y="145"/>
                    <a:pt x="816" y="138"/>
                    <a:pt x="816" y="136"/>
                  </a:cubicBezTo>
                  <a:cubicBezTo>
                    <a:pt x="814" y="135"/>
                    <a:pt x="814" y="132"/>
                    <a:pt x="814" y="131"/>
                  </a:cubicBezTo>
                  <a:cubicBezTo>
                    <a:pt x="814" y="111"/>
                    <a:pt x="832" y="105"/>
                    <a:pt x="840" y="96"/>
                  </a:cubicBezTo>
                  <a:cubicBezTo>
                    <a:pt x="842" y="96"/>
                    <a:pt x="843" y="95"/>
                    <a:pt x="844" y="95"/>
                  </a:cubicBezTo>
                  <a:cubicBezTo>
                    <a:pt x="846" y="95"/>
                    <a:pt x="848" y="96"/>
                    <a:pt x="852" y="96"/>
                  </a:cubicBezTo>
                  <a:cubicBezTo>
                    <a:pt x="860" y="96"/>
                    <a:pt x="865" y="93"/>
                    <a:pt x="869" y="88"/>
                  </a:cubicBezTo>
                  <a:cubicBezTo>
                    <a:pt x="862" y="78"/>
                    <a:pt x="864" y="63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50"/>
                    <a:pt x="861" y="50"/>
                    <a:pt x="861" y="50"/>
                  </a:cubicBezTo>
                  <a:cubicBezTo>
                    <a:pt x="861" y="46"/>
                    <a:pt x="859" y="42"/>
                    <a:pt x="857" y="38"/>
                  </a:cubicBezTo>
                  <a:cubicBezTo>
                    <a:pt x="857" y="38"/>
                    <a:pt x="857" y="38"/>
                    <a:pt x="857" y="38"/>
                  </a:cubicBezTo>
                  <a:cubicBezTo>
                    <a:pt x="856" y="37"/>
                    <a:pt x="855" y="36"/>
                    <a:pt x="853" y="36"/>
                  </a:cubicBezTo>
                  <a:cubicBezTo>
                    <a:pt x="852" y="36"/>
                    <a:pt x="850" y="36"/>
                    <a:pt x="848" y="37"/>
                  </a:cubicBezTo>
                  <a:cubicBezTo>
                    <a:pt x="846" y="37"/>
                    <a:pt x="845" y="38"/>
                    <a:pt x="843" y="38"/>
                  </a:cubicBezTo>
                  <a:cubicBezTo>
                    <a:pt x="841" y="38"/>
                    <a:pt x="839" y="37"/>
                    <a:pt x="837" y="35"/>
                  </a:cubicBezTo>
                  <a:cubicBezTo>
                    <a:pt x="824" y="44"/>
                    <a:pt x="824" y="61"/>
                    <a:pt x="814" y="71"/>
                  </a:cubicBezTo>
                  <a:cubicBezTo>
                    <a:pt x="812" y="73"/>
                    <a:pt x="814" y="75"/>
                    <a:pt x="809" y="76"/>
                  </a:cubicBezTo>
                  <a:cubicBezTo>
                    <a:pt x="805" y="77"/>
                    <a:pt x="800" y="78"/>
                    <a:pt x="795" y="78"/>
                  </a:cubicBezTo>
                  <a:cubicBezTo>
                    <a:pt x="791" y="78"/>
                    <a:pt x="787" y="78"/>
                    <a:pt x="782" y="78"/>
                  </a:cubicBezTo>
                  <a:cubicBezTo>
                    <a:pt x="777" y="78"/>
                    <a:pt x="772" y="78"/>
                    <a:pt x="768" y="78"/>
                  </a:cubicBezTo>
                  <a:cubicBezTo>
                    <a:pt x="761" y="78"/>
                    <a:pt x="756" y="78"/>
                    <a:pt x="755" y="79"/>
                  </a:cubicBezTo>
                  <a:cubicBezTo>
                    <a:pt x="751" y="82"/>
                    <a:pt x="732" y="101"/>
                    <a:pt x="731" y="102"/>
                  </a:cubicBezTo>
                  <a:cubicBezTo>
                    <a:pt x="731" y="115"/>
                    <a:pt x="716" y="117"/>
                    <a:pt x="702" y="117"/>
                  </a:cubicBezTo>
                  <a:cubicBezTo>
                    <a:pt x="694" y="117"/>
                    <a:pt x="687" y="117"/>
                    <a:pt x="682" y="117"/>
                  </a:cubicBezTo>
                  <a:cubicBezTo>
                    <a:pt x="679" y="117"/>
                    <a:pt x="679" y="117"/>
                    <a:pt x="675" y="117"/>
                  </a:cubicBezTo>
                  <a:cubicBezTo>
                    <a:pt x="676" y="118"/>
                    <a:pt x="676" y="119"/>
                    <a:pt x="677" y="120"/>
                  </a:cubicBezTo>
                  <a:cubicBezTo>
                    <a:pt x="677" y="120"/>
                    <a:pt x="677" y="121"/>
                    <a:pt x="678" y="121"/>
                  </a:cubicBezTo>
                  <a:cubicBezTo>
                    <a:pt x="679" y="124"/>
                    <a:pt x="680" y="127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1" y="130"/>
                    <a:pt x="681" y="130"/>
                    <a:pt x="681" y="130"/>
                  </a:cubicBezTo>
                  <a:cubicBezTo>
                    <a:pt x="680" y="130"/>
                    <a:pt x="678" y="131"/>
                    <a:pt x="677" y="132"/>
                  </a:cubicBezTo>
                  <a:cubicBezTo>
                    <a:pt x="675" y="133"/>
                    <a:pt x="674" y="133"/>
                    <a:pt x="672" y="134"/>
                  </a:cubicBezTo>
                  <a:cubicBezTo>
                    <a:pt x="672" y="134"/>
                    <a:pt x="672" y="134"/>
                    <a:pt x="672" y="134"/>
                  </a:cubicBezTo>
                  <a:cubicBezTo>
                    <a:pt x="660" y="140"/>
                    <a:pt x="642" y="148"/>
                    <a:pt x="632" y="148"/>
                  </a:cubicBezTo>
                  <a:cubicBezTo>
                    <a:pt x="626" y="148"/>
                    <a:pt x="624" y="140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27"/>
                    <a:pt x="630" y="123"/>
                    <a:pt x="636" y="117"/>
                  </a:cubicBezTo>
                  <a:cubicBezTo>
                    <a:pt x="631" y="113"/>
                    <a:pt x="631" y="109"/>
                    <a:pt x="628" y="101"/>
                  </a:cubicBezTo>
                  <a:cubicBezTo>
                    <a:pt x="623" y="102"/>
                    <a:pt x="624" y="104"/>
                    <a:pt x="618" y="104"/>
                  </a:cubicBezTo>
                  <a:cubicBezTo>
                    <a:pt x="619" y="97"/>
                    <a:pt x="624" y="92"/>
                    <a:pt x="624" y="85"/>
                  </a:cubicBezTo>
                  <a:cubicBezTo>
                    <a:pt x="624" y="79"/>
                    <a:pt x="604" y="69"/>
                    <a:pt x="600" y="69"/>
                  </a:cubicBezTo>
                  <a:cubicBezTo>
                    <a:pt x="591" y="69"/>
                    <a:pt x="600" y="82"/>
                    <a:pt x="581" y="83"/>
                  </a:cubicBezTo>
                  <a:cubicBezTo>
                    <a:pt x="575" y="83"/>
                    <a:pt x="575" y="99"/>
                    <a:pt x="575" y="106"/>
                  </a:cubicBezTo>
                  <a:cubicBezTo>
                    <a:pt x="575" y="106"/>
                    <a:pt x="575" y="117"/>
                    <a:pt x="575" y="123"/>
                  </a:cubicBezTo>
                  <a:cubicBezTo>
                    <a:pt x="575" y="130"/>
                    <a:pt x="572" y="146"/>
                    <a:pt x="565" y="146"/>
                  </a:cubicBezTo>
                  <a:cubicBezTo>
                    <a:pt x="559" y="146"/>
                    <a:pt x="552" y="141"/>
                    <a:pt x="552" y="135"/>
                  </a:cubicBezTo>
                  <a:cubicBezTo>
                    <a:pt x="552" y="121"/>
                    <a:pt x="557" y="94"/>
                    <a:pt x="566" y="83"/>
                  </a:cubicBezTo>
                  <a:cubicBezTo>
                    <a:pt x="560" y="83"/>
                    <a:pt x="558" y="87"/>
                    <a:pt x="553" y="90"/>
                  </a:cubicBezTo>
                  <a:cubicBezTo>
                    <a:pt x="554" y="80"/>
                    <a:pt x="575" y="65"/>
                    <a:pt x="587" y="65"/>
                  </a:cubicBezTo>
                  <a:cubicBezTo>
                    <a:pt x="590" y="65"/>
                    <a:pt x="596" y="66"/>
                    <a:pt x="602" y="66"/>
                  </a:cubicBezTo>
                  <a:cubicBezTo>
                    <a:pt x="605" y="66"/>
                    <a:pt x="608" y="66"/>
                    <a:pt x="610" y="65"/>
                  </a:cubicBezTo>
                  <a:cubicBezTo>
                    <a:pt x="610" y="59"/>
                    <a:pt x="610" y="59"/>
                    <a:pt x="610" y="59"/>
                  </a:cubicBezTo>
                  <a:cubicBezTo>
                    <a:pt x="599" y="59"/>
                    <a:pt x="593" y="52"/>
                    <a:pt x="580" y="52"/>
                  </a:cubicBezTo>
                  <a:cubicBezTo>
                    <a:pt x="575" y="52"/>
                    <a:pt x="572" y="57"/>
                    <a:pt x="566" y="57"/>
                  </a:cubicBezTo>
                  <a:cubicBezTo>
                    <a:pt x="562" y="57"/>
                    <a:pt x="557" y="54"/>
                    <a:pt x="557" y="51"/>
                  </a:cubicBezTo>
                  <a:cubicBezTo>
                    <a:pt x="546" y="51"/>
                    <a:pt x="546" y="51"/>
                    <a:pt x="546" y="51"/>
                  </a:cubicBezTo>
                  <a:cubicBezTo>
                    <a:pt x="548" y="46"/>
                    <a:pt x="552" y="45"/>
                    <a:pt x="552" y="37"/>
                  </a:cubicBezTo>
                  <a:cubicBezTo>
                    <a:pt x="544" y="39"/>
                    <a:pt x="534" y="49"/>
                    <a:pt x="529" y="49"/>
                  </a:cubicBezTo>
                  <a:cubicBezTo>
                    <a:pt x="524" y="49"/>
                    <a:pt x="523" y="56"/>
                    <a:pt x="514" y="56"/>
                  </a:cubicBezTo>
                  <a:cubicBezTo>
                    <a:pt x="510" y="56"/>
                    <a:pt x="509" y="55"/>
                    <a:pt x="506" y="51"/>
                  </a:cubicBezTo>
                  <a:cubicBezTo>
                    <a:pt x="503" y="51"/>
                    <a:pt x="501" y="53"/>
                    <a:pt x="497" y="54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501" y="39"/>
                    <a:pt x="516" y="34"/>
                    <a:pt x="530" y="24"/>
                  </a:cubicBezTo>
                  <a:cubicBezTo>
                    <a:pt x="511" y="24"/>
                    <a:pt x="497" y="24"/>
                    <a:pt x="486" y="14"/>
                  </a:cubicBezTo>
                  <a:cubicBezTo>
                    <a:pt x="460" y="14"/>
                    <a:pt x="460" y="14"/>
                    <a:pt x="460" y="14"/>
                  </a:cubicBezTo>
                  <a:cubicBezTo>
                    <a:pt x="453" y="10"/>
                    <a:pt x="454" y="6"/>
                    <a:pt x="4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0" name="Freeform 133"/>
            <p:cNvSpPr>
              <a:spLocks noEditPoints="1"/>
            </p:cNvSpPr>
            <p:nvPr/>
          </p:nvSpPr>
          <p:spPr bwMode="auto">
            <a:xfrm>
              <a:off x="-1562" y="-67"/>
              <a:ext cx="3028" cy="1564"/>
            </a:xfrm>
            <a:custGeom>
              <a:avLst/>
              <a:gdLst>
                <a:gd name="T0" fmla="*/ 0 w 1281"/>
                <a:gd name="T1" fmla="*/ 61 h 661"/>
                <a:gd name="T2" fmla="*/ 666 w 1281"/>
                <a:gd name="T3" fmla="*/ 20 h 661"/>
                <a:gd name="T4" fmla="*/ 695 w 1281"/>
                <a:gd name="T5" fmla="*/ 86 h 661"/>
                <a:gd name="T6" fmla="*/ 670 w 1281"/>
                <a:gd name="T7" fmla="*/ 99 h 661"/>
                <a:gd name="T8" fmla="*/ 588 w 1281"/>
                <a:gd name="T9" fmla="*/ 110 h 661"/>
                <a:gd name="T10" fmla="*/ 514 w 1281"/>
                <a:gd name="T11" fmla="*/ 90 h 661"/>
                <a:gd name="T12" fmla="*/ 463 w 1281"/>
                <a:gd name="T13" fmla="*/ 106 h 661"/>
                <a:gd name="T14" fmla="*/ 379 w 1281"/>
                <a:gd name="T15" fmla="*/ 102 h 661"/>
                <a:gd name="T16" fmla="*/ 352 w 1281"/>
                <a:gd name="T17" fmla="*/ 82 h 661"/>
                <a:gd name="T18" fmla="*/ 220 w 1281"/>
                <a:gd name="T19" fmla="*/ 64 h 661"/>
                <a:gd name="T20" fmla="*/ 128 w 1281"/>
                <a:gd name="T21" fmla="*/ 59 h 661"/>
                <a:gd name="T22" fmla="*/ 87 w 1281"/>
                <a:gd name="T23" fmla="*/ 70 h 661"/>
                <a:gd name="T24" fmla="*/ 4 w 1281"/>
                <a:gd name="T25" fmla="*/ 62 h 661"/>
                <a:gd name="T26" fmla="*/ 0 w 1281"/>
                <a:gd name="T27" fmla="*/ 289 h 661"/>
                <a:gd name="T28" fmla="*/ 29 w 1281"/>
                <a:gd name="T29" fmla="*/ 297 h 661"/>
                <a:gd name="T30" fmla="*/ 118 w 1281"/>
                <a:gd name="T31" fmla="*/ 345 h 661"/>
                <a:gd name="T32" fmla="*/ 161 w 1281"/>
                <a:gd name="T33" fmla="*/ 397 h 661"/>
                <a:gd name="T34" fmla="*/ 157 w 1281"/>
                <a:gd name="T35" fmla="*/ 415 h 661"/>
                <a:gd name="T36" fmla="*/ 194 w 1281"/>
                <a:gd name="T37" fmla="*/ 468 h 661"/>
                <a:gd name="T38" fmla="*/ 267 w 1281"/>
                <a:gd name="T39" fmla="*/ 527 h 661"/>
                <a:gd name="T40" fmla="*/ 690 w 1281"/>
                <a:gd name="T41" fmla="*/ 520 h 661"/>
                <a:gd name="T42" fmla="*/ 787 w 1281"/>
                <a:gd name="T43" fmla="*/ 542 h 661"/>
                <a:gd name="T44" fmla="*/ 813 w 1281"/>
                <a:gd name="T45" fmla="*/ 535 h 661"/>
                <a:gd name="T46" fmla="*/ 899 w 1281"/>
                <a:gd name="T47" fmla="*/ 589 h 661"/>
                <a:gd name="T48" fmla="*/ 879 w 1281"/>
                <a:gd name="T49" fmla="*/ 637 h 661"/>
                <a:gd name="T50" fmla="*/ 875 w 1281"/>
                <a:gd name="T51" fmla="*/ 661 h 661"/>
                <a:gd name="T52" fmla="*/ 914 w 1281"/>
                <a:gd name="T53" fmla="*/ 654 h 661"/>
                <a:gd name="T54" fmla="*/ 924 w 1281"/>
                <a:gd name="T55" fmla="*/ 650 h 661"/>
                <a:gd name="T56" fmla="*/ 921 w 1281"/>
                <a:gd name="T57" fmla="*/ 641 h 661"/>
                <a:gd name="T58" fmla="*/ 974 w 1281"/>
                <a:gd name="T59" fmla="*/ 622 h 661"/>
                <a:gd name="T60" fmla="*/ 1038 w 1281"/>
                <a:gd name="T61" fmla="*/ 598 h 661"/>
                <a:gd name="T62" fmla="*/ 1086 w 1281"/>
                <a:gd name="T63" fmla="*/ 558 h 661"/>
                <a:gd name="T64" fmla="*/ 1100 w 1281"/>
                <a:gd name="T65" fmla="*/ 558 h 661"/>
                <a:gd name="T66" fmla="*/ 1110 w 1281"/>
                <a:gd name="T67" fmla="*/ 604 h 661"/>
                <a:gd name="T68" fmla="*/ 1115 w 1281"/>
                <a:gd name="T69" fmla="*/ 601 h 661"/>
                <a:gd name="T70" fmla="*/ 1157 w 1281"/>
                <a:gd name="T71" fmla="*/ 597 h 661"/>
                <a:gd name="T72" fmla="*/ 1199 w 1281"/>
                <a:gd name="T73" fmla="*/ 595 h 661"/>
                <a:gd name="T74" fmla="*/ 1135 w 1281"/>
                <a:gd name="T75" fmla="*/ 547 h 661"/>
                <a:gd name="T76" fmla="*/ 1080 w 1281"/>
                <a:gd name="T77" fmla="*/ 540 h 661"/>
                <a:gd name="T78" fmla="*/ 1174 w 1281"/>
                <a:gd name="T79" fmla="*/ 500 h 661"/>
                <a:gd name="T80" fmla="*/ 1272 w 1281"/>
                <a:gd name="T81" fmla="*/ 434 h 661"/>
                <a:gd name="T82" fmla="*/ 1213 w 1281"/>
                <a:gd name="T83" fmla="*/ 434 h 661"/>
                <a:gd name="T84" fmla="*/ 1211 w 1281"/>
                <a:gd name="T85" fmla="*/ 386 h 661"/>
                <a:gd name="T86" fmla="*/ 1190 w 1281"/>
                <a:gd name="T87" fmla="*/ 347 h 661"/>
                <a:gd name="T88" fmla="*/ 1133 w 1281"/>
                <a:gd name="T89" fmla="*/ 304 h 661"/>
                <a:gd name="T90" fmla="*/ 1041 w 1281"/>
                <a:gd name="T91" fmla="*/ 259 h 661"/>
                <a:gd name="T92" fmla="*/ 938 w 1281"/>
                <a:gd name="T93" fmla="*/ 248 h 661"/>
                <a:gd name="T94" fmla="*/ 961 w 1281"/>
                <a:gd name="T95" fmla="*/ 381 h 661"/>
                <a:gd name="T96" fmla="*/ 914 w 1281"/>
                <a:gd name="T97" fmla="*/ 483 h 661"/>
                <a:gd name="T98" fmla="*/ 834 w 1281"/>
                <a:gd name="T99" fmla="*/ 400 h 661"/>
                <a:gd name="T100" fmla="*/ 706 w 1281"/>
                <a:gd name="T101" fmla="*/ 323 h 661"/>
                <a:gd name="T102" fmla="*/ 728 w 1281"/>
                <a:gd name="T103" fmla="*/ 233 h 661"/>
                <a:gd name="T104" fmla="*/ 726 w 1281"/>
                <a:gd name="T105" fmla="*/ 208 h 661"/>
                <a:gd name="T106" fmla="*/ 768 w 1281"/>
                <a:gd name="T107" fmla="*/ 202 h 661"/>
                <a:gd name="T108" fmla="*/ 764 w 1281"/>
                <a:gd name="T109" fmla="*/ 157 h 661"/>
                <a:gd name="T110" fmla="*/ 817 w 1281"/>
                <a:gd name="T111" fmla="*/ 140 h 661"/>
                <a:gd name="T112" fmla="*/ 864 w 1281"/>
                <a:gd name="T113" fmla="*/ 144 h 661"/>
                <a:gd name="T114" fmla="*/ 892 w 1281"/>
                <a:gd name="T115" fmla="*/ 86 h 661"/>
                <a:gd name="T116" fmla="*/ 831 w 1281"/>
                <a:gd name="T117" fmla="*/ 66 h 661"/>
                <a:gd name="T118" fmla="*/ 805 w 1281"/>
                <a:gd name="T119" fmla="*/ 122 h 661"/>
                <a:gd name="T120" fmla="*/ 755 w 1281"/>
                <a:gd name="T121" fmla="*/ 93 h 661"/>
                <a:gd name="T122" fmla="*/ 735 w 1281"/>
                <a:gd name="T123" fmla="*/ 4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1" h="661">
                  <a:moveTo>
                    <a:pt x="0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moveTo>
                    <a:pt x="686" y="0"/>
                  </a:moveTo>
                  <a:cubicBezTo>
                    <a:pt x="676" y="0"/>
                    <a:pt x="680" y="7"/>
                    <a:pt x="681" y="12"/>
                  </a:cubicBezTo>
                  <a:cubicBezTo>
                    <a:pt x="675" y="14"/>
                    <a:pt x="666" y="12"/>
                    <a:pt x="666" y="20"/>
                  </a:cubicBezTo>
                  <a:cubicBezTo>
                    <a:pt x="666" y="25"/>
                    <a:pt x="670" y="28"/>
                    <a:pt x="670" y="33"/>
                  </a:cubicBezTo>
                  <a:cubicBezTo>
                    <a:pt x="670" y="38"/>
                    <a:pt x="663" y="38"/>
                    <a:pt x="663" y="45"/>
                  </a:cubicBezTo>
                  <a:cubicBezTo>
                    <a:pt x="663" y="63"/>
                    <a:pt x="699" y="52"/>
                    <a:pt x="699" y="70"/>
                  </a:cubicBezTo>
                  <a:cubicBezTo>
                    <a:pt x="699" y="73"/>
                    <a:pt x="695" y="86"/>
                    <a:pt x="695" y="86"/>
                  </a:cubicBezTo>
                  <a:cubicBezTo>
                    <a:pt x="699" y="84"/>
                    <a:pt x="702" y="83"/>
                    <a:pt x="706" y="81"/>
                  </a:cubicBezTo>
                  <a:cubicBezTo>
                    <a:pt x="713" y="102"/>
                    <a:pt x="678" y="92"/>
                    <a:pt x="678" y="118"/>
                  </a:cubicBezTo>
                  <a:cubicBezTo>
                    <a:pt x="676" y="118"/>
                    <a:pt x="675" y="118"/>
                    <a:pt x="673" y="118"/>
                  </a:cubicBezTo>
                  <a:cubicBezTo>
                    <a:pt x="664" y="118"/>
                    <a:pt x="674" y="104"/>
                    <a:pt x="670" y="99"/>
                  </a:cubicBezTo>
                  <a:cubicBezTo>
                    <a:pt x="669" y="96"/>
                    <a:pt x="654" y="93"/>
                    <a:pt x="647" y="93"/>
                  </a:cubicBezTo>
                  <a:cubicBezTo>
                    <a:pt x="637" y="93"/>
                    <a:pt x="633" y="99"/>
                    <a:pt x="633" y="110"/>
                  </a:cubicBezTo>
                  <a:cubicBezTo>
                    <a:pt x="630" y="109"/>
                    <a:pt x="628" y="109"/>
                    <a:pt x="624" y="109"/>
                  </a:cubicBezTo>
                  <a:cubicBezTo>
                    <a:pt x="618" y="109"/>
                    <a:pt x="609" y="110"/>
                    <a:pt x="588" y="110"/>
                  </a:cubicBezTo>
                  <a:cubicBezTo>
                    <a:pt x="560" y="110"/>
                    <a:pt x="527" y="100"/>
                    <a:pt x="520" y="78"/>
                  </a:cubicBezTo>
                  <a:cubicBezTo>
                    <a:pt x="510" y="81"/>
                    <a:pt x="479" y="81"/>
                    <a:pt x="479" y="93"/>
                  </a:cubicBezTo>
                  <a:cubicBezTo>
                    <a:pt x="479" y="96"/>
                    <a:pt x="481" y="98"/>
                    <a:pt x="485" y="98"/>
                  </a:cubicBezTo>
                  <a:cubicBezTo>
                    <a:pt x="494" y="98"/>
                    <a:pt x="508" y="94"/>
                    <a:pt x="514" y="90"/>
                  </a:cubicBezTo>
                  <a:cubicBezTo>
                    <a:pt x="516" y="108"/>
                    <a:pt x="489" y="93"/>
                    <a:pt x="489" y="111"/>
                  </a:cubicBezTo>
                  <a:cubicBezTo>
                    <a:pt x="489" y="115"/>
                    <a:pt x="495" y="127"/>
                    <a:pt x="492" y="127"/>
                  </a:cubicBezTo>
                  <a:cubicBezTo>
                    <a:pt x="482" y="127"/>
                    <a:pt x="480" y="114"/>
                    <a:pt x="471" y="110"/>
                  </a:cubicBezTo>
                  <a:cubicBezTo>
                    <a:pt x="463" y="106"/>
                    <a:pt x="463" y="106"/>
                    <a:pt x="463" y="106"/>
                  </a:cubicBezTo>
                  <a:cubicBezTo>
                    <a:pt x="450" y="106"/>
                    <a:pt x="442" y="106"/>
                    <a:pt x="429" y="106"/>
                  </a:cubicBezTo>
                  <a:cubicBezTo>
                    <a:pt x="418" y="106"/>
                    <a:pt x="412" y="110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79" y="111"/>
                    <a:pt x="379" y="104"/>
                    <a:pt x="379" y="102"/>
                  </a:cubicBezTo>
                  <a:cubicBezTo>
                    <a:pt x="379" y="98"/>
                    <a:pt x="395" y="100"/>
                    <a:pt x="398" y="96"/>
                  </a:cubicBezTo>
                  <a:cubicBezTo>
                    <a:pt x="389" y="83"/>
                    <a:pt x="387" y="80"/>
                    <a:pt x="378" y="80"/>
                  </a:cubicBezTo>
                  <a:cubicBezTo>
                    <a:pt x="373" y="80"/>
                    <a:pt x="367" y="81"/>
                    <a:pt x="356" y="82"/>
                  </a:cubicBezTo>
                  <a:cubicBezTo>
                    <a:pt x="355" y="82"/>
                    <a:pt x="353" y="82"/>
                    <a:pt x="352" y="82"/>
                  </a:cubicBezTo>
                  <a:cubicBezTo>
                    <a:pt x="323" y="82"/>
                    <a:pt x="307" y="58"/>
                    <a:pt x="276" y="58"/>
                  </a:cubicBezTo>
                  <a:cubicBezTo>
                    <a:pt x="266" y="58"/>
                    <a:pt x="262" y="65"/>
                    <a:pt x="253" y="65"/>
                  </a:cubicBezTo>
                  <a:cubicBezTo>
                    <a:pt x="247" y="65"/>
                    <a:pt x="242" y="55"/>
                    <a:pt x="241" y="51"/>
                  </a:cubicBezTo>
                  <a:cubicBezTo>
                    <a:pt x="231" y="53"/>
                    <a:pt x="231" y="64"/>
                    <a:pt x="220" y="64"/>
                  </a:cubicBezTo>
                  <a:cubicBezTo>
                    <a:pt x="210" y="64"/>
                    <a:pt x="196" y="40"/>
                    <a:pt x="193" y="40"/>
                  </a:cubicBezTo>
                  <a:cubicBezTo>
                    <a:pt x="182" y="40"/>
                    <a:pt x="186" y="56"/>
                    <a:pt x="175" y="56"/>
                  </a:cubicBezTo>
                  <a:cubicBezTo>
                    <a:pt x="170" y="56"/>
                    <a:pt x="167" y="53"/>
                    <a:pt x="165" y="48"/>
                  </a:cubicBezTo>
                  <a:cubicBezTo>
                    <a:pt x="149" y="52"/>
                    <a:pt x="143" y="53"/>
                    <a:pt x="128" y="59"/>
                  </a:cubicBezTo>
                  <a:cubicBezTo>
                    <a:pt x="123" y="60"/>
                    <a:pt x="113" y="67"/>
                    <a:pt x="107" y="67"/>
                  </a:cubicBezTo>
                  <a:cubicBezTo>
                    <a:pt x="106" y="67"/>
                    <a:pt x="105" y="67"/>
                    <a:pt x="104" y="66"/>
                  </a:cubicBezTo>
                  <a:cubicBezTo>
                    <a:pt x="100" y="62"/>
                    <a:pt x="97" y="61"/>
                    <a:pt x="95" y="61"/>
                  </a:cubicBezTo>
                  <a:cubicBezTo>
                    <a:pt x="91" y="61"/>
                    <a:pt x="91" y="69"/>
                    <a:pt x="87" y="70"/>
                  </a:cubicBezTo>
                  <a:cubicBezTo>
                    <a:pt x="53" y="71"/>
                    <a:pt x="77" y="83"/>
                    <a:pt x="72" y="83"/>
                  </a:cubicBezTo>
                  <a:cubicBezTo>
                    <a:pt x="59" y="83"/>
                    <a:pt x="35" y="81"/>
                    <a:pt x="14" y="67"/>
                  </a:cubicBezTo>
                  <a:cubicBezTo>
                    <a:pt x="13" y="67"/>
                    <a:pt x="6" y="62"/>
                    <a:pt x="6" y="61"/>
                  </a:cubicBezTo>
                  <a:cubicBezTo>
                    <a:pt x="5" y="61"/>
                    <a:pt x="4" y="62"/>
                    <a:pt x="4" y="62"/>
                  </a:cubicBezTo>
                  <a:cubicBezTo>
                    <a:pt x="3" y="62"/>
                    <a:pt x="3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" y="292"/>
                    <a:pt x="6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21" y="292"/>
                    <a:pt x="26" y="293"/>
                    <a:pt x="29" y="297"/>
                  </a:cubicBezTo>
                  <a:cubicBezTo>
                    <a:pt x="34" y="304"/>
                    <a:pt x="45" y="318"/>
                    <a:pt x="55" y="318"/>
                  </a:cubicBezTo>
                  <a:cubicBezTo>
                    <a:pt x="63" y="318"/>
                    <a:pt x="63" y="307"/>
                    <a:pt x="70" y="305"/>
                  </a:cubicBezTo>
                  <a:cubicBezTo>
                    <a:pt x="73" y="304"/>
                    <a:pt x="76" y="305"/>
                    <a:pt x="80" y="302"/>
                  </a:cubicBezTo>
                  <a:cubicBezTo>
                    <a:pt x="96" y="318"/>
                    <a:pt x="104" y="324"/>
                    <a:pt x="118" y="345"/>
                  </a:cubicBezTo>
                  <a:cubicBezTo>
                    <a:pt x="119" y="347"/>
                    <a:pt x="123" y="348"/>
                    <a:pt x="124" y="352"/>
                  </a:cubicBezTo>
                  <a:cubicBezTo>
                    <a:pt x="126" y="359"/>
                    <a:pt x="129" y="367"/>
                    <a:pt x="135" y="373"/>
                  </a:cubicBezTo>
                  <a:cubicBezTo>
                    <a:pt x="138" y="376"/>
                    <a:pt x="144" y="374"/>
                    <a:pt x="148" y="378"/>
                  </a:cubicBezTo>
                  <a:cubicBezTo>
                    <a:pt x="152" y="383"/>
                    <a:pt x="161" y="386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397"/>
                    <a:pt x="161" y="397"/>
                    <a:pt x="161" y="397"/>
                  </a:cubicBezTo>
                  <a:cubicBezTo>
                    <a:pt x="161" y="403"/>
                    <a:pt x="154" y="404"/>
                    <a:pt x="154" y="407"/>
                  </a:cubicBezTo>
                  <a:cubicBezTo>
                    <a:pt x="154" y="410"/>
                    <a:pt x="157" y="412"/>
                    <a:pt x="157" y="415"/>
                  </a:cubicBezTo>
                  <a:cubicBezTo>
                    <a:pt x="157" y="422"/>
                    <a:pt x="155" y="436"/>
                    <a:pt x="162" y="438"/>
                  </a:cubicBezTo>
                  <a:cubicBezTo>
                    <a:pt x="167" y="439"/>
                    <a:pt x="171" y="439"/>
                    <a:pt x="174" y="442"/>
                  </a:cubicBezTo>
                  <a:cubicBezTo>
                    <a:pt x="179" y="447"/>
                    <a:pt x="173" y="454"/>
                    <a:pt x="179" y="458"/>
                  </a:cubicBezTo>
                  <a:cubicBezTo>
                    <a:pt x="179" y="458"/>
                    <a:pt x="193" y="467"/>
                    <a:pt x="194" y="468"/>
                  </a:cubicBezTo>
                  <a:cubicBezTo>
                    <a:pt x="197" y="480"/>
                    <a:pt x="198" y="495"/>
                    <a:pt x="216" y="495"/>
                  </a:cubicBezTo>
                  <a:cubicBezTo>
                    <a:pt x="219" y="505"/>
                    <a:pt x="237" y="498"/>
                    <a:pt x="242" y="512"/>
                  </a:cubicBezTo>
                  <a:cubicBezTo>
                    <a:pt x="243" y="517"/>
                    <a:pt x="256" y="518"/>
                    <a:pt x="262" y="524"/>
                  </a:cubicBezTo>
                  <a:cubicBezTo>
                    <a:pt x="263" y="525"/>
                    <a:pt x="265" y="526"/>
                    <a:pt x="267" y="527"/>
                  </a:cubicBezTo>
                  <a:cubicBezTo>
                    <a:pt x="267" y="527"/>
                    <a:pt x="268" y="527"/>
                    <a:pt x="268" y="527"/>
                  </a:cubicBezTo>
                  <a:cubicBezTo>
                    <a:pt x="267" y="527"/>
                    <a:pt x="267" y="527"/>
                    <a:pt x="267" y="527"/>
                  </a:cubicBezTo>
                  <a:cubicBezTo>
                    <a:pt x="690" y="527"/>
                    <a:pt x="690" y="527"/>
                    <a:pt x="690" y="527"/>
                  </a:cubicBezTo>
                  <a:cubicBezTo>
                    <a:pt x="690" y="520"/>
                    <a:pt x="690" y="520"/>
                    <a:pt x="690" y="520"/>
                  </a:cubicBezTo>
                  <a:cubicBezTo>
                    <a:pt x="697" y="526"/>
                    <a:pt x="696" y="530"/>
                    <a:pt x="703" y="534"/>
                  </a:cubicBezTo>
                  <a:cubicBezTo>
                    <a:pt x="729" y="534"/>
                    <a:pt x="729" y="534"/>
                    <a:pt x="729" y="534"/>
                  </a:cubicBezTo>
                  <a:cubicBezTo>
                    <a:pt x="740" y="544"/>
                    <a:pt x="754" y="544"/>
                    <a:pt x="773" y="544"/>
                  </a:cubicBezTo>
                  <a:cubicBezTo>
                    <a:pt x="780" y="542"/>
                    <a:pt x="781" y="544"/>
                    <a:pt x="787" y="542"/>
                  </a:cubicBezTo>
                  <a:cubicBezTo>
                    <a:pt x="792" y="539"/>
                    <a:pt x="790" y="530"/>
                    <a:pt x="795" y="530"/>
                  </a:cubicBezTo>
                  <a:cubicBezTo>
                    <a:pt x="802" y="530"/>
                    <a:pt x="806" y="540"/>
                    <a:pt x="808" y="542"/>
                  </a:cubicBezTo>
                  <a:cubicBezTo>
                    <a:pt x="809" y="540"/>
                    <a:pt x="809" y="536"/>
                    <a:pt x="809" y="535"/>
                  </a:cubicBezTo>
                  <a:cubicBezTo>
                    <a:pt x="810" y="535"/>
                    <a:pt x="811" y="535"/>
                    <a:pt x="813" y="535"/>
                  </a:cubicBezTo>
                  <a:cubicBezTo>
                    <a:pt x="816" y="535"/>
                    <a:pt x="838" y="553"/>
                    <a:pt x="839" y="555"/>
                  </a:cubicBezTo>
                  <a:cubicBezTo>
                    <a:pt x="842" y="561"/>
                    <a:pt x="839" y="566"/>
                    <a:pt x="843" y="571"/>
                  </a:cubicBezTo>
                  <a:cubicBezTo>
                    <a:pt x="856" y="583"/>
                    <a:pt x="872" y="580"/>
                    <a:pt x="885" y="589"/>
                  </a:cubicBezTo>
                  <a:cubicBezTo>
                    <a:pt x="899" y="589"/>
                    <a:pt x="899" y="589"/>
                    <a:pt x="899" y="589"/>
                  </a:cubicBezTo>
                  <a:cubicBezTo>
                    <a:pt x="905" y="593"/>
                    <a:pt x="913" y="598"/>
                    <a:pt x="913" y="606"/>
                  </a:cubicBezTo>
                  <a:cubicBezTo>
                    <a:pt x="913" y="610"/>
                    <a:pt x="911" y="612"/>
                    <a:pt x="908" y="612"/>
                  </a:cubicBezTo>
                  <a:cubicBezTo>
                    <a:pt x="902" y="612"/>
                    <a:pt x="895" y="605"/>
                    <a:pt x="893" y="603"/>
                  </a:cubicBezTo>
                  <a:cubicBezTo>
                    <a:pt x="891" y="612"/>
                    <a:pt x="886" y="637"/>
                    <a:pt x="879" y="637"/>
                  </a:cubicBezTo>
                  <a:cubicBezTo>
                    <a:pt x="879" y="637"/>
                    <a:pt x="879" y="637"/>
                    <a:pt x="879" y="637"/>
                  </a:cubicBezTo>
                  <a:cubicBezTo>
                    <a:pt x="873" y="643"/>
                    <a:pt x="867" y="647"/>
                    <a:pt x="867" y="655"/>
                  </a:cubicBezTo>
                  <a:cubicBezTo>
                    <a:pt x="867" y="655"/>
                    <a:pt x="867" y="655"/>
                    <a:pt x="867" y="655"/>
                  </a:cubicBezTo>
                  <a:cubicBezTo>
                    <a:pt x="869" y="658"/>
                    <a:pt x="872" y="661"/>
                    <a:pt x="875" y="661"/>
                  </a:cubicBezTo>
                  <a:cubicBezTo>
                    <a:pt x="880" y="661"/>
                    <a:pt x="880" y="658"/>
                    <a:pt x="883" y="656"/>
                  </a:cubicBezTo>
                  <a:cubicBezTo>
                    <a:pt x="886" y="652"/>
                    <a:pt x="892" y="652"/>
                    <a:pt x="898" y="652"/>
                  </a:cubicBezTo>
                  <a:cubicBezTo>
                    <a:pt x="900" y="652"/>
                    <a:pt x="901" y="652"/>
                    <a:pt x="903" y="652"/>
                  </a:cubicBezTo>
                  <a:cubicBezTo>
                    <a:pt x="908" y="652"/>
                    <a:pt x="911" y="654"/>
                    <a:pt x="914" y="654"/>
                  </a:cubicBezTo>
                  <a:cubicBezTo>
                    <a:pt x="914" y="654"/>
                    <a:pt x="914" y="654"/>
                    <a:pt x="915" y="654"/>
                  </a:cubicBezTo>
                  <a:cubicBezTo>
                    <a:pt x="915" y="654"/>
                    <a:pt x="915" y="654"/>
                    <a:pt x="915" y="654"/>
                  </a:cubicBezTo>
                  <a:cubicBezTo>
                    <a:pt x="917" y="653"/>
                    <a:pt x="918" y="653"/>
                    <a:pt x="920" y="652"/>
                  </a:cubicBezTo>
                  <a:cubicBezTo>
                    <a:pt x="921" y="651"/>
                    <a:pt x="923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4" y="650"/>
                    <a:pt x="924" y="650"/>
                    <a:pt x="924" y="650"/>
                  </a:cubicBezTo>
                  <a:cubicBezTo>
                    <a:pt x="923" y="647"/>
                    <a:pt x="922" y="644"/>
                    <a:pt x="921" y="641"/>
                  </a:cubicBezTo>
                  <a:cubicBezTo>
                    <a:pt x="921" y="641"/>
                    <a:pt x="921" y="641"/>
                    <a:pt x="921" y="641"/>
                  </a:cubicBezTo>
                  <a:cubicBezTo>
                    <a:pt x="920" y="641"/>
                    <a:pt x="920" y="640"/>
                    <a:pt x="920" y="640"/>
                  </a:cubicBezTo>
                  <a:cubicBezTo>
                    <a:pt x="919" y="639"/>
                    <a:pt x="917" y="638"/>
                    <a:pt x="917" y="636"/>
                  </a:cubicBezTo>
                  <a:cubicBezTo>
                    <a:pt x="917" y="633"/>
                    <a:pt x="923" y="632"/>
                    <a:pt x="924" y="632"/>
                  </a:cubicBezTo>
                  <a:cubicBezTo>
                    <a:pt x="936" y="628"/>
                    <a:pt x="961" y="622"/>
                    <a:pt x="974" y="622"/>
                  </a:cubicBezTo>
                  <a:cubicBezTo>
                    <a:pt x="975" y="621"/>
                    <a:pt x="994" y="602"/>
                    <a:pt x="998" y="599"/>
                  </a:cubicBezTo>
                  <a:cubicBezTo>
                    <a:pt x="999" y="598"/>
                    <a:pt x="1004" y="598"/>
                    <a:pt x="1011" y="598"/>
                  </a:cubicBezTo>
                  <a:cubicBezTo>
                    <a:pt x="1015" y="598"/>
                    <a:pt x="1020" y="598"/>
                    <a:pt x="1025" y="598"/>
                  </a:cubicBezTo>
                  <a:cubicBezTo>
                    <a:pt x="1030" y="598"/>
                    <a:pt x="1034" y="598"/>
                    <a:pt x="1038" y="598"/>
                  </a:cubicBezTo>
                  <a:cubicBezTo>
                    <a:pt x="1043" y="598"/>
                    <a:pt x="1048" y="597"/>
                    <a:pt x="1052" y="596"/>
                  </a:cubicBezTo>
                  <a:cubicBezTo>
                    <a:pt x="1057" y="595"/>
                    <a:pt x="1055" y="593"/>
                    <a:pt x="1057" y="591"/>
                  </a:cubicBezTo>
                  <a:cubicBezTo>
                    <a:pt x="1067" y="581"/>
                    <a:pt x="1067" y="564"/>
                    <a:pt x="1080" y="555"/>
                  </a:cubicBezTo>
                  <a:cubicBezTo>
                    <a:pt x="1082" y="557"/>
                    <a:pt x="1084" y="558"/>
                    <a:pt x="1086" y="558"/>
                  </a:cubicBezTo>
                  <a:cubicBezTo>
                    <a:pt x="1088" y="558"/>
                    <a:pt x="1089" y="557"/>
                    <a:pt x="1091" y="557"/>
                  </a:cubicBezTo>
                  <a:cubicBezTo>
                    <a:pt x="1093" y="556"/>
                    <a:pt x="1095" y="556"/>
                    <a:pt x="1096" y="556"/>
                  </a:cubicBezTo>
                  <a:cubicBezTo>
                    <a:pt x="1098" y="556"/>
                    <a:pt x="1099" y="557"/>
                    <a:pt x="1100" y="558"/>
                  </a:cubicBezTo>
                  <a:cubicBezTo>
                    <a:pt x="1100" y="558"/>
                    <a:pt x="1100" y="558"/>
                    <a:pt x="1100" y="558"/>
                  </a:cubicBezTo>
                  <a:cubicBezTo>
                    <a:pt x="1102" y="562"/>
                    <a:pt x="1104" y="566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4" y="570"/>
                    <a:pt x="1104" y="570"/>
                    <a:pt x="1104" y="570"/>
                  </a:cubicBezTo>
                  <a:cubicBezTo>
                    <a:pt x="1106" y="581"/>
                    <a:pt x="1105" y="594"/>
                    <a:pt x="1110" y="604"/>
                  </a:cubicBezTo>
                  <a:cubicBezTo>
                    <a:pt x="1110" y="602"/>
                    <a:pt x="1110" y="602"/>
                    <a:pt x="1110" y="602"/>
                  </a:cubicBezTo>
                  <a:cubicBezTo>
                    <a:pt x="1110" y="601"/>
                    <a:pt x="1110" y="601"/>
                    <a:pt x="1110" y="601"/>
                  </a:cubicBezTo>
                  <a:cubicBezTo>
                    <a:pt x="1110" y="601"/>
                    <a:pt x="1110" y="601"/>
                    <a:pt x="1111" y="601"/>
                  </a:cubicBezTo>
                  <a:cubicBezTo>
                    <a:pt x="1112" y="601"/>
                    <a:pt x="1114" y="601"/>
                    <a:pt x="1115" y="601"/>
                  </a:cubicBezTo>
                  <a:cubicBezTo>
                    <a:pt x="1117" y="601"/>
                    <a:pt x="1122" y="601"/>
                    <a:pt x="1127" y="601"/>
                  </a:cubicBezTo>
                  <a:cubicBezTo>
                    <a:pt x="1130" y="601"/>
                    <a:pt x="1134" y="601"/>
                    <a:pt x="1136" y="600"/>
                  </a:cubicBezTo>
                  <a:cubicBezTo>
                    <a:pt x="1141" y="596"/>
                    <a:pt x="1141" y="590"/>
                    <a:pt x="1149" y="589"/>
                  </a:cubicBezTo>
                  <a:cubicBezTo>
                    <a:pt x="1149" y="596"/>
                    <a:pt x="1148" y="597"/>
                    <a:pt x="1157" y="597"/>
                  </a:cubicBezTo>
                  <a:cubicBezTo>
                    <a:pt x="1144" y="598"/>
                    <a:pt x="1125" y="606"/>
                    <a:pt x="1125" y="618"/>
                  </a:cubicBezTo>
                  <a:cubicBezTo>
                    <a:pt x="1125" y="623"/>
                    <a:pt x="1133" y="631"/>
                    <a:pt x="1136" y="631"/>
                  </a:cubicBezTo>
                  <a:cubicBezTo>
                    <a:pt x="1140" y="631"/>
                    <a:pt x="1150" y="617"/>
                    <a:pt x="1161" y="614"/>
                  </a:cubicBezTo>
                  <a:cubicBezTo>
                    <a:pt x="1163" y="613"/>
                    <a:pt x="1199" y="600"/>
                    <a:pt x="1199" y="595"/>
                  </a:cubicBezTo>
                  <a:cubicBezTo>
                    <a:pt x="1199" y="590"/>
                    <a:pt x="1186" y="589"/>
                    <a:pt x="1182" y="589"/>
                  </a:cubicBezTo>
                  <a:cubicBezTo>
                    <a:pt x="1167" y="589"/>
                    <a:pt x="1143" y="574"/>
                    <a:pt x="1143" y="561"/>
                  </a:cubicBezTo>
                  <a:cubicBezTo>
                    <a:pt x="1143" y="558"/>
                    <a:pt x="1147" y="554"/>
                    <a:pt x="1148" y="548"/>
                  </a:cubicBezTo>
                  <a:cubicBezTo>
                    <a:pt x="1145" y="548"/>
                    <a:pt x="1140" y="547"/>
                    <a:pt x="1135" y="547"/>
                  </a:cubicBezTo>
                  <a:cubicBezTo>
                    <a:pt x="1138" y="543"/>
                    <a:pt x="1157" y="540"/>
                    <a:pt x="1157" y="529"/>
                  </a:cubicBezTo>
                  <a:cubicBezTo>
                    <a:pt x="1157" y="522"/>
                    <a:pt x="1149" y="521"/>
                    <a:pt x="1140" y="521"/>
                  </a:cubicBezTo>
                  <a:cubicBezTo>
                    <a:pt x="1137" y="521"/>
                    <a:pt x="1133" y="521"/>
                    <a:pt x="1130" y="521"/>
                  </a:cubicBezTo>
                  <a:cubicBezTo>
                    <a:pt x="1106" y="521"/>
                    <a:pt x="1096" y="538"/>
                    <a:pt x="1080" y="540"/>
                  </a:cubicBezTo>
                  <a:cubicBezTo>
                    <a:pt x="1087" y="526"/>
                    <a:pt x="1098" y="530"/>
                    <a:pt x="1110" y="519"/>
                  </a:cubicBezTo>
                  <a:cubicBezTo>
                    <a:pt x="1117" y="511"/>
                    <a:pt x="1112" y="507"/>
                    <a:pt x="1123" y="503"/>
                  </a:cubicBezTo>
                  <a:cubicBezTo>
                    <a:pt x="1132" y="500"/>
                    <a:pt x="1139" y="499"/>
                    <a:pt x="1147" y="499"/>
                  </a:cubicBezTo>
                  <a:cubicBezTo>
                    <a:pt x="1155" y="499"/>
                    <a:pt x="1164" y="500"/>
                    <a:pt x="1174" y="500"/>
                  </a:cubicBezTo>
                  <a:cubicBezTo>
                    <a:pt x="1187" y="500"/>
                    <a:pt x="1196" y="502"/>
                    <a:pt x="1205" y="502"/>
                  </a:cubicBezTo>
                  <a:cubicBezTo>
                    <a:pt x="1214" y="502"/>
                    <a:pt x="1223" y="500"/>
                    <a:pt x="1231" y="489"/>
                  </a:cubicBezTo>
                  <a:cubicBezTo>
                    <a:pt x="1239" y="479"/>
                    <a:pt x="1281" y="477"/>
                    <a:pt x="1281" y="460"/>
                  </a:cubicBezTo>
                  <a:cubicBezTo>
                    <a:pt x="1281" y="448"/>
                    <a:pt x="1277" y="442"/>
                    <a:pt x="1272" y="434"/>
                  </a:cubicBezTo>
                  <a:cubicBezTo>
                    <a:pt x="1268" y="434"/>
                    <a:pt x="1274" y="429"/>
                    <a:pt x="1268" y="426"/>
                  </a:cubicBezTo>
                  <a:cubicBezTo>
                    <a:pt x="1268" y="420"/>
                    <a:pt x="1268" y="420"/>
                    <a:pt x="1268" y="420"/>
                  </a:cubicBezTo>
                  <a:cubicBezTo>
                    <a:pt x="1256" y="427"/>
                    <a:pt x="1230" y="436"/>
                    <a:pt x="1218" y="436"/>
                  </a:cubicBezTo>
                  <a:cubicBezTo>
                    <a:pt x="1216" y="436"/>
                    <a:pt x="1213" y="435"/>
                    <a:pt x="1213" y="434"/>
                  </a:cubicBezTo>
                  <a:cubicBezTo>
                    <a:pt x="1223" y="428"/>
                    <a:pt x="1252" y="424"/>
                    <a:pt x="1256" y="414"/>
                  </a:cubicBezTo>
                  <a:cubicBezTo>
                    <a:pt x="1256" y="411"/>
                    <a:pt x="1252" y="411"/>
                    <a:pt x="1251" y="408"/>
                  </a:cubicBezTo>
                  <a:cubicBezTo>
                    <a:pt x="1250" y="408"/>
                    <a:pt x="1248" y="408"/>
                    <a:pt x="1247" y="408"/>
                  </a:cubicBezTo>
                  <a:cubicBezTo>
                    <a:pt x="1233" y="408"/>
                    <a:pt x="1211" y="402"/>
                    <a:pt x="1211" y="386"/>
                  </a:cubicBezTo>
                  <a:cubicBezTo>
                    <a:pt x="1211" y="384"/>
                    <a:pt x="1211" y="384"/>
                    <a:pt x="1211" y="384"/>
                  </a:cubicBezTo>
                  <a:cubicBezTo>
                    <a:pt x="1200" y="384"/>
                    <a:pt x="1193" y="377"/>
                    <a:pt x="1186" y="372"/>
                  </a:cubicBezTo>
                  <a:cubicBezTo>
                    <a:pt x="1189" y="370"/>
                    <a:pt x="1194" y="368"/>
                    <a:pt x="1194" y="362"/>
                  </a:cubicBezTo>
                  <a:cubicBezTo>
                    <a:pt x="1194" y="357"/>
                    <a:pt x="1189" y="352"/>
                    <a:pt x="1190" y="347"/>
                  </a:cubicBezTo>
                  <a:cubicBezTo>
                    <a:pt x="1186" y="346"/>
                    <a:pt x="1168" y="335"/>
                    <a:pt x="1173" y="325"/>
                  </a:cubicBezTo>
                  <a:cubicBezTo>
                    <a:pt x="1178" y="313"/>
                    <a:pt x="1156" y="310"/>
                    <a:pt x="1154" y="296"/>
                  </a:cubicBezTo>
                  <a:cubicBezTo>
                    <a:pt x="1153" y="296"/>
                    <a:pt x="1148" y="291"/>
                    <a:pt x="1145" y="289"/>
                  </a:cubicBezTo>
                  <a:cubicBezTo>
                    <a:pt x="1142" y="292"/>
                    <a:pt x="1133" y="297"/>
                    <a:pt x="1133" y="304"/>
                  </a:cubicBezTo>
                  <a:cubicBezTo>
                    <a:pt x="1133" y="312"/>
                    <a:pt x="1116" y="331"/>
                    <a:pt x="1103" y="331"/>
                  </a:cubicBezTo>
                  <a:cubicBezTo>
                    <a:pt x="1094" y="331"/>
                    <a:pt x="1092" y="320"/>
                    <a:pt x="1086" y="320"/>
                  </a:cubicBezTo>
                  <a:cubicBezTo>
                    <a:pt x="1077" y="320"/>
                    <a:pt x="1073" y="294"/>
                    <a:pt x="1072" y="283"/>
                  </a:cubicBezTo>
                  <a:cubicBezTo>
                    <a:pt x="1069" y="268"/>
                    <a:pt x="1041" y="279"/>
                    <a:pt x="1041" y="259"/>
                  </a:cubicBezTo>
                  <a:cubicBezTo>
                    <a:pt x="1026" y="257"/>
                    <a:pt x="1023" y="239"/>
                    <a:pt x="1008" y="239"/>
                  </a:cubicBezTo>
                  <a:cubicBezTo>
                    <a:pt x="1001" y="239"/>
                    <a:pt x="1001" y="244"/>
                    <a:pt x="993" y="244"/>
                  </a:cubicBezTo>
                  <a:cubicBezTo>
                    <a:pt x="978" y="244"/>
                    <a:pt x="969" y="235"/>
                    <a:pt x="954" y="235"/>
                  </a:cubicBezTo>
                  <a:cubicBezTo>
                    <a:pt x="946" y="235"/>
                    <a:pt x="938" y="239"/>
                    <a:pt x="938" y="248"/>
                  </a:cubicBezTo>
                  <a:cubicBezTo>
                    <a:pt x="938" y="254"/>
                    <a:pt x="957" y="261"/>
                    <a:pt x="940" y="272"/>
                  </a:cubicBezTo>
                  <a:cubicBezTo>
                    <a:pt x="933" y="277"/>
                    <a:pt x="949" y="288"/>
                    <a:pt x="950" y="296"/>
                  </a:cubicBezTo>
                  <a:cubicBezTo>
                    <a:pt x="952" y="312"/>
                    <a:pt x="937" y="316"/>
                    <a:pt x="930" y="318"/>
                  </a:cubicBezTo>
                  <a:cubicBezTo>
                    <a:pt x="942" y="339"/>
                    <a:pt x="961" y="346"/>
                    <a:pt x="961" y="381"/>
                  </a:cubicBezTo>
                  <a:cubicBezTo>
                    <a:pt x="961" y="390"/>
                    <a:pt x="929" y="414"/>
                    <a:pt x="918" y="416"/>
                  </a:cubicBezTo>
                  <a:cubicBezTo>
                    <a:pt x="937" y="425"/>
                    <a:pt x="930" y="454"/>
                    <a:pt x="937" y="463"/>
                  </a:cubicBezTo>
                  <a:cubicBezTo>
                    <a:pt x="935" y="466"/>
                    <a:pt x="928" y="470"/>
                    <a:pt x="927" y="476"/>
                  </a:cubicBezTo>
                  <a:cubicBezTo>
                    <a:pt x="922" y="476"/>
                    <a:pt x="918" y="483"/>
                    <a:pt x="914" y="483"/>
                  </a:cubicBezTo>
                  <a:cubicBezTo>
                    <a:pt x="913" y="483"/>
                    <a:pt x="912" y="482"/>
                    <a:pt x="912" y="482"/>
                  </a:cubicBezTo>
                  <a:cubicBezTo>
                    <a:pt x="898" y="471"/>
                    <a:pt x="880" y="455"/>
                    <a:pt x="880" y="440"/>
                  </a:cubicBezTo>
                  <a:cubicBezTo>
                    <a:pt x="880" y="423"/>
                    <a:pt x="883" y="410"/>
                    <a:pt x="868" y="400"/>
                  </a:cubicBezTo>
                  <a:cubicBezTo>
                    <a:pt x="834" y="400"/>
                    <a:pt x="834" y="400"/>
                    <a:pt x="834" y="400"/>
                  </a:cubicBezTo>
                  <a:cubicBezTo>
                    <a:pt x="814" y="386"/>
                    <a:pt x="792" y="377"/>
                    <a:pt x="769" y="368"/>
                  </a:cubicBezTo>
                  <a:cubicBezTo>
                    <a:pt x="765" y="367"/>
                    <a:pt x="753" y="358"/>
                    <a:pt x="745" y="358"/>
                  </a:cubicBezTo>
                  <a:cubicBezTo>
                    <a:pt x="737" y="358"/>
                    <a:pt x="734" y="366"/>
                    <a:pt x="726" y="366"/>
                  </a:cubicBezTo>
                  <a:cubicBezTo>
                    <a:pt x="726" y="353"/>
                    <a:pt x="717" y="323"/>
                    <a:pt x="706" y="323"/>
                  </a:cubicBezTo>
                  <a:cubicBezTo>
                    <a:pt x="700" y="323"/>
                    <a:pt x="698" y="328"/>
                    <a:pt x="692" y="329"/>
                  </a:cubicBezTo>
                  <a:cubicBezTo>
                    <a:pt x="695" y="322"/>
                    <a:pt x="692" y="320"/>
                    <a:pt x="692" y="305"/>
                  </a:cubicBezTo>
                  <a:cubicBezTo>
                    <a:pt x="692" y="284"/>
                    <a:pt x="699" y="271"/>
                    <a:pt x="711" y="259"/>
                  </a:cubicBezTo>
                  <a:cubicBezTo>
                    <a:pt x="715" y="255"/>
                    <a:pt x="724" y="234"/>
                    <a:pt x="728" y="233"/>
                  </a:cubicBezTo>
                  <a:cubicBezTo>
                    <a:pt x="737" y="230"/>
                    <a:pt x="753" y="235"/>
                    <a:pt x="753" y="222"/>
                  </a:cubicBezTo>
                  <a:cubicBezTo>
                    <a:pt x="753" y="214"/>
                    <a:pt x="733" y="214"/>
                    <a:pt x="726" y="209"/>
                  </a:cubicBezTo>
                  <a:cubicBezTo>
                    <a:pt x="726" y="209"/>
                    <a:pt x="726" y="210"/>
                    <a:pt x="726" y="210"/>
                  </a:cubicBezTo>
                  <a:cubicBezTo>
                    <a:pt x="727" y="210"/>
                    <a:pt x="726" y="209"/>
                    <a:pt x="726" y="208"/>
                  </a:cubicBezTo>
                  <a:cubicBezTo>
                    <a:pt x="726" y="207"/>
                    <a:pt x="727" y="207"/>
                    <a:pt x="729" y="207"/>
                  </a:cubicBezTo>
                  <a:cubicBezTo>
                    <a:pt x="733" y="207"/>
                    <a:pt x="741" y="208"/>
                    <a:pt x="757" y="213"/>
                  </a:cubicBezTo>
                  <a:cubicBezTo>
                    <a:pt x="758" y="214"/>
                    <a:pt x="759" y="214"/>
                    <a:pt x="760" y="214"/>
                  </a:cubicBezTo>
                  <a:cubicBezTo>
                    <a:pt x="767" y="214"/>
                    <a:pt x="762" y="202"/>
                    <a:pt x="768" y="202"/>
                  </a:cubicBezTo>
                  <a:cubicBezTo>
                    <a:pt x="769" y="202"/>
                    <a:pt x="773" y="202"/>
                    <a:pt x="780" y="202"/>
                  </a:cubicBezTo>
                  <a:cubicBezTo>
                    <a:pt x="792" y="202"/>
                    <a:pt x="799" y="189"/>
                    <a:pt x="808" y="183"/>
                  </a:cubicBezTo>
                  <a:cubicBezTo>
                    <a:pt x="808" y="175"/>
                    <a:pt x="808" y="175"/>
                    <a:pt x="808" y="175"/>
                  </a:cubicBezTo>
                  <a:cubicBezTo>
                    <a:pt x="790" y="170"/>
                    <a:pt x="772" y="173"/>
                    <a:pt x="764" y="157"/>
                  </a:cubicBezTo>
                  <a:cubicBezTo>
                    <a:pt x="764" y="157"/>
                    <a:pt x="770" y="157"/>
                    <a:pt x="773" y="157"/>
                  </a:cubicBezTo>
                  <a:cubicBezTo>
                    <a:pt x="780" y="161"/>
                    <a:pt x="787" y="169"/>
                    <a:pt x="797" y="169"/>
                  </a:cubicBezTo>
                  <a:cubicBezTo>
                    <a:pt x="805" y="169"/>
                    <a:pt x="821" y="158"/>
                    <a:pt x="821" y="152"/>
                  </a:cubicBezTo>
                  <a:cubicBezTo>
                    <a:pt x="821" y="150"/>
                    <a:pt x="813" y="140"/>
                    <a:pt x="817" y="140"/>
                  </a:cubicBezTo>
                  <a:cubicBezTo>
                    <a:pt x="829" y="140"/>
                    <a:pt x="833" y="151"/>
                    <a:pt x="840" y="151"/>
                  </a:cubicBezTo>
                  <a:cubicBezTo>
                    <a:pt x="845" y="151"/>
                    <a:pt x="848" y="147"/>
                    <a:pt x="858" y="147"/>
                  </a:cubicBezTo>
                  <a:cubicBezTo>
                    <a:pt x="856" y="144"/>
                    <a:pt x="856" y="140"/>
                    <a:pt x="859" y="140"/>
                  </a:cubicBezTo>
                  <a:cubicBezTo>
                    <a:pt x="860" y="140"/>
                    <a:pt x="862" y="141"/>
                    <a:pt x="864" y="144"/>
                  </a:cubicBezTo>
                  <a:cubicBezTo>
                    <a:pt x="864" y="145"/>
                    <a:pt x="865" y="145"/>
                    <a:pt x="866" y="145"/>
                  </a:cubicBezTo>
                  <a:cubicBezTo>
                    <a:pt x="873" y="145"/>
                    <a:pt x="895" y="125"/>
                    <a:pt x="895" y="119"/>
                  </a:cubicBezTo>
                  <a:cubicBezTo>
                    <a:pt x="895" y="114"/>
                    <a:pt x="883" y="109"/>
                    <a:pt x="883" y="106"/>
                  </a:cubicBezTo>
                  <a:cubicBezTo>
                    <a:pt x="883" y="102"/>
                    <a:pt x="875" y="94"/>
                    <a:pt x="892" y="86"/>
                  </a:cubicBezTo>
                  <a:cubicBezTo>
                    <a:pt x="894" y="81"/>
                    <a:pt x="892" y="82"/>
                    <a:pt x="892" y="73"/>
                  </a:cubicBezTo>
                  <a:cubicBezTo>
                    <a:pt x="875" y="73"/>
                    <a:pt x="879" y="59"/>
                    <a:pt x="858" y="59"/>
                  </a:cubicBezTo>
                  <a:cubicBezTo>
                    <a:pt x="853" y="59"/>
                    <a:pt x="849" y="56"/>
                    <a:pt x="845" y="56"/>
                  </a:cubicBezTo>
                  <a:cubicBezTo>
                    <a:pt x="838" y="56"/>
                    <a:pt x="831" y="60"/>
                    <a:pt x="831" y="66"/>
                  </a:cubicBezTo>
                  <a:cubicBezTo>
                    <a:pt x="831" y="73"/>
                    <a:pt x="839" y="76"/>
                    <a:pt x="839" y="81"/>
                  </a:cubicBezTo>
                  <a:cubicBezTo>
                    <a:pt x="839" y="86"/>
                    <a:pt x="827" y="86"/>
                    <a:pt x="824" y="91"/>
                  </a:cubicBezTo>
                  <a:cubicBezTo>
                    <a:pt x="820" y="100"/>
                    <a:pt x="822" y="107"/>
                    <a:pt x="814" y="117"/>
                  </a:cubicBezTo>
                  <a:cubicBezTo>
                    <a:pt x="811" y="120"/>
                    <a:pt x="808" y="122"/>
                    <a:pt x="805" y="122"/>
                  </a:cubicBezTo>
                  <a:cubicBezTo>
                    <a:pt x="796" y="122"/>
                    <a:pt x="786" y="106"/>
                    <a:pt x="786" y="102"/>
                  </a:cubicBezTo>
                  <a:cubicBezTo>
                    <a:pt x="786" y="95"/>
                    <a:pt x="795" y="96"/>
                    <a:pt x="795" y="89"/>
                  </a:cubicBezTo>
                  <a:cubicBezTo>
                    <a:pt x="795" y="85"/>
                    <a:pt x="780" y="70"/>
                    <a:pt x="776" y="70"/>
                  </a:cubicBezTo>
                  <a:cubicBezTo>
                    <a:pt x="761" y="70"/>
                    <a:pt x="771" y="93"/>
                    <a:pt x="755" y="93"/>
                  </a:cubicBezTo>
                  <a:cubicBezTo>
                    <a:pt x="755" y="84"/>
                    <a:pt x="754" y="77"/>
                    <a:pt x="743" y="72"/>
                  </a:cubicBezTo>
                  <a:cubicBezTo>
                    <a:pt x="744" y="70"/>
                    <a:pt x="745" y="68"/>
                    <a:pt x="748" y="66"/>
                  </a:cubicBezTo>
                  <a:cubicBezTo>
                    <a:pt x="739" y="61"/>
                    <a:pt x="728" y="66"/>
                    <a:pt x="722" y="58"/>
                  </a:cubicBezTo>
                  <a:cubicBezTo>
                    <a:pt x="725" y="56"/>
                    <a:pt x="735" y="52"/>
                    <a:pt x="735" y="45"/>
                  </a:cubicBezTo>
                  <a:cubicBezTo>
                    <a:pt x="735" y="35"/>
                    <a:pt x="719" y="36"/>
                    <a:pt x="719" y="28"/>
                  </a:cubicBezTo>
                  <a:cubicBezTo>
                    <a:pt x="718" y="11"/>
                    <a:pt x="707" y="1"/>
                    <a:pt x="686" y="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1" name="Freeform 134"/>
            <p:cNvSpPr>
              <a:spLocks noEditPoints="1"/>
            </p:cNvSpPr>
            <p:nvPr/>
          </p:nvSpPr>
          <p:spPr bwMode="auto">
            <a:xfrm>
              <a:off x="-2508" y="-27"/>
              <a:ext cx="1326" cy="958"/>
            </a:xfrm>
            <a:custGeom>
              <a:avLst/>
              <a:gdLst>
                <a:gd name="T0" fmla="*/ 400 w 561"/>
                <a:gd name="T1" fmla="*/ 44 h 405"/>
                <a:gd name="T2" fmla="*/ 400 w 561"/>
                <a:gd name="T3" fmla="*/ 44 h 405"/>
                <a:gd name="T4" fmla="*/ 400 w 561"/>
                <a:gd name="T5" fmla="*/ 42 h 405"/>
                <a:gd name="T6" fmla="*/ 139 w 561"/>
                <a:gd name="T7" fmla="*/ 15 h 405"/>
                <a:gd name="T8" fmla="*/ 129 w 561"/>
                <a:gd name="T9" fmla="*/ 16 h 405"/>
                <a:gd name="T10" fmla="*/ 120 w 561"/>
                <a:gd name="T11" fmla="*/ 16 h 405"/>
                <a:gd name="T12" fmla="*/ 23 w 561"/>
                <a:gd name="T13" fmla="*/ 66 h 405"/>
                <a:gd name="T14" fmla="*/ 43 w 561"/>
                <a:gd name="T15" fmla="*/ 93 h 405"/>
                <a:gd name="T16" fmla="*/ 91 w 561"/>
                <a:gd name="T17" fmla="*/ 139 h 405"/>
                <a:gd name="T18" fmla="*/ 76 w 561"/>
                <a:gd name="T19" fmla="*/ 139 h 405"/>
                <a:gd name="T20" fmla="*/ 57 w 561"/>
                <a:gd name="T21" fmla="*/ 127 h 405"/>
                <a:gd name="T22" fmla="*/ 0 w 561"/>
                <a:gd name="T23" fmla="*/ 150 h 405"/>
                <a:gd name="T24" fmla="*/ 14 w 561"/>
                <a:gd name="T25" fmla="*/ 164 h 405"/>
                <a:gd name="T26" fmla="*/ 49 w 561"/>
                <a:gd name="T27" fmla="*/ 179 h 405"/>
                <a:gd name="T28" fmla="*/ 71 w 561"/>
                <a:gd name="T29" fmla="*/ 182 h 405"/>
                <a:gd name="T30" fmla="*/ 98 w 561"/>
                <a:gd name="T31" fmla="*/ 173 h 405"/>
                <a:gd name="T32" fmla="*/ 101 w 561"/>
                <a:gd name="T33" fmla="*/ 181 h 405"/>
                <a:gd name="T34" fmla="*/ 94 w 561"/>
                <a:gd name="T35" fmla="*/ 182 h 405"/>
                <a:gd name="T36" fmla="*/ 62 w 561"/>
                <a:gd name="T37" fmla="*/ 216 h 405"/>
                <a:gd name="T38" fmla="*/ 43 w 561"/>
                <a:gd name="T39" fmla="*/ 267 h 405"/>
                <a:gd name="T40" fmla="*/ 71 w 561"/>
                <a:gd name="T41" fmla="*/ 293 h 405"/>
                <a:gd name="T42" fmla="*/ 86 w 561"/>
                <a:gd name="T43" fmla="*/ 292 h 405"/>
                <a:gd name="T44" fmla="*/ 91 w 561"/>
                <a:gd name="T45" fmla="*/ 316 h 405"/>
                <a:gd name="T46" fmla="*/ 105 w 561"/>
                <a:gd name="T47" fmla="*/ 312 h 405"/>
                <a:gd name="T48" fmla="*/ 131 w 561"/>
                <a:gd name="T49" fmla="*/ 319 h 405"/>
                <a:gd name="T50" fmla="*/ 149 w 561"/>
                <a:gd name="T51" fmla="*/ 313 h 405"/>
                <a:gd name="T52" fmla="*/ 176 w 561"/>
                <a:gd name="T53" fmla="*/ 306 h 405"/>
                <a:gd name="T54" fmla="*/ 109 w 561"/>
                <a:gd name="T55" fmla="*/ 367 h 405"/>
                <a:gd name="T56" fmla="*/ 67 w 561"/>
                <a:gd name="T57" fmla="*/ 393 h 405"/>
                <a:gd name="T58" fmla="*/ 50 w 561"/>
                <a:gd name="T59" fmla="*/ 405 h 405"/>
                <a:gd name="T60" fmla="*/ 136 w 561"/>
                <a:gd name="T61" fmla="*/ 369 h 405"/>
                <a:gd name="T62" fmla="*/ 183 w 561"/>
                <a:gd name="T63" fmla="*/ 332 h 405"/>
                <a:gd name="T64" fmla="*/ 207 w 561"/>
                <a:gd name="T65" fmla="*/ 303 h 405"/>
                <a:gd name="T66" fmla="*/ 261 w 561"/>
                <a:gd name="T67" fmla="*/ 256 h 405"/>
                <a:gd name="T68" fmla="*/ 237 w 561"/>
                <a:gd name="T69" fmla="*/ 287 h 405"/>
                <a:gd name="T70" fmla="*/ 233 w 561"/>
                <a:gd name="T71" fmla="*/ 298 h 405"/>
                <a:gd name="T72" fmla="*/ 292 w 561"/>
                <a:gd name="T73" fmla="*/ 272 h 405"/>
                <a:gd name="T74" fmla="*/ 308 w 561"/>
                <a:gd name="T75" fmla="*/ 256 h 405"/>
                <a:gd name="T76" fmla="*/ 387 w 561"/>
                <a:gd name="T77" fmla="*/ 283 h 405"/>
                <a:gd name="T78" fmla="*/ 459 w 561"/>
                <a:gd name="T79" fmla="*/ 321 h 405"/>
                <a:gd name="T80" fmla="*/ 483 w 561"/>
                <a:gd name="T81" fmla="*/ 320 h 405"/>
                <a:gd name="T82" fmla="*/ 492 w 561"/>
                <a:gd name="T83" fmla="*/ 323 h 405"/>
                <a:gd name="T84" fmla="*/ 495 w 561"/>
                <a:gd name="T85" fmla="*/ 342 h 405"/>
                <a:gd name="T86" fmla="*/ 509 w 561"/>
                <a:gd name="T87" fmla="*/ 342 h 405"/>
                <a:gd name="T88" fmla="*/ 511 w 561"/>
                <a:gd name="T89" fmla="*/ 359 h 405"/>
                <a:gd name="T90" fmla="*/ 526 w 561"/>
                <a:gd name="T91" fmla="*/ 375 h 405"/>
                <a:gd name="T92" fmla="*/ 554 w 561"/>
                <a:gd name="T93" fmla="*/ 390 h 405"/>
                <a:gd name="T94" fmla="*/ 561 w 561"/>
                <a:gd name="T95" fmla="*/ 380 h 405"/>
                <a:gd name="T96" fmla="*/ 535 w 561"/>
                <a:gd name="T97" fmla="*/ 356 h 405"/>
                <a:gd name="T98" fmla="*/ 518 w 561"/>
                <a:gd name="T99" fmla="*/ 328 h 405"/>
                <a:gd name="T100" fmla="*/ 470 w 561"/>
                <a:gd name="T101" fmla="*/ 288 h 405"/>
                <a:gd name="T102" fmla="*/ 429 w 561"/>
                <a:gd name="T103" fmla="*/ 280 h 405"/>
                <a:gd name="T104" fmla="*/ 413 w 561"/>
                <a:gd name="T105" fmla="*/ 275 h 405"/>
                <a:gd name="T106" fmla="*/ 400 w 561"/>
                <a:gd name="T107" fmla="*/ 272 h 405"/>
                <a:gd name="T108" fmla="*/ 400 w 561"/>
                <a:gd name="T109" fmla="*/ 44 h 405"/>
                <a:gd name="T110" fmla="*/ 342 w 561"/>
                <a:gd name="T111" fmla="*/ 37 h 405"/>
                <a:gd name="T112" fmla="*/ 241 w 561"/>
                <a:gd name="T113" fmla="*/ 24 h 405"/>
                <a:gd name="T114" fmla="*/ 199 w 561"/>
                <a:gd name="T115" fmla="*/ 13 h 405"/>
                <a:gd name="T116" fmla="*/ 176 w 561"/>
                <a:gd name="T117" fmla="*/ 15 h 405"/>
                <a:gd name="T118" fmla="*/ 179 w 561"/>
                <a:gd name="T119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1" h="405">
                  <a:moveTo>
                    <a:pt x="400" y="42"/>
                  </a:move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2"/>
                    <a:pt x="400" y="42"/>
                    <a:pt x="400" y="42"/>
                  </a:cubicBezTo>
                  <a:moveTo>
                    <a:pt x="162" y="0"/>
                  </a:moveTo>
                  <a:cubicBezTo>
                    <a:pt x="153" y="0"/>
                    <a:pt x="148" y="12"/>
                    <a:pt x="139" y="15"/>
                  </a:cubicBezTo>
                  <a:cubicBezTo>
                    <a:pt x="137" y="16"/>
                    <a:pt x="135" y="16"/>
                    <a:pt x="134" y="16"/>
                  </a:cubicBezTo>
                  <a:cubicBezTo>
                    <a:pt x="132" y="16"/>
                    <a:pt x="131" y="16"/>
                    <a:pt x="129" y="16"/>
                  </a:cubicBezTo>
                  <a:cubicBezTo>
                    <a:pt x="128" y="16"/>
                    <a:pt x="126" y="15"/>
                    <a:pt x="125" y="15"/>
                  </a:cubicBezTo>
                  <a:cubicBezTo>
                    <a:pt x="123" y="15"/>
                    <a:pt x="122" y="16"/>
                    <a:pt x="120" y="16"/>
                  </a:cubicBezTo>
                  <a:cubicBezTo>
                    <a:pt x="92" y="25"/>
                    <a:pt x="68" y="45"/>
                    <a:pt x="52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15" y="81"/>
                    <a:pt x="15" y="81"/>
                  </a:cubicBezTo>
                  <a:cubicBezTo>
                    <a:pt x="15" y="85"/>
                    <a:pt x="37" y="89"/>
                    <a:pt x="43" y="93"/>
                  </a:cubicBezTo>
                  <a:cubicBezTo>
                    <a:pt x="49" y="96"/>
                    <a:pt x="55" y="112"/>
                    <a:pt x="59" y="114"/>
                  </a:cubicBezTo>
                  <a:cubicBezTo>
                    <a:pt x="75" y="121"/>
                    <a:pt x="86" y="122"/>
                    <a:pt x="91" y="139"/>
                  </a:cubicBezTo>
                  <a:cubicBezTo>
                    <a:pt x="89" y="140"/>
                    <a:pt x="87" y="140"/>
                    <a:pt x="86" y="140"/>
                  </a:cubicBezTo>
                  <a:cubicBezTo>
                    <a:pt x="83" y="140"/>
                    <a:pt x="81" y="139"/>
                    <a:pt x="76" y="139"/>
                  </a:cubicBezTo>
                  <a:cubicBezTo>
                    <a:pt x="72" y="139"/>
                    <a:pt x="69" y="140"/>
                    <a:pt x="65" y="140"/>
                  </a:cubicBezTo>
                  <a:cubicBezTo>
                    <a:pt x="60" y="140"/>
                    <a:pt x="57" y="138"/>
                    <a:pt x="57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34" y="135"/>
                    <a:pt x="13" y="142"/>
                    <a:pt x="0" y="150"/>
                  </a:cubicBezTo>
                  <a:cubicBezTo>
                    <a:pt x="2" y="155"/>
                    <a:pt x="7" y="159"/>
                    <a:pt x="15" y="159"/>
                  </a:cubicBezTo>
                  <a:cubicBezTo>
                    <a:pt x="15" y="160"/>
                    <a:pt x="14" y="162"/>
                    <a:pt x="14" y="164"/>
                  </a:cubicBezTo>
                  <a:cubicBezTo>
                    <a:pt x="14" y="169"/>
                    <a:pt x="20" y="171"/>
                    <a:pt x="21" y="179"/>
                  </a:cubicBezTo>
                  <a:cubicBezTo>
                    <a:pt x="25" y="179"/>
                    <a:pt x="38" y="179"/>
                    <a:pt x="49" y="179"/>
                  </a:cubicBezTo>
                  <a:cubicBezTo>
                    <a:pt x="50" y="179"/>
                    <a:pt x="51" y="178"/>
                    <a:pt x="52" y="178"/>
                  </a:cubicBezTo>
                  <a:cubicBezTo>
                    <a:pt x="58" y="178"/>
                    <a:pt x="62" y="182"/>
                    <a:pt x="71" y="182"/>
                  </a:cubicBezTo>
                  <a:cubicBezTo>
                    <a:pt x="82" y="182"/>
                    <a:pt x="85" y="173"/>
                    <a:pt x="94" y="173"/>
                  </a:cubicBezTo>
                  <a:cubicBezTo>
                    <a:pt x="96" y="173"/>
                    <a:pt x="96" y="173"/>
                    <a:pt x="98" y="173"/>
                  </a:cubicBezTo>
                  <a:cubicBezTo>
                    <a:pt x="99" y="173"/>
                    <a:pt x="100" y="173"/>
                    <a:pt x="101" y="173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0"/>
                    <a:pt x="99" y="180"/>
                    <a:pt x="98" y="180"/>
                  </a:cubicBezTo>
                  <a:cubicBezTo>
                    <a:pt x="97" y="180"/>
                    <a:pt x="96" y="180"/>
                    <a:pt x="94" y="182"/>
                  </a:cubicBezTo>
                  <a:cubicBezTo>
                    <a:pt x="94" y="183"/>
                    <a:pt x="103" y="191"/>
                    <a:pt x="103" y="195"/>
                  </a:cubicBezTo>
                  <a:cubicBezTo>
                    <a:pt x="103" y="201"/>
                    <a:pt x="67" y="216"/>
                    <a:pt x="62" y="216"/>
                  </a:cubicBezTo>
                  <a:cubicBezTo>
                    <a:pt x="51" y="216"/>
                    <a:pt x="22" y="229"/>
                    <a:pt x="22" y="245"/>
                  </a:cubicBezTo>
                  <a:cubicBezTo>
                    <a:pt x="22" y="253"/>
                    <a:pt x="39" y="256"/>
                    <a:pt x="43" y="267"/>
                  </a:cubicBezTo>
                  <a:cubicBezTo>
                    <a:pt x="41" y="267"/>
                    <a:pt x="38" y="269"/>
                    <a:pt x="36" y="269"/>
                  </a:cubicBezTo>
                  <a:cubicBezTo>
                    <a:pt x="39" y="274"/>
                    <a:pt x="64" y="293"/>
                    <a:pt x="71" y="293"/>
                  </a:cubicBezTo>
                  <a:cubicBezTo>
                    <a:pt x="73" y="293"/>
                    <a:pt x="77" y="284"/>
                    <a:pt x="81" y="284"/>
                  </a:cubicBezTo>
                  <a:cubicBezTo>
                    <a:pt x="86" y="284"/>
                    <a:pt x="86" y="291"/>
                    <a:pt x="86" y="292"/>
                  </a:cubicBezTo>
                  <a:cubicBezTo>
                    <a:pt x="86" y="296"/>
                    <a:pt x="86" y="296"/>
                    <a:pt x="86" y="303"/>
                  </a:cubicBezTo>
                  <a:cubicBezTo>
                    <a:pt x="86" y="307"/>
                    <a:pt x="88" y="316"/>
                    <a:pt x="91" y="316"/>
                  </a:cubicBezTo>
                  <a:cubicBezTo>
                    <a:pt x="93" y="316"/>
                    <a:pt x="96" y="312"/>
                    <a:pt x="99" y="312"/>
                  </a:cubicBezTo>
                  <a:cubicBezTo>
                    <a:pt x="101" y="312"/>
                    <a:pt x="100" y="312"/>
                    <a:pt x="105" y="312"/>
                  </a:cubicBezTo>
                  <a:cubicBezTo>
                    <a:pt x="105" y="310"/>
                    <a:pt x="105" y="307"/>
                    <a:pt x="106" y="304"/>
                  </a:cubicBezTo>
                  <a:cubicBezTo>
                    <a:pt x="115" y="311"/>
                    <a:pt x="118" y="314"/>
                    <a:pt x="131" y="319"/>
                  </a:cubicBezTo>
                  <a:cubicBezTo>
                    <a:pt x="132" y="315"/>
                    <a:pt x="133" y="313"/>
                    <a:pt x="135" y="309"/>
                  </a:cubicBezTo>
                  <a:cubicBezTo>
                    <a:pt x="140" y="311"/>
                    <a:pt x="143" y="313"/>
                    <a:pt x="149" y="313"/>
                  </a:cubicBezTo>
                  <a:cubicBezTo>
                    <a:pt x="157" y="313"/>
                    <a:pt x="161" y="310"/>
                    <a:pt x="169" y="306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64" y="314"/>
                    <a:pt x="164" y="330"/>
                    <a:pt x="152" y="338"/>
                  </a:cubicBezTo>
                  <a:cubicBezTo>
                    <a:pt x="139" y="347"/>
                    <a:pt x="118" y="356"/>
                    <a:pt x="109" y="367"/>
                  </a:cubicBezTo>
                  <a:cubicBezTo>
                    <a:pt x="103" y="375"/>
                    <a:pt x="93" y="370"/>
                    <a:pt x="84" y="375"/>
                  </a:cubicBezTo>
                  <a:cubicBezTo>
                    <a:pt x="78" y="378"/>
                    <a:pt x="74" y="389"/>
                    <a:pt x="67" y="393"/>
                  </a:cubicBezTo>
                  <a:cubicBezTo>
                    <a:pt x="58" y="398"/>
                    <a:pt x="48" y="394"/>
                    <a:pt x="42" y="404"/>
                  </a:cubicBezTo>
                  <a:cubicBezTo>
                    <a:pt x="45" y="404"/>
                    <a:pt x="47" y="405"/>
                    <a:pt x="50" y="405"/>
                  </a:cubicBezTo>
                  <a:cubicBezTo>
                    <a:pt x="67" y="405"/>
                    <a:pt x="77" y="387"/>
                    <a:pt x="94" y="385"/>
                  </a:cubicBezTo>
                  <a:cubicBezTo>
                    <a:pt x="109" y="382"/>
                    <a:pt x="128" y="377"/>
                    <a:pt x="136" y="369"/>
                  </a:cubicBezTo>
                  <a:cubicBezTo>
                    <a:pt x="144" y="360"/>
                    <a:pt x="162" y="355"/>
                    <a:pt x="170" y="345"/>
                  </a:cubicBezTo>
                  <a:cubicBezTo>
                    <a:pt x="174" y="340"/>
                    <a:pt x="176" y="334"/>
                    <a:pt x="183" y="332"/>
                  </a:cubicBezTo>
                  <a:cubicBezTo>
                    <a:pt x="195" y="327"/>
                    <a:pt x="207" y="323"/>
                    <a:pt x="207" y="311"/>
                  </a:cubicBezTo>
                  <a:cubicBezTo>
                    <a:pt x="207" y="308"/>
                    <a:pt x="207" y="305"/>
                    <a:pt x="207" y="303"/>
                  </a:cubicBezTo>
                  <a:cubicBezTo>
                    <a:pt x="207" y="285"/>
                    <a:pt x="242" y="256"/>
                    <a:pt x="255" y="256"/>
                  </a:cubicBezTo>
                  <a:cubicBezTo>
                    <a:pt x="257" y="256"/>
                    <a:pt x="256" y="256"/>
                    <a:pt x="261" y="256"/>
                  </a:cubicBezTo>
                  <a:cubicBezTo>
                    <a:pt x="261" y="258"/>
                    <a:pt x="260" y="260"/>
                    <a:pt x="260" y="262"/>
                  </a:cubicBezTo>
                  <a:cubicBezTo>
                    <a:pt x="245" y="266"/>
                    <a:pt x="237" y="275"/>
                    <a:pt x="237" y="287"/>
                  </a:cubicBezTo>
                  <a:cubicBezTo>
                    <a:pt x="237" y="290"/>
                    <a:pt x="235" y="290"/>
                    <a:pt x="238" y="293"/>
                  </a:cubicBezTo>
                  <a:cubicBezTo>
                    <a:pt x="237" y="294"/>
                    <a:pt x="233" y="294"/>
                    <a:pt x="233" y="298"/>
                  </a:cubicBezTo>
                  <a:cubicBezTo>
                    <a:pt x="233" y="300"/>
                    <a:pt x="237" y="301"/>
                    <a:pt x="239" y="301"/>
                  </a:cubicBezTo>
                  <a:cubicBezTo>
                    <a:pt x="251" y="301"/>
                    <a:pt x="285" y="282"/>
                    <a:pt x="292" y="272"/>
                  </a:cubicBezTo>
                  <a:cubicBezTo>
                    <a:pt x="289" y="270"/>
                    <a:pt x="288" y="268"/>
                    <a:pt x="286" y="264"/>
                  </a:cubicBezTo>
                  <a:cubicBezTo>
                    <a:pt x="291" y="262"/>
                    <a:pt x="302" y="259"/>
                    <a:pt x="308" y="256"/>
                  </a:cubicBezTo>
                  <a:cubicBezTo>
                    <a:pt x="317" y="275"/>
                    <a:pt x="340" y="277"/>
                    <a:pt x="358" y="283"/>
                  </a:cubicBezTo>
                  <a:cubicBezTo>
                    <a:pt x="387" y="283"/>
                    <a:pt x="387" y="283"/>
                    <a:pt x="387" y="283"/>
                  </a:cubicBezTo>
                  <a:cubicBezTo>
                    <a:pt x="402" y="292"/>
                    <a:pt x="420" y="291"/>
                    <a:pt x="434" y="301"/>
                  </a:cubicBezTo>
                  <a:cubicBezTo>
                    <a:pt x="440" y="306"/>
                    <a:pt x="448" y="321"/>
                    <a:pt x="459" y="321"/>
                  </a:cubicBezTo>
                  <a:cubicBezTo>
                    <a:pt x="463" y="321"/>
                    <a:pt x="465" y="316"/>
                    <a:pt x="467" y="312"/>
                  </a:cubicBezTo>
                  <a:cubicBezTo>
                    <a:pt x="471" y="316"/>
                    <a:pt x="475" y="320"/>
                    <a:pt x="483" y="320"/>
                  </a:cubicBezTo>
                  <a:cubicBezTo>
                    <a:pt x="483" y="319"/>
                    <a:pt x="484" y="318"/>
                    <a:pt x="485" y="318"/>
                  </a:cubicBezTo>
                  <a:cubicBezTo>
                    <a:pt x="487" y="318"/>
                    <a:pt x="490" y="321"/>
                    <a:pt x="492" y="323"/>
                  </a:cubicBezTo>
                  <a:cubicBezTo>
                    <a:pt x="491" y="326"/>
                    <a:pt x="487" y="328"/>
                    <a:pt x="487" y="334"/>
                  </a:cubicBezTo>
                  <a:cubicBezTo>
                    <a:pt x="487" y="338"/>
                    <a:pt x="493" y="342"/>
                    <a:pt x="495" y="342"/>
                  </a:cubicBezTo>
                  <a:cubicBezTo>
                    <a:pt x="502" y="342"/>
                    <a:pt x="499" y="336"/>
                    <a:pt x="509" y="335"/>
                  </a:cubicBezTo>
                  <a:cubicBezTo>
                    <a:pt x="509" y="337"/>
                    <a:pt x="509" y="339"/>
                    <a:pt x="509" y="342"/>
                  </a:cubicBezTo>
                  <a:cubicBezTo>
                    <a:pt x="509" y="347"/>
                    <a:pt x="501" y="347"/>
                    <a:pt x="501" y="351"/>
                  </a:cubicBezTo>
                  <a:cubicBezTo>
                    <a:pt x="501" y="355"/>
                    <a:pt x="503" y="359"/>
                    <a:pt x="511" y="359"/>
                  </a:cubicBezTo>
                  <a:cubicBezTo>
                    <a:pt x="520" y="359"/>
                    <a:pt x="526" y="359"/>
                    <a:pt x="526" y="367"/>
                  </a:cubicBezTo>
                  <a:cubicBezTo>
                    <a:pt x="526" y="372"/>
                    <a:pt x="526" y="370"/>
                    <a:pt x="526" y="375"/>
                  </a:cubicBezTo>
                  <a:cubicBezTo>
                    <a:pt x="526" y="381"/>
                    <a:pt x="540" y="391"/>
                    <a:pt x="549" y="391"/>
                  </a:cubicBezTo>
                  <a:cubicBezTo>
                    <a:pt x="551" y="391"/>
                    <a:pt x="551" y="390"/>
                    <a:pt x="554" y="390"/>
                  </a:cubicBezTo>
                  <a:cubicBezTo>
                    <a:pt x="554" y="387"/>
                    <a:pt x="561" y="386"/>
                    <a:pt x="561" y="380"/>
                  </a:cubicBezTo>
                  <a:cubicBezTo>
                    <a:pt x="561" y="380"/>
                    <a:pt x="561" y="380"/>
                    <a:pt x="561" y="380"/>
                  </a:cubicBezTo>
                  <a:cubicBezTo>
                    <a:pt x="561" y="369"/>
                    <a:pt x="552" y="366"/>
                    <a:pt x="548" y="361"/>
                  </a:cubicBezTo>
                  <a:cubicBezTo>
                    <a:pt x="544" y="357"/>
                    <a:pt x="538" y="359"/>
                    <a:pt x="535" y="356"/>
                  </a:cubicBezTo>
                  <a:cubicBezTo>
                    <a:pt x="529" y="350"/>
                    <a:pt x="526" y="342"/>
                    <a:pt x="524" y="335"/>
                  </a:cubicBezTo>
                  <a:cubicBezTo>
                    <a:pt x="523" y="331"/>
                    <a:pt x="519" y="330"/>
                    <a:pt x="518" y="328"/>
                  </a:cubicBezTo>
                  <a:cubicBezTo>
                    <a:pt x="504" y="307"/>
                    <a:pt x="496" y="301"/>
                    <a:pt x="480" y="285"/>
                  </a:cubicBezTo>
                  <a:cubicBezTo>
                    <a:pt x="476" y="288"/>
                    <a:pt x="473" y="287"/>
                    <a:pt x="470" y="288"/>
                  </a:cubicBezTo>
                  <a:cubicBezTo>
                    <a:pt x="463" y="290"/>
                    <a:pt x="463" y="301"/>
                    <a:pt x="455" y="301"/>
                  </a:cubicBezTo>
                  <a:cubicBezTo>
                    <a:pt x="445" y="301"/>
                    <a:pt x="434" y="287"/>
                    <a:pt x="429" y="280"/>
                  </a:cubicBezTo>
                  <a:cubicBezTo>
                    <a:pt x="426" y="276"/>
                    <a:pt x="421" y="275"/>
                    <a:pt x="416" y="275"/>
                  </a:cubicBezTo>
                  <a:cubicBezTo>
                    <a:pt x="415" y="275"/>
                    <a:pt x="414" y="275"/>
                    <a:pt x="413" y="275"/>
                  </a:cubicBezTo>
                  <a:cubicBezTo>
                    <a:pt x="412" y="275"/>
                    <a:pt x="411" y="275"/>
                    <a:pt x="410" y="275"/>
                  </a:cubicBezTo>
                  <a:cubicBezTo>
                    <a:pt x="406" y="275"/>
                    <a:pt x="402" y="275"/>
                    <a:pt x="400" y="272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400" y="44"/>
                    <a:pt x="400" y="44"/>
                    <a:pt x="400" y="44"/>
                  </a:cubicBezTo>
                  <a:cubicBezTo>
                    <a:pt x="387" y="40"/>
                    <a:pt x="382" y="34"/>
                    <a:pt x="367" y="34"/>
                  </a:cubicBezTo>
                  <a:cubicBezTo>
                    <a:pt x="357" y="34"/>
                    <a:pt x="351" y="37"/>
                    <a:pt x="342" y="37"/>
                  </a:cubicBezTo>
                  <a:cubicBezTo>
                    <a:pt x="325" y="37"/>
                    <a:pt x="293" y="35"/>
                    <a:pt x="282" y="24"/>
                  </a:cubicBezTo>
                  <a:cubicBezTo>
                    <a:pt x="241" y="24"/>
                    <a:pt x="241" y="24"/>
                    <a:pt x="241" y="24"/>
                  </a:cubicBezTo>
                  <a:cubicBezTo>
                    <a:pt x="234" y="20"/>
                    <a:pt x="232" y="18"/>
                    <a:pt x="226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4" y="12"/>
                    <a:pt x="193" y="10"/>
                    <a:pt x="187" y="8"/>
                  </a:cubicBezTo>
                  <a:cubicBezTo>
                    <a:pt x="185" y="12"/>
                    <a:pt x="180" y="15"/>
                    <a:pt x="176" y="15"/>
                  </a:cubicBezTo>
                  <a:cubicBezTo>
                    <a:pt x="175" y="15"/>
                    <a:pt x="174" y="15"/>
                    <a:pt x="174" y="15"/>
                  </a:cubicBezTo>
                  <a:cubicBezTo>
                    <a:pt x="175" y="12"/>
                    <a:pt x="176" y="11"/>
                    <a:pt x="179" y="8"/>
                  </a:cubicBezTo>
                  <a:cubicBezTo>
                    <a:pt x="172" y="6"/>
                    <a:pt x="169" y="0"/>
                    <a:pt x="1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2" name="Freeform 135"/>
            <p:cNvSpPr>
              <a:spLocks/>
            </p:cNvSpPr>
            <p:nvPr/>
          </p:nvSpPr>
          <p:spPr bwMode="auto">
            <a:xfrm>
              <a:off x="-1314" y="830"/>
              <a:ext cx="64" cy="80"/>
            </a:xfrm>
            <a:custGeom>
              <a:avLst/>
              <a:gdLst>
                <a:gd name="T0" fmla="*/ 6 w 27"/>
                <a:gd name="T1" fmla="*/ 0 h 34"/>
                <a:gd name="T2" fmla="*/ 0 w 27"/>
                <a:gd name="T3" fmla="*/ 12 h 34"/>
                <a:gd name="T4" fmla="*/ 5 w 27"/>
                <a:gd name="T5" fmla="*/ 10 h 34"/>
                <a:gd name="T6" fmla="*/ 12 w 27"/>
                <a:gd name="T7" fmla="*/ 12 h 34"/>
                <a:gd name="T8" fmla="*/ 12 w 27"/>
                <a:gd name="T9" fmla="*/ 23 h 34"/>
                <a:gd name="T10" fmla="*/ 23 w 27"/>
                <a:gd name="T11" fmla="*/ 34 h 34"/>
                <a:gd name="T12" fmla="*/ 27 w 27"/>
                <a:gd name="T13" fmla="*/ 29 h 34"/>
                <a:gd name="T14" fmla="*/ 14 w 27"/>
                <a:gd name="T15" fmla="*/ 2 h 34"/>
                <a:gd name="T16" fmla="*/ 6 w 27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6" y="0"/>
                  </a:moveTo>
                  <a:cubicBezTo>
                    <a:pt x="2" y="0"/>
                    <a:pt x="0" y="3"/>
                    <a:pt x="0" y="12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7" y="11"/>
                    <a:pt x="12" y="12"/>
                  </a:cubicBezTo>
                  <a:cubicBezTo>
                    <a:pt x="10" y="15"/>
                    <a:pt x="12" y="19"/>
                    <a:pt x="12" y="23"/>
                  </a:cubicBezTo>
                  <a:cubicBezTo>
                    <a:pt x="12" y="23"/>
                    <a:pt x="18" y="34"/>
                    <a:pt x="23" y="34"/>
                  </a:cubicBezTo>
                  <a:cubicBezTo>
                    <a:pt x="25" y="34"/>
                    <a:pt x="27" y="33"/>
                    <a:pt x="27" y="29"/>
                  </a:cubicBezTo>
                  <a:cubicBezTo>
                    <a:pt x="27" y="17"/>
                    <a:pt x="13" y="16"/>
                    <a:pt x="14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3" name="Freeform 136"/>
            <p:cNvSpPr>
              <a:spLocks/>
            </p:cNvSpPr>
            <p:nvPr/>
          </p:nvSpPr>
          <p:spPr bwMode="auto">
            <a:xfrm>
              <a:off x="-1406" y="733"/>
              <a:ext cx="66" cy="101"/>
            </a:xfrm>
            <a:custGeom>
              <a:avLst/>
              <a:gdLst>
                <a:gd name="T0" fmla="*/ 18 w 28"/>
                <a:gd name="T1" fmla="*/ 0 h 43"/>
                <a:gd name="T2" fmla="*/ 14 w 28"/>
                <a:gd name="T3" fmla="*/ 2 h 43"/>
                <a:gd name="T4" fmla="*/ 6 w 28"/>
                <a:gd name="T5" fmla="*/ 0 h 43"/>
                <a:gd name="T6" fmla="*/ 0 w 28"/>
                <a:gd name="T7" fmla="*/ 6 h 43"/>
                <a:gd name="T8" fmla="*/ 14 w 28"/>
                <a:gd name="T9" fmla="*/ 21 h 43"/>
                <a:gd name="T10" fmla="*/ 22 w 28"/>
                <a:gd name="T11" fmla="*/ 43 h 43"/>
                <a:gd name="T12" fmla="*/ 24 w 28"/>
                <a:gd name="T13" fmla="*/ 22 h 43"/>
                <a:gd name="T14" fmla="*/ 20 w 28"/>
                <a:gd name="T15" fmla="*/ 23 h 43"/>
                <a:gd name="T16" fmla="*/ 18 w 28"/>
                <a:gd name="T17" fmla="*/ 22 h 43"/>
                <a:gd name="T18" fmla="*/ 18 w 28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3">
                  <a:moveTo>
                    <a:pt x="18" y="0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2" y="2"/>
                    <a:pt x="12" y="0"/>
                    <a:pt x="6" y="0"/>
                  </a:cubicBezTo>
                  <a:cubicBezTo>
                    <a:pt x="4" y="0"/>
                    <a:pt x="0" y="1"/>
                    <a:pt x="0" y="6"/>
                  </a:cubicBezTo>
                  <a:cubicBezTo>
                    <a:pt x="0" y="13"/>
                    <a:pt x="6" y="20"/>
                    <a:pt x="14" y="21"/>
                  </a:cubicBezTo>
                  <a:cubicBezTo>
                    <a:pt x="14" y="30"/>
                    <a:pt x="16" y="36"/>
                    <a:pt x="22" y="43"/>
                  </a:cubicBezTo>
                  <a:cubicBezTo>
                    <a:pt x="28" y="37"/>
                    <a:pt x="22" y="30"/>
                    <a:pt x="24" y="22"/>
                  </a:cubicBezTo>
                  <a:cubicBezTo>
                    <a:pt x="23" y="23"/>
                    <a:pt x="21" y="23"/>
                    <a:pt x="20" y="23"/>
                  </a:cubicBezTo>
                  <a:cubicBezTo>
                    <a:pt x="19" y="23"/>
                    <a:pt x="18" y="23"/>
                    <a:pt x="18" y="22"/>
                  </a:cubicBezTo>
                  <a:cubicBezTo>
                    <a:pt x="16" y="14"/>
                    <a:pt x="18" y="14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4" name="Freeform 137"/>
            <p:cNvSpPr>
              <a:spLocks/>
            </p:cNvSpPr>
            <p:nvPr/>
          </p:nvSpPr>
          <p:spPr bwMode="auto">
            <a:xfrm>
              <a:off x="-801" y="-204"/>
              <a:ext cx="655" cy="343"/>
            </a:xfrm>
            <a:custGeom>
              <a:avLst/>
              <a:gdLst>
                <a:gd name="T0" fmla="*/ 202 w 277"/>
                <a:gd name="T1" fmla="*/ 0 h 145"/>
                <a:gd name="T2" fmla="*/ 186 w 277"/>
                <a:gd name="T3" fmla="*/ 9 h 145"/>
                <a:gd name="T4" fmla="*/ 186 w 277"/>
                <a:gd name="T5" fmla="*/ 15 h 145"/>
                <a:gd name="T6" fmla="*/ 181 w 277"/>
                <a:gd name="T7" fmla="*/ 16 h 145"/>
                <a:gd name="T8" fmla="*/ 171 w 277"/>
                <a:gd name="T9" fmla="*/ 15 h 145"/>
                <a:gd name="T10" fmla="*/ 162 w 277"/>
                <a:gd name="T11" fmla="*/ 21 h 145"/>
                <a:gd name="T12" fmla="*/ 174 w 277"/>
                <a:gd name="T13" fmla="*/ 58 h 145"/>
                <a:gd name="T14" fmla="*/ 167 w 277"/>
                <a:gd name="T15" fmla="*/ 62 h 145"/>
                <a:gd name="T16" fmla="*/ 158 w 277"/>
                <a:gd name="T17" fmla="*/ 43 h 145"/>
                <a:gd name="T18" fmla="*/ 141 w 277"/>
                <a:gd name="T19" fmla="*/ 28 h 145"/>
                <a:gd name="T20" fmla="*/ 129 w 277"/>
                <a:gd name="T21" fmla="*/ 28 h 145"/>
                <a:gd name="T22" fmla="*/ 132 w 277"/>
                <a:gd name="T23" fmla="*/ 37 h 145"/>
                <a:gd name="T24" fmla="*/ 116 w 277"/>
                <a:gd name="T25" fmla="*/ 41 h 145"/>
                <a:gd name="T26" fmla="*/ 92 w 277"/>
                <a:gd name="T27" fmla="*/ 25 h 145"/>
                <a:gd name="T28" fmla="*/ 76 w 277"/>
                <a:gd name="T29" fmla="*/ 35 h 145"/>
                <a:gd name="T30" fmla="*/ 67 w 277"/>
                <a:gd name="T31" fmla="*/ 16 h 145"/>
                <a:gd name="T32" fmla="*/ 0 w 277"/>
                <a:gd name="T33" fmla="*/ 61 h 145"/>
                <a:gd name="T34" fmla="*/ 16 w 277"/>
                <a:gd name="T35" fmla="*/ 72 h 145"/>
                <a:gd name="T36" fmla="*/ 26 w 277"/>
                <a:gd name="T37" fmla="*/ 71 h 145"/>
                <a:gd name="T38" fmla="*/ 34 w 277"/>
                <a:gd name="T39" fmla="*/ 72 h 145"/>
                <a:gd name="T40" fmla="*/ 13 w 277"/>
                <a:gd name="T41" fmla="*/ 83 h 145"/>
                <a:gd name="T42" fmla="*/ 33 w 277"/>
                <a:gd name="T43" fmla="*/ 94 h 145"/>
                <a:gd name="T44" fmla="*/ 54 w 277"/>
                <a:gd name="T45" fmla="*/ 93 h 145"/>
                <a:gd name="T46" fmla="*/ 82 w 277"/>
                <a:gd name="T47" fmla="*/ 93 h 145"/>
                <a:gd name="T48" fmla="*/ 95 w 277"/>
                <a:gd name="T49" fmla="*/ 98 h 145"/>
                <a:gd name="T50" fmla="*/ 77 w 277"/>
                <a:gd name="T51" fmla="*/ 99 h 145"/>
                <a:gd name="T52" fmla="*/ 26 w 277"/>
                <a:gd name="T53" fmla="*/ 111 h 145"/>
                <a:gd name="T54" fmla="*/ 51 w 277"/>
                <a:gd name="T55" fmla="*/ 130 h 145"/>
                <a:gd name="T56" fmla="*/ 64 w 277"/>
                <a:gd name="T57" fmla="*/ 129 h 145"/>
                <a:gd name="T58" fmla="*/ 80 w 277"/>
                <a:gd name="T59" fmla="*/ 132 h 145"/>
                <a:gd name="T60" fmla="*/ 90 w 277"/>
                <a:gd name="T61" fmla="*/ 145 h 145"/>
                <a:gd name="T62" fmla="*/ 137 w 277"/>
                <a:gd name="T63" fmla="*/ 145 h 145"/>
                <a:gd name="T64" fmla="*/ 175 w 277"/>
                <a:gd name="T65" fmla="*/ 135 h 145"/>
                <a:gd name="T66" fmla="*/ 189 w 277"/>
                <a:gd name="T67" fmla="*/ 125 h 145"/>
                <a:gd name="T68" fmla="*/ 232 w 277"/>
                <a:gd name="T69" fmla="*/ 141 h 145"/>
                <a:gd name="T70" fmla="*/ 236 w 277"/>
                <a:gd name="T71" fmla="*/ 141 h 145"/>
                <a:gd name="T72" fmla="*/ 262 w 277"/>
                <a:gd name="T73" fmla="*/ 132 h 145"/>
                <a:gd name="T74" fmla="*/ 257 w 277"/>
                <a:gd name="T75" fmla="*/ 124 h 145"/>
                <a:gd name="T76" fmla="*/ 249 w 277"/>
                <a:gd name="T77" fmla="*/ 120 h 145"/>
                <a:gd name="T78" fmla="*/ 256 w 277"/>
                <a:gd name="T79" fmla="*/ 115 h 145"/>
                <a:gd name="T80" fmla="*/ 265 w 277"/>
                <a:gd name="T81" fmla="*/ 115 h 145"/>
                <a:gd name="T82" fmla="*/ 277 w 277"/>
                <a:gd name="T83" fmla="*/ 111 h 145"/>
                <a:gd name="T84" fmla="*/ 223 w 277"/>
                <a:gd name="T85" fmla="*/ 74 h 145"/>
                <a:gd name="T86" fmla="*/ 208 w 277"/>
                <a:gd name="T87" fmla="*/ 29 h 145"/>
                <a:gd name="T88" fmla="*/ 220 w 277"/>
                <a:gd name="T89" fmla="*/ 12 h 145"/>
                <a:gd name="T90" fmla="*/ 202 w 277"/>
                <a:gd name="T9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145">
                  <a:moveTo>
                    <a:pt x="202" y="0"/>
                  </a:moveTo>
                  <a:cubicBezTo>
                    <a:pt x="193" y="0"/>
                    <a:pt x="186" y="4"/>
                    <a:pt x="186" y="9"/>
                  </a:cubicBezTo>
                  <a:cubicBezTo>
                    <a:pt x="186" y="11"/>
                    <a:pt x="186" y="13"/>
                    <a:pt x="186" y="15"/>
                  </a:cubicBezTo>
                  <a:cubicBezTo>
                    <a:pt x="183" y="16"/>
                    <a:pt x="182" y="16"/>
                    <a:pt x="181" y="16"/>
                  </a:cubicBezTo>
                  <a:cubicBezTo>
                    <a:pt x="178" y="16"/>
                    <a:pt x="178" y="15"/>
                    <a:pt x="171" y="15"/>
                  </a:cubicBezTo>
                  <a:cubicBezTo>
                    <a:pt x="167" y="15"/>
                    <a:pt x="162" y="17"/>
                    <a:pt x="162" y="21"/>
                  </a:cubicBezTo>
                  <a:cubicBezTo>
                    <a:pt x="162" y="26"/>
                    <a:pt x="170" y="51"/>
                    <a:pt x="174" y="58"/>
                  </a:cubicBezTo>
                  <a:cubicBezTo>
                    <a:pt x="171" y="60"/>
                    <a:pt x="171" y="62"/>
                    <a:pt x="167" y="62"/>
                  </a:cubicBezTo>
                  <a:cubicBezTo>
                    <a:pt x="158" y="62"/>
                    <a:pt x="161" y="49"/>
                    <a:pt x="158" y="43"/>
                  </a:cubicBezTo>
                  <a:cubicBezTo>
                    <a:pt x="156" y="37"/>
                    <a:pt x="148" y="30"/>
                    <a:pt x="141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31"/>
                    <a:pt x="131" y="33"/>
                    <a:pt x="132" y="37"/>
                  </a:cubicBezTo>
                  <a:cubicBezTo>
                    <a:pt x="126" y="39"/>
                    <a:pt x="122" y="40"/>
                    <a:pt x="116" y="41"/>
                  </a:cubicBezTo>
                  <a:cubicBezTo>
                    <a:pt x="112" y="31"/>
                    <a:pt x="107" y="25"/>
                    <a:pt x="92" y="25"/>
                  </a:cubicBezTo>
                  <a:cubicBezTo>
                    <a:pt x="84" y="25"/>
                    <a:pt x="80" y="32"/>
                    <a:pt x="76" y="35"/>
                  </a:cubicBezTo>
                  <a:cubicBezTo>
                    <a:pt x="74" y="31"/>
                    <a:pt x="74" y="16"/>
                    <a:pt x="67" y="16"/>
                  </a:cubicBezTo>
                  <a:cubicBezTo>
                    <a:pt x="48" y="16"/>
                    <a:pt x="0" y="35"/>
                    <a:pt x="0" y="61"/>
                  </a:cubicBezTo>
                  <a:cubicBezTo>
                    <a:pt x="0" y="64"/>
                    <a:pt x="10" y="72"/>
                    <a:pt x="16" y="72"/>
                  </a:cubicBezTo>
                  <a:cubicBezTo>
                    <a:pt x="20" y="72"/>
                    <a:pt x="23" y="71"/>
                    <a:pt x="26" y="71"/>
                  </a:cubicBezTo>
                  <a:cubicBezTo>
                    <a:pt x="28" y="71"/>
                    <a:pt x="31" y="71"/>
                    <a:pt x="34" y="72"/>
                  </a:cubicBezTo>
                  <a:cubicBezTo>
                    <a:pt x="28" y="76"/>
                    <a:pt x="13" y="72"/>
                    <a:pt x="13" y="83"/>
                  </a:cubicBezTo>
                  <a:cubicBezTo>
                    <a:pt x="13" y="92"/>
                    <a:pt x="23" y="94"/>
                    <a:pt x="33" y="94"/>
                  </a:cubicBezTo>
                  <a:cubicBezTo>
                    <a:pt x="41" y="94"/>
                    <a:pt x="49" y="93"/>
                    <a:pt x="54" y="93"/>
                  </a:cubicBezTo>
                  <a:cubicBezTo>
                    <a:pt x="59" y="93"/>
                    <a:pt x="72" y="93"/>
                    <a:pt x="82" y="93"/>
                  </a:cubicBezTo>
                  <a:cubicBezTo>
                    <a:pt x="87" y="93"/>
                    <a:pt x="91" y="96"/>
                    <a:pt x="95" y="98"/>
                  </a:cubicBezTo>
                  <a:cubicBezTo>
                    <a:pt x="89" y="98"/>
                    <a:pt x="85" y="99"/>
                    <a:pt x="77" y="99"/>
                  </a:cubicBezTo>
                  <a:cubicBezTo>
                    <a:pt x="55" y="99"/>
                    <a:pt x="39" y="102"/>
                    <a:pt x="26" y="111"/>
                  </a:cubicBezTo>
                  <a:cubicBezTo>
                    <a:pt x="30" y="117"/>
                    <a:pt x="39" y="130"/>
                    <a:pt x="51" y="130"/>
                  </a:cubicBezTo>
                  <a:cubicBezTo>
                    <a:pt x="54" y="130"/>
                    <a:pt x="59" y="129"/>
                    <a:pt x="64" y="129"/>
                  </a:cubicBezTo>
                  <a:cubicBezTo>
                    <a:pt x="70" y="129"/>
                    <a:pt x="77" y="130"/>
                    <a:pt x="80" y="132"/>
                  </a:cubicBezTo>
                  <a:cubicBezTo>
                    <a:pt x="86" y="137"/>
                    <a:pt x="81" y="145"/>
                    <a:pt x="90" y="145"/>
                  </a:cubicBezTo>
                  <a:cubicBezTo>
                    <a:pt x="104" y="145"/>
                    <a:pt x="113" y="145"/>
                    <a:pt x="137" y="145"/>
                  </a:cubicBezTo>
                  <a:cubicBezTo>
                    <a:pt x="148" y="138"/>
                    <a:pt x="161" y="142"/>
                    <a:pt x="175" y="135"/>
                  </a:cubicBezTo>
                  <a:cubicBezTo>
                    <a:pt x="183" y="131"/>
                    <a:pt x="179" y="125"/>
                    <a:pt x="189" y="125"/>
                  </a:cubicBezTo>
                  <a:cubicBezTo>
                    <a:pt x="204" y="125"/>
                    <a:pt x="212" y="141"/>
                    <a:pt x="232" y="141"/>
                  </a:cubicBezTo>
                  <a:cubicBezTo>
                    <a:pt x="233" y="141"/>
                    <a:pt x="235" y="141"/>
                    <a:pt x="236" y="141"/>
                  </a:cubicBezTo>
                  <a:cubicBezTo>
                    <a:pt x="248" y="141"/>
                    <a:pt x="258" y="141"/>
                    <a:pt x="262" y="132"/>
                  </a:cubicBezTo>
                  <a:cubicBezTo>
                    <a:pt x="260" y="130"/>
                    <a:pt x="257" y="129"/>
                    <a:pt x="257" y="124"/>
                  </a:cubicBezTo>
                  <a:cubicBezTo>
                    <a:pt x="255" y="124"/>
                    <a:pt x="249" y="124"/>
                    <a:pt x="249" y="120"/>
                  </a:cubicBezTo>
                  <a:cubicBezTo>
                    <a:pt x="249" y="116"/>
                    <a:pt x="252" y="115"/>
                    <a:pt x="256" y="115"/>
                  </a:cubicBezTo>
                  <a:cubicBezTo>
                    <a:pt x="260" y="115"/>
                    <a:pt x="262" y="115"/>
                    <a:pt x="265" y="115"/>
                  </a:cubicBezTo>
                  <a:cubicBezTo>
                    <a:pt x="268" y="115"/>
                    <a:pt x="271" y="114"/>
                    <a:pt x="277" y="111"/>
                  </a:cubicBezTo>
                  <a:cubicBezTo>
                    <a:pt x="267" y="103"/>
                    <a:pt x="223" y="91"/>
                    <a:pt x="223" y="74"/>
                  </a:cubicBezTo>
                  <a:cubicBezTo>
                    <a:pt x="223" y="60"/>
                    <a:pt x="208" y="48"/>
                    <a:pt x="208" y="29"/>
                  </a:cubicBezTo>
                  <a:cubicBezTo>
                    <a:pt x="208" y="25"/>
                    <a:pt x="220" y="20"/>
                    <a:pt x="220" y="12"/>
                  </a:cubicBezTo>
                  <a:cubicBezTo>
                    <a:pt x="220" y="4"/>
                    <a:pt x="211" y="0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-1042" y="-254"/>
              <a:ext cx="366" cy="237"/>
            </a:xfrm>
            <a:custGeom>
              <a:avLst/>
              <a:gdLst>
                <a:gd name="T0" fmla="*/ 67 w 155"/>
                <a:gd name="T1" fmla="*/ 0 h 100"/>
                <a:gd name="T2" fmla="*/ 50 w 155"/>
                <a:gd name="T3" fmla="*/ 4 h 100"/>
                <a:gd name="T4" fmla="*/ 30 w 155"/>
                <a:gd name="T5" fmla="*/ 2 h 100"/>
                <a:gd name="T6" fmla="*/ 18 w 155"/>
                <a:gd name="T7" fmla="*/ 4 h 100"/>
                <a:gd name="T8" fmla="*/ 26 w 155"/>
                <a:gd name="T9" fmla="*/ 22 h 100"/>
                <a:gd name="T10" fmla="*/ 0 w 155"/>
                <a:gd name="T11" fmla="*/ 74 h 100"/>
                <a:gd name="T12" fmla="*/ 25 w 155"/>
                <a:gd name="T13" fmla="*/ 85 h 100"/>
                <a:gd name="T14" fmla="*/ 33 w 155"/>
                <a:gd name="T15" fmla="*/ 95 h 100"/>
                <a:gd name="T16" fmla="*/ 41 w 155"/>
                <a:gd name="T17" fmla="*/ 100 h 100"/>
                <a:gd name="T18" fmla="*/ 82 w 155"/>
                <a:gd name="T19" fmla="*/ 83 h 100"/>
                <a:gd name="T20" fmla="*/ 121 w 155"/>
                <a:gd name="T21" fmla="*/ 43 h 100"/>
                <a:gd name="T22" fmla="*/ 155 w 155"/>
                <a:gd name="T23" fmla="*/ 32 h 100"/>
                <a:gd name="T24" fmla="*/ 118 w 155"/>
                <a:gd name="T25" fmla="*/ 9 h 100"/>
                <a:gd name="T26" fmla="*/ 104 w 155"/>
                <a:gd name="T27" fmla="*/ 13 h 100"/>
                <a:gd name="T28" fmla="*/ 100 w 155"/>
                <a:gd name="T29" fmla="*/ 11 h 100"/>
                <a:gd name="T30" fmla="*/ 71 w 155"/>
                <a:gd name="T31" fmla="*/ 0 h 100"/>
                <a:gd name="T32" fmla="*/ 67 w 155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00">
                  <a:moveTo>
                    <a:pt x="67" y="0"/>
                  </a:moveTo>
                  <a:cubicBezTo>
                    <a:pt x="60" y="0"/>
                    <a:pt x="55" y="4"/>
                    <a:pt x="50" y="4"/>
                  </a:cubicBezTo>
                  <a:cubicBezTo>
                    <a:pt x="42" y="4"/>
                    <a:pt x="36" y="2"/>
                    <a:pt x="30" y="2"/>
                  </a:cubicBezTo>
                  <a:cubicBezTo>
                    <a:pt x="26" y="2"/>
                    <a:pt x="23" y="2"/>
                    <a:pt x="18" y="4"/>
                  </a:cubicBezTo>
                  <a:cubicBezTo>
                    <a:pt x="19" y="10"/>
                    <a:pt x="26" y="18"/>
                    <a:pt x="26" y="22"/>
                  </a:cubicBezTo>
                  <a:cubicBezTo>
                    <a:pt x="26" y="41"/>
                    <a:pt x="0" y="56"/>
                    <a:pt x="0" y="74"/>
                  </a:cubicBezTo>
                  <a:cubicBezTo>
                    <a:pt x="0" y="80"/>
                    <a:pt x="21" y="79"/>
                    <a:pt x="25" y="85"/>
                  </a:cubicBezTo>
                  <a:cubicBezTo>
                    <a:pt x="27" y="87"/>
                    <a:pt x="31" y="95"/>
                    <a:pt x="33" y="95"/>
                  </a:cubicBezTo>
                  <a:cubicBezTo>
                    <a:pt x="36" y="95"/>
                    <a:pt x="37" y="100"/>
                    <a:pt x="41" y="100"/>
                  </a:cubicBezTo>
                  <a:cubicBezTo>
                    <a:pt x="45" y="100"/>
                    <a:pt x="82" y="87"/>
                    <a:pt x="82" y="83"/>
                  </a:cubicBezTo>
                  <a:cubicBezTo>
                    <a:pt x="82" y="71"/>
                    <a:pt x="105" y="49"/>
                    <a:pt x="121" y="43"/>
                  </a:cubicBezTo>
                  <a:cubicBezTo>
                    <a:pt x="127" y="42"/>
                    <a:pt x="155" y="38"/>
                    <a:pt x="155" y="32"/>
                  </a:cubicBezTo>
                  <a:cubicBezTo>
                    <a:pt x="155" y="20"/>
                    <a:pt x="129" y="9"/>
                    <a:pt x="118" y="9"/>
                  </a:cubicBezTo>
                  <a:cubicBezTo>
                    <a:pt x="113" y="9"/>
                    <a:pt x="108" y="13"/>
                    <a:pt x="104" y="13"/>
                  </a:cubicBezTo>
                  <a:cubicBezTo>
                    <a:pt x="102" y="13"/>
                    <a:pt x="101" y="12"/>
                    <a:pt x="100" y="11"/>
                  </a:cubicBezTo>
                  <a:cubicBezTo>
                    <a:pt x="88" y="10"/>
                    <a:pt x="83" y="3"/>
                    <a:pt x="71" y="0"/>
                  </a:cubicBezTo>
                  <a:cubicBezTo>
                    <a:pt x="70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6" name="Freeform 139"/>
            <p:cNvSpPr>
              <a:spLocks noEditPoints="1"/>
            </p:cNvSpPr>
            <p:nvPr/>
          </p:nvSpPr>
          <p:spPr bwMode="auto">
            <a:xfrm>
              <a:off x="-751" y="-429"/>
              <a:ext cx="437" cy="185"/>
            </a:xfrm>
            <a:custGeom>
              <a:avLst/>
              <a:gdLst>
                <a:gd name="T0" fmla="*/ 37 w 185"/>
                <a:gd name="T1" fmla="*/ 43 h 78"/>
                <a:gd name="T2" fmla="*/ 33 w 185"/>
                <a:gd name="T3" fmla="*/ 42 h 78"/>
                <a:gd name="T4" fmla="*/ 37 w 185"/>
                <a:gd name="T5" fmla="*/ 43 h 78"/>
                <a:gd name="T6" fmla="*/ 46 w 185"/>
                <a:gd name="T7" fmla="*/ 31 h 78"/>
                <a:gd name="T8" fmla="*/ 37 w 185"/>
                <a:gd name="T9" fmla="*/ 30 h 78"/>
                <a:gd name="T10" fmla="*/ 46 w 185"/>
                <a:gd name="T11" fmla="*/ 31 h 78"/>
                <a:gd name="T12" fmla="*/ 42 w 185"/>
                <a:gd name="T13" fmla="*/ 21 h 78"/>
                <a:gd name="T14" fmla="*/ 43 w 185"/>
                <a:gd name="T15" fmla="*/ 21 h 78"/>
                <a:gd name="T16" fmla="*/ 42 w 185"/>
                <a:gd name="T17" fmla="*/ 21 h 78"/>
                <a:gd name="T18" fmla="*/ 128 w 185"/>
                <a:gd name="T19" fmla="*/ 0 h 78"/>
                <a:gd name="T20" fmla="*/ 109 w 185"/>
                <a:gd name="T21" fmla="*/ 17 h 78"/>
                <a:gd name="T22" fmla="*/ 122 w 185"/>
                <a:gd name="T23" fmla="*/ 25 h 78"/>
                <a:gd name="T24" fmla="*/ 122 w 185"/>
                <a:gd name="T25" fmla="*/ 32 h 78"/>
                <a:gd name="T26" fmla="*/ 117 w 185"/>
                <a:gd name="T27" fmla="*/ 34 h 78"/>
                <a:gd name="T28" fmla="*/ 128 w 185"/>
                <a:gd name="T29" fmla="*/ 36 h 78"/>
                <a:gd name="T30" fmla="*/ 116 w 185"/>
                <a:gd name="T31" fmla="*/ 43 h 78"/>
                <a:gd name="T32" fmla="*/ 66 w 185"/>
                <a:gd name="T33" fmla="*/ 22 h 78"/>
                <a:gd name="T34" fmla="*/ 54 w 185"/>
                <a:gd name="T35" fmla="*/ 22 h 78"/>
                <a:gd name="T36" fmla="*/ 45 w 185"/>
                <a:gd name="T37" fmla="*/ 15 h 78"/>
                <a:gd name="T38" fmla="*/ 35 w 185"/>
                <a:gd name="T39" fmla="*/ 14 h 78"/>
                <a:gd name="T40" fmla="*/ 27 w 185"/>
                <a:gd name="T41" fmla="*/ 15 h 78"/>
                <a:gd name="T42" fmla="*/ 31 w 185"/>
                <a:gd name="T43" fmla="*/ 20 h 78"/>
                <a:gd name="T44" fmla="*/ 30 w 185"/>
                <a:gd name="T45" fmla="*/ 20 h 78"/>
                <a:gd name="T46" fmla="*/ 19 w 185"/>
                <a:gd name="T47" fmla="*/ 26 h 78"/>
                <a:gd name="T48" fmla="*/ 25 w 185"/>
                <a:gd name="T49" fmla="*/ 28 h 78"/>
                <a:gd name="T50" fmla="*/ 22 w 185"/>
                <a:gd name="T51" fmla="*/ 28 h 78"/>
                <a:gd name="T52" fmla="*/ 17 w 185"/>
                <a:gd name="T53" fmla="*/ 27 h 78"/>
                <a:gd name="T54" fmla="*/ 13 w 185"/>
                <a:gd name="T55" fmla="*/ 28 h 78"/>
                <a:gd name="T56" fmla="*/ 13 w 185"/>
                <a:gd name="T57" fmla="*/ 36 h 78"/>
                <a:gd name="T58" fmla="*/ 18 w 185"/>
                <a:gd name="T59" fmla="*/ 38 h 78"/>
                <a:gd name="T60" fmla="*/ 13 w 185"/>
                <a:gd name="T61" fmla="*/ 37 h 78"/>
                <a:gd name="T62" fmla="*/ 0 w 185"/>
                <a:gd name="T63" fmla="*/ 43 h 78"/>
                <a:gd name="T64" fmla="*/ 0 w 185"/>
                <a:gd name="T65" fmla="*/ 50 h 78"/>
                <a:gd name="T66" fmla="*/ 8 w 185"/>
                <a:gd name="T67" fmla="*/ 58 h 78"/>
                <a:gd name="T68" fmla="*/ 26 w 185"/>
                <a:gd name="T69" fmla="*/ 62 h 78"/>
                <a:gd name="T70" fmla="*/ 49 w 185"/>
                <a:gd name="T71" fmla="*/ 58 h 78"/>
                <a:gd name="T72" fmla="*/ 54 w 185"/>
                <a:gd name="T73" fmla="*/ 51 h 78"/>
                <a:gd name="T74" fmla="*/ 63 w 185"/>
                <a:gd name="T75" fmla="*/ 64 h 78"/>
                <a:gd name="T76" fmla="*/ 57 w 185"/>
                <a:gd name="T77" fmla="*/ 63 h 78"/>
                <a:gd name="T78" fmla="*/ 49 w 185"/>
                <a:gd name="T79" fmla="*/ 70 h 78"/>
                <a:gd name="T80" fmla="*/ 63 w 185"/>
                <a:gd name="T81" fmla="*/ 78 h 78"/>
                <a:gd name="T82" fmla="*/ 98 w 185"/>
                <a:gd name="T83" fmla="*/ 70 h 78"/>
                <a:gd name="T84" fmla="*/ 133 w 185"/>
                <a:gd name="T85" fmla="*/ 61 h 78"/>
                <a:gd name="T86" fmla="*/ 136 w 185"/>
                <a:gd name="T87" fmla="*/ 61 h 78"/>
                <a:gd name="T88" fmla="*/ 150 w 185"/>
                <a:gd name="T89" fmla="*/ 61 h 78"/>
                <a:gd name="T90" fmla="*/ 165 w 185"/>
                <a:gd name="T91" fmla="*/ 62 h 78"/>
                <a:gd name="T92" fmla="*/ 167 w 185"/>
                <a:gd name="T93" fmla="*/ 62 h 78"/>
                <a:gd name="T94" fmla="*/ 185 w 185"/>
                <a:gd name="T95" fmla="*/ 37 h 78"/>
                <a:gd name="T96" fmla="*/ 173 w 185"/>
                <a:gd name="T97" fmla="*/ 24 h 78"/>
                <a:gd name="T98" fmla="*/ 158 w 185"/>
                <a:gd name="T99" fmla="*/ 30 h 78"/>
                <a:gd name="T100" fmla="*/ 138 w 185"/>
                <a:gd name="T101" fmla="*/ 11 h 78"/>
                <a:gd name="T102" fmla="*/ 138 w 185"/>
                <a:gd name="T103" fmla="*/ 4 h 78"/>
                <a:gd name="T104" fmla="*/ 128 w 185"/>
                <a:gd name="T10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5" h="78">
                  <a:moveTo>
                    <a:pt x="37" y="43"/>
                  </a:moveTo>
                  <a:cubicBezTo>
                    <a:pt x="36" y="42"/>
                    <a:pt x="34" y="42"/>
                    <a:pt x="33" y="42"/>
                  </a:cubicBezTo>
                  <a:cubicBezTo>
                    <a:pt x="34" y="42"/>
                    <a:pt x="36" y="42"/>
                    <a:pt x="37" y="43"/>
                  </a:cubicBezTo>
                  <a:moveTo>
                    <a:pt x="46" y="31"/>
                  </a:moveTo>
                  <a:cubicBezTo>
                    <a:pt x="44" y="31"/>
                    <a:pt x="41" y="31"/>
                    <a:pt x="37" y="30"/>
                  </a:cubicBezTo>
                  <a:cubicBezTo>
                    <a:pt x="40" y="30"/>
                    <a:pt x="43" y="31"/>
                    <a:pt x="46" y="31"/>
                  </a:cubicBezTo>
                  <a:moveTo>
                    <a:pt x="42" y="21"/>
                  </a:moveTo>
                  <a:cubicBezTo>
                    <a:pt x="42" y="21"/>
                    <a:pt x="43" y="21"/>
                    <a:pt x="43" y="21"/>
                  </a:cubicBezTo>
                  <a:cubicBezTo>
                    <a:pt x="43" y="21"/>
                    <a:pt x="42" y="21"/>
                    <a:pt x="42" y="21"/>
                  </a:cubicBezTo>
                  <a:moveTo>
                    <a:pt x="128" y="0"/>
                  </a:moveTo>
                  <a:cubicBezTo>
                    <a:pt x="123" y="4"/>
                    <a:pt x="109" y="9"/>
                    <a:pt x="109" y="17"/>
                  </a:cubicBezTo>
                  <a:cubicBezTo>
                    <a:pt x="109" y="22"/>
                    <a:pt x="119" y="25"/>
                    <a:pt x="122" y="25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1" y="32"/>
                    <a:pt x="118" y="33"/>
                    <a:pt x="117" y="34"/>
                  </a:cubicBezTo>
                  <a:cubicBezTo>
                    <a:pt x="119" y="35"/>
                    <a:pt x="122" y="36"/>
                    <a:pt x="128" y="36"/>
                  </a:cubicBezTo>
                  <a:cubicBezTo>
                    <a:pt x="126" y="40"/>
                    <a:pt x="123" y="43"/>
                    <a:pt x="116" y="43"/>
                  </a:cubicBezTo>
                  <a:cubicBezTo>
                    <a:pt x="93" y="43"/>
                    <a:pt x="82" y="22"/>
                    <a:pt x="66" y="22"/>
                  </a:cubicBezTo>
                  <a:cubicBezTo>
                    <a:pt x="65" y="22"/>
                    <a:pt x="60" y="22"/>
                    <a:pt x="54" y="22"/>
                  </a:cubicBezTo>
                  <a:cubicBezTo>
                    <a:pt x="53" y="16"/>
                    <a:pt x="47" y="15"/>
                    <a:pt x="45" y="15"/>
                  </a:cubicBezTo>
                  <a:cubicBezTo>
                    <a:pt x="42" y="15"/>
                    <a:pt x="39" y="14"/>
                    <a:pt x="35" y="14"/>
                  </a:cubicBezTo>
                  <a:cubicBezTo>
                    <a:pt x="33" y="14"/>
                    <a:pt x="31" y="14"/>
                    <a:pt x="27" y="15"/>
                  </a:cubicBezTo>
                  <a:cubicBezTo>
                    <a:pt x="27" y="17"/>
                    <a:pt x="29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6" y="20"/>
                    <a:pt x="22" y="22"/>
                    <a:pt x="19" y="26"/>
                  </a:cubicBezTo>
                  <a:cubicBezTo>
                    <a:pt x="21" y="27"/>
                    <a:pt x="23" y="27"/>
                    <a:pt x="25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0" y="27"/>
                    <a:pt x="17" y="27"/>
                  </a:cubicBezTo>
                  <a:cubicBezTo>
                    <a:pt x="16" y="27"/>
                    <a:pt x="15" y="28"/>
                    <a:pt x="13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7" y="37"/>
                    <a:pt x="15" y="37"/>
                    <a:pt x="13" y="37"/>
                  </a:cubicBezTo>
                  <a:cubicBezTo>
                    <a:pt x="8" y="37"/>
                    <a:pt x="5" y="41"/>
                    <a:pt x="0" y="43"/>
                  </a:cubicBezTo>
                  <a:cubicBezTo>
                    <a:pt x="2" y="46"/>
                    <a:pt x="0" y="45"/>
                    <a:pt x="0" y="50"/>
                  </a:cubicBezTo>
                  <a:cubicBezTo>
                    <a:pt x="0" y="55"/>
                    <a:pt x="4" y="58"/>
                    <a:pt x="8" y="58"/>
                  </a:cubicBezTo>
                  <a:cubicBezTo>
                    <a:pt x="12" y="58"/>
                    <a:pt x="19" y="62"/>
                    <a:pt x="26" y="62"/>
                  </a:cubicBezTo>
                  <a:cubicBezTo>
                    <a:pt x="33" y="62"/>
                    <a:pt x="40" y="59"/>
                    <a:pt x="49" y="58"/>
                  </a:cubicBezTo>
                  <a:cubicBezTo>
                    <a:pt x="49" y="55"/>
                    <a:pt x="51" y="52"/>
                    <a:pt x="54" y="51"/>
                  </a:cubicBezTo>
                  <a:cubicBezTo>
                    <a:pt x="55" y="57"/>
                    <a:pt x="60" y="59"/>
                    <a:pt x="63" y="64"/>
                  </a:cubicBezTo>
                  <a:cubicBezTo>
                    <a:pt x="61" y="64"/>
                    <a:pt x="59" y="63"/>
                    <a:pt x="57" y="63"/>
                  </a:cubicBezTo>
                  <a:cubicBezTo>
                    <a:pt x="53" y="63"/>
                    <a:pt x="49" y="64"/>
                    <a:pt x="49" y="70"/>
                  </a:cubicBezTo>
                  <a:cubicBezTo>
                    <a:pt x="49" y="73"/>
                    <a:pt x="57" y="78"/>
                    <a:pt x="63" y="78"/>
                  </a:cubicBezTo>
                  <a:cubicBezTo>
                    <a:pt x="77" y="78"/>
                    <a:pt x="87" y="74"/>
                    <a:pt x="98" y="70"/>
                  </a:cubicBezTo>
                  <a:cubicBezTo>
                    <a:pt x="99" y="69"/>
                    <a:pt x="133" y="62"/>
                    <a:pt x="133" y="61"/>
                  </a:cubicBezTo>
                  <a:cubicBezTo>
                    <a:pt x="133" y="61"/>
                    <a:pt x="134" y="61"/>
                    <a:pt x="136" y="61"/>
                  </a:cubicBezTo>
                  <a:cubicBezTo>
                    <a:pt x="139" y="61"/>
                    <a:pt x="145" y="61"/>
                    <a:pt x="150" y="61"/>
                  </a:cubicBezTo>
                  <a:cubicBezTo>
                    <a:pt x="156" y="62"/>
                    <a:pt x="162" y="62"/>
                    <a:pt x="165" y="62"/>
                  </a:cubicBezTo>
                  <a:cubicBezTo>
                    <a:pt x="166" y="62"/>
                    <a:pt x="167" y="62"/>
                    <a:pt x="167" y="62"/>
                  </a:cubicBezTo>
                  <a:cubicBezTo>
                    <a:pt x="172" y="60"/>
                    <a:pt x="185" y="45"/>
                    <a:pt x="185" y="37"/>
                  </a:cubicBezTo>
                  <a:cubicBezTo>
                    <a:pt x="185" y="31"/>
                    <a:pt x="179" y="24"/>
                    <a:pt x="173" y="24"/>
                  </a:cubicBezTo>
                  <a:cubicBezTo>
                    <a:pt x="166" y="24"/>
                    <a:pt x="163" y="30"/>
                    <a:pt x="158" y="30"/>
                  </a:cubicBezTo>
                  <a:cubicBezTo>
                    <a:pt x="148" y="30"/>
                    <a:pt x="138" y="19"/>
                    <a:pt x="138" y="11"/>
                  </a:cubicBezTo>
                  <a:cubicBezTo>
                    <a:pt x="138" y="10"/>
                    <a:pt x="138" y="8"/>
                    <a:pt x="138" y="4"/>
                  </a:cubicBezTo>
                  <a:cubicBezTo>
                    <a:pt x="135" y="4"/>
                    <a:pt x="131" y="2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-813" y="-362"/>
              <a:ext cx="57" cy="42"/>
            </a:xfrm>
            <a:custGeom>
              <a:avLst/>
              <a:gdLst>
                <a:gd name="T0" fmla="*/ 23 w 24"/>
                <a:gd name="T1" fmla="*/ 0 h 18"/>
                <a:gd name="T2" fmla="*/ 0 w 24"/>
                <a:gd name="T3" fmla="*/ 12 h 18"/>
                <a:gd name="T4" fmla="*/ 9 w 24"/>
                <a:gd name="T5" fmla="*/ 18 h 18"/>
                <a:gd name="T6" fmla="*/ 24 w 24"/>
                <a:gd name="T7" fmla="*/ 0 h 18"/>
                <a:gd name="T8" fmla="*/ 23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3" y="0"/>
                  </a:moveTo>
                  <a:cubicBezTo>
                    <a:pt x="17" y="0"/>
                    <a:pt x="0" y="4"/>
                    <a:pt x="0" y="12"/>
                  </a:cubicBezTo>
                  <a:cubicBezTo>
                    <a:pt x="0" y="16"/>
                    <a:pt x="4" y="18"/>
                    <a:pt x="9" y="18"/>
                  </a:cubicBezTo>
                  <a:cubicBezTo>
                    <a:pt x="15" y="18"/>
                    <a:pt x="23" y="7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8" name="Freeform 141"/>
            <p:cNvSpPr>
              <a:spLocks/>
            </p:cNvSpPr>
            <p:nvPr/>
          </p:nvSpPr>
          <p:spPr bwMode="auto">
            <a:xfrm>
              <a:off x="-655" y="-426"/>
              <a:ext cx="43" cy="16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6 w 18"/>
                <a:gd name="T5" fmla="*/ 7 h 7"/>
                <a:gd name="T6" fmla="*/ 18 w 18"/>
                <a:gd name="T7" fmla="*/ 7 h 7"/>
                <a:gd name="T8" fmla="*/ 18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4" y="7"/>
                    <a:pt x="6" y="7"/>
                  </a:cubicBezTo>
                  <a:cubicBezTo>
                    <a:pt x="6" y="7"/>
                    <a:pt x="16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-938" y="-471"/>
              <a:ext cx="248" cy="128"/>
            </a:xfrm>
            <a:custGeom>
              <a:avLst/>
              <a:gdLst>
                <a:gd name="T0" fmla="*/ 96 w 105"/>
                <a:gd name="T1" fmla="*/ 0 h 54"/>
                <a:gd name="T2" fmla="*/ 74 w 105"/>
                <a:gd name="T3" fmla="*/ 3 h 54"/>
                <a:gd name="T4" fmla="*/ 64 w 105"/>
                <a:gd name="T5" fmla="*/ 2 h 54"/>
                <a:gd name="T6" fmla="*/ 37 w 105"/>
                <a:gd name="T7" fmla="*/ 22 h 54"/>
                <a:gd name="T8" fmla="*/ 11 w 105"/>
                <a:gd name="T9" fmla="*/ 33 h 54"/>
                <a:gd name="T10" fmla="*/ 0 w 105"/>
                <a:gd name="T11" fmla="*/ 42 h 54"/>
                <a:gd name="T12" fmla="*/ 5 w 105"/>
                <a:gd name="T13" fmla="*/ 50 h 54"/>
                <a:gd name="T14" fmla="*/ 14 w 105"/>
                <a:gd name="T15" fmla="*/ 46 h 54"/>
                <a:gd name="T16" fmla="*/ 23 w 105"/>
                <a:gd name="T17" fmla="*/ 47 h 54"/>
                <a:gd name="T18" fmla="*/ 29 w 105"/>
                <a:gd name="T19" fmla="*/ 46 h 54"/>
                <a:gd name="T20" fmla="*/ 38 w 105"/>
                <a:gd name="T21" fmla="*/ 54 h 54"/>
                <a:gd name="T22" fmla="*/ 49 w 105"/>
                <a:gd name="T23" fmla="*/ 42 h 54"/>
                <a:gd name="T24" fmla="*/ 50 w 105"/>
                <a:gd name="T25" fmla="*/ 42 h 54"/>
                <a:gd name="T26" fmla="*/ 67 w 105"/>
                <a:gd name="T27" fmla="*/ 26 h 54"/>
                <a:gd name="T28" fmla="*/ 80 w 105"/>
                <a:gd name="T29" fmla="*/ 40 h 54"/>
                <a:gd name="T30" fmla="*/ 103 w 105"/>
                <a:gd name="T31" fmla="*/ 24 h 54"/>
                <a:gd name="T32" fmla="*/ 98 w 105"/>
                <a:gd name="T33" fmla="*/ 13 h 54"/>
                <a:gd name="T34" fmla="*/ 105 w 105"/>
                <a:gd name="T35" fmla="*/ 5 h 54"/>
                <a:gd name="T36" fmla="*/ 96 w 105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54">
                  <a:moveTo>
                    <a:pt x="96" y="0"/>
                  </a:moveTo>
                  <a:cubicBezTo>
                    <a:pt x="87" y="0"/>
                    <a:pt x="74" y="3"/>
                    <a:pt x="74" y="3"/>
                  </a:cubicBezTo>
                  <a:cubicBezTo>
                    <a:pt x="69" y="3"/>
                    <a:pt x="68" y="2"/>
                    <a:pt x="64" y="2"/>
                  </a:cubicBezTo>
                  <a:cubicBezTo>
                    <a:pt x="49" y="2"/>
                    <a:pt x="47" y="16"/>
                    <a:pt x="37" y="22"/>
                  </a:cubicBezTo>
                  <a:cubicBezTo>
                    <a:pt x="28" y="27"/>
                    <a:pt x="20" y="28"/>
                    <a:pt x="11" y="33"/>
                  </a:cubicBezTo>
                  <a:cubicBezTo>
                    <a:pt x="9" y="34"/>
                    <a:pt x="0" y="41"/>
                    <a:pt x="0" y="42"/>
                  </a:cubicBezTo>
                  <a:cubicBezTo>
                    <a:pt x="0" y="44"/>
                    <a:pt x="4" y="46"/>
                    <a:pt x="5" y="50"/>
                  </a:cubicBezTo>
                  <a:cubicBezTo>
                    <a:pt x="9" y="49"/>
                    <a:pt x="11" y="46"/>
                    <a:pt x="14" y="46"/>
                  </a:cubicBezTo>
                  <a:cubicBezTo>
                    <a:pt x="18" y="46"/>
                    <a:pt x="20" y="47"/>
                    <a:pt x="23" y="47"/>
                  </a:cubicBezTo>
                  <a:cubicBezTo>
                    <a:pt x="25" y="47"/>
                    <a:pt x="27" y="47"/>
                    <a:pt x="29" y="46"/>
                  </a:cubicBezTo>
                  <a:cubicBezTo>
                    <a:pt x="30" y="48"/>
                    <a:pt x="34" y="54"/>
                    <a:pt x="38" y="54"/>
                  </a:cubicBezTo>
                  <a:cubicBezTo>
                    <a:pt x="44" y="54"/>
                    <a:pt x="48" y="48"/>
                    <a:pt x="49" y="42"/>
                  </a:cubicBezTo>
                  <a:cubicBezTo>
                    <a:pt x="49" y="42"/>
                    <a:pt x="50" y="42"/>
                    <a:pt x="50" y="42"/>
                  </a:cubicBezTo>
                  <a:cubicBezTo>
                    <a:pt x="59" y="42"/>
                    <a:pt x="66" y="34"/>
                    <a:pt x="67" y="26"/>
                  </a:cubicBezTo>
                  <a:cubicBezTo>
                    <a:pt x="72" y="28"/>
                    <a:pt x="71" y="40"/>
                    <a:pt x="80" y="40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19"/>
                    <a:pt x="99" y="18"/>
                    <a:pt x="98" y="13"/>
                  </a:cubicBezTo>
                  <a:cubicBezTo>
                    <a:pt x="102" y="12"/>
                    <a:pt x="105" y="8"/>
                    <a:pt x="105" y="5"/>
                  </a:cubicBezTo>
                  <a:cubicBezTo>
                    <a:pt x="105" y="1"/>
                    <a:pt x="101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0" name="Freeform 143"/>
            <p:cNvSpPr>
              <a:spLocks/>
            </p:cNvSpPr>
            <p:nvPr/>
          </p:nvSpPr>
          <p:spPr bwMode="auto">
            <a:xfrm>
              <a:off x="-605" y="-570"/>
              <a:ext cx="142" cy="42"/>
            </a:xfrm>
            <a:custGeom>
              <a:avLst/>
              <a:gdLst>
                <a:gd name="T0" fmla="*/ 38 w 60"/>
                <a:gd name="T1" fmla="*/ 0 h 18"/>
                <a:gd name="T2" fmla="*/ 0 w 60"/>
                <a:gd name="T3" fmla="*/ 18 h 18"/>
                <a:gd name="T4" fmla="*/ 10 w 60"/>
                <a:gd name="T5" fmla="*/ 14 h 18"/>
                <a:gd name="T6" fmla="*/ 23 w 60"/>
                <a:gd name="T7" fmla="*/ 18 h 18"/>
                <a:gd name="T8" fmla="*/ 46 w 60"/>
                <a:gd name="T9" fmla="*/ 18 h 18"/>
                <a:gd name="T10" fmla="*/ 60 w 60"/>
                <a:gd name="T11" fmla="*/ 13 h 18"/>
                <a:gd name="T12" fmla="*/ 38 w 6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8">
                  <a:moveTo>
                    <a:pt x="38" y="0"/>
                  </a:moveTo>
                  <a:cubicBezTo>
                    <a:pt x="31" y="0"/>
                    <a:pt x="0" y="11"/>
                    <a:pt x="0" y="18"/>
                  </a:cubicBezTo>
                  <a:cubicBezTo>
                    <a:pt x="4" y="17"/>
                    <a:pt x="6" y="14"/>
                    <a:pt x="10" y="14"/>
                  </a:cubicBezTo>
                  <a:cubicBezTo>
                    <a:pt x="16" y="14"/>
                    <a:pt x="17" y="18"/>
                    <a:pt x="23" y="18"/>
                  </a:cubicBezTo>
                  <a:cubicBezTo>
                    <a:pt x="35" y="18"/>
                    <a:pt x="32" y="18"/>
                    <a:pt x="46" y="18"/>
                  </a:cubicBezTo>
                  <a:cubicBezTo>
                    <a:pt x="53" y="18"/>
                    <a:pt x="56" y="15"/>
                    <a:pt x="60" y="13"/>
                  </a:cubicBezTo>
                  <a:cubicBezTo>
                    <a:pt x="58" y="6"/>
                    <a:pt x="4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1" name="Freeform 144"/>
            <p:cNvSpPr>
              <a:spLocks/>
            </p:cNvSpPr>
            <p:nvPr/>
          </p:nvSpPr>
          <p:spPr bwMode="auto">
            <a:xfrm>
              <a:off x="-603" y="-521"/>
              <a:ext cx="126" cy="64"/>
            </a:xfrm>
            <a:custGeom>
              <a:avLst/>
              <a:gdLst>
                <a:gd name="T0" fmla="*/ 44 w 53"/>
                <a:gd name="T1" fmla="*/ 0 h 27"/>
                <a:gd name="T2" fmla="*/ 0 w 53"/>
                <a:gd name="T3" fmla="*/ 13 h 27"/>
                <a:gd name="T4" fmla="*/ 17 w 53"/>
                <a:gd name="T5" fmla="*/ 27 h 27"/>
                <a:gd name="T6" fmla="*/ 45 w 53"/>
                <a:gd name="T7" fmla="*/ 11 h 27"/>
                <a:gd name="T8" fmla="*/ 30 w 53"/>
                <a:gd name="T9" fmla="*/ 11 h 27"/>
                <a:gd name="T10" fmla="*/ 53 w 53"/>
                <a:gd name="T11" fmla="*/ 5 h 27"/>
                <a:gd name="T12" fmla="*/ 44 w 5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7">
                  <a:moveTo>
                    <a:pt x="44" y="0"/>
                  </a:moveTo>
                  <a:cubicBezTo>
                    <a:pt x="33" y="0"/>
                    <a:pt x="0" y="1"/>
                    <a:pt x="0" y="13"/>
                  </a:cubicBezTo>
                  <a:cubicBezTo>
                    <a:pt x="0" y="18"/>
                    <a:pt x="9" y="27"/>
                    <a:pt x="17" y="27"/>
                  </a:cubicBezTo>
                  <a:cubicBezTo>
                    <a:pt x="29" y="27"/>
                    <a:pt x="46" y="22"/>
                    <a:pt x="45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11"/>
                    <a:pt x="47" y="10"/>
                    <a:pt x="53" y="5"/>
                  </a:cubicBezTo>
                  <a:cubicBezTo>
                    <a:pt x="52" y="3"/>
                    <a:pt x="49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2" name="Freeform 145"/>
            <p:cNvSpPr>
              <a:spLocks/>
            </p:cNvSpPr>
            <p:nvPr/>
          </p:nvSpPr>
          <p:spPr bwMode="auto">
            <a:xfrm>
              <a:off x="-662" y="-514"/>
              <a:ext cx="43" cy="33"/>
            </a:xfrm>
            <a:custGeom>
              <a:avLst/>
              <a:gdLst>
                <a:gd name="T0" fmla="*/ 4 w 18"/>
                <a:gd name="T1" fmla="*/ 0 h 14"/>
                <a:gd name="T2" fmla="*/ 0 w 18"/>
                <a:gd name="T3" fmla="*/ 6 h 14"/>
                <a:gd name="T4" fmla="*/ 11 w 18"/>
                <a:gd name="T5" fmla="*/ 14 h 14"/>
                <a:gd name="T6" fmla="*/ 18 w 18"/>
                <a:gd name="T7" fmla="*/ 7 h 14"/>
                <a:gd name="T8" fmla="*/ 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4" y="0"/>
                  </a:moveTo>
                  <a:cubicBezTo>
                    <a:pt x="2" y="0"/>
                    <a:pt x="0" y="1"/>
                    <a:pt x="0" y="6"/>
                  </a:cubicBezTo>
                  <a:cubicBezTo>
                    <a:pt x="0" y="8"/>
                    <a:pt x="6" y="14"/>
                    <a:pt x="11" y="14"/>
                  </a:cubicBezTo>
                  <a:cubicBezTo>
                    <a:pt x="14" y="14"/>
                    <a:pt x="16" y="10"/>
                    <a:pt x="18" y="7"/>
                  </a:cubicBezTo>
                  <a:cubicBezTo>
                    <a:pt x="16" y="6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3" name="Freeform 146"/>
            <p:cNvSpPr>
              <a:spLocks/>
            </p:cNvSpPr>
            <p:nvPr/>
          </p:nvSpPr>
          <p:spPr bwMode="auto">
            <a:xfrm>
              <a:off x="-201" y="-202"/>
              <a:ext cx="213" cy="171"/>
            </a:xfrm>
            <a:custGeom>
              <a:avLst/>
              <a:gdLst>
                <a:gd name="T0" fmla="*/ 39 w 90"/>
                <a:gd name="T1" fmla="*/ 0 h 72"/>
                <a:gd name="T2" fmla="*/ 19 w 90"/>
                <a:gd name="T3" fmla="*/ 7 h 72"/>
                <a:gd name="T4" fmla="*/ 15 w 90"/>
                <a:gd name="T5" fmla="*/ 11 h 72"/>
                <a:gd name="T6" fmla="*/ 32 w 90"/>
                <a:gd name="T7" fmla="*/ 18 h 72"/>
                <a:gd name="T8" fmla="*/ 32 w 90"/>
                <a:gd name="T9" fmla="*/ 32 h 72"/>
                <a:gd name="T10" fmla="*/ 24 w 90"/>
                <a:gd name="T11" fmla="*/ 32 h 72"/>
                <a:gd name="T12" fmla="*/ 0 w 90"/>
                <a:gd name="T13" fmla="*/ 26 h 72"/>
                <a:gd name="T14" fmla="*/ 0 w 90"/>
                <a:gd name="T15" fmla="*/ 35 h 72"/>
                <a:gd name="T16" fmla="*/ 47 w 90"/>
                <a:gd name="T17" fmla="*/ 63 h 72"/>
                <a:gd name="T18" fmla="*/ 58 w 90"/>
                <a:gd name="T19" fmla="*/ 72 h 72"/>
                <a:gd name="T20" fmla="*/ 69 w 90"/>
                <a:gd name="T21" fmla="*/ 64 h 72"/>
                <a:gd name="T22" fmla="*/ 90 w 90"/>
                <a:gd name="T23" fmla="*/ 36 h 72"/>
                <a:gd name="T24" fmla="*/ 78 w 90"/>
                <a:gd name="T25" fmla="*/ 34 h 72"/>
                <a:gd name="T26" fmla="*/ 80 w 90"/>
                <a:gd name="T27" fmla="*/ 26 h 72"/>
                <a:gd name="T28" fmla="*/ 75 w 90"/>
                <a:gd name="T29" fmla="*/ 23 h 72"/>
                <a:gd name="T30" fmla="*/ 60 w 90"/>
                <a:gd name="T31" fmla="*/ 25 h 72"/>
                <a:gd name="T32" fmla="*/ 77 w 90"/>
                <a:gd name="T33" fmla="*/ 6 h 72"/>
                <a:gd name="T34" fmla="*/ 72 w 90"/>
                <a:gd name="T35" fmla="*/ 0 h 72"/>
                <a:gd name="T36" fmla="*/ 50 w 90"/>
                <a:gd name="T37" fmla="*/ 0 h 72"/>
                <a:gd name="T38" fmla="*/ 39 w 90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39" y="0"/>
                  </a:moveTo>
                  <a:cubicBezTo>
                    <a:pt x="31" y="0"/>
                    <a:pt x="24" y="1"/>
                    <a:pt x="19" y="7"/>
                  </a:cubicBezTo>
                  <a:cubicBezTo>
                    <a:pt x="18" y="8"/>
                    <a:pt x="15" y="9"/>
                    <a:pt x="15" y="11"/>
                  </a:cubicBezTo>
                  <a:cubicBezTo>
                    <a:pt x="15" y="18"/>
                    <a:pt x="25" y="17"/>
                    <a:pt x="32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32"/>
                    <a:pt x="29" y="32"/>
                    <a:pt x="24" y="32"/>
                  </a:cubicBezTo>
                  <a:cubicBezTo>
                    <a:pt x="15" y="32"/>
                    <a:pt x="7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50"/>
                    <a:pt x="32" y="48"/>
                    <a:pt x="47" y="63"/>
                  </a:cubicBezTo>
                  <a:cubicBezTo>
                    <a:pt x="50" y="66"/>
                    <a:pt x="51" y="72"/>
                    <a:pt x="58" y="72"/>
                  </a:cubicBezTo>
                  <a:cubicBezTo>
                    <a:pt x="63" y="72"/>
                    <a:pt x="64" y="65"/>
                    <a:pt x="69" y="64"/>
                  </a:cubicBezTo>
                  <a:cubicBezTo>
                    <a:pt x="86" y="57"/>
                    <a:pt x="88" y="65"/>
                    <a:pt x="90" y="36"/>
                  </a:cubicBezTo>
                  <a:cubicBezTo>
                    <a:pt x="87" y="35"/>
                    <a:pt x="80" y="34"/>
                    <a:pt x="78" y="34"/>
                  </a:cubicBezTo>
                  <a:cubicBezTo>
                    <a:pt x="78" y="28"/>
                    <a:pt x="80" y="33"/>
                    <a:pt x="80" y="26"/>
                  </a:cubicBezTo>
                  <a:cubicBezTo>
                    <a:pt x="80" y="24"/>
                    <a:pt x="77" y="23"/>
                    <a:pt x="75" y="23"/>
                  </a:cubicBezTo>
                  <a:cubicBezTo>
                    <a:pt x="70" y="23"/>
                    <a:pt x="63" y="25"/>
                    <a:pt x="60" y="25"/>
                  </a:cubicBezTo>
                  <a:cubicBezTo>
                    <a:pt x="64" y="20"/>
                    <a:pt x="77" y="16"/>
                    <a:pt x="77" y="6"/>
                  </a:cubicBezTo>
                  <a:cubicBezTo>
                    <a:pt x="77" y="3"/>
                    <a:pt x="73" y="0"/>
                    <a:pt x="72" y="0"/>
                  </a:cubicBezTo>
                  <a:cubicBezTo>
                    <a:pt x="72" y="0"/>
                    <a:pt x="60" y="0"/>
                    <a:pt x="50" y="0"/>
                  </a:cubicBezTo>
                  <a:cubicBezTo>
                    <a:pt x="47" y="0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4" name="Freeform 147"/>
            <p:cNvSpPr>
              <a:spLocks/>
            </p:cNvSpPr>
            <p:nvPr/>
          </p:nvSpPr>
          <p:spPr bwMode="auto">
            <a:xfrm>
              <a:off x="-276" y="-410"/>
              <a:ext cx="236" cy="121"/>
            </a:xfrm>
            <a:custGeom>
              <a:avLst/>
              <a:gdLst>
                <a:gd name="T0" fmla="*/ 50 w 100"/>
                <a:gd name="T1" fmla="*/ 0 h 51"/>
                <a:gd name="T2" fmla="*/ 46 w 100"/>
                <a:gd name="T3" fmla="*/ 1 h 51"/>
                <a:gd name="T4" fmla="*/ 64 w 100"/>
                <a:gd name="T5" fmla="*/ 8 h 51"/>
                <a:gd name="T6" fmla="*/ 64 w 100"/>
                <a:gd name="T7" fmla="*/ 20 h 51"/>
                <a:gd name="T8" fmla="*/ 35 w 100"/>
                <a:gd name="T9" fmla="*/ 8 h 51"/>
                <a:gd name="T10" fmla="*/ 35 w 100"/>
                <a:gd name="T11" fmla="*/ 14 h 51"/>
                <a:gd name="T12" fmla="*/ 46 w 100"/>
                <a:gd name="T13" fmla="*/ 23 h 51"/>
                <a:gd name="T14" fmla="*/ 42 w 100"/>
                <a:gd name="T15" fmla="*/ 24 h 51"/>
                <a:gd name="T16" fmla="*/ 6 w 100"/>
                <a:gd name="T17" fmla="*/ 1 h 51"/>
                <a:gd name="T18" fmla="*/ 0 w 100"/>
                <a:gd name="T19" fmla="*/ 1 h 51"/>
                <a:gd name="T20" fmla="*/ 1 w 100"/>
                <a:gd name="T21" fmla="*/ 7 h 51"/>
                <a:gd name="T22" fmla="*/ 1 w 100"/>
                <a:gd name="T23" fmla="*/ 7 h 51"/>
                <a:gd name="T24" fmla="*/ 1 w 100"/>
                <a:gd name="T25" fmla="*/ 16 h 51"/>
                <a:gd name="T26" fmla="*/ 11 w 100"/>
                <a:gd name="T27" fmla="*/ 22 h 51"/>
                <a:gd name="T28" fmla="*/ 14 w 100"/>
                <a:gd name="T29" fmla="*/ 21 h 51"/>
                <a:gd name="T30" fmla="*/ 15 w 100"/>
                <a:gd name="T31" fmla="*/ 27 h 51"/>
                <a:gd name="T32" fmla="*/ 23 w 100"/>
                <a:gd name="T33" fmla="*/ 27 h 51"/>
                <a:gd name="T34" fmla="*/ 30 w 100"/>
                <a:gd name="T35" fmla="*/ 33 h 51"/>
                <a:gd name="T36" fmla="*/ 68 w 100"/>
                <a:gd name="T37" fmla="*/ 28 h 51"/>
                <a:gd name="T38" fmla="*/ 75 w 100"/>
                <a:gd name="T39" fmla="*/ 29 h 51"/>
                <a:gd name="T40" fmla="*/ 61 w 100"/>
                <a:gd name="T41" fmla="*/ 37 h 51"/>
                <a:gd name="T42" fmla="*/ 61 w 100"/>
                <a:gd name="T43" fmla="*/ 42 h 51"/>
                <a:gd name="T44" fmla="*/ 58 w 100"/>
                <a:gd name="T45" fmla="*/ 48 h 51"/>
                <a:gd name="T46" fmla="*/ 66 w 100"/>
                <a:gd name="T47" fmla="*/ 51 h 51"/>
                <a:gd name="T48" fmla="*/ 75 w 100"/>
                <a:gd name="T49" fmla="*/ 50 h 51"/>
                <a:gd name="T50" fmla="*/ 96 w 100"/>
                <a:gd name="T51" fmla="*/ 48 h 51"/>
                <a:gd name="T52" fmla="*/ 100 w 100"/>
                <a:gd name="T53" fmla="*/ 14 h 51"/>
                <a:gd name="T54" fmla="*/ 89 w 100"/>
                <a:gd name="T55" fmla="*/ 1 h 51"/>
                <a:gd name="T56" fmla="*/ 79 w 100"/>
                <a:gd name="T57" fmla="*/ 5 h 51"/>
                <a:gd name="T58" fmla="*/ 55 w 100"/>
                <a:gd name="T59" fmla="*/ 0 h 51"/>
                <a:gd name="T60" fmla="*/ 50 w 100"/>
                <a:gd name="T6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51">
                  <a:moveTo>
                    <a:pt x="50" y="0"/>
                  </a:moveTo>
                  <a:cubicBezTo>
                    <a:pt x="48" y="0"/>
                    <a:pt x="47" y="0"/>
                    <a:pt x="46" y="1"/>
                  </a:cubicBezTo>
                  <a:cubicBezTo>
                    <a:pt x="48" y="8"/>
                    <a:pt x="55" y="8"/>
                    <a:pt x="64" y="8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1" y="20"/>
                    <a:pt x="47" y="8"/>
                    <a:pt x="35" y="8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7"/>
                    <a:pt x="41" y="21"/>
                    <a:pt x="46" y="23"/>
                  </a:cubicBezTo>
                  <a:cubicBezTo>
                    <a:pt x="44" y="24"/>
                    <a:pt x="43" y="24"/>
                    <a:pt x="42" y="24"/>
                  </a:cubicBezTo>
                  <a:cubicBezTo>
                    <a:pt x="28" y="24"/>
                    <a:pt x="20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4" y="19"/>
                    <a:pt x="7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6" y="33"/>
                    <a:pt x="30" y="33"/>
                  </a:cubicBezTo>
                  <a:cubicBezTo>
                    <a:pt x="40" y="33"/>
                    <a:pt x="59" y="28"/>
                    <a:pt x="68" y="28"/>
                  </a:cubicBezTo>
                  <a:cubicBezTo>
                    <a:pt x="70" y="28"/>
                    <a:pt x="73" y="28"/>
                    <a:pt x="75" y="29"/>
                  </a:cubicBezTo>
                  <a:cubicBezTo>
                    <a:pt x="71" y="32"/>
                    <a:pt x="61" y="32"/>
                    <a:pt x="61" y="37"/>
                  </a:cubicBezTo>
                  <a:cubicBezTo>
                    <a:pt x="61" y="39"/>
                    <a:pt x="61" y="41"/>
                    <a:pt x="61" y="42"/>
                  </a:cubicBezTo>
                  <a:cubicBezTo>
                    <a:pt x="59" y="43"/>
                    <a:pt x="58" y="46"/>
                    <a:pt x="58" y="48"/>
                  </a:cubicBezTo>
                  <a:cubicBezTo>
                    <a:pt x="58" y="50"/>
                    <a:pt x="62" y="51"/>
                    <a:pt x="66" y="51"/>
                  </a:cubicBezTo>
                  <a:cubicBezTo>
                    <a:pt x="69" y="51"/>
                    <a:pt x="73" y="50"/>
                    <a:pt x="75" y="50"/>
                  </a:cubicBezTo>
                  <a:cubicBezTo>
                    <a:pt x="76" y="50"/>
                    <a:pt x="88" y="50"/>
                    <a:pt x="96" y="48"/>
                  </a:cubicBezTo>
                  <a:cubicBezTo>
                    <a:pt x="94" y="33"/>
                    <a:pt x="100" y="27"/>
                    <a:pt x="100" y="14"/>
                  </a:cubicBezTo>
                  <a:cubicBezTo>
                    <a:pt x="100" y="7"/>
                    <a:pt x="99" y="1"/>
                    <a:pt x="89" y="1"/>
                  </a:cubicBezTo>
                  <a:cubicBezTo>
                    <a:pt x="85" y="1"/>
                    <a:pt x="83" y="5"/>
                    <a:pt x="79" y="5"/>
                  </a:cubicBezTo>
                  <a:cubicBezTo>
                    <a:pt x="69" y="5"/>
                    <a:pt x="63" y="0"/>
                    <a:pt x="55" y="0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5" name="Freeform 148"/>
            <p:cNvSpPr>
              <a:spLocks/>
            </p:cNvSpPr>
            <p:nvPr/>
          </p:nvSpPr>
          <p:spPr bwMode="auto">
            <a:xfrm>
              <a:off x="-97" y="66"/>
              <a:ext cx="140" cy="83"/>
            </a:xfrm>
            <a:custGeom>
              <a:avLst/>
              <a:gdLst>
                <a:gd name="T0" fmla="*/ 27 w 59"/>
                <a:gd name="T1" fmla="*/ 0 h 35"/>
                <a:gd name="T2" fmla="*/ 12 w 59"/>
                <a:gd name="T3" fmla="*/ 17 h 35"/>
                <a:gd name="T4" fmla="*/ 11 w 59"/>
                <a:gd name="T5" fmla="*/ 17 h 35"/>
                <a:gd name="T6" fmla="*/ 8 w 59"/>
                <a:gd name="T7" fmla="*/ 17 h 35"/>
                <a:gd name="T8" fmla="*/ 6 w 59"/>
                <a:gd name="T9" fmla="*/ 17 h 35"/>
                <a:gd name="T10" fmla="*/ 0 w 59"/>
                <a:gd name="T11" fmla="*/ 19 h 35"/>
                <a:gd name="T12" fmla="*/ 46 w 59"/>
                <a:gd name="T13" fmla="*/ 35 h 35"/>
                <a:gd name="T14" fmla="*/ 59 w 59"/>
                <a:gd name="T15" fmla="*/ 27 h 35"/>
                <a:gd name="T16" fmla="*/ 27 w 5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5">
                  <a:moveTo>
                    <a:pt x="27" y="0"/>
                  </a:moveTo>
                  <a:cubicBezTo>
                    <a:pt x="16" y="0"/>
                    <a:pt x="18" y="15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3" y="17"/>
                    <a:pt x="0" y="17"/>
                    <a:pt x="0" y="19"/>
                  </a:cubicBezTo>
                  <a:cubicBezTo>
                    <a:pt x="0" y="21"/>
                    <a:pt x="39" y="35"/>
                    <a:pt x="46" y="35"/>
                  </a:cubicBezTo>
                  <a:cubicBezTo>
                    <a:pt x="52" y="35"/>
                    <a:pt x="54" y="30"/>
                    <a:pt x="59" y="27"/>
                  </a:cubicBezTo>
                  <a:cubicBezTo>
                    <a:pt x="56" y="19"/>
                    <a:pt x="34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6" name="Freeform 149"/>
            <p:cNvSpPr>
              <a:spLocks/>
            </p:cNvSpPr>
            <p:nvPr/>
          </p:nvSpPr>
          <p:spPr bwMode="auto">
            <a:xfrm>
              <a:off x="38" y="-228"/>
              <a:ext cx="184" cy="149"/>
            </a:xfrm>
            <a:custGeom>
              <a:avLst/>
              <a:gdLst>
                <a:gd name="T0" fmla="*/ 26 w 78"/>
                <a:gd name="T1" fmla="*/ 0 h 63"/>
                <a:gd name="T2" fmla="*/ 12 w 78"/>
                <a:gd name="T3" fmla="*/ 8 h 63"/>
                <a:gd name="T4" fmla="*/ 12 w 78"/>
                <a:gd name="T5" fmla="*/ 13 h 63"/>
                <a:gd name="T6" fmla="*/ 0 w 78"/>
                <a:gd name="T7" fmla="*/ 13 h 63"/>
                <a:gd name="T8" fmla="*/ 0 w 78"/>
                <a:gd name="T9" fmla="*/ 22 h 63"/>
                <a:gd name="T10" fmla="*/ 8 w 78"/>
                <a:gd name="T11" fmla="*/ 47 h 63"/>
                <a:gd name="T12" fmla="*/ 8 w 78"/>
                <a:gd name="T13" fmla="*/ 63 h 63"/>
                <a:gd name="T14" fmla="*/ 18 w 78"/>
                <a:gd name="T15" fmla="*/ 63 h 63"/>
                <a:gd name="T16" fmla="*/ 30 w 78"/>
                <a:gd name="T17" fmla="*/ 46 h 63"/>
                <a:gd name="T18" fmla="*/ 23 w 78"/>
                <a:gd name="T19" fmla="*/ 46 h 63"/>
                <a:gd name="T20" fmla="*/ 27 w 78"/>
                <a:gd name="T21" fmla="*/ 40 h 63"/>
                <a:gd name="T22" fmla="*/ 38 w 78"/>
                <a:gd name="T23" fmla="*/ 42 h 63"/>
                <a:gd name="T24" fmla="*/ 68 w 78"/>
                <a:gd name="T25" fmla="*/ 21 h 63"/>
                <a:gd name="T26" fmla="*/ 78 w 78"/>
                <a:gd name="T27" fmla="*/ 13 h 63"/>
                <a:gd name="T28" fmla="*/ 78 w 78"/>
                <a:gd name="T29" fmla="*/ 6 h 63"/>
                <a:gd name="T30" fmla="*/ 26 w 78"/>
                <a:gd name="T3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3">
                  <a:moveTo>
                    <a:pt x="26" y="0"/>
                  </a:moveTo>
                  <a:cubicBezTo>
                    <a:pt x="15" y="0"/>
                    <a:pt x="12" y="7"/>
                    <a:pt x="12" y="8"/>
                  </a:cubicBezTo>
                  <a:cubicBezTo>
                    <a:pt x="12" y="9"/>
                    <a:pt x="11" y="12"/>
                    <a:pt x="12" y="13"/>
                  </a:cubicBezTo>
                  <a:cubicBezTo>
                    <a:pt x="10" y="13"/>
                    <a:pt x="4" y="13"/>
                    <a:pt x="0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32"/>
                    <a:pt x="0" y="39"/>
                    <a:pt x="8" y="47"/>
                  </a:cubicBezTo>
                  <a:cubicBezTo>
                    <a:pt x="8" y="50"/>
                    <a:pt x="8" y="56"/>
                    <a:pt x="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4" y="57"/>
                    <a:pt x="29" y="55"/>
                    <a:pt x="30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5" y="41"/>
                    <a:pt x="26" y="40"/>
                    <a:pt x="27" y="40"/>
                  </a:cubicBezTo>
                  <a:cubicBezTo>
                    <a:pt x="29" y="40"/>
                    <a:pt x="32" y="42"/>
                    <a:pt x="38" y="42"/>
                  </a:cubicBezTo>
                  <a:cubicBezTo>
                    <a:pt x="54" y="42"/>
                    <a:pt x="61" y="30"/>
                    <a:pt x="68" y="21"/>
                  </a:cubicBezTo>
                  <a:cubicBezTo>
                    <a:pt x="68" y="21"/>
                    <a:pt x="78" y="14"/>
                    <a:pt x="78" y="13"/>
                  </a:cubicBezTo>
                  <a:cubicBezTo>
                    <a:pt x="78" y="10"/>
                    <a:pt x="77" y="9"/>
                    <a:pt x="78" y="6"/>
                  </a:cubicBezTo>
                  <a:cubicBezTo>
                    <a:pt x="59" y="6"/>
                    <a:pt x="44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7" name="Freeform 150"/>
            <p:cNvSpPr>
              <a:spLocks/>
            </p:cNvSpPr>
            <p:nvPr/>
          </p:nvSpPr>
          <p:spPr bwMode="auto">
            <a:xfrm>
              <a:off x="-338" y="-495"/>
              <a:ext cx="62" cy="50"/>
            </a:xfrm>
            <a:custGeom>
              <a:avLst/>
              <a:gdLst>
                <a:gd name="T0" fmla="*/ 0 w 26"/>
                <a:gd name="T1" fmla="*/ 0 h 21"/>
                <a:gd name="T2" fmla="*/ 19 w 26"/>
                <a:gd name="T3" fmla="*/ 21 h 21"/>
                <a:gd name="T4" fmla="*/ 26 w 26"/>
                <a:gd name="T5" fmla="*/ 15 h 21"/>
                <a:gd name="T6" fmla="*/ 0 w 2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7"/>
                    <a:pt x="13" y="21"/>
                    <a:pt x="19" y="21"/>
                  </a:cubicBezTo>
                  <a:cubicBezTo>
                    <a:pt x="22" y="21"/>
                    <a:pt x="26" y="19"/>
                    <a:pt x="26" y="15"/>
                  </a:cubicBezTo>
                  <a:cubicBezTo>
                    <a:pt x="15" y="11"/>
                    <a:pt x="1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8" name="Freeform 151"/>
            <p:cNvSpPr>
              <a:spLocks/>
            </p:cNvSpPr>
            <p:nvPr/>
          </p:nvSpPr>
          <p:spPr bwMode="auto">
            <a:xfrm>
              <a:off x="-300" y="-325"/>
              <a:ext cx="45" cy="34"/>
            </a:xfrm>
            <a:custGeom>
              <a:avLst/>
              <a:gdLst>
                <a:gd name="T0" fmla="*/ 15 w 19"/>
                <a:gd name="T1" fmla="*/ 0 h 14"/>
                <a:gd name="T2" fmla="*/ 0 w 19"/>
                <a:gd name="T3" fmla="*/ 14 h 14"/>
                <a:gd name="T4" fmla="*/ 2 w 19"/>
                <a:gd name="T5" fmla="*/ 14 h 14"/>
                <a:gd name="T6" fmla="*/ 11 w 19"/>
                <a:gd name="T7" fmla="*/ 14 h 14"/>
                <a:gd name="T8" fmla="*/ 19 w 19"/>
                <a:gd name="T9" fmla="*/ 7 h 14"/>
                <a:gd name="T10" fmla="*/ 15 w 1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15" y="0"/>
                  </a:moveTo>
                  <a:cubicBezTo>
                    <a:pt x="7" y="2"/>
                    <a:pt x="2" y="5"/>
                    <a:pt x="0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5" y="14"/>
                    <a:pt x="6" y="14"/>
                    <a:pt x="11" y="14"/>
                  </a:cubicBezTo>
                  <a:cubicBezTo>
                    <a:pt x="14" y="14"/>
                    <a:pt x="19" y="14"/>
                    <a:pt x="19" y="7"/>
                  </a:cubicBezTo>
                  <a:cubicBezTo>
                    <a:pt x="19" y="4"/>
                    <a:pt x="16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9" name="Freeform 152"/>
            <p:cNvSpPr>
              <a:spLocks/>
            </p:cNvSpPr>
            <p:nvPr/>
          </p:nvSpPr>
          <p:spPr bwMode="auto">
            <a:xfrm>
              <a:off x="-321" y="-620"/>
              <a:ext cx="231" cy="123"/>
            </a:xfrm>
            <a:custGeom>
              <a:avLst/>
              <a:gdLst>
                <a:gd name="T0" fmla="*/ 17 w 98"/>
                <a:gd name="T1" fmla="*/ 0 h 52"/>
                <a:gd name="T2" fmla="*/ 0 w 98"/>
                <a:gd name="T3" fmla="*/ 5 h 52"/>
                <a:gd name="T4" fmla="*/ 9 w 98"/>
                <a:gd name="T5" fmla="*/ 13 h 52"/>
                <a:gd name="T6" fmla="*/ 5 w 98"/>
                <a:gd name="T7" fmla="*/ 18 h 52"/>
                <a:gd name="T8" fmla="*/ 9 w 98"/>
                <a:gd name="T9" fmla="*/ 19 h 52"/>
                <a:gd name="T10" fmla="*/ 24 w 98"/>
                <a:gd name="T11" fmla="*/ 18 h 52"/>
                <a:gd name="T12" fmla="*/ 24 w 98"/>
                <a:gd name="T13" fmla="*/ 24 h 52"/>
                <a:gd name="T14" fmla="*/ 8 w 98"/>
                <a:gd name="T15" fmla="*/ 31 h 52"/>
                <a:gd name="T16" fmla="*/ 19 w 98"/>
                <a:gd name="T17" fmla="*/ 35 h 52"/>
                <a:gd name="T18" fmla="*/ 22 w 98"/>
                <a:gd name="T19" fmla="*/ 35 h 52"/>
                <a:gd name="T20" fmla="*/ 33 w 98"/>
                <a:gd name="T21" fmla="*/ 34 h 52"/>
                <a:gd name="T22" fmla="*/ 40 w 98"/>
                <a:gd name="T23" fmla="*/ 37 h 52"/>
                <a:gd name="T24" fmla="*/ 44 w 98"/>
                <a:gd name="T25" fmla="*/ 37 h 52"/>
                <a:gd name="T26" fmla="*/ 65 w 98"/>
                <a:gd name="T27" fmla="*/ 39 h 52"/>
                <a:gd name="T28" fmla="*/ 88 w 98"/>
                <a:gd name="T29" fmla="*/ 52 h 52"/>
                <a:gd name="T30" fmla="*/ 98 w 98"/>
                <a:gd name="T31" fmla="*/ 45 h 52"/>
                <a:gd name="T32" fmla="*/ 83 w 98"/>
                <a:gd name="T33" fmla="*/ 31 h 52"/>
                <a:gd name="T34" fmla="*/ 87 w 98"/>
                <a:gd name="T35" fmla="*/ 26 h 52"/>
                <a:gd name="T36" fmla="*/ 71 w 98"/>
                <a:gd name="T37" fmla="*/ 14 h 52"/>
                <a:gd name="T38" fmla="*/ 63 w 98"/>
                <a:gd name="T39" fmla="*/ 18 h 52"/>
                <a:gd name="T40" fmla="*/ 48 w 98"/>
                <a:gd name="T41" fmla="*/ 6 h 52"/>
                <a:gd name="T42" fmla="*/ 37 w 98"/>
                <a:gd name="T43" fmla="*/ 10 h 52"/>
                <a:gd name="T44" fmla="*/ 17 w 98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2">
                  <a:moveTo>
                    <a:pt x="17" y="0"/>
                  </a:moveTo>
                  <a:cubicBezTo>
                    <a:pt x="11" y="0"/>
                    <a:pt x="6" y="4"/>
                    <a:pt x="0" y="5"/>
                  </a:cubicBezTo>
                  <a:cubicBezTo>
                    <a:pt x="0" y="11"/>
                    <a:pt x="2" y="13"/>
                    <a:pt x="9" y="13"/>
                  </a:cubicBezTo>
                  <a:cubicBezTo>
                    <a:pt x="9" y="15"/>
                    <a:pt x="7" y="17"/>
                    <a:pt x="5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12" y="19"/>
                    <a:pt x="16" y="18"/>
                    <a:pt x="24" y="18"/>
                  </a:cubicBezTo>
                  <a:cubicBezTo>
                    <a:pt x="23" y="20"/>
                    <a:pt x="23" y="23"/>
                    <a:pt x="24" y="24"/>
                  </a:cubicBezTo>
                  <a:cubicBezTo>
                    <a:pt x="18" y="26"/>
                    <a:pt x="13" y="26"/>
                    <a:pt x="8" y="31"/>
                  </a:cubicBezTo>
                  <a:cubicBezTo>
                    <a:pt x="12" y="34"/>
                    <a:pt x="14" y="35"/>
                    <a:pt x="19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6" y="35"/>
                    <a:pt x="30" y="34"/>
                    <a:pt x="33" y="34"/>
                  </a:cubicBezTo>
                  <a:cubicBezTo>
                    <a:pt x="36" y="34"/>
                    <a:pt x="38" y="35"/>
                    <a:pt x="40" y="37"/>
                  </a:cubicBezTo>
                  <a:cubicBezTo>
                    <a:pt x="41" y="37"/>
                    <a:pt x="42" y="37"/>
                    <a:pt x="44" y="37"/>
                  </a:cubicBezTo>
                  <a:cubicBezTo>
                    <a:pt x="51" y="37"/>
                    <a:pt x="56" y="39"/>
                    <a:pt x="65" y="39"/>
                  </a:cubicBezTo>
                  <a:cubicBezTo>
                    <a:pt x="77" y="39"/>
                    <a:pt x="76" y="52"/>
                    <a:pt x="88" y="52"/>
                  </a:cubicBezTo>
                  <a:cubicBezTo>
                    <a:pt x="92" y="52"/>
                    <a:pt x="98" y="51"/>
                    <a:pt x="98" y="45"/>
                  </a:cubicBezTo>
                  <a:cubicBezTo>
                    <a:pt x="98" y="40"/>
                    <a:pt x="87" y="35"/>
                    <a:pt x="83" y="31"/>
                  </a:cubicBezTo>
                  <a:cubicBezTo>
                    <a:pt x="84" y="30"/>
                    <a:pt x="86" y="27"/>
                    <a:pt x="87" y="26"/>
                  </a:cubicBezTo>
                  <a:cubicBezTo>
                    <a:pt x="85" y="23"/>
                    <a:pt x="79" y="14"/>
                    <a:pt x="71" y="14"/>
                  </a:cubicBezTo>
                  <a:cubicBezTo>
                    <a:pt x="68" y="14"/>
                    <a:pt x="67" y="18"/>
                    <a:pt x="63" y="18"/>
                  </a:cubicBezTo>
                  <a:cubicBezTo>
                    <a:pt x="58" y="18"/>
                    <a:pt x="58" y="6"/>
                    <a:pt x="48" y="6"/>
                  </a:cubicBezTo>
                  <a:cubicBezTo>
                    <a:pt x="43" y="6"/>
                    <a:pt x="41" y="10"/>
                    <a:pt x="37" y="10"/>
                  </a:cubicBezTo>
                  <a:cubicBezTo>
                    <a:pt x="31" y="10"/>
                    <a:pt x="2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0" name="Freeform 153"/>
            <p:cNvSpPr>
              <a:spLocks/>
            </p:cNvSpPr>
            <p:nvPr/>
          </p:nvSpPr>
          <p:spPr bwMode="auto">
            <a:xfrm>
              <a:off x="-229" y="-514"/>
              <a:ext cx="61" cy="19"/>
            </a:xfrm>
            <a:custGeom>
              <a:avLst/>
              <a:gdLst>
                <a:gd name="T0" fmla="*/ 14 w 26"/>
                <a:gd name="T1" fmla="*/ 0 h 8"/>
                <a:gd name="T2" fmla="*/ 9 w 26"/>
                <a:gd name="T3" fmla="*/ 8 h 8"/>
                <a:gd name="T4" fmla="*/ 26 w 26"/>
                <a:gd name="T5" fmla="*/ 5 h 8"/>
                <a:gd name="T6" fmla="*/ 14 w 2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">
                  <a:moveTo>
                    <a:pt x="14" y="0"/>
                  </a:moveTo>
                  <a:cubicBezTo>
                    <a:pt x="12" y="0"/>
                    <a:pt x="0" y="8"/>
                    <a:pt x="9" y="8"/>
                  </a:cubicBezTo>
                  <a:cubicBezTo>
                    <a:pt x="17" y="8"/>
                    <a:pt x="23" y="8"/>
                    <a:pt x="26" y="5"/>
                  </a:cubicBezTo>
                  <a:cubicBezTo>
                    <a:pt x="21" y="3"/>
                    <a:pt x="20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1" name="Freeform 154"/>
            <p:cNvSpPr>
              <a:spLocks/>
            </p:cNvSpPr>
            <p:nvPr/>
          </p:nvSpPr>
          <p:spPr bwMode="auto">
            <a:xfrm>
              <a:off x="-2" y="-440"/>
              <a:ext cx="610" cy="189"/>
            </a:xfrm>
            <a:custGeom>
              <a:avLst/>
              <a:gdLst>
                <a:gd name="T0" fmla="*/ 16 w 258"/>
                <a:gd name="T1" fmla="*/ 0 h 80"/>
                <a:gd name="T2" fmla="*/ 0 w 258"/>
                <a:gd name="T3" fmla="*/ 8 h 80"/>
                <a:gd name="T4" fmla="*/ 38 w 258"/>
                <a:gd name="T5" fmla="*/ 26 h 80"/>
                <a:gd name="T6" fmla="*/ 48 w 258"/>
                <a:gd name="T7" fmla="*/ 21 h 80"/>
                <a:gd name="T8" fmla="*/ 69 w 258"/>
                <a:gd name="T9" fmla="*/ 48 h 80"/>
                <a:gd name="T10" fmla="*/ 63 w 258"/>
                <a:gd name="T11" fmla="*/ 56 h 80"/>
                <a:gd name="T12" fmla="*/ 101 w 258"/>
                <a:gd name="T13" fmla="*/ 80 h 80"/>
                <a:gd name="T14" fmla="*/ 116 w 258"/>
                <a:gd name="T15" fmla="*/ 71 h 80"/>
                <a:gd name="T16" fmla="*/ 122 w 258"/>
                <a:gd name="T17" fmla="*/ 71 h 80"/>
                <a:gd name="T18" fmla="*/ 139 w 258"/>
                <a:gd name="T19" fmla="*/ 80 h 80"/>
                <a:gd name="T20" fmla="*/ 149 w 258"/>
                <a:gd name="T21" fmla="*/ 79 h 80"/>
                <a:gd name="T22" fmla="*/ 191 w 258"/>
                <a:gd name="T23" fmla="*/ 79 h 80"/>
                <a:gd name="T24" fmla="*/ 204 w 258"/>
                <a:gd name="T25" fmla="*/ 72 h 80"/>
                <a:gd name="T26" fmla="*/ 215 w 258"/>
                <a:gd name="T27" fmla="*/ 80 h 80"/>
                <a:gd name="T28" fmla="*/ 258 w 258"/>
                <a:gd name="T29" fmla="*/ 62 h 80"/>
                <a:gd name="T30" fmla="*/ 256 w 258"/>
                <a:gd name="T31" fmla="*/ 62 h 80"/>
                <a:gd name="T32" fmla="*/ 252 w 258"/>
                <a:gd name="T33" fmla="*/ 61 h 80"/>
                <a:gd name="T34" fmla="*/ 254 w 258"/>
                <a:gd name="T35" fmla="*/ 56 h 80"/>
                <a:gd name="T36" fmla="*/ 258 w 258"/>
                <a:gd name="T37" fmla="*/ 55 h 80"/>
                <a:gd name="T38" fmla="*/ 216 w 258"/>
                <a:gd name="T39" fmla="*/ 41 h 80"/>
                <a:gd name="T40" fmla="*/ 150 w 258"/>
                <a:gd name="T41" fmla="*/ 54 h 80"/>
                <a:gd name="T42" fmla="*/ 114 w 258"/>
                <a:gd name="T43" fmla="*/ 48 h 80"/>
                <a:gd name="T44" fmla="*/ 109 w 258"/>
                <a:gd name="T45" fmla="*/ 50 h 80"/>
                <a:gd name="T46" fmla="*/ 105 w 258"/>
                <a:gd name="T47" fmla="*/ 45 h 80"/>
                <a:gd name="T48" fmla="*/ 109 w 258"/>
                <a:gd name="T49" fmla="*/ 42 h 80"/>
                <a:gd name="T50" fmla="*/ 85 w 258"/>
                <a:gd name="T51" fmla="*/ 30 h 80"/>
                <a:gd name="T52" fmla="*/ 106 w 258"/>
                <a:gd name="T53" fmla="*/ 30 h 80"/>
                <a:gd name="T54" fmla="*/ 82 w 258"/>
                <a:gd name="T55" fmla="*/ 14 h 80"/>
                <a:gd name="T56" fmla="*/ 72 w 258"/>
                <a:gd name="T57" fmla="*/ 14 h 80"/>
                <a:gd name="T58" fmla="*/ 62 w 258"/>
                <a:gd name="T59" fmla="*/ 18 h 80"/>
                <a:gd name="T60" fmla="*/ 16 w 258"/>
                <a:gd name="T6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8" h="80">
                  <a:moveTo>
                    <a:pt x="16" y="0"/>
                  </a:moveTo>
                  <a:cubicBezTo>
                    <a:pt x="9" y="0"/>
                    <a:pt x="0" y="0"/>
                    <a:pt x="0" y="8"/>
                  </a:cubicBezTo>
                  <a:cubicBezTo>
                    <a:pt x="0" y="13"/>
                    <a:pt x="32" y="26"/>
                    <a:pt x="38" y="26"/>
                  </a:cubicBezTo>
                  <a:cubicBezTo>
                    <a:pt x="42" y="26"/>
                    <a:pt x="45" y="24"/>
                    <a:pt x="48" y="21"/>
                  </a:cubicBezTo>
                  <a:cubicBezTo>
                    <a:pt x="57" y="30"/>
                    <a:pt x="60" y="39"/>
                    <a:pt x="69" y="48"/>
                  </a:cubicBezTo>
                  <a:cubicBezTo>
                    <a:pt x="67" y="49"/>
                    <a:pt x="63" y="53"/>
                    <a:pt x="63" y="56"/>
                  </a:cubicBezTo>
                  <a:cubicBezTo>
                    <a:pt x="63" y="67"/>
                    <a:pt x="89" y="80"/>
                    <a:pt x="101" y="80"/>
                  </a:cubicBezTo>
                  <a:cubicBezTo>
                    <a:pt x="106" y="80"/>
                    <a:pt x="114" y="74"/>
                    <a:pt x="116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8"/>
                    <a:pt x="130" y="80"/>
                    <a:pt x="139" y="80"/>
                  </a:cubicBezTo>
                  <a:cubicBezTo>
                    <a:pt x="142" y="80"/>
                    <a:pt x="146" y="80"/>
                    <a:pt x="149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6" y="76"/>
                    <a:pt x="197" y="73"/>
                    <a:pt x="204" y="72"/>
                  </a:cubicBezTo>
                  <a:cubicBezTo>
                    <a:pt x="205" y="76"/>
                    <a:pt x="208" y="80"/>
                    <a:pt x="215" y="80"/>
                  </a:cubicBezTo>
                  <a:cubicBezTo>
                    <a:pt x="233" y="80"/>
                    <a:pt x="257" y="80"/>
                    <a:pt x="258" y="62"/>
                  </a:cubicBezTo>
                  <a:cubicBezTo>
                    <a:pt x="258" y="62"/>
                    <a:pt x="258" y="62"/>
                    <a:pt x="256" y="62"/>
                  </a:cubicBezTo>
                  <a:cubicBezTo>
                    <a:pt x="255" y="62"/>
                    <a:pt x="253" y="62"/>
                    <a:pt x="252" y="61"/>
                  </a:cubicBezTo>
                  <a:cubicBezTo>
                    <a:pt x="252" y="59"/>
                    <a:pt x="253" y="58"/>
                    <a:pt x="254" y="56"/>
                  </a:cubicBezTo>
                  <a:cubicBezTo>
                    <a:pt x="256" y="56"/>
                    <a:pt x="258" y="56"/>
                    <a:pt x="258" y="55"/>
                  </a:cubicBezTo>
                  <a:cubicBezTo>
                    <a:pt x="251" y="42"/>
                    <a:pt x="237" y="41"/>
                    <a:pt x="216" y="41"/>
                  </a:cubicBezTo>
                  <a:cubicBezTo>
                    <a:pt x="189" y="41"/>
                    <a:pt x="179" y="54"/>
                    <a:pt x="150" y="54"/>
                  </a:cubicBezTo>
                  <a:cubicBezTo>
                    <a:pt x="137" y="54"/>
                    <a:pt x="126" y="51"/>
                    <a:pt x="114" y="48"/>
                  </a:cubicBezTo>
                  <a:cubicBezTo>
                    <a:pt x="113" y="48"/>
                    <a:pt x="110" y="50"/>
                    <a:pt x="109" y="50"/>
                  </a:cubicBezTo>
                  <a:cubicBezTo>
                    <a:pt x="107" y="50"/>
                    <a:pt x="105" y="48"/>
                    <a:pt x="105" y="45"/>
                  </a:cubicBezTo>
                  <a:cubicBezTo>
                    <a:pt x="105" y="43"/>
                    <a:pt x="108" y="43"/>
                    <a:pt x="109" y="42"/>
                  </a:cubicBezTo>
                  <a:cubicBezTo>
                    <a:pt x="102" y="36"/>
                    <a:pt x="88" y="44"/>
                    <a:pt x="8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23"/>
                    <a:pt x="77" y="26"/>
                    <a:pt x="82" y="14"/>
                  </a:cubicBezTo>
                  <a:cubicBezTo>
                    <a:pt x="82" y="14"/>
                    <a:pt x="76" y="14"/>
                    <a:pt x="72" y="14"/>
                  </a:cubicBezTo>
                  <a:cubicBezTo>
                    <a:pt x="70" y="17"/>
                    <a:pt x="67" y="18"/>
                    <a:pt x="62" y="18"/>
                  </a:cubicBezTo>
                  <a:cubicBezTo>
                    <a:pt x="44" y="18"/>
                    <a:pt x="3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2" name="Freeform 155"/>
            <p:cNvSpPr>
              <a:spLocks/>
            </p:cNvSpPr>
            <p:nvPr/>
          </p:nvSpPr>
          <p:spPr bwMode="auto">
            <a:xfrm>
              <a:off x="5" y="-339"/>
              <a:ext cx="106" cy="83"/>
            </a:xfrm>
            <a:custGeom>
              <a:avLst/>
              <a:gdLst>
                <a:gd name="T0" fmla="*/ 23 w 45"/>
                <a:gd name="T1" fmla="*/ 0 h 35"/>
                <a:gd name="T2" fmla="*/ 7 w 45"/>
                <a:gd name="T3" fmla="*/ 12 h 35"/>
                <a:gd name="T4" fmla="*/ 0 w 45"/>
                <a:gd name="T5" fmla="*/ 20 h 35"/>
                <a:gd name="T6" fmla="*/ 35 w 45"/>
                <a:gd name="T7" fmla="*/ 35 h 35"/>
                <a:gd name="T8" fmla="*/ 45 w 45"/>
                <a:gd name="T9" fmla="*/ 18 h 35"/>
                <a:gd name="T10" fmla="*/ 23 w 45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23" y="0"/>
                  </a:moveTo>
                  <a:cubicBezTo>
                    <a:pt x="11" y="0"/>
                    <a:pt x="13" y="12"/>
                    <a:pt x="7" y="12"/>
                  </a:cubicBezTo>
                  <a:cubicBezTo>
                    <a:pt x="6" y="12"/>
                    <a:pt x="0" y="15"/>
                    <a:pt x="0" y="20"/>
                  </a:cubicBezTo>
                  <a:cubicBezTo>
                    <a:pt x="0" y="20"/>
                    <a:pt x="31" y="35"/>
                    <a:pt x="35" y="35"/>
                  </a:cubicBezTo>
                  <a:cubicBezTo>
                    <a:pt x="42" y="35"/>
                    <a:pt x="45" y="27"/>
                    <a:pt x="45" y="18"/>
                  </a:cubicBezTo>
                  <a:cubicBezTo>
                    <a:pt x="45" y="11"/>
                    <a:pt x="3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3" name="Freeform 156"/>
            <p:cNvSpPr>
              <a:spLocks/>
            </p:cNvSpPr>
            <p:nvPr/>
          </p:nvSpPr>
          <p:spPr bwMode="auto">
            <a:xfrm>
              <a:off x="19" y="-495"/>
              <a:ext cx="97" cy="29"/>
            </a:xfrm>
            <a:custGeom>
              <a:avLst/>
              <a:gdLst>
                <a:gd name="T0" fmla="*/ 41 w 41"/>
                <a:gd name="T1" fmla="*/ 0 h 12"/>
                <a:gd name="T2" fmla="*/ 38 w 41"/>
                <a:gd name="T3" fmla="*/ 1 h 12"/>
                <a:gd name="T4" fmla="*/ 34 w 41"/>
                <a:gd name="T5" fmla="*/ 0 h 12"/>
                <a:gd name="T6" fmla="*/ 0 w 41"/>
                <a:gd name="T7" fmla="*/ 7 h 12"/>
                <a:gd name="T8" fmla="*/ 33 w 41"/>
                <a:gd name="T9" fmla="*/ 12 h 12"/>
                <a:gd name="T10" fmla="*/ 41 w 41"/>
                <a:gd name="T11" fmla="*/ 7 h 12"/>
                <a:gd name="T12" fmla="*/ 41 w 4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41" y="0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7" y="1"/>
                    <a:pt x="38" y="0"/>
                    <a:pt x="34" y="0"/>
                  </a:cubicBezTo>
                  <a:cubicBezTo>
                    <a:pt x="24" y="0"/>
                    <a:pt x="5" y="1"/>
                    <a:pt x="0" y="7"/>
                  </a:cubicBezTo>
                  <a:cubicBezTo>
                    <a:pt x="0" y="7"/>
                    <a:pt x="30" y="12"/>
                    <a:pt x="33" y="12"/>
                  </a:cubicBezTo>
                  <a:cubicBezTo>
                    <a:pt x="38" y="12"/>
                    <a:pt x="41" y="10"/>
                    <a:pt x="41" y="7"/>
                  </a:cubicBezTo>
                  <a:cubicBezTo>
                    <a:pt x="41" y="6"/>
                    <a:pt x="41" y="4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4" name="Freeform 157"/>
            <p:cNvSpPr>
              <a:spLocks/>
            </p:cNvSpPr>
            <p:nvPr/>
          </p:nvSpPr>
          <p:spPr bwMode="auto">
            <a:xfrm>
              <a:off x="-57" y="-587"/>
              <a:ext cx="116" cy="87"/>
            </a:xfrm>
            <a:custGeom>
              <a:avLst/>
              <a:gdLst>
                <a:gd name="T0" fmla="*/ 12 w 49"/>
                <a:gd name="T1" fmla="*/ 0 h 37"/>
                <a:gd name="T2" fmla="*/ 0 w 49"/>
                <a:gd name="T3" fmla="*/ 8 h 37"/>
                <a:gd name="T4" fmla="*/ 17 w 49"/>
                <a:gd name="T5" fmla="*/ 28 h 37"/>
                <a:gd name="T6" fmla="*/ 12 w 49"/>
                <a:gd name="T7" fmla="*/ 33 h 37"/>
                <a:gd name="T8" fmla="*/ 22 w 49"/>
                <a:gd name="T9" fmla="*/ 37 h 37"/>
                <a:gd name="T10" fmla="*/ 49 w 49"/>
                <a:gd name="T11" fmla="*/ 33 h 37"/>
                <a:gd name="T12" fmla="*/ 49 w 49"/>
                <a:gd name="T13" fmla="*/ 20 h 37"/>
                <a:gd name="T14" fmla="*/ 31 w 49"/>
                <a:gd name="T15" fmla="*/ 8 h 37"/>
                <a:gd name="T16" fmla="*/ 12 w 4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7">
                  <a:moveTo>
                    <a:pt x="12" y="0"/>
                  </a:moveTo>
                  <a:cubicBezTo>
                    <a:pt x="7" y="0"/>
                    <a:pt x="0" y="2"/>
                    <a:pt x="0" y="8"/>
                  </a:cubicBezTo>
                  <a:cubicBezTo>
                    <a:pt x="0" y="18"/>
                    <a:pt x="11" y="21"/>
                    <a:pt x="17" y="28"/>
                  </a:cubicBezTo>
                  <a:cubicBezTo>
                    <a:pt x="16" y="28"/>
                    <a:pt x="12" y="30"/>
                    <a:pt x="12" y="33"/>
                  </a:cubicBezTo>
                  <a:cubicBezTo>
                    <a:pt x="12" y="36"/>
                    <a:pt x="16" y="37"/>
                    <a:pt x="22" y="37"/>
                  </a:cubicBezTo>
                  <a:cubicBezTo>
                    <a:pt x="29" y="37"/>
                    <a:pt x="39" y="35"/>
                    <a:pt x="49" y="33"/>
                  </a:cubicBezTo>
                  <a:cubicBezTo>
                    <a:pt x="48" y="27"/>
                    <a:pt x="49" y="23"/>
                    <a:pt x="49" y="20"/>
                  </a:cubicBezTo>
                  <a:cubicBezTo>
                    <a:pt x="49" y="9"/>
                    <a:pt x="31" y="20"/>
                    <a:pt x="31" y="8"/>
                  </a:cubicBezTo>
                  <a:cubicBezTo>
                    <a:pt x="25" y="8"/>
                    <a:pt x="14" y="4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5" name="Freeform 158"/>
            <p:cNvSpPr>
              <a:spLocks/>
            </p:cNvSpPr>
            <p:nvPr/>
          </p:nvSpPr>
          <p:spPr bwMode="auto">
            <a:xfrm>
              <a:off x="-99" y="-672"/>
              <a:ext cx="42" cy="26"/>
            </a:xfrm>
            <a:custGeom>
              <a:avLst/>
              <a:gdLst>
                <a:gd name="T0" fmla="*/ 7 w 18"/>
                <a:gd name="T1" fmla="*/ 0 h 11"/>
                <a:gd name="T2" fmla="*/ 0 w 18"/>
                <a:gd name="T3" fmla="*/ 0 h 11"/>
                <a:gd name="T4" fmla="*/ 9 w 18"/>
                <a:gd name="T5" fmla="*/ 11 h 11"/>
                <a:gd name="T6" fmla="*/ 18 w 18"/>
                <a:gd name="T7" fmla="*/ 11 h 11"/>
                <a:gd name="T8" fmla="*/ 18 w 18"/>
                <a:gd name="T9" fmla="*/ 0 h 11"/>
                <a:gd name="T10" fmla="*/ 7 w 1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7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0" y="7"/>
                    <a:pt x="6" y="8"/>
                    <a:pt x="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6" name="Freeform 159"/>
            <p:cNvSpPr>
              <a:spLocks/>
            </p:cNvSpPr>
            <p:nvPr/>
          </p:nvSpPr>
          <p:spPr bwMode="auto">
            <a:xfrm>
              <a:off x="24" y="-783"/>
              <a:ext cx="390" cy="262"/>
            </a:xfrm>
            <a:custGeom>
              <a:avLst/>
              <a:gdLst>
                <a:gd name="T0" fmla="*/ 29 w 165"/>
                <a:gd name="T1" fmla="*/ 0 h 111"/>
                <a:gd name="T2" fmla="*/ 45 w 165"/>
                <a:gd name="T3" fmla="*/ 11 h 111"/>
                <a:gd name="T4" fmla="*/ 36 w 165"/>
                <a:gd name="T5" fmla="*/ 11 h 111"/>
                <a:gd name="T6" fmla="*/ 31 w 165"/>
                <a:gd name="T7" fmla="*/ 11 h 111"/>
                <a:gd name="T8" fmla="*/ 16 w 165"/>
                <a:gd name="T9" fmla="*/ 16 h 111"/>
                <a:gd name="T10" fmla="*/ 23 w 165"/>
                <a:gd name="T11" fmla="*/ 25 h 111"/>
                <a:gd name="T12" fmla="*/ 32 w 165"/>
                <a:gd name="T13" fmla="*/ 23 h 111"/>
                <a:gd name="T14" fmla="*/ 38 w 165"/>
                <a:gd name="T15" fmla="*/ 25 h 111"/>
                <a:gd name="T16" fmla="*/ 32 w 165"/>
                <a:gd name="T17" fmla="*/ 30 h 111"/>
                <a:gd name="T18" fmla="*/ 18 w 165"/>
                <a:gd name="T19" fmla="*/ 26 h 111"/>
                <a:gd name="T20" fmla="*/ 15 w 165"/>
                <a:gd name="T21" fmla="*/ 26 h 111"/>
                <a:gd name="T22" fmla="*/ 6 w 165"/>
                <a:gd name="T23" fmla="*/ 31 h 111"/>
                <a:gd name="T24" fmla="*/ 29 w 165"/>
                <a:gd name="T25" fmla="*/ 43 h 111"/>
                <a:gd name="T26" fmla="*/ 24 w 165"/>
                <a:gd name="T27" fmla="*/ 47 h 111"/>
                <a:gd name="T28" fmla="*/ 8 w 165"/>
                <a:gd name="T29" fmla="*/ 42 h 111"/>
                <a:gd name="T30" fmla="*/ 0 w 165"/>
                <a:gd name="T31" fmla="*/ 42 h 111"/>
                <a:gd name="T32" fmla="*/ 31 w 165"/>
                <a:gd name="T33" fmla="*/ 59 h 111"/>
                <a:gd name="T34" fmla="*/ 19 w 165"/>
                <a:gd name="T35" fmla="*/ 66 h 111"/>
                <a:gd name="T36" fmla="*/ 23 w 165"/>
                <a:gd name="T37" fmla="*/ 71 h 111"/>
                <a:gd name="T38" fmla="*/ 34 w 165"/>
                <a:gd name="T39" fmla="*/ 67 h 111"/>
                <a:gd name="T40" fmla="*/ 42 w 165"/>
                <a:gd name="T41" fmla="*/ 74 h 111"/>
                <a:gd name="T42" fmla="*/ 57 w 165"/>
                <a:gd name="T43" fmla="*/ 69 h 111"/>
                <a:gd name="T44" fmla="*/ 79 w 165"/>
                <a:gd name="T45" fmla="*/ 74 h 111"/>
                <a:gd name="T46" fmla="*/ 39 w 165"/>
                <a:gd name="T47" fmla="*/ 84 h 111"/>
                <a:gd name="T48" fmla="*/ 63 w 165"/>
                <a:gd name="T49" fmla="*/ 97 h 111"/>
                <a:gd name="T50" fmla="*/ 56 w 165"/>
                <a:gd name="T51" fmla="*/ 101 h 111"/>
                <a:gd name="T52" fmla="*/ 77 w 165"/>
                <a:gd name="T53" fmla="*/ 111 h 111"/>
                <a:gd name="T54" fmla="*/ 90 w 165"/>
                <a:gd name="T55" fmla="*/ 99 h 111"/>
                <a:gd name="T56" fmla="*/ 108 w 165"/>
                <a:gd name="T57" fmla="*/ 108 h 111"/>
                <a:gd name="T58" fmla="*/ 109 w 165"/>
                <a:gd name="T59" fmla="*/ 108 h 111"/>
                <a:gd name="T60" fmla="*/ 109 w 165"/>
                <a:gd name="T61" fmla="*/ 101 h 111"/>
                <a:gd name="T62" fmla="*/ 118 w 165"/>
                <a:gd name="T63" fmla="*/ 101 h 111"/>
                <a:gd name="T64" fmla="*/ 111 w 165"/>
                <a:gd name="T65" fmla="*/ 91 h 111"/>
                <a:gd name="T66" fmla="*/ 118 w 165"/>
                <a:gd name="T67" fmla="*/ 83 h 111"/>
                <a:gd name="T68" fmla="*/ 126 w 165"/>
                <a:gd name="T69" fmla="*/ 93 h 111"/>
                <a:gd name="T70" fmla="*/ 151 w 165"/>
                <a:gd name="T71" fmla="*/ 76 h 111"/>
                <a:gd name="T72" fmla="*/ 163 w 165"/>
                <a:gd name="T73" fmla="*/ 74 h 111"/>
                <a:gd name="T74" fmla="*/ 164 w 165"/>
                <a:gd name="T75" fmla="*/ 66 h 111"/>
                <a:gd name="T76" fmla="*/ 138 w 165"/>
                <a:gd name="T77" fmla="*/ 59 h 111"/>
                <a:gd name="T78" fmla="*/ 131 w 165"/>
                <a:gd name="T79" fmla="*/ 61 h 111"/>
                <a:gd name="T80" fmla="*/ 129 w 165"/>
                <a:gd name="T81" fmla="*/ 59 h 111"/>
                <a:gd name="T82" fmla="*/ 132 w 165"/>
                <a:gd name="T83" fmla="*/ 51 h 111"/>
                <a:gd name="T84" fmla="*/ 126 w 165"/>
                <a:gd name="T85" fmla="*/ 43 h 111"/>
                <a:gd name="T86" fmla="*/ 119 w 165"/>
                <a:gd name="T87" fmla="*/ 34 h 111"/>
                <a:gd name="T88" fmla="*/ 114 w 165"/>
                <a:gd name="T89" fmla="*/ 34 h 111"/>
                <a:gd name="T90" fmla="*/ 117 w 165"/>
                <a:gd name="T91" fmla="*/ 38 h 111"/>
                <a:gd name="T92" fmla="*/ 117 w 165"/>
                <a:gd name="T93" fmla="*/ 45 h 111"/>
                <a:gd name="T94" fmla="*/ 110 w 165"/>
                <a:gd name="T95" fmla="*/ 45 h 111"/>
                <a:gd name="T96" fmla="*/ 101 w 165"/>
                <a:gd name="T97" fmla="*/ 30 h 111"/>
                <a:gd name="T98" fmla="*/ 95 w 165"/>
                <a:gd name="T99" fmla="*/ 29 h 111"/>
                <a:gd name="T100" fmla="*/ 90 w 165"/>
                <a:gd name="T101" fmla="*/ 29 h 111"/>
                <a:gd name="T102" fmla="*/ 85 w 165"/>
                <a:gd name="T103" fmla="*/ 30 h 111"/>
                <a:gd name="T104" fmla="*/ 80 w 165"/>
                <a:gd name="T105" fmla="*/ 29 h 111"/>
                <a:gd name="T106" fmla="*/ 63 w 165"/>
                <a:gd name="T107" fmla="*/ 6 h 111"/>
                <a:gd name="T108" fmla="*/ 29 w 165"/>
                <a:gd name="T10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" h="111">
                  <a:moveTo>
                    <a:pt x="29" y="0"/>
                  </a:moveTo>
                  <a:cubicBezTo>
                    <a:pt x="30" y="8"/>
                    <a:pt x="39" y="8"/>
                    <a:pt x="4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11"/>
                    <a:pt x="32" y="11"/>
                    <a:pt x="31" y="11"/>
                  </a:cubicBezTo>
                  <a:cubicBezTo>
                    <a:pt x="25" y="11"/>
                    <a:pt x="21" y="13"/>
                    <a:pt x="16" y="16"/>
                  </a:cubicBezTo>
                  <a:cubicBezTo>
                    <a:pt x="16" y="17"/>
                    <a:pt x="21" y="25"/>
                    <a:pt x="23" y="25"/>
                  </a:cubicBezTo>
                  <a:cubicBezTo>
                    <a:pt x="25" y="25"/>
                    <a:pt x="29" y="23"/>
                    <a:pt x="32" y="23"/>
                  </a:cubicBezTo>
                  <a:cubicBezTo>
                    <a:pt x="34" y="23"/>
                    <a:pt x="36" y="24"/>
                    <a:pt x="38" y="25"/>
                  </a:cubicBezTo>
                  <a:cubicBezTo>
                    <a:pt x="36" y="26"/>
                    <a:pt x="35" y="30"/>
                    <a:pt x="32" y="30"/>
                  </a:cubicBezTo>
                  <a:cubicBezTo>
                    <a:pt x="28" y="30"/>
                    <a:pt x="25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1" y="26"/>
                    <a:pt x="6" y="27"/>
                    <a:pt x="6" y="31"/>
                  </a:cubicBezTo>
                  <a:cubicBezTo>
                    <a:pt x="6" y="37"/>
                    <a:pt x="22" y="41"/>
                    <a:pt x="29" y="43"/>
                  </a:cubicBezTo>
                  <a:cubicBezTo>
                    <a:pt x="29" y="43"/>
                    <a:pt x="26" y="47"/>
                    <a:pt x="24" y="47"/>
                  </a:cubicBezTo>
                  <a:cubicBezTo>
                    <a:pt x="19" y="47"/>
                    <a:pt x="11" y="44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57"/>
                    <a:pt x="13" y="59"/>
                    <a:pt x="31" y="59"/>
                  </a:cubicBezTo>
                  <a:cubicBezTo>
                    <a:pt x="28" y="63"/>
                    <a:pt x="24" y="64"/>
                    <a:pt x="19" y="66"/>
                  </a:cubicBezTo>
                  <a:cubicBezTo>
                    <a:pt x="19" y="69"/>
                    <a:pt x="19" y="71"/>
                    <a:pt x="23" y="71"/>
                  </a:cubicBezTo>
                  <a:cubicBezTo>
                    <a:pt x="27" y="71"/>
                    <a:pt x="29" y="69"/>
                    <a:pt x="34" y="67"/>
                  </a:cubicBezTo>
                  <a:cubicBezTo>
                    <a:pt x="36" y="70"/>
                    <a:pt x="36" y="74"/>
                    <a:pt x="42" y="74"/>
                  </a:cubicBezTo>
                  <a:cubicBezTo>
                    <a:pt x="48" y="74"/>
                    <a:pt x="49" y="69"/>
                    <a:pt x="57" y="69"/>
                  </a:cubicBezTo>
                  <a:cubicBezTo>
                    <a:pt x="65" y="69"/>
                    <a:pt x="71" y="72"/>
                    <a:pt x="79" y="74"/>
                  </a:cubicBezTo>
                  <a:cubicBezTo>
                    <a:pt x="72" y="75"/>
                    <a:pt x="39" y="74"/>
                    <a:pt x="39" y="84"/>
                  </a:cubicBezTo>
                  <a:cubicBezTo>
                    <a:pt x="39" y="92"/>
                    <a:pt x="54" y="97"/>
                    <a:pt x="63" y="97"/>
                  </a:cubicBezTo>
                  <a:cubicBezTo>
                    <a:pt x="61" y="99"/>
                    <a:pt x="59" y="101"/>
                    <a:pt x="56" y="101"/>
                  </a:cubicBezTo>
                  <a:cubicBezTo>
                    <a:pt x="57" y="109"/>
                    <a:pt x="68" y="111"/>
                    <a:pt x="77" y="111"/>
                  </a:cubicBezTo>
                  <a:cubicBezTo>
                    <a:pt x="85" y="111"/>
                    <a:pt x="90" y="108"/>
                    <a:pt x="90" y="99"/>
                  </a:cubicBezTo>
                  <a:cubicBezTo>
                    <a:pt x="94" y="102"/>
                    <a:pt x="103" y="108"/>
                    <a:pt x="108" y="108"/>
                  </a:cubicBezTo>
                  <a:cubicBezTo>
                    <a:pt x="108" y="108"/>
                    <a:pt x="108" y="108"/>
                    <a:pt x="109" y="108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7" y="97"/>
                    <a:pt x="114" y="96"/>
                    <a:pt x="111" y="91"/>
                  </a:cubicBezTo>
                  <a:cubicBezTo>
                    <a:pt x="114" y="88"/>
                    <a:pt x="115" y="85"/>
                    <a:pt x="118" y="83"/>
                  </a:cubicBezTo>
                  <a:cubicBezTo>
                    <a:pt x="119" y="89"/>
                    <a:pt x="119" y="93"/>
                    <a:pt x="126" y="93"/>
                  </a:cubicBezTo>
                  <a:cubicBezTo>
                    <a:pt x="133" y="93"/>
                    <a:pt x="140" y="77"/>
                    <a:pt x="151" y="76"/>
                  </a:cubicBezTo>
                  <a:cubicBezTo>
                    <a:pt x="155" y="76"/>
                    <a:pt x="161" y="77"/>
                    <a:pt x="163" y="74"/>
                  </a:cubicBezTo>
                  <a:cubicBezTo>
                    <a:pt x="165" y="72"/>
                    <a:pt x="164" y="69"/>
                    <a:pt x="164" y="66"/>
                  </a:cubicBezTo>
                  <a:cubicBezTo>
                    <a:pt x="157" y="65"/>
                    <a:pt x="143" y="59"/>
                    <a:pt x="138" y="59"/>
                  </a:cubicBezTo>
                  <a:cubicBezTo>
                    <a:pt x="137" y="59"/>
                    <a:pt x="133" y="61"/>
                    <a:pt x="131" y="61"/>
                  </a:cubicBezTo>
                  <a:cubicBezTo>
                    <a:pt x="130" y="61"/>
                    <a:pt x="129" y="61"/>
                    <a:pt x="129" y="59"/>
                  </a:cubicBezTo>
                  <a:cubicBezTo>
                    <a:pt x="129" y="56"/>
                    <a:pt x="132" y="55"/>
                    <a:pt x="132" y="51"/>
                  </a:cubicBezTo>
                  <a:cubicBezTo>
                    <a:pt x="132" y="47"/>
                    <a:pt x="126" y="47"/>
                    <a:pt x="126" y="43"/>
                  </a:cubicBezTo>
                  <a:cubicBezTo>
                    <a:pt x="126" y="37"/>
                    <a:pt x="127" y="34"/>
                    <a:pt x="119" y="34"/>
                  </a:cubicBezTo>
                  <a:cubicBezTo>
                    <a:pt x="118" y="34"/>
                    <a:pt x="115" y="34"/>
                    <a:pt x="114" y="3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5" y="40"/>
                    <a:pt x="109" y="33"/>
                    <a:pt x="101" y="30"/>
                  </a:cubicBezTo>
                  <a:cubicBezTo>
                    <a:pt x="99" y="29"/>
                    <a:pt x="97" y="29"/>
                    <a:pt x="95" y="29"/>
                  </a:cubicBezTo>
                  <a:cubicBezTo>
                    <a:pt x="93" y="29"/>
                    <a:pt x="92" y="29"/>
                    <a:pt x="90" y="29"/>
                  </a:cubicBezTo>
                  <a:cubicBezTo>
                    <a:pt x="88" y="30"/>
                    <a:pt x="87" y="30"/>
                    <a:pt x="85" y="30"/>
                  </a:cubicBezTo>
                  <a:cubicBezTo>
                    <a:pt x="83" y="30"/>
                    <a:pt x="82" y="30"/>
                    <a:pt x="80" y="29"/>
                  </a:cubicBezTo>
                  <a:cubicBezTo>
                    <a:pt x="71" y="26"/>
                    <a:pt x="73" y="10"/>
                    <a:pt x="63" y="6"/>
                  </a:cubicBezTo>
                  <a:cubicBezTo>
                    <a:pt x="53" y="2"/>
                    <a:pt x="43" y="1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7" name="Freeform 160"/>
            <p:cNvSpPr>
              <a:spLocks/>
            </p:cNvSpPr>
            <p:nvPr/>
          </p:nvSpPr>
          <p:spPr bwMode="auto">
            <a:xfrm>
              <a:off x="336" y="305"/>
              <a:ext cx="255" cy="160"/>
            </a:xfrm>
            <a:custGeom>
              <a:avLst/>
              <a:gdLst>
                <a:gd name="T0" fmla="*/ 31 w 108"/>
                <a:gd name="T1" fmla="*/ 0 h 68"/>
                <a:gd name="T2" fmla="*/ 14 w 108"/>
                <a:gd name="T3" fmla="*/ 32 h 68"/>
                <a:gd name="T4" fmla="*/ 14 w 108"/>
                <a:gd name="T5" fmla="*/ 40 h 68"/>
                <a:gd name="T6" fmla="*/ 8 w 108"/>
                <a:gd name="T7" fmla="*/ 47 h 68"/>
                <a:gd name="T8" fmla="*/ 0 w 108"/>
                <a:gd name="T9" fmla="*/ 57 h 68"/>
                <a:gd name="T10" fmla="*/ 13 w 108"/>
                <a:gd name="T11" fmla="*/ 56 h 68"/>
                <a:gd name="T12" fmla="*/ 23 w 108"/>
                <a:gd name="T13" fmla="*/ 57 h 68"/>
                <a:gd name="T14" fmla="*/ 27 w 108"/>
                <a:gd name="T15" fmla="*/ 68 h 68"/>
                <a:gd name="T16" fmla="*/ 31 w 108"/>
                <a:gd name="T17" fmla="*/ 64 h 68"/>
                <a:gd name="T18" fmla="*/ 34 w 108"/>
                <a:gd name="T19" fmla="*/ 64 h 68"/>
                <a:gd name="T20" fmla="*/ 56 w 108"/>
                <a:gd name="T21" fmla="*/ 44 h 68"/>
                <a:gd name="T22" fmla="*/ 76 w 108"/>
                <a:gd name="T23" fmla="*/ 57 h 68"/>
                <a:gd name="T24" fmla="*/ 90 w 108"/>
                <a:gd name="T25" fmla="*/ 57 h 68"/>
                <a:gd name="T26" fmla="*/ 108 w 108"/>
                <a:gd name="T27" fmla="*/ 51 h 68"/>
                <a:gd name="T28" fmla="*/ 85 w 108"/>
                <a:gd name="T29" fmla="*/ 41 h 68"/>
                <a:gd name="T30" fmla="*/ 81 w 108"/>
                <a:gd name="T31" fmla="*/ 32 h 68"/>
                <a:gd name="T32" fmla="*/ 44 w 108"/>
                <a:gd name="T33" fmla="*/ 11 h 68"/>
                <a:gd name="T34" fmla="*/ 39 w 108"/>
                <a:gd name="T35" fmla="*/ 15 h 68"/>
                <a:gd name="T36" fmla="*/ 31 w 10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8">
                  <a:moveTo>
                    <a:pt x="31" y="0"/>
                  </a:moveTo>
                  <a:cubicBezTo>
                    <a:pt x="16" y="2"/>
                    <a:pt x="14" y="23"/>
                    <a:pt x="14" y="32"/>
                  </a:cubicBezTo>
                  <a:cubicBezTo>
                    <a:pt x="14" y="37"/>
                    <a:pt x="14" y="35"/>
                    <a:pt x="14" y="40"/>
                  </a:cubicBezTo>
                  <a:cubicBezTo>
                    <a:pt x="14" y="43"/>
                    <a:pt x="11" y="45"/>
                    <a:pt x="8" y="47"/>
                  </a:cubicBezTo>
                  <a:cubicBezTo>
                    <a:pt x="7" y="49"/>
                    <a:pt x="1" y="48"/>
                    <a:pt x="0" y="57"/>
                  </a:cubicBezTo>
                  <a:cubicBezTo>
                    <a:pt x="3" y="57"/>
                    <a:pt x="8" y="56"/>
                    <a:pt x="13" y="56"/>
                  </a:cubicBezTo>
                  <a:cubicBezTo>
                    <a:pt x="16" y="56"/>
                    <a:pt x="20" y="56"/>
                    <a:pt x="23" y="57"/>
                  </a:cubicBezTo>
                  <a:cubicBezTo>
                    <a:pt x="22" y="62"/>
                    <a:pt x="20" y="68"/>
                    <a:pt x="27" y="68"/>
                  </a:cubicBezTo>
                  <a:cubicBezTo>
                    <a:pt x="29" y="68"/>
                    <a:pt x="29" y="66"/>
                    <a:pt x="31" y="64"/>
                  </a:cubicBezTo>
                  <a:cubicBezTo>
                    <a:pt x="32" y="64"/>
                    <a:pt x="33" y="64"/>
                    <a:pt x="34" y="64"/>
                  </a:cubicBezTo>
                  <a:cubicBezTo>
                    <a:pt x="42" y="64"/>
                    <a:pt x="56" y="54"/>
                    <a:pt x="56" y="44"/>
                  </a:cubicBezTo>
                  <a:cubicBezTo>
                    <a:pt x="59" y="45"/>
                    <a:pt x="76" y="57"/>
                    <a:pt x="76" y="57"/>
                  </a:cubicBezTo>
                  <a:cubicBezTo>
                    <a:pt x="81" y="57"/>
                    <a:pt x="84" y="57"/>
                    <a:pt x="90" y="57"/>
                  </a:cubicBezTo>
                  <a:cubicBezTo>
                    <a:pt x="97" y="57"/>
                    <a:pt x="102" y="55"/>
                    <a:pt x="108" y="51"/>
                  </a:cubicBezTo>
                  <a:cubicBezTo>
                    <a:pt x="103" y="45"/>
                    <a:pt x="93" y="48"/>
                    <a:pt x="85" y="41"/>
                  </a:cubicBezTo>
                  <a:cubicBezTo>
                    <a:pt x="82" y="39"/>
                    <a:pt x="84" y="36"/>
                    <a:pt x="81" y="32"/>
                  </a:cubicBezTo>
                  <a:cubicBezTo>
                    <a:pt x="72" y="19"/>
                    <a:pt x="55" y="24"/>
                    <a:pt x="44" y="11"/>
                  </a:cubicBezTo>
                  <a:cubicBezTo>
                    <a:pt x="42" y="12"/>
                    <a:pt x="40" y="13"/>
                    <a:pt x="39" y="15"/>
                  </a:cubicBezTo>
                  <a:cubicBezTo>
                    <a:pt x="36" y="10"/>
                    <a:pt x="34" y="8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8" name="Freeform 161"/>
            <p:cNvSpPr>
              <a:spLocks/>
            </p:cNvSpPr>
            <p:nvPr/>
          </p:nvSpPr>
          <p:spPr bwMode="auto">
            <a:xfrm>
              <a:off x="695" y="163"/>
              <a:ext cx="78" cy="61"/>
            </a:xfrm>
            <a:custGeom>
              <a:avLst/>
              <a:gdLst>
                <a:gd name="T0" fmla="*/ 16 w 33"/>
                <a:gd name="T1" fmla="*/ 0 h 26"/>
                <a:gd name="T2" fmla="*/ 0 w 33"/>
                <a:gd name="T3" fmla="*/ 14 h 26"/>
                <a:gd name="T4" fmla="*/ 14 w 33"/>
                <a:gd name="T5" fmla="*/ 26 h 26"/>
                <a:gd name="T6" fmla="*/ 33 w 33"/>
                <a:gd name="T7" fmla="*/ 14 h 26"/>
                <a:gd name="T8" fmla="*/ 16 w 3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16" y="0"/>
                  </a:moveTo>
                  <a:cubicBezTo>
                    <a:pt x="8" y="0"/>
                    <a:pt x="0" y="4"/>
                    <a:pt x="0" y="14"/>
                  </a:cubicBezTo>
                  <a:cubicBezTo>
                    <a:pt x="0" y="21"/>
                    <a:pt x="6" y="26"/>
                    <a:pt x="14" y="26"/>
                  </a:cubicBezTo>
                  <a:cubicBezTo>
                    <a:pt x="20" y="26"/>
                    <a:pt x="33" y="21"/>
                    <a:pt x="33" y="14"/>
                  </a:cubicBezTo>
                  <a:cubicBezTo>
                    <a:pt x="33" y="5"/>
                    <a:pt x="24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9" name="Freeform 162"/>
            <p:cNvSpPr>
              <a:spLocks/>
            </p:cNvSpPr>
            <p:nvPr/>
          </p:nvSpPr>
          <p:spPr bwMode="auto">
            <a:xfrm>
              <a:off x="466" y="473"/>
              <a:ext cx="61" cy="47"/>
            </a:xfrm>
            <a:custGeom>
              <a:avLst/>
              <a:gdLst>
                <a:gd name="T0" fmla="*/ 18 w 26"/>
                <a:gd name="T1" fmla="*/ 0 h 20"/>
                <a:gd name="T2" fmla="*/ 11 w 26"/>
                <a:gd name="T3" fmla="*/ 0 h 20"/>
                <a:gd name="T4" fmla="*/ 0 w 26"/>
                <a:gd name="T5" fmla="*/ 14 h 20"/>
                <a:gd name="T6" fmla="*/ 0 w 26"/>
                <a:gd name="T7" fmla="*/ 20 h 20"/>
                <a:gd name="T8" fmla="*/ 26 w 26"/>
                <a:gd name="T9" fmla="*/ 3 h 20"/>
                <a:gd name="T10" fmla="*/ 18 w 2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0">
                  <a:moveTo>
                    <a:pt x="18" y="0"/>
                  </a:moveTo>
                  <a:cubicBezTo>
                    <a:pt x="17" y="0"/>
                    <a:pt x="15" y="0"/>
                    <a:pt x="11" y="0"/>
                  </a:cubicBezTo>
                  <a:cubicBezTo>
                    <a:pt x="11" y="4"/>
                    <a:pt x="4" y="8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19"/>
                    <a:pt x="21" y="9"/>
                    <a:pt x="26" y="3"/>
                  </a:cubicBezTo>
                  <a:cubicBezTo>
                    <a:pt x="22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0" name="Freeform 163"/>
            <p:cNvSpPr>
              <a:spLocks/>
            </p:cNvSpPr>
            <p:nvPr/>
          </p:nvSpPr>
          <p:spPr bwMode="auto">
            <a:xfrm>
              <a:off x="565" y="-202"/>
              <a:ext cx="168" cy="74"/>
            </a:xfrm>
            <a:custGeom>
              <a:avLst/>
              <a:gdLst>
                <a:gd name="T0" fmla="*/ 9 w 71"/>
                <a:gd name="T1" fmla="*/ 0 h 31"/>
                <a:gd name="T2" fmla="*/ 0 w 71"/>
                <a:gd name="T3" fmla="*/ 8 h 31"/>
                <a:gd name="T4" fmla="*/ 11 w 71"/>
                <a:gd name="T5" fmla="*/ 19 h 31"/>
                <a:gd name="T6" fmla="*/ 26 w 71"/>
                <a:gd name="T7" fmla="*/ 31 h 31"/>
                <a:gd name="T8" fmla="*/ 46 w 71"/>
                <a:gd name="T9" fmla="*/ 26 h 31"/>
                <a:gd name="T10" fmla="*/ 62 w 71"/>
                <a:gd name="T11" fmla="*/ 29 h 31"/>
                <a:gd name="T12" fmla="*/ 71 w 71"/>
                <a:gd name="T13" fmla="*/ 21 h 31"/>
                <a:gd name="T14" fmla="*/ 35 w 71"/>
                <a:gd name="T15" fmla="*/ 5 h 31"/>
                <a:gd name="T16" fmla="*/ 9 w 7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1">
                  <a:moveTo>
                    <a:pt x="9" y="0"/>
                  </a:moveTo>
                  <a:cubicBezTo>
                    <a:pt x="5" y="0"/>
                    <a:pt x="0" y="3"/>
                    <a:pt x="0" y="8"/>
                  </a:cubicBezTo>
                  <a:cubicBezTo>
                    <a:pt x="0" y="14"/>
                    <a:pt x="6" y="17"/>
                    <a:pt x="11" y="19"/>
                  </a:cubicBezTo>
                  <a:cubicBezTo>
                    <a:pt x="7" y="28"/>
                    <a:pt x="16" y="31"/>
                    <a:pt x="26" y="31"/>
                  </a:cubicBezTo>
                  <a:cubicBezTo>
                    <a:pt x="35" y="31"/>
                    <a:pt x="40" y="26"/>
                    <a:pt x="46" y="26"/>
                  </a:cubicBezTo>
                  <a:cubicBezTo>
                    <a:pt x="52" y="26"/>
                    <a:pt x="55" y="29"/>
                    <a:pt x="62" y="29"/>
                  </a:cubicBezTo>
                  <a:cubicBezTo>
                    <a:pt x="66" y="29"/>
                    <a:pt x="70" y="26"/>
                    <a:pt x="71" y="21"/>
                  </a:cubicBezTo>
                  <a:cubicBezTo>
                    <a:pt x="62" y="16"/>
                    <a:pt x="50" y="5"/>
                    <a:pt x="35" y="5"/>
                  </a:cubicBezTo>
                  <a:cubicBezTo>
                    <a:pt x="24" y="5"/>
                    <a:pt x="2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1" name="Freeform 164"/>
            <p:cNvSpPr>
              <a:spLocks/>
            </p:cNvSpPr>
            <p:nvPr/>
          </p:nvSpPr>
          <p:spPr bwMode="auto">
            <a:xfrm>
              <a:off x="579" y="508"/>
              <a:ext cx="43" cy="38"/>
            </a:xfrm>
            <a:custGeom>
              <a:avLst/>
              <a:gdLst>
                <a:gd name="T0" fmla="*/ 9 w 18"/>
                <a:gd name="T1" fmla="*/ 0 h 16"/>
                <a:gd name="T2" fmla="*/ 0 w 18"/>
                <a:gd name="T3" fmla="*/ 8 h 16"/>
                <a:gd name="T4" fmla="*/ 8 w 18"/>
                <a:gd name="T5" fmla="*/ 16 h 16"/>
                <a:gd name="T6" fmla="*/ 18 w 18"/>
                <a:gd name="T7" fmla="*/ 4 h 16"/>
                <a:gd name="T8" fmla="*/ 9 w 1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"/>
                    <a:pt x="7" y="16"/>
                    <a:pt x="8" y="16"/>
                  </a:cubicBezTo>
                  <a:cubicBezTo>
                    <a:pt x="13" y="16"/>
                    <a:pt x="15" y="9"/>
                    <a:pt x="18" y="4"/>
                  </a:cubicBezTo>
                  <a:cubicBezTo>
                    <a:pt x="15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2" name="Freeform 165"/>
            <p:cNvSpPr>
              <a:spLocks/>
            </p:cNvSpPr>
            <p:nvPr/>
          </p:nvSpPr>
          <p:spPr bwMode="auto">
            <a:xfrm>
              <a:off x="785" y="167"/>
              <a:ext cx="42" cy="24"/>
            </a:xfrm>
            <a:custGeom>
              <a:avLst/>
              <a:gdLst>
                <a:gd name="T0" fmla="*/ 7 w 18"/>
                <a:gd name="T1" fmla="*/ 0 h 10"/>
                <a:gd name="T2" fmla="*/ 0 w 18"/>
                <a:gd name="T3" fmla="*/ 5 h 10"/>
                <a:gd name="T4" fmla="*/ 7 w 18"/>
                <a:gd name="T5" fmla="*/ 10 h 10"/>
                <a:gd name="T6" fmla="*/ 11 w 18"/>
                <a:gd name="T7" fmla="*/ 10 h 10"/>
                <a:gd name="T8" fmla="*/ 18 w 18"/>
                <a:gd name="T9" fmla="*/ 9 h 10"/>
                <a:gd name="T10" fmla="*/ 7 w 1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7" y="0"/>
                  </a:moveTo>
                  <a:cubicBezTo>
                    <a:pt x="6" y="0"/>
                    <a:pt x="0" y="4"/>
                    <a:pt x="0" y="5"/>
                  </a:cubicBezTo>
                  <a:cubicBezTo>
                    <a:pt x="0" y="9"/>
                    <a:pt x="4" y="10"/>
                    <a:pt x="7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3" y="10"/>
                    <a:pt x="14" y="10"/>
                    <a:pt x="18" y="9"/>
                  </a:cubicBezTo>
                  <a:cubicBezTo>
                    <a:pt x="16" y="6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3" name="Freeform 166"/>
            <p:cNvSpPr>
              <a:spLocks/>
            </p:cNvSpPr>
            <p:nvPr/>
          </p:nvSpPr>
          <p:spPr bwMode="auto">
            <a:xfrm>
              <a:off x="608" y="94"/>
              <a:ext cx="45" cy="31"/>
            </a:xfrm>
            <a:custGeom>
              <a:avLst/>
              <a:gdLst>
                <a:gd name="T0" fmla="*/ 19 w 19"/>
                <a:gd name="T1" fmla="*/ 0 h 13"/>
                <a:gd name="T2" fmla="*/ 7 w 19"/>
                <a:gd name="T3" fmla="*/ 13 h 13"/>
                <a:gd name="T4" fmla="*/ 19 w 1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cubicBezTo>
                    <a:pt x="13" y="0"/>
                    <a:pt x="0" y="13"/>
                    <a:pt x="7" y="13"/>
                  </a:cubicBezTo>
                  <a:cubicBezTo>
                    <a:pt x="13" y="13"/>
                    <a:pt x="17" y="7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4" name="Freeform 167"/>
            <p:cNvSpPr>
              <a:spLocks/>
            </p:cNvSpPr>
            <p:nvPr/>
          </p:nvSpPr>
          <p:spPr bwMode="auto">
            <a:xfrm>
              <a:off x="234" y="-204"/>
              <a:ext cx="1026" cy="740"/>
            </a:xfrm>
            <a:custGeom>
              <a:avLst/>
              <a:gdLst>
                <a:gd name="T0" fmla="*/ 14 w 434"/>
                <a:gd name="T1" fmla="*/ 20 h 313"/>
                <a:gd name="T2" fmla="*/ 0 w 434"/>
                <a:gd name="T3" fmla="*/ 58 h 313"/>
                <a:gd name="T4" fmla="*/ 37 w 434"/>
                <a:gd name="T5" fmla="*/ 78 h 313"/>
                <a:gd name="T6" fmla="*/ 19 w 434"/>
                <a:gd name="T7" fmla="*/ 82 h 313"/>
                <a:gd name="T8" fmla="*/ 25 w 434"/>
                <a:gd name="T9" fmla="*/ 99 h 313"/>
                <a:gd name="T10" fmla="*/ 66 w 434"/>
                <a:gd name="T11" fmla="*/ 110 h 313"/>
                <a:gd name="T12" fmla="*/ 146 w 434"/>
                <a:gd name="T13" fmla="*/ 110 h 313"/>
                <a:gd name="T14" fmla="*/ 175 w 434"/>
                <a:gd name="T15" fmla="*/ 102 h 313"/>
                <a:gd name="T16" fmla="*/ 202 w 434"/>
                <a:gd name="T17" fmla="*/ 138 h 313"/>
                <a:gd name="T18" fmla="*/ 223 w 434"/>
                <a:gd name="T19" fmla="*/ 138 h 313"/>
                <a:gd name="T20" fmla="*/ 252 w 434"/>
                <a:gd name="T21" fmla="*/ 201 h 313"/>
                <a:gd name="T22" fmla="*/ 248 w 434"/>
                <a:gd name="T23" fmla="*/ 220 h 313"/>
                <a:gd name="T24" fmla="*/ 202 w 434"/>
                <a:gd name="T25" fmla="*/ 227 h 313"/>
                <a:gd name="T26" fmla="*/ 203 w 434"/>
                <a:gd name="T27" fmla="*/ 256 h 313"/>
                <a:gd name="T28" fmla="*/ 228 w 434"/>
                <a:gd name="T29" fmla="*/ 252 h 313"/>
                <a:gd name="T30" fmla="*/ 280 w 434"/>
                <a:gd name="T31" fmla="*/ 271 h 313"/>
                <a:gd name="T32" fmla="*/ 354 w 434"/>
                <a:gd name="T33" fmla="*/ 306 h 313"/>
                <a:gd name="T34" fmla="*/ 364 w 434"/>
                <a:gd name="T35" fmla="*/ 306 h 313"/>
                <a:gd name="T36" fmla="*/ 334 w 434"/>
                <a:gd name="T37" fmla="*/ 270 h 313"/>
                <a:gd name="T38" fmla="*/ 391 w 434"/>
                <a:gd name="T39" fmla="*/ 270 h 313"/>
                <a:gd name="T40" fmla="*/ 381 w 434"/>
                <a:gd name="T41" fmla="*/ 247 h 313"/>
                <a:gd name="T42" fmla="*/ 368 w 434"/>
                <a:gd name="T43" fmla="*/ 242 h 313"/>
                <a:gd name="T44" fmla="*/ 365 w 434"/>
                <a:gd name="T45" fmla="*/ 242 h 313"/>
                <a:gd name="T46" fmla="*/ 346 w 434"/>
                <a:gd name="T47" fmla="*/ 220 h 313"/>
                <a:gd name="T48" fmla="*/ 339 w 434"/>
                <a:gd name="T49" fmla="*/ 213 h 313"/>
                <a:gd name="T50" fmla="*/ 347 w 434"/>
                <a:gd name="T51" fmla="*/ 213 h 313"/>
                <a:gd name="T52" fmla="*/ 342 w 434"/>
                <a:gd name="T53" fmla="*/ 207 h 313"/>
                <a:gd name="T54" fmla="*/ 347 w 434"/>
                <a:gd name="T55" fmla="*/ 199 h 313"/>
                <a:gd name="T56" fmla="*/ 407 w 434"/>
                <a:gd name="T57" fmla="*/ 220 h 313"/>
                <a:gd name="T58" fmla="*/ 418 w 434"/>
                <a:gd name="T59" fmla="*/ 207 h 313"/>
                <a:gd name="T60" fmla="*/ 420 w 434"/>
                <a:gd name="T61" fmla="*/ 186 h 313"/>
                <a:gd name="T62" fmla="*/ 405 w 434"/>
                <a:gd name="T63" fmla="*/ 178 h 313"/>
                <a:gd name="T64" fmla="*/ 380 w 434"/>
                <a:gd name="T65" fmla="*/ 162 h 313"/>
                <a:gd name="T66" fmla="*/ 339 w 434"/>
                <a:gd name="T67" fmla="*/ 140 h 313"/>
                <a:gd name="T68" fmla="*/ 348 w 434"/>
                <a:gd name="T69" fmla="*/ 123 h 313"/>
                <a:gd name="T70" fmla="*/ 351 w 434"/>
                <a:gd name="T71" fmla="*/ 114 h 313"/>
                <a:gd name="T72" fmla="*/ 327 w 434"/>
                <a:gd name="T73" fmla="*/ 102 h 313"/>
                <a:gd name="T74" fmla="*/ 290 w 434"/>
                <a:gd name="T75" fmla="*/ 78 h 313"/>
                <a:gd name="T76" fmla="*/ 260 w 434"/>
                <a:gd name="T77" fmla="*/ 67 h 313"/>
                <a:gd name="T78" fmla="*/ 187 w 434"/>
                <a:gd name="T79" fmla="*/ 33 h 313"/>
                <a:gd name="T80" fmla="*/ 154 w 434"/>
                <a:gd name="T81" fmla="*/ 41 h 313"/>
                <a:gd name="T82" fmla="*/ 144 w 434"/>
                <a:gd name="T83" fmla="*/ 36 h 313"/>
                <a:gd name="T84" fmla="*/ 66 w 434"/>
                <a:gd name="T85" fmla="*/ 32 h 313"/>
                <a:gd name="T86" fmla="*/ 61 w 434"/>
                <a:gd name="T87" fmla="*/ 57 h 313"/>
                <a:gd name="T88" fmla="*/ 55 w 434"/>
                <a:gd name="T89" fmla="*/ 38 h 313"/>
                <a:gd name="T90" fmla="*/ 74 w 434"/>
                <a:gd name="T91" fmla="*/ 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4" h="313">
                  <a:moveTo>
                    <a:pt x="57" y="0"/>
                  </a:moveTo>
                  <a:cubicBezTo>
                    <a:pt x="39" y="0"/>
                    <a:pt x="25" y="9"/>
                    <a:pt x="14" y="20"/>
                  </a:cubicBezTo>
                  <a:cubicBezTo>
                    <a:pt x="12" y="22"/>
                    <a:pt x="15" y="31"/>
                    <a:pt x="11" y="35"/>
                  </a:cubicBezTo>
                  <a:cubicBezTo>
                    <a:pt x="3" y="40"/>
                    <a:pt x="0" y="44"/>
                    <a:pt x="0" y="58"/>
                  </a:cubicBezTo>
                  <a:cubicBezTo>
                    <a:pt x="0" y="63"/>
                    <a:pt x="8" y="73"/>
                    <a:pt x="8" y="73"/>
                  </a:cubicBezTo>
                  <a:cubicBezTo>
                    <a:pt x="8" y="73"/>
                    <a:pt x="32" y="75"/>
                    <a:pt x="37" y="78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1" y="84"/>
                    <a:pt x="25" y="82"/>
                    <a:pt x="19" y="82"/>
                  </a:cubicBezTo>
                  <a:cubicBezTo>
                    <a:pt x="17" y="82"/>
                    <a:pt x="15" y="82"/>
                    <a:pt x="13" y="83"/>
                  </a:cubicBezTo>
                  <a:cubicBezTo>
                    <a:pt x="14" y="91"/>
                    <a:pt x="22" y="92"/>
                    <a:pt x="25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3" y="103"/>
                    <a:pt x="62" y="110"/>
                    <a:pt x="66" y="110"/>
                  </a:cubicBezTo>
                  <a:cubicBezTo>
                    <a:pt x="82" y="110"/>
                    <a:pt x="105" y="109"/>
                    <a:pt x="123" y="109"/>
                  </a:cubicBezTo>
                  <a:cubicBezTo>
                    <a:pt x="133" y="109"/>
                    <a:pt x="141" y="109"/>
                    <a:pt x="146" y="110"/>
                  </a:cubicBezTo>
                  <a:cubicBezTo>
                    <a:pt x="146" y="113"/>
                    <a:pt x="144" y="122"/>
                    <a:pt x="151" y="122"/>
                  </a:cubicBezTo>
                  <a:cubicBezTo>
                    <a:pt x="160" y="122"/>
                    <a:pt x="168" y="102"/>
                    <a:pt x="175" y="102"/>
                  </a:cubicBezTo>
                  <a:cubicBezTo>
                    <a:pt x="181" y="102"/>
                    <a:pt x="210" y="126"/>
                    <a:pt x="214" y="131"/>
                  </a:cubicBezTo>
                  <a:cubicBezTo>
                    <a:pt x="211" y="131"/>
                    <a:pt x="202" y="132"/>
                    <a:pt x="202" y="138"/>
                  </a:cubicBezTo>
                  <a:cubicBezTo>
                    <a:pt x="202" y="139"/>
                    <a:pt x="204" y="144"/>
                    <a:pt x="206" y="144"/>
                  </a:cubicBezTo>
                  <a:cubicBezTo>
                    <a:pt x="213" y="144"/>
                    <a:pt x="216" y="138"/>
                    <a:pt x="223" y="138"/>
                  </a:cubicBezTo>
                  <a:cubicBezTo>
                    <a:pt x="234" y="138"/>
                    <a:pt x="268" y="163"/>
                    <a:pt x="268" y="177"/>
                  </a:cubicBezTo>
                  <a:cubicBezTo>
                    <a:pt x="268" y="185"/>
                    <a:pt x="257" y="196"/>
                    <a:pt x="252" y="201"/>
                  </a:cubicBezTo>
                  <a:cubicBezTo>
                    <a:pt x="248" y="205"/>
                    <a:pt x="239" y="200"/>
                    <a:pt x="239" y="209"/>
                  </a:cubicBezTo>
                  <a:cubicBezTo>
                    <a:pt x="239" y="213"/>
                    <a:pt x="246" y="218"/>
                    <a:pt x="248" y="220"/>
                  </a:cubicBezTo>
                  <a:cubicBezTo>
                    <a:pt x="242" y="224"/>
                    <a:pt x="229" y="227"/>
                    <a:pt x="224" y="227"/>
                  </a:cubicBezTo>
                  <a:cubicBezTo>
                    <a:pt x="220" y="227"/>
                    <a:pt x="211" y="227"/>
                    <a:pt x="202" y="227"/>
                  </a:cubicBezTo>
                  <a:cubicBezTo>
                    <a:pt x="194" y="227"/>
                    <a:pt x="181" y="236"/>
                    <a:pt x="181" y="242"/>
                  </a:cubicBezTo>
                  <a:cubicBezTo>
                    <a:pt x="181" y="249"/>
                    <a:pt x="198" y="256"/>
                    <a:pt x="203" y="256"/>
                  </a:cubicBezTo>
                  <a:cubicBezTo>
                    <a:pt x="210" y="256"/>
                    <a:pt x="213" y="248"/>
                    <a:pt x="219" y="248"/>
                  </a:cubicBezTo>
                  <a:cubicBezTo>
                    <a:pt x="224" y="248"/>
                    <a:pt x="223" y="252"/>
                    <a:pt x="228" y="252"/>
                  </a:cubicBezTo>
                  <a:cubicBezTo>
                    <a:pt x="233" y="252"/>
                    <a:pt x="236" y="248"/>
                    <a:pt x="239" y="244"/>
                  </a:cubicBezTo>
                  <a:cubicBezTo>
                    <a:pt x="254" y="253"/>
                    <a:pt x="262" y="263"/>
                    <a:pt x="280" y="271"/>
                  </a:cubicBezTo>
                  <a:cubicBezTo>
                    <a:pt x="271" y="288"/>
                    <a:pt x="303" y="287"/>
                    <a:pt x="315" y="294"/>
                  </a:cubicBezTo>
                  <a:cubicBezTo>
                    <a:pt x="328" y="302"/>
                    <a:pt x="338" y="299"/>
                    <a:pt x="354" y="306"/>
                  </a:cubicBezTo>
                  <a:cubicBezTo>
                    <a:pt x="355" y="307"/>
                    <a:pt x="356" y="313"/>
                    <a:pt x="359" y="313"/>
                  </a:cubicBezTo>
                  <a:cubicBezTo>
                    <a:pt x="361" y="313"/>
                    <a:pt x="364" y="310"/>
                    <a:pt x="364" y="306"/>
                  </a:cubicBezTo>
                  <a:cubicBezTo>
                    <a:pt x="364" y="292"/>
                    <a:pt x="335" y="281"/>
                    <a:pt x="326" y="270"/>
                  </a:cubicBezTo>
                  <a:cubicBezTo>
                    <a:pt x="334" y="270"/>
                    <a:pt x="334" y="270"/>
                    <a:pt x="334" y="270"/>
                  </a:cubicBezTo>
                  <a:cubicBezTo>
                    <a:pt x="340" y="277"/>
                    <a:pt x="373" y="290"/>
                    <a:pt x="383" y="291"/>
                  </a:cubicBezTo>
                  <a:cubicBezTo>
                    <a:pt x="385" y="285"/>
                    <a:pt x="391" y="275"/>
                    <a:pt x="391" y="270"/>
                  </a:cubicBezTo>
                  <a:cubicBezTo>
                    <a:pt x="391" y="264"/>
                    <a:pt x="381" y="261"/>
                    <a:pt x="381" y="257"/>
                  </a:cubicBezTo>
                  <a:cubicBezTo>
                    <a:pt x="381" y="255"/>
                    <a:pt x="381" y="255"/>
                    <a:pt x="381" y="247"/>
                  </a:cubicBezTo>
                  <a:cubicBezTo>
                    <a:pt x="378" y="247"/>
                    <a:pt x="378" y="247"/>
                    <a:pt x="372" y="247"/>
                  </a:cubicBezTo>
                  <a:cubicBezTo>
                    <a:pt x="372" y="242"/>
                    <a:pt x="371" y="242"/>
                    <a:pt x="368" y="242"/>
                  </a:cubicBezTo>
                  <a:cubicBezTo>
                    <a:pt x="368" y="242"/>
                    <a:pt x="367" y="242"/>
                    <a:pt x="367" y="242"/>
                  </a:cubicBezTo>
                  <a:cubicBezTo>
                    <a:pt x="366" y="242"/>
                    <a:pt x="365" y="242"/>
                    <a:pt x="365" y="242"/>
                  </a:cubicBezTo>
                  <a:cubicBezTo>
                    <a:pt x="363" y="242"/>
                    <a:pt x="360" y="242"/>
                    <a:pt x="357" y="241"/>
                  </a:cubicBezTo>
                  <a:cubicBezTo>
                    <a:pt x="353" y="239"/>
                    <a:pt x="347" y="227"/>
                    <a:pt x="346" y="220"/>
                  </a:cubicBezTo>
                  <a:cubicBezTo>
                    <a:pt x="339" y="220"/>
                    <a:pt x="339" y="220"/>
                    <a:pt x="339" y="220"/>
                  </a:cubicBezTo>
                  <a:cubicBezTo>
                    <a:pt x="339" y="213"/>
                    <a:pt x="339" y="213"/>
                    <a:pt x="339" y="213"/>
                  </a:cubicBezTo>
                  <a:cubicBezTo>
                    <a:pt x="340" y="213"/>
                    <a:pt x="341" y="214"/>
                    <a:pt x="342" y="214"/>
                  </a:cubicBezTo>
                  <a:cubicBezTo>
                    <a:pt x="344" y="214"/>
                    <a:pt x="345" y="213"/>
                    <a:pt x="347" y="213"/>
                  </a:cubicBezTo>
                  <a:cubicBezTo>
                    <a:pt x="347" y="206"/>
                    <a:pt x="347" y="206"/>
                    <a:pt x="347" y="206"/>
                  </a:cubicBezTo>
                  <a:cubicBezTo>
                    <a:pt x="345" y="207"/>
                    <a:pt x="343" y="207"/>
                    <a:pt x="342" y="207"/>
                  </a:cubicBezTo>
                  <a:cubicBezTo>
                    <a:pt x="340" y="207"/>
                    <a:pt x="339" y="207"/>
                    <a:pt x="336" y="205"/>
                  </a:cubicBezTo>
                  <a:cubicBezTo>
                    <a:pt x="337" y="205"/>
                    <a:pt x="344" y="199"/>
                    <a:pt x="347" y="199"/>
                  </a:cubicBezTo>
                  <a:cubicBezTo>
                    <a:pt x="372" y="199"/>
                    <a:pt x="373" y="235"/>
                    <a:pt x="400" y="235"/>
                  </a:cubicBezTo>
                  <a:cubicBezTo>
                    <a:pt x="406" y="235"/>
                    <a:pt x="407" y="226"/>
                    <a:pt x="407" y="220"/>
                  </a:cubicBezTo>
                  <a:cubicBezTo>
                    <a:pt x="417" y="220"/>
                    <a:pt x="418" y="216"/>
                    <a:pt x="418" y="214"/>
                  </a:cubicBezTo>
                  <a:cubicBezTo>
                    <a:pt x="418" y="211"/>
                    <a:pt x="419" y="213"/>
                    <a:pt x="418" y="207"/>
                  </a:cubicBezTo>
                  <a:cubicBezTo>
                    <a:pt x="425" y="207"/>
                    <a:pt x="434" y="205"/>
                    <a:pt x="434" y="198"/>
                  </a:cubicBezTo>
                  <a:cubicBezTo>
                    <a:pt x="434" y="190"/>
                    <a:pt x="430" y="186"/>
                    <a:pt x="420" y="186"/>
                  </a:cubicBezTo>
                  <a:cubicBezTo>
                    <a:pt x="417" y="186"/>
                    <a:pt x="413" y="186"/>
                    <a:pt x="410" y="184"/>
                  </a:cubicBezTo>
                  <a:cubicBezTo>
                    <a:pt x="409" y="179"/>
                    <a:pt x="407" y="178"/>
                    <a:pt x="405" y="178"/>
                  </a:cubicBezTo>
                  <a:cubicBezTo>
                    <a:pt x="402" y="178"/>
                    <a:pt x="399" y="181"/>
                    <a:pt x="392" y="181"/>
                  </a:cubicBezTo>
                  <a:cubicBezTo>
                    <a:pt x="384" y="181"/>
                    <a:pt x="381" y="172"/>
                    <a:pt x="380" y="162"/>
                  </a:cubicBezTo>
                  <a:cubicBezTo>
                    <a:pt x="369" y="161"/>
                    <a:pt x="355" y="156"/>
                    <a:pt x="354" y="144"/>
                  </a:cubicBezTo>
                  <a:cubicBezTo>
                    <a:pt x="347" y="144"/>
                    <a:pt x="344" y="142"/>
                    <a:pt x="339" y="140"/>
                  </a:cubicBezTo>
                  <a:cubicBezTo>
                    <a:pt x="344" y="132"/>
                    <a:pt x="348" y="132"/>
                    <a:pt x="356" y="128"/>
                  </a:cubicBezTo>
                  <a:cubicBezTo>
                    <a:pt x="355" y="124"/>
                    <a:pt x="351" y="123"/>
                    <a:pt x="348" y="123"/>
                  </a:cubicBezTo>
                  <a:cubicBezTo>
                    <a:pt x="344" y="123"/>
                    <a:pt x="342" y="123"/>
                    <a:pt x="333" y="122"/>
                  </a:cubicBezTo>
                  <a:cubicBezTo>
                    <a:pt x="337" y="115"/>
                    <a:pt x="344" y="116"/>
                    <a:pt x="351" y="114"/>
                  </a:cubicBezTo>
                  <a:cubicBezTo>
                    <a:pt x="348" y="107"/>
                    <a:pt x="344" y="102"/>
                    <a:pt x="336" y="102"/>
                  </a:cubicBezTo>
                  <a:cubicBezTo>
                    <a:pt x="336" y="102"/>
                    <a:pt x="331" y="102"/>
                    <a:pt x="327" y="102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13" y="91"/>
                    <a:pt x="305" y="83"/>
                    <a:pt x="290" y="78"/>
                  </a:cubicBezTo>
                  <a:cubicBezTo>
                    <a:pt x="292" y="69"/>
                    <a:pt x="279" y="67"/>
                    <a:pt x="273" y="67"/>
                  </a:cubicBezTo>
                  <a:cubicBezTo>
                    <a:pt x="269" y="67"/>
                    <a:pt x="268" y="67"/>
                    <a:pt x="260" y="67"/>
                  </a:cubicBezTo>
                  <a:cubicBezTo>
                    <a:pt x="242" y="67"/>
                    <a:pt x="239" y="49"/>
                    <a:pt x="227" y="41"/>
                  </a:cubicBezTo>
                  <a:cubicBezTo>
                    <a:pt x="220" y="36"/>
                    <a:pt x="198" y="33"/>
                    <a:pt x="187" y="33"/>
                  </a:cubicBezTo>
                  <a:cubicBezTo>
                    <a:pt x="178" y="33"/>
                    <a:pt x="175" y="46"/>
                    <a:pt x="166" y="46"/>
                  </a:cubicBezTo>
                  <a:cubicBezTo>
                    <a:pt x="162" y="46"/>
                    <a:pt x="160" y="41"/>
                    <a:pt x="154" y="41"/>
                  </a:cubicBezTo>
                  <a:cubicBezTo>
                    <a:pt x="149" y="41"/>
                    <a:pt x="147" y="46"/>
                    <a:pt x="144" y="46"/>
                  </a:cubicBezTo>
                  <a:cubicBezTo>
                    <a:pt x="141" y="46"/>
                    <a:pt x="144" y="38"/>
                    <a:pt x="144" y="36"/>
                  </a:cubicBezTo>
                  <a:cubicBezTo>
                    <a:pt x="144" y="24"/>
                    <a:pt x="136" y="6"/>
                    <a:pt x="123" y="6"/>
                  </a:cubicBezTo>
                  <a:cubicBezTo>
                    <a:pt x="101" y="6"/>
                    <a:pt x="66" y="12"/>
                    <a:pt x="66" y="32"/>
                  </a:cubicBezTo>
                  <a:cubicBezTo>
                    <a:pt x="66" y="37"/>
                    <a:pt x="71" y="41"/>
                    <a:pt x="71" y="46"/>
                  </a:cubicBezTo>
                  <a:cubicBezTo>
                    <a:pt x="71" y="50"/>
                    <a:pt x="64" y="57"/>
                    <a:pt x="61" y="57"/>
                  </a:cubicBezTo>
                  <a:cubicBezTo>
                    <a:pt x="54" y="57"/>
                    <a:pt x="55" y="52"/>
                    <a:pt x="55" y="48"/>
                  </a:cubicBezTo>
                  <a:cubicBezTo>
                    <a:pt x="55" y="48"/>
                    <a:pt x="54" y="42"/>
                    <a:pt x="55" y="38"/>
                  </a:cubicBezTo>
                  <a:cubicBezTo>
                    <a:pt x="53" y="38"/>
                    <a:pt x="51" y="36"/>
                    <a:pt x="51" y="33"/>
                  </a:cubicBezTo>
                  <a:cubicBezTo>
                    <a:pt x="51" y="18"/>
                    <a:pt x="69" y="17"/>
                    <a:pt x="74" y="6"/>
                  </a:cubicBezTo>
                  <a:cubicBezTo>
                    <a:pt x="73" y="6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5" name="Freeform 168"/>
            <p:cNvSpPr>
              <a:spLocks/>
            </p:cNvSpPr>
            <p:nvPr/>
          </p:nvSpPr>
          <p:spPr bwMode="auto">
            <a:xfrm>
              <a:off x="655" y="442"/>
              <a:ext cx="28" cy="16"/>
            </a:xfrm>
            <a:custGeom>
              <a:avLst/>
              <a:gdLst>
                <a:gd name="T0" fmla="*/ 5 w 12"/>
                <a:gd name="T1" fmla="*/ 0 h 7"/>
                <a:gd name="T2" fmla="*/ 0 w 12"/>
                <a:gd name="T3" fmla="*/ 4 h 7"/>
                <a:gd name="T4" fmla="*/ 6 w 12"/>
                <a:gd name="T5" fmla="*/ 7 h 7"/>
                <a:gd name="T6" fmla="*/ 12 w 12"/>
                <a:gd name="T7" fmla="*/ 4 h 7"/>
                <a:gd name="T8" fmla="*/ 5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5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8" y="7"/>
                    <a:pt x="9" y="6"/>
                    <a:pt x="12" y="4"/>
                  </a:cubicBezTo>
                  <a:cubicBezTo>
                    <a:pt x="8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6" name="Freeform 169"/>
            <p:cNvSpPr>
              <a:spLocks/>
            </p:cNvSpPr>
            <p:nvPr/>
          </p:nvSpPr>
          <p:spPr bwMode="auto">
            <a:xfrm>
              <a:off x="445" y="298"/>
              <a:ext cx="26" cy="21"/>
            </a:xfrm>
            <a:custGeom>
              <a:avLst/>
              <a:gdLst>
                <a:gd name="T0" fmla="*/ 4 w 11"/>
                <a:gd name="T1" fmla="*/ 0 h 9"/>
                <a:gd name="T2" fmla="*/ 1 w 11"/>
                <a:gd name="T3" fmla="*/ 1 h 9"/>
                <a:gd name="T4" fmla="*/ 11 w 11"/>
                <a:gd name="T5" fmla="*/ 9 h 9"/>
                <a:gd name="T6" fmla="*/ 4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4"/>
                    <a:pt x="4" y="8"/>
                    <a:pt x="11" y="9"/>
                  </a:cubicBezTo>
                  <a:cubicBezTo>
                    <a:pt x="8" y="5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7" name="Freeform 170"/>
            <p:cNvSpPr>
              <a:spLocks/>
            </p:cNvSpPr>
            <p:nvPr/>
          </p:nvSpPr>
          <p:spPr bwMode="auto">
            <a:xfrm>
              <a:off x="173" y="-947"/>
              <a:ext cx="1094" cy="575"/>
            </a:xfrm>
            <a:custGeom>
              <a:avLst/>
              <a:gdLst>
                <a:gd name="T0" fmla="*/ 261 w 463"/>
                <a:gd name="T1" fmla="*/ 9 h 243"/>
                <a:gd name="T2" fmla="*/ 235 w 463"/>
                <a:gd name="T3" fmla="*/ 7 h 243"/>
                <a:gd name="T4" fmla="*/ 162 w 463"/>
                <a:gd name="T5" fmla="*/ 13 h 243"/>
                <a:gd name="T6" fmla="*/ 151 w 463"/>
                <a:gd name="T7" fmla="*/ 14 h 243"/>
                <a:gd name="T8" fmla="*/ 89 w 463"/>
                <a:gd name="T9" fmla="*/ 27 h 243"/>
                <a:gd name="T10" fmla="*/ 64 w 463"/>
                <a:gd name="T11" fmla="*/ 42 h 243"/>
                <a:gd name="T12" fmla="*/ 0 w 463"/>
                <a:gd name="T13" fmla="*/ 62 h 243"/>
                <a:gd name="T14" fmla="*/ 19 w 463"/>
                <a:gd name="T15" fmla="*/ 58 h 243"/>
                <a:gd name="T16" fmla="*/ 20 w 463"/>
                <a:gd name="T17" fmla="*/ 67 h 243"/>
                <a:gd name="T18" fmla="*/ 51 w 463"/>
                <a:gd name="T19" fmla="*/ 62 h 243"/>
                <a:gd name="T20" fmla="*/ 29 w 463"/>
                <a:gd name="T21" fmla="*/ 79 h 243"/>
                <a:gd name="T22" fmla="*/ 54 w 463"/>
                <a:gd name="T23" fmla="*/ 79 h 243"/>
                <a:gd name="T24" fmla="*/ 68 w 463"/>
                <a:gd name="T25" fmla="*/ 96 h 243"/>
                <a:gd name="T26" fmla="*/ 87 w 463"/>
                <a:gd name="T27" fmla="*/ 91 h 243"/>
                <a:gd name="T28" fmla="*/ 118 w 463"/>
                <a:gd name="T29" fmla="*/ 96 h 243"/>
                <a:gd name="T30" fmla="*/ 177 w 463"/>
                <a:gd name="T31" fmla="*/ 88 h 243"/>
                <a:gd name="T32" fmla="*/ 159 w 463"/>
                <a:gd name="T33" fmla="*/ 103 h 243"/>
                <a:gd name="T34" fmla="*/ 129 w 463"/>
                <a:gd name="T35" fmla="*/ 108 h 243"/>
                <a:gd name="T36" fmla="*/ 146 w 463"/>
                <a:gd name="T37" fmla="*/ 125 h 243"/>
                <a:gd name="T38" fmla="*/ 102 w 463"/>
                <a:gd name="T39" fmla="*/ 105 h 243"/>
                <a:gd name="T40" fmla="*/ 83 w 463"/>
                <a:gd name="T41" fmla="*/ 105 h 243"/>
                <a:gd name="T42" fmla="*/ 88 w 463"/>
                <a:gd name="T43" fmla="*/ 112 h 243"/>
                <a:gd name="T44" fmla="*/ 75 w 463"/>
                <a:gd name="T45" fmla="*/ 116 h 243"/>
                <a:gd name="T46" fmla="*/ 81 w 463"/>
                <a:gd name="T47" fmla="*/ 157 h 243"/>
                <a:gd name="T48" fmla="*/ 66 w 463"/>
                <a:gd name="T49" fmla="*/ 181 h 243"/>
                <a:gd name="T50" fmla="*/ 79 w 463"/>
                <a:gd name="T51" fmla="*/ 177 h 243"/>
                <a:gd name="T52" fmla="*/ 111 w 463"/>
                <a:gd name="T53" fmla="*/ 203 h 243"/>
                <a:gd name="T54" fmla="*/ 68 w 463"/>
                <a:gd name="T55" fmla="*/ 189 h 243"/>
                <a:gd name="T56" fmla="*/ 55 w 463"/>
                <a:gd name="T57" fmla="*/ 194 h 243"/>
                <a:gd name="T58" fmla="*/ 34 w 463"/>
                <a:gd name="T59" fmla="*/ 231 h 243"/>
                <a:gd name="T60" fmla="*/ 46 w 463"/>
                <a:gd name="T61" fmla="*/ 230 h 243"/>
                <a:gd name="T62" fmla="*/ 112 w 463"/>
                <a:gd name="T63" fmla="*/ 235 h 243"/>
                <a:gd name="T64" fmla="*/ 169 w 463"/>
                <a:gd name="T65" fmla="*/ 243 h 243"/>
                <a:gd name="T66" fmla="*/ 204 w 463"/>
                <a:gd name="T67" fmla="*/ 220 h 243"/>
                <a:gd name="T68" fmla="*/ 190 w 463"/>
                <a:gd name="T69" fmla="*/ 220 h 243"/>
                <a:gd name="T70" fmla="*/ 208 w 463"/>
                <a:gd name="T71" fmla="*/ 188 h 243"/>
                <a:gd name="T72" fmla="*/ 258 w 463"/>
                <a:gd name="T73" fmla="*/ 163 h 243"/>
                <a:gd name="T74" fmla="*/ 251 w 463"/>
                <a:gd name="T75" fmla="*/ 151 h 243"/>
                <a:gd name="T76" fmla="*/ 244 w 463"/>
                <a:gd name="T77" fmla="*/ 141 h 243"/>
                <a:gd name="T78" fmla="*/ 282 w 463"/>
                <a:gd name="T79" fmla="*/ 129 h 243"/>
                <a:gd name="T80" fmla="*/ 296 w 463"/>
                <a:gd name="T81" fmla="*/ 130 h 243"/>
                <a:gd name="T82" fmla="*/ 353 w 463"/>
                <a:gd name="T83" fmla="*/ 88 h 243"/>
                <a:gd name="T84" fmla="*/ 411 w 463"/>
                <a:gd name="T85" fmla="*/ 62 h 243"/>
                <a:gd name="T86" fmla="*/ 387 w 463"/>
                <a:gd name="T87" fmla="*/ 64 h 243"/>
                <a:gd name="T88" fmla="*/ 449 w 463"/>
                <a:gd name="T89" fmla="*/ 41 h 243"/>
                <a:gd name="T90" fmla="*/ 428 w 463"/>
                <a:gd name="T91" fmla="*/ 20 h 243"/>
                <a:gd name="T92" fmla="*/ 410 w 463"/>
                <a:gd name="T93" fmla="*/ 7 h 243"/>
                <a:gd name="T94" fmla="*/ 377 w 463"/>
                <a:gd name="T95" fmla="*/ 13 h 243"/>
                <a:gd name="T96" fmla="*/ 309 w 463"/>
                <a:gd name="T97" fmla="*/ 4 h 243"/>
                <a:gd name="T98" fmla="*/ 278 w 463"/>
                <a:gd name="T9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3" h="243">
                  <a:moveTo>
                    <a:pt x="278" y="0"/>
                  </a:moveTo>
                  <a:cubicBezTo>
                    <a:pt x="270" y="0"/>
                    <a:pt x="268" y="9"/>
                    <a:pt x="261" y="9"/>
                  </a:cubicBezTo>
                  <a:cubicBezTo>
                    <a:pt x="253" y="9"/>
                    <a:pt x="250" y="3"/>
                    <a:pt x="241" y="3"/>
                  </a:cubicBezTo>
                  <a:cubicBezTo>
                    <a:pt x="238" y="3"/>
                    <a:pt x="236" y="4"/>
                    <a:pt x="235" y="7"/>
                  </a:cubicBezTo>
                  <a:cubicBezTo>
                    <a:pt x="207" y="7"/>
                    <a:pt x="201" y="7"/>
                    <a:pt x="174" y="7"/>
                  </a:cubicBezTo>
                  <a:cubicBezTo>
                    <a:pt x="169" y="7"/>
                    <a:pt x="164" y="8"/>
                    <a:pt x="162" y="13"/>
                  </a:cubicBezTo>
                  <a:cubicBezTo>
                    <a:pt x="159" y="16"/>
                    <a:pt x="158" y="16"/>
                    <a:pt x="158" y="16"/>
                  </a:cubicBezTo>
                  <a:cubicBezTo>
                    <a:pt x="157" y="16"/>
                    <a:pt x="157" y="14"/>
                    <a:pt x="151" y="14"/>
                  </a:cubicBezTo>
                  <a:cubicBezTo>
                    <a:pt x="136" y="14"/>
                    <a:pt x="130" y="26"/>
                    <a:pt x="125" y="38"/>
                  </a:cubicBezTo>
                  <a:cubicBezTo>
                    <a:pt x="120" y="37"/>
                    <a:pt x="99" y="27"/>
                    <a:pt x="89" y="27"/>
                  </a:cubicBezTo>
                  <a:cubicBezTo>
                    <a:pt x="78" y="27"/>
                    <a:pt x="85" y="38"/>
                    <a:pt x="68" y="38"/>
                  </a:cubicBezTo>
                  <a:cubicBezTo>
                    <a:pt x="68" y="40"/>
                    <a:pt x="66" y="42"/>
                    <a:pt x="64" y="42"/>
                  </a:cubicBezTo>
                  <a:cubicBezTo>
                    <a:pt x="63" y="42"/>
                    <a:pt x="59" y="42"/>
                    <a:pt x="52" y="42"/>
                  </a:cubicBezTo>
                  <a:cubicBezTo>
                    <a:pt x="37" y="42"/>
                    <a:pt x="3" y="49"/>
                    <a:pt x="0" y="62"/>
                  </a:cubicBezTo>
                  <a:cubicBezTo>
                    <a:pt x="3" y="62"/>
                    <a:pt x="9" y="62"/>
                    <a:pt x="11" y="62"/>
                  </a:cubicBezTo>
                  <a:cubicBezTo>
                    <a:pt x="13" y="61"/>
                    <a:pt x="16" y="59"/>
                    <a:pt x="1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29" y="60"/>
                    <a:pt x="26" y="62"/>
                    <a:pt x="20" y="67"/>
                  </a:cubicBezTo>
                  <a:cubicBezTo>
                    <a:pt x="21" y="68"/>
                    <a:pt x="27" y="71"/>
                    <a:pt x="30" y="71"/>
                  </a:cubicBezTo>
                  <a:cubicBezTo>
                    <a:pt x="40" y="71"/>
                    <a:pt x="40" y="62"/>
                    <a:pt x="51" y="62"/>
                  </a:cubicBezTo>
                  <a:cubicBezTo>
                    <a:pt x="55" y="62"/>
                    <a:pt x="57" y="62"/>
                    <a:pt x="61" y="63"/>
                  </a:cubicBezTo>
                  <a:cubicBezTo>
                    <a:pt x="48" y="67"/>
                    <a:pt x="35" y="66"/>
                    <a:pt x="29" y="79"/>
                  </a:cubicBezTo>
                  <a:cubicBezTo>
                    <a:pt x="30" y="79"/>
                    <a:pt x="32" y="79"/>
                    <a:pt x="35" y="79"/>
                  </a:cubicBezTo>
                  <a:cubicBezTo>
                    <a:pt x="40" y="79"/>
                    <a:pt x="47" y="79"/>
                    <a:pt x="54" y="79"/>
                  </a:cubicBezTo>
                  <a:cubicBezTo>
                    <a:pt x="47" y="80"/>
                    <a:pt x="43" y="83"/>
                    <a:pt x="39" y="85"/>
                  </a:cubicBezTo>
                  <a:cubicBezTo>
                    <a:pt x="43" y="90"/>
                    <a:pt x="58" y="96"/>
                    <a:pt x="68" y="96"/>
                  </a:cubicBezTo>
                  <a:cubicBezTo>
                    <a:pt x="73" y="96"/>
                    <a:pt x="76" y="94"/>
                    <a:pt x="80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4" y="98"/>
                    <a:pt x="97" y="102"/>
                    <a:pt x="108" y="102"/>
                  </a:cubicBezTo>
                  <a:cubicBezTo>
                    <a:pt x="112" y="102"/>
                    <a:pt x="114" y="96"/>
                    <a:pt x="118" y="96"/>
                  </a:cubicBezTo>
                  <a:cubicBezTo>
                    <a:pt x="124" y="96"/>
                    <a:pt x="127" y="100"/>
                    <a:pt x="137" y="100"/>
                  </a:cubicBezTo>
                  <a:cubicBezTo>
                    <a:pt x="154" y="100"/>
                    <a:pt x="166" y="97"/>
                    <a:pt x="177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78" y="96"/>
                    <a:pt x="169" y="99"/>
                    <a:pt x="159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5"/>
                    <a:pt x="129" y="106"/>
                    <a:pt x="129" y="108"/>
                  </a:cubicBezTo>
                  <a:cubicBezTo>
                    <a:pt x="129" y="112"/>
                    <a:pt x="146" y="122"/>
                    <a:pt x="149" y="125"/>
                  </a:cubicBezTo>
                  <a:cubicBezTo>
                    <a:pt x="148" y="125"/>
                    <a:pt x="147" y="125"/>
                    <a:pt x="146" y="125"/>
                  </a:cubicBezTo>
                  <a:cubicBezTo>
                    <a:pt x="133" y="125"/>
                    <a:pt x="128" y="111"/>
                    <a:pt x="116" y="107"/>
                  </a:cubicBezTo>
                  <a:cubicBezTo>
                    <a:pt x="111" y="105"/>
                    <a:pt x="107" y="105"/>
                    <a:pt x="102" y="105"/>
                  </a:cubicBezTo>
                  <a:cubicBezTo>
                    <a:pt x="96" y="105"/>
                    <a:pt x="91" y="106"/>
                    <a:pt x="88" y="106"/>
                  </a:cubicBezTo>
                  <a:cubicBezTo>
                    <a:pt x="86" y="106"/>
                    <a:pt x="84" y="105"/>
                    <a:pt x="83" y="105"/>
                  </a:cubicBezTo>
                  <a:cubicBezTo>
                    <a:pt x="82" y="105"/>
                    <a:pt x="81" y="105"/>
                    <a:pt x="80" y="106"/>
                  </a:cubicBezTo>
                  <a:cubicBezTo>
                    <a:pt x="81" y="110"/>
                    <a:pt x="82" y="112"/>
                    <a:pt x="88" y="112"/>
                  </a:cubicBezTo>
                  <a:cubicBezTo>
                    <a:pt x="86" y="112"/>
                    <a:pt x="85" y="112"/>
                    <a:pt x="83" y="112"/>
                  </a:cubicBezTo>
                  <a:cubicBezTo>
                    <a:pt x="79" y="112"/>
                    <a:pt x="75" y="113"/>
                    <a:pt x="75" y="116"/>
                  </a:cubicBezTo>
                  <a:cubicBezTo>
                    <a:pt x="75" y="126"/>
                    <a:pt x="111" y="126"/>
                    <a:pt x="111" y="143"/>
                  </a:cubicBezTo>
                  <a:cubicBezTo>
                    <a:pt x="111" y="158"/>
                    <a:pt x="95" y="153"/>
                    <a:pt x="81" y="157"/>
                  </a:cubicBezTo>
                  <a:cubicBezTo>
                    <a:pt x="74" y="160"/>
                    <a:pt x="70" y="165"/>
                    <a:pt x="66" y="174"/>
                  </a:cubicBezTo>
                  <a:cubicBezTo>
                    <a:pt x="66" y="181"/>
                    <a:pt x="66" y="181"/>
                    <a:pt x="66" y="181"/>
                  </a:cubicBezTo>
                  <a:cubicBezTo>
                    <a:pt x="74" y="181"/>
                    <a:pt x="74" y="181"/>
                    <a:pt x="74" y="181"/>
                  </a:cubicBezTo>
                  <a:cubicBezTo>
                    <a:pt x="76" y="179"/>
                    <a:pt x="76" y="179"/>
                    <a:pt x="79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90"/>
                    <a:pt x="103" y="196"/>
                    <a:pt x="111" y="203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91" y="198"/>
                    <a:pt x="85" y="189"/>
                    <a:pt x="68" y="189"/>
                  </a:cubicBezTo>
                  <a:cubicBezTo>
                    <a:pt x="66" y="189"/>
                    <a:pt x="64" y="188"/>
                    <a:pt x="62" y="188"/>
                  </a:cubicBezTo>
                  <a:cubicBezTo>
                    <a:pt x="58" y="188"/>
                    <a:pt x="55" y="189"/>
                    <a:pt x="55" y="194"/>
                  </a:cubicBezTo>
                  <a:cubicBezTo>
                    <a:pt x="55" y="203"/>
                    <a:pt x="66" y="205"/>
                    <a:pt x="73" y="210"/>
                  </a:cubicBezTo>
                  <a:cubicBezTo>
                    <a:pt x="61" y="218"/>
                    <a:pt x="34" y="210"/>
                    <a:pt x="34" y="231"/>
                  </a:cubicBezTo>
                  <a:cubicBezTo>
                    <a:pt x="34" y="232"/>
                    <a:pt x="36" y="235"/>
                    <a:pt x="39" y="235"/>
                  </a:cubicBezTo>
                  <a:cubicBezTo>
                    <a:pt x="42" y="235"/>
                    <a:pt x="44" y="232"/>
                    <a:pt x="46" y="230"/>
                  </a:cubicBezTo>
                  <a:cubicBezTo>
                    <a:pt x="64" y="236"/>
                    <a:pt x="78" y="240"/>
                    <a:pt x="96" y="240"/>
                  </a:cubicBezTo>
                  <a:cubicBezTo>
                    <a:pt x="104" y="240"/>
                    <a:pt x="107" y="235"/>
                    <a:pt x="112" y="235"/>
                  </a:cubicBezTo>
                  <a:cubicBezTo>
                    <a:pt x="125" y="235"/>
                    <a:pt x="136" y="235"/>
                    <a:pt x="151" y="235"/>
                  </a:cubicBezTo>
                  <a:cubicBezTo>
                    <a:pt x="162" y="235"/>
                    <a:pt x="156" y="243"/>
                    <a:pt x="169" y="243"/>
                  </a:cubicBezTo>
                  <a:cubicBezTo>
                    <a:pt x="181" y="243"/>
                    <a:pt x="211" y="234"/>
                    <a:pt x="211" y="225"/>
                  </a:cubicBezTo>
                  <a:cubicBezTo>
                    <a:pt x="211" y="221"/>
                    <a:pt x="207" y="220"/>
                    <a:pt x="204" y="220"/>
                  </a:cubicBezTo>
                  <a:cubicBezTo>
                    <a:pt x="204" y="220"/>
                    <a:pt x="203" y="220"/>
                    <a:pt x="203" y="220"/>
                  </a:cubicBezTo>
                  <a:cubicBezTo>
                    <a:pt x="199" y="220"/>
                    <a:pt x="198" y="220"/>
                    <a:pt x="190" y="220"/>
                  </a:cubicBezTo>
                  <a:cubicBezTo>
                    <a:pt x="190" y="202"/>
                    <a:pt x="212" y="212"/>
                    <a:pt x="212" y="196"/>
                  </a:cubicBezTo>
                  <a:cubicBezTo>
                    <a:pt x="212" y="192"/>
                    <a:pt x="209" y="191"/>
                    <a:pt x="208" y="188"/>
                  </a:cubicBezTo>
                  <a:cubicBezTo>
                    <a:pt x="212" y="188"/>
                    <a:pt x="212" y="188"/>
                    <a:pt x="235" y="188"/>
                  </a:cubicBezTo>
                  <a:cubicBezTo>
                    <a:pt x="244" y="181"/>
                    <a:pt x="247" y="169"/>
                    <a:pt x="258" y="163"/>
                  </a:cubicBezTo>
                  <a:cubicBezTo>
                    <a:pt x="255" y="156"/>
                    <a:pt x="249" y="154"/>
                    <a:pt x="243" y="151"/>
                  </a:cubicBezTo>
                  <a:cubicBezTo>
                    <a:pt x="246" y="151"/>
                    <a:pt x="249" y="151"/>
                    <a:pt x="251" y="151"/>
                  </a:cubicBezTo>
                  <a:cubicBezTo>
                    <a:pt x="256" y="151"/>
                    <a:pt x="259" y="149"/>
                    <a:pt x="258" y="141"/>
                  </a:cubicBezTo>
                  <a:cubicBezTo>
                    <a:pt x="244" y="141"/>
                    <a:pt x="244" y="141"/>
                    <a:pt x="244" y="141"/>
                  </a:cubicBezTo>
                  <a:cubicBezTo>
                    <a:pt x="252" y="134"/>
                    <a:pt x="265" y="133"/>
                    <a:pt x="277" y="130"/>
                  </a:cubicBezTo>
                  <a:cubicBezTo>
                    <a:pt x="278" y="129"/>
                    <a:pt x="280" y="129"/>
                    <a:pt x="282" y="129"/>
                  </a:cubicBezTo>
                  <a:cubicBezTo>
                    <a:pt x="284" y="129"/>
                    <a:pt x="287" y="129"/>
                    <a:pt x="289" y="129"/>
                  </a:cubicBezTo>
                  <a:cubicBezTo>
                    <a:pt x="291" y="130"/>
                    <a:pt x="294" y="130"/>
                    <a:pt x="296" y="130"/>
                  </a:cubicBezTo>
                  <a:cubicBezTo>
                    <a:pt x="299" y="130"/>
                    <a:pt x="302" y="130"/>
                    <a:pt x="304" y="128"/>
                  </a:cubicBezTo>
                  <a:cubicBezTo>
                    <a:pt x="320" y="116"/>
                    <a:pt x="332" y="95"/>
                    <a:pt x="353" y="88"/>
                  </a:cubicBezTo>
                  <a:cubicBezTo>
                    <a:pt x="372" y="82"/>
                    <a:pt x="402" y="75"/>
                    <a:pt x="414" y="62"/>
                  </a:cubicBezTo>
                  <a:cubicBezTo>
                    <a:pt x="413" y="62"/>
                    <a:pt x="412" y="62"/>
                    <a:pt x="411" y="62"/>
                  </a:cubicBezTo>
                  <a:cubicBezTo>
                    <a:pt x="408" y="62"/>
                    <a:pt x="403" y="63"/>
                    <a:pt x="399" y="63"/>
                  </a:cubicBezTo>
                  <a:cubicBezTo>
                    <a:pt x="395" y="63"/>
                    <a:pt x="391" y="64"/>
                    <a:pt x="387" y="64"/>
                  </a:cubicBezTo>
                  <a:cubicBezTo>
                    <a:pt x="381" y="64"/>
                    <a:pt x="377" y="63"/>
                    <a:pt x="374" y="61"/>
                  </a:cubicBezTo>
                  <a:cubicBezTo>
                    <a:pt x="402" y="47"/>
                    <a:pt x="428" y="57"/>
                    <a:pt x="449" y="41"/>
                  </a:cubicBezTo>
                  <a:cubicBezTo>
                    <a:pt x="453" y="38"/>
                    <a:pt x="463" y="40"/>
                    <a:pt x="463" y="33"/>
                  </a:cubicBezTo>
                  <a:cubicBezTo>
                    <a:pt x="463" y="23"/>
                    <a:pt x="435" y="26"/>
                    <a:pt x="428" y="20"/>
                  </a:cubicBezTo>
                  <a:cubicBezTo>
                    <a:pt x="425" y="17"/>
                    <a:pt x="425" y="12"/>
                    <a:pt x="419" y="11"/>
                  </a:cubicBezTo>
                  <a:cubicBezTo>
                    <a:pt x="416" y="10"/>
                    <a:pt x="414" y="9"/>
                    <a:pt x="410" y="7"/>
                  </a:cubicBezTo>
                  <a:cubicBezTo>
                    <a:pt x="370" y="18"/>
                    <a:pt x="370" y="18"/>
                    <a:pt x="370" y="18"/>
                  </a:cubicBezTo>
                  <a:cubicBezTo>
                    <a:pt x="373" y="17"/>
                    <a:pt x="374" y="16"/>
                    <a:pt x="377" y="13"/>
                  </a:cubicBezTo>
                  <a:cubicBezTo>
                    <a:pt x="369" y="5"/>
                    <a:pt x="340" y="4"/>
                    <a:pt x="322" y="4"/>
                  </a:cubicBezTo>
                  <a:cubicBezTo>
                    <a:pt x="316" y="4"/>
                    <a:pt x="311" y="4"/>
                    <a:pt x="309" y="4"/>
                  </a:cubicBezTo>
                  <a:cubicBezTo>
                    <a:pt x="303" y="4"/>
                    <a:pt x="300" y="4"/>
                    <a:pt x="294" y="4"/>
                  </a:cubicBezTo>
                  <a:cubicBezTo>
                    <a:pt x="289" y="4"/>
                    <a:pt x="286" y="0"/>
                    <a:pt x="2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8" name="Freeform 171"/>
            <p:cNvSpPr>
              <a:spLocks/>
            </p:cNvSpPr>
            <p:nvPr/>
          </p:nvSpPr>
          <p:spPr bwMode="auto">
            <a:xfrm>
              <a:off x="858" y="-1001"/>
              <a:ext cx="2139" cy="1627"/>
            </a:xfrm>
            <a:custGeom>
              <a:avLst/>
              <a:gdLst>
                <a:gd name="T0" fmla="*/ 489 w 905"/>
                <a:gd name="T1" fmla="*/ 15 h 688"/>
                <a:gd name="T2" fmla="*/ 468 w 905"/>
                <a:gd name="T3" fmla="*/ 22 h 688"/>
                <a:gd name="T4" fmla="*/ 425 w 905"/>
                <a:gd name="T5" fmla="*/ 18 h 688"/>
                <a:gd name="T6" fmla="*/ 370 w 905"/>
                <a:gd name="T7" fmla="*/ 43 h 688"/>
                <a:gd name="T8" fmla="*/ 328 w 905"/>
                <a:gd name="T9" fmla="*/ 45 h 688"/>
                <a:gd name="T10" fmla="*/ 312 w 905"/>
                <a:gd name="T11" fmla="*/ 64 h 688"/>
                <a:gd name="T12" fmla="*/ 284 w 905"/>
                <a:gd name="T13" fmla="*/ 66 h 688"/>
                <a:gd name="T14" fmla="*/ 173 w 905"/>
                <a:gd name="T15" fmla="*/ 71 h 688"/>
                <a:gd name="T16" fmla="*/ 86 w 905"/>
                <a:gd name="T17" fmla="*/ 122 h 688"/>
                <a:gd name="T18" fmla="*/ 100 w 905"/>
                <a:gd name="T19" fmla="*/ 168 h 688"/>
                <a:gd name="T20" fmla="*/ 67 w 905"/>
                <a:gd name="T21" fmla="*/ 170 h 688"/>
                <a:gd name="T22" fmla="*/ 0 w 905"/>
                <a:gd name="T23" fmla="*/ 198 h 688"/>
                <a:gd name="T24" fmla="*/ 77 w 905"/>
                <a:gd name="T25" fmla="*/ 216 h 688"/>
                <a:gd name="T26" fmla="*/ 61 w 905"/>
                <a:gd name="T27" fmla="*/ 227 h 688"/>
                <a:gd name="T28" fmla="*/ 22 w 905"/>
                <a:gd name="T29" fmla="*/ 242 h 688"/>
                <a:gd name="T30" fmla="*/ 62 w 905"/>
                <a:gd name="T31" fmla="*/ 251 h 688"/>
                <a:gd name="T32" fmla="*/ 89 w 905"/>
                <a:gd name="T33" fmla="*/ 273 h 688"/>
                <a:gd name="T34" fmla="*/ 98 w 905"/>
                <a:gd name="T35" fmla="*/ 264 h 688"/>
                <a:gd name="T36" fmla="*/ 146 w 905"/>
                <a:gd name="T37" fmla="*/ 262 h 688"/>
                <a:gd name="T38" fmla="*/ 270 w 905"/>
                <a:gd name="T39" fmla="*/ 370 h 688"/>
                <a:gd name="T40" fmla="*/ 286 w 905"/>
                <a:gd name="T41" fmla="*/ 393 h 688"/>
                <a:gd name="T42" fmla="*/ 288 w 905"/>
                <a:gd name="T43" fmla="*/ 423 h 688"/>
                <a:gd name="T44" fmla="*/ 335 w 905"/>
                <a:gd name="T45" fmla="*/ 446 h 688"/>
                <a:gd name="T46" fmla="*/ 305 w 905"/>
                <a:gd name="T47" fmla="*/ 482 h 688"/>
                <a:gd name="T48" fmla="*/ 284 w 905"/>
                <a:gd name="T49" fmla="*/ 525 h 688"/>
                <a:gd name="T50" fmla="*/ 289 w 905"/>
                <a:gd name="T51" fmla="*/ 538 h 688"/>
                <a:gd name="T52" fmla="*/ 315 w 905"/>
                <a:gd name="T53" fmla="*/ 587 h 688"/>
                <a:gd name="T54" fmla="*/ 331 w 905"/>
                <a:gd name="T55" fmla="*/ 587 h 688"/>
                <a:gd name="T56" fmla="*/ 357 w 905"/>
                <a:gd name="T57" fmla="*/ 655 h 688"/>
                <a:gd name="T58" fmla="*/ 422 w 905"/>
                <a:gd name="T59" fmla="*/ 687 h 688"/>
                <a:gd name="T60" fmla="*/ 459 w 905"/>
                <a:gd name="T61" fmla="*/ 655 h 688"/>
                <a:gd name="T62" fmla="*/ 478 w 905"/>
                <a:gd name="T63" fmla="*/ 586 h 688"/>
                <a:gd name="T64" fmla="*/ 520 w 905"/>
                <a:gd name="T65" fmla="*/ 551 h 688"/>
                <a:gd name="T66" fmla="*/ 539 w 905"/>
                <a:gd name="T67" fmla="*/ 548 h 688"/>
                <a:gd name="T68" fmla="*/ 610 w 905"/>
                <a:gd name="T69" fmla="*/ 497 h 688"/>
                <a:gd name="T70" fmla="*/ 700 w 905"/>
                <a:gd name="T71" fmla="*/ 475 h 688"/>
                <a:gd name="T72" fmla="*/ 702 w 905"/>
                <a:gd name="T73" fmla="*/ 422 h 688"/>
                <a:gd name="T74" fmla="*/ 711 w 905"/>
                <a:gd name="T75" fmla="*/ 402 h 688"/>
                <a:gd name="T76" fmla="*/ 772 w 905"/>
                <a:gd name="T77" fmla="*/ 422 h 688"/>
                <a:gd name="T78" fmla="*/ 723 w 905"/>
                <a:gd name="T79" fmla="*/ 356 h 688"/>
                <a:gd name="T80" fmla="*/ 763 w 905"/>
                <a:gd name="T81" fmla="*/ 365 h 688"/>
                <a:gd name="T82" fmla="*/ 758 w 905"/>
                <a:gd name="T83" fmla="*/ 353 h 688"/>
                <a:gd name="T84" fmla="*/ 805 w 905"/>
                <a:gd name="T85" fmla="*/ 311 h 688"/>
                <a:gd name="T86" fmla="*/ 801 w 905"/>
                <a:gd name="T87" fmla="*/ 282 h 688"/>
                <a:gd name="T88" fmla="*/ 787 w 905"/>
                <a:gd name="T89" fmla="*/ 242 h 688"/>
                <a:gd name="T90" fmla="*/ 801 w 905"/>
                <a:gd name="T91" fmla="*/ 216 h 688"/>
                <a:gd name="T92" fmla="*/ 779 w 905"/>
                <a:gd name="T93" fmla="*/ 204 h 688"/>
                <a:gd name="T94" fmla="*/ 804 w 905"/>
                <a:gd name="T95" fmla="*/ 158 h 688"/>
                <a:gd name="T96" fmla="*/ 827 w 905"/>
                <a:gd name="T97" fmla="*/ 130 h 688"/>
                <a:gd name="T98" fmla="*/ 840 w 905"/>
                <a:gd name="T99" fmla="*/ 113 h 688"/>
                <a:gd name="T100" fmla="*/ 874 w 905"/>
                <a:gd name="T101" fmla="*/ 61 h 688"/>
                <a:gd name="T102" fmla="*/ 818 w 905"/>
                <a:gd name="T103" fmla="*/ 79 h 688"/>
                <a:gd name="T104" fmla="*/ 771 w 905"/>
                <a:gd name="T105" fmla="*/ 77 h 688"/>
                <a:gd name="T106" fmla="*/ 744 w 905"/>
                <a:gd name="T107" fmla="*/ 60 h 688"/>
                <a:gd name="T108" fmla="*/ 693 w 905"/>
                <a:gd name="T109" fmla="*/ 63 h 688"/>
                <a:gd name="T110" fmla="*/ 595 w 905"/>
                <a:gd name="T111" fmla="*/ 64 h 688"/>
                <a:gd name="T112" fmla="*/ 718 w 905"/>
                <a:gd name="T113" fmla="*/ 3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5" h="688">
                  <a:moveTo>
                    <a:pt x="639" y="0"/>
                  </a:moveTo>
                  <a:cubicBezTo>
                    <a:pt x="612" y="0"/>
                    <a:pt x="592" y="0"/>
                    <a:pt x="562" y="0"/>
                  </a:cubicBezTo>
                  <a:cubicBezTo>
                    <a:pt x="535" y="0"/>
                    <a:pt x="515" y="15"/>
                    <a:pt x="489" y="15"/>
                  </a:cubicBezTo>
                  <a:cubicBezTo>
                    <a:pt x="484" y="15"/>
                    <a:pt x="480" y="15"/>
                    <a:pt x="476" y="15"/>
                  </a:cubicBezTo>
                  <a:cubicBezTo>
                    <a:pt x="473" y="15"/>
                    <a:pt x="471" y="15"/>
                    <a:pt x="468" y="15"/>
                  </a:cubicBezTo>
                  <a:cubicBezTo>
                    <a:pt x="468" y="22"/>
                    <a:pt x="468" y="22"/>
                    <a:pt x="468" y="22"/>
                  </a:cubicBezTo>
                  <a:cubicBezTo>
                    <a:pt x="458" y="22"/>
                    <a:pt x="458" y="22"/>
                    <a:pt x="458" y="22"/>
                  </a:cubicBezTo>
                  <a:cubicBezTo>
                    <a:pt x="449" y="18"/>
                    <a:pt x="441" y="18"/>
                    <a:pt x="432" y="18"/>
                  </a:cubicBezTo>
                  <a:cubicBezTo>
                    <a:pt x="430" y="18"/>
                    <a:pt x="428" y="18"/>
                    <a:pt x="425" y="18"/>
                  </a:cubicBezTo>
                  <a:cubicBezTo>
                    <a:pt x="408" y="18"/>
                    <a:pt x="394" y="22"/>
                    <a:pt x="380" y="28"/>
                  </a:cubicBezTo>
                  <a:cubicBezTo>
                    <a:pt x="383" y="32"/>
                    <a:pt x="387" y="33"/>
                    <a:pt x="391" y="36"/>
                  </a:cubicBezTo>
                  <a:cubicBezTo>
                    <a:pt x="386" y="37"/>
                    <a:pt x="370" y="35"/>
                    <a:pt x="370" y="43"/>
                  </a:cubicBezTo>
                  <a:cubicBezTo>
                    <a:pt x="370" y="53"/>
                    <a:pt x="391" y="60"/>
                    <a:pt x="400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63" y="57"/>
                    <a:pt x="350" y="45"/>
                    <a:pt x="328" y="45"/>
                  </a:cubicBezTo>
                  <a:cubicBezTo>
                    <a:pt x="323" y="45"/>
                    <a:pt x="315" y="46"/>
                    <a:pt x="315" y="52"/>
                  </a:cubicBezTo>
                  <a:cubicBezTo>
                    <a:pt x="315" y="56"/>
                    <a:pt x="318" y="60"/>
                    <a:pt x="319" y="64"/>
                  </a:cubicBezTo>
                  <a:cubicBezTo>
                    <a:pt x="319" y="64"/>
                    <a:pt x="314" y="64"/>
                    <a:pt x="312" y="64"/>
                  </a:cubicBezTo>
                  <a:cubicBezTo>
                    <a:pt x="301" y="60"/>
                    <a:pt x="292" y="61"/>
                    <a:pt x="286" y="51"/>
                  </a:cubicBezTo>
                  <a:cubicBezTo>
                    <a:pt x="281" y="56"/>
                    <a:pt x="281" y="56"/>
                    <a:pt x="281" y="56"/>
                  </a:cubicBezTo>
                  <a:cubicBezTo>
                    <a:pt x="281" y="60"/>
                    <a:pt x="284" y="63"/>
                    <a:pt x="284" y="66"/>
                  </a:cubicBezTo>
                  <a:cubicBezTo>
                    <a:pt x="274" y="66"/>
                    <a:pt x="271" y="51"/>
                    <a:pt x="261" y="51"/>
                  </a:cubicBezTo>
                  <a:cubicBezTo>
                    <a:pt x="247" y="51"/>
                    <a:pt x="237" y="59"/>
                    <a:pt x="222" y="63"/>
                  </a:cubicBezTo>
                  <a:cubicBezTo>
                    <a:pt x="202" y="63"/>
                    <a:pt x="194" y="68"/>
                    <a:pt x="173" y="71"/>
                  </a:cubicBezTo>
                  <a:cubicBezTo>
                    <a:pt x="156" y="73"/>
                    <a:pt x="170" y="97"/>
                    <a:pt x="152" y="97"/>
                  </a:cubicBezTo>
                  <a:cubicBezTo>
                    <a:pt x="146" y="97"/>
                    <a:pt x="142" y="96"/>
                    <a:pt x="138" y="93"/>
                  </a:cubicBezTo>
                  <a:cubicBezTo>
                    <a:pt x="127" y="103"/>
                    <a:pt x="104" y="116"/>
                    <a:pt x="86" y="122"/>
                  </a:cubicBezTo>
                  <a:cubicBezTo>
                    <a:pt x="83" y="122"/>
                    <a:pt x="75" y="125"/>
                    <a:pt x="75" y="130"/>
                  </a:cubicBezTo>
                  <a:cubicBezTo>
                    <a:pt x="75" y="140"/>
                    <a:pt x="105" y="139"/>
                    <a:pt x="115" y="140"/>
                  </a:cubicBezTo>
                  <a:cubicBezTo>
                    <a:pt x="115" y="154"/>
                    <a:pt x="109" y="163"/>
                    <a:pt x="100" y="168"/>
                  </a:cubicBezTo>
                  <a:cubicBezTo>
                    <a:pt x="96" y="171"/>
                    <a:pt x="92" y="171"/>
                    <a:pt x="86" y="171"/>
                  </a:cubicBezTo>
                  <a:cubicBezTo>
                    <a:pt x="83" y="171"/>
                    <a:pt x="80" y="171"/>
                    <a:pt x="77" y="171"/>
                  </a:cubicBezTo>
                  <a:cubicBezTo>
                    <a:pt x="74" y="171"/>
                    <a:pt x="71" y="170"/>
                    <a:pt x="67" y="170"/>
                  </a:cubicBezTo>
                  <a:cubicBezTo>
                    <a:pt x="63" y="170"/>
                    <a:pt x="59" y="171"/>
                    <a:pt x="55" y="172"/>
                  </a:cubicBezTo>
                  <a:cubicBezTo>
                    <a:pt x="45" y="175"/>
                    <a:pt x="40" y="181"/>
                    <a:pt x="30" y="184"/>
                  </a:cubicBezTo>
                  <a:cubicBezTo>
                    <a:pt x="19" y="188"/>
                    <a:pt x="0" y="182"/>
                    <a:pt x="0" y="198"/>
                  </a:cubicBezTo>
                  <a:cubicBezTo>
                    <a:pt x="0" y="207"/>
                    <a:pt x="51" y="221"/>
                    <a:pt x="53" y="221"/>
                  </a:cubicBezTo>
                  <a:cubicBezTo>
                    <a:pt x="60" y="221"/>
                    <a:pt x="63" y="221"/>
                    <a:pt x="71" y="221"/>
                  </a:cubicBezTo>
                  <a:cubicBezTo>
                    <a:pt x="74" y="221"/>
                    <a:pt x="76" y="219"/>
                    <a:pt x="77" y="216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6" y="222"/>
                    <a:pt x="96" y="224"/>
                    <a:pt x="9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58" y="231"/>
                    <a:pt x="57" y="232"/>
                    <a:pt x="51" y="232"/>
                  </a:cubicBezTo>
                  <a:cubicBezTo>
                    <a:pt x="48" y="232"/>
                    <a:pt x="44" y="232"/>
                    <a:pt x="38" y="232"/>
                  </a:cubicBezTo>
                  <a:cubicBezTo>
                    <a:pt x="34" y="232"/>
                    <a:pt x="23" y="235"/>
                    <a:pt x="22" y="242"/>
                  </a:cubicBezTo>
                  <a:cubicBezTo>
                    <a:pt x="26" y="243"/>
                    <a:pt x="27" y="244"/>
                    <a:pt x="29" y="244"/>
                  </a:cubicBezTo>
                  <a:cubicBezTo>
                    <a:pt x="32" y="244"/>
                    <a:pt x="33" y="242"/>
                    <a:pt x="41" y="242"/>
                  </a:cubicBezTo>
                  <a:cubicBezTo>
                    <a:pt x="47" y="242"/>
                    <a:pt x="53" y="248"/>
                    <a:pt x="62" y="251"/>
                  </a:cubicBezTo>
                  <a:cubicBezTo>
                    <a:pt x="60" y="256"/>
                    <a:pt x="56" y="257"/>
                    <a:pt x="51" y="260"/>
                  </a:cubicBezTo>
                  <a:cubicBezTo>
                    <a:pt x="58" y="268"/>
                    <a:pt x="74" y="272"/>
                    <a:pt x="86" y="272"/>
                  </a:cubicBezTo>
                  <a:cubicBezTo>
                    <a:pt x="88" y="272"/>
                    <a:pt x="89" y="273"/>
                    <a:pt x="89" y="273"/>
                  </a:cubicBezTo>
                  <a:cubicBezTo>
                    <a:pt x="90" y="273"/>
                    <a:pt x="91" y="272"/>
                    <a:pt x="92" y="271"/>
                  </a:cubicBezTo>
                  <a:cubicBezTo>
                    <a:pt x="91" y="270"/>
                    <a:pt x="89" y="268"/>
                    <a:pt x="87" y="267"/>
                  </a:cubicBezTo>
                  <a:cubicBezTo>
                    <a:pt x="90" y="265"/>
                    <a:pt x="92" y="264"/>
                    <a:pt x="98" y="264"/>
                  </a:cubicBezTo>
                  <a:cubicBezTo>
                    <a:pt x="104" y="264"/>
                    <a:pt x="109" y="269"/>
                    <a:pt x="114" y="269"/>
                  </a:cubicBezTo>
                  <a:cubicBezTo>
                    <a:pt x="120" y="269"/>
                    <a:pt x="124" y="262"/>
                    <a:pt x="130" y="262"/>
                  </a:cubicBezTo>
                  <a:cubicBezTo>
                    <a:pt x="135" y="262"/>
                    <a:pt x="137" y="262"/>
                    <a:pt x="146" y="262"/>
                  </a:cubicBezTo>
                  <a:cubicBezTo>
                    <a:pt x="205" y="262"/>
                    <a:pt x="242" y="308"/>
                    <a:pt x="257" y="353"/>
                  </a:cubicBezTo>
                  <a:cubicBezTo>
                    <a:pt x="257" y="361"/>
                    <a:pt x="257" y="361"/>
                    <a:pt x="257" y="361"/>
                  </a:cubicBezTo>
                  <a:cubicBezTo>
                    <a:pt x="262" y="362"/>
                    <a:pt x="270" y="362"/>
                    <a:pt x="270" y="370"/>
                  </a:cubicBezTo>
                  <a:cubicBezTo>
                    <a:pt x="270" y="382"/>
                    <a:pt x="259" y="381"/>
                    <a:pt x="259" y="393"/>
                  </a:cubicBezTo>
                  <a:cubicBezTo>
                    <a:pt x="259" y="401"/>
                    <a:pt x="263" y="402"/>
                    <a:pt x="273" y="402"/>
                  </a:cubicBezTo>
                  <a:cubicBezTo>
                    <a:pt x="280" y="402"/>
                    <a:pt x="281" y="393"/>
                    <a:pt x="286" y="393"/>
                  </a:cubicBezTo>
                  <a:cubicBezTo>
                    <a:pt x="304" y="393"/>
                    <a:pt x="308" y="418"/>
                    <a:pt x="325" y="423"/>
                  </a:cubicBezTo>
                  <a:cubicBezTo>
                    <a:pt x="324" y="426"/>
                    <a:pt x="325" y="431"/>
                    <a:pt x="319" y="431"/>
                  </a:cubicBezTo>
                  <a:cubicBezTo>
                    <a:pt x="307" y="431"/>
                    <a:pt x="299" y="423"/>
                    <a:pt x="288" y="423"/>
                  </a:cubicBezTo>
                  <a:cubicBezTo>
                    <a:pt x="285" y="423"/>
                    <a:pt x="284" y="422"/>
                    <a:pt x="282" y="422"/>
                  </a:cubicBezTo>
                  <a:cubicBezTo>
                    <a:pt x="281" y="422"/>
                    <a:pt x="280" y="422"/>
                    <a:pt x="278" y="423"/>
                  </a:cubicBezTo>
                  <a:cubicBezTo>
                    <a:pt x="280" y="438"/>
                    <a:pt x="319" y="440"/>
                    <a:pt x="335" y="446"/>
                  </a:cubicBezTo>
                  <a:cubicBezTo>
                    <a:pt x="331" y="460"/>
                    <a:pt x="323" y="466"/>
                    <a:pt x="319" y="481"/>
                  </a:cubicBezTo>
                  <a:cubicBezTo>
                    <a:pt x="316" y="480"/>
                    <a:pt x="314" y="479"/>
                    <a:pt x="313" y="479"/>
                  </a:cubicBezTo>
                  <a:cubicBezTo>
                    <a:pt x="311" y="479"/>
                    <a:pt x="309" y="480"/>
                    <a:pt x="305" y="482"/>
                  </a:cubicBezTo>
                  <a:cubicBezTo>
                    <a:pt x="305" y="484"/>
                    <a:pt x="305" y="484"/>
                    <a:pt x="305" y="484"/>
                  </a:cubicBezTo>
                  <a:cubicBezTo>
                    <a:pt x="294" y="492"/>
                    <a:pt x="291" y="503"/>
                    <a:pt x="284" y="513"/>
                  </a:cubicBezTo>
                  <a:cubicBezTo>
                    <a:pt x="284" y="525"/>
                    <a:pt x="284" y="525"/>
                    <a:pt x="284" y="525"/>
                  </a:cubicBezTo>
                  <a:cubicBezTo>
                    <a:pt x="285" y="523"/>
                    <a:pt x="287" y="523"/>
                    <a:pt x="288" y="523"/>
                  </a:cubicBezTo>
                  <a:cubicBezTo>
                    <a:pt x="290" y="523"/>
                    <a:pt x="292" y="524"/>
                    <a:pt x="294" y="525"/>
                  </a:cubicBezTo>
                  <a:cubicBezTo>
                    <a:pt x="293" y="530"/>
                    <a:pt x="289" y="533"/>
                    <a:pt x="289" y="538"/>
                  </a:cubicBezTo>
                  <a:cubicBezTo>
                    <a:pt x="289" y="552"/>
                    <a:pt x="303" y="558"/>
                    <a:pt x="306" y="568"/>
                  </a:cubicBezTo>
                  <a:cubicBezTo>
                    <a:pt x="308" y="573"/>
                    <a:pt x="309" y="583"/>
                    <a:pt x="312" y="585"/>
                  </a:cubicBezTo>
                  <a:cubicBezTo>
                    <a:pt x="313" y="586"/>
                    <a:pt x="314" y="587"/>
                    <a:pt x="315" y="587"/>
                  </a:cubicBezTo>
                  <a:cubicBezTo>
                    <a:pt x="317" y="587"/>
                    <a:pt x="319" y="586"/>
                    <a:pt x="321" y="585"/>
                  </a:cubicBezTo>
                  <a:cubicBezTo>
                    <a:pt x="322" y="584"/>
                    <a:pt x="324" y="583"/>
                    <a:pt x="325" y="583"/>
                  </a:cubicBezTo>
                  <a:cubicBezTo>
                    <a:pt x="327" y="583"/>
                    <a:pt x="329" y="584"/>
                    <a:pt x="331" y="587"/>
                  </a:cubicBezTo>
                  <a:cubicBezTo>
                    <a:pt x="327" y="591"/>
                    <a:pt x="323" y="590"/>
                    <a:pt x="323" y="597"/>
                  </a:cubicBezTo>
                  <a:cubicBezTo>
                    <a:pt x="323" y="612"/>
                    <a:pt x="343" y="636"/>
                    <a:pt x="354" y="645"/>
                  </a:cubicBezTo>
                  <a:cubicBezTo>
                    <a:pt x="355" y="646"/>
                    <a:pt x="354" y="653"/>
                    <a:pt x="357" y="655"/>
                  </a:cubicBezTo>
                  <a:cubicBezTo>
                    <a:pt x="366" y="661"/>
                    <a:pt x="371" y="658"/>
                    <a:pt x="375" y="670"/>
                  </a:cubicBezTo>
                  <a:cubicBezTo>
                    <a:pt x="381" y="669"/>
                    <a:pt x="390" y="663"/>
                    <a:pt x="397" y="663"/>
                  </a:cubicBezTo>
                  <a:cubicBezTo>
                    <a:pt x="410" y="663"/>
                    <a:pt x="409" y="687"/>
                    <a:pt x="422" y="687"/>
                  </a:cubicBezTo>
                  <a:cubicBezTo>
                    <a:pt x="426" y="687"/>
                    <a:pt x="427" y="684"/>
                    <a:pt x="433" y="683"/>
                  </a:cubicBezTo>
                  <a:cubicBezTo>
                    <a:pt x="434" y="686"/>
                    <a:pt x="436" y="688"/>
                    <a:pt x="439" y="688"/>
                  </a:cubicBezTo>
                  <a:cubicBezTo>
                    <a:pt x="454" y="688"/>
                    <a:pt x="447" y="661"/>
                    <a:pt x="459" y="655"/>
                  </a:cubicBezTo>
                  <a:cubicBezTo>
                    <a:pt x="458" y="649"/>
                    <a:pt x="459" y="636"/>
                    <a:pt x="459" y="626"/>
                  </a:cubicBezTo>
                  <a:cubicBezTo>
                    <a:pt x="459" y="611"/>
                    <a:pt x="484" y="617"/>
                    <a:pt x="484" y="599"/>
                  </a:cubicBezTo>
                  <a:cubicBezTo>
                    <a:pt x="484" y="593"/>
                    <a:pt x="478" y="590"/>
                    <a:pt x="478" y="586"/>
                  </a:cubicBezTo>
                  <a:cubicBezTo>
                    <a:pt x="478" y="584"/>
                    <a:pt x="480" y="582"/>
                    <a:pt x="482" y="580"/>
                  </a:cubicBezTo>
                  <a:cubicBezTo>
                    <a:pt x="482" y="579"/>
                    <a:pt x="480" y="576"/>
                    <a:pt x="480" y="575"/>
                  </a:cubicBezTo>
                  <a:cubicBezTo>
                    <a:pt x="480" y="557"/>
                    <a:pt x="509" y="562"/>
                    <a:pt x="520" y="551"/>
                  </a:cubicBezTo>
                  <a:cubicBezTo>
                    <a:pt x="525" y="546"/>
                    <a:pt x="523" y="541"/>
                    <a:pt x="531" y="538"/>
                  </a:cubicBezTo>
                  <a:cubicBezTo>
                    <a:pt x="531" y="548"/>
                    <a:pt x="531" y="548"/>
                    <a:pt x="531" y="548"/>
                  </a:cubicBezTo>
                  <a:cubicBezTo>
                    <a:pt x="539" y="548"/>
                    <a:pt x="539" y="548"/>
                    <a:pt x="539" y="548"/>
                  </a:cubicBezTo>
                  <a:cubicBezTo>
                    <a:pt x="550" y="541"/>
                    <a:pt x="568" y="543"/>
                    <a:pt x="578" y="533"/>
                  </a:cubicBezTo>
                  <a:cubicBezTo>
                    <a:pt x="586" y="525"/>
                    <a:pt x="587" y="514"/>
                    <a:pt x="597" y="506"/>
                  </a:cubicBezTo>
                  <a:cubicBezTo>
                    <a:pt x="610" y="497"/>
                    <a:pt x="610" y="497"/>
                    <a:pt x="610" y="497"/>
                  </a:cubicBezTo>
                  <a:cubicBezTo>
                    <a:pt x="610" y="493"/>
                    <a:pt x="615" y="491"/>
                    <a:pt x="620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65" y="479"/>
                    <a:pt x="681" y="481"/>
                    <a:pt x="700" y="475"/>
                  </a:cubicBezTo>
                  <a:cubicBezTo>
                    <a:pt x="715" y="470"/>
                    <a:pt x="720" y="455"/>
                    <a:pt x="738" y="449"/>
                  </a:cubicBezTo>
                  <a:cubicBezTo>
                    <a:pt x="747" y="446"/>
                    <a:pt x="752" y="446"/>
                    <a:pt x="760" y="439"/>
                  </a:cubicBezTo>
                  <a:cubicBezTo>
                    <a:pt x="749" y="435"/>
                    <a:pt x="702" y="438"/>
                    <a:pt x="702" y="422"/>
                  </a:cubicBezTo>
                  <a:cubicBezTo>
                    <a:pt x="705" y="421"/>
                    <a:pt x="714" y="420"/>
                    <a:pt x="714" y="415"/>
                  </a:cubicBezTo>
                  <a:cubicBezTo>
                    <a:pt x="714" y="411"/>
                    <a:pt x="709" y="409"/>
                    <a:pt x="709" y="402"/>
                  </a:cubicBezTo>
                  <a:cubicBezTo>
                    <a:pt x="709" y="402"/>
                    <a:pt x="710" y="402"/>
                    <a:pt x="711" y="402"/>
                  </a:cubicBezTo>
                  <a:cubicBezTo>
                    <a:pt x="713" y="402"/>
                    <a:pt x="715" y="402"/>
                    <a:pt x="716" y="402"/>
                  </a:cubicBezTo>
                  <a:cubicBezTo>
                    <a:pt x="738" y="402"/>
                    <a:pt x="733" y="428"/>
                    <a:pt x="758" y="428"/>
                  </a:cubicBezTo>
                  <a:cubicBezTo>
                    <a:pt x="763" y="428"/>
                    <a:pt x="772" y="428"/>
                    <a:pt x="772" y="422"/>
                  </a:cubicBezTo>
                  <a:cubicBezTo>
                    <a:pt x="772" y="392"/>
                    <a:pt x="738" y="383"/>
                    <a:pt x="719" y="364"/>
                  </a:cubicBezTo>
                  <a:cubicBezTo>
                    <a:pt x="719" y="356"/>
                    <a:pt x="719" y="356"/>
                    <a:pt x="719" y="356"/>
                  </a:cubicBezTo>
                  <a:cubicBezTo>
                    <a:pt x="720" y="356"/>
                    <a:pt x="721" y="356"/>
                    <a:pt x="723" y="356"/>
                  </a:cubicBezTo>
                  <a:cubicBezTo>
                    <a:pt x="723" y="356"/>
                    <a:pt x="725" y="356"/>
                    <a:pt x="726" y="356"/>
                  </a:cubicBezTo>
                  <a:cubicBezTo>
                    <a:pt x="729" y="366"/>
                    <a:pt x="746" y="380"/>
                    <a:pt x="755" y="380"/>
                  </a:cubicBezTo>
                  <a:cubicBezTo>
                    <a:pt x="761" y="380"/>
                    <a:pt x="763" y="371"/>
                    <a:pt x="763" y="365"/>
                  </a:cubicBezTo>
                  <a:cubicBezTo>
                    <a:pt x="763" y="350"/>
                    <a:pt x="739" y="355"/>
                    <a:pt x="734" y="341"/>
                  </a:cubicBezTo>
                  <a:cubicBezTo>
                    <a:pt x="742" y="341"/>
                    <a:pt x="742" y="341"/>
                    <a:pt x="742" y="341"/>
                  </a:cubicBezTo>
                  <a:cubicBezTo>
                    <a:pt x="746" y="347"/>
                    <a:pt x="752" y="349"/>
                    <a:pt x="758" y="353"/>
                  </a:cubicBezTo>
                  <a:cubicBezTo>
                    <a:pt x="762" y="342"/>
                    <a:pt x="783" y="349"/>
                    <a:pt x="787" y="333"/>
                  </a:cubicBezTo>
                  <a:cubicBezTo>
                    <a:pt x="784" y="332"/>
                    <a:pt x="781" y="329"/>
                    <a:pt x="781" y="325"/>
                  </a:cubicBezTo>
                  <a:cubicBezTo>
                    <a:pt x="791" y="324"/>
                    <a:pt x="802" y="319"/>
                    <a:pt x="805" y="311"/>
                  </a:cubicBezTo>
                  <a:cubicBezTo>
                    <a:pt x="799" y="309"/>
                    <a:pt x="784" y="309"/>
                    <a:pt x="784" y="300"/>
                  </a:cubicBezTo>
                  <a:cubicBezTo>
                    <a:pt x="784" y="293"/>
                    <a:pt x="792" y="293"/>
                    <a:pt x="801" y="293"/>
                  </a:cubicBezTo>
                  <a:cubicBezTo>
                    <a:pt x="798" y="290"/>
                    <a:pt x="801" y="286"/>
                    <a:pt x="801" y="282"/>
                  </a:cubicBezTo>
                  <a:cubicBezTo>
                    <a:pt x="801" y="274"/>
                    <a:pt x="793" y="271"/>
                    <a:pt x="793" y="259"/>
                  </a:cubicBezTo>
                  <a:cubicBezTo>
                    <a:pt x="786" y="259"/>
                    <a:pt x="776" y="259"/>
                    <a:pt x="776" y="250"/>
                  </a:cubicBezTo>
                  <a:cubicBezTo>
                    <a:pt x="776" y="246"/>
                    <a:pt x="781" y="242"/>
                    <a:pt x="787" y="242"/>
                  </a:cubicBezTo>
                  <a:cubicBezTo>
                    <a:pt x="791" y="242"/>
                    <a:pt x="798" y="243"/>
                    <a:pt x="805" y="243"/>
                  </a:cubicBezTo>
                  <a:cubicBezTo>
                    <a:pt x="815" y="243"/>
                    <a:pt x="824" y="242"/>
                    <a:pt x="824" y="234"/>
                  </a:cubicBezTo>
                  <a:cubicBezTo>
                    <a:pt x="824" y="222"/>
                    <a:pt x="803" y="224"/>
                    <a:pt x="801" y="216"/>
                  </a:cubicBezTo>
                  <a:cubicBezTo>
                    <a:pt x="804" y="216"/>
                    <a:pt x="808" y="214"/>
                    <a:pt x="810" y="213"/>
                  </a:cubicBezTo>
                  <a:cubicBezTo>
                    <a:pt x="805" y="208"/>
                    <a:pt x="798" y="203"/>
                    <a:pt x="789" y="203"/>
                  </a:cubicBezTo>
                  <a:cubicBezTo>
                    <a:pt x="785" y="203"/>
                    <a:pt x="782" y="204"/>
                    <a:pt x="779" y="204"/>
                  </a:cubicBezTo>
                  <a:cubicBezTo>
                    <a:pt x="777" y="204"/>
                    <a:pt x="775" y="204"/>
                    <a:pt x="773" y="203"/>
                  </a:cubicBezTo>
                  <a:cubicBezTo>
                    <a:pt x="777" y="197"/>
                    <a:pt x="776" y="185"/>
                    <a:pt x="782" y="180"/>
                  </a:cubicBezTo>
                  <a:cubicBezTo>
                    <a:pt x="792" y="173"/>
                    <a:pt x="804" y="169"/>
                    <a:pt x="804" y="158"/>
                  </a:cubicBezTo>
                  <a:cubicBezTo>
                    <a:pt x="804" y="156"/>
                    <a:pt x="804" y="156"/>
                    <a:pt x="804" y="150"/>
                  </a:cubicBezTo>
                  <a:cubicBezTo>
                    <a:pt x="814" y="147"/>
                    <a:pt x="827" y="145"/>
                    <a:pt x="827" y="137"/>
                  </a:cubicBezTo>
                  <a:cubicBezTo>
                    <a:pt x="827" y="131"/>
                    <a:pt x="831" y="137"/>
                    <a:pt x="827" y="130"/>
                  </a:cubicBezTo>
                  <a:cubicBezTo>
                    <a:pt x="837" y="128"/>
                    <a:pt x="851" y="128"/>
                    <a:pt x="851" y="113"/>
                  </a:cubicBezTo>
                  <a:cubicBezTo>
                    <a:pt x="849" y="115"/>
                    <a:pt x="848" y="115"/>
                    <a:pt x="846" y="115"/>
                  </a:cubicBezTo>
                  <a:cubicBezTo>
                    <a:pt x="845" y="115"/>
                    <a:pt x="843" y="115"/>
                    <a:pt x="840" y="113"/>
                  </a:cubicBezTo>
                  <a:cubicBezTo>
                    <a:pt x="864" y="113"/>
                    <a:pt x="875" y="98"/>
                    <a:pt x="892" y="92"/>
                  </a:cubicBezTo>
                  <a:cubicBezTo>
                    <a:pt x="895" y="91"/>
                    <a:pt x="905" y="86"/>
                    <a:pt x="905" y="80"/>
                  </a:cubicBezTo>
                  <a:cubicBezTo>
                    <a:pt x="905" y="73"/>
                    <a:pt x="881" y="61"/>
                    <a:pt x="874" y="61"/>
                  </a:cubicBezTo>
                  <a:cubicBezTo>
                    <a:pt x="869" y="61"/>
                    <a:pt x="865" y="62"/>
                    <a:pt x="863" y="68"/>
                  </a:cubicBezTo>
                  <a:cubicBezTo>
                    <a:pt x="838" y="68"/>
                    <a:pt x="838" y="68"/>
                    <a:pt x="838" y="68"/>
                  </a:cubicBezTo>
                  <a:cubicBezTo>
                    <a:pt x="829" y="72"/>
                    <a:pt x="828" y="75"/>
                    <a:pt x="818" y="79"/>
                  </a:cubicBezTo>
                  <a:cubicBezTo>
                    <a:pt x="818" y="79"/>
                    <a:pt x="818" y="79"/>
                    <a:pt x="817" y="79"/>
                  </a:cubicBezTo>
                  <a:cubicBezTo>
                    <a:pt x="814" y="79"/>
                    <a:pt x="806" y="77"/>
                    <a:pt x="806" y="77"/>
                  </a:cubicBezTo>
                  <a:cubicBezTo>
                    <a:pt x="806" y="77"/>
                    <a:pt x="785" y="77"/>
                    <a:pt x="771" y="77"/>
                  </a:cubicBezTo>
                  <a:cubicBezTo>
                    <a:pt x="762" y="83"/>
                    <a:pt x="736" y="118"/>
                    <a:pt x="722" y="122"/>
                  </a:cubicBezTo>
                  <a:cubicBezTo>
                    <a:pt x="724" y="117"/>
                    <a:pt x="758" y="81"/>
                    <a:pt x="758" y="76"/>
                  </a:cubicBezTo>
                  <a:cubicBezTo>
                    <a:pt x="758" y="68"/>
                    <a:pt x="754" y="60"/>
                    <a:pt x="744" y="60"/>
                  </a:cubicBezTo>
                  <a:cubicBezTo>
                    <a:pt x="727" y="60"/>
                    <a:pt x="696" y="90"/>
                    <a:pt x="682" y="90"/>
                  </a:cubicBezTo>
                  <a:cubicBezTo>
                    <a:pt x="678" y="90"/>
                    <a:pt x="701" y="68"/>
                    <a:pt x="702" y="64"/>
                  </a:cubicBezTo>
                  <a:cubicBezTo>
                    <a:pt x="701" y="63"/>
                    <a:pt x="697" y="63"/>
                    <a:pt x="693" y="63"/>
                  </a:cubicBezTo>
                  <a:cubicBezTo>
                    <a:pt x="684" y="63"/>
                    <a:pt x="670" y="64"/>
                    <a:pt x="656" y="65"/>
                  </a:cubicBezTo>
                  <a:cubicBezTo>
                    <a:pt x="642" y="65"/>
                    <a:pt x="627" y="66"/>
                    <a:pt x="615" y="66"/>
                  </a:cubicBezTo>
                  <a:cubicBezTo>
                    <a:pt x="605" y="66"/>
                    <a:pt x="598" y="66"/>
                    <a:pt x="595" y="64"/>
                  </a:cubicBezTo>
                  <a:cubicBezTo>
                    <a:pt x="711" y="57"/>
                    <a:pt x="711" y="57"/>
                    <a:pt x="711" y="57"/>
                  </a:cubicBezTo>
                  <a:cubicBezTo>
                    <a:pt x="725" y="52"/>
                    <a:pt x="761" y="55"/>
                    <a:pt x="764" y="36"/>
                  </a:cubicBezTo>
                  <a:cubicBezTo>
                    <a:pt x="751" y="33"/>
                    <a:pt x="732" y="37"/>
                    <a:pt x="718" y="31"/>
                  </a:cubicBezTo>
                  <a:cubicBezTo>
                    <a:pt x="693" y="21"/>
                    <a:pt x="670" y="0"/>
                    <a:pt x="6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9" name="Freeform 172"/>
            <p:cNvSpPr>
              <a:spLocks/>
            </p:cNvSpPr>
            <p:nvPr/>
          </p:nvSpPr>
          <p:spPr bwMode="auto">
            <a:xfrm>
              <a:off x="1494" y="23"/>
              <a:ext cx="104" cy="69"/>
            </a:xfrm>
            <a:custGeom>
              <a:avLst/>
              <a:gdLst>
                <a:gd name="T0" fmla="*/ 12 w 44"/>
                <a:gd name="T1" fmla="*/ 0 h 29"/>
                <a:gd name="T2" fmla="*/ 0 w 44"/>
                <a:gd name="T3" fmla="*/ 11 h 29"/>
                <a:gd name="T4" fmla="*/ 11 w 44"/>
                <a:gd name="T5" fmla="*/ 29 h 29"/>
                <a:gd name="T6" fmla="*/ 22 w 44"/>
                <a:gd name="T7" fmla="*/ 29 h 29"/>
                <a:gd name="T8" fmla="*/ 44 w 44"/>
                <a:gd name="T9" fmla="*/ 19 h 29"/>
                <a:gd name="T10" fmla="*/ 12 w 44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2" y="0"/>
                  </a:moveTo>
                  <a:cubicBezTo>
                    <a:pt x="7" y="0"/>
                    <a:pt x="0" y="3"/>
                    <a:pt x="0" y="11"/>
                  </a:cubicBezTo>
                  <a:cubicBezTo>
                    <a:pt x="0" y="17"/>
                    <a:pt x="6" y="29"/>
                    <a:pt x="1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29"/>
                    <a:pt x="43" y="28"/>
                    <a:pt x="44" y="19"/>
                  </a:cubicBezTo>
                  <a:cubicBezTo>
                    <a:pt x="30" y="15"/>
                    <a:pt x="2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0" name="Freeform 173"/>
            <p:cNvSpPr>
              <a:spLocks/>
            </p:cNvSpPr>
            <p:nvPr/>
          </p:nvSpPr>
          <p:spPr bwMode="auto">
            <a:xfrm>
              <a:off x="2770" y="-325"/>
              <a:ext cx="57" cy="34"/>
            </a:xfrm>
            <a:custGeom>
              <a:avLst/>
              <a:gdLst>
                <a:gd name="T0" fmla="*/ 15 w 24"/>
                <a:gd name="T1" fmla="*/ 0 h 14"/>
                <a:gd name="T2" fmla="*/ 5 w 24"/>
                <a:gd name="T3" fmla="*/ 0 h 14"/>
                <a:gd name="T4" fmla="*/ 0 w 24"/>
                <a:gd name="T5" fmla="*/ 6 h 14"/>
                <a:gd name="T6" fmla="*/ 7 w 24"/>
                <a:gd name="T7" fmla="*/ 14 h 14"/>
                <a:gd name="T8" fmla="*/ 24 w 24"/>
                <a:gd name="T9" fmla="*/ 6 h 14"/>
                <a:gd name="T10" fmla="*/ 15 w 24"/>
                <a:gd name="T11" fmla="*/ 6 h 14"/>
                <a:gd name="T12" fmla="*/ 15 w 2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0" y="3"/>
                    <a:pt x="0" y="6"/>
                  </a:cubicBezTo>
                  <a:cubicBezTo>
                    <a:pt x="0" y="9"/>
                    <a:pt x="3" y="14"/>
                    <a:pt x="7" y="14"/>
                  </a:cubicBezTo>
                  <a:cubicBezTo>
                    <a:pt x="12" y="14"/>
                    <a:pt x="21" y="8"/>
                    <a:pt x="2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4"/>
                    <a:pt x="15" y="3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1" name="Freeform 174"/>
            <p:cNvSpPr>
              <a:spLocks/>
            </p:cNvSpPr>
            <p:nvPr/>
          </p:nvSpPr>
          <p:spPr bwMode="auto">
            <a:xfrm>
              <a:off x="1340" y="1057"/>
              <a:ext cx="234" cy="227"/>
            </a:xfrm>
            <a:custGeom>
              <a:avLst/>
              <a:gdLst>
                <a:gd name="T0" fmla="*/ 50 w 99"/>
                <a:gd name="T1" fmla="*/ 0 h 96"/>
                <a:gd name="T2" fmla="*/ 34 w 99"/>
                <a:gd name="T3" fmla="*/ 16 h 96"/>
                <a:gd name="T4" fmla="*/ 6 w 99"/>
                <a:gd name="T5" fmla="*/ 59 h 96"/>
                <a:gd name="T6" fmla="*/ 10 w 99"/>
                <a:gd name="T7" fmla="*/ 62 h 96"/>
                <a:gd name="T8" fmla="*/ 10 w 99"/>
                <a:gd name="T9" fmla="*/ 65 h 96"/>
                <a:gd name="T10" fmla="*/ 0 w 99"/>
                <a:gd name="T11" fmla="*/ 75 h 96"/>
                <a:gd name="T12" fmla="*/ 6 w 99"/>
                <a:gd name="T13" fmla="*/ 80 h 96"/>
                <a:gd name="T14" fmla="*/ 22 w 99"/>
                <a:gd name="T15" fmla="*/ 77 h 96"/>
                <a:gd name="T16" fmla="*/ 38 w 99"/>
                <a:gd name="T17" fmla="*/ 81 h 96"/>
                <a:gd name="T18" fmla="*/ 48 w 99"/>
                <a:gd name="T19" fmla="*/ 78 h 96"/>
                <a:gd name="T20" fmla="*/ 54 w 99"/>
                <a:gd name="T21" fmla="*/ 81 h 96"/>
                <a:gd name="T22" fmla="*/ 63 w 99"/>
                <a:gd name="T23" fmla="*/ 80 h 96"/>
                <a:gd name="T24" fmla="*/ 57 w 99"/>
                <a:gd name="T25" fmla="*/ 89 h 96"/>
                <a:gd name="T26" fmla="*/ 58 w 99"/>
                <a:gd name="T27" fmla="*/ 89 h 96"/>
                <a:gd name="T28" fmla="*/ 61 w 99"/>
                <a:gd name="T29" fmla="*/ 89 h 96"/>
                <a:gd name="T30" fmla="*/ 76 w 99"/>
                <a:gd name="T31" fmla="*/ 74 h 96"/>
                <a:gd name="T32" fmla="*/ 81 w 99"/>
                <a:gd name="T33" fmla="*/ 89 h 96"/>
                <a:gd name="T34" fmla="*/ 85 w 99"/>
                <a:gd name="T35" fmla="*/ 90 h 96"/>
                <a:gd name="T36" fmla="*/ 90 w 99"/>
                <a:gd name="T37" fmla="*/ 96 h 96"/>
                <a:gd name="T38" fmla="*/ 99 w 99"/>
                <a:gd name="T39" fmla="*/ 83 h 96"/>
                <a:gd name="T40" fmla="*/ 95 w 99"/>
                <a:gd name="T41" fmla="*/ 72 h 96"/>
                <a:gd name="T42" fmla="*/ 88 w 99"/>
                <a:gd name="T43" fmla="*/ 75 h 96"/>
                <a:gd name="T44" fmla="*/ 84 w 99"/>
                <a:gd name="T45" fmla="*/ 67 h 96"/>
                <a:gd name="T46" fmla="*/ 90 w 99"/>
                <a:gd name="T47" fmla="*/ 59 h 96"/>
                <a:gd name="T48" fmla="*/ 84 w 99"/>
                <a:gd name="T49" fmla="*/ 61 h 96"/>
                <a:gd name="T50" fmla="*/ 84 w 99"/>
                <a:gd name="T51" fmla="*/ 43 h 96"/>
                <a:gd name="T52" fmla="*/ 78 w 99"/>
                <a:gd name="T53" fmla="*/ 44 h 96"/>
                <a:gd name="T54" fmla="*/ 69 w 99"/>
                <a:gd name="T55" fmla="*/ 43 h 96"/>
                <a:gd name="T56" fmla="*/ 63 w 99"/>
                <a:gd name="T57" fmla="*/ 45 h 96"/>
                <a:gd name="T58" fmla="*/ 63 w 99"/>
                <a:gd name="T59" fmla="*/ 43 h 96"/>
                <a:gd name="T60" fmla="*/ 53 w 99"/>
                <a:gd name="T61" fmla="*/ 43 h 96"/>
                <a:gd name="T62" fmla="*/ 53 w 99"/>
                <a:gd name="T63" fmla="*/ 38 h 96"/>
                <a:gd name="T64" fmla="*/ 56 w 99"/>
                <a:gd name="T65" fmla="*/ 35 h 96"/>
                <a:gd name="T66" fmla="*/ 47 w 99"/>
                <a:gd name="T67" fmla="*/ 33 h 96"/>
                <a:gd name="T68" fmla="*/ 39 w 99"/>
                <a:gd name="T69" fmla="*/ 37 h 96"/>
                <a:gd name="T70" fmla="*/ 39 w 99"/>
                <a:gd name="T71" fmla="*/ 32 h 96"/>
                <a:gd name="T72" fmla="*/ 54 w 99"/>
                <a:gd name="T73" fmla="*/ 5 h 96"/>
                <a:gd name="T74" fmla="*/ 50 w 99"/>
                <a:gd name="T7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6">
                  <a:moveTo>
                    <a:pt x="50" y="0"/>
                  </a:moveTo>
                  <a:cubicBezTo>
                    <a:pt x="42" y="0"/>
                    <a:pt x="38" y="9"/>
                    <a:pt x="34" y="16"/>
                  </a:cubicBezTo>
                  <a:cubicBezTo>
                    <a:pt x="26" y="28"/>
                    <a:pt x="20" y="52"/>
                    <a:pt x="6" y="59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0" y="73"/>
                    <a:pt x="0" y="75"/>
                  </a:cubicBezTo>
                  <a:cubicBezTo>
                    <a:pt x="0" y="77"/>
                    <a:pt x="3" y="80"/>
                    <a:pt x="6" y="80"/>
                  </a:cubicBezTo>
                  <a:cubicBezTo>
                    <a:pt x="12" y="80"/>
                    <a:pt x="14" y="77"/>
                    <a:pt x="22" y="77"/>
                  </a:cubicBezTo>
                  <a:cubicBezTo>
                    <a:pt x="28" y="77"/>
                    <a:pt x="31" y="81"/>
                    <a:pt x="38" y="81"/>
                  </a:cubicBezTo>
                  <a:cubicBezTo>
                    <a:pt x="42" y="81"/>
                    <a:pt x="45" y="80"/>
                    <a:pt x="48" y="78"/>
                  </a:cubicBezTo>
                  <a:cubicBezTo>
                    <a:pt x="50" y="81"/>
                    <a:pt x="52" y="81"/>
                    <a:pt x="54" y="81"/>
                  </a:cubicBezTo>
                  <a:cubicBezTo>
                    <a:pt x="57" y="81"/>
                    <a:pt x="60" y="80"/>
                    <a:pt x="63" y="80"/>
                  </a:cubicBezTo>
                  <a:cubicBezTo>
                    <a:pt x="62" y="83"/>
                    <a:pt x="57" y="83"/>
                    <a:pt x="57" y="89"/>
                  </a:cubicBezTo>
                  <a:cubicBezTo>
                    <a:pt x="57" y="89"/>
                    <a:pt x="58" y="89"/>
                    <a:pt x="58" y="89"/>
                  </a:cubicBezTo>
                  <a:cubicBezTo>
                    <a:pt x="59" y="89"/>
                    <a:pt x="60" y="89"/>
                    <a:pt x="61" y="89"/>
                  </a:cubicBezTo>
                  <a:cubicBezTo>
                    <a:pt x="67" y="89"/>
                    <a:pt x="72" y="81"/>
                    <a:pt x="76" y="74"/>
                  </a:cubicBezTo>
                  <a:cubicBezTo>
                    <a:pt x="80" y="79"/>
                    <a:pt x="77" y="89"/>
                    <a:pt x="81" y="89"/>
                  </a:cubicBezTo>
                  <a:cubicBezTo>
                    <a:pt x="83" y="89"/>
                    <a:pt x="84" y="90"/>
                    <a:pt x="85" y="90"/>
                  </a:cubicBezTo>
                  <a:cubicBezTo>
                    <a:pt x="85" y="92"/>
                    <a:pt x="86" y="96"/>
                    <a:pt x="90" y="96"/>
                  </a:cubicBezTo>
                  <a:cubicBezTo>
                    <a:pt x="95" y="96"/>
                    <a:pt x="99" y="90"/>
                    <a:pt x="99" y="83"/>
                  </a:cubicBezTo>
                  <a:cubicBezTo>
                    <a:pt x="99" y="78"/>
                    <a:pt x="95" y="79"/>
                    <a:pt x="95" y="72"/>
                  </a:cubicBezTo>
                  <a:cubicBezTo>
                    <a:pt x="92" y="74"/>
                    <a:pt x="93" y="75"/>
                    <a:pt x="88" y="75"/>
                  </a:cubicBezTo>
                  <a:cubicBezTo>
                    <a:pt x="88" y="72"/>
                    <a:pt x="84" y="70"/>
                    <a:pt x="84" y="67"/>
                  </a:cubicBezTo>
                  <a:cubicBezTo>
                    <a:pt x="84" y="65"/>
                    <a:pt x="89" y="64"/>
                    <a:pt x="90" y="59"/>
                  </a:cubicBezTo>
                  <a:cubicBezTo>
                    <a:pt x="87" y="59"/>
                    <a:pt x="85" y="60"/>
                    <a:pt x="84" y="61"/>
                  </a:cubicBezTo>
                  <a:cubicBezTo>
                    <a:pt x="84" y="53"/>
                    <a:pt x="84" y="48"/>
                    <a:pt x="84" y="43"/>
                  </a:cubicBezTo>
                  <a:cubicBezTo>
                    <a:pt x="83" y="44"/>
                    <a:pt x="81" y="44"/>
                    <a:pt x="78" y="44"/>
                  </a:cubicBezTo>
                  <a:cubicBezTo>
                    <a:pt x="75" y="44"/>
                    <a:pt x="72" y="44"/>
                    <a:pt x="69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3"/>
                    <a:pt x="6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4" y="33"/>
                    <a:pt x="50" y="33"/>
                    <a:pt x="47" y="33"/>
                  </a:cubicBezTo>
                  <a:cubicBezTo>
                    <a:pt x="44" y="33"/>
                    <a:pt x="44" y="36"/>
                    <a:pt x="39" y="3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23"/>
                    <a:pt x="54" y="17"/>
                    <a:pt x="54" y="5"/>
                  </a:cubicBezTo>
                  <a:cubicBezTo>
                    <a:pt x="54" y="3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2" name="Freeform 175"/>
            <p:cNvSpPr>
              <a:spLocks/>
            </p:cNvSpPr>
            <p:nvPr/>
          </p:nvSpPr>
          <p:spPr bwMode="auto">
            <a:xfrm>
              <a:off x="8308" y="-398"/>
              <a:ext cx="275" cy="107"/>
            </a:xfrm>
            <a:custGeom>
              <a:avLst/>
              <a:gdLst>
                <a:gd name="T0" fmla="*/ 24 w 116"/>
                <a:gd name="T1" fmla="*/ 0 h 45"/>
                <a:gd name="T2" fmla="*/ 0 w 116"/>
                <a:gd name="T3" fmla="*/ 22 h 45"/>
                <a:gd name="T4" fmla="*/ 26 w 116"/>
                <a:gd name="T5" fmla="*/ 45 h 45"/>
                <a:gd name="T6" fmla="*/ 38 w 116"/>
                <a:gd name="T7" fmla="*/ 37 h 45"/>
                <a:gd name="T8" fmla="*/ 47 w 116"/>
                <a:gd name="T9" fmla="*/ 43 h 45"/>
                <a:gd name="T10" fmla="*/ 59 w 116"/>
                <a:gd name="T11" fmla="*/ 38 h 45"/>
                <a:gd name="T12" fmla="*/ 70 w 116"/>
                <a:gd name="T13" fmla="*/ 35 h 45"/>
                <a:gd name="T14" fmla="*/ 79 w 116"/>
                <a:gd name="T15" fmla="*/ 40 h 45"/>
                <a:gd name="T16" fmla="*/ 92 w 116"/>
                <a:gd name="T17" fmla="*/ 35 h 45"/>
                <a:gd name="T18" fmla="*/ 107 w 116"/>
                <a:gd name="T19" fmla="*/ 35 h 45"/>
                <a:gd name="T20" fmla="*/ 116 w 116"/>
                <a:gd name="T21" fmla="*/ 17 h 45"/>
                <a:gd name="T22" fmla="*/ 64 w 116"/>
                <a:gd name="T23" fmla="*/ 3 h 45"/>
                <a:gd name="T24" fmla="*/ 55 w 116"/>
                <a:gd name="T25" fmla="*/ 17 h 45"/>
                <a:gd name="T26" fmla="*/ 24 w 116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45">
                  <a:moveTo>
                    <a:pt x="24" y="0"/>
                  </a:moveTo>
                  <a:cubicBezTo>
                    <a:pt x="13" y="0"/>
                    <a:pt x="0" y="9"/>
                    <a:pt x="0" y="22"/>
                  </a:cubicBezTo>
                  <a:cubicBezTo>
                    <a:pt x="0" y="34"/>
                    <a:pt x="13" y="45"/>
                    <a:pt x="26" y="45"/>
                  </a:cubicBezTo>
                  <a:cubicBezTo>
                    <a:pt x="32" y="45"/>
                    <a:pt x="34" y="41"/>
                    <a:pt x="38" y="37"/>
                  </a:cubicBezTo>
                  <a:cubicBezTo>
                    <a:pt x="41" y="41"/>
                    <a:pt x="43" y="43"/>
                    <a:pt x="47" y="43"/>
                  </a:cubicBezTo>
                  <a:cubicBezTo>
                    <a:pt x="53" y="43"/>
                    <a:pt x="56" y="38"/>
                    <a:pt x="59" y="38"/>
                  </a:cubicBezTo>
                  <a:cubicBezTo>
                    <a:pt x="63" y="38"/>
                    <a:pt x="65" y="35"/>
                    <a:pt x="70" y="35"/>
                  </a:cubicBezTo>
                  <a:cubicBezTo>
                    <a:pt x="73" y="35"/>
                    <a:pt x="75" y="40"/>
                    <a:pt x="79" y="40"/>
                  </a:cubicBezTo>
                  <a:cubicBezTo>
                    <a:pt x="85" y="40"/>
                    <a:pt x="88" y="35"/>
                    <a:pt x="92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1"/>
                    <a:pt x="114" y="25"/>
                    <a:pt x="116" y="17"/>
                  </a:cubicBezTo>
                  <a:cubicBezTo>
                    <a:pt x="105" y="14"/>
                    <a:pt x="74" y="3"/>
                    <a:pt x="64" y="3"/>
                  </a:cubicBezTo>
                  <a:cubicBezTo>
                    <a:pt x="58" y="3"/>
                    <a:pt x="55" y="9"/>
                    <a:pt x="55" y="17"/>
                  </a:cubicBezTo>
                  <a:cubicBezTo>
                    <a:pt x="41" y="17"/>
                    <a:pt x="40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3" name="Freeform 176"/>
            <p:cNvSpPr>
              <a:spLocks noEditPoints="1"/>
            </p:cNvSpPr>
            <p:nvPr/>
          </p:nvSpPr>
          <p:spPr bwMode="auto">
            <a:xfrm>
              <a:off x="-721" y="1877"/>
              <a:ext cx="1426" cy="958"/>
            </a:xfrm>
            <a:custGeom>
              <a:avLst/>
              <a:gdLst>
                <a:gd name="T0" fmla="*/ 298 w 603"/>
                <a:gd name="T1" fmla="*/ 109 h 405"/>
                <a:gd name="T2" fmla="*/ 296 w 603"/>
                <a:gd name="T3" fmla="*/ 104 h 405"/>
                <a:gd name="T4" fmla="*/ 1 w 603"/>
                <a:gd name="T5" fmla="*/ 0 h 405"/>
                <a:gd name="T6" fmla="*/ 0 w 603"/>
                <a:gd name="T7" fmla="*/ 4 h 405"/>
                <a:gd name="T8" fmla="*/ 48 w 603"/>
                <a:gd name="T9" fmla="*/ 82 h 405"/>
                <a:gd name="T10" fmla="*/ 62 w 603"/>
                <a:gd name="T11" fmla="*/ 101 h 405"/>
                <a:gd name="T12" fmla="*/ 83 w 603"/>
                <a:gd name="T13" fmla="*/ 136 h 405"/>
                <a:gd name="T14" fmla="*/ 115 w 603"/>
                <a:gd name="T15" fmla="*/ 156 h 405"/>
                <a:gd name="T16" fmla="*/ 88 w 603"/>
                <a:gd name="T17" fmla="*/ 114 h 405"/>
                <a:gd name="T18" fmla="*/ 43 w 603"/>
                <a:gd name="T19" fmla="*/ 50 h 405"/>
                <a:gd name="T20" fmla="*/ 59 w 603"/>
                <a:gd name="T21" fmla="*/ 27 h 405"/>
                <a:gd name="T22" fmla="*/ 93 w 603"/>
                <a:gd name="T23" fmla="*/ 82 h 405"/>
                <a:gd name="T24" fmla="*/ 119 w 603"/>
                <a:gd name="T25" fmla="*/ 105 h 405"/>
                <a:gd name="T26" fmla="*/ 178 w 603"/>
                <a:gd name="T27" fmla="*/ 179 h 405"/>
                <a:gd name="T28" fmla="*/ 185 w 603"/>
                <a:gd name="T29" fmla="*/ 217 h 405"/>
                <a:gd name="T30" fmla="*/ 233 w 603"/>
                <a:gd name="T31" fmla="*/ 243 h 405"/>
                <a:gd name="T32" fmla="*/ 256 w 603"/>
                <a:gd name="T33" fmla="*/ 255 h 405"/>
                <a:gd name="T34" fmla="*/ 294 w 603"/>
                <a:gd name="T35" fmla="*/ 271 h 405"/>
                <a:gd name="T36" fmla="*/ 317 w 603"/>
                <a:gd name="T37" fmla="*/ 277 h 405"/>
                <a:gd name="T38" fmla="*/ 352 w 603"/>
                <a:gd name="T39" fmla="*/ 271 h 405"/>
                <a:gd name="T40" fmla="*/ 435 w 603"/>
                <a:gd name="T41" fmla="*/ 314 h 405"/>
                <a:gd name="T42" fmla="*/ 468 w 603"/>
                <a:gd name="T43" fmla="*/ 337 h 405"/>
                <a:gd name="T44" fmla="*/ 486 w 603"/>
                <a:gd name="T45" fmla="*/ 367 h 405"/>
                <a:gd name="T46" fmla="*/ 515 w 603"/>
                <a:gd name="T47" fmla="*/ 387 h 405"/>
                <a:gd name="T48" fmla="*/ 534 w 603"/>
                <a:gd name="T49" fmla="*/ 391 h 405"/>
                <a:gd name="T50" fmla="*/ 556 w 603"/>
                <a:gd name="T51" fmla="*/ 393 h 405"/>
                <a:gd name="T52" fmla="*/ 584 w 603"/>
                <a:gd name="T53" fmla="*/ 394 h 405"/>
                <a:gd name="T54" fmla="*/ 591 w 603"/>
                <a:gd name="T55" fmla="*/ 397 h 405"/>
                <a:gd name="T56" fmla="*/ 574 w 603"/>
                <a:gd name="T57" fmla="*/ 368 h 405"/>
                <a:gd name="T58" fmla="*/ 506 w 603"/>
                <a:gd name="T59" fmla="*/ 346 h 405"/>
                <a:gd name="T60" fmla="*/ 510 w 603"/>
                <a:gd name="T61" fmla="*/ 282 h 405"/>
                <a:gd name="T62" fmla="*/ 428 w 603"/>
                <a:gd name="T63" fmla="*/ 269 h 405"/>
                <a:gd name="T64" fmla="*/ 437 w 603"/>
                <a:gd name="T65" fmla="*/ 230 h 405"/>
                <a:gd name="T66" fmla="*/ 448 w 603"/>
                <a:gd name="T67" fmla="*/ 216 h 405"/>
                <a:gd name="T68" fmla="*/ 445 w 603"/>
                <a:gd name="T69" fmla="*/ 184 h 405"/>
                <a:gd name="T70" fmla="*/ 391 w 603"/>
                <a:gd name="T71" fmla="*/ 224 h 405"/>
                <a:gd name="T72" fmla="*/ 345 w 603"/>
                <a:gd name="T73" fmla="*/ 236 h 405"/>
                <a:gd name="T74" fmla="*/ 300 w 603"/>
                <a:gd name="T75" fmla="*/ 192 h 405"/>
                <a:gd name="T76" fmla="*/ 294 w 603"/>
                <a:gd name="T77" fmla="*/ 139 h 405"/>
                <a:gd name="T78" fmla="*/ 297 w 603"/>
                <a:gd name="T79" fmla="*/ 108 h 405"/>
                <a:gd name="T80" fmla="*/ 206 w 603"/>
                <a:gd name="T81" fmla="*/ 60 h 405"/>
                <a:gd name="T82" fmla="*/ 135 w 603"/>
                <a:gd name="T83" fmla="*/ 13 h 405"/>
                <a:gd name="T84" fmla="*/ 34 w 603"/>
                <a:gd name="T8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3" h="405">
                  <a:moveTo>
                    <a:pt x="296" y="104"/>
                  </a:moveTo>
                  <a:cubicBezTo>
                    <a:pt x="297" y="108"/>
                    <a:pt x="297" y="108"/>
                    <a:pt x="297" y="108"/>
                  </a:cubicBezTo>
                  <a:cubicBezTo>
                    <a:pt x="298" y="108"/>
                    <a:pt x="298" y="109"/>
                    <a:pt x="298" y="109"/>
                  </a:cubicBezTo>
                  <a:cubicBezTo>
                    <a:pt x="298" y="107"/>
                    <a:pt x="297" y="106"/>
                    <a:pt x="296" y="104"/>
                  </a:cubicBezTo>
                  <a:moveTo>
                    <a:pt x="296" y="103"/>
                  </a:moveTo>
                  <a:cubicBezTo>
                    <a:pt x="296" y="104"/>
                    <a:pt x="296" y="104"/>
                    <a:pt x="296" y="104"/>
                  </a:cubicBezTo>
                  <a:cubicBezTo>
                    <a:pt x="296" y="103"/>
                    <a:pt x="296" y="103"/>
                    <a:pt x="296" y="103"/>
                  </a:cubicBezTo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16"/>
                    <a:pt x="9" y="19"/>
                    <a:pt x="13" y="29"/>
                  </a:cubicBezTo>
                  <a:cubicBezTo>
                    <a:pt x="17" y="35"/>
                    <a:pt x="16" y="50"/>
                    <a:pt x="22" y="54"/>
                  </a:cubicBezTo>
                  <a:cubicBezTo>
                    <a:pt x="32" y="60"/>
                    <a:pt x="40" y="71"/>
                    <a:pt x="48" y="82"/>
                  </a:cubicBezTo>
                  <a:cubicBezTo>
                    <a:pt x="51" y="86"/>
                    <a:pt x="47" y="87"/>
                    <a:pt x="43" y="87"/>
                  </a:cubicBezTo>
                  <a:cubicBezTo>
                    <a:pt x="41" y="87"/>
                    <a:pt x="39" y="87"/>
                    <a:pt x="38" y="87"/>
                  </a:cubicBezTo>
                  <a:cubicBezTo>
                    <a:pt x="43" y="95"/>
                    <a:pt x="55" y="93"/>
                    <a:pt x="62" y="101"/>
                  </a:cubicBezTo>
                  <a:cubicBezTo>
                    <a:pt x="67" y="106"/>
                    <a:pt x="71" y="112"/>
                    <a:pt x="77" y="11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4"/>
                    <a:pt x="79" y="134"/>
                    <a:pt x="83" y="136"/>
                  </a:cubicBezTo>
                  <a:cubicBezTo>
                    <a:pt x="88" y="140"/>
                    <a:pt x="93" y="152"/>
                    <a:pt x="103" y="152"/>
                  </a:cubicBezTo>
                  <a:cubicBezTo>
                    <a:pt x="103" y="154"/>
                    <a:pt x="111" y="164"/>
                    <a:pt x="112" y="164"/>
                  </a:cubicBezTo>
                  <a:cubicBezTo>
                    <a:pt x="113" y="164"/>
                    <a:pt x="115" y="158"/>
                    <a:pt x="115" y="156"/>
                  </a:cubicBezTo>
                  <a:cubicBezTo>
                    <a:pt x="115" y="152"/>
                    <a:pt x="111" y="146"/>
                    <a:pt x="107" y="146"/>
                  </a:cubicBezTo>
                  <a:cubicBezTo>
                    <a:pt x="106" y="146"/>
                    <a:pt x="105" y="146"/>
                    <a:pt x="105" y="147"/>
                  </a:cubicBezTo>
                  <a:cubicBezTo>
                    <a:pt x="95" y="140"/>
                    <a:pt x="92" y="127"/>
                    <a:pt x="88" y="114"/>
                  </a:cubicBezTo>
                  <a:cubicBezTo>
                    <a:pt x="84" y="103"/>
                    <a:pt x="74" y="97"/>
                    <a:pt x="70" y="85"/>
                  </a:cubicBezTo>
                  <a:cubicBezTo>
                    <a:pt x="67" y="76"/>
                    <a:pt x="66" y="71"/>
                    <a:pt x="59" y="63"/>
                  </a:cubicBezTo>
                  <a:cubicBezTo>
                    <a:pt x="53" y="58"/>
                    <a:pt x="47" y="58"/>
                    <a:pt x="43" y="50"/>
                  </a:cubicBezTo>
                  <a:cubicBezTo>
                    <a:pt x="39" y="41"/>
                    <a:pt x="33" y="34"/>
                    <a:pt x="33" y="23"/>
                  </a:cubicBezTo>
                  <a:cubicBezTo>
                    <a:pt x="33" y="22"/>
                    <a:pt x="33" y="18"/>
                    <a:pt x="34" y="16"/>
                  </a:cubicBezTo>
                  <a:cubicBezTo>
                    <a:pt x="41" y="23"/>
                    <a:pt x="50" y="23"/>
                    <a:pt x="59" y="27"/>
                  </a:cubicBezTo>
                  <a:cubicBezTo>
                    <a:pt x="63" y="29"/>
                    <a:pt x="62" y="41"/>
                    <a:pt x="67" y="45"/>
                  </a:cubicBezTo>
                  <a:cubicBezTo>
                    <a:pt x="71" y="50"/>
                    <a:pt x="70" y="59"/>
                    <a:pt x="75" y="64"/>
                  </a:cubicBezTo>
                  <a:cubicBezTo>
                    <a:pt x="80" y="70"/>
                    <a:pt x="86" y="75"/>
                    <a:pt x="93" y="82"/>
                  </a:cubicBezTo>
                  <a:cubicBezTo>
                    <a:pt x="93" y="82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95"/>
                    <a:pt x="115" y="96"/>
                    <a:pt x="119" y="105"/>
                  </a:cubicBezTo>
                  <a:cubicBezTo>
                    <a:pt x="122" y="111"/>
                    <a:pt x="118" y="117"/>
                    <a:pt x="123" y="121"/>
                  </a:cubicBezTo>
                  <a:cubicBezTo>
                    <a:pt x="128" y="126"/>
                    <a:pt x="136" y="128"/>
                    <a:pt x="142" y="133"/>
                  </a:cubicBezTo>
                  <a:cubicBezTo>
                    <a:pt x="153" y="145"/>
                    <a:pt x="171" y="160"/>
                    <a:pt x="178" y="179"/>
                  </a:cubicBezTo>
                  <a:cubicBezTo>
                    <a:pt x="179" y="183"/>
                    <a:pt x="183" y="185"/>
                    <a:pt x="183" y="192"/>
                  </a:cubicBezTo>
                  <a:cubicBezTo>
                    <a:pt x="183" y="197"/>
                    <a:pt x="178" y="201"/>
                    <a:pt x="178" y="206"/>
                  </a:cubicBezTo>
                  <a:cubicBezTo>
                    <a:pt x="178" y="211"/>
                    <a:pt x="181" y="217"/>
                    <a:pt x="185" y="217"/>
                  </a:cubicBezTo>
                  <a:cubicBezTo>
                    <a:pt x="187" y="224"/>
                    <a:pt x="203" y="227"/>
                    <a:pt x="210" y="234"/>
                  </a:cubicBezTo>
                  <a:cubicBezTo>
                    <a:pt x="211" y="235"/>
                    <a:pt x="212" y="236"/>
                    <a:pt x="216" y="237"/>
                  </a:cubicBezTo>
                  <a:cubicBezTo>
                    <a:pt x="222" y="241"/>
                    <a:pt x="226" y="240"/>
                    <a:pt x="233" y="243"/>
                  </a:cubicBezTo>
                  <a:cubicBezTo>
                    <a:pt x="240" y="246"/>
                    <a:pt x="242" y="253"/>
                    <a:pt x="249" y="255"/>
                  </a:cubicBezTo>
                  <a:cubicBezTo>
                    <a:pt x="251" y="255"/>
                    <a:pt x="252" y="255"/>
                    <a:pt x="253" y="255"/>
                  </a:cubicBezTo>
                  <a:cubicBezTo>
                    <a:pt x="254" y="255"/>
                    <a:pt x="255" y="255"/>
                    <a:pt x="256" y="255"/>
                  </a:cubicBezTo>
                  <a:cubicBezTo>
                    <a:pt x="257" y="255"/>
                    <a:pt x="258" y="255"/>
                    <a:pt x="260" y="255"/>
                  </a:cubicBezTo>
                  <a:cubicBezTo>
                    <a:pt x="261" y="255"/>
                    <a:pt x="263" y="255"/>
                    <a:pt x="265" y="256"/>
                  </a:cubicBezTo>
                  <a:cubicBezTo>
                    <a:pt x="270" y="259"/>
                    <a:pt x="288" y="271"/>
                    <a:pt x="294" y="271"/>
                  </a:cubicBezTo>
                  <a:cubicBezTo>
                    <a:pt x="296" y="271"/>
                    <a:pt x="298" y="271"/>
                    <a:pt x="300" y="271"/>
                  </a:cubicBezTo>
                  <a:cubicBezTo>
                    <a:pt x="302" y="271"/>
                    <a:pt x="304" y="271"/>
                    <a:pt x="306" y="272"/>
                  </a:cubicBezTo>
                  <a:cubicBezTo>
                    <a:pt x="308" y="273"/>
                    <a:pt x="313" y="277"/>
                    <a:pt x="317" y="277"/>
                  </a:cubicBezTo>
                  <a:cubicBezTo>
                    <a:pt x="326" y="277"/>
                    <a:pt x="327" y="266"/>
                    <a:pt x="337" y="266"/>
                  </a:cubicBezTo>
                  <a:cubicBezTo>
                    <a:pt x="341" y="266"/>
                    <a:pt x="344" y="268"/>
                    <a:pt x="349" y="271"/>
                  </a:cubicBezTo>
                  <a:cubicBezTo>
                    <a:pt x="352" y="271"/>
                    <a:pt x="352" y="271"/>
                    <a:pt x="352" y="271"/>
                  </a:cubicBezTo>
                  <a:cubicBezTo>
                    <a:pt x="366" y="278"/>
                    <a:pt x="368" y="290"/>
                    <a:pt x="385" y="298"/>
                  </a:cubicBezTo>
                  <a:cubicBezTo>
                    <a:pt x="395" y="303"/>
                    <a:pt x="402" y="300"/>
                    <a:pt x="413" y="305"/>
                  </a:cubicBezTo>
                  <a:cubicBezTo>
                    <a:pt x="419" y="308"/>
                    <a:pt x="425" y="314"/>
                    <a:pt x="435" y="314"/>
                  </a:cubicBezTo>
                  <a:cubicBezTo>
                    <a:pt x="438" y="314"/>
                    <a:pt x="441" y="311"/>
                    <a:pt x="445" y="311"/>
                  </a:cubicBezTo>
                  <a:cubicBezTo>
                    <a:pt x="446" y="311"/>
                    <a:pt x="447" y="311"/>
                    <a:pt x="448" y="311"/>
                  </a:cubicBezTo>
                  <a:cubicBezTo>
                    <a:pt x="451" y="324"/>
                    <a:pt x="460" y="329"/>
                    <a:pt x="468" y="337"/>
                  </a:cubicBezTo>
                  <a:cubicBezTo>
                    <a:pt x="471" y="340"/>
                    <a:pt x="474" y="341"/>
                    <a:pt x="475" y="346"/>
                  </a:cubicBezTo>
                  <a:cubicBezTo>
                    <a:pt x="478" y="354"/>
                    <a:pt x="473" y="362"/>
                    <a:pt x="481" y="367"/>
                  </a:cubicBezTo>
                  <a:cubicBezTo>
                    <a:pt x="486" y="367"/>
                    <a:pt x="486" y="367"/>
                    <a:pt x="486" y="367"/>
                  </a:cubicBezTo>
                  <a:cubicBezTo>
                    <a:pt x="485" y="366"/>
                    <a:pt x="485" y="364"/>
                    <a:pt x="486" y="362"/>
                  </a:cubicBezTo>
                  <a:cubicBezTo>
                    <a:pt x="486" y="362"/>
                    <a:pt x="504" y="373"/>
                    <a:pt x="506" y="376"/>
                  </a:cubicBezTo>
                  <a:cubicBezTo>
                    <a:pt x="508" y="381"/>
                    <a:pt x="508" y="386"/>
                    <a:pt x="515" y="387"/>
                  </a:cubicBezTo>
                  <a:cubicBezTo>
                    <a:pt x="515" y="388"/>
                    <a:pt x="517" y="391"/>
                    <a:pt x="518" y="391"/>
                  </a:cubicBezTo>
                  <a:cubicBezTo>
                    <a:pt x="520" y="391"/>
                    <a:pt x="525" y="389"/>
                    <a:pt x="528" y="389"/>
                  </a:cubicBezTo>
                  <a:cubicBezTo>
                    <a:pt x="531" y="389"/>
                    <a:pt x="533" y="390"/>
                    <a:pt x="534" y="391"/>
                  </a:cubicBezTo>
                  <a:cubicBezTo>
                    <a:pt x="538" y="395"/>
                    <a:pt x="543" y="405"/>
                    <a:pt x="552" y="405"/>
                  </a:cubicBezTo>
                  <a:cubicBezTo>
                    <a:pt x="556" y="405"/>
                    <a:pt x="559" y="403"/>
                    <a:pt x="560" y="397"/>
                  </a:cubicBezTo>
                  <a:cubicBezTo>
                    <a:pt x="559" y="397"/>
                    <a:pt x="556" y="395"/>
                    <a:pt x="556" y="393"/>
                  </a:cubicBezTo>
                  <a:cubicBezTo>
                    <a:pt x="556" y="389"/>
                    <a:pt x="570" y="379"/>
                    <a:pt x="574" y="379"/>
                  </a:cubicBezTo>
                  <a:cubicBezTo>
                    <a:pt x="580" y="379"/>
                    <a:pt x="581" y="386"/>
                    <a:pt x="587" y="388"/>
                  </a:cubicBezTo>
                  <a:cubicBezTo>
                    <a:pt x="586" y="391"/>
                    <a:pt x="584" y="392"/>
                    <a:pt x="584" y="394"/>
                  </a:cubicBezTo>
                  <a:cubicBezTo>
                    <a:pt x="584" y="395"/>
                    <a:pt x="589" y="397"/>
                    <a:pt x="590" y="398"/>
                  </a:cubicBezTo>
                  <a:cubicBezTo>
                    <a:pt x="590" y="398"/>
                    <a:pt x="590" y="398"/>
                    <a:pt x="590" y="398"/>
                  </a:cubicBezTo>
                  <a:cubicBezTo>
                    <a:pt x="590" y="398"/>
                    <a:pt x="591" y="398"/>
                    <a:pt x="591" y="397"/>
                  </a:cubicBezTo>
                  <a:cubicBezTo>
                    <a:pt x="593" y="396"/>
                    <a:pt x="597" y="392"/>
                    <a:pt x="600" y="389"/>
                  </a:cubicBezTo>
                  <a:cubicBezTo>
                    <a:pt x="602" y="387"/>
                    <a:pt x="603" y="386"/>
                    <a:pt x="603" y="385"/>
                  </a:cubicBezTo>
                  <a:cubicBezTo>
                    <a:pt x="595" y="379"/>
                    <a:pt x="588" y="368"/>
                    <a:pt x="574" y="368"/>
                  </a:cubicBezTo>
                  <a:cubicBezTo>
                    <a:pt x="561" y="368"/>
                    <a:pt x="554" y="379"/>
                    <a:pt x="540" y="379"/>
                  </a:cubicBezTo>
                  <a:cubicBezTo>
                    <a:pt x="531" y="379"/>
                    <a:pt x="531" y="369"/>
                    <a:pt x="525" y="366"/>
                  </a:cubicBezTo>
                  <a:cubicBezTo>
                    <a:pt x="517" y="362"/>
                    <a:pt x="506" y="357"/>
                    <a:pt x="506" y="346"/>
                  </a:cubicBezTo>
                  <a:cubicBezTo>
                    <a:pt x="506" y="337"/>
                    <a:pt x="506" y="326"/>
                    <a:pt x="506" y="313"/>
                  </a:cubicBezTo>
                  <a:cubicBezTo>
                    <a:pt x="509" y="308"/>
                    <a:pt x="510" y="295"/>
                    <a:pt x="510" y="290"/>
                  </a:cubicBezTo>
                  <a:cubicBezTo>
                    <a:pt x="510" y="288"/>
                    <a:pt x="510" y="285"/>
                    <a:pt x="510" y="282"/>
                  </a:cubicBezTo>
                  <a:cubicBezTo>
                    <a:pt x="500" y="280"/>
                    <a:pt x="497" y="271"/>
                    <a:pt x="484" y="271"/>
                  </a:cubicBezTo>
                  <a:cubicBezTo>
                    <a:pt x="466" y="271"/>
                    <a:pt x="452" y="274"/>
                    <a:pt x="434" y="274"/>
                  </a:cubicBezTo>
                  <a:cubicBezTo>
                    <a:pt x="431" y="274"/>
                    <a:pt x="428" y="272"/>
                    <a:pt x="428" y="269"/>
                  </a:cubicBezTo>
                  <a:cubicBezTo>
                    <a:pt x="428" y="268"/>
                    <a:pt x="428" y="267"/>
                    <a:pt x="428" y="266"/>
                  </a:cubicBezTo>
                  <a:cubicBezTo>
                    <a:pt x="431" y="263"/>
                    <a:pt x="437" y="261"/>
                    <a:pt x="437" y="255"/>
                  </a:cubicBezTo>
                  <a:cubicBezTo>
                    <a:pt x="437" y="248"/>
                    <a:pt x="437" y="236"/>
                    <a:pt x="437" y="230"/>
                  </a:cubicBezTo>
                  <a:cubicBezTo>
                    <a:pt x="439" y="230"/>
                    <a:pt x="440" y="230"/>
                    <a:pt x="442" y="230"/>
                  </a:cubicBezTo>
                  <a:cubicBezTo>
                    <a:pt x="442" y="231"/>
                    <a:pt x="442" y="233"/>
                    <a:pt x="442" y="234"/>
                  </a:cubicBezTo>
                  <a:cubicBezTo>
                    <a:pt x="445" y="228"/>
                    <a:pt x="448" y="225"/>
                    <a:pt x="448" y="216"/>
                  </a:cubicBezTo>
                  <a:cubicBezTo>
                    <a:pt x="448" y="206"/>
                    <a:pt x="457" y="197"/>
                    <a:pt x="457" y="189"/>
                  </a:cubicBezTo>
                  <a:cubicBezTo>
                    <a:pt x="457" y="188"/>
                    <a:pt x="457" y="186"/>
                    <a:pt x="457" y="185"/>
                  </a:cubicBezTo>
                  <a:cubicBezTo>
                    <a:pt x="454" y="185"/>
                    <a:pt x="447" y="184"/>
                    <a:pt x="445" y="184"/>
                  </a:cubicBezTo>
                  <a:cubicBezTo>
                    <a:pt x="443" y="183"/>
                    <a:pt x="439" y="182"/>
                    <a:pt x="434" y="182"/>
                  </a:cubicBezTo>
                  <a:cubicBezTo>
                    <a:pt x="420" y="182"/>
                    <a:pt x="402" y="187"/>
                    <a:pt x="402" y="203"/>
                  </a:cubicBezTo>
                  <a:cubicBezTo>
                    <a:pt x="402" y="211"/>
                    <a:pt x="393" y="217"/>
                    <a:pt x="391" y="224"/>
                  </a:cubicBezTo>
                  <a:cubicBezTo>
                    <a:pt x="391" y="226"/>
                    <a:pt x="388" y="232"/>
                    <a:pt x="384" y="232"/>
                  </a:cubicBezTo>
                  <a:cubicBezTo>
                    <a:pt x="382" y="232"/>
                    <a:pt x="380" y="229"/>
                    <a:pt x="374" y="229"/>
                  </a:cubicBezTo>
                  <a:cubicBezTo>
                    <a:pt x="363" y="229"/>
                    <a:pt x="355" y="236"/>
                    <a:pt x="345" y="236"/>
                  </a:cubicBezTo>
                  <a:cubicBezTo>
                    <a:pt x="341" y="236"/>
                    <a:pt x="341" y="232"/>
                    <a:pt x="336" y="230"/>
                  </a:cubicBezTo>
                  <a:cubicBezTo>
                    <a:pt x="322" y="226"/>
                    <a:pt x="322" y="217"/>
                    <a:pt x="313" y="207"/>
                  </a:cubicBezTo>
                  <a:cubicBezTo>
                    <a:pt x="309" y="204"/>
                    <a:pt x="302" y="196"/>
                    <a:pt x="300" y="192"/>
                  </a:cubicBezTo>
                  <a:cubicBezTo>
                    <a:pt x="298" y="187"/>
                    <a:pt x="301" y="184"/>
                    <a:pt x="298" y="179"/>
                  </a:cubicBezTo>
                  <a:cubicBezTo>
                    <a:pt x="297" y="177"/>
                    <a:pt x="293" y="173"/>
                    <a:pt x="294" y="169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6" y="131"/>
                    <a:pt x="300" y="128"/>
                    <a:pt x="300" y="118"/>
                  </a:cubicBezTo>
                  <a:cubicBezTo>
                    <a:pt x="300" y="115"/>
                    <a:pt x="298" y="113"/>
                    <a:pt x="297" y="110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8" y="107"/>
                    <a:pt x="276" y="105"/>
                    <a:pt x="272" y="101"/>
                  </a:cubicBezTo>
                  <a:cubicBezTo>
                    <a:pt x="255" y="84"/>
                    <a:pt x="256" y="45"/>
                    <a:pt x="225" y="45"/>
                  </a:cubicBezTo>
                  <a:cubicBezTo>
                    <a:pt x="213" y="45"/>
                    <a:pt x="216" y="60"/>
                    <a:pt x="206" y="60"/>
                  </a:cubicBezTo>
                  <a:cubicBezTo>
                    <a:pt x="195" y="60"/>
                    <a:pt x="187" y="42"/>
                    <a:pt x="182" y="35"/>
                  </a:cubicBezTo>
                  <a:cubicBezTo>
                    <a:pt x="173" y="19"/>
                    <a:pt x="163" y="17"/>
                    <a:pt x="14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4" name="Freeform 177"/>
            <p:cNvSpPr>
              <a:spLocks/>
            </p:cNvSpPr>
            <p:nvPr/>
          </p:nvSpPr>
          <p:spPr bwMode="auto">
            <a:xfrm>
              <a:off x="532" y="986"/>
              <a:ext cx="43" cy="21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4 h 9"/>
                <a:gd name="T4" fmla="*/ 15 w 18"/>
                <a:gd name="T5" fmla="*/ 9 h 9"/>
                <a:gd name="T6" fmla="*/ 17 w 18"/>
                <a:gd name="T7" fmla="*/ 9 h 9"/>
                <a:gd name="T8" fmla="*/ 18 w 18"/>
                <a:gd name="T9" fmla="*/ 9 h 9"/>
                <a:gd name="T10" fmla="*/ 0 w 1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3" y="7"/>
                    <a:pt x="10" y="9"/>
                    <a:pt x="15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5" name="Freeform 178"/>
            <p:cNvSpPr>
              <a:spLocks/>
            </p:cNvSpPr>
            <p:nvPr/>
          </p:nvSpPr>
          <p:spPr bwMode="auto">
            <a:xfrm>
              <a:off x="-1118" y="1104"/>
              <a:ext cx="168" cy="109"/>
            </a:xfrm>
            <a:custGeom>
              <a:avLst/>
              <a:gdLst>
                <a:gd name="T0" fmla="*/ 8 w 71"/>
                <a:gd name="T1" fmla="*/ 0 h 46"/>
                <a:gd name="T2" fmla="*/ 0 w 71"/>
                <a:gd name="T3" fmla="*/ 3 h 46"/>
                <a:gd name="T4" fmla="*/ 2 w 71"/>
                <a:gd name="T5" fmla="*/ 3 h 46"/>
                <a:gd name="T6" fmla="*/ 10 w 71"/>
                <a:gd name="T7" fmla="*/ 5 h 46"/>
                <a:gd name="T8" fmla="*/ 5 w 71"/>
                <a:gd name="T9" fmla="*/ 10 h 46"/>
                <a:gd name="T10" fmla="*/ 32 w 71"/>
                <a:gd name="T11" fmla="*/ 21 h 46"/>
                <a:gd name="T12" fmla="*/ 27 w 71"/>
                <a:gd name="T13" fmla="*/ 26 h 46"/>
                <a:gd name="T14" fmla="*/ 66 w 71"/>
                <a:gd name="T15" fmla="*/ 46 h 46"/>
                <a:gd name="T16" fmla="*/ 71 w 71"/>
                <a:gd name="T17" fmla="*/ 46 h 46"/>
                <a:gd name="T18" fmla="*/ 71 w 71"/>
                <a:gd name="T19" fmla="*/ 41 h 46"/>
                <a:gd name="T20" fmla="*/ 22 w 71"/>
                <a:gd name="T21" fmla="*/ 7 h 46"/>
                <a:gd name="T22" fmla="*/ 8 w 71"/>
                <a:gd name="T2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46">
                  <a:moveTo>
                    <a:pt x="8" y="0"/>
                  </a:moveTo>
                  <a:cubicBezTo>
                    <a:pt x="5" y="0"/>
                    <a:pt x="2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8" y="4"/>
                    <a:pt x="10" y="5"/>
                  </a:cubicBezTo>
                  <a:cubicBezTo>
                    <a:pt x="10" y="6"/>
                    <a:pt x="8" y="9"/>
                    <a:pt x="5" y="10"/>
                  </a:cubicBezTo>
                  <a:cubicBezTo>
                    <a:pt x="7" y="16"/>
                    <a:pt x="22" y="21"/>
                    <a:pt x="32" y="21"/>
                  </a:cubicBezTo>
                  <a:cubicBezTo>
                    <a:pt x="31" y="23"/>
                    <a:pt x="28" y="23"/>
                    <a:pt x="27" y="26"/>
                  </a:cubicBezTo>
                  <a:cubicBezTo>
                    <a:pt x="36" y="32"/>
                    <a:pt x="54" y="46"/>
                    <a:pt x="66" y="46"/>
                  </a:cubicBezTo>
                  <a:cubicBezTo>
                    <a:pt x="68" y="46"/>
                    <a:pt x="69" y="46"/>
                    <a:pt x="71" y="4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7" y="28"/>
                    <a:pt x="45" y="15"/>
                    <a:pt x="22" y="7"/>
                  </a:cubicBezTo>
                  <a:cubicBezTo>
                    <a:pt x="18" y="6"/>
                    <a:pt x="13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6" name="Freeform 179"/>
            <p:cNvSpPr>
              <a:spLocks/>
            </p:cNvSpPr>
            <p:nvPr/>
          </p:nvSpPr>
          <p:spPr bwMode="auto">
            <a:xfrm>
              <a:off x="-1283" y="948"/>
              <a:ext cx="59" cy="85"/>
            </a:xfrm>
            <a:custGeom>
              <a:avLst/>
              <a:gdLst>
                <a:gd name="T0" fmla="*/ 0 w 25"/>
                <a:gd name="T1" fmla="*/ 0 h 36"/>
                <a:gd name="T2" fmla="*/ 0 w 25"/>
                <a:gd name="T3" fmla="*/ 4 h 36"/>
                <a:gd name="T4" fmla="*/ 6 w 25"/>
                <a:gd name="T5" fmla="*/ 13 h 36"/>
                <a:gd name="T6" fmla="*/ 14 w 25"/>
                <a:gd name="T7" fmla="*/ 20 h 36"/>
                <a:gd name="T8" fmla="*/ 12 w 25"/>
                <a:gd name="T9" fmla="*/ 26 h 36"/>
                <a:gd name="T10" fmla="*/ 20 w 25"/>
                <a:gd name="T11" fmla="*/ 36 h 36"/>
                <a:gd name="T12" fmla="*/ 15 w 25"/>
                <a:gd name="T13" fmla="*/ 26 h 36"/>
                <a:gd name="T14" fmla="*/ 18 w 25"/>
                <a:gd name="T15" fmla="*/ 21 h 36"/>
                <a:gd name="T16" fmla="*/ 15 w 25"/>
                <a:gd name="T17" fmla="*/ 14 h 36"/>
                <a:gd name="T18" fmla="*/ 15 w 25"/>
                <a:gd name="T19" fmla="*/ 3 h 36"/>
                <a:gd name="T20" fmla="*/ 8 w 25"/>
                <a:gd name="T21" fmla="*/ 10 h 36"/>
                <a:gd name="T22" fmla="*/ 12 w 25"/>
                <a:gd name="T23" fmla="*/ 3 h 36"/>
                <a:gd name="T24" fmla="*/ 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4" y="13"/>
                    <a:pt x="6" y="13"/>
                  </a:cubicBezTo>
                  <a:cubicBezTo>
                    <a:pt x="9" y="13"/>
                    <a:pt x="10" y="19"/>
                    <a:pt x="14" y="20"/>
                  </a:cubicBezTo>
                  <a:cubicBezTo>
                    <a:pt x="14" y="21"/>
                    <a:pt x="12" y="23"/>
                    <a:pt x="12" y="26"/>
                  </a:cubicBezTo>
                  <a:cubicBezTo>
                    <a:pt x="12" y="30"/>
                    <a:pt x="15" y="36"/>
                    <a:pt x="20" y="36"/>
                  </a:cubicBezTo>
                  <a:cubicBezTo>
                    <a:pt x="25" y="36"/>
                    <a:pt x="15" y="28"/>
                    <a:pt x="15" y="26"/>
                  </a:cubicBezTo>
                  <a:cubicBezTo>
                    <a:pt x="15" y="24"/>
                    <a:pt x="18" y="23"/>
                    <a:pt x="18" y="21"/>
                  </a:cubicBezTo>
                  <a:cubicBezTo>
                    <a:pt x="18" y="18"/>
                    <a:pt x="15" y="17"/>
                    <a:pt x="15" y="14"/>
                  </a:cubicBezTo>
                  <a:cubicBezTo>
                    <a:pt x="15" y="9"/>
                    <a:pt x="16" y="6"/>
                    <a:pt x="15" y="3"/>
                  </a:cubicBezTo>
                  <a:cubicBezTo>
                    <a:pt x="14" y="5"/>
                    <a:pt x="12" y="10"/>
                    <a:pt x="8" y="10"/>
                  </a:cubicBezTo>
                  <a:cubicBezTo>
                    <a:pt x="5" y="10"/>
                    <a:pt x="12" y="4"/>
                    <a:pt x="12" y="3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7" name="Freeform 180"/>
            <p:cNvSpPr>
              <a:spLocks/>
            </p:cNvSpPr>
            <p:nvPr/>
          </p:nvSpPr>
          <p:spPr bwMode="auto">
            <a:xfrm>
              <a:off x="-2047" y="759"/>
              <a:ext cx="76" cy="49"/>
            </a:xfrm>
            <a:custGeom>
              <a:avLst/>
              <a:gdLst>
                <a:gd name="T0" fmla="*/ 32 w 32"/>
                <a:gd name="T1" fmla="*/ 0 h 21"/>
                <a:gd name="T2" fmla="*/ 25 w 32"/>
                <a:gd name="T3" fmla="*/ 0 h 21"/>
                <a:gd name="T4" fmla="*/ 0 w 32"/>
                <a:gd name="T5" fmla="*/ 8 h 21"/>
                <a:gd name="T6" fmla="*/ 0 w 32"/>
                <a:gd name="T7" fmla="*/ 14 h 21"/>
                <a:gd name="T8" fmla="*/ 11 w 32"/>
                <a:gd name="T9" fmla="*/ 21 h 21"/>
                <a:gd name="T10" fmla="*/ 32 w 32"/>
                <a:gd name="T11" fmla="*/ 6 h 21"/>
                <a:gd name="T12" fmla="*/ 32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32" y="0"/>
                  </a:moveTo>
                  <a:cubicBezTo>
                    <a:pt x="29" y="0"/>
                    <a:pt x="29" y="0"/>
                    <a:pt x="25" y="0"/>
                  </a:cubicBezTo>
                  <a:cubicBezTo>
                    <a:pt x="16" y="0"/>
                    <a:pt x="9" y="5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6" y="17"/>
                    <a:pt x="11" y="21"/>
                  </a:cubicBezTo>
                  <a:cubicBezTo>
                    <a:pt x="19" y="15"/>
                    <a:pt x="22" y="11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8" name="Freeform 181"/>
            <p:cNvSpPr>
              <a:spLocks/>
            </p:cNvSpPr>
            <p:nvPr/>
          </p:nvSpPr>
          <p:spPr bwMode="auto">
            <a:xfrm>
              <a:off x="3881" y="1648"/>
              <a:ext cx="97" cy="59"/>
            </a:xfrm>
            <a:custGeom>
              <a:avLst/>
              <a:gdLst>
                <a:gd name="T0" fmla="*/ 38 w 41"/>
                <a:gd name="T1" fmla="*/ 0 h 25"/>
                <a:gd name="T2" fmla="*/ 23 w 41"/>
                <a:gd name="T3" fmla="*/ 4 h 25"/>
                <a:gd name="T4" fmla="*/ 8 w 41"/>
                <a:gd name="T5" fmla="*/ 0 h 25"/>
                <a:gd name="T6" fmla="*/ 0 w 41"/>
                <a:gd name="T7" fmla="*/ 2 h 25"/>
                <a:gd name="T8" fmla="*/ 0 w 41"/>
                <a:gd name="T9" fmla="*/ 6 h 25"/>
                <a:gd name="T10" fmla="*/ 7 w 41"/>
                <a:gd name="T11" fmla="*/ 9 h 25"/>
                <a:gd name="T12" fmla="*/ 31 w 41"/>
                <a:gd name="T13" fmla="*/ 22 h 25"/>
                <a:gd name="T14" fmla="*/ 36 w 41"/>
                <a:gd name="T15" fmla="*/ 25 h 25"/>
                <a:gd name="T16" fmla="*/ 39 w 41"/>
                <a:gd name="T17" fmla="*/ 21 h 25"/>
                <a:gd name="T18" fmla="*/ 36 w 41"/>
                <a:gd name="T19" fmla="*/ 12 h 25"/>
                <a:gd name="T20" fmla="*/ 39 w 41"/>
                <a:gd name="T21" fmla="*/ 7 h 25"/>
                <a:gd name="T22" fmla="*/ 41 w 41"/>
                <a:gd name="T23" fmla="*/ 0 h 25"/>
                <a:gd name="T24" fmla="*/ 38 w 41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38" y="0"/>
                  </a:moveTo>
                  <a:cubicBezTo>
                    <a:pt x="32" y="0"/>
                    <a:pt x="29" y="4"/>
                    <a:pt x="23" y="4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6" y="8"/>
                    <a:pt x="7" y="9"/>
                  </a:cubicBezTo>
                  <a:cubicBezTo>
                    <a:pt x="16" y="11"/>
                    <a:pt x="22" y="20"/>
                    <a:pt x="31" y="22"/>
                  </a:cubicBezTo>
                  <a:cubicBezTo>
                    <a:pt x="31" y="24"/>
                    <a:pt x="34" y="25"/>
                    <a:pt x="36" y="25"/>
                  </a:cubicBezTo>
                  <a:cubicBezTo>
                    <a:pt x="37" y="25"/>
                    <a:pt x="39" y="22"/>
                    <a:pt x="39" y="21"/>
                  </a:cubicBezTo>
                  <a:cubicBezTo>
                    <a:pt x="39" y="17"/>
                    <a:pt x="36" y="16"/>
                    <a:pt x="36" y="12"/>
                  </a:cubicBezTo>
                  <a:cubicBezTo>
                    <a:pt x="36" y="10"/>
                    <a:pt x="39" y="7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9" name="Freeform 182"/>
            <p:cNvSpPr>
              <a:spLocks/>
            </p:cNvSpPr>
            <p:nvPr/>
          </p:nvSpPr>
          <p:spPr bwMode="auto">
            <a:xfrm>
              <a:off x="3744" y="1447"/>
              <a:ext cx="33" cy="64"/>
            </a:xfrm>
            <a:custGeom>
              <a:avLst/>
              <a:gdLst>
                <a:gd name="T0" fmla="*/ 12 w 14"/>
                <a:gd name="T1" fmla="*/ 0 h 27"/>
                <a:gd name="T2" fmla="*/ 4 w 14"/>
                <a:gd name="T3" fmla="*/ 5 h 27"/>
                <a:gd name="T4" fmla="*/ 0 w 14"/>
                <a:gd name="T5" fmla="*/ 6 h 27"/>
                <a:gd name="T6" fmla="*/ 10 w 14"/>
                <a:gd name="T7" fmla="*/ 27 h 27"/>
                <a:gd name="T8" fmla="*/ 14 w 14"/>
                <a:gd name="T9" fmla="*/ 6 h 27"/>
                <a:gd name="T10" fmla="*/ 12 w 1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2" y="0"/>
                  </a:moveTo>
                  <a:cubicBezTo>
                    <a:pt x="10" y="0"/>
                    <a:pt x="8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3" y="10"/>
                    <a:pt x="4" y="26"/>
                    <a:pt x="10" y="27"/>
                  </a:cubicBezTo>
                  <a:cubicBezTo>
                    <a:pt x="11" y="23"/>
                    <a:pt x="13" y="12"/>
                    <a:pt x="14" y="6"/>
                  </a:cubicBezTo>
                  <a:cubicBezTo>
                    <a:pt x="13" y="5"/>
                    <a:pt x="12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0" name="Freeform 183"/>
            <p:cNvSpPr>
              <a:spLocks/>
            </p:cNvSpPr>
            <p:nvPr/>
          </p:nvSpPr>
          <p:spPr bwMode="auto">
            <a:xfrm>
              <a:off x="3735" y="1518"/>
              <a:ext cx="54" cy="95"/>
            </a:xfrm>
            <a:custGeom>
              <a:avLst/>
              <a:gdLst>
                <a:gd name="T0" fmla="*/ 12 w 23"/>
                <a:gd name="T1" fmla="*/ 0 h 40"/>
                <a:gd name="T2" fmla="*/ 0 w 23"/>
                <a:gd name="T3" fmla="*/ 7 h 40"/>
                <a:gd name="T4" fmla="*/ 6 w 23"/>
                <a:gd name="T5" fmla="*/ 18 h 40"/>
                <a:gd name="T6" fmla="*/ 3 w 23"/>
                <a:gd name="T7" fmla="*/ 29 h 40"/>
                <a:gd name="T8" fmla="*/ 8 w 23"/>
                <a:gd name="T9" fmla="*/ 40 h 40"/>
                <a:gd name="T10" fmla="*/ 22 w 23"/>
                <a:gd name="T11" fmla="*/ 25 h 40"/>
                <a:gd name="T12" fmla="*/ 18 w 23"/>
                <a:gd name="T13" fmla="*/ 4 h 40"/>
                <a:gd name="T14" fmla="*/ 12 w 23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0">
                  <a:moveTo>
                    <a:pt x="12" y="0"/>
                  </a:moveTo>
                  <a:cubicBezTo>
                    <a:pt x="7" y="0"/>
                    <a:pt x="6" y="6"/>
                    <a:pt x="0" y="7"/>
                  </a:cubicBezTo>
                  <a:cubicBezTo>
                    <a:pt x="1" y="11"/>
                    <a:pt x="6" y="14"/>
                    <a:pt x="6" y="18"/>
                  </a:cubicBezTo>
                  <a:cubicBezTo>
                    <a:pt x="6" y="22"/>
                    <a:pt x="3" y="25"/>
                    <a:pt x="3" y="29"/>
                  </a:cubicBezTo>
                  <a:cubicBezTo>
                    <a:pt x="3" y="33"/>
                    <a:pt x="3" y="40"/>
                    <a:pt x="8" y="40"/>
                  </a:cubicBezTo>
                  <a:cubicBezTo>
                    <a:pt x="12" y="40"/>
                    <a:pt x="22" y="33"/>
                    <a:pt x="22" y="25"/>
                  </a:cubicBezTo>
                  <a:cubicBezTo>
                    <a:pt x="22" y="17"/>
                    <a:pt x="23" y="12"/>
                    <a:pt x="18" y="4"/>
                  </a:cubicBezTo>
                  <a:cubicBezTo>
                    <a:pt x="17" y="4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1" name="Freeform 184"/>
            <p:cNvSpPr>
              <a:spLocks/>
            </p:cNvSpPr>
            <p:nvPr/>
          </p:nvSpPr>
          <p:spPr bwMode="auto">
            <a:xfrm>
              <a:off x="3534" y="1575"/>
              <a:ext cx="28" cy="21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4 h 9"/>
                <a:gd name="T4" fmla="*/ 7 w 12"/>
                <a:gd name="T5" fmla="*/ 9 h 9"/>
                <a:gd name="T6" fmla="*/ 12 w 12"/>
                <a:gd name="T7" fmla="*/ 6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6" y="1"/>
                    <a:pt x="4" y="2"/>
                    <a:pt x="0" y="4"/>
                  </a:cubicBezTo>
                  <a:cubicBezTo>
                    <a:pt x="1" y="4"/>
                    <a:pt x="5" y="9"/>
                    <a:pt x="7" y="9"/>
                  </a:cubicBezTo>
                  <a:cubicBezTo>
                    <a:pt x="9" y="9"/>
                    <a:pt x="12" y="7"/>
                    <a:pt x="12" y="6"/>
                  </a:cubicBezTo>
                  <a:cubicBezTo>
                    <a:pt x="12" y="4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2" name="Freeform 185"/>
            <p:cNvSpPr>
              <a:spLocks/>
            </p:cNvSpPr>
            <p:nvPr/>
          </p:nvSpPr>
          <p:spPr bwMode="auto">
            <a:xfrm>
              <a:off x="3794" y="858"/>
              <a:ext cx="31" cy="38"/>
            </a:xfrm>
            <a:custGeom>
              <a:avLst/>
              <a:gdLst>
                <a:gd name="T0" fmla="*/ 10 w 13"/>
                <a:gd name="T1" fmla="*/ 0 h 16"/>
                <a:gd name="T2" fmla="*/ 0 w 13"/>
                <a:gd name="T3" fmla="*/ 0 h 16"/>
                <a:gd name="T4" fmla="*/ 0 w 13"/>
                <a:gd name="T5" fmla="*/ 5 h 16"/>
                <a:gd name="T6" fmla="*/ 12 w 13"/>
                <a:gd name="T7" fmla="*/ 12 h 16"/>
                <a:gd name="T8" fmla="*/ 12 w 13"/>
                <a:gd name="T9" fmla="*/ 16 h 16"/>
                <a:gd name="T10" fmla="*/ 13 w 13"/>
                <a:gd name="T11" fmla="*/ 10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0"/>
                    <a:pt x="6" y="12"/>
                    <a:pt x="12" y="12"/>
                  </a:cubicBezTo>
                  <a:cubicBezTo>
                    <a:pt x="12" y="13"/>
                    <a:pt x="12" y="14"/>
                    <a:pt x="12" y="16"/>
                  </a:cubicBezTo>
                  <a:cubicBezTo>
                    <a:pt x="12" y="13"/>
                    <a:pt x="13" y="14"/>
                    <a:pt x="13" y="10"/>
                  </a:cubicBezTo>
                  <a:cubicBezTo>
                    <a:pt x="13" y="5"/>
                    <a:pt x="10" y="6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3" name="Freeform 186"/>
            <p:cNvSpPr>
              <a:spLocks/>
            </p:cNvSpPr>
            <p:nvPr/>
          </p:nvSpPr>
          <p:spPr bwMode="auto">
            <a:xfrm>
              <a:off x="3832" y="820"/>
              <a:ext cx="56" cy="83"/>
            </a:xfrm>
            <a:custGeom>
              <a:avLst/>
              <a:gdLst>
                <a:gd name="T0" fmla="*/ 10 w 24"/>
                <a:gd name="T1" fmla="*/ 0 h 35"/>
                <a:gd name="T2" fmla="*/ 0 w 24"/>
                <a:gd name="T3" fmla="*/ 16 h 35"/>
                <a:gd name="T4" fmla="*/ 11 w 24"/>
                <a:gd name="T5" fmla="*/ 24 h 35"/>
                <a:gd name="T6" fmla="*/ 4 w 24"/>
                <a:gd name="T7" fmla="*/ 31 h 35"/>
                <a:gd name="T8" fmla="*/ 3 w 24"/>
                <a:gd name="T9" fmla="*/ 29 h 35"/>
                <a:gd name="T10" fmla="*/ 0 w 24"/>
                <a:gd name="T11" fmla="*/ 32 h 35"/>
                <a:gd name="T12" fmla="*/ 8 w 24"/>
                <a:gd name="T13" fmla="*/ 35 h 35"/>
                <a:gd name="T14" fmla="*/ 24 w 24"/>
                <a:gd name="T15" fmla="*/ 14 h 35"/>
                <a:gd name="T16" fmla="*/ 10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10" y="0"/>
                  </a:moveTo>
                  <a:cubicBezTo>
                    <a:pt x="7" y="0"/>
                    <a:pt x="0" y="14"/>
                    <a:pt x="0" y="16"/>
                  </a:cubicBezTo>
                  <a:cubicBezTo>
                    <a:pt x="0" y="19"/>
                    <a:pt x="6" y="23"/>
                    <a:pt x="11" y="24"/>
                  </a:cubicBezTo>
                  <a:cubicBezTo>
                    <a:pt x="11" y="27"/>
                    <a:pt x="8" y="31"/>
                    <a:pt x="4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1" y="32"/>
                    <a:pt x="4" y="35"/>
                    <a:pt x="8" y="35"/>
                  </a:cubicBezTo>
                  <a:cubicBezTo>
                    <a:pt x="19" y="35"/>
                    <a:pt x="15" y="17"/>
                    <a:pt x="24" y="14"/>
                  </a:cubicBezTo>
                  <a:cubicBezTo>
                    <a:pt x="21" y="5"/>
                    <a:pt x="2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4" name="Freeform 187"/>
            <p:cNvSpPr>
              <a:spLocks/>
            </p:cNvSpPr>
            <p:nvPr/>
          </p:nvSpPr>
          <p:spPr bwMode="auto">
            <a:xfrm>
              <a:off x="4077" y="730"/>
              <a:ext cx="31" cy="48"/>
            </a:xfrm>
            <a:custGeom>
              <a:avLst/>
              <a:gdLst>
                <a:gd name="T0" fmla="*/ 13 w 13"/>
                <a:gd name="T1" fmla="*/ 0 h 20"/>
                <a:gd name="T2" fmla="*/ 1 w 13"/>
                <a:gd name="T3" fmla="*/ 13 h 20"/>
                <a:gd name="T4" fmla="*/ 1 w 13"/>
                <a:gd name="T5" fmla="*/ 20 h 20"/>
                <a:gd name="T6" fmla="*/ 9 w 13"/>
                <a:gd name="T7" fmla="*/ 7 h 20"/>
                <a:gd name="T8" fmla="*/ 1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4" y="0"/>
                    <a:pt x="1" y="10"/>
                    <a:pt x="1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5" y="15"/>
                    <a:pt x="9" y="12"/>
                    <a:pt x="9" y="7"/>
                  </a:cubicBezTo>
                  <a:cubicBezTo>
                    <a:pt x="9" y="4"/>
                    <a:pt x="12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5" name="Freeform 188"/>
            <p:cNvSpPr>
              <a:spLocks/>
            </p:cNvSpPr>
            <p:nvPr/>
          </p:nvSpPr>
          <p:spPr bwMode="auto">
            <a:xfrm>
              <a:off x="4210" y="666"/>
              <a:ext cx="42" cy="57"/>
            </a:xfrm>
            <a:custGeom>
              <a:avLst/>
              <a:gdLst>
                <a:gd name="T0" fmla="*/ 12 w 18"/>
                <a:gd name="T1" fmla="*/ 0 h 24"/>
                <a:gd name="T2" fmla="*/ 8 w 18"/>
                <a:gd name="T3" fmla="*/ 6 h 24"/>
                <a:gd name="T4" fmla="*/ 11 w 18"/>
                <a:gd name="T5" fmla="*/ 12 h 24"/>
                <a:gd name="T6" fmla="*/ 0 w 18"/>
                <a:gd name="T7" fmla="*/ 16 h 24"/>
                <a:gd name="T8" fmla="*/ 5 w 18"/>
                <a:gd name="T9" fmla="*/ 24 h 24"/>
                <a:gd name="T10" fmla="*/ 14 w 18"/>
                <a:gd name="T11" fmla="*/ 19 h 24"/>
                <a:gd name="T12" fmla="*/ 14 w 18"/>
                <a:gd name="T13" fmla="*/ 12 h 24"/>
                <a:gd name="T14" fmla="*/ 18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cubicBezTo>
                    <a:pt x="12" y="0"/>
                    <a:pt x="8" y="3"/>
                    <a:pt x="8" y="6"/>
                  </a:cubicBezTo>
                  <a:cubicBezTo>
                    <a:pt x="8" y="8"/>
                    <a:pt x="10" y="10"/>
                    <a:pt x="11" y="12"/>
                  </a:cubicBezTo>
                  <a:cubicBezTo>
                    <a:pt x="7" y="12"/>
                    <a:pt x="4" y="16"/>
                    <a:pt x="0" y="16"/>
                  </a:cubicBezTo>
                  <a:cubicBezTo>
                    <a:pt x="0" y="19"/>
                    <a:pt x="0" y="24"/>
                    <a:pt x="5" y="24"/>
                  </a:cubicBezTo>
                  <a:cubicBezTo>
                    <a:pt x="7" y="24"/>
                    <a:pt x="14" y="20"/>
                    <a:pt x="14" y="19"/>
                  </a:cubicBezTo>
                  <a:cubicBezTo>
                    <a:pt x="14" y="17"/>
                    <a:pt x="14" y="15"/>
                    <a:pt x="14" y="12"/>
                  </a:cubicBezTo>
                  <a:cubicBezTo>
                    <a:pt x="15" y="12"/>
                    <a:pt x="18" y="8"/>
                    <a:pt x="18" y="6"/>
                  </a:cubicBezTo>
                  <a:cubicBezTo>
                    <a:pt x="16" y="5"/>
                    <a:pt x="15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6" name="Freeform 189"/>
            <p:cNvSpPr>
              <a:spLocks/>
            </p:cNvSpPr>
            <p:nvPr/>
          </p:nvSpPr>
          <p:spPr bwMode="auto">
            <a:xfrm>
              <a:off x="4285" y="1762"/>
              <a:ext cx="81" cy="11"/>
            </a:xfrm>
            <a:custGeom>
              <a:avLst/>
              <a:gdLst>
                <a:gd name="T0" fmla="*/ 9 w 34"/>
                <a:gd name="T1" fmla="*/ 0 h 5"/>
                <a:gd name="T2" fmla="*/ 0 w 34"/>
                <a:gd name="T3" fmla="*/ 0 h 5"/>
                <a:gd name="T4" fmla="*/ 20 w 34"/>
                <a:gd name="T5" fmla="*/ 5 h 5"/>
                <a:gd name="T6" fmla="*/ 27 w 34"/>
                <a:gd name="T7" fmla="*/ 5 h 5"/>
                <a:gd name="T8" fmla="*/ 34 w 34"/>
                <a:gd name="T9" fmla="*/ 3 h 5"/>
                <a:gd name="T10" fmla="*/ 9 w 3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6" y="3"/>
                    <a:pt x="16" y="5"/>
                    <a:pt x="20" y="5"/>
                  </a:cubicBezTo>
                  <a:cubicBezTo>
                    <a:pt x="23" y="5"/>
                    <a:pt x="24" y="5"/>
                    <a:pt x="27" y="5"/>
                  </a:cubicBezTo>
                  <a:cubicBezTo>
                    <a:pt x="29" y="5"/>
                    <a:pt x="31" y="5"/>
                    <a:pt x="34" y="3"/>
                  </a:cubicBezTo>
                  <a:cubicBezTo>
                    <a:pt x="27" y="2"/>
                    <a:pt x="18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7" name="Freeform 190"/>
            <p:cNvSpPr>
              <a:spLocks/>
            </p:cNvSpPr>
            <p:nvPr/>
          </p:nvSpPr>
          <p:spPr bwMode="auto">
            <a:xfrm>
              <a:off x="4588" y="1747"/>
              <a:ext cx="71" cy="38"/>
            </a:xfrm>
            <a:custGeom>
              <a:avLst/>
              <a:gdLst>
                <a:gd name="T0" fmla="*/ 30 w 30"/>
                <a:gd name="T1" fmla="*/ 0 h 16"/>
                <a:gd name="T2" fmla="*/ 0 w 30"/>
                <a:gd name="T3" fmla="*/ 11 h 16"/>
                <a:gd name="T4" fmla="*/ 2 w 30"/>
                <a:gd name="T5" fmla="*/ 13 h 16"/>
                <a:gd name="T6" fmla="*/ 6 w 30"/>
                <a:gd name="T7" fmla="*/ 16 h 16"/>
                <a:gd name="T8" fmla="*/ 22 w 30"/>
                <a:gd name="T9" fmla="*/ 10 h 16"/>
                <a:gd name="T10" fmla="*/ 23 w 30"/>
                <a:gd name="T11" fmla="*/ 5 h 16"/>
                <a:gd name="T12" fmla="*/ 30 w 3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30" y="0"/>
                  </a:moveTo>
                  <a:cubicBezTo>
                    <a:pt x="21" y="2"/>
                    <a:pt x="7" y="7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5"/>
                    <a:pt x="4" y="16"/>
                    <a:pt x="6" y="16"/>
                  </a:cubicBezTo>
                  <a:cubicBezTo>
                    <a:pt x="11" y="16"/>
                    <a:pt x="21" y="13"/>
                    <a:pt x="22" y="10"/>
                  </a:cubicBezTo>
                  <a:cubicBezTo>
                    <a:pt x="23" y="8"/>
                    <a:pt x="22" y="5"/>
                    <a:pt x="23" y="5"/>
                  </a:cubicBezTo>
                  <a:cubicBezTo>
                    <a:pt x="26" y="3"/>
                    <a:pt x="29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8" name="Freeform 191"/>
            <p:cNvSpPr>
              <a:spLocks/>
            </p:cNvSpPr>
            <p:nvPr/>
          </p:nvSpPr>
          <p:spPr bwMode="auto">
            <a:xfrm>
              <a:off x="5328" y="2627"/>
              <a:ext cx="35" cy="17"/>
            </a:xfrm>
            <a:custGeom>
              <a:avLst/>
              <a:gdLst>
                <a:gd name="T0" fmla="*/ 15 w 15"/>
                <a:gd name="T1" fmla="*/ 0 h 7"/>
                <a:gd name="T2" fmla="*/ 0 w 15"/>
                <a:gd name="T3" fmla="*/ 3 h 7"/>
                <a:gd name="T4" fmla="*/ 5 w 15"/>
                <a:gd name="T5" fmla="*/ 7 h 7"/>
                <a:gd name="T6" fmla="*/ 15 w 1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cubicBezTo>
                    <a:pt x="8" y="0"/>
                    <a:pt x="4" y="1"/>
                    <a:pt x="0" y="3"/>
                  </a:cubicBezTo>
                  <a:cubicBezTo>
                    <a:pt x="0" y="5"/>
                    <a:pt x="4" y="7"/>
                    <a:pt x="5" y="7"/>
                  </a:cubicBezTo>
                  <a:cubicBezTo>
                    <a:pt x="10" y="7"/>
                    <a:pt x="14" y="2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9" name="Freeform 192"/>
            <p:cNvSpPr>
              <a:spLocks/>
            </p:cNvSpPr>
            <p:nvPr/>
          </p:nvSpPr>
          <p:spPr bwMode="auto">
            <a:xfrm>
              <a:off x="5134" y="68"/>
              <a:ext cx="76" cy="57"/>
            </a:xfrm>
            <a:custGeom>
              <a:avLst/>
              <a:gdLst>
                <a:gd name="T0" fmla="*/ 14 w 32"/>
                <a:gd name="T1" fmla="*/ 0 h 24"/>
                <a:gd name="T2" fmla="*/ 7 w 32"/>
                <a:gd name="T3" fmla="*/ 5 h 24"/>
                <a:gd name="T4" fmla="*/ 0 w 32"/>
                <a:gd name="T5" fmla="*/ 17 h 24"/>
                <a:gd name="T6" fmla="*/ 10 w 32"/>
                <a:gd name="T7" fmla="*/ 24 h 24"/>
                <a:gd name="T8" fmla="*/ 32 w 32"/>
                <a:gd name="T9" fmla="*/ 15 h 24"/>
                <a:gd name="T10" fmla="*/ 32 w 32"/>
                <a:gd name="T11" fmla="*/ 8 h 24"/>
                <a:gd name="T12" fmla="*/ 14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14" y="0"/>
                  </a:moveTo>
                  <a:cubicBezTo>
                    <a:pt x="11" y="0"/>
                    <a:pt x="10" y="5"/>
                    <a:pt x="7" y="5"/>
                  </a:cubicBezTo>
                  <a:cubicBezTo>
                    <a:pt x="6" y="5"/>
                    <a:pt x="0" y="15"/>
                    <a:pt x="0" y="17"/>
                  </a:cubicBezTo>
                  <a:cubicBezTo>
                    <a:pt x="0" y="23"/>
                    <a:pt x="3" y="24"/>
                    <a:pt x="10" y="24"/>
                  </a:cubicBezTo>
                  <a:cubicBezTo>
                    <a:pt x="19" y="24"/>
                    <a:pt x="25" y="18"/>
                    <a:pt x="32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5" y="7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0" name="Freeform 193"/>
            <p:cNvSpPr>
              <a:spLocks/>
            </p:cNvSpPr>
            <p:nvPr/>
          </p:nvSpPr>
          <p:spPr bwMode="auto">
            <a:xfrm>
              <a:off x="5510" y="18"/>
              <a:ext cx="59" cy="41"/>
            </a:xfrm>
            <a:custGeom>
              <a:avLst/>
              <a:gdLst>
                <a:gd name="T0" fmla="*/ 5 w 25"/>
                <a:gd name="T1" fmla="*/ 0 h 17"/>
                <a:gd name="T2" fmla="*/ 0 w 25"/>
                <a:gd name="T3" fmla="*/ 4 h 17"/>
                <a:gd name="T4" fmla="*/ 18 w 25"/>
                <a:gd name="T5" fmla="*/ 17 h 17"/>
                <a:gd name="T6" fmla="*/ 20 w 25"/>
                <a:gd name="T7" fmla="*/ 17 h 17"/>
                <a:gd name="T8" fmla="*/ 25 w 25"/>
                <a:gd name="T9" fmla="*/ 15 h 17"/>
                <a:gd name="T10" fmla="*/ 5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0"/>
                    <a:pt x="11" y="17"/>
                    <a:pt x="18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2" y="17"/>
                    <a:pt x="25" y="17"/>
                    <a:pt x="25" y="15"/>
                  </a:cubicBezTo>
                  <a:cubicBezTo>
                    <a:pt x="25" y="7"/>
                    <a:pt x="12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1" name="Freeform 194"/>
            <p:cNvSpPr>
              <a:spLocks/>
            </p:cNvSpPr>
            <p:nvPr/>
          </p:nvSpPr>
          <p:spPr bwMode="auto">
            <a:xfrm>
              <a:off x="5914" y="-197"/>
              <a:ext cx="54" cy="38"/>
            </a:xfrm>
            <a:custGeom>
              <a:avLst/>
              <a:gdLst>
                <a:gd name="T0" fmla="*/ 10 w 23"/>
                <a:gd name="T1" fmla="*/ 0 h 16"/>
                <a:gd name="T2" fmla="*/ 2 w 23"/>
                <a:gd name="T3" fmla="*/ 10 h 16"/>
                <a:gd name="T4" fmla="*/ 2 w 23"/>
                <a:gd name="T5" fmla="*/ 16 h 16"/>
                <a:gd name="T6" fmla="*/ 23 w 23"/>
                <a:gd name="T7" fmla="*/ 10 h 16"/>
                <a:gd name="T8" fmla="*/ 10 w 2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cubicBezTo>
                    <a:pt x="5" y="0"/>
                    <a:pt x="2" y="6"/>
                    <a:pt x="2" y="10"/>
                  </a:cubicBezTo>
                  <a:cubicBezTo>
                    <a:pt x="2" y="12"/>
                    <a:pt x="0" y="16"/>
                    <a:pt x="2" y="16"/>
                  </a:cubicBezTo>
                  <a:cubicBezTo>
                    <a:pt x="8" y="16"/>
                    <a:pt x="20" y="12"/>
                    <a:pt x="23" y="10"/>
                  </a:cubicBezTo>
                  <a:cubicBezTo>
                    <a:pt x="18" y="6"/>
                    <a:pt x="16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2" name="Freeform 195"/>
            <p:cNvSpPr>
              <a:spLocks/>
            </p:cNvSpPr>
            <p:nvPr/>
          </p:nvSpPr>
          <p:spPr bwMode="auto">
            <a:xfrm>
              <a:off x="8417" y="-235"/>
              <a:ext cx="118" cy="50"/>
            </a:xfrm>
            <a:custGeom>
              <a:avLst/>
              <a:gdLst>
                <a:gd name="T0" fmla="*/ 25 w 50"/>
                <a:gd name="T1" fmla="*/ 0 h 21"/>
                <a:gd name="T2" fmla="*/ 0 w 50"/>
                <a:gd name="T3" fmla="*/ 16 h 21"/>
                <a:gd name="T4" fmla="*/ 2 w 50"/>
                <a:gd name="T5" fmla="*/ 13 h 21"/>
                <a:gd name="T6" fmla="*/ 34 w 50"/>
                <a:gd name="T7" fmla="*/ 21 h 21"/>
                <a:gd name="T8" fmla="*/ 50 w 50"/>
                <a:gd name="T9" fmla="*/ 21 h 21"/>
                <a:gd name="T10" fmla="*/ 25 w 5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1">
                  <a:moveTo>
                    <a:pt x="25" y="0"/>
                  </a:moveTo>
                  <a:cubicBezTo>
                    <a:pt x="13" y="0"/>
                    <a:pt x="6" y="8"/>
                    <a:pt x="0" y="1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17"/>
                    <a:pt x="25" y="16"/>
                    <a:pt x="34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9" y="9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3" name="Freeform 196"/>
            <p:cNvSpPr>
              <a:spLocks/>
            </p:cNvSpPr>
            <p:nvPr/>
          </p:nvSpPr>
          <p:spPr bwMode="auto">
            <a:xfrm>
              <a:off x="8642" y="-351"/>
              <a:ext cx="158" cy="57"/>
            </a:xfrm>
            <a:custGeom>
              <a:avLst/>
              <a:gdLst>
                <a:gd name="T0" fmla="*/ 0 w 67"/>
                <a:gd name="T1" fmla="*/ 0 h 24"/>
                <a:gd name="T2" fmla="*/ 5 w 67"/>
                <a:gd name="T3" fmla="*/ 4 h 24"/>
                <a:gd name="T4" fmla="*/ 44 w 67"/>
                <a:gd name="T5" fmla="*/ 24 h 24"/>
                <a:gd name="T6" fmla="*/ 67 w 67"/>
                <a:gd name="T7" fmla="*/ 16 h 24"/>
                <a:gd name="T8" fmla="*/ 62 w 67"/>
                <a:gd name="T9" fmla="*/ 11 h 24"/>
                <a:gd name="T10" fmla="*/ 0 w 6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4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17"/>
                    <a:pt x="30" y="24"/>
                    <a:pt x="44" y="24"/>
                  </a:cubicBezTo>
                  <a:cubicBezTo>
                    <a:pt x="52" y="24"/>
                    <a:pt x="67" y="22"/>
                    <a:pt x="67" y="16"/>
                  </a:cubicBezTo>
                  <a:cubicBezTo>
                    <a:pt x="67" y="13"/>
                    <a:pt x="65" y="11"/>
                    <a:pt x="62" y="11"/>
                  </a:cubicBezTo>
                  <a:cubicBezTo>
                    <a:pt x="60" y="11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4" name="Freeform 197"/>
            <p:cNvSpPr>
              <a:spLocks/>
            </p:cNvSpPr>
            <p:nvPr/>
          </p:nvSpPr>
          <p:spPr bwMode="auto">
            <a:xfrm>
              <a:off x="8415" y="-265"/>
              <a:ext cx="33" cy="3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6 h 13"/>
                <a:gd name="T4" fmla="*/ 6 w 14"/>
                <a:gd name="T5" fmla="*/ 13 h 13"/>
                <a:gd name="T6" fmla="*/ 14 w 14"/>
                <a:gd name="T7" fmla="*/ 6 h 13"/>
                <a:gd name="T8" fmla="*/ 7 w 1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3"/>
                    <a:pt x="6" y="13"/>
                  </a:cubicBezTo>
                  <a:cubicBezTo>
                    <a:pt x="10" y="13"/>
                    <a:pt x="14" y="10"/>
                    <a:pt x="14" y="6"/>
                  </a:cubicBezTo>
                  <a:cubicBezTo>
                    <a:pt x="14" y="2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5" name="Freeform 198"/>
            <p:cNvSpPr>
              <a:spLocks/>
            </p:cNvSpPr>
            <p:nvPr/>
          </p:nvSpPr>
          <p:spPr bwMode="auto">
            <a:xfrm>
              <a:off x="1158" y="1139"/>
              <a:ext cx="90" cy="38"/>
            </a:xfrm>
            <a:custGeom>
              <a:avLst/>
              <a:gdLst>
                <a:gd name="T0" fmla="*/ 7 w 38"/>
                <a:gd name="T1" fmla="*/ 0 h 16"/>
                <a:gd name="T2" fmla="*/ 0 w 38"/>
                <a:gd name="T3" fmla="*/ 0 h 16"/>
                <a:gd name="T4" fmla="*/ 30 w 38"/>
                <a:gd name="T5" fmla="*/ 16 h 16"/>
                <a:gd name="T6" fmla="*/ 38 w 38"/>
                <a:gd name="T7" fmla="*/ 13 h 16"/>
                <a:gd name="T8" fmla="*/ 7 w 3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7" y="5"/>
                    <a:pt x="22" y="16"/>
                    <a:pt x="30" y="16"/>
                  </a:cubicBezTo>
                  <a:cubicBezTo>
                    <a:pt x="35" y="16"/>
                    <a:pt x="36" y="16"/>
                    <a:pt x="38" y="13"/>
                  </a:cubicBezTo>
                  <a:cubicBezTo>
                    <a:pt x="28" y="8"/>
                    <a:pt x="2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6" name="Freeform 199"/>
            <p:cNvSpPr>
              <a:spLocks/>
            </p:cNvSpPr>
            <p:nvPr/>
          </p:nvSpPr>
          <p:spPr bwMode="auto">
            <a:xfrm>
              <a:off x="1165" y="1274"/>
              <a:ext cx="69" cy="43"/>
            </a:xfrm>
            <a:custGeom>
              <a:avLst/>
              <a:gdLst>
                <a:gd name="T0" fmla="*/ 2 w 29"/>
                <a:gd name="T1" fmla="*/ 0 h 18"/>
                <a:gd name="T2" fmla="*/ 0 w 29"/>
                <a:gd name="T3" fmla="*/ 4 h 18"/>
                <a:gd name="T4" fmla="*/ 23 w 29"/>
                <a:gd name="T5" fmla="*/ 18 h 18"/>
                <a:gd name="T6" fmla="*/ 29 w 29"/>
                <a:gd name="T7" fmla="*/ 12 h 18"/>
                <a:gd name="T8" fmla="*/ 29 w 29"/>
                <a:gd name="T9" fmla="*/ 9 h 18"/>
                <a:gd name="T10" fmla="*/ 14 w 29"/>
                <a:gd name="T11" fmla="*/ 9 h 18"/>
                <a:gd name="T12" fmla="*/ 2 w 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8"/>
                    <a:pt x="19" y="18"/>
                    <a:pt x="23" y="18"/>
                  </a:cubicBezTo>
                  <a:cubicBezTo>
                    <a:pt x="24" y="18"/>
                    <a:pt x="29" y="15"/>
                    <a:pt x="29" y="12"/>
                  </a:cubicBezTo>
                  <a:cubicBezTo>
                    <a:pt x="29" y="11"/>
                    <a:pt x="29" y="10"/>
                    <a:pt x="29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8"/>
                    <a:pt x="5" y="6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7" name="Freeform 200"/>
            <p:cNvSpPr>
              <a:spLocks/>
            </p:cNvSpPr>
            <p:nvPr/>
          </p:nvSpPr>
          <p:spPr bwMode="auto">
            <a:xfrm>
              <a:off x="1267" y="1277"/>
              <a:ext cx="47" cy="56"/>
            </a:xfrm>
            <a:custGeom>
              <a:avLst/>
              <a:gdLst>
                <a:gd name="T0" fmla="*/ 12 w 20"/>
                <a:gd name="T1" fmla="*/ 0 h 24"/>
                <a:gd name="T2" fmla="*/ 0 w 20"/>
                <a:gd name="T3" fmla="*/ 18 h 24"/>
                <a:gd name="T4" fmla="*/ 8 w 20"/>
                <a:gd name="T5" fmla="*/ 24 h 24"/>
                <a:gd name="T6" fmla="*/ 20 w 20"/>
                <a:gd name="T7" fmla="*/ 17 h 24"/>
                <a:gd name="T8" fmla="*/ 20 w 20"/>
                <a:gd name="T9" fmla="*/ 13 h 24"/>
                <a:gd name="T10" fmla="*/ 16 w 20"/>
                <a:gd name="T11" fmla="*/ 5 h 24"/>
                <a:gd name="T12" fmla="*/ 1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12" y="0"/>
                  </a:moveTo>
                  <a:cubicBezTo>
                    <a:pt x="7" y="2"/>
                    <a:pt x="0" y="15"/>
                    <a:pt x="0" y="18"/>
                  </a:cubicBezTo>
                  <a:cubicBezTo>
                    <a:pt x="0" y="21"/>
                    <a:pt x="3" y="24"/>
                    <a:pt x="8" y="24"/>
                  </a:cubicBezTo>
                  <a:cubicBezTo>
                    <a:pt x="14" y="24"/>
                    <a:pt x="20" y="21"/>
                    <a:pt x="20" y="17"/>
                  </a:cubicBezTo>
                  <a:cubicBezTo>
                    <a:pt x="20" y="16"/>
                    <a:pt x="20" y="14"/>
                    <a:pt x="20" y="13"/>
                  </a:cubicBezTo>
                  <a:cubicBezTo>
                    <a:pt x="8" y="13"/>
                    <a:pt x="16" y="10"/>
                    <a:pt x="16" y="5"/>
                  </a:cubicBezTo>
                  <a:cubicBezTo>
                    <a:pt x="16" y="3"/>
                    <a:pt x="13" y="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8" name="Freeform 201"/>
            <p:cNvSpPr>
              <a:spLocks/>
            </p:cNvSpPr>
            <p:nvPr/>
          </p:nvSpPr>
          <p:spPr bwMode="auto">
            <a:xfrm>
              <a:off x="-2493" y="626"/>
              <a:ext cx="56" cy="22"/>
            </a:xfrm>
            <a:custGeom>
              <a:avLst/>
              <a:gdLst>
                <a:gd name="T0" fmla="*/ 13 w 24"/>
                <a:gd name="T1" fmla="*/ 0 h 9"/>
                <a:gd name="T2" fmla="*/ 8 w 24"/>
                <a:gd name="T3" fmla="*/ 4 h 9"/>
                <a:gd name="T4" fmla="*/ 0 w 24"/>
                <a:gd name="T5" fmla="*/ 4 h 9"/>
                <a:gd name="T6" fmla="*/ 7 w 24"/>
                <a:gd name="T7" fmla="*/ 9 h 9"/>
                <a:gd name="T8" fmla="*/ 24 w 24"/>
                <a:gd name="T9" fmla="*/ 9 h 9"/>
                <a:gd name="T10" fmla="*/ 16 w 24"/>
                <a:gd name="T11" fmla="*/ 0 h 9"/>
                <a:gd name="T12" fmla="*/ 13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13" y="0"/>
                  </a:moveTo>
                  <a:cubicBezTo>
                    <a:pt x="11" y="0"/>
                    <a:pt x="10" y="1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5" y="8"/>
                    <a:pt x="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4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09" name="Freeform 202"/>
            <p:cNvSpPr>
              <a:spLocks/>
            </p:cNvSpPr>
            <p:nvPr/>
          </p:nvSpPr>
          <p:spPr bwMode="auto">
            <a:xfrm>
              <a:off x="-2080" y="2393"/>
              <a:ext cx="31" cy="28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8 h 12"/>
                <a:gd name="T4" fmla="*/ 3 w 13"/>
                <a:gd name="T5" fmla="*/ 12 h 12"/>
                <a:gd name="T6" fmla="*/ 13 w 13"/>
                <a:gd name="T7" fmla="*/ 9 h 12"/>
                <a:gd name="T8" fmla="*/ 13 w 13"/>
                <a:gd name="T9" fmla="*/ 5 h 12"/>
                <a:gd name="T10" fmla="*/ 0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9"/>
                    <a:pt x="2" y="12"/>
                    <a:pt x="3" y="12"/>
                  </a:cubicBezTo>
                  <a:cubicBezTo>
                    <a:pt x="7" y="12"/>
                    <a:pt x="9" y="10"/>
                    <a:pt x="13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2"/>
                    <a:pt x="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0" name="Freeform 203"/>
            <p:cNvSpPr>
              <a:spLocks/>
            </p:cNvSpPr>
            <p:nvPr/>
          </p:nvSpPr>
          <p:spPr bwMode="auto">
            <a:xfrm>
              <a:off x="-2103" y="2353"/>
              <a:ext cx="16" cy="12"/>
            </a:xfrm>
            <a:custGeom>
              <a:avLst/>
              <a:gdLst>
                <a:gd name="T0" fmla="*/ 0 w 7"/>
                <a:gd name="T1" fmla="*/ 0 h 5"/>
                <a:gd name="T2" fmla="*/ 5 w 7"/>
                <a:gd name="T3" fmla="*/ 5 h 5"/>
                <a:gd name="T4" fmla="*/ 7 w 7"/>
                <a:gd name="T5" fmla="*/ 4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2" y="1"/>
                    <a:pt x="2" y="5"/>
                    <a:pt x="5" y="5"/>
                  </a:cubicBezTo>
                  <a:cubicBezTo>
                    <a:pt x="5" y="5"/>
                    <a:pt x="7" y="4"/>
                    <a:pt x="7" y="4"/>
                  </a:cubicBezTo>
                  <a:cubicBezTo>
                    <a:pt x="5" y="2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1" name="Freeform 204"/>
            <p:cNvSpPr>
              <a:spLocks/>
            </p:cNvSpPr>
            <p:nvPr/>
          </p:nvSpPr>
          <p:spPr bwMode="auto">
            <a:xfrm>
              <a:off x="-2134" y="2339"/>
              <a:ext cx="21" cy="9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0 h 4"/>
                <a:gd name="T4" fmla="*/ 3 w 9"/>
                <a:gd name="T5" fmla="*/ 4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ubicBezTo>
                    <a:pt x="5" y="4"/>
                    <a:pt x="8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2" name="Freeform 205"/>
            <p:cNvSpPr>
              <a:spLocks/>
            </p:cNvSpPr>
            <p:nvPr/>
          </p:nvSpPr>
          <p:spPr bwMode="auto">
            <a:xfrm>
              <a:off x="-2165" y="2324"/>
              <a:ext cx="19" cy="12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1 h 5"/>
                <a:gd name="T4" fmla="*/ 4 w 8"/>
                <a:gd name="T5" fmla="*/ 1 h 5"/>
                <a:gd name="T6" fmla="*/ 0 w 8"/>
                <a:gd name="T7" fmla="*/ 1 h 5"/>
                <a:gd name="T8" fmla="*/ 5 w 8"/>
                <a:gd name="T9" fmla="*/ 5 h 5"/>
                <a:gd name="T10" fmla="*/ 8 w 8"/>
                <a:gd name="T11" fmla="*/ 3 h 5"/>
                <a:gd name="T12" fmla="*/ 8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6" y="0"/>
                    <a:pt x="5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1"/>
                    <a:pt x="0" y="1"/>
                  </a:cubicBezTo>
                  <a:cubicBezTo>
                    <a:pt x="0" y="1"/>
                    <a:pt x="3" y="5"/>
                    <a:pt x="5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213" name="Freeform 206"/>
            <p:cNvSpPr>
              <a:spLocks/>
            </p:cNvSpPr>
            <p:nvPr/>
          </p:nvSpPr>
          <p:spPr bwMode="auto">
            <a:xfrm>
              <a:off x="-2215" y="2296"/>
              <a:ext cx="19" cy="17"/>
            </a:xfrm>
            <a:custGeom>
              <a:avLst/>
              <a:gdLst>
                <a:gd name="T0" fmla="*/ 3 w 8"/>
                <a:gd name="T1" fmla="*/ 0 h 7"/>
                <a:gd name="T2" fmla="*/ 0 w 8"/>
                <a:gd name="T3" fmla="*/ 3 h 7"/>
                <a:gd name="T4" fmla="*/ 4 w 8"/>
                <a:gd name="T5" fmla="*/ 7 h 7"/>
                <a:gd name="T6" fmla="*/ 8 w 8"/>
                <a:gd name="T7" fmla="*/ 7 h 7"/>
                <a:gd name="T8" fmla="*/ 7 w 8"/>
                <a:gd name="T9" fmla="*/ 2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7" y="5"/>
                    <a:pt x="7" y="4"/>
                    <a:pt x="7" y="2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4906592" y="2202761"/>
            <a:ext cx="2287952" cy="4633585"/>
            <a:chOff x="2768" y="-9"/>
            <a:chExt cx="2142" cy="433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524" y="3266"/>
              <a:ext cx="154" cy="594"/>
            </a:xfrm>
            <a:custGeom>
              <a:avLst/>
              <a:gdLst>
                <a:gd name="T0" fmla="*/ 32 w 65"/>
                <a:gd name="T1" fmla="*/ 0 h 251"/>
                <a:gd name="T2" fmla="*/ 0 w 65"/>
                <a:gd name="T3" fmla="*/ 33 h 251"/>
                <a:gd name="T4" fmla="*/ 32 w 65"/>
                <a:gd name="T5" fmla="*/ 251 h 251"/>
                <a:gd name="T6" fmla="*/ 65 w 65"/>
                <a:gd name="T7" fmla="*/ 33 h 251"/>
                <a:gd name="T8" fmla="*/ 32 w 65"/>
                <a:gd name="T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1"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51"/>
                    <a:pt x="32" y="251"/>
                    <a:pt x="32" y="251"/>
                  </a:cubicBezTo>
                  <a:cubicBezTo>
                    <a:pt x="32" y="251"/>
                    <a:pt x="65" y="51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758" y="3735"/>
              <a:ext cx="154" cy="594"/>
            </a:xfrm>
            <a:custGeom>
              <a:avLst/>
              <a:gdLst>
                <a:gd name="T0" fmla="*/ 33 w 65"/>
                <a:gd name="T1" fmla="*/ 0 h 251"/>
                <a:gd name="T2" fmla="*/ 0 w 65"/>
                <a:gd name="T3" fmla="*/ 33 h 251"/>
                <a:gd name="T4" fmla="*/ 33 w 65"/>
                <a:gd name="T5" fmla="*/ 251 h 251"/>
                <a:gd name="T6" fmla="*/ 65 w 65"/>
                <a:gd name="T7" fmla="*/ 33 h 251"/>
                <a:gd name="T8" fmla="*/ 33 w 65"/>
                <a:gd name="T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1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33" y="251"/>
                    <a:pt x="33" y="251"/>
                  </a:cubicBezTo>
                  <a:cubicBezTo>
                    <a:pt x="33" y="251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05" y="3344"/>
              <a:ext cx="154" cy="592"/>
            </a:xfrm>
            <a:custGeom>
              <a:avLst/>
              <a:gdLst>
                <a:gd name="T0" fmla="*/ 33 w 65"/>
                <a:gd name="T1" fmla="*/ 0 h 250"/>
                <a:gd name="T2" fmla="*/ 0 w 65"/>
                <a:gd name="T3" fmla="*/ 32 h 250"/>
                <a:gd name="T4" fmla="*/ 33 w 65"/>
                <a:gd name="T5" fmla="*/ 250 h 250"/>
                <a:gd name="T6" fmla="*/ 65 w 65"/>
                <a:gd name="T7" fmla="*/ 32 h 250"/>
                <a:gd name="T8" fmla="*/ 33 w 65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0">
                  <a:moveTo>
                    <a:pt x="33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33" y="250"/>
                    <a:pt x="33" y="250"/>
                  </a:cubicBezTo>
                  <a:cubicBezTo>
                    <a:pt x="33" y="250"/>
                    <a:pt x="65" y="50"/>
                    <a:pt x="65" y="32"/>
                  </a:cubicBezTo>
                  <a:cubicBezTo>
                    <a:pt x="65" y="14"/>
                    <a:pt x="51" y="0"/>
                    <a:pt x="33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3533" y="3020"/>
              <a:ext cx="612" cy="20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3533" y="3020"/>
              <a:ext cx="306" cy="20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768" y="2171"/>
              <a:ext cx="2142" cy="1457"/>
            </a:xfrm>
            <a:custGeom>
              <a:avLst/>
              <a:gdLst>
                <a:gd name="T0" fmla="*/ 452 w 904"/>
                <a:gd name="T1" fmla="*/ 329 h 616"/>
                <a:gd name="T2" fmla="*/ 873 w 904"/>
                <a:gd name="T3" fmla="*/ 616 h 616"/>
                <a:gd name="T4" fmla="*/ 904 w 904"/>
                <a:gd name="T5" fmla="*/ 452 h 616"/>
                <a:gd name="T6" fmla="*/ 452 w 904"/>
                <a:gd name="T7" fmla="*/ 0 h 616"/>
                <a:gd name="T8" fmla="*/ 0 w 904"/>
                <a:gd name="T9" fmla="*/ 452 h 616"/>
                <a:gd name="T10" fmla="*/ 31 w 904"/>
                <a:gd name="T11" fmla="*/ 616 h 616"/>
                <a:gd name="T12" fmla="*/ 452 w 904"/>
                <a:gd name="T13" fmla="*/ 329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4" h="616">
                  <a:moveTo>
                    <a:pt x="452" y="329"/>
                  </a:moveTo>
                  <a:cubicBezTo>
                    <a:pt x="644" y="329"/>
                    <a:pt x="807" y="448"/>
                    <a:pt x="873" y="616"/>
                  </a:cubicBezTo>
                  <a:cubicBezTo>
                    <a:pt x="893" y="566"/>
                    <a:pt x="904" y="510"/>
                    <a:pt x="904" y="452"/>
                  </a:cubicBezTo>
                  <a:cubicBezTo>
                    <a:pt x="904" y="203"/>
                    <a:pt x="702" y="0"/>
                    <a:pt x="452" y="0"/>
                  </a:cubicBezTo>
                  <a:cubicBezTo>
                    <a:pt x="203" y="0"/>
                    <a:pt x="0" y="203"/>
                    <a:pt x="0" y="452"/>
                  </a:cubicBezTo>
                  <a:cubicBezTo>
                    <a:pt x="0" y="510"/>
                    <a:pt x="11" y="566"/>
                    <a:pt x="31" y="616"/>
                  </a:cubicBezTo>
                  <a:cubicBezTo>
                    <a:pt x="97" y="448"/>
                    <a:pt x="260" y="329"/>
                    <a:pt x="452" y="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4111" y="2206"/>
              <a:ext cx="799" cy="1422"/>
            </a:xfrm>
            <a:custGeom>
              <a:avLst/>
              <a:gdLst>
                <a:gd name="T0" fmla="*/ 0 w 337"/>
                <a:gd name="T1" fmla="*/ 0 h 601"/>
                <a:gd name="T2" fmla="*/ 0 w 337"/>
                <a:gd name="T3" fmla="*/ 329 h 601"/>
                <a:gd name="T4" fmla="*/ 306 w 337"/>
                <a:gd name="T5" fmla="*/ 601 h 601"/>
                <a:gd name="T6" fmla="*/ 337 w 337"/>
                <a:gd name="T7" fmla="*/ 437 h 601"/>
                <a:gd name="T8" fmla="*/ 0 w 337"/>
                <a:gd name="T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601">
                  <a:moveTo>
                    <a:pt x="0" y="0"/>
                  </a:moveTo>
                  <a:cubicBezTo>
                    <a:pt x="0" y="329"/>
                    <a:pt x="0" y="329"/>
                    <a:pt x="0" y="329"/>
                  </a:cubicBezTo>
                  <a:cubicBezTo>
                    <a:pt x="140" y="366"/>
                    <a:pt x="254" y="468"/>
                    <a:pt x="306" y="601"/>
                  </a:cubicBezTo>
                  <a:cubicBezTo>
                    <a:pt x="326" y="551"/>
                    <a:pt x="337" y="495"/>
                    <a:pt x="337" y="437"/>
                  </a:cubicBezTo>
                  <a:cubicBezTo>
                    <a:pt x="337" y="228"/>
                    <a:pt x="194" y="5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178" y="-9"/>
              <a:ext cx="1322" cy="3155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834" y="-9"/>
              <a:ext cx="666" cy="3155"/>
            </a:xfrm>
            <a:custGeom>
              <a:avLst/>
              <a:gdLst>
                <a:gd name="T0" fmla="*/ 2 w 281"/>
                <a:gd name="T1" fmla="*/ 0 h 1333"/>
                <a:gd name="T2" fmla="*/ 0 w 281"/>
                <a:gd name="T3" fmla="*/ 1 h 1333"/>
                <a:gd name="T4" fmla="*/ 0 w 281"/>
                <a:gd name="T5" fmla="*/ 1309 h 1333"/>
                <a:gd name="T6" fmla="*/ 2 w 281"/>
                <a:gd name="T7" fmla="*/ 1309 h 1333"/>
                <a:gd name="T8" fmla="*/ 161 w 281"/>
                <a:gd name="T9" fmla="*/ 1333 h 1333"/>
                <a:gd name="T10" fmla="*/ 281 w 281"/>
                <a:gd name="T11" fmla="*/ 774 h 1333"/>
                <a:gd name="T12" fmla="*/ 2 w 281"/>
                <a:gd name="T13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333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309"/>
                    <a:pt x="0" y="1309"/>
                    <a:pt x="0" y="1309"/>
                  </a:cubicBezTo>
                  <a:cubicBezTo>
                    <a:pt x="1" y="1309"/>
                    <a:pt x="1" y="1309"/>
                    <a:pt x="2" y="1309"/>
                  </a:cubicBezTo>
                  <a:cubicBezTo>
                    <a:pt x="58" y="1309"/>
                    <a:pt x="111" y="1317"/>
                    <a:pt x="161" y="1333"/>
                  </a:cubicBezTo>
                  <a:cubicBezTo>
                    <a:pt x="236" y="1182"/>
                    <a:pt x="281" y="987"/>
                    <a:pt x="281" y="774"/>
                  </a:cubicBezTo>
                  <a:cubicBezTo>
                    <a:pt x="281" y="436"/>
                    <a:pt x="168" y="143"/>
                    <a:pt x="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351" y="-9"/>
              <a:ext cx="976" cy="774"/>
            </a:xfrm>
            <a:custGeom>
              <a:avLst/>
              <a:gdLst>
                <a:gd name="T0" fmla="*/ 206 w 412"/>
                <a:gd name="T1" fmla="*/ 320 h 327"/>
                <a:gd name="T2" fmla="*/ 412 w 412"/>
                <a:gd name="T3" fmla="*/ 327 h 327"/>
                <a:gd name="T4" fmla="*/ 206 w 412"/>
                <a:gd name="T5" fmla="*/ 0 h 327"/>
                <a:gd name="T6" fmla="*/ 0 w 412"/>
                <a:gd name="T7" fmla="*/ 327 h 327"/>
                <a:gd name="T8" fmla="*/ 206 w 412"/>
                <a:gd name="T9" fmla="*/ 3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27">
                  <a:moveTo>
                    <a:pt x="206" y="320"/>
                  </a:moveTo>
                  <a:cubicBezTo>
                    <a:pt x="276" y="320"/>
                    <a:pt x="345" y="322"/>
                    <a:pt x="412" y="327"/>
                  </a:cubicBezTo>
                  <a:cubicBezTo>
                    <a:pt x="363" y="188"/>
                    <a:pt x="291" y="74"/>
                    <a:pt x="206" y="0"/>
                  </a:cubicBezTo>
                  <a:cubicBezTo>
                    <a:pt x="121" y="74"/>
                    <a:pt x="49" y="188"/>
                    <a:pt x="0" y="327"/>
                  </a:cubicBezTo>
                  <a:cubicBezTo>
                    <a:pt x="67" y="322"/>
                    <a:pt x="136" y="320"/>
                    <a:pt x="206" y="3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834" y="-9"/>
              <a:ext cx="493" cy="774"/>
            </a:xfrm>
            <a:custGeom>
              <a:avLst/>
              <a:gdLst>
                <a:gd name="T0" fmla="*/ 0 w 208"/>
                <a:gd name="T1" fmla="*/ 1 h 327"/>
                <a:gd name="T2" fmla="*/ 0 w 208"/>
                <a:gd name="T3" fmla="*/ 320 h 327"/>
                <a:gd name="T4" fmla="*/ 2 w 208"/>
                <a:gd name="T5" fmla="*/ 320 h 327"/>
                <a:gd name="T6" fmla="*/ 208 w 208"/>
                <a:gd name="T7" fmla="*/ 327 h 327"/>
                <a:gd name="T8" fmla="*/ 2 w 208"/>
                <a:gd name="T9" fmla="*/ 0 h 327"/>
                <a:gd name="T10" fmla="*/ 0 w 208"/>
                <a:gd name="T11" fmla="*/ 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27">
                  <a:moveTo>
                    <a:pt x="0" y="1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1" y="320"/>
                    <a:pt x="1" y="320"/>
                    <a:pt x="2" y="320"/>
                  </a:cubicBezTo>
                  <a:cubicBezTo>
                    <a:pt x="72" y="320"/>
                    <a:pt x="141" y="322"/>
                    <a:pt x="208" y="327"/>
                  </a:cubicBezTo>
                  <a:cubicBezTo>
                    <a:pt x="159" y="188"/>
                    <a:pt x="87" y="74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697" y="2107"/>
              <a:ext cx="284" cy="1526"/>
            </a:xfrm>
            <a:custGeom>
              <a:avLst/>
              <a:gdLst>
                <a:gd name="T0" fmla="*/ 60 w 120"/>
                <a:gd name="T1" fmla="*/ 0 h 645"/>
                <a:gd name="T2" fmla="*/ 0 w 120"/>
                <a:gd name="T3" fmla="*/ 322 h 645"/>
                <a:gd name="T4" fmla="*/ 60 w 120"/>
                <a:gd name="T5" fmla="*/ 645 h 645"/>
                <a:gd name="T6" fmla="*/ 120 w 120"/>
                <a:gd name="T7" fmla="*/ 322 h 645"/>
                <a:gd name="T8" fmla="*/ 60 w 120"/>
                <a:gd name="T9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645">
                  <a:moveTo>
                    <a:pt x="60" y="0"/>
                  </a:moveTo>
                  <a:cubicBezTo>
                    <a:pt x="24" y="60"/>
                    <a:pt x="0" y="182"/>
                    <a:pt x="0" y="322"/>
                  </a:cubicBezTo>
                  <a:cubicBezTo>
                    <a:pt x="0" y="463"/>
                    <a:pt x="24" y="585"/>
                    <a:pt x="60" y="645"/>
                  </a:cubicBezTo>
                  <a:cubicBezTo>
                    <a:pt x="96" y="585"/>
                    <a:pt x="120" y="463"/>
                    <a:pt x="120" y="322"/>
                  </a:cubicBezTo>
                  <a:cubicBezTo>
                    <a:pt x="120" y="182"/>
                    <a:pt x="96" y="60"/>
                    <a:pt x="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834" y="2107"/>
              <a:ext cx="147" cy="1526"/>
            </a:xfrm>
            <a:custGeom>
              <a:avLst/>
              <a:gdLst>
                <a:gd name="T0" fmla="*/ 0 w 62"/>
                <a:gd name="T1" fmla="*/ 3 h 645"/>
                <a:gd name="T2" fmla="*/ 0 w 62"/>
                <a:gd name="T3" fmla="*/ 642 h 645"/>
                <a:gd name="T4" fmla="*/ 2 w 62"/>
                <a:gd name="T5" fmla="*/ 645 h 645"/>
                <a:gd name="T6" fmla="*/ 62 w 62"/>
                <a:gd name="T7" fmla="*/ 322 h 645"/>
                <a:gd name="T8" fmla="*/ 2 w 62"/>
                <a:gd name="T9" fmla="*/ 0 h 645"/>
                <a:gd name="T10" fmla="*/ 0 w 62"/>
                <a:gd name="T11" fmla="*/ 3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45">
                  <a:moveTo>
                    <a:pt x="0" y="3"/>
                  </a:moveTo>
                  <a:cubicBezTo>
                    <a:pt x="0" y="642"/>
                    <a:pt x="0" y="642"/>
                    <a:pt x="0" y="642"/>
                  </a:cubicBezTo>
                  <a:cubicBezTo>
                    <a:pt x="1" y="643"/>
                    <a:pt x="1" y="644"/>
                    <a:pt x="2" y="645"/>
                  </a:cubicBezTo>
                  <a:cubicBezTo>
                    <a:pt x="38" y="585"/>
                    <a:pt x="62" y="463"/>
                    <a:pt x="62" y="322"/>
                  </a:cubicBezTo>
                  <a:cubicBezTo>
                    <a:pt x="62" y="182"/>
                    <a:pt x="38" y="6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3467" y="1082"/>
              <a:ext cx="744" cy="7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3580" y="1196"/>
              <a:ext cx="517" cy="5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834" y="1082"/>
              <a:ext cx="377" cy="741"/>
            </a:xfrm>
            <a:custGeom>
              <a:avLst/>
              <a:gdLst>
                <a:gd name="T0" fmla="*/ 2 w 159"/>
                <a:gd name="T1" fmla="*/ 0 h 313"/>
                <a:gd name="T2" fmla="*/ 0 w 159"/>
                <a:gd name="T3" fmla="*/ 0 h 313"/>
                <a:gd name="T4" fmla="*/ 0 w 159"/>
                <a:gd name="T5" fmla="*/ 48 h 313"/>
                <a:gd name="T6" fmla="*/ 2 w 159"/>
                <a:gd name="T7" fmla="*/ 48 h 313"/>
                <a:gd name="T8" fmla="*/ 111 w 159"/>
                <a:gd name="T9" fmla="*/ 157 h 313"/>
                <a:gd name="T10" fmla="*/ 2 w 159"/>
                <a:gd name="T11" fmla="*/ 266 h 313"/>
                <a:gd name="T12" fmla="*/ 0 w 159"/>
                <a:gd name="T13" fmla="*/ 265 h 313"/>
                <a:gd name="T14" fmla="*/ 0 w 159"/>
                <a:gd name="T15" fmla="*/ 313 h 313"/>
                <a:gd name="T16" fmla="*/ 2 w 159"/>
                <a:gd name="T17" fmla="*/ 313 h 313"/>
                <a:gd name="T18" fmla="*/ 159 w 159"/>
                <a:gd name="T19" fmla="*/ 157 h 313"/>
                <a:gd name="T20" fmla="*/ 2 w 159"/>
                <a:gd name="T2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31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1" y="48"/>
                    <a:pt x="2" y="48"/>
                  </a:cubicBezTo>
                  <a:cubicBezTo>
                    <a:pt x="62" y="48"/>
                    <a:pt x="111" y="96"/>
                    <a:pt x="111" y="157"/>
                  </a:cubicBezTo>
                  <a:cubicBezTo>
                    <a:pt x="111" y="217"/>
                    <a:pt x="62" y="266"/>
                    <a:pt x="2" y="266"/>
                  </a:cubicBezTo>
                  <a:cubicBezTo>
                    <a:pt x="1" y="266"/>
                    <a:pt x="1" y="265"/>
                    <a:pt x="0" y="265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1" y="313"/>
                    <a:pt x="1" y="313"/>
                    <a:pt x="2" y="313"/>
                  </a:cubicBezTo>
                  <a:cubicBezTo>
                    <a:pt x="88" y="313"/>
                    <a:pt x="159" y="243"/>
                    <a:pt x="159" y="157"/>
                  </a:cubicBezTo>
                  <a:cubicBezTo>
                    <a:pt x="159" y="70"/>
                    <a:pt x="88" y="0"/>
                    <a:pt x="2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834" y="1196"/>
              <a:ext cx="263" cy="515"/>
            </a:xfrm>
            <a:custGeom>
              <a:avLst/>
              <a:gdLst>
                <a:gd name="T0" fmla="*/ 111 w 111"/>
                <a:gd name="T1" fmla="*/ 109 h 218"/>
                <a:gd name="T2" fmla="*/ 2 w 111"/>
                <a:gd name="T3" fmla="*/ 0 h 218"/>
                <a:gd name="T4" fmla="*/ 0 w 111"/>
                <a:gd name="T5" fmla="*/ 0 h 218"/>
                <a:gd name="T6" fmla="*/ 0 w 111"/>
                <a:gd name="T7" fmla="*/ 217 h 218"/>
                <a:gd name="T8" fmla="*/ 2 w 111"/>
                <a:gd name="T9" fmla="*/ 218 h 218"/>
                <a:gd name="T10" fmla="*/ 111 w 111"/>
                <a:gd name="T11" fmla="*/ 10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18">
                  <a:moveTo>
                    <a:pt x="111" y="109"/>
                  </a:moveTo>
                  <a:cubicBezTo>
                    <a:pt x="111" y="48"/>
                    <a:pt x="6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2" y="218"/>
                  </a:cubicBezTo>
                  <a:cubicBezTo>
                    <a:pt x="62" y="218"/>
                    <a:pt x="111" y="169"/>
                    <a:pt x="111" y="1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7748907" y="2452113"/>
            <a:ext cx="1097280" cy="1097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393700" sx="128000" sy="128000" algn="ctr" rotWithShape="0">
              <a:prstClr val="black">
                <a:alpha val="32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748907" y="4750747"/>
            <a:ext cx="1097280" cy="109728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393700" sx="128000" sy="128000" algn="ctr" rotWithShape="0">
              <a:prstClr val="black">
                <a:alpha val="32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290046" y="2495156"/>
            <a:ext cx="1097280" cy="109728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393700" sx="128000" sy="128000" algn="ctr" rotWithShape="0">
              <a:prstClr val="black">
                <a:alpha val="32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290046" y="4775098"/>
            <a:ext cx="1097280" cy="109728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6350">
            <a:solidFill>
              <a:schemeClr val="bg1">
                <a:alpha val="50000"/>
              </a:schemeClr>
            </a:solidFill>
          </a:ln>
          <a:effectLst>
            <a:outerShdw blurRad="393700" sx="128000" sy="128000" algn="ctr" rotWithShape="0">
              <a:prstClr val="black">
                <a:alpha val="32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1543" y="2539088"/>
            <a:ext cx="25841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1543" y="4847777"/>
            <a:ext cx="25841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056914" y="2495156"/>
            <a:ext cx="25841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056914" y="4803845"/>
            <a:ext cx="25841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here.</a:t>
            </a:r>
          </a:p>
        </p:txBody>
      </p:sp>
      <p:sp>
        <p:nvSpPr>
          <p:cNvPr id="29" name="Freeform 30"/>
          <p:cNvSpPr>
            <a:spLocks/>
          </p:cNvSpPr>
          <p:nvPr/>
        </p:nvSpPr>
        <p:spPr bwMode="auto">
          <a:xfrm>
            <a:off x="3527706" y="2750843"/>
            <a:ext cx="583748" cy="585905"/>
          </a:xfrm>
          <a:custGeom>
            <a:avLst/>
            <a:gdLst>
              <a:gd name="T0" fmla="*/ 4725 w 6238"/>
              <a:gd name="T1" fmla="*/ 21 h 6258"/>
              <a:gd name="T2" fmla="*/ 4925 w 6238"/>
              <a:gd name="T3" fmla="*/ 78 h 6258"/>
              <a:gd name="T4" fmla="*/ 4982 w 6238"/>
              <a:gd name="T5" fmla="*/ 164 h 6258"/>
              <a:gd name="T6" fmla="*/ 4978 w 6238"/>
              <a:gd name="T7" fmla="*/ 267 h 6258"/>
              <a:gd name="T8" fmla="*/ 4193 w 6238"/>
              <a:gd name="T9" fmla="*/ 1075 h 6258"/>
              <a:gd name="T10" fmla="*/ 4094 w 6238"/>
              <a:gd name="T11" fmla="*/ 1231 h 6258"/>
              <a:gd name="T12" fmla="*/ 4069 w 6238"/>
              <a:gd name="T13" fmla="*/ 1408 h 6258"/>
              <a:gd name="T14" fmla="*/ 4119 w 6238"/>
              <a:gd name="T15" fmla="*/ 1582 h 6258"/>
              <a:gd name="T16" fmla="*/ 4540 w 6238"/>
              <a:gd name="T17" fmla="*/ 2028 h 6258"/>
              <a:gd name="T18" fmla="*/ 4696 w 6238"/>
              <a:gd name="T19" fmla="*/ 2127 h 6258"/>
              <a:gd name="T20" fmla="*/ 4873 w 6238"/>
              <a:gd name="T21" fmla="*/ 2152 h 6258"/>
              <a:gd name="T22" fmla="*/ 5045 w 6238"/>
              <a:gd name="T23" fmla="*/ 2102 h 6258"/>
              <a:gd name="T24" fmla="*/ 5901 w 6238"/>
              <a:gd name="T25" fmla="*/ 1273 h 6258"/>
              <a:gd name="T26" fmla="*/ 5996 w 6238"/>
              <a:gd name="T27" fmla="*/ 1226 h 6258"/>
              <a:gd name="T28" fmla="*/ 6097 w 6238"/>
              <a:gd name="T29" fmla="*/ 1243 h 6258"/>
              <a:gd name="T30" fmla="*/ 6171 w 6238"/>
              <a:gd name="T31" fmla="*/ 1317 h 6258"/>
              <a:gd name="T32" fmla="*/ 6230 w 6238"/>
              <a:gd name="T33" fmla="*/ 1630 h 6258"/>
              <a:gd name="T34" fmla="*/ 6215 w 6238"/>
              <a:gd name="T35" fmla="*/ 2058 h 6258"/>
              <a:gd name="T36" fmla="*/ 6093 w 6238"/>
              <a:gd name="T37" fmla="*/ 2458 h 6258"/>
              <a:gd name="T38" fmla="*/ 5876 w 6238"/>
              <a:gd name="T39" fmla="*/ 2824 h 6258"/>
              <a:gd name="T40" fmla="*/ 5582 w 6238"/>
              <a:gd name="T41" fmla="*/ 3135 h 6258"/>
              <a:gd name="T42" fmla="*/ 5230 w 6238"/>
              <a:gd name="T43" fmla="*/ 3377 h 6258"/>
              <a:gd name="T44" fmla="*/ 4839 w 6238"/>
              <a:gd name="T45" fmla="*/ 3527 h 6258"/>
              <a:gd name="T46" fmla="*/ 4437 w 6238"/>
              <a:gd name="T47" fmla="*/ 3575 h 6258"/>
              <a:gd name="T48" fmla="*/ 4065 w 6238"/>
              <a:gd name="T49" fmla="*/ 3531 h 6258"/>
              <a:gd name="T50" fmla="*/ 3722 w 6238"/>
              <a:gd name="T51" fmla="*/ 3417 h 6258"/>
              <a:gd name="T52" fmla="*/ 1340 w 6238"/>
              <a:gd name="T53" fmla="*/ 6153 h 6258"/>
              <a:gd name="T54" fmla="*/ 1161 w 6238"/>
              <a:gd name="T55" fmla="*/ 6239 h 6258"/>
              <a:gd name="T56" fmla="*/ 962 w 6238"/>
              <a:gd name="T57" fmla="*/ 6256 h 6258"/>
              <a:gd name="T58" fmla="*/ 770 w 6238"/>
              <a:gd name="T59" fmla="*/ 6204 h 6258"/>
              <a:gd name="T60" fmla="*/ 608 w 6238"/>
              <a:gd name="T61" fmla="*/ 6090 h 6258"/>
              <a:gd name="T62" fmla="*/ 80 w 6238"/>
              <a:gd name="T63" fmla="*/ 5530 h 6258"/>
              <a:gd name="T64" fmla="*/ 10 w 6238"/>
              <a:gd name="T65" fmla="*/ 5347 h 6258"/>
              <a:gd name="T66" fmla="*/ 6 w 6238"/>
              <a:gd name="T67" fmla="*/ 5149 h 6258"/>
              <a:gd name="T68" fmla="*/ 71 w 6238"/>
              <a:gd name="T69" fmla="*/ 4964 h 6258"/>
              <a:gd name="T70" fmla="*/ 196 w 6238"/>
              <a:gd name="T71" fmla="*/ 4812 h 6258"/>
              <a:gd name="T72" fmla="*/ 2743 w 6238"/>
              <a:gd name="T73" fmla="*/ 2312 h 6258"/>
              <a:gd name="T74" fmla="*/ 2668 w 6238"/>
              <a:gd name="T75" fmla="*/ 1936 h 6258"/>
              <a:gd name="T76" fmla="*/ 2680 w 6238"/>
              <a:gd name="T77" fmla="*/ 1536 h 6258"/>
              <a:gd name="T78" fmla="*/ 2798 w 6238"/>
              <a:gd name="T79" fmla="*/ 1136 h 6258"/>
              <a:gd name="T80" fmla="*/ 3009 w 6238"/>
              <a:gd name="T81" fmla="*/ 770 h 6258"/>
              <a:gd name="T82" fmla="*/ 3297 w 6238"/>
              <a:gd name="T83" fmla="*/ 456 h 6258"/>
              <a:gd name="T84" fmla="*/ 3644 w 6238"/>
              <a:gd name="T85" fmla="*/ 210 h 6258"/>
              <a:gd name="T86" fmla="*/ 4031 w 6238"/>
              <a:gd name="T87" fmla="*/ 54 h 6258"/>
              <a:gd name="T88" fmla="*/ 4447 w 6238"/>
              <a:gd name="T89" fmla="*/ 0 h 6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38" h="6258">
                <a:moveTo>
                  <a:pt x="4447" y="0"/>
                </a:moveTo>
                <a:lnTo>
                  <a:pt x="4586" y="4"/>
                </a:lnTo>
                <a:lnTo>
                  <a:pt x="4725" y="21"/>
                </a:lnTo>
                <a:lnTo>
                  <a:pt x="4858" y="46"/>
                </a:lnTo>
                <a:lnTo>
                  <a:pt x="4894" y="59"/>
                </a:lnTo>
                <a:lnTo>
                  <a:pt x="4925" y="78"/>
                </a:lnTo>
                <a:lnTo>
                  <a:pt x="4950" y="103"/>
                </a:lnTo>
                <a:lnTo>
                  <a:pt x="4969" y="132"/>
                </a:lnTo>
                <a:lnTo>
                  <a:pt x="4982" y="164"/>
                </a:lnTo>
                <a:lnTo>
                  <a:pt x="4988" y="199"/>
                </a:lnTo>
                <a:lnTo>
                  <a:pt x="4988" y="233"/>
                </a:lnTo>
                <a:lnTo>
                  <a:pt x="4978" y="267"/>
                </a:lnTo>
                <a:lnTo>
                  <a:pt x="4963" y="301"/>
                </a:lnTo>
                <a:lnTo>
                  <a:pt x="4938" y="330"/>
                </a:lnTo>
                <a:lnTo>
                  <a:pt x="4193" y="1075"/>
                </a:lnTo>
                <a:lnTo>
                  <a:pt x="4153" y="1123"/>
                </a:lnTo>
                <a:lnTo>
                  <a:pt x="4119" y="1176"/>
                </a:lnTo>
                <a:lnTo>
                  <a:pt x="4094" y="1231"/>
                </a:lnTo>
                <a:lnTo>
                  <a:pt x="4077" y="1290"/>
                </a:lnTo>
                <a:lnTo>
                  <a:pt x="4069" y="1349"/>
                </a:lnTo>
                <a:lnTo>
                  <a:pt x="4069" y="1408"/>
                </a:lnTo>
                <a:lnTo>
                  <a:pt x="4077" y="1468"/>
                </a:lnTo>
                <a:lnTo>
                  <a:pt x="4094" y="1527"/>
                </a:lnTo>
                <a:lnTo>
                  <a:pt x="4119" y="1582"/>
                </a:lnTo>
                <a:lnTo>
                  <a:pt x="4153" y="1633"/>
                </a:lnTo>
                <a:lnTo>
                  <a:pt x="4193" y="1681"/>
                </a:lnTo>
                <a:lnTo>
                  <a:pt x="4540" y="2028"/>
                </a:lnTo>
                <a:lnTo>
                  <a:pt x="4588" y="2070"/>
                </a:lnTo>
                <a:lnTo>
                  <a:pt x="4641" y="2102"/>
                </a:lnTo>
                <a:lnTo>
                  <a:pt x="4696" y="2127"/>
                </a:lnTo>
                <a:lnTo>
                  <a:pt x="4753" y="2144"/>
                </a:lnTo>
                <a:lnTo>
                  <a:pt x="4812" y="2152"/>
                </a:lnTo>
                <a:lnTo>
                  <a:pt x="4873" y="2152"/>
                </a:lnTo>
                <a:lnTo>
                  <a:pt x="4933" y="2144"/>
                </a:lnTo>
                <a:lnTo>
                  <a:pt x="4990" y="2127"/>
                </a:lnTo>
                <a:lnTo>
                  <a:pt x="5045" y="2102"/>
                </a:lnTo>
                <a:lnTo>
                  <a:pt x="5098" y="2070"/>
                </a:lnTo>
                <a:lnTo>
                  <a:pt x="5146" y="2028"/>
                </a:lnTo>
                <a:lnTo>
                  <a:pt x="5901" y="1273"/>
                </a:lnTo>
                <a:lnTo>
                  <a:pt x="5929" y="1250"/>
                </a:lnTo>
                <a:lnTo>
                  <a:pt x="5962" y="1233"/>
                </a:lnTo>
                <a:lnTo>
                  <a:pt x="5996" y="1226"/>
                </a:lnTo>
                <a:lnTo>
                  <a:pt x="6030" y="1226"/>
                </a:lnTo>
                <a:lnTo>
                  <a:pt x="6065" y="1231"/>
                </a:lnTo>
                <a:lnTo>
                  <a:pt x="6097" y="1243"/>
                </a:lnTo>
                <a:lnTo>
                  <a:pt x="6126" y="1262"/>
                </a:lnTo>
                <a:lnTo>
                  <a:pt x="6150" y="1287"/>
                </a:lnTo>
                <a:lnTo>
                  <a:pt x="6171" y="1317"/>
                </a:lnTo>
                <a:lnTo>
                  <a:pt x="6185" y="1353"/>
                </a:lnTo>
                <a:lnTo>
                  <a:pt x="6213" y="1490"/>
                </a:lnTo>
                <a:lnTo>
                  <a:pt x="6230" y="1630"/>
                </a:lnTo>
                <a:lnTo>
                  <a:pt x="6238" y="1774"/>
                </a:lnTo>
                <a:lnTo>
                  <a:pt x="6232" y="1921"/>
                </a:lnTo>
                <a:lnTo>
                  <a:pt x="6215" y="2058"/>
                </a:lnTo>
                <a:lnTo>
                  <a:pt x="6187" y="2195"/>
                </a:lnTo>
                <a:lnTo>
                  <a:pt x="6147" y="2329"/>
                </a:lnTo>
                <a:lnTo>
                  <a:pt x="6093" y="2458"/>
                </a:lnTo>
                <a:lnTo>
                  <a:pt x="6030" y="2584"/>
                </a:lnTo>
                <a:lnTo>
                  <a:pt x="5958" y="2706"/>
                </a:lnTo>
                <a:lnTo>
                  <a:pt x="5876" y="2824"/>
                </a:lnTo>
                <a:lnTo>
                  <a:pt x="5786" y="2935"/>
                </a:lnTo>
                <a:lnTo>
                  <a:pt x="5687" y="3038"/>
                </a:lnTo>
                <a:lnTo>
                  <a:pt x="5582" y="3135"/>
                </a:lnTo>
                <a:lnTo>
                  <a:pt x="5470" y="3224"/>
                </a:lnTo>
                <a:lnTo>
                  <a:pt x="5354" y="3304"/>
                </a:lnTo>
                <a:lnTo>
                  <a:pt x="5230" y="3377"/>
                </a:lnTo>
                <a:lnTo>
                  <a:pt x="5104" y="3438"/>
                </a:lnTo>
                <a:lnTo>
                  <a:pt x="4973" y="3487"/>
                </a:lnTo>
                <a:lnTo>
                  <a:pt x="4839" y="3527"/>
                </a:lnTo>
                <a:lnTo>
                  <a:pt x="4702" y="3556"/>
                </a:lnTo>
                <a:lnTo>
                  <a:pt x="4565" y="3571"/>
                </a:lnTo>
                <a:lnTo>
                  <a:pt x="4437" y="3575"/>
                </a:lnTo>
                <a:lnTo>
                  <a:pt x="4311" y="3569"/>
                </a:lnTo>
                <a:lnTo>
                  <a:pt x="4187" y="3554"/>
                </a:lnTo>
                <a:lnTo>
                  <a:pt x="4065" y="3531"/>
                </a:lnTo>
                <a:lnTo>
                  <a:pt x="3949" y="3501"/>
                </a:lnTo>
                <a:lnTo>
                  <a:pt x="3833" y="3463"/>
                </a:lnTo>
                <a:lnTo>
                  <a:pt x="3722" y="3417"/>
                </a:lnTo>
                <a:lnTo>
                  <a:pt x="1439" y="6063"/>
                </a:lnTo>
                <a:lnTo>
                  <a:pt x="1391" y="6111"/>
                </a:lnTo>
                <a:lnTo>
                  <a:pt x="1340" y="6153"/>
                </a:lnTo>
                <a:lnTo>
                  <a:pt x="1285" y="6189"/>
                </a:lnTo>
                <a:lnTo>
                  <a:pt x="1224" y="6218"/>
                </a:lnTo>
                <a:lnTo>
                  <a:pt x="1161" y="6239"/>
                </a:lnTo>
                <a:lnTo>
                  <a:pt x="1096" y="6252"/>
                </a:lnTo>
                <a:lnTo>
                  <a:pt x="1029" y="6258"/>
                </a:lnTo>
                <a:lnTo>
                  <a:pt x="962" y="6256"/>
                </a:lnTo>
                <a:lnTo>
                  <a:pt x="896" y="6246"/>
                </a:lnTo>
                <a:lnTo>
                  <a:pt x="831" y="6229"/>
                </a:lnTo>
                <a:lnTo>
                  <a:pt x="770" y="6204"/>
                </a:lnTo>
                <a:lnTo>
                  <a:pt x="713" y="6174"/>
                </a:lnTo>
                <a:lnTo>
                  <a:pt x="658" y="6136"/>
                </a:lnTo>
                <a:lnTo>
                  <a:pt x="608" y="6090"/>
                </a:lnTo>
                <a:lnTo>
                  <a:pt x="160" y="5635"/>
                </a:lnTo>
                <a:lnTo>
                  <a:pt x="118" y="5585"/>
                </a:lnTo>
                <a:lnTo>
                  <a:pt x="80" y="5530"/>
                </a:lnTo>
                <a:lnTo>
                  <a:pt x="50" y="5473"/>
                </a:lnTo>
                <a:lnTo>
                  <a:pt x="27" y="5412"/>
                </a:lnTo>
                <a:lnTo>
                  <a:pt x="10" y="5347"/>
                </a:lnTo>
                <a:lnTo>
                  <a:pt x="0" y="5282"/>
                </a:lnTo>
                <a:lnTo>
                  <a:pt x="0" y="5216"/>
                </a:lnTo>
                <a:lnTo>
                  <a:pt x="6" y="5149"/>
                </a:lnTo>
                <a:lnTo>
                  <a:pt x="21" y="5084"/>
                </a:lnTo>
                <a:lnTo>
                  <a:pt x="42" y="5023"/>
                </a:lnTo>
                <a:lnTo>
                  <a:pt x="71" y="4964"/>
                </a:lnTo>
                <a:lnTo>
                  <a:pt x="107" y="4909"/>
                </a:lnTo>
                <a:lnTo>
                  <a:pt x="149" y="4857"/>
                </a:lnTo>
                <a:lnTo>
                  <a:pt x="196" y="4812"/>
                </a:lnTo>
                <a:lnTo>
                  <a:pt x="2832" y="2546"/>
                </a:lnTo>
                <a:lnTo>
                  <a:pt x="2783" y="2432"/>
                </a:lnTo>
                <a:lnTo>
                  <a:pt x="2743" y="2312"/>
                </a:lnTo>
                <a:lnTo>
                  <a:pt x="2708" y="2190"/>
                </a:lnTo>
                <a:lnTo>
                  <a:pt x="2684" y="2066"/>
                </a:lnTo>
                <a:lnTo>
                  <a:pt x="2668" y="1936"/>
                </a:lnTo>
                <a:lnTo>
                  <a:pt x="2663" y="1807"/>
                </a:lnTo>
                <a:lnTo>
                  <a:pt x="2664" y="1673"/>
                </a:lnTo>
                <a:lnTo>
                  <a:pt x="2680" y="1536"/>
                </a:lnTo>
                <a:lnTo>
                  <a:pt x="2708" y="1401"/>
                </a:lnTo>
                <a:lnTo>
                  <a:pt x="2746" y="1267"/>
                </a:lnTo>
                <a:lnTo>
                  <a:pt x="2798" y="1136"/>
                </a:lnTo>
                <a:lnTo>
                  <a:pt x="2859" y="1010"/>
                </a:lnTo>
                <a:lnTo>
                  <a:pt x="2929" y="888"/>
                </a:lnTo>
                <a:lnTo>
                  <a:pt x="3009" y="770"/>
                </a:lnTo>
                <a:lnTo>
                  <a:pt x="3097" y="660"/>
                </a:lnTo>
                <a:lnTo>
                  <a:pt x="3194" y="553"/>
                </a:lnTo>
                <a:lnTo>
                  <a:pt x="3297" y="456"/>
                </a:lnTo>
                <a:lnTo>
                  <a:pt x="3408" y="364"/>
                </a:lnTo>
                <a:lnTo>
                  <a:pt x="3522" y="282"/>
                </a:lnTo>
                <a:lnTo>
                  <a:pt x="3644" y="210"/>
                </a:lnTo>
                <a:lnTo>
                  <a:pt x="3770" y="147"/>
                </a:lnTo>
                <a:lnTo>
                  <a:pt x="3898" y="94"/>
                </a:lnTo>
                <a:lnTo>
                  <a:pt x="4031" y="54"/>
                </a:lnTo>
                <a:lnTo>
                  <a:pt x="4166" y="23"/>
                </a:lnTo>
                <a:lnTo>
                  <a:pt x="4304" y="6"/>
                </a:lnTo>
                <a:lnTo>
                  <a:pt x="444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30" name="Group 33"/>
          <p:cNvGrpSpPr>
            <a:grpSpLocks noChangeAspect="1"/>
          </p:cNvGrpSpPr>
          <p:nvPr/>
        </p:nvGrpSpPr>
        <p:grpSpPr bwMode="auto">
          <a:xfrm>
            <a:off x="3495129" y="5075036"/>
            <a:ext cx="637981" cy="513470"/>
            <a:chOff x="609" y="2047"/>
            <a:chExt cx="1158" cy="93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Freeform 35"/>
            <p:cNvSpPr>
              <a:spLocks noEditPoints="1"/>
            </p:cNvSpPr>
            <p:nvPr/>
          </p:nvSpPr>
          <p:spPr bwMode="auto">
            <a:xfrm>
              <a:off x="609" y="2047"/>
              <a:ext cx="1158" cy="795"/>
            </a:xfrm>
            <a:custGeom>
              <a:avLst/>
              <a:gdLst>
                <a:gd name="T0" fmla="*/ 3286 w 3474"/>
                <a:gd name="T1" fmla="*/ 1087 h 2385"/>
                <a:gd name="T2" fmla="*/ 3242 w 3474"/>
                <a:gd name="T3" fmla="*/ 1108 h 2385"/>
                <a:gd name="T4" fmla="*/ 3213 w 3474"/>
                <a:gd name="T5" fmla="*/ 1145 h 2385"/>
                <a:gd name="T6" fmla="*/ 3201 w 3474"/>
                <a:gd name="T7" fmla="*/ 1192 h 2385"/>
                <a:gd name="T8" fmla="*/ 3213 w 3474"/>
                <a:gd name="T9" fmla="*/ 1240 h 2385"/>
                <a:gd name="T10" fmla="*/ 3242 w 3474"/>
                <a:gd name="T11" fmla="*/ 1278 h 2385"/>
                <a:gd name="T12" fmla="*/ 3286 w 3474"/>
                <a:gd name="T13" fmla="*/ 1298 h 2385"/>
                <a:gd name="T14" fmla="*/ 3335 w 3474"/>
                <a:gd name="T15" fmla="*/ 1298 h 2385"/>
                <a:gd name="T16" fmla="*/ 3378 w 3474"/>
                <a:gd name="T17" fmla="*/ 1278 h 2385"/>
                <a:gd name="T18" fmla="*/ 3408 w 3474"/>
                <a:gd name="T19" fmla="*/ 1240 h 2385"/>
                <a:gd name="T20" fmla="*/ 3418 w 3474"/>
                <a:gd name="T21" fmla="*/ 1192 h 2385"/>
                <a:gd name="T22" fmla="*/ 3408 w 3474"/>
                <a:gd name="T23" fmla="*/ 1145 h 2385"/>
                <a:gd name="T24" fmla="*/ 3378 w 3474"/>
                <a:gd name="T25" fmla="*/ 1108 h 2385"/>
                <a:gd name="T26" fmla="*/ 3335 w 3474"/>
                <a:gd name="T27" fmla="*/ 1087 h 2385"/>
                <a:gd name="T28" fmla="*/ 217 w 3474"/>
                <a:gd name="T29" fmla="*/ 0 h 2385"/>
                <a:gd name="T30" fmla="*/ 3292 w 3474"/>
                <a:gd name="T31" fmla="*/ 2 h 2385"/>
                <a:gd name="T32" fmla="*/ 3356 w 3474"/>
                <a:gd name="T33" fmla="*/ 24 h 2385"/>
                <a:gd name="T34" fmla="*/ 3411 w 3474"/>
                <a:gd name="T35" fmla="*/ 63 h 2385"/>
                <a:gd name="T36" fmla="*/ 3450 w 3474"/>
                <a:gd name="T37" fmla="*/ 117 h 2385"/>
                <a:gd name="T38" fmla="*/ 3471 w 3474"/>
                <a:gd name="T39" fmla="*/ 182 h 2385"/>
                <a:gd name="T40" fmla="*/ 3474 w 3474"/>
                <a:gd name="T41" fmla="*/ 2168 h 2385"/>
                <a:gd name="T42" fmla="*/ 3462 w 3474"/>
                <a:gd name="T43" fmla="*/ 2236 h 2385"/>
                <a:gd name="T44" fmla="*/ 3432 w 3474"/>
                <a:gd name="T45" fmla="*/ 2296 h 2385"/>
                <a:gd name="T46" fmla="*/ 3385 w 3474"/>
                <a:gd name="T47" fmla="*/ 2344 h 2385"/>
                <a:gd name="T48" fmla="*/ 3326 w 3474"/>
                <a:gd name="T49" fmla="*/ 2374 h 2385"/>
                <a:gd name="T50" fmla="*/ 3257 w 3474"/>
                <a:gd name="T51" fmla="*/ 2385 h 2385"/>
                <a:gd name="T52" fmla="*/ 3000 w 3474"/>
                <a:gd name="T53" fmla="*/ 2357 h 2385"/>
                <a:gd name="T54" fmla="*/ 3004 w 3474"/>
                <a:gd name="T55" fmla="*/ 2315 h 2385"/>
                <a:gd name="T56" fmla="*/ 3006 w 3474"/>
                <a:gd name="T57" fmla="*/ 2294 h 2385"/>
                <a:gd name="T58" fmla="*/ 3149 w 3474"/>
                <a:gd name="T59" fmla="*/ 2060 h 2385"/>
                <a:gd name="T60" fmla="*/ 325 w 3474"/>
                <a:gd name="T61" fmla="*/ 325 h 2385"/>
                <a:gd name="T62" fmla="*/ 1283 w 3474"/>
                <a:gd name="T63" fmla="*/ 2060 h 2385"/>
                <a:gd name="T64" fmla="*/ 1352 w 3474"/>
                <a:gd name="T65" fmla="*/ 2186 h 2385"/>
                <a:gd name="T66" fmla="*/ 1411 w 3474"/>
                <a:gd name="T67" fmla="*/ 2294 h 2385"/>
                <a:gd name="T68" fmla="*/ 1461 w 3474"/>
                <a:gd name="T69" fmla="*/ 2385 h 2385"/>
                <a:gd name="T70" fmla="*/ 182 w 3474"/>
                <a:gd name="T71" fmla="*/ 2383 h 2385"/>
                <a:gd name="T72" fmla="*/ 118 w 3474"/>
                <a:gd name="T73" fmla="*/ 2360 h 2385"/>
                <a:gd name="T74" fmla="*/ 63 w 3474"/>
                <a:gd name="T75" fmla="*/ 2322 h 2385"/>
                <a:gd name="T76" fmla="*/ 24 w 3474"/>
                <a:gd name="T77" fmla="*/ 2268 h 2385"/>
                <a:gd name="T78" fmla="*/ 3 w 3474"/>
                <a:gd name="T79" fmla="*/ 2204 h 2385"/>
                <a:gd name="T80" fmla="*/ 0 w 3474"/>
                <a:gd name="T81" fmla="*/ 217 h 2385"/>
                <a:gd name="T82" fmla="*/ 12 w 3474"/>
                <a:gd name="T83" fmla="*/ 148 h 2385"/>
                <a:gd name="T84" fmla="*/ 42 w 3474"/>
                <a:gd name="T85" fmla="*/ 89 h 2385"/>
                <a:gd name="T86" fmla="*/ 89 w 3474"/>
                <a:gd name="T87" fmla="*/ 42 h 2385"/>
                <a:gd name="T88" fmla="*/ 148 w 3474"/>
                <a:gd name="T89" fmla="*/ 11 h 2385"/>
                <a:gd name="T90" fmla="*/ 217 w 3474"/>
                <a:gd name="T91" fmla="*/ 0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74" h="2385">
                  <a:moveTo>
                    <a:pt x="3310" y="1084"/>
                  </a:moveTo>
                  <a:lnTo>
                    <a:pt x="3286" y="1087"/>
                  </a:lnTo>
                  <a:lnTo>
                    <a:pt x="3262" y="1095"/>
                  </a:lnTo>
                  <a:lnTo>
                    <a:pt x="3242" y="1108"/>
                  </a:lnTo>
                  <a:lnTo>
                    <a:pt x="3226" y="1125"/>
                  </a:lnTo>
                  <a:lnTo>
                    <a:pt x="3213" y="1145"/>
                  </a:lnTo>
                  <a:lnTo>
                    <a:pt x="3205" y="1167"/>
                  </a:lnTo>
                  <a:lnTo>
                    <a:pt x="3201" y="1192"/>
                  </a:lnTo>
                  <a:lnTo>
                    <a:pt x="3205" y="1218"/>
                  </a:lnTo>
                  <a:lnTo>
                    <a:pt x="3213" y="1240"/>
                  </a:lnTo>
                  <a:lnTo>
                    <a:pt x="3226" y="1261"/>
                  </a:lnTo>
                  <a:lnTo>
                    <a:pt x="3242" y="1278"/>
                  </a:lnTo>
                  <a:lnTo>
                    <a:pt x="3262" y="1290"/>
                  </a:lnTo>
                  <a:lnTo>
                    <a:pt x="3286" y="1298"/>
                  </a:lnTo>
                  <a:lnTo>
                    <a:pt x="3310" y="1301"/>
                  </a:lnTo>
                  <a:lnTo>
                    <a:pt x="3335" y="1298"/>
                  </a:lnTo>
                  <a:lnTo>
                    <a:pt x="3358" y="1290"/>
                  </a:lnTo>
                  <a:lnTo>
                    <a:pt x="3378" y="1278"/>
                  </a:lnTo>
                  <a:lnTo>
                    <a:pt x="3395" y="1261"/>
                  </a:lnTo>
                  <a:lnTo>
                    <a:pt x="3408" y="1240"/>
                  </a:lnTo>
                  <a:lnTo>
                    <a:pt x="3416" y="1218"/>
                  </a:lnTo>
                  <a:lnTo>
                    <a:pt x="3418" y="1192"/>
                  </a:lnTo>
                  <a:lnTo>
                    <a:pt x="3416" y="1167"/>
                  </a:lnTo>
                  <a:lnTo>
                    <a:pt x="3408" y="1145"/>
                  </a:lnTo>
                  <a:lnTo>
                    <a:pt x="3395" y="1125"/>
                  </a:lnTo>
                  <a:lnTo>
                    <a:pt x="3378" y="1108"/>
                  </a:lnTo>
                  <a:lnTo>
                    <a:pt x="3358" y="1095"/>
                  </a:lnTo>
                  <a:lnTo>
                    <a:pt x="3335" y="1087"/>
                  </a:lnTo>
                  <a:lnTo>
                    <a:pt x="3310" y="1084"/>
                  </a:lnTo>
                  <a:close/>
                  <a:moveTo>
                    <a:pt x="217" y="0"/>
                  </a:moveTo>
                  <a:lnTo>
                    <a:pt x="3257" y="0"/>
                  </a:lnTo>
                  <a:lnTo>
                    <a:pt x="3292" y="2"/>
                  </a:lnTo>
                  <a:lnTo>
                    <a:pt x="3326" y="11"/>
                  </a:lnTo>
                  <a:lnTo>
                    <a:pt x="3356" y="24"/>
                  </a:lnTo>
                  <a:lnTo>
                    <a:pt x="3385" y="42"/>
                  </a:lnTo>
                  <a:lnTo>
                    <a:pt x="3411" y="63"/>
                  </a:lnTo>
                  <a:lnTo>
                    <a:pt x="3432" y="89"/>
                  </a:lnTo>
                  <a:lnTo>
                    <a:pt x="3450" y="117"/>
                  </a:lnTo>
                  <a:lnTo>
                    <a:pt x="3462" y="148"/>
                  </a:lnTo>
                  <a:lnTo>
                    <a:pt x="3471" y="182"/>
                  </a:lnTo>
                  <a:lnTo>
                    <a:pt x="3474" y="217"/>
                  </a:lnTo>
                  <a:lnTo>
                    <a:pt x="3474" y="2168"/>
                  </a:lnTo>
                  <a:lnTo>
                    <a:pt x="3471" y="2204"/>
                  </a:lnTo>
                  <a:lnTo>
                    <a:pt x="3462" y="2236"/>
                  </a:lnTo>
                  <a:lnTo>
                    <a:pt x="3450" y="2268"/>
                  </a:lnTo>
                  <a:lnTo>
                    <a:pt x="3432" y="2296"/>
                  </a:lnTo>
                  <a:lnTo>
                    <a:pt x="3411" y="2322"/>
                  </a:lnTo>
                  <a:lnTo>
                    <a:pt x="3385" y="2344"/>
                  </a:lnTo>
                  <a:lnTo>
                    <a:pt x="3356" y="2360"/>
                  </a:lnTo>
                  <a:lnTo>
                    <a:pt x="3326" y="2374"/>
                  </a:lnTo>
                  <a:lnTo>
                    <a:pt x="3292" y="2383"/>
                  </a:lnTo>
                  <a:lnTo>
                    <a:pt x="3257" y="2385"/>
                  </a:lnTo>
                  <a:lnTo>
                    <a:pt x="2996" y="2385"/>
                  </a:lnTo>
                  <a:lnTo>
                    <a:pt x="3000" y="2357"/>
                  </a:lnTo>
                  <a:lnTo>
                    <a:pt x="3002" y="2334"/>
                  </a:lnTo>
                  <a:lnTo>
                    <a:pt x="3004" y="2315"/>
                  </a:lnTo>
                  <a:lnTo>
                    <a:pt x="3006" y="2302"/>
                  </a:lnTo>
                  <a:lnTo>
                    <a:pt x="3006" y="2294"/>
                  </a:lnTo>
                  <a:lnTo>
                    <a:pt x="3006" y="2060"/>
                  </a:lnTo>
                  <a:lnTo>
                    <a:pt x="3149" y="2060"/>
                  </a:lnTo>
                  <a:lnTo>
                    <a:pt x="3149" y="325"/>
                  </a:lnTo>
                  <a:lnTo>
                    <a:pt x="325" y="325"/>
                  </a:lnTo>
                  <a:lnTo>
                    <a:pt x="325" y="2060"/>
                  </a:lnTo>
                  <a:lnTo>
                    <a:pt x="1283" y="2060"/>
                  </a:lnTo>
                  <a:lnTo>
                    <a:pt x="1319" y="2125"/>
                  </a:lnTo>
                  <a:lnTo>
                    <a:pt x="1352" y="2186"/>
                  </a:lnTo>
                  <a:lnTo>
                    <a:pt x="1382" y="2243"/>
                  </a:lnTo>
                  <a:lnTo>
                    <a:pt x="1411" y="2294"/>
                  </a:lnTo>
                  <a:lnTo>
                    <a:pt x="1437" y="2342"/>
                  </a:lnTo>
                  <a:lnTo>
                    <a:pt x="1461" y="2385"/>
                  </a:lnTo>
                  <a:lnTo>
                    <a:pt x="217" y="2385"/>
                  </a:lnTo>
                  <a:lnTo>
                    <a:pt x="182" y="2383"/>
                  </a:lnTo>
                  <a:lnTo>
                    <a:pt x="148" y="2374"/>
                  </a:lnTo>
                  <a:lnTo>
                    <a:pt x="118" y="2360"/>
                  </a:lnTo>
                  <a:lnTo>
                    <a:pt x="89" y="2344"/>
                  </a:lnTo>
                  <a:lnTo>
                    <a:pt x="63" y="2322"/>
                  </a:lnTo>
                  <a:lnTo>
                    <a:pt x="42" y="2296"/>
                  </a:lnTo>
                  <a:lnTo>
                    <a:pt x="24" y="2268"/>
                  </a:lnTo>
                  <a:lnTo>
                    <a:pt x="12" y="2236"/>
                  </a:lnTo>
                  <a:lnTo>
                    <a:pt x="3" y="2204"/>
                  </a:lnTo>
                  <a:lnTo>
                    <a:pt x="0" y="2168"/>
                  </a:lnTo>
                  <a:lnTo>
                    <a:pt x="0" y="217"/>
                  </a:lnTo>
                  <a:lnTo>
                    <a:pt x="3" y="182"/>
                  </a:lnTo>
                  <a:lnTo>
                    <a:pt x="12" y="148"/>
                  </a:lnTo>
                  <a:lnTo>
                    <a:pt x="24" y="117"/>
                  </a:lnTo>
                  <a:lnTo>
                    <a:pt x="42" y="89"/>
                  </a:lnTo>
                  <a:lnTo>
                    <a:pt x="63" y="63"/>
                  </a:lnTo>
                  <a:lnTo>
                    <a:pt x="89" y="42"/>
                  </a:lnTo>
                  <a:lnTo>
                    <a:pt x="118" y="24"/>
                  </a:lnTo>
                  <a:lnTo>
                    <a:pt x="148" y="11"/>
                  </a:lnTo>
                  <a:lnTo>
                    <a:pt x="182" y="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1042" y="2246"/>
              <a:ext cx="514" cy="733"/>
            </a:xfrm>
            <a:custGeom>
              <a:avLst/>
              <a:gdLst>
                <a:gd name="T0" fmla="*/ 588 w 1542"/>
                <a:gd name="T1" fmla="*/ 3 h 2200"/>
                <a:gd name="T2" fmla="*/ 653 w 1542"/>
                <a:gd name="T3" fmla="*/ 39 h 2200"/>
                <a:gd name="T4" fmla="*/ 689 w 1542"/>
                <a:gd name="T5" fmla="*/ 104 h 2200"/>
                <a:gd name="T6" fmla="*/ 699 w 1542"/>
                <a:gd name="T7" fmla="*/ 866 h 2200"/>
                <a:gd name="T8" fmla="*/ 710 w 1542"/>
                <a:gd name="T9" fmla="*/ 701 h 2200"/>
                <a:gd name="T10" fmla="*/ 756 w 1542"/>
                <a:gd name="T11" fmla="*/ 644 h 2200"/>
                <a:gd name="T12" fmla="*/ 829 w 1542"/>
                <a:gd name="T13" fmla="*/ 622 h 2200"/>
                <a:gd name="T14" fmla="*/ 891 w 1542"/>
                <a:gd name="T15" fmla="*/ 632 h 2200"/>
                <a:gd name="T16" fmla="*/ 948 w 1542"/>
                <a:gd name="T17" fmla="*/ 678 h 2200"/>
                <a:gd name="T18" fmla="*/ 970 w 1542"/>
                <a:gd name="T19" fmla="*/ 751 h 2200"/>
                <a:gd name="T20" fmla="*/ 985 w 1542"/>
                <a:gd name="T21" fmla="*/ 751 h 2200"/>
                <a:gd name="T22" fmla="*/ 1008 w 1542"/>
                <a:gd name="T23" fmla="*/ 678 h 2200"/>
                <a:gd name="T24" fmla="*/ 1064 w 1542"/>
                <a:gd name="T25" fmla="*/ 632 h 2200"/>
                <a:gd name="T26" fmla="*/ 1127 w 1542"/>
                <a:gd name="T27" fmla="*/ 622 h 2200"/>
                <a:gd name="T28" fmla="*/ 1199 w 1542"/>
                <a:gd name="T29" fmla="*/ 644 h 2200"/>
                <a:gd name="T30" fmla="*/ 1247 w 1542"/>
                <a:gd name="T31" fmla="*/ 701 h 2200"/>
                <a:gd name="T32" fmla="*/ 1256 w 1542"/>
                <a:gd name="T33" fmla="*/ 866 h 2200"/>
                <a:gd name="T34" fmla="*/ 1275 w 1542"/>
                <a:gd name="T35" fmla="*/ 725 h 2200"/>
                <a:gd name="T36" fmla="*/ 1310 w 1542"/>
                <a:gd name="T37" fmla="*/ 660 h 2200"/>
                <a:gd name="T38" fmla="*/ 1375 w 1542"/>
                <a:gd name="T39" fmla="*/ 625 h 2200"/>
                <a:gd name="T40" fmla="*/ 1439 w 1542"/>
                <a:gd name="T41" fmla="*/ 625 h 2200"/>
                <a:gd name="T42" fmla="*/ 1504 w 1542"/>
                <a:gd name="T43" fmla="*/ 660 h 2200"/>
                <a:gd name="T44" fmla="*/ 1539 w 1542"/>
                <a:gd name="T45" fmla="*/ 725 h 2200"/>
                <a:gd name="T46" fmla="*/ 1542 w 1542"/>
                <a:gd name="T47" fmla="*/ 1702 h 2200"/>
                <a:gd name="T48" fmla="*/ 1537 w 1542"/>
                <a:gd name="T49" fmla="*/ 1753 h 2200"/>
                <a:gd name="T50" fmla="*/ 1517 w 1542"/>
                <a:gd name="T51" fmla="*/ 1841 h 2200"/>
                <a:gd name="T52" fmla="*/ 1472 w 1542"/>
                <a:gd name="T53" fmla="*/ 1948 h 2200"/>
                <a:gd name="T54" fmla="*/ 1423 w 1542"/>
                <a:gd name="T55" fmla="*/ 2019 h 2200"/>
                <a:gd name="T56" fmla="*/ 1355 w 1542"/>
                <a:gd name="T57" fmla="*/ 2086 h 2200"/>
                <a:gd name="T58" fmla="*/ 1260 w 1542"/>
                <a:gd name="T59" fmla="*/ 2144 h 2200"/>
                <a:gd name="T60" fmla="*/ 1137 w 1542"/>
                <a:gd name="T61" fmla="*/ 2185 h 2200"/>
                <a:gd name="T62" fmla="*/ 980 w 1542"/>
                <a:gd name="T63" fmla="*/ 2200 h 2200"/>
                <a:gd name="T64" fmla="*/ 919 w 1542"/>
                <a:gd name="T65" fmla="*/ 2198 h 2200"/>
                <a:gd name="T66" fmla="*/ 764 w 1542"/>
                <a:gd name="T67" fmla="*/ 2175 h 2200"/>
                <a:gd name="T68" fmla="*/ 644 w 1542"/>
                <a:gd name="T69" fmla="*/ 2131 h 2200"/>
                <a:gd name="T70" fmla="*/ 556 w 1542"/>
                <a:gd name="T71" fmla="*/ 2076 h 2200"/>
                <a:gd name="T72" fmla="*/ 495 w 1542"/>
                <a:gd name="T73" fmla="*/ 2017 h 2200"/>
                <a:gd name="T74" fmla="*/ 457 w 1542"/>
                <a:gd name="T75" fmla="*/ 1963 h 2200"/>
                <a:gd name="T76" fmla="*/ 436 w 1542"/>
                <a:gd name="T77" fmla="*/ 1923 h 2200"/>
                <a:gd name="T78" fmla="*/ 424 w 1542"/>
                <a:gd name="T79" fmla="*/ 1901 h 2200"/>
                <a:gd name="T80" fmla="*/ 390 w 1542"/>
                <a:gd name="T81" fmla="*/ 1841 h 2200"/>
                <a:gd name="T82" fmla="*/ 340 w 1542"/>
                <a:gd name="T83" fmla="*/ 1754 h 2200"/>
                <a:gd name="T84" fmla="*/ 279 w 1542"/>
                <a:gd name="T85" fmla="*/ 1648 h 2200"/>
                <a:gd name="T86" fmla="*/ 215 w 1542"/>
                <a:gd name="T87" fmla="*/ 1533 h 2200"/>
                <a:gd name="T88" fmla="*/ 151 w 1542"/>
                <a:gd name="T89" fmla="*/ 1420 h 2200"/>
                <a:gd name="T90" fmla="*/ 93 w 1542"/>
                <a:gd name="T91" fmla="*/ 1318 h 2200"/>
                <a:gd name="T92" fmla="*/ 47 w 1542"/>
                <a:gd name="T93" fmla="*/ 1235 h 2200"/>
                <a:gd name="T94" fmla="*/ 13 w 1542"/>
                <a:gd name="T95" fmla="*/ 1165 h 2200"/>
                <a:gd name="T96" fmla="*/ 0 w 1542"/>
                <a:gd name="T97" fmla="*/ 1081 h 2200"/>
                <a:gd name="T98" fmla="*/ 30 w 1542"/>
                <a:gd name="T99" fmla="*/ 1017 h 2200"/>
                <a:gd name="T100" fmla="*/ 86 w 1542"/>
                <a:gd name="T101" fmla="*/ 984 h 2200"/>
                <a:gd name="T102" fmla="*/ 161 w 1542"/>
                <a:gd name="T103" fmla="*/ 984 h 2200"/>
                <a:gd name="T104" fmla="*/ 230 w 1542"/>
                <a:gd name="T105" fmla="*/ 1025 h 2200"/>
                <a:gd name="T106" fmla="*/ 300 w 1542"/>
                <a:gd name="T107" fmla="*/ 1107 h 2200"/>
                <a:gd name="T108" fmla="*/ 386 w 1542"/>
                <a:gd name="T109" fmla="*/ 1216 h 2200"/>
                <a:gd name="T110" fmla="*/ 422 w 1542"/>
                <a:gd name="T111" fmla="*/ 104 h 2200"/>
                <a:gd name="T112" fmla="*/ 457 w 1542"/>
                <a:gd name="T113" fmla="*/ 39 h 2200"/>
                <a:gd name="T114" fmla="*/ 523 w 1542"/>
                <a:gd name="T115" fmla="*/ 3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42" h="2200">
                  <a:moveTo>
                    <a:pt x="549" y="0"/>
                  </a:moveTo>
                  <a:lnTo>
                    <a:pt x="561" y="0"/>
                  </a:lnTo>
                  <a:lnTo>
                    <a:pt x="588" y="3"/>
                  </a:lnTo>
                  <a:lnTo>
                    <a:pt x="612" y="11"/>
                  </a:lnTo>
                  <a:lnTo>
                    <a:pt x="634" y="23"/>
                  </a:lnTo>
                  <a:lnTo>
                    <a:pt x="653" y="39"/>
                  </a:lnTo>
                  <a:lnTo>
                    <a:pt x="669" y="58"/>
                  </a:lnTo>
                  <a:lnTo>
                    <a:pt x="681" y="80"/>
                  </a:lnTo>
                  <a:lnTo>
                    <a:pt x="689" y="104"/>
                  </a:lnTo>
                  <a:lnTo>
                    <a:pt x="691" y="131"/>
                  </a:lnTo>
                  <a:lnTo>
                    <a:pt x="691" y="866"/>
                  </a:lnTo>
                  <a:lnTo>
                    <a:pt x="699" y="866"/>
                  </a:lnTo>
                  <a:lnTo>
                    <a:pt x="699" y="751"/>
                  </a:lnTo>
                  <a:lnTo>
                    <a:pt x="702" y="725"/>
                  </a:lnTo>
                  <a:lnTo>
                    <a:pt x="710" y="701"/>
                  </a:lnTo>
                  <a:lnTo>
                    <a:pt x="721" y="678"/>
                  </a:lnTo>
                  <a:lnTo>
                    <a:pt x="737" y="660"/>
                  </a:lnTo>
                  <a:lnTo>
                    <a:pt x="756" y="644"/>
                  </a:lnTo>
                  <a:lnTo>
                    <a:pt x="778" y="632"/>
                  </a:lnTo>
                  <a:lnTo>
                    <a:pt x="802" y="625"/>
                  </a:lnTo>
                  <a:lnTo>
                    <a:pt x="829" y="622"/>
                  </a:lnTo>
                  <a:lnTo>
                    <a:pt x="841" y="622"/>
                  </a:lnTo>
                  <a:lnTo>
                    <a:pt x="867" y="625"/>
                  </a:lnTo>
                  <a:lnTo>
                    <a:pt x="891" y="632"/>
                  </a:lnTo>
                  <a:lnTo>
                    <a:pt x="913" y="644"/>
                  </a:lnTo>
                  <a:lnTo>
                    <a:pt x="932" y="660"/>
                  </a:lnTo>
                  <a:lnTo>
                    <a:pt x="948" y="678"/>
                  </a:lnTo>
                  <a:lnTo>
                    <a:pt x="959" y="701"/>
                  </a:lnTo>
                  <a:lnTo>
                    <a:pt x="967" y="725"/>
                  </a:lnTo>
                  <a:lnTo>
                    <a:pt x="970" y="751"/>
                  </a:lnTo>
                  <a:lnTo>
                    <a:pt x="970" y="866"/>
                  </a:lnTo>
                  <a:lnTo>
                    <a:pt x="985" y="866"/>
                  </a:lnTo>
                  <a:lnTo>
                    <a:pt x="985" y="751"/>
                  </a:lnTo>
                  <a:lnTo>
                    <a:pt x="989" y="725"/>
                  </a:lnTo>
                  <a:lnTo>
                    <a:pt x="996" y="701"/>
                  </a:lnTo>
                  <a:lnTo>
                    <a:pt x="1008" y="678"/>
                  </a:lnTo>
                  <a:lnTo>
                    <a:pt x="1023" y="660"/>
                  </a:lnTo>
                  <a:lnTo>
                    <a:pt x="1042" y="644"/>
                  </a:lnTo>
                  <a:lnTo>
                    <a:pt x="1064" y="632"/>
                  </a:lnTo>
                  <a:lnTo>
                    <a:pt x="1089" y="625"/>
                  </a:lnTo>
                  <a:lnTo>
                    <a:pt x="1115" y="622"/>
                  </a:lnTo>
                  <a:lnTo>
                    <a:pt x="1127" y="622"/>
                  </a:lnTo>
                  <a:lnTo>
                    <a:pt x="1153" y="625"/>
                  </a:lnTo>
                  <a:lnTo>
                    <a:pt x="1177" y="632"/>
                  </a:lnTo>
                  <a:lnTo>
                    <a:pt x="1199" y="644"/>
                  </a:lnTo>
                  <a:lnTo>
                    <a:pt x="1218" y="660"/>
                  </a:lnTo>
                  <a:lnTo>
                    <a:pt x="1234" y="678"/>
                  </a:lnTo>
                  <a:lnTo>
                    <a:pt x="1247" y="701"/>
                  </a:lnTo>
                  <a:lnTo>
                    <a:pt x="1254" y="725"/>
                  </a:lnTo>
                  <a:lnTo>
                    <a:pt x="1256" y="751"/>
                  </a:lnTo>
                  <a:lnTo>
                    <a:pt x="1256" y="866"/>
                  </a:lnTo>
                  <a:lnTo>
                    <a:pt x="1272" y="866"/>
                  </a:lnTo>
                  <a:lnTo>
                    <a:pt x="1272" y="751"/>
                  </a:lnTo>
                  <a:lnTo>
                    <a:pt x="1275" y="725"/>
                  </a:lnTo>
                  <a:lnTo>
                    <a:pt x="1282" y="701"/>
                  </a:lnTo>
                  <a:lnTo>
                    <a:pt x="1294" y="678"/>
                  </a:lnTo>
                  <a:lnTo>
                    <a:pt x="1310" y="660"/>
                  </a:lnTo>
                  <a:lnTo>
                    <a:pt x="1329" y="644"/>
                  </a:lnTo>
                  <a:lnTo>
                    <a:pt x="1351" y="632"/>
                  </a:lnTo>
                  <a:lnTo>
                    <a:pt x="1375" y="625"/>
                  </a:lnTo>
                  <a:lnTo>
                    <a:pt x="1401" y="622"/>
                  </a:lnTo>
                  <a:lnTo>
                    <a:pt x="1413" y="622"/>
                  </a:lnTo>
                  <a:lnTo>
                    <a:pt x="1439" y="625"/>
                  </a:lnTo>
                  <a:lnTo>
                    <a:pt x="1463" y="632"/>
                  </a:lnTo>
                  <a:lnTo>
                    <a:pt x="1486" y="644"/>
                  </a:lnTo>
                  <a:lnTo>
                    <a:pt x="1504" y="660"/>
                  </a:lnTo>
                  <a:lnTo>
                    <a:pt x="1520" y="678"/>
                  </a:lnTo>
                  <a:lnTo>
                    <a:pt x="1532" y="701"/>
                  </a:lnTo>
                  <a:lnTo>
                    <a:pt x="1539" y="725"/>
                  </a:lnTo>
                  <a:lnTo>
                    <a:pt x="1542" y="751"/>
                  </a:lnTo>
                  <a:lnTo>
                    <a:pt x="1542" y="1698"/>
                  </a:lnTo>
                  <a:lnTo>
                    <a:pt x="1542" y="1702"/>
                  </a:lnTo>
                  <a:lnTo>
                    <a:pt x="1541" y="1714"/>
                  </a:lnTo>
                  <a:lnTo>
                    <a:pt x="1540" y="1731"/>
                  </a:lnTo>
                  <a:lnTo>
                    <a:pt x="1537" y="1753"/>
                  </a:lnTo>
                  <a:lnTo>
                    <a:pt x="1533" y="1779"/>
                  </a:lnTo>
                  <a:lnTo>
                    <a:pt x="1527" y="1809"/>
                  </a:lnTo>
                  <a:lnTo>
                    <a:pt x="1517" y="1841"/>
                  </a:lnTo>
                  <a:lnTo>
                    <a:pt x="1506" y="1876"/>
                  </a:lnTo>
                  <a:lnTo>
                    <a:pt x="1491" y="1912"/>
                  </a:lnTo>
                  <a:lnTo>
                    <a:pt x="1472" y="1948"/>
                  </a:lnTo>
                  <a:lnTo>
                    <a:pt x="1458" y="1972"/>
                  </a:lnTo>
                  <a:lnTo>
                    <a:pt x="1442" y="1996"/>
                  </a:lnTo>
                  <a:lnTo>
                    <a:pt x="1423" y="2019"/>
                  </a:lnTo>
                  <a:lnTo>
                    <a:pt x="1403" y="2042"/>
                  </a:lnTo>
                  <a:lnTo>
                    <a:pt x="1380" y="2065"/>
                  </a:lnTo>
                  <a:lnTo>
                    <a:pt x="1355" y="2086"/>
                  </a:lnTo>
                  <a:lnTo>
                    <a:pt x="1327" y="2107"/>
                  </a:lnTo>
                  <a:lnTo>
                    <a:pt x="1295" y="2126"/>
                  </a:lnTo>
                  <a:lnTo>
                    <a:pt x="1260" y="2144"/>
                  </a:lnTo>
                  <a:lnTo>
                    <a:pt x="1222" y="2160"/>
                  </a:lnTo>
                  <a:lnTo>
                    <a:pt x="1181" y="2173"/>
                  </a:lnTo>
                  <a:lnTo>
                    <a:pt x="1137" y="2185"/>
                  </a:lnTo>
                  <a:lnTo>
                    <a:pt x="1089" y="2192"/>
                  </a:lnTo>
                  <a:lnTo>
                    <a:pt x="1036" y="2198"/>
                  </a:lnTo>
                  <a:lnTo>
                    <a:pt x="980" y="2200"/>
                  </a:lnTo>
                  <a:lnTo>
                    <a:pt x="980" y="2185"/>
                  </a:lnTo>
                  <a:lnTo>
                    <a:pt x="980" y="2200"/>
                  </a:lnTo>
                  <a:lnTo>
                    <a:pt x="919" y="2198"/>
                  </a:lnTo>
                  <a:lnTo>
                    <a:pt x="863" y="2193"/>
                  </a:lnTo>
                  <a:lnTo>
                    <a:pt x="812" y="2185"/>
                  </a:lnTo>
                  <a:lnTo>
                    <a:pt x="764" y="2175"/>
                  </a:lnTo>
                  <a:lnTo>
                    <a:pt x="720" y="2162"/>
                  </a:lnTo>
                  <a:lnTo>
                    <a:pt x="680" y="2147"/>
                  </a:lnTo>
                  <a:lnTo>
                    <a:pt x="644" y="2131"/>
                  </a:lnTo>
                  <a:lnTo>
                    <a:pt x="612" y="2114"/>
                  </a:lnTo>
                  <a:lnTo>
                    <a:pt x="582" y="2096"/>
                  </a:lnTo>
                  <a:lnTo>
                    <a:pt x="556" y="2076"/>
                  </a:lnTo>
                  <a:lnTo>
                    <a:pt x="533" y="2057"/>
                  </a:lnTo>
                  <a:lnTo>
                    <a:pt x="513" y="2037"/>
                  </a:lnTo>
                  <a:lnTo>
                    <a:pt x="495" y="2017"/>
                  </a:lnTo>
                  <a:lnTo>
                    <a:pt x="480" y="1998"/>
                  </a:lnTo>
                  <a:lnTo>
                    <a:pt x="468" y="1980"/>
                  </a:lnTo>
                  <a:lnTo>
                    <a:pt x="457" y="1963"/>
                  </a:lnTo>
                  <a:lnTo>
                    <a:pt x="449" y="1948"/>
                  </a:lnTo>
                  <a:lnTo>
                    <a:pt x="441" y="1935"/>
                  </a:lnTo>
                  <a:lnTo>
                    <a:pt x="436" y="1923"/>
                  </a:lnTo>
                  <a:lnTo>
                    <a:pt x="435" y="1920"/>
                  </a:lnTo>
                  <a:lnTo>
                    <a:pt x="431" y="1913"/>
                  </a:lnTo>
                  <a:lnTo>
                    <a:pt x="424" y="1901"/>
                  </a:lnTo>
                  <a:lnTo>
                    <a:pt x="415" y="1884"/>
                  </a:lnTo>
                  <a:lnTo>
                    <a:pt x="403" y="1864"/>
                  </a:lnTo>
                  <a:lnTo>
                    <a:pt x="390" y="1841"/>
                  </a:lnTo>
                  <a:lnTo>
                    <a:pt x="375" y="1815"/>
                  </a:lnTo>
                  <a:lnTo>
                    <a:pt x="358" y="1786"/>
                  </a:lnTo>
                  <a:lnTo>
                    <a:pt x="340" y="1754"/>
                  </a:lnTo>
                  <a:lnTo>
                    <a:pt x="320" y="1720"/>
                  </a:lnTo>
                  <a:lnTo>
                    <a:pt x="300" y="1685"/>
                  </a:lnTo>
                  <a:lnTo>
                    <a:pt x="279" y="1648"/>
                  </a:lnTo>
                  <a:lnTo>
                    <a:pt x="258" y="1610"/>
                  </a:lnTo>
                  <a:lnTo>
                    <a:pt x="236" y="1572"/>
                  </a:lnTo>
                  <a:lnTo>
                    <a:pt x="215" y="1533"/>
                  </a:lnTo>
                  <a:lnTo>
                    <a:pt x="193" y="1495"/>
                  </a:lnTo>
                  <a:lnTo>
                    <a:pt x="172" y="1457"/>
                  </a:lnTo>
                  <a:lnTo>
                    <a:pt x="151" y="1420"/>
                  </a:lnTo>
                  <a:lnTo>
                    <a:pt x="131" y="1384"/>
                  </a:lnTo>
                  <a:lnTo>
                    <a:pt x="111" y="1349"/>
                  </a:lnTo>
                  <a:lnTo>
                    <a:pt x="93" y="1318"/>
                  </a:lnTo>
                  <a:lnTo>
                    <a:pt x="76" y="1287"/>
                  </a:lnTo>
                  <a:lnTo>
                    <a:pt x="61" y="1260"/>
                  </a:lnTo>
                  <a:lnTo>
                    <a:pt x="47" y="1235"/>
                  </a:lnTo>
                  <a:lnTo>
                    <a:pt x="36" y="1214"/>
                  </a:lnTo>
                  <a:lnTo>
                    <a:pt x="26" y="1196"/>
                  </a:lnTo>
                  <a:lnTo>
                    <a:pt x="13" y="1165"/>
                  </a:lnTo>
                  <a:lnTo>
                    <a:pt x="4" y="1136"/>
                  </a:lnTo>
                  <a:lnTo>
                    <a:pt x="0" y="1107"/>
                  </a:lnTo>
                  <a:lnTo>
                    <a:pt x="0" y="1081"/>
                  </a:lnTo>
                  <a:lnTo>
                    <a:pt x="5" y="1056"/>
                  </a:lnTo>
                  <a:lnTo>
                    <a:pt x="16" y="1034"/>
                  </a:lnTo>
                  <a:lnTo>
                    <a:pt x="30" y="1017"/>
                  </a:lnTo>
                  <a:lnTo>
                    <a:pt x="45" y="1002"/>
                  </a:lnTo>
                  <a:lnTo>
                    <a:pt x="65" y="992"/>
                  </a:lnTo>
                  <a:lnTo>
                    <a:pt x="86" y="984"/>
                  </a:lnTo>
                  <a:lnTo>
                    <a:pt x="111" y="980"/>
                  </a:lnTo>
                  <a:lnTo>
                    <a:pt x="135" y="980"/>
                  </a:lnTo>
                  <a:lnTo>
                    <a:pt x="161" y="984"/>
                  </a:lnTo>
                  <a:lnTo>
                    <a:pt x="184" y="993"/>
                  </a:lnTo>
                  <a:lnTo>
                    <a:pt x="206" y="1006"/>
                  </a:lnTo>
                  <a:lnTo>
                    <a:pt x="230" y="1025"/>
                  </a:lnTo>
                  <a:lnTo>
                    <a:pt x="253" y="1050"/>
                  </a:lnTo>
                  <a:lnTo>
                    <a:pt x="276" y="1077"/>
                  </a:lnTo>
                  <a:lnTo>
                    <a:pt x="300" y="1107"/>
                  </a:lnTo>
                  <a:lnTo>
                    <a:pt x="326" y="1141"/>
                  </a:lnTo>
                  <a:lnTo>
                    <a:pt x="355" y="1178"/>
                  </a:lnTo>
                  <a:lnTo>
                    <a:pt x="386" y="1216"/>
                  </a:lnTo>
                  <a:lnTo>
                    <a:pt x="419" y="1255"/>
                  </a:lnTo>
                  <a:lnTo>
                    <a:pt x="419" y="131"/>
                  </a:lnTo>
                  <a:lnTo>
                    <a:pt x="422" y="104"/>
                  </a:lnTo>
                  <a:lnTo>
                    <a:pt x="430" y="80"/>
                  </a:lnTo>
                  <a:lnTo>
                    <a:pt x="441" y="58"/>
                  </a:lnTo>
                  <a:lnTo>
                    <a:pt x="457" y="39"/>
                  </a:lnTo>
                  <a:lnTo>
                    <a:pt x="477" y="22"/>
                  </a:lnTo>
                  <a:lnTo>
                    <a:pt x="498" y="11"/>
                  </a:lnTo>
                  <a:lnTo>
                    <a:pt x="523" y="3"/>
                  </a:lnTo>
                  <a:lnTo>
                    <a:pt x="5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33" name="Freeform 41"/>
          <p:cNvSpPr>
            <a:spLocks noEditPoints="1"/>
          </p:cNvSpPr>
          <p:nvPr/>
        </p:nvSpPr>
        <p:spPr bwMode="auto">
          <a:xfrm>
            <a:off x="7987898" y="2655728"/>
            <a:ext cx="619298" cy="602186"/>
          </a:xfrm>
          <a:custGeom>
            <a:avLst/>
            <a:gdLst>
              <a:gd name="T0" fmla="*/ 2522 w 3488"/>
              <a:gd name="T1" fmla="*/ 1922 h 3563"/>
              <a:gd name="T2" fmla="*/ 1454 w 3488"/>
              <a:gd name="T3" fmla="*/ 3375 h 3563"/>
              <a:gd name="T4" fmla="*/ 1940 w 3488"/>
              <a:gd name="T5" fmla="*/ 12 h 3563"/>
              <a:gd name="T6" fmla="*/ 2400 w 3488"/>
              <a:gd name="T7" fmla="*/ 135 h 3563"/>
              <a:gd name="T8" fmla="*/ 2792 w 3488"/>
              <a:gd name="T9" fmla="*/ 381 h 3563"/>
              <a:gd name="T10" fmla="*/ 3111 w 3488"/>
              <a:gd name="T11" fmla="*/ 733 h 3563"/>
              <a:gd name="T12" fmla="*/ 3356 w 3488"/>
              <a:gd name="T13" fmla="*/ 1160 h 3563"/>
              <a:gd name="T14" fmla="*/ 3476 w 3488"/>
              <a:gd name="T15" fmla="*/ 1642 h 3563"/>
              <a:gd name="T16" fmla="*/ 3462 w 3488"/>
              <a:gd name="T17" fmla="*/ 2153 h 3563"/>
              <a:gd name="T18" fmla="*/ 3306 w 3488"/>
              <a:gd name="T19" fmla="*/ 2637 h 3563"/>
              <a:gd name="T20" fmla="*/ 3099 w 3488"/>
              <a:gd name="T21" fmla="*/ 3033 h 3563"/>
              <a:gd name="T22" fmla="*/ 2891 w 3488"/>
              <a:gd name="T23" fmla="*/ 3302 h 3563"/>
              <a:gd name="T24" fmla="*/ 2596 w 3488"/>
              <a:gd name="T25" fmla="*/ 3466 h 3563"/>
              <a:gd name="T26" fmla="*/ 2372 w 3488"/>
              <a:gd name="T27" fmla="*/ 3525 h 3563"/>
              <a:gd name="T28" fmla="*/ 2281 w 3488"/>
              <a:gd name="T29" fmla="*/ 3562 h 3563"/>
              <a:gd name="T30" fmla="*/ 1913 w 3488"/>
              <a:gd name="T31" fmla="*/ 3472 h 3563"/>
              <a:gd name="T32" fmla="*/ 2159 w 3488"/>
              <a:gd name="T33" fmla="*/ 1826 h 3563"/>
              <a:gd name="T34" fmla="*/ 2240 w 3488"/>
              <a:gd name="T35" fmla="*/ 1738 h 3563"/>
              <a:gd name="T36" fmla="*/ 2603 w 3488"/>
              <a:gd name="T37" fmla="*/ 1796 h 3563"/>
              <a:gd name="T38" fmla="*/ 2667 w 3488"/>
              <a:gd name="T39" fmla="*/ 1896 h 3563"/>
              <a:gd name="T40" fmla="*/ 2893 w 3488"/>
              <a:gd name="T41" fmla="*/ 2035 h 3563"/>
              <a:gd name="T42" fmla="*/ 3095 w 3488"/>
              <a:gd name="T43" fmla="*/ 2296 h 3563"/>
              <a:gd name="T44" fmla="*/ 3164 w 3488"/>
              <a:gd name="T45" fmla="*/ 1844 h 3563"/>
              <a:gd name="T46" fmla="*/ 3088 w 3488"/>
              <a:gd name="T47" fmla="*/ 1369 h 3563"/>
              <a:gd name="T48" fmla="*/ 2873 w 3488"/>
              <a:gd name="T49" fmla="*/ 1006 h 3563"/>
              <a:gd name="T50" fmla="*/ 2708 w 3488"/>
              <a:gd name="T51" fmla="*/ 895 h 3563"/>
              <a:gd name="T52" fmla="*/ 2617 w 3488"/>
              <a:gd name="T53" fmla="*/ 801 h 3563"/>
              <a:gd name="T54" fmla="*/ 2302 w 3488"/>
              <a:gd name="T55" fmla="*/ 597 h 3563"/>
              <a:gd name="T56" fmla="*/ 1912 w 3488"/>
              <a:gd name="T57" fmla="*/ 492 h 3563"/>
              <a:gd name="T58" fmla="*/ 1482 w 3488"/>
              <a:gd name="T59" fmla="*/ 507 h 3563"/>
              <a:gd name="T60" fmla="*/ 1091 w 3488"/>
              <a:gd name="T61" fmla="*/ 643 h 3563"/>
              <a:gd name="T62" fmla="*/ 792 w 3488"/>
              <a:gd name="T63" fmla="*/ 885 h 3563"/>
              <a:gd name="T64" fmla="*/ 715 w 3488"/>
              <a:gd name="T65" fmla="*/ 950 h 3563"/>
              <a:gd name="T66" fmla="*/ 516 w 3488"/>
              <a:gd name="T67" fmla="*/ 1107 h 3563"/>
              <a:gd name="T68" fmla="*/ 351 w 3488"/>
              <a:gd name="T69" fmla="*/ 1555 h 3563"/>
              <a:gd name="T70" fmla="*/ 334 w 3488"/>
              <a:gd name="T71" fmla="*/ 2027 h 3563"/>
              <a:gd name="T72" fmla="*/ 461 w 3488"/>
              <a:gd name="T73" fmla="*/ 2182 h 3563"/>
              <a:gd name="T74" fmla="*/ 701 w 3488"/>
              <a:gd name="T75" fmla="*/ 1957 h 3563"/>
              <a:gd name="T76" fmla="*/ 831 w 3488"/>
              <a:gd name="T77" fmla="*/ 1845 h 3563"/>
              <a:gd name="T78" fmla="*/ 1200 w 3488"/>
              <a:gd name="T79" fmla="*/ 1737 h 3563"/>
              <a:gd name="T80" fmla="*/ 1308 w 3488"/>
              <a:gd name="T81" fmla="*/ 1779 h 3563"/>
              <a:gd name="T82" fmla="*/ 1599 w 3488"/>
              <a:gd name="T83" fmla="*/ 3402 h 3563"/>
              <a:gd name="T84" fmla="*/ 1534 w 3488"/>
              <a:gd name="T85" fmla="*/ 3502 h 3563"/>
              <a:gd name="T86" fmla="*/ 1198 w 3488"/>
              <a:gd name="T87" fmla="*/ 3563 h 3563"/>
              <a:gd name="T88" fmla="*/ 1101 w 3488"/>
              <a:gd name="T89" fmla="*/ 3503 h 3563"/>
              <a:gd name="T90" fmla="*/ 767 w 3488"/>
              <a:gd name="T91" fmla="*/ 3417 h 3563"/>
              <a:gd name="T92" fmla="*/ 501 w 3488"/>
              <a:gd name="T93" fmla="*/ 3206 h 3563"/>
              <a:gd name="T94" fmla="*/ 339 w 3488"/>
              <a:gd name="T95" fmla="*/ 2901 h 3563"/>
              <a:gd name="T96" fmla="*/ 103 w 3488"/>
              <a:gd name="T97" fmla="*/ 2449 h 3563"/>
              <a:gd name="T98" fmla="*/ 3 w 3488"/>
              <a:gd name="T99" fmla="*/ 1948 h 3563"/>
              <a:gd name="T100" fmla="*/ 45 w 3488"/>
              <a:gd name="T101" fmla="*/ 1445 h 3563"/>
              <a:gd name="T102" fmla="*/ 216 w 3488"/>
              <a:gd name="T103" fmla="*/ 981 h 3563"/>
              <a:gd name="T104" fmla="*/ 508 w 3488"/>
              <a:gd name="T105" fmla="*/ 581 h 3563"/>
              <a:gd name="T106" fmla="*/ 842 w 3488"/>
              <a:gd name="T107" fmla="*/ 269 h 3563"/>
              <a:gd name="T108" fmla="*/ 1265 w 3488"/>
              <a:gd name="T109" fmla="*/ 70 h 3563"/>
              <a:gd name="T110" fmla="*/ 1744 w 3488"/>
              <a:gd name="T111" fmla="*/ 0 h 3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88" h="3563">
                <a:moveTo>
                  <a:pt x="2293" y="1881"/>
                </a:moveTo>
                <a:lnTo>
                  <a:pt x="2034" y="3375"/>
                </a:lnTo>
                <a:lnTo>
                  <a:pt x="2265" y="3416"/>
                </a:lnTo>
                <a:lnTo>
                  <a:pt x="2521" y="1930"/>
                </a:lnTo>
                <a:lnTo>
                  <a:pt x="2522" y="1922"/>
                </a:lnTo>
                <a:lnTo>
                  <a:pt x="2293" y="1881"/>
                </a:lnTo>
                <a:close/>
                <a:moveTo>
                  <a:pt x="1196" y="1881"/>
                </a:moveTo>
                <a:lnTo>
                  <a:pt x="966" y="1922"/>
                </a:lnTo>
                <a:lnTo>
                  <a:pt x="1224" y="3416"/>
                </a:lnTo>
                <a:lnTo>
                  <a:pt x="1454" y="3375"/>
                </a:lnTo>
                <a:lnTo>
                  <a:pt x="1196" y="1881"/>
                </a:lnTo>
                <a:close/>
                <a:moveTo>
                  <a:pt x="1744" y="0"/>
                </a:moveTo>
                <a:lnTo>
                  <a:pt x="1744" y="0"/>
                </a:lnTo>
                <a:lnTo>
                  <a:pt x="1843" y="4"/>
                </a:lnTo>
                <a:lnTo>
                  <a:pt x="1940" y="12"/>
                </a:lnTo>
                <a:lnTo>
                  <a:pt x="2036" y="26"/>
                </a:lnTo>
                <a:lnTo>
                  <a:pt x="2130" y="45"/>
                </a:lnTo>
                <a:lnTo>
                  <a:pt x="2223" y="70"/>
                </a:lnTo>
                <a:lnTo>
                  <a:pt x="2313" y="101"/>
                </a:lnTo>
                <a:lnTo>
                  <a:pt x="2400" y="135"/>
                </a:lnTo>
                <a:lnTo>
                  <a:pt x="2485" y="175"/>
                </a:lnTo>
                <a:lnTo>
                  <a:pt x="2567" y="220"/>
                </a:lnTo>
                <a:lnTo>
                  <a:pt x="2646" y="269"/>
                </a:lnTo>
                <a:lnTo>
                  <a:pt x="2721" y="323"/>
                </a:lnTo>
                <a:lnTo>
                  <a:pt x="2792" y="381"/>
                </a:lnTo>
                <a:lnTo>
                  <a:pt x="2859" y="444"/>
                </a:lnTo>
                <a:lnTo>
                  <a:pt x="2921" y="510"/>
                </a:lnTo>
                <a:lnTo>
                  <a:pt x="2980" y="581"/>
                </a:lnTo>
                <a:lnTo>
                  <a:pt x="3048" y="655"/>
                </a:lnTo>
                <a:lnTo>
                  <a:pt x="3111" y="733"/>
                </a:lnTo>
                <a:lnTo>
                  <a:pt x="3170" y="813"/>
                </a:lnTo>
                <a:lnTo>
                  <a:pt x="3224" y="896"/>
                </a:lnTo>
                <a:lnTo>
                  <a:pt x="3273" y="981"/>
                </a:lnTo>
                <a:lnTo>
                  <a:pt x="3316" y="1070"/>
                </a:lnTo>
                <a:lnTo>
                  <a:pt x="3356" y="1160"/>
                </a:lnTo>
                <a:lnTo>
                  <a:pt x="3390" y="1254"/>
                </a:lnTo>
                <a:lnTo>
                  <a:pt x="3419" y="1348"/>
                </a:lnTo>
                <a:lnTo>
                  <a:pt x="3444" y="1444"/>
                </a:lnTo>
                <a:lnTo>
                  <a:pt x="3463" y="1543"/>
                </a:lnTo>
                <a:lnTo>
                  <a:pt x="3476" y="1642"/>
                </a:lnTo>
                <a:lnTo>
                  <a:pt x="3484" y="1742"/>
                </a:lnTo>
                <a:lnTo>
                  <a:pt x="3488" y="1844"/>
                </a:lnTo>
                <a:lnTo>
                  <a:pt x="3484" y="1948"/>
                </a:lnTo>
                <a:lnTo>
                  <a:pt x="3475" y="2051"/>
                </a:lnTo>
                <a:lnTo>
                  <a:pt x="3462" y="2153"/>
                </a:lnTo>
                <a:lnTo>
                  <a:pt x="3442" y="2254"/>
                </a:lnTo>
                <a:lnTo>
                  <a:pt x="3416" y="2353"/>
                </a:lnTo>
                <a:lnTo>
                  <a:pt x="3385" y="2449"/>
                </a:lnTo>
                <a:lnTo>
                  <a:pt x="3348" y="2544"/>
                </a:lnTo>
                <a:lnTo>
                  <a:pt x="3306" y="2637"/>
                </a:lnTo>
                <a:lnTo>
                  <a:pt x="3259" y="2728"/>
                </a:lnTo>
                <a:lnTo>
                  <a:pt x="3207" y="2816"/>
                </a:lnTo>
                <a:lnTo>
                  <a:pt x="3150" y="2903"/>
                </a:lnTo>
                <a:lnTo>
                  <a:pt x="3126" y="2969"/>
                </a:lnTo>
                <a:lnTo>
                  <a:pt x="3099" y="3033"/>
                </a:lnTo>
                <a:lnTo>
                  <a:pt x="3066" y="3094"/>
                </a:lnTo>
                <a:lnTo>
                  <a:pt x="3029" y="3152"/>
                </a:lnTo>
                <a:lnTo>
                  <a:pt x="2987" y="3206"/>
                </a:lnTo>
                <a:lnTo>
                  <a:pt x="2942" y="3256"/>
                </a:lnTo>
                <a:lnTo>
                  <a:pt x="2891" y="3302"/>
                </a:lnTo>
                <a:lnTo>
                  <a:pt x="2839" y="3345"/>
                </a:lnTo>
                <a:lnTo>
                  <a:pt x="2782" y="3382"/>
                </a:lnTo>
                <a:lnTo>
                  <a:pt x="2722" y="3416"/>
                </a:lnTo>
                <a:lnTo>
                  <a:pt x="2661" y="3444"/>
                </a:lnTo>
                <a:lnTo>
                  <a:pt x="2596" y="3466"/>
                </a:lnTo>
                <a:lnTo>
                  <a:pt x="2530" y="3484"/>
                </a:lnTo>
                <a:lnTo>
                  <a:pt x="2462" y="3497"/>
                </a:lnTo>
                <a:lnTo>
                  <a:pt x="2392" y="3503"/>
                </a:lnTo>
                <a:lnTo>
                  <a:pt x="2388" y="3528"/>
                </a:lnTo>
                <a:lnTo>
                  <a:pt x="2372" y="3525"/>
                </a:lnTo>
                <a:lnTo>
                  <a:pt x="2355" y="3540"/>
                </a:lnTo>
                <a:lnTo>
                  <a:pt x="2336" y="3553"/>
                </a:lnTo>
                <a:lnTo>
                  <a:pt x="2314" y="3560"/>
                </a:lnTo>
                <a:lnTo>
                  <a:pt x="2290" y="3563"/>
                </a:lnTo>
                <a:lnTo>
                  <a:pt x="2281" y="3562"/>
                </a:lnTo>
                <a:lnTo>
                  <a:pt x="2272" y="3561"/>
                </a:lnTo>
                <a:lnTo>
                  <a:pt x="1978" y="3510"/>
                </a:lnTo>
                <a:lnTo>
                  <a:pt x="1954" y="3502"/>
                </a:lnTo>
                <a:lnTo>
                  <a:pt x="1931" y="3490"/>
                </a:lnTo>
                <a:lnTo>
                  <a:pt x="1913" y="3472"/>
                </a:lnTo>
                <a:lnTo>
                  <a:pt x="1900" y="3452"/>
                </a:lnTo>
                <a:lnTo>
                  <a:pt x="1891" y="3428"/>
                </a:lnTo>
                <a:lnTo>
                  <a:pt x="1889" y="3402"/>
                </a:lnTo>
                <a:lnTo>
                  <a:pt x="1890" y="3383"/>
                </a:lnTo>
                <a:lnTo>
                  <a:pt x="2159" y="1826"/>
                </a:lnTo>
                <a:lnTo>
                  <a:pt x="2166" y="1801"/>
                </a:lnTo>
                <a:lnTo>
                  <a:pt x="2180" y="1779"/>
                </a:lnTo>
                <a:lnTo>
                  <a:pt x="2196" y="1761"/>
                </a:lnTo>
                <a:lnTo>
                  <a:pt x="2216" y="1747"/>
                </a:lnTo>
                <a:lnTo>
                  <a:pt x="2240" y="1738"/>
                </a:lnTo>
                <a:lnTo>
                  <a:pt x="2266" y="1735"/>
                </a:lnTo>
                <a:lnTo>
                  <a:pt x="2276" y="1736"/>
                </a:lnTo>
                <a:lnTo>
                  <a:pt x="2286" y="1737"/>
                </a:lnTo>
                <a:lnTo>
                  <a:pt x="2578" y="1788"/>
                </a:lnTo>
                <a:lnTo>
                  <a:pt x="2603" y="1796"/>
                </a:lnTo>
                <a:lnTo>
                  <a:pt x="2625" y="1808"/>
                </a:lnTo>
                <a:lnTo>
                  <a:pt x="2643" y="1825"/>
                </a:lnTo>
                <a:lnTo>
                  <a:pt x="2656" y="1846"/>
                </a:lnTo>
                <a:lnTo>
                  <a:pt x="2665" y="1870"/>
                </a:lnTo>
                <a:lnTo>
                  <a:pt x="2667" y="1896"/>
                </a:lnTo>
                <a:lnTo>
                  <a:pt x="2667" y="1896"/>
                </a:lnTo>
                <a:lnTo>
                  <a:pt x="2729" y="1924"/>
                </a:lnTo>
                <a:lnTo>
                  <a:pt x="2787" y="1957"/>
                </a:lnTo>
                <a:lnTo>
                  <a:pt x="2842" y="1994"/>
                </a:lnTo>
                <a:lnTo>
                  <a:pt x="2893" y="2035"/>
                </a:lnTo>
                <a:lnTo>
                  <a:pt x="2942" y="2080"/>
                </a:lnTo>
                <a:lnTo>
                  <a:pt x="2986" y="2130"/>
                </a:lnTo>
                <a:lnTo>
                  <a:pt x="3027" y="2182"/>
                </a:lnTo>
                <a:lnTo>
                  <a:pt x="3064" y="2238"/>
                </a:lnTo>
                <a:lnTo>
                  <a:pt x="3095" y="2296"/>
                </a:lnTo>
                <a:lnTo>
                  <a:pt x="3119" y="2207"/>
                </a:lnTo>
                <a:lnTo>
                  <a:pt x="3140" y="2119"/>
                </a:lnTo>
                <a:lnTo>
                  <a:pt x="3153" y="2027"/>
                </a:lnTo>
                <a:lnTo>
                  <a:pt x="3161" y="1936"/>
                </a:lnTo>
                <a:lnTo>
                  <a:pt x="3164" y="1844"/>
                </a:lnTo>
                <a:lnTo>
                  <a:pt x="3161" y="1746"/>
                </a:lnTo>
                <a:lnTo>
                  <a:pt x="3152" y="1650"/>
                </a:lnTo>
                <a:lnTo>
                  <a:pt x="3136" y="1555"/>
                </a:lnTo>
                <a:lnTo>
                  <a:pt x="3115" y="1462"/>
                </a:lnTo>
                <a:lnTo>
                  <a:pt x="3088" y="1369"/>
                </a:lnTo>
                <a:lnTo>
                  <a:pt x="3055" y="1279"/>
                </a:lnTo>
                <a:lnTo>
                  <a:pt x="3017" y="1192"/>
                </a:lnTo>
                <a:lnTo>
                  <a:pt x="2972" y="1107"/>
                </a:lnTo>
                <a:lnTo>
                  <a:pt x="2921" y="1024"/>
                </a:lnTo>
                <a:lnTo>
                  <a:pt x="2873" y="1006"/>
                </a:lnTo>
                <a:lnTo>
                  <a:pt x="2831" y="985"/>
                </a:lnTo>
                <a:lnTo>
                  <a:pt x="2793" y="962"/>
                </a:lnTo>
                <a:lnTo>
                  <a:pt x="2759" y="939"/>
                </a:lnTo>
                <a:lnTo>
                  <a:pt x="2731" y="916"/>
                </a:lnTo>
                <a:lnTo>
                  <a:pt x="2708" y="895"/>
                </a:lnTo>
                <a:lnTo>
                  <a:pt x="2689" y="877"/>
                </a:lnTo>
                <a:lnTo>
                  <a:pt x="2680" y="867"/>
                </a:lnTo>
                <a:lnTo>
                  <a:pt x="2672" y="857"/>
                </a:lnTo>
                <a:lnTo>
                  <a:pt x="2669" y="853"/>
                </a:lnTo>
                <a:lnTo>
                  <a:pt x="2617" y="801"/>
                </a:lnTo>
                <a:lnTo>
                  <a:pt x="2561" y="753"/>
                </a:lnTo>
                <a:lnTo>
                  <a:pt x="2502" y="708"/>
                </a:lnTo>
                <a:lnTo>
                  <a:pt x="2438" y="666"/>
                </a:lnTo>
                <a:lnTo>
                  <a:pt x="2372" y="629"/>
                </a:lnTo>
                <a:lnTo>
                  <a:pt x="2302" y="597"/>
                </a:lnTo>
                <a:lnTo>
                  <a:pt x="2228" y="567"/>
                </a:lnTo>
                <a:lnTo>
                  <a:pt x="2152" y="542"/>
                </a:lnTo>
                <a:lnTo>
                  <a:pt x="2074" y="521"/>
                </a:lnTo>
                <a:lnTo>
                  <a:pt x="1994" y="504"/>
                </a:lnTo>
                <a:lnTo>
                  <a:pt x="1912" y="492"/>
                </a:lnTo>
                <a:lnTo>
                  <a:pt x="1828" y="485"/>
                </a:lnTo>
                <a:lnTo>
                  <a:pt x="1744" y="483"/>
                </a:lnTo>
                <a:lnTo>
                  <a:pt x="1655" y="485"/>
                </a:lnTo>
                <a:lnTo>
                  <a:pt x="1568" y="493"/>
                </a:lnTo>
                <a:lnTo>
                  <a:pt x="1482" y="507"/>
                </a:lnTo>
                <a:lnTo>
                  <a:pt x="1399" y="525"/>
                </a:lnTo>
                <a:lnTo>
                  <a:pt x="1317" y="547"/>
                </a:lnTo>
                <a:lnTo>
                  <a:pt x="1239" y="574"/>
                </a:lnTo>
                <a:lnTo>
                  <a:pt x="1164" y="606"/>
                </a:lnTo>
                <a:lnTo>
                  <a:pt x="1091" y="643"/>
                </a:lnTo>
                <a:lnTo>
                  <a:pt x="1023" y="683"/>
                </a:lnTo>
                <a:lnTo>
                  <a:pt x="958" y="727"/>
                </a:lnTo>
                <a:lnTo>
                  <a:pt x="898" y="777"/>
                </a:lnTo>
                <a:lnTo>
                  <a:pt x="842" y="828"/>
                </a:lnTo>
                <a:lnTo>
                  <a:pt x="792" y="885"/>
                </a:lnTo>
                <a:lnTo>
                  <a:pt x="790" y="887"/>
                </a:lnTo>
                <a:lnTo>
                  <a:pt x="788" y="889"/>
                </a:lnTo>
                <a:lnTo>
                  <a:pt x="767" y="908"/>
                </a:lnTo>
                <a:lnTo>
                  <a:pt x="743" y="930"/>
                </a:lnTo>
                <a:lnTo>
                  <a:pt x="715" y="950"/>
                </a:lnTo>
                <a:lnTo>
                  <a:pt x="684" y="971"/>
                </a:lnTo>
                <a:lnTo>
                  <a:pt x="648" y="991"/>
                </a:lnTo>
                <a:lnTo>
                  <a:pt x="609" y="1009"/>
                </a:lnTo>
                <a:lnTo>
                  <a:pt x="566" y="1025"/>
                </a:lnTo>
                <a:lnTo>
                  <a:pt x="516" y="1107"/>
                </a:lnTo>
                <a:lnTo>
                  <a:pt x="471" y="1193"/>
                </a:lnTo>
                <a:lnTo>
                  <a:pt x="433" y="1281"/>
                </a:lnTo>
                <a:lnTo>
                  <a:pt x="399" y="1369"/>
                </a:lnTo>
                <a:lnTo>
                  <a:pt x="372" y="1462"/>
                </a:lnTo>
                <a:lnTo>
                  <a:pt x="351" y="1555"/>
                </a:lnTo>
                <a:lnTo>
                  <a:pt x="336" y="1651"/>
                </a:lnTo>
                <a:lnTo>
                  <a:pt x="327" y="1746"/>
                </a:lnTo>
                <a:lnTo>
                  <a:pt x="323" y="1844"/>
                </a:lnTo>
                <a:lnTo>
                  <a:pt x="327" y="1936"/>
                </a:lnTo>
                <a:lnTo>
                  <a:pt x="334" y="2027"/>
                </a:lnTo>
                <a:lnTo>
                  <a:pt x="349" y="2117"/>
                </a:lnTo>
                <a:lnTo>
                  <a:pt x="368" y="2207"/>
                </a:lnTo>
                <a:lnTo>
                  <a:pt x="393" y="2295"/>
                </a:lnTo>
                <a:lnTo>
                  <a:pt x="425" y="2237"/>
                </a:lnTo>
                <a:lnTo>
                  <a:pt x="461" y="2182"/>
                </a:lnTo>
                <a:lnTo>
                  <a:pt x="502" y="2130"/>
                </a:lnTo>
                <a:lnTo>
                  <a:pt x="546" y="2080"/>
                </a:lnTo>
                <a:lnTo>
                  <a:pt x="594" y="2035"/>
                </a:lnTo>
                <a:lnTo>
                  <a:pt x="646" y="1994"/>
                </a:lnTo>
                <a:lnTo>
                  <a:pt x="701" y="1957"/>
                </a:lnTo>
                <a:lnTo>
                  <a:pt x="759" y="1924"/>
                </a:lnTo>
                <a:lnTo>
                  <a:pt x="820" y="1896"/>
                </a:lnTo>
                <a:lnTo>
                  <a:pt x="820" y="1894"/>
                </a:lnTo>
                <a:lnTo>
                  <a:pt x="822" y="1869"/>
                </a:lnTo>
                <a:lnTo>
                  <a:pt x="831" y="1845"/>
                </a:lnTo>
                <a:lnTo>
                  <a:pt x="845" y="1825"/>
                </a:lnTo>
                <a:lnTo>
                  <a:pt x="863" y="1808"/>
                </a:lnTo>
                <a:lnTo>
                  <a:pt x="885" y="1796"/>
                </a:lnTo>
                <a:lnTo>
                  <a:pt x="910" y="1788"/>
                </a:lnTo>
                <a:lnTo>
                  <a:pt x="1200" y="1737"/>
                </a:lnTo>
                <a:lnTo>
                  <a:pt x="1222" y="1735"/>
                </a:lnTo>
                <a:lnTo>
                  <a:pt x="1247" y="1738"/>
                </a:lnTo>
                <a:lnTo>
                  <a:pt x="1271" y="1747"/>
                </a:lnTo>
                <a:lnTo>
                  <a:pt x="1291" y="1761"/>
                </a:lnTo>
                <a:lnTo>
                  <a:pt x="1308" y="1779"/>
                </a:lnTo>
                <a:lnTo>
                  <a:pt x="1321" y="1800"/>
                </a:lnTo>
                <a:lnTo>
                  <a:pt x="1329" y="1825"/>
                </a:lnTo>
                <a:lnTo>
                  <a:pt x="1598" y="3384"/>
                </a:lnTo>
                <a:lnTo>
                  <a:pt x="1599" y="3393"/>
                </a:lnTo>
                <a:lnTo>
                  <a:pt x="1599" y="3402"/>
                </a:lnTo>
                <a:lnTo>
                  <a:pt x="1597" y="3428"/>
                </a:lnTo>
                <a:lnTo>
                  <a:pt x="1588" y="3452"/>
                </a:lnTo>
                <a:lnTo>
                  <a:pt x="1574" y="3472"/>
                </a:lnTo>
                <a:lnTo>
                  <a:pt x="1556" y="3490"/>
                </a:lnTo>
                <a:lnTo>
                  <a:pt x="1534" y="3502"/>
                </a:lnTo>
                <a:lnTo>
                  <a:pt x="1509" y="3510"/>
                </a:lnTo>
                <a:lnTo>
                  <a:pt x="1216" y="3561"/>
                </a:lnTo>
                <a:lnTo>
                  <a:pt x="1209" y="3562"/>
                </a:lnTo>
                <a:lnTo>
                  <a:pt x="1204" y="3562"/>
                </a:lnTo>
                <a:lnTo>
                  <a:pt x="1198" y="3563"/>
                </a:lnTo>
                <a:lnTo>
                  <a:pt x="1174" y="3560"/>
                </a:lnTo>
                <a:lnTo>
                  <a:pt x="1151" y="3552"/>
                </a:lnTo>
                <a:lnTo>
                  <a:pt x="1131" y="3539"/>
                </a:lnTo>
                <a:lnTo>
                  <a:pt x="1114" y="3524"/>
                </a:lnTo>
                <a:lnTo>
                  <a:pt x="1101" y="3503"/>
                </a:lnTo>
                <a:lnTo>
                  <a:pt x="1030" y="3497"/>
                </a:lnTo>
                <a:lnTo>
                  <a:pt x="962" y="3485"/>
                </a:lnTo>
                <a:lnTo>
                  <a:pt x="895" y="3467"/>
                </a:lnTo>
                <a:lnTo>
                  <a:pt x="830" y="3445"/>
                </a:lnTo>
                <a:lnTo>
                  <a:pt x="767" y="3417"/>
                </a:lnTo>
                <a:lnTo>
                  <a:pt x="708" y="3384"/>
                </a:lnTo>
                <a:lnTo>
                  <a:pt x="651" y="3346"/>
                </a:lnTo>
                <a:lnTo>
                  <a:pt x="597" y="3304"/>
                </a:lnTo>
                <a:lnTo>
                  <a:pt x="548" y="3257"/>
                </a:lnTo>
                <a:lnTo>
                  <a:pt x="501" y="3206"/>
                </a:lnTo>
                <a:lnTo>
                  <a:pt x="460" y="3152"/>
                </a:lnTo>
                <a:lnTo>
                  <a:pt x="422" y="3094"/>
                </a:lnTo>
                <a:lnTo>
                  <a:pt x="389" y="3033"/>
                </a:lnTo>
                <a:lnTo>
                  <a:pt x="361" y="2969"/>
                </a:lnTo>
                <a:lnTo>
                  <a:pt x="339" y="2901"/>
                </a:lnTo>
                <a:lnTo>
                  <a:pt x="281" y="2816"/>
                </a:lnTo>
                <a:lnTo>
                  <a:pt x="228" y="2727"/>
                </a:lnTo>
                <a:lnTo>
                  <a:pt x="181" y="2637"/>
                </a:lnTo>
                <a:lnTo>
                  <a:pt x="140" y="2544"/>
                </a:lnTo>
                <a:lnTo>
                  <a:pt x="103" y="2449"/>
                </a:lnTo>
                <a:lnTo>
                  <a:pt x="73" y="2351"/>
                </a:lnTo>
                <a:lnTo>
                  <a:pt x="47" y="2254"/>
                </a:lnTo>
                <a:lnTo>
                  <a:pt x="27" y="2152"/>
                </a:lnTo>
                <a:lnTo>
                  <a:pt x="12" y="2051"/>
                </a:lnTo>
                <a:lnTo>
                  <a:pt x="3" y="1948"/>
                </a:lnTo>
                <a:lnTo>
                  <a:pt x="0" y="1844"/>
                </a:lnTo>
                <a:lnTo>
                  <a:pt x="3" y="1743"/>
                </a:lnTo>
                <a:lnTo>
                  <a:pt x="11" y="1642"/>
                </a:lnTo>
                <a:lnTo>
                  <a:pt x="26" y="1543"/>
                </a:lnTo>
                <a:lnTo>
                  <a:pt x="45" y="1445"/>
                </a:lnTo>
                <a:lnTo>
                  <a:pt x="68" y="1348"/>
                </a:lnTo>
                <a:lnTo>
                  <a:pt x="97" y="1254"/>
                </a:lnTo>
                <a:lnTo>
                  <a:pt x="132" y="1160"/>
                </a:lnTo>
                <a:lnTo>
                  <a:pt x="171" y="1070"/>
                </a:lnTo>
                <a:lnTo>
                  <a:pt x="216" y="981"/>
                </a:lnTo>
                <a:lnTo>
                  <a:pt x="265" y="896"/>
                </a:lnTo>
                <a:lnTo>
                  <a:pt x="319" y="813"/>
                </a:lnTo>
                <a:lnTo>
                  <a:pt x="377" y="733"/>
                </a:lnTo>
                <a:lnTo>
                  <a:pt x="441" y="655"/>
                </a:lnTo>
                <a:lnTo>
                  <a:pt x="508" y="581"/>
                </a:lnTo>
                <a:lnTo>
                  <a:pt x="566" y="510"/>
                </a:lnTo>
                <a:lnTo>
                  <a:pt x="629" y="444"/>
                </a:lnTo>
                <a:lnTo>
                  <a:pt x="696" y="382"/>
                </a:lnTo>
                <a:lnTo>
                  <a:pt x="767" y="323"/>
                </a:lnTo>
                <a:lnTo>
                  <a:pt x="842" y="269"/>
                </a:lnTo>
                <a:lnTo>
                  <a:pt x="921" y="220"/>
                </a:lnTo>
                <a:lnTo>
                  <a:pt x="1002" y="175"/>
                </a:lnTo>
                <a:lnTo>
                  <a:pt x="1087" y="135"/>
                </a:lnTo>
                <a:lnTo>
                  <a:pt x="1175" y="101"/>
                </a:lnTo>
                <a:lnTo>
                  <a:pt x="1265" y="70"/>
                </a:lnTo>
                <a:lnTo>
                  <a:pt x="1357" y="45"/>
                </a:lnTo>
                <a:lnTo>
                  <a:pt x="1452" y="26"/>
                </a:lnTo>
                <a:lnTo>
                  <a:pt x="1547" y="12"/>
                </a:lnTo>
                <a:lnTo>
                  <a:pt x="1646" y="4"/>
                </a:lnTo>
                <a:lnTo>
                  <a:pt x="174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4" name="Freeform 52"/>
          <p:cNvSpPr>
            <a:spLocks noEditPoints="1"/>
          </p:cNvSpPr>
          <p:nvPr/>
        </p:nvSpPr>
        <p:spPr bwMode="auto">
          <a:xfrm>
            <a:off x="8011671" y="5075037"/>
            <a:ext cx="625612" cy="466798"/>
          </a:xfrm>
          <a:custGeom>
            <a:avLst/>
            <a:gdLst>
              <a:gd name="T0" fmla="*/ 2611 w 3801"/>
              <a:gd name="T1" fmla="*/ 616 h 3007"/>
              <a:gd name="T2" fmla="*/ 2766 w 3801"/>
              <a:gd name="T3" fmla="*/ 808 h 3007"/>
              <a:gd name="T4" fmla="*/ 2914 w 3801"/>
              <a:gd name="T5" fmla="*/ 1150 h 3007"/>
              <a:gd name="T6" fmla="*/ 2965 w 3801"/>
              <a:gd name="T7" fmla="*/ 1523 h 3007"/>
              <a:gd name="T8" fmla="*/ 2920 w 3801"/>
              <a:gd name="T9" fmla="*/ 1873 h 3007"/>
              <a:gd name="T10" fmla="*/ 2789 w 3801"/>
              <a:gd name="T11" fmla="*/ 2198 h 3007"/>
              <a:gd name="T12" fmla="*/ 2649 w 3801"/>
              <a:gd name="T13" fmla="*/ 2387 h 3007"/>
              <a:gd name="T14" fmla="*/ 2552 w 3801"/>
              <a:gd name="T15" fmla="*/ 2415 h 3007"/>
              <a:gd name="T16" fmla="*/ 2451 w 3801"/>
              <a:gd name="T17" fmla="*/ 2383 h 3007"/>
              <a:gd name="T18" fmla="*/ 2372 w 3801"/>
              <a:gd name="T19" fmla="*/ 2292 h 3007"/>
              <a:gd name="T20" fmla="*/ 2363 w 3801"/>
              <a:gd name="T21" fmla="*/ 2174 h 3007"/>
              <a:gd name="T22" fmla="*/ 2476 w 3801"/>
              <a:gd name="T23" fmla="*/ 1982 h 3007"/>
              <a:gd name="T24" fmla="*/ 2575 w 3801"/>
              <a:gd name="T25" fmla="*/ 1683 h 3007"/>
              <a:gd name="T26" fmla="*/ 2577 w 3801"/>
              <a:gd name="T27" fmla="*/ 1371 h 3007"/>
              <a:gd name="T28" fmla="*/ 2487 w 3801"/>
              <a:gd name="T29" fmla="*/ 1085 h 3007"/>
              <a:gd name="T30" fmla="*/ 2346 w 3801"/>
              <a:gd name="T31" fmla="*/ 867 h 3007"/>
              <a:gd name="T32" fmla="*/ 2330 w 3801"/>
              <a:gd name="T33" fmla="*/ 745 h 3007"/>
              <a:gd name="T34" fmla="*/ 2399 w 3801"/>
              <a:gd name="T35" fmla="*/ 640 h 3007"/>
              <a:gd name="T36" fmla="*/ 2500 w 3801"/>
              <a:gd name="T37" fmla="*/ 592 h 3007"/>
              <a:gd name="T38" fmla="*/ 1802 w 3801"/>
              <a:gd name="T39" fmla="*/ 207 h 3007"/>
              <a:gd name="T40" fmla="*/ 1889 w 3801"/>
              <a:gd name="T41" fmla="*/ 299 h 3007"/>
              <a:gd name="T42" fmla="*/ 1899 w 3801"/>
              <a:gd name="T43" fmla="*/ 2716 h 3007"/>
              <a:gd name="T44" fmla="*/ 1830 w 3801"/>
              <a:gd name="T45" fmla="*/ 2822 h 3007"/>
              <a:gd name="T46" fmla="*/ 1729 w 3801"/>
              <a:gd name="T47" fmla="*/ 2856 h 3007"/>
              <a:gd name="T48" fmla="*/ 1619 w 3801"/>
              <a:gd name="T49" fmla="*/ 2815 h 3007"/>
              <a:gd name="T50" fmla="*/ 106 w 3801"/>
              <a:gd name="T51" fmla="*/ 2024 h 3007"/>
              <a:gd name="T52" fmla="*/ 14 w 3801"/>
              <a:gd name="T53" fmla="*/ 1932 h 3007"/>
              <a:gd name="T54" fmla="*/ 3 w 3801"/>
              <a:gd name="T55" fmla="*/ 1146 h 3007"/>
              <a:gd name="T56" fmla="*/ 77 w 3801"/>
              <a:gd name="T57" fmla="*/ 1038 h 3007"/>
              <a:gd name="T58" fmla="*/ 675 w 3801"/>
              <a:gd name="T59" fmla="*/ 1009 h 3007"/>
              <a:gd name="T60" fmla="*/ 1707 w 3801"/>
              <a:gd name="T61" fmla="*/ 192 h 3007"/>
              <a:gd name="T62" fmla="*/ 3173 w 3801"/>
              <a:gd name="T63" fmla="*/ 11 h 3007"/>
              <a:gd name="T64" fmla="*/ 3317 w 3801"/>
              <a:gd name="T65" fmla="*/ 147 h 3007"/>
              <a:gd name="T66" fmla="*/ 3564 w 3801"/>
              <a:gd name="T67" fmla="*/ 530 h 3007"/>
              <a:gd name="T68" fmla="*/ 3727 w 3801"/>
              <a:gd name="T69" fmla="*/ 956 h 3007"/>
              <a:gd name="T70" fmla="*/ 3798 w 3801"/>
              <a:gd name="T71" fmla="*/ 1408 h 3007"/>
              <a:gd name="T72" fmla="*/ 3772 w 3801"/>
              <a:gd name="T73" fmla="*/ 1880 h 3007"/>
              <a:gd name="T74" fmla="*/ 3645 w 3801"/>
              <a:gd name="T75" fmla="*/ 2336 h 3007"/>
              <a:gd name="T76" fmla="*/ 3424 w 3801"/>
              <a:gd name="T77" fmla="*/ 2755 h 3007"/>
              <a:gd name="T78" fmla="*/ 3235 w 3801"/>
              <a:gd name="T79" fmla="*/ 2983 h 3007"/>
              <a:gd name="T80" fmla="*/ 3146 w 3801"/>
              <a:gd name="T81" fmla="*/ 3007 h 3007"/>
              <a:gd name="T82" fmla="*/ 3045 w 3801"/>
              <a:gd name="T83" fmla="*/ 2975 h 3007"/>
              <a:gd name="T84" fmla="*/ 2965 w 3801"/>
              <a:gd name="T85" fmla="*/ 2881 h 3007"/>
              <a:gd name="T86" fmla="*/ 2961 w 3801"/>
              <a:gd name="T87" fmla="*/ 2759 h 3007"/>
              <a:gd name="T88" fmla="*/ 3121 w 3801"/>
              <a:gd name="T89" fmla="*/ 2530 h 3007"/>
              <a:gd name="T90" fmla="*/ 3312 w 3801"/>
              <a:gd name="T91" fmla="*/ 2151 h 3007"/>
              <a:gd name="T92" fmla="*/ 3411 w 3801"/>
              <a:gd name="T93" fmla="*/ 1737 h 3007"/>
              <a:gd name="T94" fmla="*/ 3412 w 3801"/>
              <a:gd name="T95" fmla="*/ 1317 h 3007"/>
              <a:gd name="T96" fmla="*/ 3322 w 3801"/>
              <a:gd name="T97" fmla="*/ 921 h 3007"/>
              <a:gd name="T98" fmla="*/ 3146 w 3801"/>
              <a:gd name="T99" fmla="*/ 555 h 3007"/>
              <a:gd name="T100" fmla="*/ 2943 w 3801"/>
              <a:gd name="T101" fmla="*/ 285 h 3007"/>
              <a:gd name="T102" fmla="*/ 2919 w 3801"/>
              <a:gd name="T103" fmla="*/ 176 h 3007"/>
              <a:gd name="T104" fmla="*/ 2969 w 3801"/>
              <a:gd name="T105" fmla="*/ 74 h 3007"/>
              <a:gd name="T106" fmla="*/ 3062 w 3801"/>
              <a:gd name="T107" fmla="*/ 8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01" h="3007">
                <a:moveTo>
                  <a:pt x="2530" y="591"/>
                </a:moveTo>
                <a:lnTo>
                  <a:pt x="2558" y="594"/>
                </a:lnTo>
                <a:lnTo>
                  <a:pt x="2586" y="603"/>
                </a:lnTo>
                <a:lnTo>
                  <a:pt x="2611" y="616"/>
                </a:lnTo>
                <a:lnTo>
                  <a:pt x="2635" y="632"/>
                </a:lnTo>
                <a:lnTo>
                  <a:pt x="2654" y="653"/>
                </a:lnTo>
                <a:lnTo>
                  <a:pt x="2713" y="729"/>
                </a:lnTo>
                <a:lnTo>
                  <a:pt x="2766" y="808"/>
                </a:lnTo>
                <a:lnTo>
                  <a:pt x="2812" y="890"/>
                </a:lnTo>
                <a:lnTo>
                  <a:pt x="2852" y="974"/>
                </a:lnTo>
                <a:lnTo>
                  <a:pt x="2886" y="1061"/>
                </a:lnTo>
                <a:lnTo>
                  <a:pt x="2914" y="1150"/>
                </a:lnTo>
                <a:lnTo>
                  <a:pt x="2937" y="1240"/>
                </a:lnTo>
                <a:lnTo>
                  <a:pt x="2953" y="1332"/>
                </a:lnTo>
                <a:lnTo>
                  <a:pt x="2962" y="1427"/>
                </a:lnTo>
                <a:lnTo>
                  <a:pt x="2965" y="1523"/>
                </a:lnTo>
                <a:lnTo>
                  <a:pt x="2963" y="1612"/>
                </a:lnTo>
                <a:lnTo>
                  <a:pt x="2954" y="1700"/>
                </a:lnTo>
                <a:lnTo>
                  <a:pt x="2940" y="1788"/>
                </a:lnTo>
                <a:lnTo>
                  <a:pt x="2920" y="1873"/>
                </a:lnTo>
                <a:lnTo>
                  <a:pt x="2896" y="1957"/>
                </a:lnTo>
                <a:lnTo>
                  <a:pt x="2866" y="2040"/>
                </a:lnTo>
                <a:lnTo>
                  <a:pt x="2830" y="2120"/>
                </a:lnTo>
                <a:lnTo>
                  <a:pt x="2789" y="2198"/>
                </a:lnTo>
                <a:lnTo>
                  <a:pt x="2743" y="2273"/>
                </a:lnTo>
                <a:lnTo>
                  <a:pt x="2690" y="2346"/>
                </a:lnTo>
                <a:lnTo>
                  <a:pt x="2671" y="2368"/>
                </a:lnTo>
                <a:lnTo>
                  <a:pt x="2649" y="2387"/>
                </a:lnTo>
                <a:lnTo>
                  <a:pt x="2622" y="2400"/>
                </a:lnTo>
                <a:lnTo>
                  <a:pt x="2594" y="2411"/>
                </a:lnTo>
                <a:lnTo>
                  <a:pt x="2565" y="2415"/>
                </a:lnTo>
                <a:lnTo>
                  <a:pt x="2552" y="2415"/>
                </a:lnTo>
                <a:lnTo>
                  <a:pt x="2525" y="2413"/>
                </a:lnTo>
                <a:lnTo>
                  <a:pt x="2499" y="2407"/>
                </a:lnTo>
                <a:lnTo>
                  <a:pt x="2474" y="2397"/>
                </a:lnTo>
                <a:lnTo>
                  <a:pt x="2451" y="2383"/>
                </a:lnTo>
                <a:lnTo>
                  <a:pt x="2430" y="2366"/>
                </a:lnTo>
                <a:lnTo>
                  <a:pt x="2407" y="2343"/>
                </a:lnTo>
                <a:lnTo>
                  <a:pt x="2387" y="2318"/>
                </a:lnTo>
                <a:lnTo>
                  <a:pt x="2372" y="2292"/>
                </a:lnTo>
                <a:lnTo>
                  <a:pt x="2362" y="2263"/>
                </a:lnTo>
                <a:lnTo>
                  <a:pt x="2357" y="2233"/>
                </a:lnTo>
                <a:lnTo>
                  <a:pt x="2357" y="2203"/>
                </a:lnTo>
                <a:lnTo>
                  <a:pt x="2363" y="2174"/>
                </a:lnTo>
                <a:lnTo>
                  <a:pt x="2375" y="2145"/>
                </a:lnTo>
                <a:lnTo>
                  <a:pt x="2391" y="2118"/>
                </a:lnTo>
                <a:lnTo>
                  <a:pt x="2436" y="2051"/>
                </a:lnTo>
                <a:lnTo>
                  <a:pt x="2476" y="1982"/>
                </a:lnTo>
                <a:lnTo>
                  <a:pt x="2510" y="1910"/>
                </a:lnTo>
                <a:lnTo>
                  <a:pt x="2538" y="1836"/>
                </a:lnTo>
                <a:lnTo>
                  <a:pt x="2560" y="1760"/>
                </a:lnTo>
                <a:lnTo>
                  <a:pt x="2575" y="1683"/>
                </a:lnTo>
                <a:lnTo>
                  <a:pt x="2585" y="1603"/>
                </a:lnTo>
                <a:lnTo>
                  <a:pt x="2588" y="1523"/>
                </a:lnTo>
                <a:lnTo>
                  <a:pt x="2586" y="1446"/>
                </a:lnTo>
                <a:lnTo>
                  <a:pt x="2577" y="1371"/>
                </a:lnTo>
                <a:lnTo>
                  <a:pt x="2563" y="1297"/>
                </a:lnTo>
                <a:lnTo>
                  <a:pt x="2543" y="1224"/>
                </a:lnTo>
                <a:lnTo>
                  <a:pt x="2517" y="1153"/>
                </a:lnTo>
                <a:lnTo>
                  <a:pt x="2487" y="1085"/>
                </a:lnTo>
                <a:lnTo>
                  <a:pt x="2451" y="1018"/>
                </a:lnTo>
                <a:lnTo>
                  <a:pt x="2411" y="955"/>
                </a:lnTo>
                <a:lnTo>
                  <a:pt x="2364" y="893"/>
                </a:lnTo>
                <a:lnTo>
                  <a:pt x="2346" y="867"/>
                </a:lnTo>
                <a:lnTo>
                  <a:pt x="2334" y="838"/>
                </a:lnTo>
                <a:lnTo>
                  <a:pt x="2327" y="807"/>
                </a:lnTo>
                <a:lnTo>
                  <a:pt x="2326" y="777"/>
                </a:lnTo>
                <a:lnTo>
                  <a:pt x="2330" y="745"/>
                </a:lnTo>
                <a:lnTo>
                  <a:pt x="2340" y="716"/>
                </a:lnTo>
                <a:lnTo>
                  <a:pt x="2355" y="689"/>
                </a:lnTo>
                <a:lnTo>
                  <a:pt x="2376" y="663"/>
                </a:lnTo>
                <a:lnTo>
                  <a:pt x="2399" y="640"/>
                </a:lnTo>
                <a:lnTo>
                  <a:pt x="2421" y="622"/>
                </a:lnTo>
                <a:lnTo>
                  <a:pt x="2445" y="607"/>
                </a:lnTo>
                <a:lnTo>
                  <a:pt x="2472" y="597"/>
                </a:lnTo>
                <a:lnTo>
                  <a:pt x="2500" y="592"/>
                </a:lnTo>
                <a:lnTo>
                  <a:pt x="2530" y="591"/>
                </a:lnTo>
                <a:close/>
                <a:moveTo>
                  <a:pt x="1740" y="191"/>
                </a:moveTo>
                <a:lnTo>
                  <a:pt x="1771" y="195"/>
                </a:lnTo>
                <a:lnTo>
                  <a:pt x="1802" y="207"/>
                </a:lnTo>
                <a:lnTo>
                  <a:pt x="1830" y="223"/>
                </a:lnTo>
                <a:lnTo>
                  <a:pt x="1855" y="245"/>
                </a:lnTo>
                <a:lnTo>
                  <a:pt x="1874" y="270"/>
                </a:lnTo>
                <a:lnTo>
                  <a:pt x="1889" y="299"/>
                </a:lnTo>
                <a:lnTo>
                  <a:pt x="1899" y="329"/>
                </a:lnTo>
                <a:lnTo>
                  <a:pt x="1901" y="363"/>
                </a:lnTo>
                <a:lnTo>
                  <a:pt x="1901" y="2684"/>
                </a:lnTo>
                <a:lnTo>
                  <a:pt x="1899" y="2716"/>
                </a:lnTo>
                <a:lnTo>
                  <a:pt x="1889" y="2747"/>
                </a:lnTo>
                <a:lnTo>
                  <a:pt x="1874" y="2776"/>
                </a:lnTo>
                <a:lnTo>
                  <a:pt x="1855" y="2801"/>
                </a:lnTo>
                <a:lnTo>
                  <a:pt x="1830" y="2822"/>
                </a:lnTo>
                <a:lnTo>
                  <a:pt x="1802" y="2840"/>
                </a:lnTo>
                <a:lnTo>
                  <a:pt x="1778" y="2849"/>
                </a:lnTo>
                <a:lnTo>
                  <a:pt x="1754" y="2853"/>
                </a:lnTo>
                <a:lnTo>
                  <a:pt x="1729" y="2856"/>
                </a:lnTo>
                <a:lnTo>
                  <a:pt x="1699" y="2853"/>
                </a:lnTo>
                <a:lnTo>
                  <a:pt x="1671" y="2845"/>
                </a:lnTo>
                <a:lnTo>
                  <a:pt x="1643" y="2833"/>
                </a:lnTo>
                <a:lnTo>
                  <a:pt x="1619" y="2815"/>
                </a:lnTo>
                <a:lnTo>
                  <a:pt x="675" y="2037"/>
                </a:lnTo>
                <a:lnTo>
                  <a:pt x="173" y="2037"/>
                </a:lnTo>
                <a:lnTo>
                  <a:pt x="138" y="2034"/>
                </a:lnTo>
                <a:lnTo>
                  <a:pt x="106" y="2024"/>
                </a:lnTo>
                <a:lnTo>
                  <a:pt x="77" y="2007"/>
                </a:lnTo>
                <a:lnTo>
                  <a:pt x="51" y="1987"/>
                </a:lnTo>
                <a:lnTo>
                  <a:pt x="29" y="1961"/>
                </a:lnTo>
                <a:lnTo>
                  <a:pt x="14" y="1932"/>
                </a:lnTo>
                <a:lnTo>
                  <a:pt x="3" y="1900"/>
                </a:lnTo>
                <a:lnTo>
                  <a:pt x="0" y="1865"/>
                </a:lnTo>
                <a:lnTo>
                  <a:pt x="0" y="1181"/>
                </a:lnTo>
                <a:lnTo>
                  <a:pt x="3" y="1146"/>
                </a:lnTo>
                <a:lnTo>
                  <a:pt x="14" y="1114"/>
                </a:lnTo>
                <a:lnTo>
                  <a:pt x="29" y="1084"/>
                </a:lnTo>
                <a:lnTo>
                  <a:pt x="51" y="1059"/>
                </a:lnTo>
                <a:lnTo>
                  <a:pt x="77" y="1038"/>
                </a:lnTo>
                <a:lnTo>
                  <a:pt x="106" y="1022"/>
                </a:lnTo>
                <a:lnTo>
                  <a:pt x="138" y="1012"/>
                </a:lnTo>
                <a:lnTo>
                  <a:pt x="173" y="1009"/>
                </a:lnTo>
                <a:lnTo>
                  <a:pt x="675" y="1009"/>
                </a:lnTo>
                <a:lnTo>
                  <a:pt x="1619" y="230"/>
                </a:lnTo>
                <a:lnTo>
                  <a:pt x="1646" y="211"/>
                </a:lnTo>
                <a:lnTo>
                  <a:pt x="1676" y="199"/>
                </a:lnTo>
                <a:lnTo>
                  <a:pt x="1707" y="192"/>
                </a:lnTo>
                <a:lnTo>
                  <a:pt x="1740" y="191"/>
                </a:lnTo>
                <a:close/>
                <a:moveTo>
                  <a:pt x="3119" y="0"/>
                </a:moveTo>
                <a:lnTo>
                  <a:pt x="3146" y="3"/>
                </a:lnTo>
                <a:lnTo>
                  <a:pt x="3173" y="11"/>
                </a:lnTo>
                <a:lnTo>
                  <a:pt x="3199" y="23"/>
                </a:lnTo>
                <a:lnTo>
                  <a:pt x="3222" y="39"/>
                </a:lnTo>
                <a:lnTo>
                  <a:pt x="3243" y="58"/>
                </a:lnTo>
                <a:lnTo>
                  <a:pt x="3317" y="147"/>
                </a:lnTo>
                <a:lnTo>
                  <a:pt x="3387" y="238"/>
                </a:lnTo>
                <a:lnTo>
                  <a:pt x="3452" y="333"/>
                </a:lnTo>
                <a:lnTo>
                  <a:pt x="3511" y="431"/>
                </a:lnTo>
                <a:lnTo>
                  <a:pt x="3564" y="530"/>
                </a:lnTo>
                <a:lnTo>
                  <a:pt x="3613" y="634"/>
                </a:lnTo>
                <a:lnTo>
                  <a:pt x="3657" y="740"/>
                </a:lnTo>
                <a:lnTo>
                  <a:pt x="3694" y="847"/>
                </a:lnTo>
                <a:lnTo>
                  <a:pt x="3727" y="956"/>
                </a:lnTo>
                <a:lnTo>
                  <a:pt x="3753" y="1067"/>
                </a:lnTo>
                <a:lnTo>
                  <a:pt x="3774" y="1179"/>
                </a:lnTo>
                <a:lnTo>
                  <a:pt x="3789" y="1293"/>
                </a:lnTo>
                <a:lnTo>
                  <a:pt x="3798" y="1408"/>
                </a:lnTo>
                <a:lnTo>
                  <a:pt x="3801" y="1523"/>
                </a:lnTo>
                <a:lnTo>
                  <a:pt x="3798" y="1643"/>
                </a:lnTo>
                <a:lnTo>
                  <a:pt x="3788" y="1761"/>
                </a:lnTo>
                <a:lnTo>
                  <a:pt x="3772" y="1880"/>
                </a:lnTo>
                <a:lnTo>
                  <a:pt x="3749" y="1996"/>
                </a:lnTo>
                <a:lnTo>
                  <a:pt x="3721" y="2111"/>
                </a:lnTo>
                <a:lnTo>
                  <a:pt x="3686" y="2225"/>
                </a:lnTo>
                <a:lnTo>
                  <a:pt x="3645" y="2336"/>
                </a:lnTo>
                <a:lnTo>
                  <a:pt x="3598" y="2445"/>
                </a:lnTo>
                <a:lnTo>
                  <a:pt x="3546" y="2552"/>
                </a:lnTo>
                <a:lnTo>
                  <a:pt x="3488" y="2655"/>
                </a:lnTo>
                <a:lnTo>
                  <a:pt x="3424" y="2755"/>
                </a:lnTo>
                <a:lnTo>
                  <a:pt x="3354" y="2852"/>
                </a:lnTo>
                <a:lnTo>
                  <a:pt x="3279" y="2946"/>
                </a:lnTo>
                <a:lnTo>
                  <a:pt x="3258" y="2967"/>
                </a:lnTo>
                <a:lnTo>
                  <a:pt x="3235" y="2983"/>
                </a:lnTo>
                <a:lnTo>
                  <a:pt x="3210" y="2996"/>
                </a:lnTo>
                <a:lnTo>
                  <a:pt x="3182" y="3004"/>
                </a:lnTo>
                <a:lnTo>
                  <a:pt x="3155" y="3007"/>
                </a:lnTo>
                <a:lnTo>
                  <a:pt x="3146" y="3007"/>
                </a:lnTo>
                <a:lnTo>
                  <a:pt x="3120" y="3005"/>
                </a:lnTo>
                <a:lnTo>
                  <a:pt x="3093" y="2999"/>
                </a:lnTo>
                <a:lnTo>
                  <a:pt x="3069" y="2989"/>
                </a:lnTo>
                <a:lnTo>
                  <a:pt x="3045" y="2975"/>
                </a:lnTo>
                <a:lnTo>
                  <a:pt x="3025" y="2957"/>
                </a:lnTo>
                <a:lnTo>
                  <a:pt x="3002" y="2934"/>
                </a:lnTo>
                <a:lnTo>
                  <a:pt x="2980" y="2909"/>
                </a:lnTo>
                <a:lnTo>
                  <a:pt x="2965" y="2881"/>
                </a:lnTo>
                <a:lnTo>
                  <a:pt x="2956" y="2851"/>
                </a:lnTo>
                <a:lnTo>
                  <a:pt x="2951" y="2820"/>
                </a:lnTo>
                <a:lnTo>
                  <a:pt x="2953" y="2789"/>
                </a:lnTo>
                <a:lnTo>
                  <a:pt x="2961" y="2759"/>
                </a:lnTo>
                <a:lnTo>
                  <a:pt x="2973" y="2729"/>
                </a:lnTo>
                <a:lnTo>
                  <a:pt x="2992" y="2702"/>
                </a:lnTo>
                <a:lnTo>
                  <a:pt x="3059" y="2618"/>
                </a:lnTo>
                <a:lnTo>
                  <a:pt x="3121" y="2530"/>
                </a:lnTo>
                <a:lnTo>
                  <a:pt x="3177" y="2440"/>
                </a:lnTo>
                <a:lnTo>
                  <a:pt x="3228" y="2346"/>
                </a:lnTo>
                <a:lnTo>
                  <a:pt x="3273" y="2249"/>
                </a:lnTo>
                <a:lnTo>
                  <a:pt x="3312" y="2151"/>
                </a:lnTo>
                <a:lnTo>
                  <a:pt x="3346" y="2049"/>
                </a:lnTo>
                <a:lnTo>
                  <a:pt x="3374" y="1947"/>
                </a:lnTo>
                <a:lnTo>
                  <a:pt x="3395" y="1842"/>
                </a:lnTo>
                <a:lnTo>
                  <a:pt x="3411" y="1737"/>
                </a:lnTo>
                <a:lnTo>
                  <a:pt x="3420" y="1631"/>
                </a:lnTo>
                <a:lnTo>
                  <a:pt x="3424" y="1523"/>
                </a:lnTo>
                <a:lnTo>
                  <a:pt x="3420" y="1420"/>
                </a:lnTo>
                <a:lnTo>
                  <a:pt x="3412" y="1317"/>
                </a:lnTo>
                <a:lnTo>
                  <a:pt x="3398" y="1217"/>
                </a:lnTo>
                <a:lnTo>
                  <a:pt x="3377" y="1116"/>
                </a:lnTo>
                <a:lnTo>
                  <a:pt x="3353" y="1018"/>
                </a:lnTo>
                <a:lnTo>
                  <a:pt x="3322" y="921"/>
                </a:lnTo>
                <a:lnTo>
                  <a:pt x="3286" y="826"/>
                </a:lnTo>
                <a:lnTo>
                  <a:pt x="3244" y="734"/>
                </a:lnTo>
                <a:lnTo>
                  <a:pt x="3197" y="643"/>
                </a:lnTo>
                <a:lnTo>
                  <a:pt x="3146" y="555"/>
                </a:lnTo>
                <a:lnTo>
                  <a:pt x="3090" y="470"/>
                </a:lnTo>
                <a:lnTo>
                  <a:pt x="3028" y="388"/>
                </a:lnTo>
                <a:lnTo>
                  <a:pt x="2962" y="309"/>
                </a:lnTo>
                <a:lnTo>
                  <a:pt x="2943" y="285"/>
                </a:lnTo>
                <a:lnTo>
                  <a:pt x="2931" y="259"/>
                </a:lnTo>
                <a:lnTo>
                  <a:pt x="2922" y="232"/>
                </a:lnTo>
                <a:lnTo>
                  <a:pt x="2918" y="203"/>
                </a:lnTo>
                <a:lnTo>
                  <a:pt x="2919" y="176"/>
                </a:lnTo>
                <a:lnTo>
                  <a:pt x="2925" y="148"/>
                </a:lnTo>
                <a:lnTo>
                  <a:pt x="2934" y="121"/>
                </a:lnTo>
                <a:lnTo>
                  <a:pt x="2949" y="96"/>
                </a:lnTo>
                <a:lnTo>
                  <a:pt x="2969" y="74"/>
                </a:lnTo>
                <a:lnTo>
                  <a:pt x="2991" y="51"/>
                </a:lnTo>
                <a:lnTo>
                  <a:pt x="3012" y="32"/>
                </a:lnTo>
                <a:lnTo>
                  <a:pt x="3036" y="18"/>
                </a:lnTo>
                <a:lnTo>
                  <a:pt x="3062" y="8"/>
                </a:lnTo>
                <a:lnTo>
                  <a:pt x="3090" y="2"/>
                </a:lnTo>
                <a:lnTo>
                  <a:pt x="31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758972" y="583641"/>
            <a:ext cx="105937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Title Goes Here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text here. This is a sample text. You can replace this text. Enter text </a:t>
            </a:r>
            <a:r>
              <a:rPr lang="en-US" sz="2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here. </a:t>
            </a:r>
            <a:r>
              <a:rPr lang="en-US" sz="20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This is a sample text. You can replace this text. Enter text here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4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13739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076" y="90883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grpSp>
        <p:nvGrpSpPr>
          <p:cNvPr id="73" name="Group 72"/>
          <p:cNvGrpSpPr/>
          <p:nvPr/>
        </p:nvGrpSpPr>
        <p:grpSpPr>
          <a:xfrm>
            <a:off x="1263799" y="1387337"/>
            <a:ext cx="3387058" cy="1397391"/>
            <a:chOff x="1562101" y="2257031"/>
            <a:chExt cx="8804031" cy="3990533"/>
          </a:xfrm>
        </p:grpSpPr>
        <p:sp>
          <p:nvSpPr>
            <p:cNvPr id="74" name="Hexagon 73"/>
            <p:cNvSpPr/>
            <p:nvPr/>
          </p:nvSpPr>
          <p:spPr>
            <a:xfrm rot="16200000">
              <a:off x="2368063" y="2421155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5" name="Hexagon 74"/>
            <p:cNvSpPr/>
            <p:nvPr/>
          </p:nvSpPr>
          <p:spPr>
            <a:xfrm rot="16200000">
              <a:off x="4349263" y="2421155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6" name="Hexagon 75"/>
            <p:cNvSpPr/>
            <p:nvPr/>
          </p:nvSpPr>
          <p:spPr>
            <a:xfrm rot="16200000">
              <a:off x="6336325" y="2421154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7" name="Hexagon 76"/>
            <p:cNvSpPr/>
            <p:nvPr/>
          </p:nvSpPr>
          <p:spPr>
            <a:xfrm rot="16200000">
              <a:off x="8302871" y="2421154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8" name="Hexagon 77"/>
            <p:cNvSpPr/>
            <p:nvPr/>
          </p:nvSpPr>
          <p:spPr>
            <a:xfrm rot="16200000">
              <a:off x="5351587" y="4184303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79" name="Hexagon 78"/>
            <p:cNvSpPr/>
            <p:nvPr/>
          </p:nvSpPr>
          <p:spPr>
            <a:xfrm rot="16200000">
              <a:off x="1397978" y="4184302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0" name="Hexagon 79"/>
            <p:cNvSpPr/>
            <p:nvPr/>
          </p:nvSpPr>
          <p:spPr>
            <a:xfrm rot="16200000">
              <a:off x="3358663" y="4167891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Hexagon 80"/>
            <p:cNvSpPr/>
            <p:nvPr/>
          </p:nvSpPr>
          <p:spPr>
            <a:xfrm rot="16200000">
              <a:off x="7326925" y="4184303"/>
              <a:ext cx="2227384" cy="1899138"/>
            </a:xfrm>
            <a:prstGeom prst="hexagon">
              <a:avLst>
                <a:gd name="adj" fmla="val 29402"/>
                <a:gd name="vf" fmla="val 11547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6350">
              <a:solidFill>
                <a:schemeClr val="bg1">
                  <a:alpha val="50000"/>
                </a:schemeClr>
              </a:solidFill>
            </a:ln>
            <a:effectLst>
              <a:outerShdw blurRad="419100" sx="112000" sy="11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513387" y="3047558"/>
              <a:ext cx="1887415" cy="50537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550" cap="all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Enter Text Here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8472856" y="3047558"/>
              <a:ext cx="1887415" cy="50537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550" cap="all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Enter Text Here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521573" y="4810706"/>
              <a:ext cx="1887415" cy="50537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550" cap="all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Enter Text here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567962" y="4810706"/>
              <a:ext cx="1887415" cy="50537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550" cap="all" dirty="0" smtClean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Enter Text Here</a:t>
              </a:r>
            </a:p>
          </p:txBody>
        </p:sp>
        <p:grpSp>
          <p:nvGrpSpPr>
            <p:cNvPr id="86" name="Group 4"/>
            <p:cNvGrpSpPr>
              <a:grpSpLocks noChangeAspect="1"/>
            </p:cNvGrpSpPr>
            <p:nvPr/>
          </p:nvGrpSpPr>
          <p:grpSpPr bwMode="auto">
            <a:xfrm>
              <a:off x="2938627" y="2827595"/>
              <a:ext cx="1082388" cy="1082387"/>
              <a:chOff x="3744" y="3659"/>
              <a:chExt cx="1307" cy="1307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8" name="Freeform 6"/>
              <p:cNvSpPr>
                <a:spLocks/>
              </p:cNvSpPr>
              <p:nvPr/>
            </p:nvSpPr>
            <p:spPr bwMode="auto">
              <a:xfrm>
                <a:off x="4223" y="3920"/>
                <a:ext cx="262" cy="262"/>
              </a:xfrm>
              <a:custGeom>
                <a:avLst/>
                <a:gdLst>
                  <a:gd name="T0" fmla="*/ 392 w 784"/>
                  <a:gd name="T1" fmla="*/ 0 h 784"/>
                  <a:gd name="T2" fmla="*/ 445 w 784"/>
                  <a:gd name="T3" fmla="*/ 4 h 784"/>
                  <a:gd name="T4" fmla="*/ 496 w 784"/>
                  <a:gd name="T5" fmla="*/ 14 h 784"/>
                  <a:gd name="T6" fmla="*/ 545 w 784"/>
                  <a:gd name="T7" fmla="*/ 31 h 784"/>
                  <a:gd name="T8" fmla="*/ 590 w 784"/>
                  <a:gd name="T9" fmla="*/ 54 h 784"/>
                  <a:gd name="T10" fmla="*/ 632 w 784"/>
                  <a:gd name="T11" fmla="*/ 82 h 784"/>
                  <a:gd name="T12" fmla="*/ 670 w 784"/>
                  <a:gd name="T13" fmla="*/ 115 h 784"/>
                  <a:gd name="T14" fmla="*/ 702 w 784"/>
                  <a:gd name="T15" fmla="*/ 152 h 784"/>
                  <a:gd name="T16" fmla="*/ 730 w 784"/>
                  <a:gd name="T17" fmla="*/ 194 h 784"/>
                  <a:gd name="T18" fmla="*/ 753 w 784"/>
                  <a:gd name="T19" fmla="*/ 240 h 784"/>
                  <a:gd name="T20" fmla="*/ 770 w 784"/>
                  <a:gd name="T21" fmla="*/ 288 h 784"/>
                  <a:gd name="T22" fmla="*/ 780 w 784"/>
                  <a:gd name="T23" fmla="*/ 339 h 784"/>
                  <a:gd name="T24" fmla="*/ 784 w 784"/>
                  <a:gd name="T25" fmla="*/ 392 h 784"/>
                  <a:gd name="T26" fmla="*/ 780 w 784"/>
                  <a:gd name="T27" fmla="*/ 446 h 784"/>
                  <a:gd name="T28" fmla="*/ 770 w 784"/>
                  <a:gd name="T29" fmla="*/ 497 h 784"/>
                  <a:gd name="T30" fmla="*/ 753 w 784"/>
                  <a:gd name="T31" fmla="*/ 546 h 784"/>
                  <a:gd name="T32" fmla="*/ 730 w 784"/>
                  <a:gd name="T33" fmla="*/ 591 h 784"/>
                  <a:gd name="T34" fmla="*/ 702 w 784"/>
                  <a:gd name="T35" fmla="*/ 632 h 784"/>
                  <a:gd name="T36" fmla="*/ 670 w 784"/>
                  <a:gd name="T37" fmla="*/ 670 h 784"/>
                  <a:gd name="T38" fmla="*/ 632 w 784"/>
                  <a:gd name="T39" fmla="*/ 702 h 784"/>
                  <a:gd name="T40" fmla="*/ 590 w 784"/>
                  <a:gd name="T41" fmla="*/ 731 h 784"/>
                  <a:gd name="T42" fmla="*/ 545 w 784"/>
                  <a:gd name="T43" fmla="*/ 754 h 784"/>
                  <a:gd name="T44" fmla="*/ 496 w 784"/>
                  <a:gd name="T45" fmla="*/ 770 h 784"/>
                  <a:gd name="T46" fmla="*/ 445 w 784"/>
                  <a:gd name="T47" fmla="*/ 781 h 784"/>
                  <a:gd name="T48" fmla="*/ 392 w 784"/>
                  <a:gd name="T49" fmla="*/ 784 h 784"/>
                  <a:gd name="T50" fmla="*/ 338 w 784"/>
                  <a:gd name="T51" fmla="*/ 781 h 784"/>
                  <a:gd name="T52" fmla="*/ 287 w 784"/>
                  <a:gd name="T53" fmla="*/ 770 h 784"/>
                  <a:gd name="T54" fmla="*/ 240 w 784"/>
                  <a:gd name="T55" fmla="*/ 754 h 784"/>
                  <a:gd name="T56" fmla="*/ 193 w 784"/>
                  <a:gd name="T57" fmla="*/ 731 h 784"/>
                  <a:gd name="T58" fmla="*/ 152 w 784"/>
                  <a:gd name="T59" fmla="*/ 702 h 784"/>
                  <a:gd name="T60" fmla="*/ 115 w 784"/>
                  <a:gd name="T61" fmla="*/ 670 h 784"/>
                  <a:gd name="T62" fmla="*/ 82 w 784"/>
                  <a:gd name="T63" fmla="*/ 632 h 784"/>
                  <a:gd name="T64" fmla="*/ 53 w 784"/>
                  <a:gd name="T65" fmla="*/ 591 h 784"/>
                  <a:gd name="T66" fmla="*/ 31 w 784"/>
                  <a:gd name="T67" fmla="*/ 546 h 784"/>
                  <a:gd name="T68" fmla="*/ 14 w 784"/>
                  <a:gd name="T69" fmla="*/ 497 h 784"/>
                  <a:gd name="T70" fmla="*/ 3 w 784"/>
                  <a:gd name="T71" fmla="*/ 446 h 784"/>
                  <a:gd name="T72" fmla="*/ 0 w 784"/>
                  <a:gd name="T73" fmla="*/ 392 h 784"/>
                  <a:gd name="T74" fmla="*/ 3 w 784"/>
                  <a:gd name="T75" fmla="*/ 339 h 784"/>
                  <a:gd name="T76" fmla="*/ 14 w 784"/>
                  <a:gd name="T77" fmla="*/ 288 h 784"/>
                  <a:gd name="T78" fmla="*/ 31 w 784"/>
                  <a:gd name="T79" fmla="*/ 240 h 784"/>
                  <a:gd name="T80" fmla="*/ 53 w 784"/>
                  <a:gd name="T81" fmla="*/ 194 h 784"/>
                  <a:gd name="T82" fmla="*/ 82 w 784"/>
                  <a:gd name="T83" fmla="*/ 152 h 784"/>
                  <a:gd name="T84" fmla="*/ 115 w 784"/>
                  <a:gd name="T85" fmla="*/ 115 h 784"/>
                  <a:gd name="T86" fmla="*/ 152 w 784"/>
                  <a:gd name="T87" fmla="*/ 82 h 784"/>
                  <a:gd name="T88" fmla="*/ 193 w 784"/>
                  <a:gd name="T89" fmla="*/ 54 h 784"/>
                  <a:gd name="T90" fmla="*/ 240 w 784"/>
                  <a:gd name="T91" fmla="*/ 31 h 784"/>
                  <a:gd name="T92" fmla="*/ 287 w 784"/>
                  <a:gd name="T93" fmla="*/ 14 h 784"/>
                  <a:gd name="T94" fmla="*/ 338 w 784"/>
                  <a:gd name="T95" fmla="*/ 4 h 784"/>
                  <a:gd name="T96" fmla="*/ 392 w 784"/>
                  <a:gd name="T97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84" h="784">
                    <a:moveTo>
                      <a:pt x="392" y="0"/>
                    </a:moveTo>
                    <a:lnTo>
                      <a:pt x="445" y="4"/>
                    </a:lnTo>
                    <a:lnTo>
                      <a:pt x="496" y="14"/>
                    </a:lnTo>
                    <a:lnTo>
                      <a:pt x="545" y="31"/>
                    </a:lnTo>
                    <a:lnTo>
                      <a:pt x="590" y="54"/>
                    </a:lnTo>
                    <a:lnTo>
                      <a:pt x="632" y="82"/>
                    </a:lnTo>
                    <a:lnTo>
                      <a:pt x="670" y="115"/>
                    </a:lnTo>
                    <a:lnTo>
                      <a:pt x="702" y="152"/>
                    </a:lnTo>
                    <a:lnTo>
                      <a:pt x="730" y="194"/>
                    </a:lnTo>
                    <a:lnTo>
                      <a:pt x="753" y="240"/>
                    </a:lnTo>
                    <a:lnTo>
                      <a:pt x="770" y="288"/>
                    </a:lnTo>
                    <a:lnTo>
                      <a:pt x="780" y="339"/>
                    </a:lnTo>
                    <a:lnTo>
                      <a:pt x="784" y="392"/>
                    </a:lnTo>
                    <a:lnTo>
                      <a:pt x="780" y="446"/>
                    </a:lnTo>
                    <a:lnTo>
                      <a:pt x="770" y="497"/>
                    </a:lnTo>
                    <a:lnTo>
                      <a:pt x="753" y="546"/>
                    </a:lnTo>
                    <a:lnTo>
                      <a:pt x="730" y="591"/>
                    </a:lnTo>
                    <a:lnTo>
                      <a:pt x="702" y="632"/>
                    </a:lnTo>
                    <a:lnTo>
                      <a:pt x="670" y="670"/>
                    </a:lnTo>
                    <a:lnTo>
                      <a:pt x="632" y="702"/>
                    </a:lnTo>
                    <a:lnTo>
                      <a:pt x="590" y="731"/>
                    </a:lnTo>
                    <a:lnTo>
                      <a:pt x="545" y="754"/>
                    </a:lnTo>
                    <a:lnTo>
                      <a:pt x="496" y="770"/>
                    </a:lnTo>
                    <a:lnTo>
                      <a:pt x="445" y="781"/>
                    </a:lnTo>
                    <a:lnTo>
                      <a:pt x="392" y="784"/>
                    </a:lnTo>
                    <a:lnTo>
                      <a:pt x="338" y="781"/>
                    </a:lnTo>
                    <a:lnTo>
                      <a:pt x="287" y="770"/>
                    </a:lnTo>
                    <a:lnTo>
                      <a:pt x="240" y="754"/>
                    </a:lnTo>
                    <a:lnTo>
                      <a:pt x="193" y="731"/>
                    </a:lnTo>
                    <a:lnTo>
                      <a:pt x="152" y="702"/>
                    </a:lnTo>
                    <a:lnTo>
                      <a:pt x="115" y="670"/>
                    </a:lnTo>
                    <a:lnTo>
                      <a:pt x="82" y="632"/>
                    </a:lnTo>
                    <a:lnTo>
                      <a:pt x="53" y="591"/>
                    </a:lnTo>
                    <a:lnTo>
                      <a:pt x="31" y="546"/>
                    </a:lnTo>
                    <a:lnTo>
                      <a:pt x="14" y="497"/>
                    </a:lnTo>
                    <a:lnTo>
                      <a:pt x="3" y="446"/>
                    </a:lnTo>
                    <a:lnTo>
                      <a:pt x="0" y="392"/>
                    </a:lnTo>
                    <a:lnTo>
                      <a:pt x="3" y="339"/>
                    </a:lnTo>
                    <a:lnTo>
                      <a:pt x="14" y="288"/>
                    </a:lnTo>
                    <a:lnTo>
                      <a:pt x="31" y="240"/>
                    </a:lnTo>
                    <a:lnTo>
                      <a:pt x="53" y="194"/>
                    </a:lnTo>
                    <a:lnTo>
                      <a:pt x="82" y="152"/>
                    </a:lnTo>
                    <a:lnTo>
                      <a:pt x="115" y="115"/>
                    </a:lnTo>
                    <a:lnTo>
                      <a:pt x="152" y="82"/>
                    </a:lnTo>
                    <a:lnTo>
                      <a:pt x="193" y="54"/>
                    </a:lnTo>
                    <a:lnTo>
                      <a:pt x="240" y="31"/>
                    </a:lnTo>
                    <a:lnTo>
                      <a:pt x="287" y="14"/>
                    </a:lnTo>
                    <a:lnTo>
                      <a:pt x="338" y="4"/>
                    </a:lnTo>
                    <a:lnTo>
                      <a:pt x="3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9" name="Freeform 7"/>
              <p:cNvSpPr>
                <a:spLocks/>
              </p:cNvSpPr>
              <p:nvPr/>
            </p:nvSpPr>
            <p:spPr bwMode="auto">
              <a:xfrm>
                <a:off x="4572" y="3659"/>
                <a:ext cx="261" cy="261"/>
              </a:xfrm>
              <a:custGeom>
                <a:avLst/>
                <a:gdLst>
                  <a:gd name="T0" fmla="*/ 392 w 785"/>
                  <a:gd name="T1" fmla="*/ 0 h 784"/>
                  <a:gd name="T2" fmla="*/ 446 w 785"/>
                  <a:gd name="T3" fmla="*/ 4 h 784"/>
                  <a:gd name="T4" fmla="*/ 497 w 785"/>
                  <a:gd name="T5" fmla="*/ 14 h 784"/>
                  <a:gd name="T6" fmla="*/ 546 w 785"/>
                  <a:gd name="T7" fmla="*/ 31 h 784"/>
                  <a:gd name="T8" fmla="*/ 591 w 785"/>
                  <a:gd name="T9" fmla="*/ 53 h 784"/>
                  <a:gd name="T10" fmla="*/ 632 w 785"/>
                  <a:gd name="T11" fmla="*/ 82 h 784"/>
                  <a:gd name="T12" fmla="*/ 669 w 785"/>
                  <a:gd name="T13" fmla="*/ 115 h 784"/>
                  <a:gd name="T14" fmla="*/ 703 w 785"/>
                  <a:gd name="T15" fmla="*/ 152 h 784"/>
                  <a:gd name="T16" fmla="*/ 731 w 785"/>
                  <a:gd name="T17" fmla="*/ 194 h 784"/>
                  <a:gd name="T18" fmla="*/ 754 w 785"/>
                  <a:gd name="T19" fmla="*/ 239 h 784"/>
                  <a:gd name="T20" fmla="*/ 770 w 785"/>
                  <a:gd name="T21" fmla="*/ 288 h 784"/>
                  <a:gd name="T22" fmla="*/ 781 w 785"/>
                  <a:gd name="T23" fmla="*/ 339 h 784"/>
                  <a:gd name="T24" fmla="*/ 785 w 785"/>
                  <a:gd name="T25" fmla="*/ 392 h 784"/>
                  <a:gd name="T26" fmla="*/ 781 w 785"/>
                  <a:gd name="T27" fmla="*/ 446 h 784"/>
                  <a:gd name="T28" fmla="*/ 770 w 785"/>
                  <a:gd name="T29" fmla="*/ 497 h 784"/>
                  <a:gd name="T30" fmla="*/ 754 w 785"/>
                  <a:gd name="T31" fmla="*/ 544 h 784"/>
                  <a:gd name="T32" fmla="*/ 731 w 785"/>
                  <a:gd name="T33" fmla="*/ 591 h 784"/>
                  <a:gd name="T34" fmla="*/ 703 w 785"/>
                  <a:gd name="T35" fmla="*/ 632 h 784"/>
                  <a:gd name="T36" fmla="*/ 669 w 785"/>
                  <a:gd name="T37" fmla="*/ 669 h 784"/>
                  <a:gd name="T38" fmla="*/ 632 w 785"/>
                  <a:gd name="T39" fmla="*/ 702 h 784"/>
                  <a:gd name="T40" fmla="*/ 591 w 785"/>
                  <a:gd name="T41" fmla="*/ 731 h 784"/>
                  <a:gd name="T42" fmla="*/ 546 w 785"/>
                  <a:gd name="T43" fmla="*/ 753 h 784"/>
                  <a:gd name="T44" fmla="*/ 497 w 785"/>
                  <a:gd name="T45" fmla="*/ 770 h 784"/>
                  <a:gd name="T46" fmla="*/ 446 w 785"/>
                  <a:gd name="T47" fmla="*/ 781 h 784"/>
                  <a:gd name="T48" fmla="*/ 392 w 785"/>
                  <a:gd name="T49" fmla="*/ 784 h 784"/>
                  <a:gd name="T50" fmla="*/ 339 w 785"/>
                  <a:gd name="T51" fmla="*/ 781 h 784"/>
                  <a:gd name="T52" fmla="*/ 288 w 785"/>
                  <a:gd name="T53" fmla="*/ 770 h 784"/>
                  <a:gd name="T54" fmla="*/ 240 w 785"/>
                  <a:gd name="T55" fmla="*/ 753 h 784"/>
                  <a:gd name="T56" fmla="*/ 194 w 785"/>
                  <a:gd name="T57" fmla="*/ 731 h 784"/>
                  <a:gd name="T58" fmla="*/ 152 w 785"/>
                  <a:gd name="T59" fmla="*/ 702 h 784"/>
                  <a:gd name="T60" fmla="*/ 116 w 785"/>
                  <a:gd name="T61" fmla="*/ 669 h 784"/>
                  <a:gd name="T62" fmla="*/ 82 w 785"/>
                  <a:gd name="T63" fmla="*/ 632 h 784"/>
                  <a:gd name="T64" fmla="*/ 54 w 785"/>
                  <a:gd name="T65" fmla="*/ 591 h 784"/>
                  <a:gd name="T66" fmla="*/ 31 w 785"/>
                  <a:gd name="T67" fmla="*/ 544 h 784"/>
                  <a:gd name="T68" fmla="*/ 15 w 785"/>
                  <a:gd name="T69" fmla="*/ 497 h 784"/>
                  <a:gd name="T70" fmla="*/ 4 w 785"/>
                  <a:gd name="T71" fmla="*/ 446 h 784"/>
                  <a:gd name="T72" fmla="*/ 0 w 785"/>
                  <a:gd name="T73" fmla="*/ 392 h 784"/>
                  <a:gd name="T74" fmla="*/ 4 w 785"/>
                  <a:gd name="T75" fmla="*/ 339 h 784"/>
                  <a:gd name="T76" fmla="*/ 15 w 785"/>
                  <a:gd name="T77" fmla="*/ 288 h 784"/>
                  <a:gd name="T78" fmla="*/ 31 w 785"/>
                  <a:gd name="T79" fmla="*/ 239 h 784"/>
                  <a:gd name="T80" fmla="*/ 54 w 785"/>
                  <a:gd name="T81" fmla="*/ 194 h 784"/>
                  <a:gd name="T82" fmla="*/ 82 w 785"/>
                  <a:gd name="T83" fmla="*/ 152 h 784"/>
                  <a:gd name="T84" fmla="*/ 116 w 785"/>
                  <a:gd name="T85" fmla="*/ 115 h 784"/>
                  <a:gd name="T86" fmla="*/ 152 w 785"/>
                  <a:gd name="T87" fmla="*/ 82 h 784"/>
                  <a:gd name="T88" fmla="*/ 194 w 785"/>
                  <a:gd name="T89" fmla="*/ 53 h 784"/>
                  <a:gd name="T90" fmla="*/ 240 w 785"/>
                  <a:gd name="T91" fmla="*/ 31 h 784"/>
                  <a:gd name="T92" fmla="*/ 288 w 785"/>
                  <a:gd name="T93" fmla="*/ 14 h 784"/>
                  <a:gd name="T94" fmla="*/ 339 w 785"/>
                  <a:gd name="T95" fmla="*/ 4 h 784"/>
                  <a:gd name="T96" fmla="*/ 392 w 785"/>
                  <a:gd name="T97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85" h="784">
                    <a:moveTo>
                      <a:pt x="392" y="0"/>
                    </a:moveTo>
                    <a:lnTo>
                      <a:pt x="446" y="4"/>
                    </a:lnTo>
                    <a:lnTo>
                      <a:pt x="497" y="14"/>
                    </a:lnTo>
                    <a:lnTo>
                      <a:pt x="546" y="31"/>
                    </a:lnTo>
                    <a:lnTo>
                      <a:pt x="591" y="53"/>
                    </a:lnTo>
                    <a:lnTo>
                      <a:pt x="632" y="82"/>
                    </a:lnTo>
                    <a:lnTo>
                      <a:pt x="669" y="115"/>
                    </a:lnTo>
                    <a:lnTo>
                      <a:pt x="703" y="152"/>
                    </a:lnTo>
                    <a:lnTo>
                      <a:pt x="731" y="194"/>
                    </a:lnTo>
                    <a:lnTo>
                      <a:pt x="754" y="239"/>
                    </a:lnTo>
                    <a:lnTo>
                      <a:pt x="770" y="288"/>
                    </a:lnTo>
                    <a:lnTo>
                      <a:pt x="781" y="339"/>
                    </a:lnTo>
                    <a:lnTo>
                      <a:pt x="785" y="392"/>
                    </a:lnTo>
                    <a:lnTo>
                      <a:pt x="781" y="446"/>
                    </a:lnTo>
                    <a:lnTo>
                      <a:pt x="770" y="497"/>
                    </a:lnTo>
                    <a:lnTo>
                      <a:pt x="754" y="544"/>
                    </a:lnTo>
                    <a:lnTo>
                      <a:pt x="731" y="591"/>
                    </a:lnTo>
                    <a:lnTo>
                      <a:pt x="703" y="632"/>
                    </a:lnTo>
                    <a:lnTo>
                      <a:pt x="669" y="669"/>
                    </a:lnTo>
                    <a:lnTo>
                      <a:pt x="632" y="702"/>
                    </a:lnTo>
                    <a:lnTo>
                      <a:pt x="591" y="731"/>
                    </a:lnTo>
                    <a:lnTo>
                      <a:pt x="546" y="753"/>
                    </a:lnTo>
                    <a:lnTo>
                      <a:pt x="497" y="770"/>
                    </a:lnTo>
                    <a:lnTo>
                      <a:pt x="446" y="781"/>
                    </a:lnTo>
                    <a:lnTo>
                      <a:pt x="392" y="784"/>
                    </a:lnTo>
                    <a:lnTo>
                      <a:pt x="339" y="781"/>
                    </a:lnTo>
                    <a:lnTo>
                      <a:pt x="288" y="770"/>
                    </a:lnTo>
                    <a:lnTo>
                      <a:pt x="240" y="753"/>
                    </a:lnTo>
                    <a:lnTo>
                      <a:pt x="194" y="731"/>
                    </a:lnTo>
                    <a:lnTo>
                      <a:pt x="152" y="702"/>
                    </a:lnTo>
                    <a:lnTo>
                      <a:pt x="116" y="669"/>
                    </a:lnTo>
                    <a:lnTo>
                      <a:pt x="82" y="632"/>
                    </a:lnTo>
                    <a:lnTo>
                      <a:pt x="54" y="591"/>
                    </a:lnTo>
                    <a:lnTo>
                      <a:pt x="31" y="544"/>
                    </a:lnTo>
                    <a:lnTo>
                      <a:pt x="15" y="497"/>
                    </a:lnTo>
                    <a:lnTo>
                      <a:pt x="4" y="446"/>
                    </a:lnTo>
                    <a:lnTo>
                      <a:pt x="0" y="392"/>
                    </a:lnTo>
                    <a:lnTo>
                      <a:pt x="4" y="339"/>
                    </a:lnTo>
                    <a:lnTo>
                      <a:pt x="15" y="288"/>
                    </a:lnTo>
                    <a:lnTo>
                      <a:pt x="31" y="239"/>
                    </a:lnTo>
                    <a:lnTo>
                      <a:pt x="54" y="194"/>
                    </a:lnTo>
                    <a:lnTo>
                      <a:pt x="82" y="152"/>
                    </a:lnTo>
                    <a:lnTo>
                      <a:pt x="116" y="115"/>
                    </a:lnTo>
                    <a:lnTo>
                      <a:pt x="152" y="82"/>
                    </a:lnTo>
                    <a:lnTo>
                      <a:pt x="194" y="53"/>
                    </a:lnTo>
                    <a:lnTo>
                      <a:pt x="240" y="31"/>
                    </a:lnTo>
                    <a:lnTo>
                      <a:pt x="288" y="14"/>
                    </a:lnTo>
                    <a:lnTo>
                      <a:pt x="339" y="4"/>
                    </a:lnTo>
                    <a:lnTo>
                      <a:pt x="3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3744" y="4008"/>
                <a:ext cx="437" cy="609"/>
              </a:xfrm>
              <a:custGeom>
                <a:avLst/>
                <a:gdLst>
                  <a:gd name="T0" fmla="*/ 261 w 1311"/>
                  <a:gd name="T1" fmla="*/ 0 h 1829"/>
                  <a:gd name="T2" fmla="*/ 1189 w 1311"/>
                  <a:gd name="T3" fmla="*/ 0 h 1829"/>
                  <a:gd name="T4" fmla="*/ 1180 w 1311"/>
                  <a:gd name="T5" fmla="*/ 64 h 1829"/>
                  <a:gd name="T6" fmla="*/ 1176 w 1311"/>
                  <a:gd name="T7" fmla="*/ 130 h 1829"/>
                  <a:gd name="T8" fmla="*/ 1179 w 1311"/>
                  <a:gd name="T9" fmla="*/ 193 h 1829"/>
                  <a:gd name="T10" fmla="*/ 1188 w 1311"/>
                  <a:gd name="T11" fmla="*/ 254 h 1829"/>
                  <a:gd name="T12" fmla="*/ 1202 w 1311"/>
                  <a:gd name="T13" fmla="*/ 312 h 1829"/>
                  <a:gd name="T14" fmla="*/ 1223 w 1311"/>
                  <a:gd name="T15" fmla="*/ 369 h 1829"/>
                  <a:gd name="T16" fmla="*/ 1248 w 1311"/>
                  <a:gd name="T17" fmla="*/ 423 h 1829"/>
                  <a:gd name="T18" fmla="*/ 1277 w 1311"/>
                  <a:gd name="T19" fmla="*/ 474 h 1829"/>
                  <a:gd name="T20" fmla="*/ 1311 w 1311"/>
                  <a:gd name="T21" fmla="*/ 522 h 1829"/>
                  <a:gd name="T22" fmla="*/ 1307 w 1311"/>
                  <a:gd name="T23" fmla="*/ 522 h 1829"/>
                  <a:gd name="T24" fmla="*/ 1305 w 1311"/>
                  <a:gd name="T25" fmla="*/ 522 h 1829"/>
                  <a:gd name="T26" fmla="*/ 1299 w 1311"/>
                  <a:gd name="T27" fmla="*/ 522 h 1829"/>
                  <a:gd name="T28" fmla="*/ 1288 w 1311"/>
                  <a:gd name="T29" fmla="*/ 524 h 1829"/>
                  <a:gd name="T30" fmla="*/ 1274 w 1311"/>
                  <a:gd name="T31" fmla="*/ 525 h 1829"/>
                  <a:gd name="T32" fmla="*/ 1256 w 1311"/>
                  <a:gd name="T33" fmla="*/ 526 h 1829"/>
                  <a:gd name="T34" fmla="*/ 1237 w 1311"/>
                  <a:gd name="T35" fmla="*/ 530 h 1829"/>
                  <a:gd name="T36" fmla="*/ 1214 w 1311"/>
                  <a:gd name="T37" fmla="*/ 533 h 1829"/>
                  <a:gd name="T38" fmla="*/ 1189 w 1311"/>
                  <a:gd name="T39" fmla="*/ 538 h 1829"/>
                  <a:gd name="T40" fmla="*/ 1162 w 1311"/>
                  <a:gd name="T41" fmla="*/ 545 h 1829"/>
                  <a:gd name="T42" fmla="*/ 1135 w 1311"/>
                  <a:gd name="T43" fmla="*/ 552 h 1829"/>
                  <a:gd name="T44" fmla="*/ 1105 w 1311"/>
                  <a:gd name="T45" fmla="*/ 563 h 1829"/>
                  <a:gd name="T46" fmla="*/ 1075 w 1311"/>
                  <a:gd name="T47" fmla="*/ 575 h 1829"/>
                  <a:gd name="T48" fmla="*/ 1046 w 1311"/>
                  <a:gd name="T49" fmla="*/ 588 h 1829"/>
                  <a:gd name="T50" fmla="*/ 1016 w 1311"/>
                  <a:gd name="T51" fmla="*/ 604 h 1829"/>
                  <a:gd name="T52" fmla="*/ 986 w 1311"/>
                  <a:gd name="T53" fmla="*/ 623 h 1829"/>
                  <a:gd name="T54" fmla="*/ 956 w 1311"/>
                  <a:gd name="T55" fmla="*/ 645 h 1829"/>
                  <a:gd name="T56" fmla="*/ 929 w 1311"/>
                  <a:gd name="T57" fmla="*/ 669 h 1829"/>
                  <a:gd name="T58" fmla="*/ 902 w 1311"/>
                  <a:gd name="T59" fmla="*/ 696 h 1829"/>
                  <a:gd name="T60" fmla="*/ 878 w 1311"/>
                  <a:gd name="T61" fmla="*/ 727 h 1829"/>
                  <a:gd name="T62" fmla="*/ 855 w 1311"/>
                  <a:gd name="T63" fmla="*/ 760 h 1829"/>
                  <a:gd name="T64" fmla="*/ 835 w 1311"/>
                  <a:gd name="T65" fmla="*/ 798 h 1829"/>
                  <a:gd name="T66" fmla="*/ 817 w 1311"/>
                  <a:gd name="T67" fmla="*/ 840 h 1829"/>
                  <a:gd name="T68" fmla="*/ 803 w 1311"/>
                  <a:gd name="T69" fmla="*/ 885 h 1829"/>
                  <a:gd name="T70" fmla="*/ 794 w 1311"/>
                  <a:gd name="T71" fmla="*/ 934 h 1829"/>
                  <a:gd name="T72" fmla="*/ 787 w 1311"/>
                  <a:gd name="T73" fmla="*/ 987 h 1829"/>
                  <a:gd name="T74" fmla="*/ 784 w 1311"/>
                  <a:gd name="T75" fmla="*/ 1045 h 1829"/>
                  <a:gd name="T76" fmla="*/ 784 w 1311"/>
                  <a:gd name="T77" fmla="*/ 1829 h 1829"/>
                  <a:gd name="T78" fmla="*/ 0 w 1311"/>
                  <a:gd name="T79" fmla="*/ 1829 h 1829"/>
                  <a:gd name="T80" fmla="*/ 0 w 1311"/>
                  <a:gd name="T81" fmla="*/ 261 h 1829"/>
                  <a:gd name="T82" fmla="*/ 2 w 1311"/>
                  <a:gd name="T83" fmla="*/ 222 h 1829"/>
                  <a:gd name="T84" fmla="*/ 8 w 1311"/>
                  <a:gd name="T85" fmla="*/ 187 h 1829"/>
                  <a:gd name="T86" fmla="*/ 18 w 1311"/>
                  <a:gd name="T87" fmla="*/ 155 h 1829"/>
                  <a:gd name="T88" fmla="*/ 30 w 1311"/>
                  <a:gd name="T89" fmla="*/ 128 h 1829"/>
                  <a:gd name="T90" fmla="*/ 45 w 1311"/>
                  <a:gd name="T91" fmla="*/ 104 h 1829"/>
                  <a:gd name="T92" fmla="*/ 62 w 1311"/>
                  <a:gd name="T93" fmla="*/ 83 h 1829"/>
                  <a:gd name="T94" fmla="*/ 81 w 1311"/>
                  <a:gd name="T95" fmla="*/ 65 h 1829"/>
                  <a:gd name="T96" fmla="*/ 100 w 1311"/>
                  <a:gd name="T97" fmla="*/ 50 h 1829"/>
                  <a:gd name="T98" fmla="*/ 120 w 1311"/>
                  <a:gd name="T99" fmla="*/ 38 h 1829"/>
                  <a:gd name="T100" fmla="*/ 141 w 1311"/>
                  <a:gd name="T101" fmla="*/ 27 h 1829"/>
                  <a:gd name="T102" fmla="*/ 162 w 1311"/>
                  <a:gd name="T103" fmla="*/ 19 h 1829"/>
                  <a:gd name="T104" fmla="*/ 182 w 1311"/>
                  <a:gd name="T105" fmla="*/ 13 h 1829"/>
                  <a:gd name="T106" fmla="*/ 200 w 1311"/>
                  <a:gd name="T107" fmla="*/ 8 h 1829"/>
                  <a:gd name="T108" fmla="*/ 217 w 1311"/>
                  <a:gd name="T109" fmla="*/ 4 h 1829"/>
                  <a:gd name="T110" fmla="*/ 232 w 1311"/>
                  <a:gd name="T111" fmla="*/ 2 h 1829"/>
                  <a:gd name="T112" fmla="*/ 245 w 1311"/>
                  <a:gd name="T113" fmla="*/ 1 h 1829"/>
                  <a:gd name="T114" fmla="*/ 253 w 1311"/>
                  <a:gd name="T115" fmla="*/ 0 h 1829"/>
                  <a:gd name="T116" fmla="*/ 260 w 1311"/>
                  <a:gd name="T117" fmla="*/ 0 h 1829"/>
                  <a:gd name="T118" fmla="*/ 261 w 1311"/>
                  <a:gd name="T119" fmla="*/ 0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11" h="1829">
                    <a:moveTo>
                      <a:pt x="261" y="0"/>
                    </a:moveTo>
                    <a:lnTo>
                      <a:pt x="1189" y="0"/>
                    </a:lnTo>
                    <a:lnTo>
                      <a:pt x="1180" y="64"/>
                    </a:lnTo>
                    <a:lnTo>
                      <a:pt x="1176" y="130"/>
                    </a:lnTo>
                    <a:lnTo>
                      <a:pt x="1179" y="193"/>
                    </a:lnTo>
                    <a:lnTo>
                      <a:pt x="1188" y="254"/>
                    </a:lnTo>
                    <a:lnTo>
                      <a:pt x="1202" y="312"/>
                    </a:lnTo>
                    <a:lnTo>
                      <a:pt x="1223" y="369"/>
                    </a:lnTo>
                    <a:lnTo>
                      <a:pt x="1248" y="423"/>
                    </a:lnTo>
                    <a:lnTo>
                      <a:pt x="1277" y="474"/>
                    </a:lnTo>
                    <a:lnTo>
                      <a:pt x="1311" y="522"/>
                    </a:lnTo>
                    <a:lnTo>
                      <a:pt x="1307" y="522"/>
                    </a:lnTo>
                    <a:lnTo>
                      <a:pt x="1305" y="522"/>
                    </a:lnTo>
                    <a:lnTo>
                      <a:pt x="1299" y="522"/>
                    </a:lnTo>
                    <a:lnTo>
                      <a:pt x="1288" y="524"/>
                    </a:lnTo>
                    <a:lnTo>
                      <a:pt x="1274" y="525"/>
                    </a:lnTo>
                    <a:lnTo>
                      <a:pt x="1256" y="526"/>
                    </a:lnTo>
                    <a:lnTo>
                      <a:pt x="1237" y="530"/>
                    </a:lnTo>
                    <a:lnTo>
                      <a:pt x="1214" y="533"/>
                    </a:lnTo>
                    <a:lnTo>
                      <a:pt x="1189" y="538"/>
                    </a:lnTo>
                    <a:lnTo>
                      <a:pt x="1162" y="545"/>
                    </a:lnTo>
                    <a:lnTo>
                      <a:pt x="1135" y="552"/>
                    </a:lnTo>
                    <a:lnTo>
                      <a:pt x="1105" y="563"/>
                    </a:lnTo>
                    <a:lnTo>
                      <a:pt x="1075" y="575"/>
                    </a:lnTo>
                    <a:lnTo>
                      <a:pt x="1046" y="588"/>
                    </a:lnTo>
                    <a:lnTo>
                      <a:pt x="1016" y="604"/>
                    </a:lnTo>
                    <a:lnTo>
                      <a:pt x="986" y="623"/>
                    </a:lnTo>
                    <a:lnTo>
                      <a:pt x="956" y="645"/>
                    </a:lnTo>
                    <a:lnTo>
                      <a:pt x="929" y="669"/>
                    </a:lnTo>
                    <a:lnTo>
                      <a:pt x="902" y="696"/>
                    </a:lnTo>
                    <a:lnTo>
                      <a:pt x="878" y="727"/>
                    </a:lnTo>
                    <a:lnTo>
                      <a:pt x="855" y="760"/>
                    </a:lnTo>
                    <a:lnTo>
                      <a:pt x="835" y="798"/>
                    </a:lnTo>
                    <a:lnTo>
                      <a:pt x="817" y="840"/>
                    </a:lnTo>
                    <a:lnTo>
                      <a:pt x="803" y="885"/>
                    </a:lnTo>
                    <a:lnTo>
                      <a:pt x="794" y="934"/>
                    </a:lnTo>
                    <a:lnTo>
                      <a:pt x="787" y="987"/>
                    </a:lnTo>
                    <a:lnTo>
                      <a:pt x="784" y="1045"/>
                    </a:lnTo>
                    <a:lnTo>
                      <a:pt x="784" y="1829"/>
                    </a:lnTo>
                    <a:lnTo>
                      <a:pt x="0" y="1829"/>
                    </a:lnTo>
                    <a:lnTo>
                      <a:pt x="0" y="261"/>
                    </a:lnTo>
                    <a:lnTo>
                      <a:pt x="2" y="222"/>
                    </a:lnTo>
                    <a:lnTo>
                      <a:pt x="8" y="187"/>
                    </a:lnTo>
                    <a:lnTo>
                      <a:pt x="18" y="155"/>
                    </a:lnTo>
                    <a:lnTo>
                      <a:pt x="30" y="128"/>
                    </a:lnTo>
                    <a:lnTo>
                      <a:pt x="45" y="104"/>
                    </a:lnTo>
                    <a:lnTo>
                      <a:pt x="62" y="83"/>
                    </a:lnTo>
                    <a:lnTo>
                      <a:pt x="81" y="65"/>
                    </a:lnTo>
                    <a:lnTo>
                      <a:pt x="100" y="50"/>
                    </a:lnTo>
                    <a:lnTo>
                      <a:pt x="120" y="38"/>
                    </a:lnTo>
                    <a:lnTo>
                      <a:pt x="141" y="27"/>
                    </a:lnTo>
                    <a:lnTo>
                      <a:pt x="162" y="19"/>
                    </a:lnTo>
                    <a:lnTo>
                      <a:pt x="182" y="13"/>
                    </a:lnTo>
                    <a:lnTo>
                      <a:pt x="200" y="8"/>
                    </a:lnTo>
                    <a:lnTo>
                      <a:pt x="217" y="4"/>
                    </a:lnTo>
                    <a:lnTo>
                      <a:pt x="232" y="2"/>
                    </a:lnTo>
                    <a:lnTo>
                      <a:pt x="245" y="1"/>
                    </a:lnTo>
                    <a:lnTo>
                      <a:pt x="253" y="0"/>
                    </a:lnTo>
                    <a:lnTo>
                      <a:pt x="260" y="0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3875" y="3659"/>
                <a:ext cx="261" cy="261"/>
              </a:xfrm>
              <a:custGeom>
                <a:avLst/>
                <a:gdLst>
                  <a:gd name="T0" fmla="*/ 392 w 784"/>
                  <a:gd name="T1" fmla="*/ 0 h 784"/>
                  <a:gd name="T2" fmla="*/ 446 w 784"/>
                  <a:gd name="T3" fmla="*/ 4 h 784"/>
                  <a:gd name="T4" fmla="*/ 497 w 784"/>
                  <a:gd name="T5" fmla="*/ 14 h 784"/>
                  <a:gd name="T6" fmla="*/ 544 w 784"/>
                  <a:gd name="T7" fmla="*/ 31 h 784"/>
                  <a:gd name="T8" fmla="*/ 591 w 784"/>
                  <a:gd name="T9" fmla="*/ 53 h 784"/>
                  <a:gd name="T10" fmla="*/ 632 w 784"/>
                  <a:gd name="T11" fmla="*/ 82 h 784"/>
                  <a:gd name="T12" fmla="*/ 669 w 784"/>
                  <a:gd name="T13" fmla="*/ 115 h 784"/>
                  <a:gd name="T14" fmla="*/ 702 w 784"/>
                  <a:gd name="T15" fmla="*/ 152 h 784"/>
                  <a:gd name="T16" fmla="*/ 731 w 784"/>
                  <a:gd name="T17" fmla="*/ 194 h 784"/>
                  <a:gd name="T18" fmla="*/ 753 w 784"/>
                  <a:gd name="T19" fmla="*/ 239 h 784"/>
                  <a:gd name="T20" fmla="*/ 770 w 784"/>
                  <a:gd name="T21" fmla="*/ 288 h 784"/>
                  <a:gd name="T22" fmla="*/ 781 w 784"/>
                  <a:gd name="T23" fmla="*/ 339 h 784"/>
                  <a:gd name="T24" fmla="*/ 784 w 784"/>
                  <a:gd name="T25" fmla="*/ 392 h 784"/>
                  <a:gd name="T26" fmla="*/ 781 w 784"/>
                  <a:gd name="T27" fmla="*/ 446 h 784"/>
                  <a:gd name="T28" fmla="*/ 770 w 784"/>
                  <a:gd name="T29" fmla="*/ 497 h 784"/>
                  <a:gd name="T30" fmla="*/ 753 w 784"/>
                  <a:gd name="T31" fmla="*/ 544 h 784"/>
                  <a:gd name="T32" fmla="*/ 731 w 784"/>
                  <a:gd name="T33" fmla="*/ 591 h 784"/>
                  <a:gd name="T34" fmla="*/ 702 w 784"/>
                  <a:gd name="T35" fmla="*/ 632 h 784"/>
                  <a:gd name="T36" fmla="*/ 669 w 784"/>
                  <a:gd name="T37" fmla="*/ 669 h 784"/>
                  <a:gd name="T38" fmla="*/ 632 w 784"/>
                  <a:gd name="T39" fmla="*/ 702 h 784"/>
                  <a:gd name="T40" fmla="*/ 591 w 784"/>
                  <a:gd name="T41" fmla="*/ 731 h 784"/>
                  <a:gd name="T42" fmla="*/ 544 w 784"/>
                  <a:gd name="T43" fmla="*/ 753 h 784"/>
                  <a:gd name="T44" fmla="*/ 497 w 784"/>
                  <a:gd name="T45" fmla="*/ 770 h 784"/>
                  <a:gd name="T46" fmla="*/ 446 w 784"/>
                  <a:gd name="T47" fmla="*/ 781 h 784"/>
                  <a:gd name="T48" fmla="*/ 392 w 784"/>
                  <a:gd name="T49" fmla="*/ 784 h 784"/>
                  <a:gd name="T50" fmla="*/ 339 w 784"/>
                  <a:gd name="T51" fmla="*/ 781 h 784"/>
                  <a:gd name="T52" fmla="*/ 288 w 784"/>
                  <a:gd name="T53" fmla="*/ 770 h 784"/>
                  <a:gd name="T54" fmla="*/ 239 w 784"/>
                  <a:gd name="T55" fmla="*/ 753 h 784"/>
                  <a:gd name="T56" fmla="*/ 194 w 784"/>
                  <a:gd name="T57" fmla="*/ 731 h 784"/>
                  <a:gd name="T58" fmla="*/ 152 w 784"/>
                  <a:gd name="T59" fmla="*/ 702 h 784"/>
                  <a:gd name="T60" fmla="*/ 114 w 784"/>
                  <a:gd name="T61" fmla="*/ 669 h 784"/>
                  <a:gd name="T62" fmla="*/ 82 w 784"/>
                  <a:gd name="T63" fmla="*/ 632 h 784"/>
                  <a:gd name="T64" fmla="*/ 54 w 784"/>
                  <a:gd name="T65" fmla="*/ 591 h 784"/>
                  <a:gd name="T66" fmla="*/ 31 w 784"/>
                  <a:gd name="T67" fmla="*/ 544 h 784"/>
                  <a:gd name="T68" fmla="*/ 14 w 784"/>
                  <a:gd name="T69" fmla="*/ 497 h 784"/>
                  <a:gd name="T70" fmla="*/ 4 w 784"/>
                  <a:gd name="T71" fmla="*/ 446 h 784"/>
                  <a:gd name="T72" fmla="*/ 0 w 784"/>
                  <a:gd name="T73" fmla="*/ 392 h 784"/>
                  <a:gd name="T74" fmla="*/ 4 w 784"/>
                  <a:gd name="T75" fmla="*/ 339 h 784"/>
                  <a:gd name="T76" fmla="*/ 14 w 784"/>
                  <a:gd name="T77" fmla="*/ 288 h 784"/>
                  <a:gd name="T78" fmla="*/ 31 w 784"/>
                  <a:gd name="T79" fmla="*/ 239 h 784"/>
                  <a:gd name="T80" fmla="*/ 54 w 784"/>
                  <a:gd name="T81" fmla="*/ 194 h 784"/>
                  <a:gd name="T82" fmla="*/ 82 w 784"/>
                  <a:gd name="T83" fmla="*/ 152 h 784"/>
                  <a:gd name="T84" fmla="*/ 114 w 784"/>
                  <a:gd name="T85" fmla="*/ 115 h 784"/>
                  <a:gd name="T86" fmla="*/ 152 w 784"/>
                  <a:gd name="T87" fmla="*/ 82 h 784"/>
                  <a:gd name="T88" fmla="*/ 194 w 784"/>
                  <a:gd name="T89" fmla="*/ 53 h 784"/>
                  <a:gd name="T90" fmla="*/ 239 w 784"/>
                  <a:gd name="T91" fmla="*/ 31 h 784"/>
                  <a:gd name="T92" fmla="*/ 288 w 784"/>
                  <a:gd name="T93" fmla="*/ 14 h 784"/>
                  <a:gd name="T94" fmla="*/ 339 w 784"/>
                  <a:gd name="T95" fmla="*/ 4 h 784"/>
                  <a:gd name="T96" fmla="*/ 392 w 784"/>
                  <a:gd name="T97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84" h="784">
                    <a:moveTo>
                      <a:pt x="392" y="0"/>
                    </a:moveTo>
                    <a:lnTo>
                      <a:pt x="446" y="4"/>
                    </a:lnTo>
                    <a:lnTo>
                      <a:pt x="497" y="14"/>
                    </a:lnTo>
                    <a:lnTo>
                      <a:pt x="544" y="31"/>
                    </a:lnTo>
                    <a:lnTo>
                      <a:pt x="591" y="53"/>
                    </a:lnTo>
                    <a:lnTo>
                      <a:pt x="632" y="82"/>
                    </a:lnTo>
                    <a:lnTo>
                      <a:pt x="669" y="115"/>
                    </a:lnTo>
                    <a:lnTo>
                      <a:pt x="702" y="152"/>
                    </a:lnTo>
                    <a:lnTo>
                      <a:pt x="731" y="194"/>
                    </a:lnTo>
                    <a:lnTo>
                      <a:pt x="753" y="239"/>
                    </a:lnTo>
                    <a:lnTo>
                      <a:pt x="770" y="288"/>
                    </a:lnTo>
                    <a:lnTo>
                      <a:pt x="781" y="339"/>
                    </a:lnTo>
                    <a:lnTo>
                      <a:pt x="784" y="392"/>
                    </a:lnTo>
                    <a:lnTo>
                      <a:pt x="781" y="446"/>
                    </a:lnTo>
                    <a:lnTo>
                      <a:pt x="770" y="497"/>
                    </a:lnTo>
                    <a:lnTo>
                      <a:pt x="753" y="544"/>
                    </a:lnTo>
                    <a:lnTo>
                      <a:pt x="731" y="591"/>
                    </a:lnTo>
                    <a:lnTo>
                      <a:pt x="702" y="632"/>
                    </a:lnTo>
                    <a:lnTo>
                      <a:pt x="669" y="669"/>
                    </a:lnTo>
                    <a:lnTo>
                      <a:pt x="632" y="702"/>
                    </a:lnTo>
                    <a:lnTo>
                      <a:pt x="591" y="731"/>
                    </a:lnTo>
                    <a:lnTo>
                      <a:pt x="544" y="753"/>
                    </a:lnTo>
                    <a:lnTo>
                      <a:pt x="497" y="770"/>
                    </a:lnTo>
                    <a:lnTo>
                      <a:pt x="446" y="781"/>
                    </a:lnTo>
                    <a:lnTo>
                      <a:pt x="392" y="784"/>
                    </a:lnTo>
                    <a:lnTo>
                      <a:pt x="339" y="781"/>
                    </a:lnTo>
                    <a:lnTo>
                      <a:pt x="288" y="770"/>
                    </a:lnTo>
                    <a:lnTo>
                      <a:pt x="239" y="753"/>
                    </a:lnTo>
                    <a:lnTo>
                      <a:pt x="194" y="731"/>
                    </a:lnTo>
                    <a:lnTo>
                      <a:pt x="152" y="702"/>
                    </a:lnTo>
                    <a:lnTo>
                      <a:pt x="114" y="669"/>
                    </a:lnTo>
                    <a:lnTo>
                      <a:pt x="82" y="632"/>
                    </a:lnTo>
                    <a:lnTo>
                      <a:pt x="54" y="591"/>
                    </a:lnTo>
                    <a:lnTo>
                      <a:pt x="31" y="544"/>
                    </a:lnTo>
                    <a:lnTo>
                      <a:pt x="14" y="497"/>
                    </a:lnTo>
                    <a:lnTo>
                      <a:pt x="4" y="446"/>
                    </a:lnTo>
                    <a:lnTo>
                      <a:pt x="0" y="392"/>
                    </a:lnTo>
                    <a:lnTo>
                      <a:pt x="4" y="339"/>
                    </a:lnTo>
                    <a:lnTo>
                      <a:pt x="14" y="288"/>
                    </a:lnTo>
                    <a:lnTo>
                      <a:pt x="31" y="239"/>
                    </a:lnTo>
                    <a:lnTo>
                      <a:pt x="54" y="194"/>
                    </a:lnTo>
                    <a:lnTo>
                      <a:pt x="82" y="152"/>
                    </a:lnTo>
                    <a:lnTo>
                      <a:pt x="114" y="115"/>
                    </a:lnTo>
                    <a:lnTo>
                      <a:pt x="152" y="82"/>
                    </a:lnTo>
                    <a:lnTo>
                      <a:pt x="194" y="53"/>
                    </a:lnTo>
                    <a:lnTo>
                      <a:pt x="239" y="31"/>
                    </a:lnTo>
                    <a:lnTo>
                      <a:pt x="288" y="14"/>
                    </a:lnTo>
                    <a:lnTo>
                      <a:pt x="339" y="4"/>
                    </a:lnTo>
                    <a:lnTo>
                      <a:pt x="3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102" name="Freeform 10"/>
              <p:cNvSpPr>
                <a:spLocks noEditPoints="1"/>
              </p:cNvSpPr>
              <p:nvPr/>
            </p:nvSpPr>
            <p:spPr bwMode="auto">
              <a:xfrm>
                <a:off x="4093" y="4008"/>
                <a:ext cx="958" cy="958"/>
              </a:xfrm>
              <a:custGeom>
                <a:avLst/>
                <a:gdLst>
                  <a:gd name="T0" fmla="*/ 1537 w 2875"/>
                  <a:gd name="T1" fmla="*/ 814 h 2875"/>
                  <a:gd name="T2" fmla="*/ 1314 w 2875"/>
                  <a:gd name="T3" fmla="*/ 886 h 2875"/>
                  <a:gd name="T4" fmla="*/ 1119 w 2875"/>
                  <a:gd name="T5" fmla="*/ 1011 h 2875"/>
                  <a:gd name="T6" fmla="*/ 964 w 2875"/>
                  <a:gd name="T7" fmla="*/ 1181 h 2875"/>
                  <a:gd name="T8" fmla="*/ 856 w 2875"/>
                  <a:gd name="T9" fmla="*/ 1385 h 2875"/>
                  <a:gd name="T10" fmla="*/ 803 w 2875"/>
                  <a:gd name="T11" fmla="*/ 1617 h 2875"/>
                  <a:gd name="T12" fmla="*/ 814 w 2875"/>
                  <a:gd name="T13" fmla="*/ 1860 h 2875"/>
                  <a:gd name="T14" fmla="*/ 886 w 2875"/>
                  <a:gd name="T15" fmla="*/ 2084 h 2875"/>
                  <a:gd name="T16" fmla="*/ 1011 w 2875"/>
                  <a:gd name="T17" fmla="*/ 2279 h 2875"/>
                  <a:gd name="T18" fmla="*/ 1181 w 2875"/>
                  <a:gd name="T19" fmla="*/ 2433 h 2875"/>
                  <a:gd name="T20" fmla="*/ 1385 w 2875"/>
                  <a:gd name="T21" fmla="*/ 2541 h 2875"/>
                  <a:gd name="T22" fmla="*/ 1617 w 2875"/>
                  <a:gd name="T23" fmla="*/ 2595 h 2875"/>
                  <a:gd name="T24" fmla="*/ 1860 w 2875"/>
                  <a:gd name="T25" fmla="*/ 2584 h 2875"/>
                  <a:gd name="T26" fmla="*/ 2084 w 2875"/>
                  <a:gd name="T27" fmla="*/ 2511 h 2875"/>
                  <a:gd name="T28" fmla="*/ 2279 w 2875"/>
                  <a:gd name="T29" fmla="*/ 2387 h 2875"/>
                  <a:gd name="T30" fmla="*/ 2433 w 2875"/>
                  <a:gd name="T31" fmla="*/ 2217 h 2875"/>
                  <a:gd name="T32" fmla="*/ 2541 w 2875"/>
                  <a:gd name="T33" fmla="*/ 2012 h 2875"/>
                  <a:gd name="T34" fmla="*/ 2595 w 2875"/>
                  <a:gd name="T35" fmla="*/ 1781 h 2875"/>
                  <a:gd name="T36" fmla="*/ 2584 w 2875"/>
                  <a:gd name="T37" fmla="*/ 1537 h 2875"/>
                  <a:gd name="T38" fmla="*/ 2511 w 2875"/>
                  <a:gd name="T39" fmla="*/ 1314 h 2875"/>
                  <a:gd name="T40" fmla="*/ 2387 w 2875"/>
                  <a:gd name="T41" fmla="*/ 1119 h 2875"/>
                  <a:gd name="T42" fmla="*/ 2217 w 2875"/>
                  <a:gd name="T43" fmla="*/ 964 h 2875"/>
                  <a:gd name="T44" fmla="*/ 2012 w 2875"/>
                  <a:gd name="T45" fmla="*/ 856 h 2875"/>
                  <a:gd name="T46" fmla="*/ 1781 w 2875"/>
                  <a:gd name="T47" fmla="*/ 803 h 2875"/>
                  <a:gd name="T48" fmla="*/ 2352 w 2875"/>
                  <a:gd name="T49" fmla="*/ 0 h 2875"/>
                  <a:gd name="T50" fmla="*/ 2458 w 2875"/>
                  <a:gd name="T51" fmla="*/ 16 h 2875"/>
                  <a:gd name="T52" fmla="*/ 2529 w 2875"/>
                  <a:gd name="T53" fmla="*/ 61 h 2875"/>
                  <a:gd name="T54" fmla="*/ 2576 w 2875"/>
                  <a:gd name="T55" fmla="*/ 120 h 2875"/>
                  <a:gd name="T56" fmla="*/ 2601 w 2875"/>
                  <a:gd name="T57" fmla="*/ 180 h 2875"/>
                  <a:gd name="T58" fmla="*/ 2611 w 2875"/>
                  <a:gd name="T59" fmla="*/ 231 h 2875"/>
                  <a:gd name="T60" fmla="*/ 2614 w 2875"/>
                  <a:gd name="T61" fmla="*/ 259 h 2875"/>
                  <a:gd name="T62" fmla="*/ 2665 w 2875"/>
                  <a:gd name="T63" fmla="*/ 1030 h 2875"/>
                  <a:gd name="T64" fmla="*/ 2789 w 2875"/>
                  <a:gd name="T65" fmla="*/ 1259 h 2875"/>
                  <a:gd name="T66" fmla="*/ 2861 w 2875"/>
                  <a:gd name="T67" fmla="*/ 1516 h 2875"/>
                  <a:gd name="T68" fmla="*/ 2871 w 2875"/>
                  <a:gd name="T69" fmla="*/ 1790 h 2875"/>
                  <a:gd name="T70" fmla="*/ 2820 w 2875"/>
                  <a:gd name="T71" fmla="*/ 2054 h 2875"/>
                  <a:gd name="T72" fmla="*/ 2715 w 2875"/>
                  <a:gd name="T73" fmla="*/ 2293 h 2875"/>
                  <a:gd name="T74" fmla="*/ 2560 w 2875"/>
                  <a:gd name="T75" fmla="*/ 2500 h 2875"/>
                  <a:gd name="T76" fmla="*/ 2365 w 2875"/>
                  <a:gd name="T77" fmla="*/ 2668 h 2875"/>
                  <a:gd name="T78" fmla="*/ 2136 w 2875"/>
                  <a:gd name="T79" fmla="*/ 2791 h 2875"/>
                  <a:gd name="T80" fmla="*/ 1880 w 2875"/>
                  <a:gd name="T81" fmla="*/ 2861 h 2875"/>
                  <a:gd name="T82" fmla="*/ 1606 w 2875"/>
                  <a:gd name="T83" fmla="*/ 2871 h 2875"/>
                  <a:gd name="T84" fmla="*/ 1342 w 2875"/>
                  <a:gd name="T85" fmla="*/ 2819 h 2875"/>
                  <a:gd name="T86" fmla="*/ 1102 w 2875"/>
                  <a:gd name="T87" fmla="*/ 2712 h 2875"/>
                  <a:gd name="T88" fmla="*/ 0 w 2875"/>
                  <a:gd name="T89" fmla="*/ 2614 h 2875"/>
                  <a:gd name="T90" fmla="*/ 8 w 2875"/>
                  <a:gd name="T91" fmla="*/ 972 h 2875"/>
                  <a:gd name="T92" fmla="*/ 44 w 2875"/>
                  <a:gd name="T93" fmla="*/ 888 h 2875"/>
                  <a:gd name="T94" fmla="*/ 99 w 2875"/>
                  <a:gd name="T95" fmla="*/ 835 h 2875"/>
                  <a:gd name="T96" fmla="*/ 161 w 2875"/>
                  <a:gd name="T97" fmla="*/ 803 h 2875"/>
                  <a:gd name="T98" fmla="*/ 216 w 2875"/>
                  <a:gd name="T99" fmla="*/ 789 h 2875"/>
                  <a:gd name="T100" fmla="*/ 253 w 2875"/>
                  <a:gd name="T101" fmla="*/ 784 h 2875"/>
                  <a:gd name="T102" fmla="*/ 960 w 2875"/>
                  <a:gd name="T103" fmla="*/ 784 h 2875"/>
                  <a:gd name="T104" fmla="*/ 1162 w 2875"/>
                  <a:gd name="T105" fmla="*/ 652 h 2875"/>
                  <a:gd name="T106" fmla="*/ 1389 w 2875"/>
                  <a:gd name="T107" fmla="*/ 564 h 2875"/>
                  <a:gd name="T108" fmla="*/ 1393 w 2875"/>
                  <a:gd name="T109" fmla="*/ 530 h 2875"/>
                  <a:gd name="T110" fmla="*/ 1304 w 2875"/>
                  <a:gd name="T111" fmla="*/ 522 h 2875"/>
                  <a:gd name="T112" fmla="*/ 1391 w 2875"/>
                  <a:gd name="T113" fmla="*/ 369 h 2875"/>
                  <a:gd name="T114" fmla="*/ 1434 w 2875"/>
                  <a:gd name="T115" fmla="*/ 193 h 2875"/>
                  <a:gd name="T116" fmla="*/ 1424 w 2875"/>
                  <a:gd name="T117" fmla="*/ 0 h 2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75" h="2875">
                    <a:moveTo>
                      <a:pt x="1699" y="799"/>
                    </a:moveTo>
                    <a:lnTo>
                      <a:pt x="1617" y="803"/>
                    </a:lnTo>
                    <a:lnTo>
                      <a:pt x="1537" y="814"/>
                    </a:lnTo>
                    <a:lnTo>
                      <a:pt x="1460" y="831"/>
                    </a:lnTo>
                    <a:lnTo>
                      <a:pt x="1385" y="856"/>
                    </a:lnTo>
                    <a:lnTo>
                      <a:pt x="1314" y="886"/>
                    </a:lnTo>
                    <a:lnTo>
                      <a:pt x="1245" y="923"/>
                    </a:lnTo>
                    <a:lnTo>
                      <a:pt x="1181" y="964"/>
                    </a:lnTo>
                    <a:lnTo>
                      <a:pt x="1119" y="1011"/>
                    </a:lnTo>
                    <a:lnTo>
                      <a:pt x="1063" y="1063"/>
                    </a:lnTo>
                    <a:lnTo>
                      <a:pt x="1011" y="1119"/>
                    </a:lnTo>
                    <a:lnTo>
                      <a:pt x="964" y="1181"/>
                    </a:lnTo>
                    <a:lnTo>
                      <a:pt x="923" y="1245"/>
                    </a:lnTo>
                    <a:lnTo>
                      <a:pt x="886" y="1314"/>
                    </a:lnTo>
                    <a:lnTo>
                      <a:pt x="856" y="1385"/>
                    </a:lnTo>
                    <a:lnTo>
                      <a:pt x="831" y="1460"/>
                    </a:lnTo>
                    <a:lnTo>
                      <a:pt x="814" y="1537"/>
                    </a:lnTo>
                    <a:lnTo>
                      <a:pt x="803" y="1617"/>
                    </a:lnTo>
                    <a:lnTo>
                      <a:pt x="799" y="1699"/>
                    </a:lnTo>
                    <a:lnTo>
                      <a:pt x="803" y="1781"/>
                    </a:lnTo>
                    <a:lnTo>
                      <a:pt x="814" y="1860"/>
                    </a:lnTo>
                    <a:lnTo>
                      <a:pt x="831" y="1938"/>
                    </a:lnTo>
                    <a:lnTo>
                      <a:pt x="856" y="2012"/>
                    </a:lnTo>
                    <a:lnTo>
                      <a:pt x="886" y="2084"/>
                    </a:lnTo>
                    <a:lnTo>
                      <a:pt x="923" y="2153"/>
                    </a:lnTo>
                    <a:lnTo>
                      <a:pt x="964" y="2217"/>
                    </a:lnTo>
                    <a:lnTo>
                      <a:pt x="1011" y="2279"/>
                    </a:lnTo>
                    <a:lnTo>
                      <a:pt x="1063" y="2334"/>
                    </a:lnTo>
                    <a:lnTo>
                      <a:pt x="1119" y="2387"/>
                    </a:lnTo>
                    <a:lnTo>
                      <a:pt x="1181" y="2433"/>
                    </a:lnTo>
                    <a:lnTo>
                      <a:pt x="1245" y="2475"/>
                    </a:lnTo>
                    <a:lnTo>
                      <a:pt x="1314" y="2511"/>
                    </a:lnTo>
                    <a:lnTo>
                      <a:pt x="1385" y="2541"/>
                    </a:lnTo>
                    <a:lnTo>
                      <a:pt x="1460" y="2566"/>
                    </a:lnTo>
                    <a:lnTo>
                      <a:pt x="1537" y="2584"/>
                    </a:lnTo>
                    <a:lnTo>
                      <a:pt x="1617" y="2595"/>
                    </a:lnTo>
                    <a:lnTo>
                      <a:pt x="1699" y="2598"/>
                    </a:lnTo>
                    <a:lnTo>
                      <a:pt x="1781" y="2595"/>
                    </a:lnTo>
                    <a:lnTo>
                      <a:pt x="1860" y="2584"/>
                    </a:lnTo>
                    <a:lnTo>
                      <a:pt x="1938" y="2566"/>
                    </a:lnTo>
                    <a:lnTo>
                      <a:pt x="2012" y="2541"/>
                    </a:lnTo>
                    <a:lnTo>
                      <a:pt x="2084" y="2511"/>
                    </a:lnTo>
                    <a:lnTo>
                      <a:pt x="2153" y="2475"/>
                    </a:lnTo>
                    <a:lnTo>
                      <a:pt x="2217" y="2433"/>
                    </a:lnTo>
                    <a:lnTo>
                      <a:pt x="2279" y="2387"/>
                    </a:lnTo>
                    <a:lnTo>
                      <a:pt x="2334" y="2334"/>
                    </a:lnTo>
                    <a:lnTo>
                      <a:pt x="2387" y="2279"/>
                    </a:lnTo>
                    <a:lnTo>
                      <a:pt x="2433" y="2217"/>
                    </a:lnTo>
                    <a:lnTo>
                      <a:pt x="2475" y="2153"/>
                    </a:lnTo>
                    <a:lnTo>
                      <a:pt x="2511" y="2084"/>
                    </a:lnTo>
                    <a:lnTo>
                      <a:pt x="2541" y="2012"/>
                    </a:lnTo>
                    <a:lnTo>
                      <a:pt x="2566" y="1938"/>
                    </a:lnTo>
                    <a:lnTo>
                      <a:pt x="2584" y="1860"/>
                    </a:lnTo>
                    <a:lnTo>
                      <a:pt x="2595" y="1781"/>
                    </a:lnTo>
                    <a:lnTo>
                      <a:pt x="2598" y="1699"/>
                    </a:lnTo>
                    <a:lnTo>
                      <a:pt x="2595" y="1617"/>
                    </a:lnTo>
                    <a:lnTo>
                      <a:pt x="2584" y="1537"/>
                    </a:lnTo>
                    <a:lnTo>
                      <a:pt x="2566" y="1460"/>
                    </a:lnTo>
                    <a:lnTo>
                      <a:pt x="2541" y="1385"/>
                    </a:lnTo>
                    <a:lnTo>
                      <a:pt x="2511" y="1314"/>
                    </a:lnTo>
                    <a:lnTo>
                      <a:pt x="2475" y="1245"/>
                    </a:lnTo>
                    <a:lnTo>
                      <a:pt x="2433" y="1181"/>
                    </a:lnTo>
                    <a:lnTo>
                      <a:pt x="2387" y="1119"/>
                    </a:lnTo>
                    <a:lnTo>
                      <a:pt x="2334" y="1063"/>
                    </a:lnTo>
                    <a:lnTo>
                      <a:pt x="2279" y="1011"/>
                    </a:lnTo>
                    <a:lnTo>
                      <a:pt x="2217" y="964"/>
                    </a:lnTo>
                    <a:lnTo>
                      <a:pt x="2153" y="923"/>
                    </a:lnTo>
                    <a:lnTo>
                      <a:pt x="2084" y="886"/>
                    </a:lnTo>
                    <a:lnTo>
                      <a:pt x="2012" y="856"/>
                    </a:lnTo>
                    <a:lnTo>
                      <a:pt x="1938" y="831"/>
                    </a:lnTo>
                    <a:lnTo>
                      <a:pt x="1860" y="814"/>
                    </a:lnTo>
                    <a:lnTo>
                      <a:pt x="1781" y="803"/>
                    </a:lnTo>
                    <a:lnTo>
                      <a:pt x="1699" y="799"/>
                    </a:lnTo>
                    <a:close/>
                    <a:moveTo>
                      <a:pt x="1424" y="0"/>
                    </a:moveTo>
                    <a:lnTo>
                      <a:pt x="2352" y="0"/>
                    </a:lnTo>
                    <a:lnTo>
                      <a:pt x="2391" y="1"/>
                    </a:lnTo>
                    <a:lnTo>
                      <a:pt x="2426" y="8"/>
                    </a:lnTo>
                    <a:lnTo>
                      <a:pt x="2458" y="16"/>
                    </a:lnTo>
                    <a:lnTo>
                      <a:pt x="2485" y="29"/>
                    </a:lnTo>
                    <a:lnTo>
                      <a:pt x="2509" y="44"/>
                    </a:lnTo>
                    <a:lnTo>
                      <a:pt x="2529" y="61"/>
                    </a:lnTo>
                    <a:lnTo>
                      <a:pt x="2547" y="79"/>
                    </a:lnTo>
                    <a:lnTo>
                      <a:pt x="2563" y="99"/>
                    </a:lnTo>
                    <a:lnTo>
                      <a:pt x="2576" y="120"/>
                    </a:lnTo>
                    <a:lnTo>
                      <a:pt x="2585" y="141"/>
                    </a:lnTo>
                    <a:lnTo>
                      <a:pt x="2593" y="161"/>
                    </a:lnTo>
                    <a:lnTo>
                      <a:pt x="2601" y="180"/>
                    </a:lnTo>
                    <a:lnTo>
                      <a:pt x="2605" y="199"/>
                    </a:lnTo>
                    <a:lnTo>
                      <a:pt x="2609" y="216"/>
                    </a:lnTo>
                    <a:lnTo>
                      <a:pt x="2611" y="231"/>
                    </a:lnTo>
                    <a:lnTo>
                      <a:pt x="2612" y="243"/>
                    </a:lnTo>
                    <a:lnTo>
                      <a:pt x="2612" y="253"/>
                    </a:lnTo>
                    <a:lnTo>
                      <a:pt x="2614" y="259"/>
                    </a:lnTo>
                    <a:lnTo>
                      <a:pt x="2614" y="261"/>
                    </a:lnTo>
                    <a:lnTo>
                      <a:pt x="2614" y="961"/>
                    </a:lnTo>
                    <a:lnTo>
                      <a:pt x="2665" y="1030"/>
                    </a:lnTo>
                    <a:lnTo>
                      <a:pt x="2712" y="1102"/>
                    </a:lnTo>
                    <a:lnTo>
                      <a:pt x="2754" y="1179"/>
                    </a:lnTo>
                    <a:lnTo>
                      <a:pt x="2789" y="1259"/>
                    </a:lnTo>
                    <a:lnTo>
                      <a:pt x="2819" y="1342"/>
                    </a:lnTo>
                    <a:lnTo>
                      <a:pt x="2843" y="1428"/>
                    </a:lnTo>
                    <a:lnTo>
                      <a:pt x="2861" y="1516"/>
                    </a:lnTo>
                    <a:lnTo>
                      <a:pt x="2871" y="1606"/>
                    </a:lnTo>
                    <a:lnTo>
                      <a:pt x="2875" y="1699"/>
                    </a:lnTo>
                    <a:lnTo>
                      <a:pt x="2871" y="1790"/>
                    </a:lnTo>
                    <a:lnTo>
                      <a:pt x="2861" y="1880"/>
                    </a:lnTo>
                    <a:lnTo>
                      <a:pt x="2844" y="1968"/>
                    </a:lnTo>
                    <a:lnTo>
                      <a:pt x="2820" y="2054"/>
                    </a:lnTo>
                    <a:lnTo>
                      <a:pt x="2791" y="2136"/>
                    </a:lnTo>
                    <a:lnTo>
                      <a:pt x="2755" y="2216"/>
                    </a:lnTo>
                    <a:lnTo>
                      <a:pt x="2715" y="2293"/>
                    </a:lnTo>
                    <a:lnTo>
                      <a:pt x="2668" y="2365"/>
                    </a:lnTo>
                    <a:lnTo>
                      <a:pt x="2617" y="2434"/>
                    </a:lnTo>
                    <a:lnTo>
                      <a:pt x="2560" y="2500"/>
                    </a:lnTo>
                    <a:lnTo>
                      <a:pt x="2500" y="2560"/>
                    </a:lnTo>
                    <a:lnTo>
                      <a:pt x="2434" y="2617"/>
                    </a:lnTo>
                    <a:lnTo>
                      <a:pt x="2365" y="2668"/>
                    </a:lnTo>
                    <a:lnTo>
                      <a:pt x="2293" y="2715"/>
                    </a:lnTo>
                    <a:lnTo>
                      <a:pt x="2216" y="2755"/>
                    </a:lnTo>
                    <a:lnTo>
                      <a:pt x="2136" y="2791"/>
                    </a:lnTo>
                    <a:lnTo>
                      <a:pt x="2054" y="2820"/>
                    </a:lnTo>
                    <a:lnTo>
                      <a:pt x="1968" y="2844"/>
                    </a:lnTo>
                    <a:lnTo>
                      <a:pt x="1880" y="2861"/>
                    </a:lnTo>
                    <a:lnTo>
                      <a:pt x="1790" y="2871"/>
                    </a:lnTo>
                    <a:lnTo>
                      <a:pt x="1699" y="2875"/>
                    </a:lnTo>
                    <a:lnTo>
                      <a:pt x="1606" y="2871"/>
                    </a:lnTo>
                    <a:lnTo>
                      <a:pt x="1516" y="2861"/>
                    </a:lnTo>
                    <a:lnTo>
                      <a:pt x="1428" y="2843"/>
                    </a:lnTo>
                    <a:lnTo>
                      <a:pt x="1342" y="2819"/>
                    </a:lnTo>
                    <a:lnTo>
                      <a:pt x="1259" y="2789"/>
                    </a:lnTo>
                    <a:lnTo>
                      <a:pt x="1179" y="2754"/>
                    </a:lnTo>
                    <a:lnTo>
                      <a:pt x="1102" y="2712"/>
                    </a:lnTo>
                    <a:lnTo>
                      <a:pt x="1030" y="2665"/>
                    </a:lnTo>
                    <a:lnTo>
                      <a:pt x="961" y="2614"/>
                    </a:lnTo>
                    <a:lnTo>
                      <a:pt x="0" y="2614"/>
                    </a:lnTo>
                    <a:lnTo>
                      <a:pt x="0" y="1045"/>
                    </a:lnTo>
                    <a:lnTo>
                      <a:pt x="1" y="1006"/>
                    </a:lnTo>
                    <a:lnTo>
                      <a:pt x="8" y="972"/>
                    </a:lnTo>
                    <a:lnTo>
                      <a:pt x="16" y="939"/>
                    </a:lnTo>
                    <a:lnTo>
                      <a:pt x="29" y="912"/>
                    </a:lnTo>
                    <a:lnTo>
                      <a:pt x="44" y="888"/>
                    </a:lnTo>
                    <a:lnTo>
                      <a:pt x="61" y="867"/>
                    </a:lnTo>
                    <a:lnTo>
                      <a:pt x="79" y="849"/>
                    </a:lnTo>
                    <a:lnTo>
                      <a:pt x="99" y="835"/>
                    </a:lnTo>
                    <a:lnTo>
                      <a:pt x="120" y="822"/>
                    </a:lnTo>
                    <a:lnTo>
                      <a:pt x="141" y="811"/>
                    </a:lnTo>
                    <a:lnTo>
                      <a:pt x="161" y="803"/>
                    </a:lnTo>
                    <a:lnTo>
                      <a:pt x="180" y="797"/>
                    </a:lnTo>
                    <a:lnTo>
                      <a:pt x="199" y="792"/>
                    </a:lnTo>
                    <a:lnTo>
                      <a:pt x="216" y="789"/>
                    </a:lnTo>
                    <a:lnTo>
                      <a:pt x="231" y="786"/>
                    </a:lnTo>
                    <a:lnTo>
                      <a:pt x="243" y="785"/>
                    </a:lnTo>
                    <a:lnTo>
                      <a:pt x="253" y="784"/>
                    </a:lnTo>
                    <a:lnTo>
                      <a:pt x="259" y="784"/>
                    </a:lnTo>
                    <a:lnTo>
                      <a:pt x="261" y="784"/>
                    </a:lnTo>
                    <a:lnTo>
                      <a:pt x="960" y="784"/>
                    </a:lnTo>
                    <a:lnTo>
                      <a:pt x="1024" y="735"/>
                    </a:lnTo>
                    <a:lnTo>
                      <a:pt x="1092" y="691"/>
                    </a:lnTo>
                    <a:lnTo>
                      <a:pt x="1162" y="652"/>
                    </a:lnTo>
                    <a:lnTo>
                      <a:pt x="1234" y="617"/>
                    </a:lnTo>
                    <a:lnTo>
                      <a:pt x="1310" y="588"/>
                    </a:lnTo>
                    <a:lnTo>
                      <a:pt x="1389" y="564"/>
                    </a:lnTo>
                    <a:lnTo>
                      <a:pt x="1469" y="545"/>
                    </a:lnTo>
                    <a:lnTo>
                      <a:pt x="1433" y="537"/>
                    </a:lnTo>
                    <a:lnTo>
                      <a:pt x="1393" y="530"/>
                    </a:lnTo>
                    <a:lnTo>
                      <a:pt x="1352" y="525"/>
                    </a:lnTo>
                    <a:lnTo>
                      <a:pt x="1307" y="522"/>
                    </a:lnTo>
                    <a:lnTo>
                      <a:pt x="1304" y="522"/>
                    </a:lnTo>
                    <a:lnTo>
                      <a:pt x="1337" y="474"/>
                    </a:lnTo>
                    <a:lnTo>
                      <a:pt x="1366" y="423"/>
                    </a:lnTo>
                    <a:lnTo>
                      <a:pt x="1391" y="369"/>
                    </a:lnTo>
                    <a:lnTo>
                      <a:pt x="1411" y="312"/>
                    </a:lnTo>
                    <a:lnTo>
                      <a:pt x="1425" y="254"/>
                    </a:lnTo>
                    <a:lnTo>
                      <a:pt x="1434" y="193"/>
                    </a:lnTo>
                    <a:lnTo>
                      <a:pt x="1437" y="130"/>
                    </a:lnTo>
                    <a:lnTo>
                      <a:pt x="1434" y="64"/>
                    </a:lnTo>
                    <a:lnTo>
                      <a:pt x="14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103" name="Freeform 11"/>
              <p:cNvSpPr>
                <a:spLocks noEditPoints="1"/>
              </p:cNvSpPr>
              <p:nvPr/>
            </p:nvSpPr>
            <p:spPr bwMode="auto">
              <a:xfrm>
                <a:off x="4485" y="4356"/>
                <a:ext cx="348" cy="392"/>
              </a:xfrm>
              <a:custGeom>
                <a:avLst/>
                <a:gdLst>
                  <a:gd name="T0" fmla="*/ 494 w 1046"/>
                  <a:gd name="T1" fmla="*/ 264 h 1177"/>
                  <a:gd name="T2" fmla="*/ 455 w 1046"/>
                  <a:gd name="T3" fmla="*/ 271 h 1177"/>
                  <a:gd name="T4" fmla="*/ 430 w 1046"/>
                  <a:gd name="T5" fmla="*/ 284 h 1177"/>
                  <a:gd name="T6" fmla="*/ 412 w 1046"/>
                  <a:gd name="T7" fmla="*/ 302 h 1177"/>
                  <a:gd name="T8" fmla="*/ 394 w 1046"/>
                  <a:gd name="T9" fmla="*/ 332 h 1177"/>
                  <a:gd name="T10" fmla="*/ 379 w 1046"/>
                  <a:gd name="T11" fmla="*/ 379 h 1177"/>
                  <a:gd name="T12" fmla="*/ 372 w 1046"/>
                  <a:gd name="T13" fmla="*/ 439 h 1177"/>
                  <a:gd name="T14" fmla="*/ 372 w 1046"/>
                  <a:gd name="T15" fmla="*/ 497 h 1177"/>
                  <a:gd name="T16" fmla="*/ 671 w 1046"/>
                  <a:gd name="T17" fmla="*/ 523 h 1177"/>
                  <a:gd name="T18" fmla="*/ 674 w 1046"/>
                  <a:gd name="T19" fmla="*/ 470 h 1177"/>
                  <a:gd name="T20" fmla="*/ 670 w 1046"/>
                  <a:gd name="T21" fmla="*/ 408 h 1177"/>
                  <a:gd name="T22" fmla="*/ 659 w 1046"/>
                  <a:gd name="T23" fmla="*/ 354 h 1177"/>
                  <a:gd name="T24" fmla="*/ 640 w 1046"/>
                  <a:gd name="T25" fmla="*/ 313 h 1177"/>
                  <a:gd name="T26" fmla="*/ 625 w 1046"/>
                  <a:gd name="T27" fmla="*/ 292 h 1177"/>
                  <a:gd name="T28" fmla="*/ 605 w 1046"/>
                  <a:gd name="T29" fmla="*/ 277 h 1177"/>
                  <a:gd name="T30" fmla="*/ 573 w 1046"/>
                  <a:gd name="T31" fmla="*/ 266 h 1177"/>
                  <a:gd name="T32" fmla="*/ 523 w 1046"/>
                  <a:gd name="T33" fmla="*/ 262 h 1177"/>
                  <a:gd name="T34" fmla="*/ 573 w 1046"/>
                  <a:gd name="T35" fmla="*/ 1 h 1177"/>
                  <a:gd name="T36" fmla="*/ 665 w 1046"/>
                  <a:gd name="T37" fmla="*/ 22 h 1177"/>
                  <a:gd name="T38" fmla="*/ 746 w 1046"/>
                  <a:gd name="T39" fmla="*/ 58 h 1177"/>
                  <a:gd name="T40" fmla="*/ 813 w 1046"/>
                  <a:gd name="T41" fmla="*/ 111 h 1177"/>
                  <a:gd name="T42" fmla="*/ 863 w 1046"/>
                  <a:gd name="T43" fmla="*/ 175 h 1177"/>
                  <a:gd name="T44" fmla="*/ 904 w 1046"/>
                  <a:gd name="T45" fmla="*/ 262 h 1177"/>
                  <a:gd name="T46" fmla="*/ 925 w 1046"/>
                  <a:gd name="T47" fmla="*/ 347 h 1177"/>
                  <a:gd name="T48" fmla="*/ 935 w 1046"/>
                  <a:gd name="T49" fmla="*/ 430 h 1177"/>
                  <a:gd name="T50" fmla="*/ 935 w 1046"/>
                  <a:gd name="T51" fmla="*/ 497 h 1177"/>
                  <a:gd name="T52" fmla="*/ 1046 w 1046"/>
                  <a:gd name="T53" fmla="*/ 523 h 1177"/>
                  <a:gd name="T54" fmla="*/ 0 w 1046"/>
                  <a:gd name="T55" fmla="*/ 1177 h 1177"/>
                  <a:gd name="T56" fmla="*/ 112 w 1046"/>
                  <a:gd name="T57" fmla="*/ 523 h 1177"/>
                  <a:gd name="T58" fmla="*/ 109 w 1046"/>
                  <a:gd name="T59" fmla="*/ 470 h 1177"/>
                  <a:gd name="T60" fmla="*/ 115 w 1046"/>
                  <a:gd name="T61" fmla="*/ 376 h 1177"/>
                  <a:gd name="T62" fmla="*/ 137 w 1046"/>
                  <a:gd name="T63" fmla="*/ 276 h 1177"/>
                  <a:gd name="T64" fmla="*/ 182 w 1046"/>
                  <a:gd name="T65" fmla="*/ 175 h 1177"/>
                  <a:gd name="T66" fmla="*/ 232 w 1046"/>
                  <a:gd name="T67" fmla="*/ 111 h 1177"/>
                  <a:gd name="T68" fmla="*/ 298 w 1046"/>
                  <a:gd name="T69" fmla="*/ 58 h 1177"/>
                  <a:gd name="T70" fmla="*/ 380 w 1046"/>
                  <a:gd name="T71" fmla="*/ 22 h 1177"/>
                  <a:gd name="T72" fmla="*/ 473 w 1046"/>
                  <a:gd name="T73" fmla="*/ 1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46" h="1177">
                    <a:moveTo>
                      <a:pt x="523" y="262"/>
                    </a:moveTo>
                    <a:lnTo>
                      <a:pt x="494" y="264"/>
                    </a:lnTo>
                    <a:lnTo>
                      <a:pt x="472" y="266"/>
                    </a:lnTo>
                    <a:lnTo>
                      <a:pt x="455" y="271"/>
                    </a:lnTo>
                    <a:lnTo>
                      <a:pt x="441" y="277"/>
                    </a:lnTo>
                    <a:lnTo>
                      <a:pt x="430" y="284"/>
                    </a:lnTo>
                    <a:lnTo>
                      <a:pt x="421" y="292"/>
                    </a:lnTo>
                    <a:lnTo>
                      <a:pt x="412" y="302"/>
                    </a:lnTo>
                    <a:lnTo>
                      <a:pt x="404" y="313"/>
                    </a:lnTo>
                    <a:lnTo>
                      <a:pt x="394" y="332"/>
                    </a:lnTo>
                    <a:lnTo>
                      <a:pt x="386" y="353"/>
                    </a:lnTo>
                    <a:lnTo>
                      <a:pt x="379" y="379"/>
                    </a:lnTo>
                    <a:lnTo>
                      <a:pt x="374" y="408"/>
                    </a:lnTo>
                    <a:lnTo>
                      <a:pt x="372" y="439"/>
                    </a:lnTo>
                    <a:lnTo>
                      <a:pt x="371" y="470"/>
                    </a:lnTo>
                    <a:lnTo>
                      <a:pt x="372" y="497"/>
                    </a:lnTo>
                    <a:lnTo>
                      <a:pt x="373" y="523"/>
                    </a:lnTo>
                    <a:lnTo>
                      <a:pt x="671" y="523"/>
                    </a:lnTo>
                    <a:lnTo>
                      <a:pt x="674" y="497"/>
                    </a:lnTo>
                    <a:lnTo>
                      <a:pt x="674" y="470"/>
                    </a:lnTo>
                    <a:lnTo>
                      <a:pt x="674" y="439"/>
                    </a:lnTo>
                    <a:lnTo>
                      <a:pt x="670" y="408"/>
                    </a:lnTo>
                    <a:lnTo>
                      <a:pt x="665" y="379"/>
                    </a:lnTo>
                    <a:lnTo>
                      <a:pt x="659" y="354"/>
                    </a:lnTo>
                    <a:lnTo>
                      <a:pt x="651" y="332"/>
                    </a:lnTo>
                    <a:lnTo>
                      <a:pt x="640" y="313"/>
                    </a:lnTo>
                    <a:lnTo>
                      <a:pt x="632" y="302"/>
                    </a:lnTo>
                    <a:lnTo>
                      <a:pt x="625" y="292"/>
                    </a:lnTo>
                    <a:lnTo>
                      <a:pt x="615" y="284"/>
                    </a:lnTo>
                    <a:lnTo>
                      <a:pt x="605" y="277"/>
                    </a:lnTo>
                    <a:lnTo>
                      <a:pt x="590" y="271"/>
                    </a:lnTo>
                    <a:lnTo>
                      <a:pt x="573" y="266"/>
                    </a:lnTo>
                    <a:lnTo>
                      <a:pt x="551" y="264"/>
                    </a:lnTo>
                    <a:lnTo>
                      <a:pt x="523" y="262"/>
                    </a:lnTo>
                    <a:close/>
                    <a:moveTo>
                      <a:pt x="523" y="0"/>
                    </a:moveTo>
                    <a:lnTo>
                      <a:pt x="573" y="1"/>
                    </a:lnTo>
                    <a:lnTo>
                      <a:pt x="620" y="9"/>
                    </a:lnTo>
                    <a:lnTo>
                      <a:pt x="665" y="22"/>
                    </a:lnTo>
                    <a:lnTo>
                      <a:pt x="707" y="38"/>
                    </a:lnTo>
                    <a:lnTo>
                      <a:pt x="746" y="58"/>
                    </a:lnTo>
                    <a:lnTo>
                      <a:pt x="782" y="83"/>
                    </a:lnTo>
                    <a:lnTo>
                      <a:pt x="813" y="111"/>
                    </a:lnTo>
                    <a:lnTo>
                      <a:pt x="840" y="142"/>
                    </a:lnTo>
                    <a:lnTo>
                      <a:pt x="863" y="175"/>
                    </a:lnTo>
                    <a:lnTo>
                      <a:pt x="886" y="218"/>
                    </a:lnTo>
                    <a:lnTo>
                      <a:pt x="904" y="262"/>
                    </a:lnTo>
                    <a:lnTo>
                      <a:pt x="917" y="304"/>
                    </a:lnTo>
                    <a:lnTo>
                      <a:pt x="925" y="347"/>
                    </a:lnTo>
                    <a:lnTo>
                      <a:pt x="931" y="390"/>
                    </a:lnTo>
                    <a:lnTo>
                      <a:pt x="935" y="430"/>
                    </a:lnTo>
                    <a:lnTo>
                      <a:pt x="936" y="470"/>
                    </a:lnTo>
                    <a:lnTo>
                      <a:pt x="935" y="497"/>
                    </a:lnTo>
                    <a:lnTo>
                      <a:pt x="934" y="523"/>
                    </a:lnTo>
                    <a:lnTo>
                      <a:pt x="1046" y="523"/>
                    </a:lnTo>
                    <a:lnTo>
                      <a:pt x="1046" y="1177"/>
                    </a:lnTo>
                    <a:lnTo>
                      <a:pt x="0" y="1177"/>
                    </a:lnTo>
                    <a:lnTo>
                      <a:pt x="0" y="523"/>
                    </a:lnTo>
                    <a:lnTo>
                      <a:pt x="112" y="523"/>
                    </a:lnTo>
                    <a:lnTo>
                      <a:pt x="110" y="497"/>
                    </a:lnTo>
                    <a:lnTo>
                      <a:pt x="109" y="470"/>
                    </a:lnTo>
                    <a:lnTo>
                      <a:pt x="110" y="423"/>
                    </a:lnTo>
                    <a:lnTo>
                      <a:pt x="115" y="376"/>
                    </a:lnTo>
                    <a:lnTo>
                      <a:pt x="123" y="326"/>
                    </a:lnTo>
                    <a:lnTo>
                      <a:pt x="137" y="276"/>
                    </a:lnTo>
                    <a:lnTo>
                      <a:pt x="156" y="225"/>
                    </a:lnTo>
                    <a:lnTo>
                      <a:pt x="182" y="175"/>
                    </a:lnTo>
                    <a:lnTo>
                      <a:pt x="204" y="142"/>
                    </a:lnTo>
                    <a:lnTo>
                      <a:pt x="232" y="111"/>
                    </a:lnTo>
                    <a:lnTo>
                      <a:pt x="264" y="83"/>
                    </a:lnTo>
                    <a:lnTo>
                      <a:pt x="298" y="58"/>
                    </a:lnTo>
                    <a:lnTo>
                      <a:pt x="337" y="38"/>
                    </a:lnTo>
                    <a:lnTo>
                      <a:pt x="380" y="22"/>
                    </a:lnTo>
                    <a:lnTo>
                      <a:pt x="425" y="9"/>
                    </a:lnTo>
                    <a:lnTo>
                      <a:pt x="473" y="1"/>
                    </a:lnTo>
                    <a:lnTo>
                      <a:pt x="5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87" name="Group 14"/>
            <p:cNvGrpSpPr>
              <a:grpSpLocks noChangeAspect="1"/>
            </p:cNvGrpSpPr>
            <p:nvPr/>
          </p:nvGrpSpPr>
          <p:grpSpPr bwMode="auto">
            <a:xfrm>
              <a:off x="6893172" y="2809243"/>
              <a:ext cx="1113691" cy="1122961"/>
              <a:chOff x="3734" y="3454"/>
              <a:chExt cx="1802" cy="1817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4" name="Freeform 16"/>
              <p:cNvSpPr>
                <a:spLocks noEditPoints="1"/>
              </p:cNvSpPr>
              <p:nvPr/>
            </p:nvSpPr>
            <p:spPr bwMode="auto">
              <a:xfrm>
                <a:off x="3734" y="3454"/>
                <a:ext cx="1417" cy="1381"/>
              </a:xfrm>
              <a:custGeom>
                <a:avLst/>
                <a:gdLst>
                  <a:gd name="T0" fmla="*/ 570 w 2832"/>
                  <a:gd name="T1" fmla="*/ 1726 h 2763"/>
                  <a:gd name="T2" fmla="*/ 457 w 2832"/>
                  <a:gd name="T3" fmla="*/ 1824 h 2763"/>
                  <a:gd name="T4" fmla="*/ 413 w 2832"/>
                  <a:gd name="T5" fmla="*/ 1972 h 2763"/>
                  <a:gd name="T6" fmla="*/ 457 w 2832"/>
                  <a:gd name="T7" fmla="*/ 2117 h 2763"/>
                  <a:gd name="T8" fmla="*/ 571 w 2832"/>
                  <a:gd name="T9" fmla="*/ 2213 h 2763"/>
                  <a:gd name="T10" fmla="*/ 726 w 2832"/>
                  <a:gd name="T11" fmla="*/ 2234 h 2763"/>
                  <a:gd name="T12" fmla="*/ 862 w 2832"/>
                  <a:gd name="T13" fmla="*/ 2173 h 2763"/>
                  <a:gd name="T14" fmla="*/ 944 w 2832"/>
                  <a:gd name="T15" fmla="*/ 2046 h 2763"/>
                  <a:gd name="T16" fmla="*/ 943 w 2832"/>
                  <a:gd name="T17" fmla="*/ 1890 h 2763"/>
                  <a:gd name="T18" fmla="*/ 862 w 2832"/>
                  <a:gd name="T19" fmla="*/ 1767 h 2763"/>
                  <a:gd name="T20" fmla="*/ 721 w 2832"/>
                  <a:gd name="T21" fmla="*/ 1704 h 2763"/>
                  <a:gd name="T22" fmla="*/ 759 w 2832"/>
                  <a:gd name="T23" fmla="*/ 812 h 2763"/>
                  <a:gd name="T24" fmla="*/ 634 w 2832"/>
                  <a:gd name="T25" fmla="*/ 892 h 2763"/>
                  <a:gd name="T26" fmla="*/ 571 w 2832"/>
                  <a:gd name="T27" fmla="*/ 1031 h 2763"/>
                  <a:gd name="T28" fmla="*/ 593 w 2832"/>
                  <a:gd name="T29" fmla="*/ 1182 h 2763"/>
                  <a:gd name="T30" fmla="*/ 692 w 2832"/>
                  <a:gd name="T31" fmla="*/ 1293 h 2763"/>
                  <a:gd name="T32" fmla="*/ 842 w 2832"/>
                  <a:gd name="T33" fmla="*/ 1337 h 2763"/>
                  <a:gd name="T34" fmla="*/ 986 w 2832"/>
                  <a:gd name="T35" fmla="*/ 1292 h 2763"/>
                  <a:gd name="T36" fmla="*/ 1085 w 2832"/>
                  <a:gd name="T37" fmla="*/ 1180 h 2763"/>
                  <a:gd name="T38" fmla="*/ 1106 w 2832"/>
                  <a:gd name="T39" fmla="*/ 1026 h 2763"/>
                  <a:gd name="T40" fmla="*/ 1043 w 2832"/>
                  <a:gd name="T41" fmla="*/ 891 h 2763"/>
                  <a:gd name="T42" fmla="*/ 915 w 2832"/>
                  <a:gd name="T43" fmla="*/ 811 h 2763"/>
                  <a:gd name="T44" fmla="*/ 1640 w 2832"/>
                  <a:gd name="T45" fmla="*/ 329 h 2763"/>
                  <a:gd name="T46" fmla="*/ 1467 w 2832"/>
                  <a:gd name="T47" fmla="*/ 399 h 2763"/>
                  <a:gd name="T48" fmla="*/ 1351 w 2832"/>
                  <a:gd name="T49" fmla="*/ 545 h 2763"/>
                  <a:gd name="T50" fmla="*/ 1325 w 2832"/>
                  <a:gd name="T51" fmla="*/ 736 h 2763"/>
                  <a:gd name="T52" fmla="*/ 1396 w 2832"/>
                  <a:gd name="T53" fmla="*/ 906 h 2763"/>
                  <a:gd name="T54" fmla="*/ 1543 w 2832"/>
                  <a:gd name="T55" fmla="*/ 1021 h 2763"/>
                  <a:gd name="T56" fmla="*/ 1735 w 2832"/>
                  <a:gd name="T57" fmla="*/ 1047 h 2763"/>
                  <a:gd name="T58" fmla="*/ 1908 w 2832"/>
                  <a:gd name="T59" fmla="*/ 977 h 2763"/>
                  <a:gd name="T60" fmla="*/ 2023 w 2832"/>
                  <a:gd name="T61" fmla="*/ 832 h 2763"/>
                  <a:gd name="T62" fmla="*/ 2051 w 2832"/>
                  <a:gd name="T63" fmla="*/ 640 h 2763"/>
                  <a:gd name="T64" fmla="*/ 1979 w 2832"/>
                  <a:gd name="T65" fmla="*/ 470 h 2763"/>
                  <a:gd name="T66" fmla="*/ 1832 w 2832"/>
                  <a:gd name="T67" fmla="*/ 356 h 2763"/>
                  <a:gd name="T68" fmla="*/ 1581 w 2832"/>
                  <a:gd name="T69" fmla="*/ 0 h 2763"/>
                  <a:gd name="T70" fmla="*/ 1970 w 2832"/>
                  <a:gd name="T71" fmla="*/ 52 h 2763"/>
                  <a:gd name="T72" fmla="*/ 2314 w 2832"/>
                  <a:gd name="T73" fmla="*/ 197 h 2763"/>
                  <a:gd name="T74" fmla="*/ 2605 w 2832"/>
                  <a:gd name="T75" fmla="*/ 420 h 2763"/>
                  <a:gd name="T76" fmla="*/ 2832 w 2832"/>
                  <a:gd name="T77" fmla="*/ 707 h 2763"/>
                  <a:gd name="T78" fmla="*/ 791 w 2832"/>
                  <a:gd name="T79" fmla="*/ 2651 h 2763"/>
                  <a:gd name="T80" fmla="*/ 580 w 2832"/>
                  <a:gd name="T81" fmla="*/ 2759 h 2763"/>
                  <a:gd name="T82" fmla="*/ 384 w 2832"/>
                  <a:gd name="T83" fmla="*/ 2718 h 2763"/>
                  <a:gd name="T84" fmla="*/ 222 w 2832"/>
                  <a:gd name="T85" fmla="*/ 2627 h 2763"/>
                  <a:gd name="T86" fmla="*/ 102 w 2832"/>
                  <a:gd name="T87" fmla="*/ 2481 h 2763"/>
                  <a:gd name="T88" fmla="*/ 26 w 2832"/>
                  <a:gd name="T89" fmla="*/ 2273 h 2763"/>
                  <a:gd name="T90" fmla="*/ 0 w 2832"/>
                  <a:gd name="T91" fmla="*/ 1997 h 2763"/>
                  <a:gd name="T92" fmla="*/ 29 w 2832"/>
                  <a:gd name="T93" fmla="*/ 1647 h 2763"/>
                  <a:gd name="T94" fmla="*/ 116 w 2832"/>
                  <a:gd name="T95" fmla="*/ 1232 h 2763"/>
                  <a:gd name="T96" fmla="*/ 272 w 2832"/>
                  <a:gd name="T97" fmla="*/ 849 h 2763"/>
                  <a:gd name="T98" fmla="*/ 495 w 2832"/>
                  <a:gd name="T99" fmla="*/ 523 h 2763"/>
                  <a:gd name="T100" fmla="*/ 778 w 2832"/>
                  <a:gd name="T101" fmla="*/ 264 h 2763"/>
                  <a:gd name="T102" fmla="*/ 1111 w 2832"/>
                  <a:gd name="T103" fmla="*/ 85 h 2763"/>
                  <a:gd name="T104" fmla="*/ 1483 w 2832"/>
                  <a:gd name="T105" fmla="*/ 4 h 2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32" h="2763">
                    <a:moveTo>
                      <a:pt x="681" y="1702"/>
                    </a:moveTo>
                    <a:lnTo>
                      <a:pt x="643" y="1704"/>
                    </a:lnTo>
                    <a:lnTo>
                      <a:pt x="605" y="1713"/>
                    </a:lnTo>
                    <a:lnTo>
                      <a:pt x="570" y="1726"/>
                    </a:lnTo>
                    <a:lnTo>
                      <a:pt x="537" y="1745"/>
                    </a:lnTo>
                    <a:lnTo>
                      <a:pt x="506" y="1767"/>
                    </a:lnTo>
                    <a:lnTo>
                      <a:pt x="479" y="1794"/>
                    </a:lnTo>
                    <a:lnTo>
                      <a:pt x="457" y="1824"/>
                    </a:lnTo>
                    <a:lnTo>
                      <a:pt x="438" y="1858"/>
                    </a:lnTo>
                    <a:lnTo>
                      <a:pt x="425" y="1894"/>
                    </a:lnTo>
                    <a:lnTo>
                      <a:pt x="415" y="1932"/>
                    </a:lnTo>
                    <a:lnTo>
                      <a:pt x="413" y="1972"/>
                    </a:lnTo>
                    <a:lnTo>
                      <a:pt x="417" y="2011"/>
                    </a:lnTo>
                    <a:lnTo>
                      <a:pt x="425" y="2048"/>
                    </a:lnTo>
                    <a:lnTo>
                      <a:pt x="439" y="2083"/>
                    </a:lnTo>
                    <a:lnTo>
                      <a:pt x="457" y="2117"/>
                    </a:lnTo>
                    <a:lnTo>
                      <a:pt x="480" y="2146"/>
                    </a:lnTo>
                    <a:lnTo>
                      <a:pt x="507" y="2173"/>
                    </a:lnTo>
                    <a:lnTo>
                      <a:pt x="537" y="2195"/>
                    </a:lnTo>
                    <a:lnTo>
                      <a:pt x="571" y="2213"/>
                    </a:lnTo>
                    <a:lnTo>
                      <a:pt x="607" y="2227"/>
                    </a:lnTo>
                    <a:lnTo>
                      <a:pt x="647" y="2236"/>
                    </a:lnTo>
                    <a:lnTo>
                      <a:pt x="687" y="2238"/>
                    </a:lnTo>
                    <a:lnTo>
                      <a:pt x="726" y="2234"/>
                    </a:lnTo>
                    <a:lnTo>
                      <a:pt x="764" y="2226"/>
                    </a:lnTo>
                    <a:lnTo>
                      <a:pt x="799" y="2213"/>
                    </a:lnTo>
                    <a:lnTo>
                      <a:pt x="832" y="2195"/>
                    </a:lnTo>
                    <a:lnTo>
                      <a:pt x="862" y="2173"/>
                    </a:lnTo>
                    <a:lnTo>
                      <a:pt x="889" y="2146"/>
                    </a:lnTo>
                    <a:lnTo>
                      <a:pt x="912" y="2116"/>
                    </a:lnTo>
                    <a:lnTo>
                      <a:pt x="930" y="2082"/>
                    </a:lnTo>
                    <a:lnTo>
                      <a:pt x="944" y="2046"/>
                    </a:lnTo>
                    <a:lnTo>
                      <a:pt x="952" y="2007"/>
                    </a:lnTo>
                    <a:lnTo>
                      <a:pt x="955" y="1967"/>
                    </a:lnTo>
                    <a:lnTo>
                      <a:pt x="952" y="1928"/>
                    </a:lnTo>
                    <a:lnTo>
                      <a:pt x="943" y="1890"/>
                    </a:lnTo>
                    <a:lnTo>
                      <a:pt x="930" y="1855"/>
                    </a:lnTo>
                    <a:lnTo>
                      <a:pt x="911" y="1823"/>
                    </a:lnTo>
                    <a:lnTo>
                      <a:pt x="889" y="1793"/>
                    </a:lnTo>
                    <a:lnTo>
                      <a:pt x="862" y="1767"/>
                    </a:lnTo>
                    <a:lnTo>
                      <a:pt x="831" y="1744"/>
                    </a:lnTo>
                    <a:lnTo>
                      <a:pt x="798" y="1726"/>
                    </a:lnTo>
                    <a:lnTo>
                      <a:pt x="760" y="1712"/>
                    </a:lnTo>
                    <a:lnTo>
                      <a:pt x="721" y="1704"/>
                    </a:lnTo>
                    <a:lnTo>
                      <a:pt x="681" y="1702"/>
                    </a:lnTo>
                    <a:close/>
                    <a:moveTo>
                      <a:pt x="836" y="800"/>
                    </a:moveTo>
                    <a:lnTo>
                      <a:pt x="797" y="803"/>
                    </a:lnTo>
                    <a:lnTo>
                      <a:pt x="759" y="812"/>
                    </a:lnTo>
                    <a:lnTo>
                      <a:pt x="724" y="825"/>
                    </a:lnTo>
                    <a:lnTo>
                      <a:pt x="691" y="843"/>
                    </a:lnTo>
                    <a:lnTo>
                      <a:pt x="660" y="866"/>
                    </a:lnTo>
                    <a:lnTo>
                      <a:pt x="634" y="892"/>
                    </a:lnTo>
                    <a:lnTo>
                      <a:pt x="611" y="923"/>
                    </a:lnTo>
                    <a:lnTo>
                      <a:pt x="592" y="956"/>
                    </a:lnTo>
                    <a:lnTo>
                      <a:pt x="579" y="993"/>
                    </a:lnTo>
                    <a:lnTo>
                      <a:pt x="571" y="1031"/>
                    </a:lnTo>
                    <a:lnTo>
                      <a:pt x="567" y="1071"/>
                    </a:lnTo>
                    <a:lnTo>
                      <a:pt x="571" y="1109"/>
                    </a:lnTo>
                    <a:lnTo>
                      <a:pt x="579" y="1147"/>
                    </a:lnTo>
                    <a:lnTo>
                      <a:pt x="593" y="1182"/>
                    </a:lnTo>
                    <a:lnTo>
                      <a:pt x="612" y="1215"/>
                    </a:lnTo>
                    <a:lnTo>
                      <a:pt x="634" y="1244"/>
                    </a:lnTo>
                    <a:lnTo>
                      <a:pt x="661" y="1271"/>
                    </a:lnTo>
                    <a:lnTo>
                      <a:pt x="692" y="1293"/>
                    </a:lnTo>
                    <a:lnTo>
                      <a:pt x="725" y="1312"/>
                    </a:lnTo>
                    <a:lnTo>
                      <a:pt x="763" y="1325"/>
                    </a:lnTo>
                    <a:lnTo>
                      <a:pt x="802" y="1333"/>
                    </a:lnTo>
                    <a:lnTo>
                      <a:pt x="842" y="1337"/>
                    </a:lnTo>
                    <a:lnTo>
                      <a:pt x="880" y="1333"/>
                    </a:lnTo>
                    <a:lnTo>
                      <a:pt x="918" y="1325"/>
                    </a:lnTo>
                    <a:lnTo>
                      <a:pt x="953" y="1311"/>
                    </a:lnTo>
                    <a:lnTo>
                      <a:pt x="986" y="1292"/>
                    </a:lnTo>
                    <a:lnTo>
                      <a:pt x="1017" y="1270"/>
                    </a:lnTo>
                    <a:lnTo>
                      <a:pt x="1044" y="1243"/>
                    </a:lnTo>
                    <a:lnTo>
                      <a:pt x="1066" y="1213"/>
                    </a:lnTo>
                    <a:lnTo>
                      <a:pt x="1085" y="1180"/>
                    </a:lnTo>
                    <a:lnTo>
                      <a:pt x="1098" y="1144"/>
                    </a:lnTo>
                    <a:lnTo>
                      <a:pt x="1108" y="1105"/>
                    </a:lnTo>
                    <a:lnTo>
                      <a:pt x="1110" y="1065"/>
                    </a:lnTo>
                    <a:lnTo>
                      <a:pt x="1106" y="1026"/>
                    </a:lnTo>
                    <a:lnTo>
                      <a:pt x="1098" y="989"/>
                    </a:lnTo>
                    <a:lnTo>
                      <a:pt x="1084" y="954"/>
                    </a:lnTo>
                    <a:lnTo>
                      <a:pt x="1065" y="921"/>
                    </a:lnTo>
                    <a:lnTo>
                      <a:pt x="1043" y="891"/>
                    </a:lnTo>
                    <a:lnTo>
                      <a:pt x="1016" y="866"/>
                    </a:lnTo>
                    <a:lnTo>
                      <a:pt x="985" y="842"/>
                    </a:lnTo>
                    <a:lnTo>
                      <a:pt x="952" y="825"/>
                    </a:lnTo>
                    <a:lnTo>
                      <a:pt x="915" y="811"/>
                    </a:lnTo>
                    <a:lnTo>
                      <a:pt x="876" y="803"/>
                    </a:lnTo>
                    <a:lnTo>
                      <a:pt x="836" y="800"/>
                    </a:lnTo>
                    <a:close/>
                    <a:moveTo>
                      <a:pt x="1688" y="327"/>
                    </a:moveTo>
                    <a:lnTo>
                      <a:pt x="1640" y="329"/>
                    </a:lnTo>
                    <a:lnTo>
                      <a:pt x="1593" y="338"/>
                    </a:lnTo>
                    <a:lnTo>
                      <a:pt x="1548" y="354"/>
                    </a:lnTo>
                    <a:lnTo>
                      <a:pt x="1505" y="373"/>
                    </a:lnTo>
                    <a:lnTo>
                      <a:pt x="1467" y="399"/>
                    </a:lnTo>
                    <a:lnTo>
                      <a:pt x="1431" y="429"/>
                    </a:lnTo>
                    <a:lnTo>
                      <a:pt x="1400" y="464"/>
                    </a:lnTo>
                    <a:lnTo>
                      <a:pt x="1374" y="503"/>
                    </a:lnTo>
                    <a:lnTo>
                      <a:pt x="1351" y="545"/>
                    </a:lnTo>
                    <a:lnTo>
                      <a:pt x="1335" y="590"/>
                    </a:lnTo>
                    <a:lnTo>
                      <a:pt x="1325" y="638"/>
                    </a:lnTo>
                    <a:lnTo>
                      <a:pt x="1322" y="687"/>
                    </a:lnTo>
                    <a:lnTo>
                      <a:pt x="1325" y="736"/>
                    </a:lnTo>
                    <a:lnTo>
                      <a:pt x="1335" y="783"/>
                    </a:lnTo>
                    <a:lnTo>
                      <a:pt x="1349" y="827"/>
                    </a:lnTo>
                    <a:lnTo>
                      <a:pt x="1370" y="868"/>
                    </a:lnTo>
                    <a:lnTo>
                      <a:pt x="1396" y="906"/>
                    </a:lnTo>
                    <a:lnTo>
                      <a:pt x="1427" y="942"/>
                    </a:lnTo>
                    <a:lnTo>
                      <a:pt x="1461" y="973"/>
                    </a:lnTo>
                    <a:lnTo>
                      <a:pt x="1500" y="1000"/>
                    </a:lnTo>
                    <a:lnTo>
                      <a:pt x="1543" y="1021"/>
                    </a:lnTo>
                    <a:lnTo>
                      <a:pt x="1589" y="1037"/>
                    </a:lnTo>
                    <a:lnTo>
                      <a:pt x="1637" y="1047"/>
                    </a:lnTo>
                    <a:lnTo>
                      <a:pt x="1687" y="1051"/>
                    </a:lnTo>
                    <a:lnTo>
                      <a:pt x="1735" y="1047"/>
                    </a:lnTo>
                    <a:lnTo>
                      <a:pt x="1782" y="1038"/>
                    </a:lnTo>
                    <a:lnTo>
                      <a:pt x="1827" y="1023"/>
                    </a:lnTo>
                    <a:lnTo>
                      <a:pt x="1869" y="1003"/>
                    </a:lnTo>
                    <a:lnTo>
                      <a:pt x="1908" y="977"/>
                    </a:lnTo>
                    <a:lnTo>
                      <a:pt x="1943" y="947"/>
                    </a:lnTo>
                    <a:lnTo>
                      <a:pt x="1975" y="912"/>
                    </a:lnTo>
                    <a:lnTo>
                      <a:pt x="2001" y="874"/>
                    </a:lnTo>
                    <a:lnTo>
                      <a:pt x="2023" y="832"/>
                    </a:lnTo>
                    <a:lnTo>
                      <a:pt x="2040" y="786"/>
                    </a:lnTo>
                    <a:lnTo>
                      <a:pt x="2049" y="738"/>
                    </a:lnTo>
                    <a:lnTo>
                      <a:pt x="2053" y="689"/>
                    </a:lnTo>
                    <a:lnTo>
                      <a:pt x="2051" y="640"/>
                    </a:lnTo>
                    <a:lnTo>
                      <a:pt x="2041" y="595"/>
                    </a:lnTo>
                    <a:lnTo>
                      <a:pt x="2026" y="551"/>
                    </a:lnTo>
                    <a:lnTo>
                      <a:pt x="2005" y="509"/>
                    </a:lnTo>
                    <a:lnTo>
                      <a:pt x="1979" y="470"/>
                    </a:lnTo>
                    <a:lnTo>
                      <a:pt x="1948" y="435"/>
                    </a:lnTo>
                    <a:lnTo>
                      <a:pt x="1914" y="404"/>
                    </a:lnTo>
                    <a:lnTo>
                      <a:pt x="1875" y="377"/>
                    </a:lnTo>
                    <a:lnTo>
                      <a:pt x="1832" y="356"/>
                    </a:lnTo>
                    <a:lnTo>
                      <a:pt x="1787" y="340"/>
                    </a:lnTo>
                    <a:lnTo>
                      <a:pt x="1737" y="330"/>
                    </a:lnTo>
                    <a:lnTo>
                      <a:pt x="1688" y="327"/>
                    </a:lnTo>
                    <a:close/>
                    <a:moveTo>
                      <a:pt x="1581" y="0"/>
                    </a:moveTo>
                    <a:lnTo>
                      <a:pt x="1681" y="3"/>
                    </a:lnTo>
                    <a:lnTo>
                      <a:pt x="1782" y="13"/>
                    </a:lnTo>
                    <a:lnTo>
                      <a:pt x="1877" y="29"/>
                    </a:lnTo>
                    <a:lnTo>
                      <a:pt x="1970" y="52"/>
                    </a:lnTo>
                    <a:lnTo>
                      <a:pt x="2061" y="80"/>
                    </a:lnTo>
                    <a:lnTo>
                      <a:pt x="2148" y="113"/>
                    </a:lnTo>
                    <a:lnTo>
                      <a:pt x="2233" y="153"/>
                    </a:lnTo>
                    <a:lnTo>
                      <a:pt x="2314" y="197"/>
                    </a:lnTo>
                    <a:lnTo>
                      <a:pt x="2393" y="246"/>
                    </a:lnTo>
                    <a:lnTo>
                      <a:pt x="2467" y="300"/>
                    </a:lnTo>
                    <a:lnTo>
                      <a:pt x="2538" y="358"/>
                    </a:lnTo>
                    <a:lnTo>
                      <a:pt x="2605" y="420"/>
                    </a:lnTo>
                    <a:lnTo>
                      <a:pt x="2669" y="487"/>
                    </a:lnTo>
                    <a:lnTo>
                      <a:pt x="2727" y="557"/>
                    </a:lnTo>
                    <a:lnTo>
                      <a:pt x="2783" y="630"/>
                    </a:lnTo>
                    <a:lnTo>
                      <a:pt x="2832" y="707"/>
                    </a:lnTo>
                    <a:lnTo>
                      <a:pt x="973" y="2573"/>
                    </a:lnTo>
                    <a:lnTo>
                      <a:pt x="910" y="2595"/>
                    </a:lnTo>
                    <a:lnTo>
                      <a:pt x="849" y="2620"/>
                    </a:lnTo>
                    <a:lnTo>
                      <a:pt x="791" y="2651"/>
                    </a:lnTo>
                    <a:lnTo>
                      <a:pt x="736" y="2685"/>
                    </a:lnTo>
                    <a:lnTo>
                      <a:pt x="683" y="2722"/>
                    </a:lnTo>
                    <a:lnTo>
                      <a:pt x="634" y="2763"/>
                    </a:lnTo>
                    <a:lnTo>
                      <a:pt x="580" y="2759"/>
                    </a:lnTo>
                    <a:lnTo>
                      <a:pt x="528" y="2753"/>
                    </a:lnTo>
                    <a:lnTo>
                      <a:pt x="478" y="2745"/>
                    </a:lnTo>
                    <a:lnTo>
                      <a:pt x="430" y="2734"/>
                    </a:lnTo>
                    <a:lnTo>
                      <a:pt x="384" y="2718"/>
                    </a:lnTo>
                    <a:lnTo>
                      <a:pt x="340" y="2701"/>
                    </a:lnTo>
                    <a:lnTo>
                      <a:pt x="299" y="2680"/>
                    </a:lnTo>
                    <a:lnTo>
                      <a:pt x="260" y="2655"/>
                    </a:lnTo>
                    <a:lnTo>
                      <a:pt x="222" y="2627"/>
                    </a:lnTo>
                    <a:lnTo>
                      <a:pt x="188" y="2597"/>
                    </a:lnTo>
                    <a:lnTo>
                      <a:pt x="158" y="2562"/>
                    </a:lnTo>
                    <a:lnTo>
                      <a:pt x="128" y="2524"/>
                    </a:lnTo>
                    <a:lnTo>
                      <a:pt x="102" y="2481"/>
                    </a:lnTo>
                    <a:lnTo>
                      <a:pt x="79" y="2435"/>
                    </a:lnTo>
                    <a:lnTo>
                      <a:pt x="58" y="2385"/>
                    </a:lnTo>
                    <a:lnTo>
                      <a:pt x="40" y="2331"/>
                    </a:lnTo>
                    <a:lnTo>
                      <a:pt x="26" y="2273"/>
                    </a:lnTo>
                    <a:lnTo>
                      <a:pt x="15" y="2210"/>
                    </a:lnTo>
                    <a:lnTo>
                      <a:pt x="7" y="2144"/>
                    </a:lnTo>
                    <a:lnTo>
                      <a:pt x="1" y="2072"/>
                    </a:lnTo>
                    <a:lnTo>
                      <a:pt x="0" y="1997"/>
                    </a:lnTo>
                    <a:lnTo>
                      <a:pt x="2" y="1916"/>
                    </a:lnTo>
                    <a:lnTo>
                      <a:pt x="7" y="1831"/>
                    </a:lnTo>
                    <a:lnTo>
                      <a:pt x="16" y="1741"/>
                    </a:lnTo>
                    <a:lnTo>
                      <a:pt x="29" y="1647"/>
                    </a:lnTo>
                    <a:lnTo>
                      <a:pt x="46" y="1548"/>
                    </a:lnTo>
                    <a:lnTo>
                      <a:pt x="66" y="1443"/>
                    </a:lnTo>
                    <a:lnTo>
                      <a:pt x="89" y="1333"/>
                    </a:lnTo>
                    <a:lnTo>
                      <a:pt x="116" y="1232"/>
                    </a:lnTo>
                    <a:lnTo>
                      <a:pt x="148" y="1131"/>
                    </a:lnTo>
                    <a:lnTo>
                      <a:pt x="185" y="1035"/>
                    </a:lnTo>
                    <a:lnTo>
                      <a:pt x="226" y="940"/>
                    </a:lnTo>
                    <a:lnTo>
                      <a:pt x="272" y="849"/>
                    </a:lnTo>
                    <a:lnTo>
                      <a:pt x="321" y="763"/>
                    </a:lnTo>
                    <a:lnTo>
                      <a:pt x="375" y="679"/>
                    </a:lnTo>
                    <a:lnTo>
                      <a:pt x="433" y="598"/>
                    </a:lnTo>
                    <a:lnTo>
                      <a:pt x="495" y="523"/>
                    </a:lnTo>
                    <a:lnTo>
                      <a:pt x="560" y="450"/>
                    </a:lnTo>
                    <a:lnTo>
                      <a:pt x="630" y="384"/>
                    </a:lnTo>
                    <a:lnTo>
                      <a:pt x="703" y="321"/>
                    </a:lnTo>
                    <a:lnTo>
                      <a:pt x="778" y="264"/>
                    </a:lnTo>
                    <a:lnTo>
                      <a:pt x="857" y="210"/>
                    </a:lnTo>
                    <a:lnTo>
                      <a:pt x="939" y="164"/>
                    </a:lnTo>
                    <a:lnTo>
                      <a:pt x="1024" y="122"/>
                    </a:lnTo>
                    <a:lnTo>
                      <a:pt x="1111" y="85"/>
                    </a:lnTo>
                    <a:lnTo>
                      <a:pt x="1201" y="56"/>
                    </a:lnTo>
                    <a:lnTo>
                      <a:pt x="1292" y="32"/>
                    </a:lnTo>
                    <a:lnTo>
                      <a:pt x="1387" y="14"/>
                    </a:lnTo>
                    <a:lnTo>
                      <a:pt x="1483" y="4"/>
                    </a:lnTo>
                    <a:lnTo>
                      <a:pt x="15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5" name="Freeform 17"/>
              <p:cNvSpPr>
                <a:spLocks/>
              </p:cNvSpPr>
              <p:nvPr/>
            </p:nvSpPr>
            <p:spPr bwMode="auto">
              <a:xfrm>
                <a:off x="4597" y="3672"/>
                <a:ext cx="939" cy="997"/>
              </a:xfrm>
              <a:custGeom>
                <a:avLst/>
                <a:gdLst>
                  <a:gd name="T0" fmla="*/ 1677 w 1877"/>
                  <a:gd name="T1" fmla="*/ 0 h 1994"/>
                  <a:gd name="T2" fmla="*/ 1692 w 1877"/>
                  <a:gd name="T3" fmla="*/ 0 h 1994"/>
                  <a:gd name="T4" fmla="*/ 1711 w 1877"/>
                  <a:gd name="T5" fmla="*/ 4 h 1994"/>
                  <a:gd name="T6" fmla="*/ 1732 w 1877"/>
                  <a:gd name="T7" fmla="*/ 10 h 1994"/>
                  <a:gd name="T8" fmla="*/ 1755 w 1877"/>
                  <a:gd name="T9" fmla="*/ 20 h 1994"/>
                  <a:gd name="T10" fmla="*/ 1780 w 1877"/>
                  <a:gd name="T11" fmla="*/ 36 h 1994"/>
                  <a:gd name="T12" fmla="*/ 1807 w 1877"/>
                  <a:gd name="T13" fmla="*/ 57 h 1994"/>
                  <a:gd name="T14" fmla="*/ 1830 w 1877"/>
                  <a:gd name="T15" fmla="*/ 81 h 1994"/>
                  <a:gd name="T16" fmla="*/ 1848 w 1877"/>
                  <a:gd name="T17" fmla="*/ 102 h 1994"/>
                  <a:gd name="T18" fmla="*/ 1861 w 1877"/>
                  <a:gd name="T19" fmla="*/ 123 h 1994"/>
                  <a:gd name="T20" fmla="*/ 1869 w 1877"/>
                  <a:gd name="T21" fmla="*/ 141 h 1994"/>
                  <a:gd name="T22" fmla="*/ 1875 w 1877"/>
                  <a:gd name="T23" fmla="*/ 159 h 1994"/>
                  <a:gd name="T24" fmla="*/ 1877 w 1877"/>
                  <a:gd name="T25" fmla="*/ 174 h 1994"/>
                  <a:gd name="T26" fmla="*/ 503 w 1877"/>
                  <a:gd name="T27" fmla="*/ 1948 h 1994"/>
                  <a:gd name="T28" fmla="*/ 466 w 1877"/>
                  <a:gd name="T29" fmla="*/ 1994 h 1994"/>
                  <a:gd name="T30" fmla="*/ 0 w 1877"/>
                  <a:gd name="T31" fmla="*/ 1579 h 1994"/>
                  <a:gd name="T32" fmla="*/ 41 w 1877"/>
                  <a:gd name="T33" fmla="*/ 1541 h 1994"/>
                  <a:gd name="T34" fmla="*/ 1638 w 1877"/>
                  <a:gd name="T35" fmla="*/ 11 h 1994"/>
                  <a:gd name="T36" fmla="*/ 1639 w 1877"/>
                  <a:gd name="T37" fmla="*/ 11 h 1994"/>
                  <a:gd name="T38" fmla="*/ 1645 w 1877"/>
                  <a:gd name="T39" fmla="*/ 8 h 1994"/>
                  <a:gd name="T40" fmla="*/ 1652 w 1877"/>
                  <a:gd name="T41" fmla="*/ 5 h 1994"/>
                  <a:gd name="T42" fmla="*/ 1663 w 1877"/>
                  <a:gd name="T43" fmla="*/ 3 h 1994"/>
                  <a:gd name="T44" fmla="*/ 1677 w 1877"/>
                  <a:gd name="T45" fmla="*/ 0 h 1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77" h="1994">
                    <a:moveTo>
                      <a:pt x="1677" y="0"/>
                    </a:moveTo>
                    <a:lnTo>
                      <a:pt x="1692" y="0"/>
                    </a:lnTo>
                    <a:lnTo>
                      <a:pt x="1711" y="4"/>
                    </a:lnTo>
                    <a:lnTo>
                      <a:pt x="1732" y="10"/>
                    </a:lnTo>
                    <a:lnTo>
                      <a:pt x="1755" y="20"/>
                    </a:lnTo>
                    <a:lnTo>
                      <a:pt x="1780" y="36"/>
                    </a:lnTo>
                    <a:lnTo>
                      <a:pt x="1807" y="57"/>
                    </a:lnTo>
                    <a:lnTo>
                      <a:pt x="1830" y="81"/>
                    </a:lnTo>
                    <a:lnTo>
                      <a:pt x="1848" y="102"/>
                    </a:lnTo>
                    <a:lnTo>
                      <a:pt x="1861" y="123"/>
                    </a:lnTo>
                    <a:lnTo>
                      <a:pt x="1869" y="141"/>
                    </a:lnTo>
                    <a:lnTo>
                      <a:pt x="1875" y="159"/>
                    </a:lnTo>
                    <a:lnTo>
                      <a:pt x="1877" y="174"/>
                    </a:lnTo>
                    <a:lnTo>
                      <a:pt x="503" y="1948"/>
                    </a:lnTo>
                    <a:lnTo>
                      <a:pt x="466" y="1994"/>
                    </a:lnTo>
                    <a:lnTo>
                      <a:pt x="0" y="1579"/>
                    </a:lnTo>
                    <a:lnTo>
                      <a:pt x="41" y="1541"/>
                    </a:lnTo>
                    <a:lnTo>
                      <a:pt x="1638" y="11"/>
                    </a:lnTo>
                    <a:lnTo>
                      <a:pt x="1639" y="11"/>
                    </a:lnTo>
                    <a:lnTo>
                      <a:pt x="1645" y="8"/>
                    </a:lnTo>
                    <a:lnTo>
                      <a:pt x="1652" y="5"/>
                    </a:lnTo>
                    <a:lnTo>
                      <a:pt x="1663" y="3"/>
                    </a:lnTo>
                    <a:lnTo>
                      <a:pt x="16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6" name="Freeform 18"/>
              <p:cNvSpPr>
                <a:spLocks noEditPoints="1"/>
              </p:cNvSpPr>
              <p:nvPr/>
            </p:nvSpPr>
            <p:spPr bwMode="auto">
              <a:xfrm>
                <a:off x="4321" y="4507"/>
                <a:ext cx="468" cy="465"/>
              </a:xfrm>
              <a:custGeom>
                <a:avLst/>
                <a:gdLst>
                  <a:gd name="T0" fmla="*/ 469 w 935"/>
                  <a:gd name="T1" fmla="*/ 188 h 931"/>
                  <a:gd name="T2" fmla="*/ 453 w 935"/>
                  <a:gd name="T3" fmla="*/ 189 h 931"/>
                  <a:gd name="T4" fmla="*/ 437 w 935"/>
                  <a:gd name="T5" fmla="*/ 195 h 931"/>
                  <a:gd name="T6" fmla="*/ 423 w 935"/>
                  <a:gd name="T7" fmla="*/ 207 h 931"/>
                  <a:gd name="T8" fmla="*/ 210 w 935"/>
                  <a:gd name="T9" fmla="*/ 446 h 931"/>
                  <a:gd name="T10" fmla="*/ 202 w 935"/>
                  <a:gd name="T11" fmla="*/ 457 h 931"/>
                  <a:gd name="T12" fmla="*/ 197 w 935"/>
                  <a:gd name="T13" fmla="*/ 471 h 931"/>
                  <a:gd name="T14" fmla="*/ 196 w 935"/>
                  <a:gd name="T15" fmla="*/ 485 h 931"/>
                  <a:gd name="T16" fmla="*/ 200 w 935"/>
                  <a:gd name="T17" fmla="*/ 499 h 931"/>
                  <a:gd name="T18" fmla="*/ 206 w 935"/>
                  <a:gd name="T19" fmla="*/ 511 h 931"/>
                  <a:gd name="T20" fmla="*/ 215 w 935"/>
                  <a:gd name="T21" fmla="*/ 521 h 931"/>
                  <a:gd name="T22" fmla="*/ 242 w 935"/>
                  <a:gd name="T23" fmla="*/ 546 h 931"/>
                  <a:gd name="T24" fmla="*/ 257 w 935"/>
                  <a:gd name="T25" fmla="*/ 555 h 931"/>
                  <a:gd name="T26" fmla="*/ 273 w 935"/>
                  <a:gd name="T27" fmla="*/ 559 h 931"/>
                  <a:gd name="T28" fmla="*/ 289 w 935"/>
                  <a:gd name="T29" fmla="*/ 558 h 931"/>
                  <a:gd name="T30" fmla="*/ 304 w 935"/>
                  <a:gd name="T31" fmla="*/ 552 h 931"/>
                  <a:gd name="T32" fmla="*/ 319 w 935"/>
                  <a:gd name="T33" fmla="*/ 541 h 931"/>
                  <a:gd name="T34" fmla="*/ 533 w 935"/>
                  <a:gd name="T35" fmla="*/ 301 h 931"/>
                  <a:gd name="T36" fmla="*/ 540 w 935"/>
                  <a:gd name="T37" fmla="*/ 289 h 931"/>
                  <a:gd name="T38" fmla="*/ 545 w 935"/>
                  <a:gd name="T39" fmla="*/ 277 h 931"/>
                  <a:gd name="T40" fmla="*/ 546 w 935"/>
                  <a:gd name="T41" fmla="*/ 261 h 931"/>
                  <a:gd name="T42" fmla="*/ 543 w 935"/>
                  <a:gd name="T43" fmla="*/ 249 h 931"/>
                  <a:gd name="T44" fmla="*/ 536 w 935"/>
                  <a:gd name="T45" fmla="*/ 236 h 931"/>
                  <a:gd name="T46" fmla="*/ 527 w 935"/>
                  <a:gd name="T47" fmla="*/ 225 h 931"/>
                  <a:gd name="T48" fmla="*/ 500 w 935"/>
                  <a:gd name="T49" fmla="*/ 201 h 931"/>
                  <a:gd name="T50" fmla="*/ 485 w 935"/>
                  <a:gd name="T51" fmla="*/ 193 h 931"/>
                  <a:gd name="T52" fmla="*/ 469 w 935"/>
                  <a:gd name="T53" fmla="*/ 188 h 931"/>
                  <a:gd name="T54" fmla="*/ 467 w 935"/>
                  <a:gd name="T55" fmla="*/ 0 h 931"/>
                  <a:gd name="T56" fmla="*/ 935 w 935"/>
                  <a:gd name="T57" fmla="*/ 413 h 931"/>
                  <a:gd name="T58" fmla="*/ 506 w 935"/>
                  <a:gd name="T59" fmla="*/ 888 h 931"/>
                  <a:gd name="T60" fmla="*/ 466 w 935"/>
                  <a:gd name="T61" fmla="*/ 931 h 931"/>
                  <a:gd name="T62" fmla="*/ 0 w 935"/>
                  <a:gd name="T63" fmla="*/ 516 h 931"/>
                  <a:gd name="T64" fmla="*/ 40 w 935"/>
                  <a:gd name="T65" fmla="*/ 471 h 931"/>
                  <a:gd name="T66" fmla="*/ 467 w 935"/>
                  <a:gd name="T67" fmla="*/ 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5" h="931">
                    <a:moveTo>
                      <a:pt x="469" y="188"/>
                    </a:moveTo>
                    <a:lnTo>
                      <a:pt x="453" y="189"/>
                    </a:lnTo>
                    <a:lnTo>
                      <a:pt x="437" y="195"/>
                    </a:lnTo>
                    <a:lnTo>
                      <a:pt x="423" y="207"/>
                    </a:lnTo>
                    <a:lnTo>
                      <a:pt x="210" y="446"/>
                    </a:lnTo>
                    <a:lnTo>
                      <a:pt x="202" y="457"/>
                    </a:lnTo>
                    <a:lnTo>
                      <a:pt x="197" y="471"/>
                    </a:lnTo>
                    <a:lnTo>
                      <a:pt x="196" y="485"/>
                    </a:lnTo>
                    <a:lnTo>
                      <a:pt x="200" y="499"/>
                    </a:lnTo>
                    <a:lnTo>
                      <a:pt x="206" y="511"/>
                    </a:lnTo>
                    <a:lnTo>
                      <a:pt x="215" y="521"/>
                    </a:lnTo>
                    <a:lnTo>
                      <a:pt x="242" y="546"/>
                    </a:lnTo>
                    <a:lnTo>
                      <a:pt x="257" y="555"/>
                    </a:lnTo>
                    <a:lnTo>
                      <a:pt x="273" y="559"/>
                    </a:lnTo>
                    <a:lnTo>
                      <a:pt x="289" y="558"/>
                    </a:lnTo>
                    <a:lnTo>
                      <a:pt x="304" y="552"/>
                    </a:lnTo>
                    <a:lnTo>
                      <a:pt x="319" y="541"/>
                    </a:lnTo>
                    <a:lnTo>
                      <a:pt x="533" y="301"/>
                    </a:lnTo>
                    <a:lnTo>
                      <a:pt x="540" y="289"/>
                    </a:lnTo>
                    <a:lnTo>
                      <a:pt x="545" y="277"/>
                    </a:lnTo>
                    <a:lnTo>
                      <a:pt x="546" y="261"/>
                    </a:lnTo>
                    <a:lnTo>
                      <a:pt x="543" y="249"/>
                    </a:lnTo>
                    <a:lnTo>
                      <a:pt x="536" y="236"/>
                    </a:lnTo>
                    <a:lnTo>
                      <a:pt x="527" y="225"/>
                    </a:lnTo>
                    <a:lnTo>
                      <a:pt x="500" y="201"/>
                    </a:lnTo>
                    <a:lnTo>
                      <a:pt x="485" y="193"/>
                    </a:lnTo>
                    <a:lnTo>
                      <a:pt x="469" y="188"/>
                    </a:lnTo>
                    <a:close/>
                    <a:moveTo>
                      <a:pt x="467" y="0"/>
                    </a:moveTo>
                    <a:lnTo>
                      <a:pt x="935" y="413"/>
                    </a:lnTo>
                    <a:lnTo>
                      <a:pt x="506" y="888"/>
                    </a:lnTo>
                    <a:lnTo>
                      <a:pt x="466" y="931"/>
                    </a:lnTo>
                    <a:lnTo>
                      <a:pt x="0" y="516"/>
                    </a:lnTo>
                    <a:lnTo>
                      <a:pt x="40" y="471"/>
                    </a:lnTo>
                    <a:lnTo>
                      <a:pt x="4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7" name="Freeform 19"/>
              <p:cNvSpPr>
                <a:spLocks noEditPoints="1"/>
              </p:cNvSpPr>
              <p:nvPr/>
            </p:nvSpPr>
            <p:spPr bwMode="auto">
              <a:xfrm>
                <a:off x="4024" y="4817"/>
                <a:ext cx="482" cy="454"/>
              </a:xfrm>
              <a:custGeom>
                <a:avLst/>
                <a:gdLst>
                  <a:gd name="T0" fmla="*/ 157 w 964"/>
                  <a:gd name="T1" fmla="*/ 374 h 909"/>
                  <a:gd name="T2" fmla="*/ 125 w 964"/>
                  <a:gd name="T3" fmla="*/ 447 h 909"/>
                  <a:gd name="T4" fmla="*/ 113 w 964"/>
                  <a:gd name="T5" fmla="*/ 526 h 909"/>
                  <a:gd name="T6" fmla="*/ 121 w 964"/>
                  <a:gd name="T7" fmla="*/ 602 h 909"/>
                  <a:gd name="T8" fmla="*/ 138 w 964"/>
                  <a:gd name="T9" fmla="*/ 651 h 909"/>
                  <a:gd name="T10" fmla="*/ 159 w 964"/>
                  <a:gd name="T11" fmla="*/ 670 h 909"/>
                  <a:gd name="T12" fmla="*/ 187 w 964"/>
                  <a:gd name="T13" fmla="*/ 676 h 909"/>
                  <a:gd name="T14" fmla="*/ 214 w 964"/>
                  <a:gd name="T15" fmla="*/ 665 h 909"/>
                  <a:gd name="T16" fmla="*/ 243 w 964"/>
                  <a:gd name="T17" fmla="*/ 634 h 909"/>
                  <a:gd name="T18" fmla="*/ 288 w 964"/>
                  <a:gd name="T19" fmla="*/ 593 h 909"/>
                  <a:gd name="T20" fmla="*/ 347 w 964"/>
                  <a:gd name="T21" fmla="*/ 564 h 909"/>
                  <a:gd name="T22" fmla="*/ 411 w 964"/>
                  <a:gd name="T23" fmla="*/ 550 h 909"/>
                  <a:gd name="T24" fmla="*/ 476 w 964"/>
                  <a:gd name="T25" fmla="*/ 544 h 909"/>
                  <a:gd name="T26" fmla="*/ 549 w 964"/>
                  <a:gd name="T27" fmla="*/ 541 h 909"/>
                  <a:gd name="T28" fmla="*/ 626 w 964"/>
                  <a:gd name="T29" fmla="*/ 533 h 909"/>
                  <a:gd name="T30" fmla="*/ 700 w 964"/>
                  <a:gd name="T31" fmla="*/ 512 h 909"/>
                  <a:gd name="T32" fmla="*/ 678 w 964"/>
                  <a:gd name="T33" fmla="*/ 481 h 909"/>
                  <a:gd name="T34" fmla="*/ 553 w 964"/>
                  <a:gd name="T35" fmla="*/ 474 h 909"/>
                  <a:gd name="T36" fmla="*/ 446 w 964"/>
                  <a:gd name="T37" fmla="*/ 480 h 909"/>
                  <a:gd name="T38" fmla="*/ 374 w 964"/>
                  <a:gd name="T39" fmla="*/ 471 h 909"/>
                  <a:gd name="T40" fmla="*/ 312 w 964"/>
                  <a:gd name="T41" fmla="*/ 449 h 909"/>
                  <a:gd name="T42" fmla="*/ 257 w 964"/>
                  <a:gd name="T43" fmla="*/ 414 h 909"/>
                  <a:gd name="T44" fmla="*/ 204 w 964"/>
                  <a:gd name="T45" fmla="*/ 368 h 909"/>
                  <a:gd name="T46" fmla="*/ 527 w 964"/>
                  <a:gd name="T47" fmla="*/ 0 h 909"/>
                  <a:gd name="T48" fmla="*/ 961 w 964"/>
                  <a:gd name="T49" fmla="*/ 396 h 909"/>
                  <a:gd name="T50" fmla="*/ 951 w 964"/>
                  <a:gd name="T51" fmla="*/ 412 h 909"/>
                  <a:gd name="T52" fmla="*/ 941 w 964"/>
                  <a:gd name="T53" fmla="*/ 429 h 909"/>
                  <a:gd name="T54" fmla="*/ 936 w 964"/>
                  <a:gd name="T55" fmla="*/ 436 h 909"/>
                  <a:gd name="T56" fmla="*/ 875 w 964"/>
                  <a:gd name="T57" fmla="*/ 519 h 909"/>
                  <a:gd name="T58" fmla="*/ 810 w 964"/>
                  <a:gd name="T59" fmla="*/ 578 h 909"/>
                  <a:gd name="T60" fmla="*/ 742 w 964"/>
                  <a:gd name="T61" fmla="*/ 616 h 909"/>
                  <a:gd name="T62" fmla="*/ 672 w 964"/>
                  <a:gd name="T63" fmla="*/ 638 h 909"/>
                  <a:gd name="T64" fmla="*/ 604 w 964"/>
                  <a:gd name="T65" fmla="*/ 649 h 909"/>
                  <a:gd name="T66" fmla="*/ 538 w 964"/>
                  <a:gd name="T67" fmla="*/ 653 h 909"/>
                  <a:gd name="T68" fmla="*/ 477 w 964"/>
                  <a:gd name="T69" fmla="*/ 657 h 909"/>
                  <a:gd name="T70" fmla="*/ 421 w 964"/>
                  <a:gd name="T71" fmla="*/ 662 h 909"/>
                  <a:gd name="T72" fmla="*/ 374 w 964"/>
                  <a:gd name="T73" fmla="*/ 673 h 909"/>
                  <a:gd name="T74" fmla="*/ 337 w 964"/>
                  <a:gd name="T75" fmla="*/ 697 h 909"/>
                  <a:gd name="T76" fmla="*/ 298 w 964"/>
                  <a:gd name="T77" fmla="*/ 745 h 909"/>
                  <a:gd name="T78" fmla="*/ 273 w 964"/>
                  <a:gd name="T79" fmla="*/ 800 h 909"/>
                  <a:gd name="T80" fmla="*/ 259 w 964"/>
                  <a:gd name="T81" fmla="*/ 856 h 909"/>
                  <a:gd name="T82" fmla="*/ 243 w 964"/>
                  <a:gd name="T83" fmla="*/ 888 h 909"/>
                  <a:gd name="T84" fmla="*/ 211 w 964"/>
                  <a:gd name="T85" fmla="*/ 906 h 909"/>
                  <a:gd name="T86" fmla="*/ 175 w 964"/>
                  <a:gd name="T87" fmla="*/ 905 h 909"/>
                  <a:gd name="T88" fmla="*/ 145 w 964"/>
                  <a:gd name="T89" fmla="*/ 885 h 909"/>
                  <a:gd name="T90" fmla="*/ 66 w 964"/>
                  <a:gd name="T91" fmla="*/ 771 h 909"/>
                  <a:gd name="T92" fmla="*/ 19 w 964"/>
                  <a:gd name="T93" fmla="*/ 662 h 909"/>
                  <a:gd name="T94" fmla="*/ 0 w 964"/>
                  <a:gd name="T95" fmla="*/ 557 h 909"/>
                  <a:gd name="T96" fmla="*/ 7 w 964"/>
                  <a:gd name="T97" fmla="*/ 456 h 909"/>
                  <a:gd name="T98" fmla="*/ 35 w 964"/>
                  <a:gd name="T99" fmla="*/ 363 h 909"/>
                  <a:gd name="T100" fmla="*/ 82 w 964"/>
                  <a:gd name="T101" fmla="*/ 278 h 909"/>
                  <a:gd name="T102" fmla="*/ 146 w 964"/>
                  <a:gd name="T103" fmla="*/ 201 h 909"/>
                  <a:gd name="T104" fmla="*/ 223 w 964"/>
                  <a:gd name="T105" fmla="*/ 134 h 909"/>
                  <a:gd name="T106" fmla="*/ 307 w 964"/>
                  <a:gd name="T107" fmla="*/ 80 h 909"/>
                  <a:gd name="T108" fmla="*/ 399 w 964"/>
                  <a:gd name="T109" fmla="*/ 37 h 909"/>
                  <a:gd name="T110" fmla="*/ 496 w 964"/>
                  <a:gd name="T111" fmla="*/ 7 h 909"/>
                  <a:gd name="T112" fmla="*/ 498 w 964"/>
                  <a:gd name="T113" fmla="*/ 6 h 909"/>
                  <a:gd name="T114" fmla="*/ 527 w 964"/>
                  <a:gd name="T115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4" h="909">
                    <a:moveTo>
                      <a:pt x="178" y="340"/>
                    </a:moveTo>
                    <a:lnTo>
                      <a:pt x="157" y="374"/>
                    </a:lnTo>
                    <a:lnTo>
                      <a:pt x="139" y="410"/>
                    </a:lnTo>
                    <a:lnTo>
                      <a:pt x="125" y="447"/>
                    </a:lnTo>
                    <a:lnTo>
                      <a:pt x="117" y="487"/>
                    </a:lnTo>
                    <a:lnTo>
                      <a:pt x="113" y="526"/>
                    </a:lnTo>
                    <a:lnTo>
                      <a:pt x="115" y="565"/>
                    </a:lnTo>
                    <a:lnTo>
                      <a:pt x="121" y="602"/>
                    </a:lnTo>
                    <a:lnTo>
                      <a:pt x="131" y="638"/>
                    </a:lnTo>
                    <a:lnTo>
                      <a:pt x="138" y="651"/>
                    </a:lnTo>
                    <a:lnTo>
                      <a:pt x="147" y="663"/>
                    </a:lnTo>
                    <a:lnTo>
                      <a:pt x="159" y="670"/>
                    </a:lnTo>
                    <a:lnTo>
                      <a:pt x="173" y="674"/>
                    </a:lnTo>
                    <a:lnTo>
                      <a:pt x="187" y="676"/>
                    </a:lnTo>
                    <a:lnTo>
                      <a:pt x="201" y="672"/>
                    </a:lnTo>
                    <a:lnTo>
                      <a:pt x="214" y="665"/>
                    </a:lnTo>
                    <a:lnTo>
                      <a:pt x="225" y="655"/>
                    </a:lnTo>
                    <a:lnTo>
                      <a:pt x="243" y="634"/>
                    </a:lnTo>
                    <a:lnTo>
                      <a:pt x="261" y="615"/>
                    </a:lnTo>
                    <a:lnTo>
                      <a:pt x="288" y="593"/>
                    </a:lnTo>
                    <a:lnTo>
                      <a:pt x="317" y="576"/>
                    </a:lnTo>
                    <a:lnTo>
                      <a:pt x="347" y="564"/>
                    </a:lnTo>
                    <a:lnTo>
                      <a:pt x="378" y="555"/>
                    </a:lnTo>
                    <a:lnTo>
                      <a:pt x="411" y="550"/>
                    </a:lnTo>
                    <a:lnTo>
                      <a:pt x="443" y="546"/>
                    </a:lnTo>
                    <a:lnTo>
                      <a:pt x="476" y="544"/>
                    </a:lnTo>
                    <a:lnTo>
                      <a:pt x="509" y="543"/>
                    </a:lnTo>
                    <a:lnTo>
                      <a:pt x="549" y="541"/>
                    </a:lnTo>
                    <a:lnTo>
                      <a:pt x="587" y="538"/>
                    </a:lnTo>
                    <a:lnTo>
                      <a:pt x="626" y="533"/>
                    </a:lnTo>
                    <a:lnTo>
                      <a:pt x="664" y="525"/>
                    </a:lnTo>
                    <a:lnTo>
                      <a:pt x="700" y="512"/>
                    </a:lnTo>
                    <a:lnTo>
                      <a:pt x="736" y="494"/>
                    </a:lnTo>
                    <a:lnTo>
                      <a:pt x="678" y="481"/>
                    </a:lnTo>
                    <a:lnTo>
                      <a:pt x="617" y="475"/>
                    </a:lnTo>
                    <a:lnTo>
                      <a:pt x="553" y="474"/>
                    </a:lnTo>
                    <a:lnTo>
                      <a:pt x="487" y="477"/>
                    </a:lnTo>
                    <a:lnTo>
                      <a:pt x="446" y="480"/>
                    </a:lnTo>
                    <a:lnTo>
                      <a:pt x="409" y="477"/>
                    </a:lnTo>
                    <a:lnTo>
                      <a:pt x="374" y="471"/>
                    </a:lnTo>
                    <a:lnTo>
                      <a:pt x="341" y="462"/>
                    </a:lnTo>
                    <a:lnTo>
                      <a:pt x="312" y="449"/>
                    </a:lnTo>
                    <a:lnTo>
                      <a:pt x="284" y="433"/>
                    </a:lnTo>
                    <a:lnTo>
                      <a:pt x="257" y="414"/>
                    </a:lnTo>
                    <a:lnTo>
                      <a:pt x="230" y="392"/>
                    </a:lnTo>
                    <a:lnTo>
                      <a:pt x="204" y="368"/>
                    </a:lnTo>
                    <a:lnTo>
                      <a:pt x="178" y="340"/>
                    </a:lnTo>
                    <a:close/>
                    <a:moveTo>
                      <a:pt x="527" y="0"/>
                    </a:moveTo>
                    <a:lnTo>
                      <a:pt x="964" y="391"/>
                    </a:lnTo>
                    <a:lnTo>
                      <a:pt x="961" y="396"/>
                    </a:lnTo>
                    <a:lnTo>
                      <a:pt x="956" y="404"/>
                    </a:lnTo>
                    <a:lnTo>
                      <a:pt x="951" y="412"/>
                    </a:lnTo>
                    <a:lnTo>
                      <a:pt x="945" y="421"/>
                    </a:lnTo>
                    <a:lnTo>
                      <a:pt x="941" y="429"/>
                    </a:lnTo>
                    <a:lnTo>
                      <a:pt x="937" y="435"/>
                    </a:lnTo>
                    <a:lnTo>
                      <a:pt x="936" y="436"/>
                    </a:lnTo>
                    <a:lnTo>
                      <a:pt x="906" y="482"/>
                    </a:lnTo>
                    <a:lnTo>
                      <a:pt x="875" y="519"/>
                    </a:lnTo>
                    <a:lnTo>
                      <a:pt x="843" y="551"/>
                    </a:lnTo>
                    <a:lnTo>
                      <a:pt x="810" y="578"/>
                    </a:lnTo>
                    <a:lnTo>
                      <a:pt x="776" y="599"/>
                    </a:lnTo>
                    <a:lnTo>
                      <a:pt x="742" y="616"/>
                    </a:lnTo>
                    <a:lnTo>
                      <a:pt x="708" y="629"/>
                    </a:lnTo>
                    <a:lnTo>
                      <a:pt x="672" y="638"/>
                    </a:lnTo>
                    <a:lnTo>
                      <a:pt x="638" y="645"/>
                    </a:lnTo>
                    <a:lnTo>
                      <a:pt x="604" y="649"/>
                    </a:lnTo>
                    <a:lnTo>
                      <a:pt x="571" y="652"/>
                    </a:lnTo>
                    <a:lnTo>
                      <a:pt x="538" y="653"/>
                    </a:lnTo>
                    <a:lnTo>
                      <a:pt x="507" y="656"/>
                    </a:lnTo>
                    <a:lnTo>
                      <a:pt x="477" y="657"/>
                    </a:lnTo>
                    <a:lnTo>
                      <a:pt x="449" y="658"/>
                    </a:lnTo>
                    <a:lnTo>
                      <a:pt x="421" y="662"/>
                    </a:lnTo>
                    <a:lnTo>
                      <a:pt x="397" y="666"/>
                    </a:lnTo>
                    <a:lnTo>
                      <a:pt x="374" y="673"/>
                    </a:lnTo>
                    <a:lnTo>
                      <a:pt x="354" y="683"/>
                    </a:lnTo>
                    <a:lnTo>
                      <a:pt x="337" y="697"/>
                    </a:lnTo>
                    <a:lnTo>
                      <a:pt x="316" y="720"/>
                    </a:lnTo>
                    <a:lnTo>
                      <a:pt x="298" y="745"/>
                    </a:lnTo>
                    <a:lnTo>
                      <a:pt x="284" y="772"/>
                    </a:lnTo>
                    <a:lnTo>
                      <a:pt x="273" y="800"/>
                    </a:lnTo>
                    <a:lnTo>
                      <a:pt x="265" y="828"/>
                    </a:lnTo>
                    <a:lnTo>
                      <a:pt x="259" y="856"/>
                    </a:lnTo>
                    <a:lnTo>
                      <a:pt x="253" y="873"/>
                    </a:lnTo>
                    <a:lnTo>
                      <a:pt x="243" y="888"/>
                    </a:lnTo>
                    <a:lnTo>
                      <a:pt x="228" y="899"/>
                    </a:lnTo>
                    <a:lnTo>
                      <a:pt x="211" y="906"/>
                    </a:lnTo>
                    <a:lnTo>
                      <a:pt x="193" y="909"/>
                    </a:lnTo>
                    <a:lnTo>
                      <a:pt x="175" y="905"/>
                    </a:lnTo>
                    <a:lnTo>
                      <a:pt x="159" y="897"/>
                    </a:lnTo>
                    <a:lnTo>
                      <a:pt x="145" y="885"/>
                    </a:lnTo>
                    <a:lnTo>
                      <a:pt x="101" y="828"/>
                    </a:lnTo>
                    <a:lnTo>
                      <a:pt x="66" y="771"/>
                    </a:lnTo>
                    <a:lnTo>
                      <a:pt x="39" y="716"/>
                    </a:lnTo>
                    <a:lnTo>
                      <a:pt x="19" y="662"/>
                    </a:lnTo>
                    <a:lnTo>
                      <a:pt x="7" y="608"/>
                    </a:lnTo>
                    <a:lnTo>
                      <a:pt x="0" y="557"/>
                    </a:lnTo>
                    <a:lnTo>
                      <a:pt x="1" y="505"/>
                    </a:lnTo>
                    <a:lnTo>
                      <a:pt x="7" y="456"/>
                    </a:lnTo>
                    <a:lnTo>
                      <a:pt x="19" y="409"/>
                    </a:lnTo>
                    <a:lnTo>
                      <a:pt x="35" y="363"/>
                    </a:lnTo>
                    <a:lnTo>
                      <a:pt x="57" y="319"/>
                    </a:lnTo>
                    <a:lnTo>
                      <a:pt x="82" y="278"/>
                    </a:lnTo>
                    <a:lnTo>
                      <a:pt x="113" y="238"/>
                    </a:lnTo>
                    <a:lnTo>
                      <a:pt x="146" y="201"/>
                    </a:lnTo>
                    <a:lnTo>
                      <a:pt x="182" y="167"/>
                    </a:lnTo>
                    <a:lnTo>
                      <a:pt x="223" y="134"/>
                    </a:lnTo>
                    <a:lnTo>
                      <a:pt x="264" y="105"/>
                    </a:lnTo>
                    <a:lnTo>
                      <a:pt x="307" y="80"/>
                    </a:lnTo>
                    <a:lnTo>
                      <a:pt x="353" y="56"/>
                    </a:lnTo>
                    <a:lnTo>
                      <a:pt x="399" y="37"/>
                    </a:lnTo>
                    <a:lnTo>
                      <a:pt x="447" y="20"/>
                    </a:lnTo>
                    <a:lnTo>
                      <a:pt x="496" y="7"/>
                    </a:lnTo>
                    <a:lnTo>
                      <a:pt x="497" y="6"/>
                    </a:lnTo>
                    <a:lnTo>
                      <a:pt x="498" y="6"/>
                    </a:lnTo>
                    <a:lnTo>
                      <a:pt x="512" y="3"/>
                    </a:lnTo>
                    <a:lnTo>
                      <a:pt x="5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sp>
          <p:nvSpPr>
            <p:cNvPr id="88" name="Freeform 24"/>
            <p:cNvSpPr>
              <a:spLocks noEditPoints="1"/>
            </p:cNvSpPr>
            <p:nvPr/>
          </p:nvSpPr>
          <p:spPr bwMode="auto">
            <a:xfrm>
              <a:off x="3920636" y="4547022"/>
              <a:ext cx="1103438" cy="1140875"/>
            </a:xfrm>
            <a:custGeom>
              <a:avLst/>
              <a:gdLst>
                <a:gd name="T0" fmla="*/ 1030 w 5630"/>
                <a:gd name="T1" fmla="*/ 2858 h 5600"/>
                <a:gd name="T2" fmla="*/ 875 w 5630"/>
                <a:gd name="T3" fmla="*/ 3243 h 5600"/>
                <a:gd name="T4" fmla="*/ 1340 w 5630"/>
                <a:gd name="T5" fmla="*/ 3607 h 5600"/>
                <a:gd name="T6" fmla="*/ 1747 w 5630"/>
                <a:gd name="T7" fmla="*/ 3431 h 5600"/>
                <a:gd name="T8" fmla="*/ 1697 w 5630"/>
                <a:gd name="T9" fmla="*/ 2953 h 5600"/>
                <a:gd name="T10" fmla="*/ 1475 w 5630"/>
                <a:gd name="T11" fmla="*/ 2772 h 5600"/>
                <a:gd name="T12" fmla="*/ 2603 w 5630"/>
                <a:gd name="T13" fmla="*/ 2806 h 5600"/>
                <a:gd name="T14" fmla="*/ 2464 w 5630"/>
                <a:gd name="T15" fmla="*/ 3181 h 5600"/>
                <a:gd name="T16" fmla="*/ 2648 w 5630"/>
                <a:gd name="T17" fmla="*/ 3593 h 5600"/>
                <a:gd name="T18" fmla="*/ 3166 w 5630"/>
                <a:gd name="T19" fmla="*/ 3424 h 5600"/>
                <a:gd name="T20" fmla="*/ 3353 w 5630"/>
                <a:gd name="T21" fmla="*/ 3020 h 5600"/>
                <a:gd name="T22" fmla="*/ 2988 w 5630"/>
                <a:gd name="T23" fmla="*/ 2763 h 5600"/>
                <a:gd name="T24" fmla="*/ 1870 w 5630"/>
                <a:gd name="T25" fmla="*/ 1901 h 5600"/>
                <a:gd name="T26" fmla="*/ 1908 w 5630"/>
                <a:gd name="T27" fmla="*/ 2347 h 5600"/>
                <a:gd name="T28" fmla="*/ 2353 w 5630"/>
                <a:gd name="T29" fmla="*/ 2309 h 5600"/>
                <a:gd name="T30" fmla="*/ 2315 w 5630"/>
                <a:gd name="T31" fmla="*/ 1863 h 5600"/>
                <a:gd name="T32" fmla="*/ 3135 w 5630"/>
                <a:gd name="T33" fmla="*/ 1318 h 5600"/>
                <a:gd name="T34" fmla="*/ 2904 w 5630"/>
                <a:gd name="T35" fmla="*/ 1739 h 5600"/>
                <a:gd name="T36" fmla="*/ 3019 w 5630"/>
                <a:gd name="T37" fmla="*/ 2012 h 5600"/>
                <a:gd name="T38" fmla="*/ 3471 w 5630"/>
                <a:gd name="T39" fmla="*/ 2186 h 5600"/>
                <a:gd name="T40" fmla="*/ 3748 w 5630"/>
                <a:gd name="T41" fmla="*/ 1882 h 5600"/>
                <a:gd name="T42" fmla="*/ 3551 w 5630"/>
                <a:gd name="T43" fmla="*/ 1332 h 5600"/>
                <a:gd name="T44" fmla="*/ 747 w 5630"/>
                <a:gd name="T45" fmla="*/ 1273 h 5600"/>
                <a:gd name="T46" fmla="*/ 489 w 5630"/>
                <a:gd name="T47" fmla="*/ 1761 h 5600"/>
                <a:gd name="T48" fmla="*/ 645 w 5630"/>
                <a:gd name="T49" fmla="*/ 2153 h 5600"/>
                <a:gd name="T50" fmla="*/ 1118 w 5630"/>
                <a:gd name="T51" fmla="*/ 2074 h 5600"/>
                <a:gd name="T52" fmla="*/ 1329 w 5630"/>
                <a:gd name="T53" fmla="*/ 1820 h 5600"/>
                <a:gd name="T54" fmla="*/ 1165 w 5630"/>
                <a:gd name="T55" fmla="*/ 1394 h 5600"/>
                <a:gd name="T56" fmla="*/ 4263 w 5630"/>
                <a:gd name="T57" fmla="*/ 926 h 5600"/>
                <a:gd name="T58" fmla="*/ 5159 w 5630"/>
                <a:gd name="T59" fmla="*/ 1665 h 5600"/>
                <a:gd name="T60" fmla="*/ 5625 w 5630"/>
                <a:gd name="T61" fmla="*/ 2573 h 5600"/>
                <a:gd name="T62" fmla="*/ 5448 w 5630"/>
                <a:gd name="T63" fmla="*/ 3407 h 5600"/>
                <a:gd name="T64" fmla="*/ 5084 w 5630"/>
                <a:gd name="T65" fmla="*/ 3987 h 5600"/>
                <a:gd name="T66" fmla="*/ 4932 w 5630"/>
                <a:gd name="T67" fmla="*/ 4619 h 5600"/>
                <a:gd name="T68" fmla="*/ 5218 w 5630"/>
                <a:gd name="T69" fmla="*/ 5023 h 5600"/>
                <a:gd name="T70" fmla="*/ 5471 w 5630"/>
                <a:gd name="T71" fmla="*/ 5156 h 5600"/>
                <a:gd name="T72" fmla="*/ 5082 w 5630"/>
                <a:gd name="T73" fmla="*/ 5491 h 5600"/>
                <a:gd name="T74" fmla="*/ 4628 w 5630"/>
                <a:gd name="T75" fmla="*/ 5097 h 5600"/>
                <a:gd name="T76" fmla="*/ 4471 w 5630"/>
                <a:gd name="T77" fmla="*/ 4357 h 5600"/>
                <a:gd name="T78" fmla="*/ 4746 w 5630"/>
                <a:gd name="T79" fmla="*/ 3675 h 5600"/>
                <a:gd name="T80" fmla="*/ 5088 w 5630"/>
                <a:gd name="T81" fmla="*/ 3091 h 5600"/>
                <a:gd name="T82" fmla="*/ 5074 w 5630"/>
                <a:gd name="T83" fmla="*/ 2347 h 5600"/>
                <a:gd name="T84" fmla="*/ 4403 w 5630"/>
                <a:gd name="T85" fmla="*/ 1610 h 5600"/>
                <a:gd name="T86" fmla="*/ 1963 w 5630"/>
                <a:gd name="T87" fmla="*/ 418 h 5600"/>
                <a:gd name="T88" fmla="*/ 1636 w 5630"/>
                <a:gd name="T89" fmla="*/ 687 h 5600"/>
                <a:gd name="T90" fmla="*/ 1835 w 5630"/>
                <a:gd name="T91" fmla="*/ 1092 h 5600"/>
                <a:gd name="T92" fmla="*/ 2133 w 5630"/>
                <a:gd name="T93" fmla="*/ 1242 h 5600"/>
                <a:gd name="T94" fmla="*/ 2464 w 5630"/>
                <a:gd name="T95" fmla="*/ 1017 h 5600"/>
                <a:gd name="T96" fmla="*/ 2561 w 5630"/>
                <a:gd name="T97" fmla="*/ 586 h 5600"/>
                <a:gd name="T98" fmla="*/ 2113 w 5630"/>
                <a:gd name="T99" fmla="*/ 409 h 5600"/>
                <a:gd name="T100" fmla="*/ 3218 w 5630"/>
                <a:gd name="T101" fmla="*/ 313 h 5600"/>
                <a:gd name="T102" fmla="*/ 4043 w 5630"/>
                <a:gd name="T103" fmla="*/ 1254 h 5600"/>
                <a:gd name="T104" fmla="*/ 4176 w 5630"/>
                <a:gd name="T105" fmla="*/ 2547 h 5600"/>
                <a:gd name="T106" fmla="*/ 3554 w 5630"/>
                <a:gd name="T107" fmla="*/ 3642 h 5600"/>
                <a:gd name="T108" fmla="*/ 2411 w 5630"/>
                <a:gd name="T109" fmla="*/ 4187 h 5600"/>
                <a:gd name="T110" fmla="*/ 1128 w 5630"/>
                <a:gd name="T111" fmla="*/ 3968 h 5600"/>
                <a:gd name="T112" fmla="*/ 243 w 5630"/>
                <a:gd name="T113" fmla="*/ 3084 h 5600"/>
                <a:gd name="T114" fmla="*/ 21 w 5630"/>
                <a:gd name="T115" fmla="*/ 1808 h 5600"/>
                <a:gd name="T116" fmla="*/ 570 w 5630"/>
                <a:gd name="T117" fmla="*/ 668 h 5600"/>
                <a:gd name="T118" fmla="*/ 1669 w 5630"/>
                <a:gd name="T119" fmla="*/ 47 h 5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30" h="5600">
                  <a:moveTo>
                    <a:pt x="1430" y="2770"/>
                  </a:moveTo>
                  <a:lnTo>
                    <a:pt x="1383" y="2770"/>
                  </a:lnTo>
                  <a:lnTo>
                    <a:pt x="1331" y="2772"/>
                  </a:lnTo>
                  <a:lnTo>
                    <a:pt x="1279" y="2778"/>
                  </a:lnTo>
                  <a:lnTo>
                    <a:pt x="1227" y="2787"/>
                  </a:lnTo>
                  <a:lnTo>
                    <a:pt x="1175" y="2799"/>
                  </a:lnTo>
                  <a:lnTo>
                    <a:pt x="1123" y="2815"/>
                  </a:lnTo>
                  <a:lnTo>
                    <a:pt x="1075" y="2834"/>
                  </a:lnTo>
                  <a:lnTo>
                    <a:pt x="1030" y="2858"/>
                  </a:lnTo>
                  <a:lnTo>
                    <a:pt x="988" y="2887"/>
                  </a:lnTo>
                  <a:lnTo>
                    <a:pt x="952" y="2920"/>
                  </a:lnTo>
                  <a:lnTo>
                    <a:pt x="922" y="2956"/>
                  </a:lnTo>
                  <a:lnTo>
                    <a:pt x="893" y="3010"/>
                  </a:lnTo>
                  <a:lnTo>
                    <a:pt x="870" y="3060"/>
                  </a:lnTo>
                  <a:lnTo>
                    <a:pt x="858" y="3107"/>
                  </a:lnTo>
                  <a:lnTo>
                    <a:pt x="855" y="3153"/>
                  </a:lnTo>
                  <a:lnTo>
                    <a:pt x="861" y="3198"/>
                  </a:lnTo>
                  <a:lnTo>
                    <a:pt x="875" y="3243"/>
                  </a:lnTo>
                  <a:lnTo>
                    <a:pt x="898" y="3284"/>
                  </a:lnTo>
                  <a:lnTo>
                    <a:pt x="929" y="3328"/>
                  </a:lnTo>
                  <a:lnTo>
                    <a:pt x="969" y="3371"/>
                  </a:lnTo>
                  <a:lnTo>
                    <a:pt x="1017" y="3412"/>
                  </a:lnTo>
                  <a:lnTo>
                    <a:pt x="1073" y="3455"/>
                  </a:lnTo>
                  <a:lnTo>
                    <a:pt x="1137" y="3500"/>
                  </a:lnTo>
                  <a:lnTo>
                    <a:pt x="1210" y="3543"/>
                  </a:lnTo>
                  <a:lnTo>
                    <a:pt x="1277" y="3580"/>
                  </a:lnTo>
                  <a:lnTo>
                    <a:pt x="1340" y="3607"/>
                  </a:lnTo>
                  <a:lnTo>
                    <a:pt x="1399" y="3625"/>
                  </a:lnTo>
                  <a:lnTo>
                    <a:pt x="1454" y="3635"/>
                  </a:lnTo>
                  <a:lnTo>
                    <a:pt x="1506" y="3633"/>
                  </a:lnTo>
                  <a:lnTo>
                    <a:pt x="1555" y="3623"/>
                  </a:lnTo>
                  <a:lnTo>
                    <a:pt x="1600" y="3602"/>
                  </a:lnTo>
                  <a:lnTo>
                    <a:pt x="1643" y="3571"/>
                  </a:lnTo>
                  <a:lnTo>
                    <a:pt x="1685" y="3530"/>
                  </a:lnTo>
                  <a:lnTo>
                    <a:pt x="1724" y="3476"/>
                  </a:lnTo>
                  <a:lnTo>
                    <a:pt x="1747" y="3431"/>
                  </a:lnTo>
                  <a:lnTo>
                    <a:pt x="1762" y="3383"/>
                  </a:lnTo>
                  <a:lnTo>
                    <a:pt x="1771" y="3329"/>
                  </a:lnTo>
                  <a:lnTo>
                    <a:pt x="1775" y="3274"/>
                  </a:lnTo>
                  <a:lnTo>
                    <a:pt x="1771" y="3219"/>
                  </a:lnTo>
                  <a:lnTo>
                    <a:pt x="1762" y="3162"/>
                  </a:lnTo>
                  <a:lnTo>
                    <a:pt x="1750" y="3107"/>
                  </a:lnTo>
                  <a:lnTo>
                    <a:pt x="1735" y="3053"/>
                  </a:lnTo>
                  <a:lnTo>
                    <a:pt x="1716" y="3001"/>
                  </a:lnTo>
                  <a:lnTo>
                    <a:pt x="1697" y="2953"/>
                  </a:lnTo>
                  <a:lnTo>
                    <a:pt x="1676" y="2910"/>
                  </a:lnTo>
                  <a:lnTo>
                    <a:pt x="1653" y="2872"/>
                  </a:lnTo>
                  <a:lnTo>
                    <a:pt x="1633" y="2841"/>
                  </a:lnTo>
                  <a:lnTo>
                    <a:pt x="1613" y="2816"/>
                  </a:lnTo>
                  <a:lnTo>
                    <a:pt x="1594" y="2801"/>
                  </a:lnTo>
                  <a:lnTo>
                    <a:pt x="1575" y="2791"/>
                  </a:lnTo>
                  <a:lnTo>
                    <a:pt x="1548" y="2784"/>
                  </a:lnTo>
                  <a:lnTo>
                    <a:pt x="1513" y="2777"/>
                  </a:lnTo>
                  <a:lnTo>
                    <a:pt x="1475" y="2772"/>
                  </a:lnTo>
                  <a:lnTo>
                    <a:pt x="1430" y="2770"/>
                  </a:lnTo>
                  <a:close/>
                  <a:moveTo>
                    <a:pt x="2832" y="2751"/>
                  </a:moveTo>
                  <a:lnTo>
                    <a:pt x="2783" y="2754"/>
                  </a:lnTo>
                  <a:lnTo>
                    <a:pt x="2740" y="2758"/>
                  </a:lnTo>
                  <a:lnTo>
                    <a:pt x="2700" y="2763"/>
                  </a:lnTo>
                  <a:lnTo>
                    <a:pt x="2665" y="2772"/>
                  </a:lnTo>
                  <a:lnTo>
                    <a:pt x="2639" y="2780"/>
                  </a:lnTo>
                  <a:lnTo>
                    <a:pt x="2620" y="2791"/>
                  </a:lnTo>
                  <a:lnTo>
                    <a:pt x="2603" y="2806"/>
                  </a:lnTo>
                  <a:lnTo>
                    <a:pt x="2586" y="2829"/>
                  </a:lnTo>
                  <a:lnTo>
                    <a:pt x="2568" y="2858"/>
                  </a:lnTo>
                  <a:lnTo>
                    <a:pt x="2549" y="2892"/>
                  </a:lnTo>
                  <a:lnTo>
                    <a:pt x="2530" y="2932"/>
                  </a:lnTo>
                  <a:lnTo>
                    <a:pt x="2513" y="2977"/>
                  </a:lnTo>
                  <a:lnTo>
                    <a:pt x="2497" y="3025"/>
                  </a:lnTo>
                  <a:lnTo>
                    <a:pt x="2483" y="3075"/>
                  </a:lnTo>
                  <a:lnTo>
                    <a:pt x="2471" y="3127"/>
                  </a:lnTo>
                  <a:lnTo>
                    <a:pt x="2464" y="3181"/>
                  </a:lnTo>
                  <a:lnTo>
                    <a:pt x="2461" y="3233"/>
                  </a:lnTo>
                  <a:lnTo>
                    <a:pt x="2461" y="3286"/>
                  </a:lnTo>
                  <a:lnTo>
                    <a:pt x="2466" y="3336"/>
                  </a:lnTo>
                  <a:lnTo>
                    <a:pt x="2478" y="3385"/>
                  </a:lnTo>
                  <a:lnTo>
                    <a:pt x="2495" y="3431"/>
                  </a:lnTo>
                  <a:lnTo>
                    <a:pt x="2520" y="3473"/>
                  </a:lnTo>
                  <a:lnTo>
                    <a:pt x="2561" y="3523"/>
                  </a:lnTo>
                  <a:lnTo>
                    <a:pt x="2603" y="3564"/>
                  </a:lnTo>
                  <a:lnTo>
                    <a:pt x="2648" y="3593"/>
                  </a:lnTo>
                  <a:lnTo>
                    <a:pt x="2693" y="3611"/>
                  </a:lnTo>
                  <a:lnTo>
                    <a:pt x="2743" y="3619"/>
                  </a:lnTo>
                  <a:lnTo>
                    <a:pt x="2793" y="3618"/>
                  </a:lnTo>
                  <a:lnTo>
                    <a:pt x="2849" y="3607"/>
                  </a:lnTo>
                  <a:lnTo>
                    <a:pt x="2906" y="3587"/>
                  </a:lnTo>
                  <a:lnTo>
                    <a:pt x="2968" y="3557"/>
                  </a:lnTo>
                  <a:lnTo>
                    <a:pt x="3034" y="3517"/>
                  </a:lnTo>
                  <a:lnTo>
                    <a:pt x="3104" y="3471"/>
                  </a:lnTo>
                  <a:lnTo>
                    <a:pt x="3166" y="3424"/>
                  </a:lnTo>
                  <a:lnTo>
                    <a:pt x="3221" y="3379"/>
                  </a:lnTo>
                  <a:lnTo>
                    <a:pt x="3268" y="3334"/>
                  </a:lnTo>
                  <a:lnTo>
                    <a:pt x="3306" y="3291"/>
                  </a:lnTo>
                  <a:lnTo>
                    <a:pt x="3336" y="3246"/>
                  </a:lnTo>
                  <a:lnTo>
                    <a:pt x="3357" y="3203"/>
                  </a:lnTo>
                  <a:lnTo>
                    <a:pt x="3369" y="3158"/>
                  </a:lnTo>
                  <a:lnTo>
                    <a:pt x="3374" y="3113"/>
                  </a:lnTo>
                  <a:lnTo>
                    <a:pt x="3369" y="3067"/>
                  </a:lnTo>
                  <a:lnTo>
                    <a:pt x="3353" y="3020"/>
                  </a:lnTo>
                  <a:lnTo>
                    <a:pt x="3331" y="2970"/>
                  </a:lnTo>
                  <a:lnTo>
                    <a:pt x="3298" y="2920"/>
                  </a:lnTo>
                  <a:lnTo>
                    <a:pt x="3267" y="2884"/>
                  </a:lnTo>
                  <a:lnTo>
                    <a:pt x="3230" y="2853"/>
                  </a:lnTo>
                  <a:lnTo>
                    <a:pt x="3187" y="2825"/>
                  </a:lnTo>
                  <a:lnTo>
                    <a:pt x="3142" y="2804"/>
                  </a:lnTo>
                  <a:lnTo>
                    <a:pt x="3092" y="2785"/>
                  </a:lnTo>
                  <a:lnTo>
                    <a:pt x="3040" y="2773"/>
                  </a:lnTo>
                  <a:lnTo>
                    <a:pt x="2988" y="2763"/>
                  </a:lnTo>
                  <a:lnTo>
                    <a:pt x="2934" y="2756"/>
                  </a:lnTo>
                  <a:lnTo>
                    <a:pt x="2882" y="2753"/>
                  </a:lnTo>
                  <a:lnTo>
                    <a:pt x="2832" y="2751"/>
                  </a:lnTo>
                  <a:close/>
                  <a:moveTo>
                    <a:pt x="2113" y="1789"/>
                  </a:moveTo>
                  <a:lnTo>
                    <a:pt x="2055" y="1794"/>
                  </a:lnTo>
                  <a:lnTo>
                    <a:pt x="2002" y="1810"/>
                  </a:lnTo>
                  <a:lnTo>
                    <a:pt x="1951" y="1832"/>
                  </a:lnTo>
                  <a:lnTo>
                    <a:pt x="1908" y="1863"/>
                  </a:lnTo>
                  <a:lnTo>
                    <a:pt x="1870" y="1901"/>
                  </a:lnTo>
                  <a:lnTo>
                    <a:pt x="1839" y="1946"/>
                  </a:lnTo>
                  <a:lnTo>
                    <a:pt x="1814" y="1995"/>
                  </a:lnTo>
                  <a:lnTo>
                    <a:pt x="1801" y="2048"/>
                  </a:lnTo>
                  <a:lnTo>
                    <a:pt x="1795" y="2105"/>
                  </a:lnTo>
                  <a:lnTo>
                    <a:pt x="1801" y="2162"/>
                  </a:lnTo>
                  <a:lnTo>
                    <a:pt x="1814" y="2216"/>
                  </a:lnTo>
                  <a:lnTo>
                    <a:pt x="1839" y="2264"/>
                  </a:lnTo>
                  <a:lnTo>
                    <a:pt x="1870" y="2309"/>
                  </a:lnTo>
                  <a:lnTo>
                    <a:pt x="1908" y="2347"/>
                  </a:lnTo>
                  <a:lnTo>
                    <a:pt x="1951" y="2378"/>
                  </a:lnTo>
                  <a:lnTo>
                    <a:pt x="2002" y="2400"/>
                  </a:lnTo>
                  <a:lnTo>
                    <a:pt x="2055" y="2416"/>
                  </a:lnTo>
                  <a:lnTo>
                    <a:pt x="2113" y="2421"/>
                  </a:lnTo>
                  <a:lnTo>
                    <a:pt x="2170" y="2416"/>
                  </a:lnTo>
                  <a:lnTo>
                    <a:pt x="2223" y="2400"/>
                  </a:lnTo>
                  <a:lnTo>
                    <a:pt x="2272" y="2378"/>
                  </a:lnTo>
                  <a:lnTo>
                    <a:pt x="2315" y="2347"/>
                  </a:lnTo>
                  <a:lnTo>
                    <a:pt x="2353" y="2309"/>
                  </a:lnTo>
                  <a:lnTo>
                    <a:pt x="2385" y="2264"/>
                  </a:lnTo>
                  <a:lnTo>
                    <a:pt x="2409" y="2216"/>
                  </a:lnTo>
                  <a:lnTo>
                    <a:pt x="2423" y="2162"/>
                  </a:lnTo>
                  <a:lnTo>
                    <a:pt x="2428" y="2105"/>
                  </a:lnTo>
                  <a:lnTo>
                    <a:pt x="2423" y="2048"/>
                  </a:lnTo>
                  <a:lnTo>
                    <a:pt x="2409" y="1995"/>
                  </a:lnTo>
                  <a:lnTo>
                    <a:pt x="2385" y="1946"/>
                  </a:lnTo>
                  <a:lnTo>
                    <a:pt x="2353" y="1901"/>
                  </a:lnTo>
                  <a:lnTo>
                    <a:pt x="2315" y="1863"/>
                  </a:lnTo>
                  <a:lnTo>
                    <a:pt x="2272" y="1832"/>
                  </a:lnTo>
                  <a:lnTo>
                    <a:pt x="2223" y="1810"/>
                  </a:lnTo>
                  <a:lnTo>
                    <a:pt x="2170" y="1794"/>
                  </a:lnTo>
                  <a:lnTo>
                    <a:pt x="2113" y="1789"/>
                  </a:lnTo>
                  <a:close/>
                  <a:moveTo>
                    <a:pt x="3339" y="1245"/>
                  </a:moveTo>
                  <a:lnTo>
                    <a:pt x="3284" y="1252"/>
                  </a:lnTo>
                  <a:lnTo>
                    <a:pt x="3225" y="1268"/>
                  </a:lnTo>
                  <a:lnTo>
                    <a:pt x="3178" y="1288"/>
                  </a:lnTo>
                  <a:lnTo>
                    <a:pt x="3135" y="1318"/>
                  </a:lnTo>
                  <a:lnTo>
                    <a:pt x="3095" y="1352"/>
                  </a:lnTo>
                  <a:lnTo>
                    <a:pt x="3059" y="1394"/>
                  </a:lnTo>
                  <a:lnTo>
                    <a:pt x="3026" y="1440"/>
                  </a:lnTo>
                  <a:lnTo>
                    <a:pt x="2996" y="1489"/>
                  </a:lnTo>
                  <a:lnTo>
                    <a:pt x="2970" y="1540"/>
                  </a:lnTo>
                  <a:lnTo>
                    <a:pt x="2949" y="1592"/>
                  </a:lnTo>
                  <a:lnTo>
                    <a:pt x="2930" y="1642"/>
                  </a:lnTo>
                  <a:lnTo>
                    <a:pt x="2917" y="1692"/>
                  </a:lnTo>
                  <a:lnTo>
                    <a:pt x="2904" y="1739"/>
                  </a:lnTo>
                  <a:lnTo>
                    <a:pt x="2897" y="1782"/>
                  </a:lnTo>
                  <a:lnTo>
                    <a:pt x="2894" y="1820"/>
                  </a:lnTo>
                  <a:lnTo>
                    <a:pt x="2894" y="1851"/>
                  </a:lnTo>
                  <a:lnTo>
                    <a:pt x="2899" y="1875"/>
                  </a:lnTo>
                  <a:lnTo>
                    <a:pt x="2910" y="1896"/>
                  </a:lnTo>
                  <a:lnTo>
                    <a:pt x="2927" y="1922"/>
                  </a:lnTo>
                  <a:lnTo>
                    <a:pt x="2951" y="1950"/>
                  </a:lnTo>
                  <a:lnTo>
                    <a:pt x="2982" y="1981"/>
                  </a:lnTo>
                  <a:lnTo>
                    <a:pt x="3019" y="2012"/>
                  </a:lnTo>
                  <a:lnTo>
                    <a:pt x="3060" y="2045"/>
                  </a:lnTo>
                  <a:lnTo>
                    <a:pt x="3105" y="2074"/>
                  </a:lnTo>
                  <a:lnTo>
                    <a:pt x="3154" y="2103"/>
                  </a:lnTo>
                  <a:lnTo>
                    <a:pt x="3204" y="2131"/>
                  </a:lnTo>
                  <a:lnTo>
                    <a:pt x="3258" y="2153"/>
                  </a:lnTo>
                  <a:lnTo>
                    <a:pt x="3312" y="2171"/>
                  </a:lnTo>
                  <a:lnTo>
                    <a:pt x="3365" y="2183"/>
                  </a:lnTo>
                  <a:lnTo>
                    <a:pt x="3419" y="2188"/>
                  </a:lnTo>
                  <a:lnTo>
                    <a:pt x="3471" y="2186"/>
                  </a:lnTo>
                  <a:lnTo>
                    <a:pt x="3521" y="2174"/>
                  </a:lnTo>
                  <a:lnTo>
                    <a:pt x="3577" y="2153"/>
                  </a:lnTo>
                  <a:lnTo>
                    <a:pt x="3625" y="2128"/>
                  </a:lnTo>
                  <a:lnTo>
                    <a:pt x="3665" y="2098"/>
                  </a:lnTo>
                  <a:lnTo>
                    <a:pt x="3696" y="2064"/>
                  </a:lnTo>
                  <a:lnTo>
                    <a:pt x="3721" y="2026"/>
                  </a:lnTo>
                  <a:lnTo>
                    <a:pt x="3738" y="1982"/>
                  </a:lnTo>
                  <a:lnTo>
                    <a:pt x="3746" y="1934"/>
                  </a:lnTo>
                  <a:lnTo>
                    <a:pt x="3748" y="1882"/>
                  </a:lnTo>
                  <a:lnTo>
                    <a:pt x="3745" y="1824"/>
                  </a:lnTo>
                  <a:lnTo>
                    <a:pt x="3734" y="1761"/>
                  </a:lnTo>
                  <a:lnTo>
                    <a:pt x="3717" y="1692"/>
                  </a:lnTo>
                  <a:lnTo>
                    <a:pt x="3695" y="1618"/>
                  </a:lnTo>
                  <a:lnTo>
                    <a:pt x="3670" y="1546"/>
                  </a:lnTo>
                  <a:lnTo>
                    <a:pt x="3643" y="1480"/>
                  </a:lnTo>
                  <a:lnTo>
                    <a:pt x="3613" y="1421"/>
                  </a:lnTo>
                  <a:lnTo>
                    <a:pt x="3584" y="1373"/>
                  </a:lnTo>
                  <a:lnTo>
                    <a:pt x="3551" y="1332"/>
                  </a:lnTo>
                  <a:lnTo>
                    <a:pt x="3514" y="1297"/>
                  </a:lnTo>
                  <a:lnTo>
                    <a:pt x="3476" y="1273"/>
                  </a:lnTo>
                  <a:lnTo>
                    <a:pt x="3435" y="1256"/>
                  </a:lnTo>
                  <a:lnTo>
                    <a:pt x="3388" y="1247"/>
                  </a:lnTo>
                  <a:lnTo>
                    <a:pt x="3339" y="1245"/>
                  </a:lnTo>
                  <a:close/>
                  <a:moveTo>
                    <a:pt x="884" y="1245"/>
                  </a:moveTo>
                  <a:lnTo>
                    <a:pt x="834" y="1247"/>
                  </a:lnTo>
                  <a:lnTo>
                    <a:pt x="789" y="1256"/>
                  </a:lnTo>
                  <a:lnTo>
                    <a:pt x="747" y="1273"/>
                  </a:lnTo>
                  <a:lnTo>
                    <a:pt x="707" y="1297"/>
                  </a:lnTo>
                  <a:lnTo>
                    <a:pt x="673" y="1332"/>
                  </a:lnTo>
                  <a:lnTo>
                    <a:pt x="640" y="1373"/>
                  </a:lnTo>
                  <a:lnTo>
                    <a:pt x="608" y="1421"/>
                  </a:lnTo>
                  <a:lnTo>
                    <a:pt x="581" y="1480"/>
                  </a:lnTo>
                  <a:lnTo>
                    <a:pt x="553" y="1546"/>
                  </a:lnTo>
                  <a:lnTo>
                    <a:pt x="527" y="1618"/>
                  </a:lnTo>
                  <a:lnTo>
                    <a:pt x="505" y="1692"/>
                  </a:lnTo>
                  <a:lnTo>
                    <a:pt x="489" y="1761"/>
                  </a:lnTo>
                  <a:lnTo>
                    <a:pt x="479" y="1824"/>
                  </a:lnTo>
                  <a:lnTo>
                    <a:pt x="473" y="1882"/>
                  </a:lnTo>
                  <a:lnTo>
                    <a:pt x="477" y="1934"/>
                  </a:lnTo>
                  <a:lnTo>
                    <a:pt x="485" y="1982"/>
                  </a:lnTo>
                  <a:lnTo>
                    <a:pt x="503" y="2026"/>
                  </a:lnTo>
                  <a:lnTo>
                    <a:pt x="525" y="2064"/>
                  </a:lnTo>
                  <a:lnTo>
                    <a:pt x="558" y="2098"/>
                  </a:lnTo>
                  <a:lnTo>
                    <a:pt x="598" y="2128"/>
                  </a:lnTo>
                  <a:lnTo>
                    <a:pt x="645" y="2153"/>
                  </a:lnTo>
                  <a:lnTo>
                    <a:pt x="702" y="2174"/>
                  </a:lnTo>
                  <a:lnTo>
                    <a:pt x="752" y="2186"/>
                  </a:lnTo>
                  <a:lnTo>
                    <a:pt x="804" y="2188"/>
                  </a:lnTo>
                  <a:lnTo>
                    <a:pt x="858" y="2183"/>
                  </a:lnTo>
                  <a:lnTo>
                    <a:pt x="912" y="2171"/>
                  </a:lnTo>
                  <a:lnTo>
                    <a:pt x="965" y="2153"/>
                  </a:lnTo>
                  <a:lnTo>
                    <a:pt x="1017" y="2131"/>
                  </a:lnTo>
                  <a:lnTo>
                    <a:pt x="1069" y="2103"/>
                  </a:lnTo>
                  <a:lnTo>
                    <a:pt x="1118" y="2074"/>
                  </a:lnTo>
                  <a:lnTo>
                    <a:pt x="1163" y="2045"/>
                  </a:lnTo>
                  <a:lnTo>
                    <a:pt x="1203" y="2012"/>
                  </a:lnTo>
                  <a:lnTo>
                    <a:pt x="1239" y="1981"/>
                  </a:lnTo>
                  <a:lnTo>
                    <a:pt x="1270" y="1950"/>
                  </a:lnTo>
                  <a:lnTo>
                    <a:pt x="1296" y="1922"/>
                  </a:lnTo>
                  <a:lnTo>
                    <a:pt x="1314" y="1896"/>
                  </a:lnTo>
                  <a:lnTo>
                    <a:pt x="1324" y="1875"/>
                  </a:lnTo>
                  <a:lnTo>
                    <a:pt x="1328" y="1851"/>
                  </a:lnTo>
                  <a:lnTo>
                    <a:pt x="1329" y="1820"/>
                  </a:lnTo>
                  <a:lnTo>
                    <a:pt x="1326" y="1782"/>
                  </a:lnTo>
                  <a:lnTo>
                    <a:pt x="1317" y="1739"/>
                  </a:lnTo>
                  <a:lnTo>
                    <a:pt x="1307" y="1692"/>
                  </a:lnTo>
                  <a:lnTo>
                    <a:pt x="1293" y="1642"/>
                  </a:lnTo>
                  <a:lnTo>
                    <a:pt x="1274" y="1592"/>
                  </a:lnTo>
                  <a:lnTo>
                    <a:pt x="1251" y="1540"/>
                  </a:lnTo>
                  <a:lnTo>
                    <a:pt x="1227" y="1489"/>
                  </a:lnTo>
                  <a:lnTo>
                    <a:pt x="1198" y="1440"/>
                  </a:lnTo>
                  <a:lnTo>
                    <a:pt x="1165" y="1394"/>
                  </a:lnTo>
                  <a:lnTo>
                    <a:pt x="1128" y="1352"/>
                  </a:lnTo>
                  <a:lnTo>
                    <a:pt x="1087" y="1318"/>
                  </a:lnTo>
                  <a:lnTo>
                    <a:pt x="1043" y="1288"/>
                  </a:lnTo>
                  <a:lnTo>
                    <a:pt x="997" y="1268"/>
                  </a:lnTo>
                  <a:lnTo>
                    <a:pt x="938" y="1252"/>
                  </a:lnTo>
                  <a:lnTo>
                    <a:pt x="884" y="1245"/>
                  </a:lnTo>
                  <a:close/>
                  <a:moveTo>
                    <a:pt x="4051" y="791"/>
                  </a:moveTo>
                  <a:lnTo>
                    <a:pt x="4157" y="857"/>
                  </a:lnTo>
                  <a:lnTo>
                    <a:pt x="4263" y="926"/>
                  </a:lnTo>
                  <a:lnTo>
                    <a:pt x="4370" y="997"/>
                  </a:lnTo>
                  <a:lnTo>
                    <a:pt x="4476" y="1071"/>
                  </a:lnTo>
                  <a:lnTo>
                    <a:pt x="4582" y="1148"/>
                  </a:lnTo>
                  <a:lnTo>
                    <a:pt x="4686" y="1228"/>
                  </a:lnTo>
                  <a:lnTo>
                    <a:pt x="4786" y="1311"/>
                  </a:lnTo>
                  <a:lnTo>
                    <a:pt x="4885" y="1395"/>
                  </a:lnTo>
                  <a:lnTo>
                    <a:pt x="4980" y="1483"/>
                  </a:lnTo>
                  <a:lnTo>
                    <a:pt x="5072" y="1573"/>
                  </a:lnTo>
                  <a:lnTo>
                    <a:pt x="5159" y="1665"/>
                  </a:lnTo>
                  <a:lnTo>
                    <a:pt x="5240" y="1758"/>
                  </a:lnTo>
                  <a:lnTo>
                    <a:pt x="5315" y="1855"/>
                  </a:lnTo>
                  <a:lnTo>
                    <a:pt x="5384" y="1953"/>
                  </a:lnTo>
                  <a:lnTo>
                    <a:pt x="5446" y="2052"/>
                  </a:lnTo>
                  <a:lnTo>
                    <a:pt x="5500" y="2153"/>
                  </a:lnTo>
                  <a:lnTo>
                    <a:pt x="5545" y="2255"/>
                  </a:lnTo>
                  <a:lnTo>
                    <a:pt x="5581" y="2361"/>
                  </a:lnTo>
                  <a:lnTo>
                    <a:pt x="5607" y="2466"/>
                  </a:lnTo>
                  <a:lnTo>
                    <a:pt x="5625" y="2573"/>
                  </a:lnTo>
                  <a:lnTo>
                    <a:pt x="5630" y="2680"/>
                  </a:lnTo>
                  <a:lnTo>
                    <a:pt x="5627" y="2789"/>
                  </a:lnTo>
                  <a:lnTo>
                    <a:pt x="5616" y="2892"/>
                  </a:lnTo>
                  <a:lnTo>
                    <a:pt x="5601" y="2991"/>
                  </a:lnTo>
                  <a:lnTo>
                    <a:pt x="5578" y="3082"/>
                  </a:lnTo>
                  <a:lnTo>
                    <a:pt x="5552" y="3170"/>
                  </a:lnTo>
                  <a:lnTo>
                    <a:pt x="5521" y="3253"/>
                  </a:lnTo>
                  <a:lnTo>
                    <a:pt x="5486" y="3333"/>
                  </a:lnTo>
                  <a:lnTo>
                    <a:pt x="5448" y="3407"/>
                  </a:lnTo>
                  <a:lnTo>
                    <a:pt x="5410" y="3479"/>
                  </a:lnTo>
                  <a:lnTo>
                    <a:pt x="5368" y="3549"/>
                  </a:lnTo>
                  <a:lnTo>
                    <a:pt x="5325" y="3616"/>
                  </a:lnTo>
                  <a:lnTo>
                    <a:pt x="5282" y="3680"/>
                  </a:lnTo>
                  <a:lnTo>
                    <a:pt x="5240" y="3744"/>
                  </a:lnTo>
                  <a:lnTo>
                    <a:pt x="5199" y="3806"/>
                  </a:lnTo>
                  <a:lnTo>
                    <a:pt x="5159" y="3866"/>
                  </a:lnTo>
                  <a:lnTo>
                    <a:pt x="5121" y="3927"/>
                  </a:lnTo>
                  <a:lnTo>
                    <a:pt x="5084" y="3987"/>
                  </a:lnTo>
                  <a:lnTo>
                    <a:pt x="5051" y="4049"/>
                  </a:lnTo>
                  <a:lnTo>
                    <a:pt x="5020" y="4111"/>
                  </a:lnTo>
                  <a:lnTo>
                    <a:pt x="4994" y="4177"/>
                  </a:lnTo>
                  <a:lnTo>
                    <a:pt x="4970" y="4246"/>
                  </a:lnTo>
                  <a:lnTo>
                    <a:pt x="4952" y="4317"/>
                  </a:lnTo>
                  <a:lnTo>
                    <a:pt x="4939" y="4393"/>
                  </a:lnTo>
                  <a:lnTo>
                    <a:pt x="4930" y="4472"/>
                  </a:lnTo>
                  <a:lnTo>
                    <a:pt x="4927" y="4557"/>
                  </a:lnTo>
                  <a:lnTo>
                    <a:pt x="4932" y="4619"/>
                  </a:lnTo>
                  <a:lnTo>
                    <a:pt x="4944" y="4680"/>
                  </a:lnTo>
                  <a:lnTo>
                    <a:pt x="4963" y="4735"/>
                  </a:lnTo>
                  <a:lnTo>
                    <a:pt x="4989" y="4787"/>
                  </a:lnTo>
                  <a:lnTo>
                    <a:pt x="5018" y="4835"/>
                  </a:lnTo>
                  <a:lnTo>
                    <a:pt x="5055" y="4880"/>
                  </a:lnTo>
                  <a:lnTo>
                    <a:pt x="5093" y="4921"/>
                  </a:lnTo>
                  <a:lnTo>
                    <a:pt x="5133" y="4958"/>
                  </a:lnTo>
                  <a:lnTo>
                    <a:pt x="5174" y="4992"/>
                  </a:lnTo>
                  <a:lnTo>
                    <a:pt x="5218" y="5023"/>
                  </a:lnTo>
                  <a:lnTo>
                    <a:pt x="5259" y="5051"/>
                  </a:lnTo>
                  <a:lnTo>
                    <a:pt x="5301" y="5077"/>
                  </a:lnTo>
                  <a:lnTo>
                    <a:pt x="5339" y="5097"/>
                  </a:lnTo>
                  <a:lnTo>
                    <a:pt x="5375" y="5115"/>
                  </a:lnTo>
                  <a:lnTo>
                    <a:pt x="5406" y="5130"/>
                  </a:lnTo>
                  <a:lnTo>
                    <a:pt x="5432" y="5141"/>
                  </a:lnTo>
                  <a:lnTo>
                    <a:pt x="5452" y="5149"/>
                  </a:lnTo>
                  <a:lnTo>
                    <a:pt x="5465" y="5154"/>
                  </a:lnTo>
                  <a:lnTo>
                    <a:pt x="5471" y="5156"/>
                  </a:lnTo>
                  <a:lnTo>
                    <a:pt x="5322" y="5600"/>
                  </a:lnTo>
                  <a:lnTo>
                    <a:pt x="5315" y="5596"/>
                  </a:lnTo>
                  <a:lnTo>
                    <a:pt x="5297" y="5591"/>
                  </a:lnTo>
                  <a:lnTo>
                    <a:pt x="5275" y="5583"/>
                  </a:lnTo>
                  <a:lnTo>
                    <a:pt x="5245" y="5570"/>
                  </a:lnTo>
                  <a:lnTo>
                    <a:pt x="5211" y="5555"/>
                  </a:lnTo>
                  <a:lnTo>
                    <a:pt x="5173" y="5538"/>
                  </a:lnTo>
                  <a:lnTo>
                    <a:pt x="5129" y="5515"/>
                  </a:lnTo>
                  <a:lnTo>
                    <a:pt x="5082" y="5491"/>
                  </a:lnTo>
                  <a:lnTo>
                    <a:pt x="5034" y="5462"/>
                  </a:lnTo>
                  <a:lnTo>
                    <a:pt x="4982" y="5431"/>
                  </a:lnTo>
                  <a:lnTo>
                    <a:pt x="4930" y="5394"/>
                  </a:lnTo>
                  <a:lnTo>
                    <a:pt x="4876" y="5355"/>
                  </a:lnTo>
                  <a:lnTo>
                    <a:pt x="4824" y="5311"/>
                  </a:lnTo>
                  <a:lnTo>
                    <a:pt x="4772" y="5265"/>
                  </a:lnTo>
                  <a:lnTo>
                    <a:pt x="4722" y="5213"/>
                  </a:lnTo>
                  <a:lnTo>
                    <a:pt x="4674" y="5158"/>
                  </a:lnTo>
                  <a:lnTo>
                    <a:pt x="4628" y="5097"/>
                  </a:lnTo>
                  <a:lnTo>
                    <a:pt x="4589" y="5033"/>
                  </a:lnTo>
                  <a:lnTo>
                    <a:pt x="4550" y="4966"/>
                  </a:lnTo>
                  <a:lnTo>
                    <a:pt x="4519" y="4894"/>
                  </a:lnTo>
                  <a:lnTo>
                    <a:pt x="4493" y="4816"/>
                  </a:lnTo>
                  <a:lnTo>
                    <a:pt x="4474" y="4735"/>
                  </a:lnTo>
                  <a:lnTo>
                    <a:pt x="4462" y="4648"/>
                  </a:lnTo>
                  <a:lnTo>
                    <a:pt x="4457" y="4557"/>
                  </a:lnTo>
                  <a:lnTo>
                    <a:pt x="4460" y="4453"/>
                  </a:lnTo>
                  <a:lnTo>
                    <a:pt x="4471" y="4357"/>
                  </a:lnTo>
                  <a:lnTo>
                    <a:pt x="4486" y="4265"/>
                  </a:lnTo>
                  <a:lnTo>
                    <a:pt x="4505" y="4179"/>
                  </a:lnTo>
                  <a:lnTo>
                    <a:pt x="4531" y="4098"/>
                  </a:lnTo>
                  <a:lnTo>
                    <a:pt x="4559" y="4020"/>
                  </a:lnTo>
                  <a:lnTo>
                    <a:pt x="4592" y="3946"/>
                  </a:lnTo>
                  <a:lnTo>
                    <a:pt x="4628" y="3875"/>
                  </a:lnTo>
                  <a:lnTo>
                    <a:pt x="4665" y="3806"/>
                  </a:lnTo>
                  <a:lnTo>
                    <a:pt x="4705" y="3740"/>
                  </a:lnTo>
                  <a:lnTo>
                    <a:pt x="4746" y="3675"/>
                  </a:lnTo>
                  <a:lnTo>
                    <a:pt x="4788" y="3612"/>
                  </a:lnTo>
                  <a:lnTo>
                    <a:pt x="4831" y="3550"/>
                  </a:lnTo>
                  <a:lnTo>
                    <a:pt x="4873" y="3486"/>
                  </a:lnTo>
                  <a:lnTo>
                    <a:pt x="4914" y="3424"/>
                  </a:lnTo>
                  <a:lnTo>
                    <a:pt x="4952" y="3362"/>
                  </a:lnTo>
                  <a:lnTo>
                    <a:pt x="4991" y="3296"/>
                  </a:lnTo>
                  <a:lnTo>
                    <a:pt x="5027" y="3231"/>
                  </a:lnTo>
                  <a:lnTo>
                    <a:pt x="5060" y="3162"/>
                  </a:lnTo>
                  <a:lnTo>
                    <a:pt x="5088" y="3091"/>
                  </a:lnTo>
                  <a:lnTo>
                    <a:pt x="5114" y="3017"/>
                  </a:lnTo>
                  <a:lnTo>
                    <a:pt x="5133" y="2939"/>
                  </a:lnTo>
                  <a:lnTo>
                    <a:pt x="5148" y="2858"/>
                  </a:lnTo>
                  <a:lnTo>
                    <a:pt x="5159" y="2772"/>
                  </a:lnTo>
                  <a:lnTo>
                    <a:pt x="5160" y="2680"/>
                  </a:lnTo>
                  <a:lnTo>
                    <a:pt x="5155" y="2597"/>
                  </a:lnTo>
                  <a:lnTo>
                    <a:pt x="5138" y="2514"/>
                  </a:lnTo>
                  <a:lnTo>
                    <a:pt x="5110" y="2431"/>
                  </a:lnTo>
                  <a:lnTo>
                    <a:pt x="5074" y="2347"/>
                  </a:lnTo>
                  <a:lnTo>
                    <a:pt x="5027" y="2262"/>
                  </a:lnTo>
                  <a:lnTo>
                    <a:pt x="4972" y="2179"/>
                  </a:lnTo>
                  <a:lnTo>
                    <a:pt x="4909" y="2095"/>
                  </a:lnTo>
                  <a:lnTo>
                    <a:pt x="4840" y="2012"/>
                  </a:lnTo>
                  <a:lnTo>
                    <a:pt x="4762" y="1929"/>
                  </a:lnTo>
                  <a:lnTo>
                    <a:pt x="4680" y="1848"/>
                  </a:lnTo>
                  <a:lnTo>
                    <a:pt x="4592" y="1767"/>
                  </a:lnTo>
                  <a:lnTo>
                    <a:pt x="4500" y="1687"/>
                  </a:lnTo>
                  <a:lnTo>
                    <a:pt x="4403" y="1610"/>
                  </a:lnTo>
                  <a:lnTo>
                    <a:pt x="4367" y="1463"/>
                  </a:lnTo>
                  <a:lnTo>
                    <a:pt x="4322" y="1319"/>
                  </a:lnTo>
                  <a:lnTo>
                    <a:pt x="4266" y="1180"/>
                  </a:lnTo>
                  <a:lnTo>
                    <a:pt x="4202" y="1045"/>
                  </a:lnTo>
                  <a:lnTo>
                    <a:pt x="4131" y="915"/>
                  </a:lnTo>
                  <a:lnTo>
                    <a:pt x="4051" y="791"/>
                  </a:lnTo>
                  <a:close/>
                  <a:moveTo>
                    <a:pt x="2113" y="409"/>
                  </a:moveTo>
                  <a:lnTo>
                    <a:pt x="2035" y="411"/>
                  </a:lnTo>
                  <a:lnTo>
                    <a:pt x="1963" y="418"/>
                  </a:lnTo>
                  <a:lnTo>
                    <a:pt x="1899" y="427"/>
                  </a:lnTo>
                  <a:lnTo>
                    <a:pt x="1842" y="441"/>
                  </a:lnTo>
                  <a:lnTo>
                    <a:pt x="1794" y="460"/>
                  </a:lnTo>
                  <a:lnTo>
                    <a:pt x="1750" y="482"/>
                  </a:lnTo>
                  <a:lnTo>
                    <a:pt x="1714" y="511"/>
                  </a:lnTo>
                  <a:lnTo>
                    <a:pt x="1685" y="546"/>
                  </a:lnTo>
                  <a:lnTo>
                    <a:pt x="1662" y="586"/>
                  </a:lnTo>
                  <a:lnTo>
                    <a:pt x="1646" y="634"/>
                  </a:lnTo>
                  <a:lnTo>
                    <a:pt x="1636" y="687"/>
                  </a:lnTo>
                  <a:lnTo>
                    <a:pt x="1634" y="748"/>
                  </a:lnTo>
                  <a:lnTo>
                    <a:pt x="1638" y="795"/>
                  </a:lnTo>
                  <a:lnTo>
                    <a:pt x="1650" y="843"/>
                  </a:lnTo>
                  <a:lnTo>
                    <a:pt x="1669" y="888"/>
                  </a:lnTo>
                  <a:lnTo>
                    <a:pt x="1695" y="933"/>
                  </a:lnTo>
                  <a:lnTo>
                    <a:pt x="1724" y="976"/>
                  </a:lnTo>
                  <a:lnTo>
                    <a:pt x="1759" y="1017"/>
                  </a:lnTo>
                  <a:lnTo>
                    <a:pt x="1795" y="1055"/>
                  </a:lnTo>
                  <a:lnTo>
                    <a:pt x="1835" y="1092"/>
                  </a:lnTo>
                  <a:lnTo>
                    <a:pt x="1875" y="1124"/>
                  </a:lnTo>
                  <a:lnTo>
                    <a:pt x="1917" y="1155"/>
                  </a:lnTo>
                  <a:lnTo>
                    <a:pt x="1957" y="1181"/>
                  </a:lnTo>
                  <a:lnTo>
                    <a:pt x="1995" y="1202"/>
                  </a:lnTo>
                  <a:lnTo>
                    <a:pt x="2031" y="1221"/>
                  </a:lnTo>
                  <a:lnTo>
                    <a:pt x="2062" y="1233"/>
                  </a:lnTo>
                  <a:lnTo>
                    <a:pt x="2090" y="1242"/>
                  </a:lnTo>
                  <a:lnTo>
                    <a:pt x="2113" y="1245"/>
                  </a:lnTo>
                  <a:lnTo>
                    <a:pt x="2133" y="1242"/>
                  </a:lnTo>
                  <a:lnTo>
                    <a:pt x="2161" y="1233"/>
                  </a:lnTo>
                  <a:lnTo>
                    <a:pt x="2192" y="1221"/>
                  </a:lnTo>
                  <a:lnTo>
                    <a:pt x="2229" y="1202"/>
                  </a:lnTo>
                  <a:lnTo>
                    <a:pt x="2267" y="1181"/>
                  </a:lnTo>
                  <a:lnTo>
                    <a:pt x="2307" y="1155"/>
                  </a:lnTo>
                  <a:lnTo>
                    <a:pt x="2348" y="1124"/>
                  </a:lnTo>
                  <a:lnTo>
                    <a:pt x="2388" y="1092"/>
                  </a:lnTo>
                  <a:lnTo>
                    <a:pt x="2428" y="1055"/>
                  </a:lnTo>
                  <a:lnTo>
                    <a:pt x="2464" y="1017"/>
                  </a:lnTo>
                  <a:lnTo>
                    <a:pt x="2499" y="976"/>
                  </a:lnTo>
                  <a:lnTo>
                    <a:pt x="2528" y="933"/>
                  </a:lnTo>
                  <a:lnTo>
                    <a:pt x="2554" y="888"/>
                  </a:lnTo>
                  <a:lnTo>
                    <a:pt x="2573" y="843"/>
                  </a:lnTo>
                  <a:lnTo>
                    <a:pt x="2586" y="795"/>
                  </a:lnTo>
                  <a:lnTo>
                    <a:pt x="2589" y="748"/>
                  </a:lnTo>
                  <a:lnTo>
                    <a:pt x="2586" y="687"/>
                  </a:lnTo>
                  <a:lnTo>
                    <a:pt x="2577" y="634"/>
                  </a:lnTo>
                  <a:lnTo>
                    <a:pt x="2561" y="586"/>
                  </a:lnTo>
                  <a:lnTo>
                    <a:pt x="2539" y="546"/>
                  </a:lnTo>
                  <a:lnTo>
                    <a:pt x="2509" y="511"/>
                  </a:lnTo>
                  <a:lnTo>
                    <a:pt x="2473" y="482"/>
                  </a:lnTo>
                  <a:lnTo>
                    <a:pt x="2430" y="460"/>
                  </a:lnTo>
                  <a:lnTo>
                    <a:pt x="2381" y="441"/>
                  </a:lnTo>
                  <a:lnTo>
                    <a:pt x="2324" y="427"/>
                  </a:lnTo>
                  <a:lnTo>
                    <a:pt x="2260" y="418"/>
                  </a:lnTo>
                  <a:lnTo>
                    <a:pt x="2190" y="411"/>
                  </a:lnTo>
                  <a:lnTo>
                    <a:pt x="2113" y="409"/>
                  </a:lnTo>
                  <a:close/>
                  <a:moveTo>
                    <a:pt x="2113" y="0"/>
                  </a:moveTo>
                  <a:lnTo>
                    <a:pt x="2263" y="5"/>
                  </a:lnTo>
                  <a:lnTo>
                    <a:pt x="2411" y="23"/>
                  </a:lnTo>
                  <a:lnTo>
                    <a:pt x="2556" y="47"/>
                  </a:lnTo>
                  <a:lnTo>
                    <a:pt x="2696" y="83"/>
                  </a:lnTo>
                  <a:lnTo>
                    <a:pt x="2833" y="126"/>
                  </a:lnTo>
                  <a:lnTo>
                    <a:pt x="2967" y="180"/>
                  </a:lnTo>
                  <a:lnTo>
                    <a:pt x="3095" y="242"/>
                  </a:lnTo>
                  <a:lnTo>
                    <a:pt x="3218" y="313"/>
                  </a:lnTo>
                  <a:lnTo>
                    <a:pt x="3336" y="390"/>
                  </a:lnTo>
                  <a:lnTo>
                    <a:pt x="3448" y="475"/>
                  </a:lnTo>
                  <a:lnTo>
                    <a:pt x="3554" y="568"/>
                  </a:lnTo>
                  <a:lnTo>
                    <a:pt x="3653" y="667"/>
                  </a:lnTo>
                  <a:lnTo>
                    <a:pt x="3746" y="774"/>
                  </a:lnTo>
                  <a:lnTo>
                    <a:pt x="3833" y="884"/>
                  </a:lnTo>
                  <a:lnTo>
                    <a:pt x="3911" y="1002"/>
                  </a:lnTo>
                  <a:lnTo>
                    <a:pt x="3980" y="1126"/>
                  </a:lnTo>
                  <a:lnTo>
                    <a:pt x="4043" y="1254"/>
                  </a:lnTo>
                  <a:lnTo>
                    <a:pt x="4097" y="1385"/>
                  </a:lnTo>
                  <a:lnTo>
                    <a:pt x="4142" y="1523"/>
                  </a:lnTo>
                  <a:lnTo>
                    <a:pt x="4176" y="1663"/>
                  </a:lnTo>
                  <a:lnTo>
                    <a:pt x="4202" y="1808"/>
                  </a:lnTo>
                  <a:lnTo>
                    <a:pt x="4218" y="1955"/>
                  </a:lnTo>
                  <a:lnTo>
                    <a:pt x="4223" y="2105"/>
                  </a:lnTo>
                  <a:lnTo>
                    <a:pt x="4218" y="2255"/>
                  </a:lnTo>
                  <a:lnTo>
                    <a:pt x="4202" y="2402"/>
                  </a:lnTo>
                  <a:lnTo>
                    <a:pt x="4176" y="2547"/>
                  </a:lnTo>
                  <a:lnTo>
                    <a:pt x="4142" y="2687"/>
                  </a:lnTo>
                  <a:lnTo>
                    <a:pt x="4097" y="2823"/>
                  </a:lnTo>
                  <a:lnTo>
                    <a:pt x="4043" y="2956"/>
                  </a:lnTo>
                  <a:lnTo>
                    <a:pt x="3980" y="3084"/>
                  </a:lnTo>
                  <a:lnTo>
                    <a:pt x="3911" y="3207"/>
                  </a:lnTo>
                  <a:lnTo>
                    <a:pt x="3833" y="3324"/>
                  </a:lnTo>
                  <a:lnTo>
                    <a:pt x="3746" y="3436"/>
                  </a:lnTo>
                  <a:lnTo>
                    <a:pt x="3653" y="3542"/>
                  </a:lnTo>
                  <a:lnTo>
                    <a:pt x="3554" y="3642"/>
                  </a:lnTo>
                  <a:lnTo>
                    <a:pt x="3448" y="3733"/>
                  </a:lnTo>
                  <a:lnTo>
                    <a:pt x="3336" y="3820"/>
                  </a:lnTo>
                  <a:lnTo>
                    <a:pt x="3218" y="3897"/>
                  </a:lnTo>
                  <a:lnTo>
                    <a:pt x="3095" y="3968"/>
                  </a:lnTo>
                  <a:lnTo>
                    <a:pt x="2967" y="4029"/>
                  </a:lnTo>
                  <a:lnTo>
                    <a:pt x="2833" y="4082"/>
                  </a:lnTo>
                  <a:lnTo>
                    <a:pt x="2696" y="4127"/>
                  </a:lnTo>
                  <a:lnTo>
                    <a:pt x="2556" y="4162"/>
                  </a:lnTo>
                  <a:lnTo>
                    <a:pt x="2411" y="4187"/>
                  </a:lnTo>
                  <a:lnTo>
                    <a:pt x="2263" y="4203"/>
                  </a:lnTo>
                  <a:lnTo>
                    <a:pt x="2113" y="4208"/>
                  </a:lnTo>
                  <a:lnTo>
                    <a:pt x="1962" y="4203"/>
                  </a:lnTo>
                  <a:lnTo>
                    <a:pt x="1813" y="4187"/>
                  </a:lnTo>
                  <a:lnTo>
                    <a:pt x="1669" y="4162"/>
                  </a:lnTo>
                  <a:lnTo>
                    <a:pt x="1527" y="4127"/>
                  </a:lnTo>
                  <a:lnTo>
                    <a:pt x="1390" y="4082"/>
                  </a:lnTo>
                  <a:lnTo>
                    <a:pt x="1257" y="4029"/>
                  </a:lnTo>
                  <a:lnTo>
                    <a:pt x="1128" y="3968"/>
                  </a:lnTo>
                  <a:lnTo>
                    <a:pt x="1005" y="3897"/>
                  </a:lnTo>
                  <a:lnTo>
                    <a:pt x="887" y="3820"/>
                  </a:lnTo>
                  <a:lnTo>
                    <a:pt x="775" y="3733"/>
                  </a:lnTo>
                  <a:lnTo>
                    <a:pt x="669" y="3642"/>
                  </a:lnTo>
                  <a:lnTo>
                    <a:pt x="570" y="3542"/>
                  </a:lnTo>
                  <a:lnTo>
                    <a:pt x="477" y="3436"/>
                  </a:lnTo>
                  <a:lnTo>
                    <a:pt x="392" y="3324"/>
                  </a:lnTo>
                  <a:lnTo>
                    <a:pt x="314" y="3207"/>
                  </a:lnTo>
                  <a:lnTo>
                    <a:pt x="243" y="3084"/>
                  </a:lnTo>
                  <a:lnTo>
                    <a:pt x="180" y="2956"/>
                  </a:lnTo>
                  <a:lnTo>
                    <a:pt x="127" y="2823"/>
                  </a:lnTo>
                  <a:lnTo>
                    <a:pt x="82" y="2687"/>
                  </a:lnTo>
                  <a:lnTo>
                    <a:pt x="47" y="2547"/>
                  </a:lnTo>
                  <a:lnTo>
                    <a:pt x="21" y="2402"/>
                  </a:lnTo>
                  <a:lnTo>
                    <a:pt x="5" y="2255"/>
                  </a:lnTo>
                  <a:lnTo>
                    <a:pt x="0" y="2105"/>
                  </a:lnTo>
                  <a:lnTo>
                    <a:pt x="5" y="1955"/>
                  </a:lnTo>
                  <a:lnTo>
                    <a:pt x="21" y="1808"/>
                  </a:lnTo>
                  <a:lnTo>
                    <a:pt x="47" y="1663"/>
                  </a:lnTo>
                  <a:lnTo>
                    <a:pt x="82" y="1523"/>
                  </a:lnTo>
                  <a:lnTo>
                    <a:pt x="127" y="1385"/>
                  </a:lnTo>
                  <a:lnTo>
                    <a:pt x="180" y="1254"/>
                  </a:lnTo>
                  <a:lnTo>
                    <a:pt x="243" y="1126"/>
                  </a:lnTo>
                  <a:lnTo>
                    <a:pt x="314" y="1003"/>
                  </a:lnTo>
                  <a:lnTo>
                    <a:pt x="392" y="886"/>
                  </a:lnTo>
                  <a:lnTo>
                    <a:pt x="477" y="774"/>
                  </a:lnTo>
                  <a:lnTo>
                    <a:pt x="570" y="668"/>
                  </a:lnTo>
                  <a:lnTo>
                    <a:pt x="669" y="568"/>
                  </a:lnTo>
                  <a:lnTo>
                    <a:pt x="775" y="475"/>
                  </a:lnTo>
                  <a:lnTo>
                    <a:pt x="887" y="390"/>
                  </a:lnTo>
                  <a:lnTo>
                    <a:pt x="1005" y="313"/>
                  </a:lnTo>
                  <a:lnTo>
                    <a:pt x="1128" y="242"/>
                  </a:lnTo>
                  <a:lnTo>
                    <a:pt x="1257" y="180"/>
                  </a:lnTo>
                  <a:lnTo>
                    <a:pt x="1390" y="126"/>
                  </a:lnTo>
                  <a:lnTo>
                    <a:pt x="1527" y="83"/>
                  </a:lnTo>
                  <a:lnTo>
                    <a:pt x="1669" y="47"/>
                  </a:lnTo>
                  <a:lnTo>
                    <a:pt x="1813" y="23"/>
                  </a:lnTo>
                  <a:lnTo>
                    <a:pt x="1962" y="5"/>
                  </a:lnTo>
                  <a:lnTo>
                    <a:pt x="21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89" name="Group 27"/>
            <p:cNvGrpSpPr>
              <a:grpSpLocks noChangeAspect="1"/>
            </p:cNvGrpSpPr>
            <p:nvPr/>
          </p:nvGrpSpPr>
          <p:grpSpPr bwMode="auto">
            <a:xfrm>
              <a:off x="7929158" y="4643066"/>
              <a:ext cx="1022919" cy="981611"/>
              <a:chOff x="2843" y="1203"/>
              <a:chExt cx="3244" cy="3113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0" name="Freeform 29"/>
              <p:cNvSpPr>
                <a:spLocks/>
              </p:cNvSpPr>
              <p:nvPr/>
            </p:nvSpPr>
            <p:spPr bwMode="auto">
              <a:xfrm>
                <a:off x="3425" y="1203"/>
                <a:ext cx="1470" cy="593"/>
              </a:xfrm>
              <a:custGeom>
                <a:avLst/>
                <a:gdLst>
                  <a:gd name="T0" fmla="*/ 2483 w 2940"/>
                  <a:gd name="T1" fmla="*/ 0 h 1186"/>
                  <a:gd name="T2" fmla="*/ 2539 w 2940"/>
                  <a:gd name="T3" fmla="*/ 6 h 1186"/>
                  <a:gd name="T4" fmla="*/ 2594 w 2940"/>
                  <a:gd name="T5" fmla="*/ 20 h 1186"/>
                  <a:gd name="T6" fmla="*/ 2645 w 2940"/>
                  <a:gd name="T7" fmla="*/ 41 h 1186"/>
                  <a:gd name="T8" fmla="*/ 2692 w 2940"/>
                  <a:gd name="T9" fmla="*/ 71 h 1186"/>
                  <a:gd name="T10" fmla="*/ 2735 w 2940"/>
                  <a:gd name="T11" fmla="*/ 108 h 1186"/>
                  <a:gd name="T12" fmla="*/ 2773 w 2940"/>
                  <a:gd name="T13" fmla="*/ 153 h 1186"/>
                  <a:gd name="T14" fmla="*/ 2802 w 2940"/>
                  <a:gd name="T15" fmla="*/ 203 h 1186"/>
                  <a:gd name="T16" fmla="*/ 2940 w 2940"/>
                  <a:gd name="T17" fmla="*/ 480 h 1186"/>
                  <a:gd name="T18" fmla="*/ 354 w 2940"/>
                  <a:gd name="T19" fmla="*/ 1186 h 1186"/>
                  <a:gd name="T20" fmla="*/ 0 w 2940"/>
                  <a:gd name="T21" fmla="*/ 1186 h 1186"/>
                  <a:gd name="T22" fmla="*/ 2314 w 2940"/>
                  <a:gd name="T23" fmla="*/ 39 h 1186"/>
                  <a:gd name="T24" fmla="*/ 2369 w 2940"/>
                  <a:gd name="T25" fmla="*/ 18 h 1186"/>
                  <a:gd name="T26" fmla="*/ 2426 w 2940"/>
                  <a:gd name="T27" fmla="*/ 4 h 1186"/>
                  <a:gd name="T28" fmla="*/ 2483 w 2940"/>
                  <a:gd name="T29" fmla="*/ 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40" h="1186">
                    <a:moveTo>
                      <a:pt x="2483" y="0"/>
                    </a:moveTo>
                    <a:lnTo>
                      <a:pt x="2539" y="6"/>
                    </a:lnTo>
                    <a:lnTo>
                      <a:pt x="2594" y="20"/>
                    </a:lnTo>
                    <a:lnTo>
                      <a:pt x="2645" y="41"/>
                    </a:lnTo>
                    <a:lnTo>
                      <a:pt x="2692" y="71"/>
                    </a:lnTo>
                    <a:lnTo>
                      <a:pt x="2735" y="108"/>
                    </a:lnTo>
                    <a:lnTo>
                      <a:pt x="2773" y="153"/>
                    </a:lnTo>
                    <a:lnTo>
                      <a:pt x="2802" y="203"/>
                    </a:lnTo>
                    <a:lnTo>
                      <a:pt x="2940" y="480"/>
                    </a:lnTo>
                    <a:lnTo>
                      <a:pt x="354" y="1186"/>
                    </a:lnTo>
                    <a:lnTo>
                      <a:pt x="0" y="1186"/>
                    </a:lnTo>
                    <a:lnTo>
                      <a:pt x="2314" y="39"/>
                    </a:lnTo>
                    <a:lnTo>
                      <a:pt x="2369" y="18"/>
                    </a:lnTo>
                    <a:lnTo>
                      <a:pt x="2426" y="4"/>
                    </a:lnTo>
                    <a:lnTo>
                      <a:pt x="24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1" name="Freeform 30"/>
              <p:cNvSpPr>
                <a:spLocks/>
              </p:cNvSpPr>
              <p:nvPr/>
            </p:nvSpPr>
            <p:spPr bwMode="auto">
              <a:xfrm>
                <a:off x="4016" y="1454"/>
                <a:ext cx="1512" cy="342"/>
              </a:xfrm>
              <a:custGeom>
                <a:avLst/>
                <a:gdLst>
                  <a:gd name="T0" fmla="*/ 2560 w 3024"/>
                  <a:gd name="T1" fmla="*/ 0 h 685"/>
                  <a:gd name="T2" fmla="*/ 2619 w 3024"/>
                  <a:gd name="T3" fmla="*/ 4 h 685"/>
                  <a:gd name="T4" fmla="*/ 2676 w 3024"/>
                  <a:gd name="T5" fmla="*/ 18 h 685"/>
                  <a:gd name="T6" fmla="*/ 2729 w 3024"/>
                  <a:gd name="T7" fmla="*/ 42 h 685"/>
                  <a:gd name="T8" fmla="*/ 2778 w 3024"/>
                  <a:gd name="T9" fmla="*/ 73 h 685"/>
                  <a:gd name="T10" fmla="*/ 2824 w 3024"/>
                  <a:gd name="T11" fmla="*/ 113 h 685"/>
                  <a:gd name="T12" fmla="*/ 2861 w 3024"/>
                  <a:gd name="T13" fmla="*/ 158 h 685"/>
                  <a:gd name="T14" fmla="*/ 2891 w 3024"/>
                  <a:gd name="T15" fmla="*/ 211 h 685"/>
                  <a:gd name="T16" fmla="*/ 2910 w 3024"/>
                  <a:gd name="T17" fmla="*/ 268 h 685"/>
                  <a:gd name="T18" fmla="*/ 3024 w 3024"/>
                  <a:gd name="T19" fmla="*/ 685 h 685"/>
                  <a:gd name="T20" fmla="*/ 0 w 3024"/>
                  <a:gd name="T21" fmla="*/ 685 h 685"/>
                  <a:gd name="T22" fmla="*/ 1855 w 3024"/>
                  <a:gd name="T23" fmla="*/ 179 h 685"/>
                  <a:gd name="T24" fmla="*/ 2463 w 3024"/>
                  <a:gd name="T25" fmla="*/ 12 h 685"/>
                  <a:gd name="T26" fmla="*/ 2513 w 3024"/>
                  <a:gd name="T27" fmla="*/ 2 h 685"/>
                  <a:gd name="T28" fmla="*/ 2560 w 3024"/>
                  <a:gd name="T2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24" h="685">
                    <a:moveTo>
                      <a:pt x="2560" y="0"/>
                    </a:moveTo>
                    <a:lnTo>
                      <a:pt x="2619" y="4"/>
                    </a:lnTo>
                    <a:lnTo>
                      <a:pt x="2676" y="18"/>
                    </a:lnTo>
                    <a:lnTo>
                      <a:pt x="2729" y="42"/>
                    </a:lnTo>
                    <a:lnTo>
                      <a:pt x="2778" y="73"/>
                    </a:lnTo>
                    <a:lnTo>
                      <a:pt x="2824" y="113"/>
                    </a:lnTo>
                    <a:lnTo>
                      <a:pt x="2861" y="158"/>
                    </a:lnTo>
                    <a:lnTo>
                      <a:pt x="2891" y="211"/>
                    </a:lnTo>
                    <a:lnTo>
                      <a:pt x="2910" y="268"/>
                    </a:lnTo>
                    <a:lnTo>
                      <a:pt x="3024" y="685"/>
                    </a:lnTo>
                    <a:lnTo>
                      <a:pt x="0" y="685"/>
                    </a:lnTo>
                    <a:lnTo>
                      <a:pt x="1855" y="179"/>
                    </a:lnTo>
                    <a:lnTo>
                      <a:pt x="2463" y="12"/>
                    </a:lnTo>
                    <a:lnTo>
                      <a:pt x="2513" y="2"/>
                    </a:lnTo>
                    <a:lnTo>
                      <a:pt x="25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2" name="Freeform 31"/>
              <p:cNvSpPr>
                <a:spLocks/>
              </p:cNvSpPr>
              <p:nvPr/>
            </p:nvSpPr>
            <p:spPr bwMode="auto">
              <a:xfrm>
                <a:off x="2843" y="1924"/>
                <a:ext cx="3057" cy="2392"/>
              </a:xfrm>
              <a:custGeom>
                <a:avLst/>
                <a:gdLst>
                  <a:gd name="T0" fmla="*/ 5750 w 6114"/>
                  <a:gd name="T1" fmla="*/ 0 h 4785"/>
                  <a:gd name="T2" fmla="*/ 5878 w 6114"/>
                  <a:gd name="T3" fmla="*/ 22 h 4785"/>
                  <a:gd name="T4" fmla="*/ 5984 w 6114"/>
                  <a:gd name="T5" fmla="*/ 85 h 4785"/>
                  <a:gd name="T6" fmla="*/ 6065 w 6114"/>
                  <a:gd name="T7" fmla="*/ 179 h 4785"/>
                  <a:gd name="T8" fmla="*/ 6108 w 6114"/>
                  <a:gd name="T9" fmla="*/ 297 h 4785"/>
                  <a:gd name="T10" fmla="*/ 6114 w 6114"/>
                  <a:gd name="T11" fmla="*/ 1357 h 4785"/>
                  <a:gd name="T12" fmla="*/ 3879 w 6114"/>
                  <a:gd name="T13" fmla="*/ 1361 h 4785"/>
                  <a:gd name="T14" fmla="*/ 3713 w 6114"/>
                  <a:gd name="T15" fmla="*/ 1405 h 4785"/>
                  <a:gd name="T16" fmla="*/ 3570 w 6114"/>
                  <a:gd name="T17" fmla="*/ 1489 h 4785"/>
                  <a:gd name="T18" fmla="*/ 3458 w 6114"/>
                  <a:gd name="T19" fmla="*/ 1603 h 4785"/>
                  <a:gd name="T20" fmla="*/ 3381 w 6114"/>
                  <a:gd name="T21" fmla="*/ 1739 h 4785"/>
                  <a:gd name="T22" fmla="*/ 3338 w 6114"/>
                  <a:gd name="T23" fmla="*/ 1894 h 4785"/>
                  <a:gd name="T24" fmla="*/ 3334 w 6114"/>
                  <a:gd name="T25" fmla="*/ 2785 h 4785"/>
                  <a:gd name="T26" fmla="*/ 3355 w 6114"/>
                  <a:gd name="T27" fmla="*/ 2950 h 4785"/>
                  <a:gd name="T28" fmla="*/ 3418 w 6114"/>
                  <a:gd name="T29" fmla="*/ 3098 h 4785"/>
                  <a:gd name="T30" fmla="*/ 3515 w 6114"/>
                  <a:gd name="T31" fmla="*/ 3224 h 4785"/>
                  <a:gd name="T32" fmla="*/ 3641 w 6114"/>
                  <a:gd name="T33" fmla="*/ 3320 h 4785"/>
                  <a:gd name="T34" fmla="*/ 3788 w 6114"/>
                  <a:gd name="T35" fmla="*/ 3383 h 4785"/>
                  <a:gd name="T36" fmla="*/ 3952 w 6114"/>
                  <a:gd name="T37" fmla="*/ 3405 h 4785"/>
                  <a:gd name="T38" fmla="*/ 6114 w 6114"/>
                  <a:gd name="T39" fmla="*/ 4419 h 4785"/>
                  <a:gd name="T40" fmla="*/ 6091 w 6114"/>
                  <a:gd name="T41" fmla="*/ 4547 h 4785"/>
                  <a:gd name="T42" fmla="*/ 6028 w 6114"/>
                  <a:gd name="T43" fmla="*/ 4655 h 4785"/>
                  <a:gd name="T44" fmla="*/ 5933 w 6114"/>
                  <a:gd name="T45" fmla="*/ 4734 h 4785"/>
                  <a:gd name="T46" fmla="*/ 5815 w 6114"/>
                  <a:gd name="T47" fmla="*/ 4779 h 4785"/>
                  <a:gd name="T48" fmla="*/ 364 w 6114"/>
                  <a:gd name="T49" fmla="*/ 4785 h 4785"/>
                  <a:gd name="T50" fmla="*/ 238 w 6114"/>
                  <a:gd name="T51" fmla="*/ 4762 h 4785"/>
                  <a:gd name="T52" fmla="*/ 130 w 6114"/>
                  <a:gd name="T53" fmla="*/ 4699 h 4785"/>
                  <a:gd name="T54" fmla="*/ 49 w 6114"/>
                  <a:gd name="T55" fmla="*/ 4604 h 4785"/>
                  <a:gd name="T56" fmla="*/ 6 w 6114"/>
                  <a:gd name="T57" fmla="*/ 4486 h 4785"/>
                  <a:gd name="T58" fmla="*/ 0 w 6114"/>
                  <a:gd name="T59" fmla="*/ 364 h 4785"/>
                  <a:gd name="T60" fmla="*/ 14 w 6114"/>
                  <a:gd name="T61" fmla="*/ 268 h 4785"/>
                  <a:gd name="T62" fmla="*/ 51 w 6114"/>
                  <a:gd name="T63" fmla="*/ 177 h 4785"/>
                  <a:gd name="T64" fmla="*/ 116 w 6114"/>
                  <a:gd name="T65" fmla="*/ 97 h 4785"/>
                  <a:gd name="T66" fmla="*/ 205 w 6114"/>
                  <a:gd name="T67" fmla="*/ 36 h 4785"/>
                  <a:gd name="T68" fmla="*/ 309 w 6114"/>
                  <a:gd name="T69" fmla="*/ 4 h 4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14" h="4785">
                    <a:moveTo>
                      <a:pt x="364" y="0"/>
                    </a:moveTo>
                    <a:lnTo>
                      <a:pt x="5750" y="0"/>
                    </a:lnTo>
                    <a:lnTo>
                      <a:pt x="5815" y="6"/>
                    </a:lnTo>
                    <a:lnTo>
                      <a:pt x="5878" y="22"/>
                    </a:lnTo>
                    <a:lnTo>
                      <a:pt x="5935" y="50"/>
                    </a:lnTo>
                    <a:lnTo>
                      <a:pt x="5984" y="85"/>
                    </a:lnTo>
                    <a:lnTo>
                      <a:pt x="6030" y="128"/>
                    </a:lnTo>
                    <a:lnTo>
                      <a:pt x="6065" y="179"/>
                    </a:lnTo>
                    <a:lnTo>
                      <a:pt x="6093" y="236"/>
                    </a:lnTo>
                    <a:lnTo>
                      <a:pt x="6108" y="297"/>
                    </a:lnTo>
                    <a:lnTo>
                      <a:pt x="6114" y="364"/>
                    </a:lnTo>
                    <a:lnTo>
                      <a:pt x="6114" y="1357"/>
                    </a:lnTo>
                    <a:lnTo>
                      <a:pt x="3952" y="1357"/>
                    </a:lnTo>
                    <a:lnTo>
                      <a:pt x="3879" y="1361"/>
                    </a:lnTo>
                    <a:lnTo>
                      <a:pt x="3794" y="1377"/>
                    </a:lnTo>
                    <a:lnTo>
                      <a:pt x="3713" y="1405"/>
                    </a:lnTo>
                    <a:lnTo>
                      <a:pt x="3639" y="1442"/>
                    </a:lnTo>
                    <a:lnTo>
                      <a:pt x="3570" y="1489"/>
                    </a:lnTo>
                    <a:lnTo>
                      <a:pt x="3509" y="1544"/>
                    </a:lnTo>
                    <a:lnTo>
                      <a:pt x="3458" y="1603"/>
                    </a:lnTo>
                    <a:lnTo>
                      <a:pt x="3414" y="1668"/>
                    </a:lnTo>
                    <a:lnTo>
                      <a:pt x="3381" y="1739"/>
                    </a:lnTo>
                    <a:lnTo>
                      <a:pt x="3353" y="1814"/>
                    </a:lnTo>
                    <a:lnTo>
                      <a:pt x="3338" y="1894"/>
                    </a:lnTo>
                    <a:lnTo>
                      <a:pt x="3334" y="1975"/>
                    </a:lnTo>
                    <a:lnTo>
                      <a:pt x="3334" y="2785"/>
                    </a:lnTo>
                    <a:lnTo>
                      <a:pt x="3338" y="2870"/>
                    </a:lnTo>
                    <a:lnTo>
                      <a:pt x="3355" y="2950"/>
                    </a:lnTo>
                    <a:lnTo>
                      <a:pt x="3381" y="3027"/>
                    </a:lnTo>
                    <a:lnTo>
                      <a:pt x="3418" y="3098"/>
                    </a:lnTo>
                    <a:lnTo>
                      <a:pt x="3461" y="3163"/>
                    </a:lnTo>
                    <a:lnTo>
                      <a:pt x="3515" y="3224"/>
                    </a:lnTo>
                    <a:lnTo>
                      <a:pt x="3574" y="3275"/>
                    </a:lnTo>
                    <a:lnTo>
                      <a:pt x="3641" y="3320"/>
                    </a:lnTo>
                    <a:lnTo>
                      <a:pt x="3711" y="3355"/>
                    </a:lnTo>
                    <a:lnTo>
                      <a:pt x="3788" y="3383"/>
                    </a:lnTo>
                    <a:lnTo>
                      <a:pt x="3869" y="3399"/>
                    </a:lnTo>
                    <a:lnTo>
                      <a:pt x="3952" y="3405"/>
                    </a:lnTo>
                    <a:lnTo>
                      <a:pt x="6114" y="3405"/>
                    </a:lnTo>
                    <a:lnTo>
                      <a:pt x="6114" y="4419"/>
                    </a:lnTo>
                    <a:lnTo>
                      <a:pt x="6108" y="4486"/>
                    </a:lnTo>
                    <a:lnTo>
                      <a:pt x="6091" y="4547"/>
                    </a:lnTo>
                    <a:lnTo>
                      <a:pt x="6065" y="4604"/>
                    </a:lnTo>
                    <a:lnTo>
                      <a:pt x="6028" y="4655"/>
                    </a:lnTo>
                    <a:lnTo>
                      <a:pt x="5984" y="4699"/>
                    </a:lnTo>
                    <a:lnTo>
                      <a:pt x="5933" y="4734"/>
                    </a:lnTo>
                    <a:lnTo>
                      <a:pt x="5876" y="4762"/>
                    </a:lnTo>
                    <a:lnTo>
                      <a:pt x="5815" y="4779"/>
                    </a:lnTo>
                    <a:lnTo>
                      <a:pt x="5750" y="4785"/>
                    </a:lnTo>
                    <a:lnTo>
                      <a:pt x="364" y="4785"/>
                    </a:lnTo>
                    <a:lnTo>
                      <a:pt x="299" y="4779"/>
                    </a:lnTo>
                    <a:lnTo>
                      <a:pt x="238" y="4762"/>
                    </a:lnTo>
                    <a:lnTo>
                      <a:pt x="181" y="4734"/>
                    </a:lnTo>
                    <a:lnTo>
                      <a:pt x="130" y="4699"/>
                    </a:lnTo>
                    <a:lnTo>
                      <a:pt x="87" y="4655"/>
                    </a:lnTo>
                    <a:lnTo>
                      <a:pt x="49" y="4604"/>
                    </a:lnTo>
                    <a:lnTo>
                      <a:pt x="24" y="4547"/>
                    </a:lnTo>
                    <a:lnTo>
                      <a:pt x="6" y="4486"/>
                    </a:lnTo>
                    <a:lnTo>
                      <a:pt x="0" y="4419"/>
                    </a:lnTo>
                    <a:lnTo>
                      <a:pt x="0" y="364"/>
                    </a:lnTo>
                    <a:lnTo>
                      <a:pt x="4" y="315"/>
                    </a:lnTo>
                    <a:lnTo>
                      <a:pt x="14" y="268"/>
                    </a:lnTo>
                    <a:lnTo>
                      <a:pt x="30" y="221"/>
                    </a:lnTo>
                    <a:lnTo>
                      <a:pt x="51" y="177"/>
                    </a:lnTo>
                    <a:lnTo>
                      <a:pt x="81" y="136"/>
                    </a:lnTo>
                    <a:lnTo>
                      <a:pt x="116" y="97"/>
                    </a:lnTo>
                    <a:lnTo>
                      <a:pt x="157" y="63"/>
                    </a:lnTo>
                    <a:lnTo>
                      <a:pt x="205" y="36"/>
                    </a:lnTo>
                    <a:lnTo>
                      <a:pt x="256" y="16"/>
                    </a:lnTo>
                    <a:lnTo>
                      <a:pt x="309" y="4"/>
                    </a:lnTo>
                    <a:lnTo>
                      <a:pt x="3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93" name="Freeform 32"/>
              <p:cNvSpPr>
                <a:spLocks noEditPoints="1"/>
              </p:cNvSpPr>
              <p:nvPr/>
            </p:nvSpPr>
            <p:spPr bwMode="auto">
              <a:xfrm>
                <a:off x="4637" y="2729"/>
                <a:ext cx="1450" cy="769"/>
              </a:xfrm>
              <a:custGeom>
                <a:avLst/>
                <a:gdLst>
                  <a:gd name="T0" fmla="*/ 782 w 2901"/>
                  <a:gd name="T1" fmla="*/ 543 h 1538"/>
                  <a:gd name="T2" fmla="*/ 711 w 2901"/>
                  <a:gd name="T3" fmla="*/ 578 h 1538"/>
                  <a:gd name="T4" fmla="*/ 660 w 2901"/>
                  <a:gd name="T5" fmla="*/ 639 h 1538"/>
                  <a:gd name="T6" fmla="*/ 640 w 2901"/>
                  <a:gd name="T7" fmla="*/ 720 h 1538"/>
                  <a:gd name="T8" fmla="*/ 646 w 2901"/>
                  <a:gd name="T9" fmla="*/ 883 h 1538"/>
                  <a:gd name="T10" fmla="*/ 681 w 2901"/>
                  <a:gd name="T11" fmla="*/ 956 h 1538"/>
                  <a:gd name="T12" fmla="*/ 742 w 2901"/>
                  <a:gd name="T13" fmla="*/ 1005 h 1538"/>
                  <a:gd name="T14" fmla="*/ 823 w 2901"/>
                  <a:gd name="T15" fmla="*/ 1023 h 1538"/>
                  <a:gd name="T16" fmla="*/ 986 w 2901"/>
                  <a:gd name="T17" fmla="*/ 1019 h 1538"/>
                  <a:gd name="T18" fmla="*/ 1057 w 2901"/>
                  <a:gd name="T19" fmla="*/ 983 h 1538"/>
                  <a:gd name="T20" fmla="*/ 1106 w 2901"/>
                  <a:gd name="T21" fmla="*/ 920 h 1538"/>
                  <a:gd name="T22" fmla="*/ 1126 w 2901"/>
                  <a:gd name="T23" fmla="*/ 842 h 1538"/>
                  <a:gd name="T24" fmla="*/ 1120 w 2901"/>
                  <a:gd name="T25" fmla="*/ 679 h 1538"/>
                  <a:gd name="T26" fmla="*/ 1087 w 2901"/>
                  <a:gd name="T27" fmla="*/ 606 h 1538"/>
                  <a:gd name="T28" fmla="*/ 1024 w 2901"/>
                  <a:gd name="T29" fmla="*/ 557 h 1538"/>
                  <a:gd name="T30" fmla="*/ 943 w 2901"/>
                  <a:gd name="T31" fmla="*/ 539 h 1538"/>
                  <a:gd name="T32" fmla="*/ 365 w 2901"/>
                  <a:gd name="T33" fmla="*/ 0 h 1538"/>
                  <a:gd name="T34" fmla="*/ 2598 w 2901"/>
                  <a:gd name="T35" fmla="*/ 4 h 1538"/>
                  <a:gd name="T36" fmla="*/ 2702 w 2901"/>
                  <a:gd name="T37" fmla="*/ 39 h 1538"/>
                  <a:gd name="T38" fmla="*/ 2783 w 2901"/>
                  <a:gd name="T39" fmla="*/ 94 h 1538"/>
                  <a:gd name="T40" fmla="*/ 2856 w 2901"/>
                  <a:gd name="T41" fmla="*/ 187 h 1538"/>
                  <a:gd name="T42" fmla="*/ 2895 w 2901"/>
                  <a:gd name="T43" fmla="*/ 301 h 1538"/>
                  <a:gd name="T44" fmla="*/ 2901 w 2901"/>
                  <a:gd name="T45" fmla="*/ 1174 h 1538"/>
                  <a:gd name="T46" fmla="*/ 2881 w 2901"/>
                  <a:gd name="T47" fmla="*/ 1296 h 1538"/>
                  <a:gd name="T48" fmla="*/ 2822 w 2901"/>
                  <a:gd name="T49" fmla="*/ 1398 h 1538"/>
                  <a:gd name="T50" fmla="*/ 2744 w 2901"/>
                  <a:gd name="T51" fmla="*/ 1473 h 1538"/>
                  <a:gd name="T52" fmla="*/ 2655 w 2901"/>
                  <a:gd name="T53" fmla="*/ 1518 h 1538"/>
                  <a:gd name="T54" fmla="*/ 2537 w 2901"/>
                  <a:gd name="T55" fmla="*/ 1538 h 1538"/>
                  <a:gd name="T56" fmla="*/ 300 w 2901"/>
                  <a:gd name="T57" fmla="*/ 1532 h 1538"/>
                  <a:gd name="T58" fmla="*/ 181 w 2901"/>
                  <a:gd name="T59" fmla="*/ 1489 h 1538"/>
                  <a:gd name="T60" fmla="*/ 87 w 2901"/>
                  <a:gd name="T61" fmla="*/ 1408 h 1538"/>
                  <a:gd name="T62" fmla="*/ 24 w 2901"/>
                  <a:gd name="T63" fmla="*/ 1300 h 1538"/>
                  <a:gd name="T64" fmla="*/ 0 w 2901"/>
                  <a:gd name="T65" fmla="*/ 1174 h 1538"/>
                  <a:gd name="T66" fmla="*/ 6 w 2901"/>
                  <a:gd name="T67" fmla="*/ 297 h 1538"/>
                  <a:gd name="T68" fmla="*/ 50 w 2901"/>
                  <a:gd name="T69" fmla="*/ 179 h 1538"/>
                  <a:gd name="T70" fmla="*/ 130 w 2901"/>
                  <a:gd name="T71" fmla="*/ 85 h 1538"/>
                  <a:gd name="T72" fmla="*/ 239 w 2901"/>
                  <a:gd name="T73" fmla="*/ 22 h 1538"/>
                  <a:gd name="T74" fmla="*/ 365 w 2901"/>
                  <a:gd name="T75" fmla="*/ 0 h 1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901" h="1538">
                    <a:moveTo>
                      <a:pt x="823" y="539"/>
                    </a:moveTo>
                    <a:lnTo>
                      <a:pt x="782" y="543"/>
                    </a:lnTo>
                    <a:lnTo>
                      <a:pt x="744" y="557"/>
                    </a:lnTo>
                    <a:lnTo>
                      <a:pt x="711" y="578"/>
                    </a:lnTo>
                    <a:lnTo>
                      <a:pt x="681" y="606"/>
                    </a:lnTo>
                    <a:lnTo>
                      <a:pt x="660" y="639"/>
                    </a:lnTo>
                    <a:lnTo>
                      <a:pt x="646" y="679"/>
                    </a:lnTo>
                    <a:lnTo>
                      <a:pt x="640" y="720"/>
                    </a:lnTo>
                    <a:lnTo>
                      <a:pt x="640" y="842"/>
                    </a:lnTo>
                    <a:lnTo>
                      <a:pt x="646" y="883"/>
                    </a:lnTo>
                    <a:lnTo>
                      <a:pt x="660" y="920"/>
                    </a:lnTo>
                    <a:lnTo>
                      <a:pt x="681" y="956"/>
                    </a:lnTo>
                    <a:lnTo>
                      <a:pt x="709" y="983"/>
                    </a:lnTo>
                    <a:lnTo>
                      <a:pt x="742" y="1005"/>
                    </a:lnTo>
                    <a:lnTo>
                      <a:pt x="782" y="1019"/>
                    </a:lnTo>
                    <a:lnTo>
                      <a:pt x="823" y="1023"/>
                    </a:lnTo>
                    <a:lnTo>
                      <a:pt x="943" y="1023"/>
                    </a:lnTo>
                    <a:lnTo>
                      <a:pt x="986" y="1019"/>
                    </a:lnTo>
                    <a:lnTo>
                      <a:pt x="1024" y="1005"/>
                    </a:lnTo>
                    <a:lnTo>
                      <a:pt x="1057" y="983"/>
                    </a:lnTo>
                    <a:lnTo>
                      <a:pt x="1087" y="956"/>
                    </a:lnTo>
                    <a:lnTo>
                      <a:pt x="1106" y="920"/>
                    </a:lnTo>
                    <a:lnTo>
                      <a:pt x="1120" y="883"/>
                    </a:lnTo>
                    <a:lnTo>
                      <a:pt x="1126" y="842"/>
                    </a:lnTo>
                    <a:lnTo>
                      <a:pt x="1126" y="720"/>
                    </a:lnTo>
                    <a:lnTo>
                      <a:pt x="1120" y="679"/>
                    </a:lnTo>
                    <a:lnTo>
                      <a:pt x="1106" y="639"/>
                    </a:lnTo>
                    <a:lnTo>
                      <a:pt x="1087" y="606"/>
                    </a:lnTo>
                    <a:lnTo>
                      <a:pt x="1057" y="578"/>
                    </a:lnTo>
                    <a:lnTo>
                      <a:pt x="1024" y="557"/>
                    </a:lnTo>
                    <a:lnTo>
                      <a:pt x="986" y="543"/>
                    </a:lnTo>
                    <a:lnTo>
                      <a:pt x="943" y="539"/>
                    </a:lnTo>
                    <a:lnTo>
                      <a:pt x="823" y="539"/>
                    </a:lnTo>
                    <a:close/>
                    <a:moveTo>
                      <a:pt x="365" y="0"/>
                    </a:moveTo>
                    <a:lnTo>
                      <a:pt x="2537" y="0"/>
                    </a:lnTo>
                    <a:lnTo>
                      <a:pt x="2598" y="4"/>
                    </a:lnTo>
                    <a:lnTo>
                      <a:pt x="2655" y="20"/>
                    </a:lnTo>
                    <a:lnTo>
                      <a:pt x="2702" y="39"/>
                    </a:lnTo>
                    <a:lnTo>
                      <a:pt x="2744" y="63"/>
                    </a:lnTo>
                    <a:lnTo>
                      <a:pt x="2783" y="94"/>
                    </a:lnTo>
                    <a:lnTo>
                      <a:pt x="2822" y="138"/>
                    </a:lnTo>
                    <a:lnTo>
                      <a:pt x="2856" y="187"/>
                    </a:lnTo>
                    <a:lnTo>
                      <a:pt x="2881" y="242"/>
                    </a:lnTo>
                    <a:lnTo>
                      <a:pt x="2895" y="301"/>
                    </a:lnTo>
                    <a:lnTo>
                      <a:pt x="2901" y="364"/>
                    </a:lnTo>
                    <a:lnTo>
                      <a:pt x="2901" y="1174"/>
                    </a:lnTo>
                    <a:lnTo>
                      <a:pt x="2895" y="1237"/>
                    </a:lnTo>
                    <a:lnTo>
                      <a:pt x="2881" y="1296"/>
                    </a:lnTo>
                    <a:lnTo>
                      <a:pt x="2856" y="1349"/>
                    </a:lnTo>
                    <a:lnTo>
                      <a:pt x="2822" y="1398"/>
                    </a:lnTo>
                    <a:lnTo>
                      <a:pt x="2783" y="1442"/>
                    </a:lnTo>
                    <a:lnTo>
                      <a:pt x="2744" y="1473"/>
                    </a:lnTo>
                    <a:lnTo>
                      <a:pt x="2702" y="1499"/>
                    </a:lnTo>
                    <a:lnTo>
                      <a:pt x="2655" y="1518"/>
                    </a:lnTo>
                    <a:lnTo>
                      <a:pt x="2598" y="1532"/>
                    </a:lnTo>
                    <a:lnTo>
                      <a:pt x="2537" y="1538"/>
                    </a:lnTo>
                    <a:lnTo>
                      <a:pt x="365" y="1538"/>
                    </a:lnTo>
                    <a:lnTo>
                      <a:pt x="300" y="1532"/>
                    </a:lnTo>
                    <a:lnTo>
                      <a:pt x="239" y="1514"/>
                    </a:lnTo>
                    <a:lnTo>
                      <a:pt x="181" y="1489"/>
                    </a:lnTo>
                    <a:lnTo>
                      <a:pt x="130" y="1451"/>
                    </a:lnTo>
                    <a:lnTo>
                      <a:pt x="87" y="1408"/>
                    </a:lnTo>
                    <a:lnTo>
                      <a:pt x="50" y="1357"/>
                    </a:lnTo>
                    <a:lnTo>
                      <a:pt x="24" y="1300"/>
                    </a:lnTo>
                    <a:lnTo>
                      <a:pt x="6" y="1239"/>
                    </a:lnTo>
                    <a:lnTo>
                      <a:pt x="0" y="1174"/>
                    </a:lnTo>
                    <a:lnTo>
                      <a:pt x="0" y="364"/>
                    </a:lnTo>
                    <a:lnTo>
                      <a:pt x="6" y="297"/>
                    </a:lnTo>
                    <a:lnTo>
                      <a:pt x="24" y="236"/>
                    </a:lnTo>
                    <a:lnTo>
                      <a:pt x="50" y="179"/>
                    </a:lnTo>
                    <a:lnTo>
                      <a:pt x="87" y="128"/>
                    </a:lnTo>
                    <a:lnTo>
                      <a:pt x="130" y="85"/>
                    </a:lnTo>
                    <a:lnTo>
                      <a:pt x="181" y="49"/>
                    </a:lnTo>
                    <a:lnTo>
                      <a:pt x="239" y="22"/>
                    </a:lnTo>
                    <a:lnTo>
                      <a:pt x="300" y="6"/>
                    </a:lnTo>
                    <a:lnTo>
                      <a:pt x="3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8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</TotalTime>
  <Words>1067</Words>
  <Application>Microsoft Macintosh PowerPoint</Application>
  <PresentationFormat>Widescreen</PresentationFormat>
  <Paragraphs>102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Catherina Plaza</cp:lastModifiedBy>
  <cp:revision>44</cp:revision>
  <dcterms:created xsi:type="dcterms:W3CDTF">2014-12-28T04:46:51Z</dcterms:created>
  <dcterms:modified xsi:type="dcterms:W3CDTF">2016-08-23T21:01:58Z</dcterms:modified>
</cp:coreProperties>
</file>