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16"/>
  </p:notesMasterIdLst>
  <p:sldIdLst>
    <p:sldId id="276" r:id="rId3"/>
    <p:sldId id="277" r:id="rId4"/>
    <p:sldId id="278" r:id="rId5"/>
    <p:sldId id="279" r:id="rId6"/>
    <p:sldId id="280" r:id="rId7"/>
    <p:sldId id="281" r:id="rId8"/>
    <p:sldId id="286" r:id="rId9"/>
    <p:sldId id="287" r:id="rId10"/>
    <p:sldId id="288" r:id="rId11"/>
    <p:sldId id="289" r:id="rId12"/>
    <p:sldId id="285" r:id="rId13"/>
    <p:sldId id="290" r:id="rId14"/>
    <p:sldId id="268" r:id="rId15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201D"/>
    <a:srgbClr val="FE9809"/>
    <a:srgbClr val="EEEEEB"/>
    <a:srgbClr val="DFE2EA"/>
    <a:srgbClr val="4965A5"/>
    <a:srgbClr val="FEB200"/>
    <a:srgbClr val="053982"/>
    <a:srgbClr val="B8382E"/>
    <a:srgbClr val="273B72"/>
    <a:srgbClr val="95B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2941" autoAdjust="0"/>
  </p:normalViewPr>
  <p:slideViewPr>
    <p:cSldViewPr>
      <p:cViewPr>
        <p:scale>
          <a:sx n="125" d="100"/>
          <a:sy n="125" d="100"/>
        </p:scale>
        <p:origin x="90" y="-21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22.png"/><Relationship Id="rId11" Type="http://schemas.openxmlformats.org/officeDocument/2006/relationships/package" Target="../embeddings/Microsoft_Excel_Worksheet.xlsx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641-41FF-A5A4-3B13E410124E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641-41FF-A5A4-3B13E410124E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641-41FF-A5A4-3B13E410124E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641-41FF-A5A4-3B13E410124E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641-41FF-A5A4-3B13E41012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641-41FF-A5A4-3B13E410124E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641-41FF-A5A4-3B13E410124E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9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641-41FF-A5A4-3B13E410124E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10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B641-41FF-A5A4-3B13E410124E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B641-41FF-A5A4-3B13E41012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19392"/>
        <c:axId val="1475221647"/>
      </c:barChart>
      <c:catAx>
        <c:axId val="6019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5221647"/>
        <c:crosses val="autoZero"/>
        <c:auto val="1"/>
        <c:lblAlgn val="ctr"/>
        <c:lblOffset val="100"/>
        <c:noMultiLvlLbl val="0"/>
      </c:catAx>
      <c:valAx>
        <c:axId val="14752216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19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BDA-4D73-AE4A-1EFA9713922B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FEC-4B6A-8935-635DB907345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EC-4B6A-8935-635DB9073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1D0-4D0A-97D6-240496A1F538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1D0-4D0A-97D6-240496A1F538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1D0-4D0A-97D6-240496A1F538}"/>
              </c:ext>
            </c:extLst>
          </c:dPt>
          <c:dPt>
            <c:idx val="3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1D0-4D0A-97D6-240496A1F53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3nd Qtr</c:v>
                </c:pt>
                <c:pt idx="3">
                  <c:v>4nd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20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EC-4B6A-8935-635DB9073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1D0-4D0A-97D6-240496A1F538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1D0-4D0A-97D6-240496A1F538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1D0-4D0A-97D6-240496A1F538}"/>
              </c:ext>
            </c:extLst>
          </c:dPt>
          <c:dPt>
            <c:idx val="3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1D0-4D0A-97D6-240496A1F53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EC-4B6A-8935-635DB9073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1D0-4D0A-97D6-240496A1F538}"/>
              </c:ext>
            </c:extLst>
          </c:dPt>
          <c:dPt>
            <c:idx val="1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1D0-4D0A-97D6-240496A1F538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1D0-4D0A-97D6-240496A1F538}"/>
              </c:ext>
            </c:extLst>
          </c:dPt>
          <c:dPt>
            <c:idx val="3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1D0-4D0A-97D6-240496A1F53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EC-4B6A-8935-635DB9073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1D0-4D0A-97D6-240496A1F53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1D0-4D0A-97D6-240496A1F53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01D0-4D0A-97D6-240496A1F53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1D0-4D0A-97D6-240496A1F53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EC-4B6A-8935-635DB9073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28575">
              <a:noFill/>
            </a:ln>
            <a:effectLst/>
          </c:spPr>
          <c:cat>
            <c:numRef>
              <c:f>Sheet1!$A$2:$A$7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7.8</c:v>
                </c:pt>
                <c:pt idx="5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1E-4F41-96C7-96896841E4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 w="28575">
              <a:noFill/>
            </a:ln>
            <a:effectLst/>
          </c:spPr>
          <c:cat>
            <c:numRef>
              <c:f>Sheet1!$A$2:$A$7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5.7</c:v>
                </c:pt>
                <c:pt idx="5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1E-4F41-96C7-96896841E45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/>
            </a:solidFill>
            <a:ln w="28575">
              <a:noFill/>
            </a:ln>
            <a:effectLst/>
          </c:spPr>
          <c:cat>
            <c:numRef>
              <c:f>Sheet1!$A$2:$A$7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4.7</c:v>
                </c:pt>
                <c:pt idx="5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1E-4F41-96C7-96896841E4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1107967"/>
        <c:axId val="491109263"/>
      </c:areaChart>
      <c:dateAx>
        <c:axId val="49110796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2">
                  <a:alpha val="10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1109263"/>
        <c:crosses val="autoZero"/>
        <c:auto val="0"/>
        <c:lblOffset val="100"/>
        <c:baseTimeUnit val="days"/>
      </c:dateAx>
      <c:valAx>
        <c:axId val="49110926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  <a:alpha val="1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110796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https://unsplash.com/photos/assorted-title-book-lot-on-shelf-_OZCl4XcpRw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299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https://unsplash.com/photos/man-in-blue-scrub-suit-standing-near-white-and-black-office-rolling-chair-UNkNx6Hn9Fs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8803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https://unsplash.com/photos/woman-wearing-blue-denim-jacket-holding-book-jCIMcOpFHig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8095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can safely remove this slide. This slide</a:t>
            </a:r>
            <a:r>
              <a:rPr lang="en-US" baseline="0" dirty="0"/>
              <a:t> design was provided by SlideModel.com – You can download more templates, shapes and elements for PowerPoint from </a:t>
            </a:r>
            <a:r>
              <a:rPr lang="en-US" dirty="0">
                <a:hlinkClick r:id="rId3"/>
              </a:rPr>
              <a:t>http://slidemodel.com/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2D21D1-52E2-420B-B491-CFF6D7BB79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102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safely remove this slide. This slide</a:t>
            </a:r>
            <a:r>
              <a:rPr lang="en-US" baseline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254F-9338-4BA9-B7AC-A66622A3D013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74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https://unsplash.com/photos/man-in-blue-scrub-suit-standing-near-white-and-black-office-rolling-chair-UNkNx6Hn9Fs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305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https://unsplash.com/photos/man-in-blue-scrub-suit-standing-near-white-and-black-office-rolling-chair-UNkNx6Hn9Fs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720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https://unsplash.com/photos/man-in-blue-scrub-suit-standing-near-white-and-black-office-rolling-chair-UNkNx6Hn9Fs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84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https://unsplash.com/photos/man-in-blue-scrub-suit-standing-near-white-and-black-office-rolling-chair-UNkNx6Hn9Fs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997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https://unsplash.com/photos/man-in-blue-scrub-suit-standing-near-white-and-black-office-rolling-chair-UNkNx6Hn9Fs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5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https://unsplash.com/photos/man-in-blue-scrub-suit-standing-near-white-and-black-office-rolling-chair-UNkNx6Hn9Fs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952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https://unsplash.com/photos/man-in-blue-scrub-suit-standing-near-white-and-black-office-rolling-chair-UNkNx6Hn9Fs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8569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https://unsplash.com/photos/man-in-blue-scrub-suit-standing-near-white-and-black-office-rolling-chair-UNkNx6Hn9Fs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49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8895" y="4176728"/>
            <a:ext cx="3816424" cy="764440"/>
          </a:xfrm>
        </p:spPr>
        <p:txBody>
          <a:bodyPr>
            <a:normAutofit/>
          </a:bodyPr>
          <a:lstStyle>
            <a:lvl1pPr marL="0" indent="0" algn="l">
              <a:buNone/>
              <a:defRPr lang="en-US" sz="2400" kern="120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C532430-68DD-E050-CF5E-A3C1209424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8894" y="2242116"/>
            <a:ext cx="3816425" cy="1834956"/>
          </a:xfrm>
        </p:spPr>
        <p:txBody>
          <a:bodyPr anchor="b">
            <a:noAutofit/>
          </a:bodyPr>
          <a:lstStyle>
            <a:lvl1pPr algn="l">
              <a:defRPr lang="en-US" sz="4800" kern="120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210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4"/>
            <a:ext cx="10360501" cy="1362075"/>
          </a:xfrm>
        </p:spPr>
        <p:txBody>
          <a:bodyPr anchor="t"/>
          <a:lstStyle>
            <a:lvl1pPr algn="l">
              <a:defRPr sz="529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698">
                <a:solidFill>
                  <a:schemeClr val="tx1">
                    <a:tint val="75000"/>
                  </a:schemeClr>
                </a:solidFill>
              </a:defRPr>
            </a:lvl1pPr>
            <a:lvl2pPr marL="609158" indent="0">
              <a:buNone/>
              <a:defRPr sz="2398">
                <a:solidFill>
                  <a:schemeClr val="tx1">
                    <a:tint val="75000"/>
                  </a:schemeClr>
                </a:solidFill>
              </a:defRPr>
            </a:lvl2pPr>
            <a:lvl3pPr marL="1218317" indent="0">
              <a:buNone/>
              <a:defRPr sz="2098">
                <a:solidFill>
                  <a:schemeClr val="tx1">
                    <a:tint val="75000"/>
                  </a:schemeClr>
                </a:solidFill>
              </a:defRPr>
            </a:lvl3pPr>
            <a:lvl4pPr marL="1827474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4pPr>
            <a:lvl5pPr marL="2436633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5pPr>
            <a:lvl6pPr marL="3045792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6pPr>
            <a:lvl7pPr marL="3654949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7pPr>
            <a:lvl8pPr marL="4264107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8pPr>
            <a:lvl9pPr marL="4873265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5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600204"/>
            <a:ext cx="5383398" cy="4525963"/>
          </a:xfrm>
        </p:spPr>
        <p:txBody>
          <a:bodyPr/>
          <a:lstStyle>
            <a:lvl1pPr>
              <a:defRPr sz="3698"/>
            </a:lvl1pPr>
            <a:lvl2pPr>
              <a:defRPr sz="3198"/>
            </a:lvl2pPr>
            <a:lvl3pPr>
              <a:defRPr sz="2698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600204"/>
            <a:ext cx="5383398" cy="4525963"/>
          </a:xfrm>
        </p:spPr>
        <p:txBody>
          <a:bodyPr/>
          <a:lstStyle>
            <a:lvl1pPr>
              <a:defRPr sz="3698"/>
            </a:lvl1pPr>
            <a:lvl2pPr>
              <a:defRPr sz="3198"/>
            </a:lvl2pPr>
            <a:lvl3pPr>
              <a:defRPr sz="2698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572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6"/>
            <a:ext cx="5385514" cy="639763"/>
          </a:xfrm>
        </p:spPr>
        <p:txBody>
          <a:bodyPr anchor="b"/>
          <a:lstStyle>
            <a:lvl1pPr marL="0" indent="0">
              <a:buNone/>
              <a:defRPr sz="3198" b="1"/>
            </a:lvl1pPr>
            <a:lvl2pPr marL="609158" indent="0">
              <a:buNone/>
              <a:defRPr sz="2698" b="1"/>
            </a:lvl2pPr>
            <a:lvl3pPr marL="1218317" indent="0">
              <a:buNone/>
              <a:defRPr sz="2398" b="1"/>
            </a:lvl3pPr>
            <a:lvl4pPr marL="1827474" indent="0">
              <a:buNone/>
              <a:defRPr sz="2098" b="1"/>
            </a:lvl4pPr>
            <a:lvl5pPr marL="2436633" indent="0">
              <a:buNone/>
              <a:defRPr sz="2098" b="1"/>
            </a:lvl5pPr>
            <a:lvl6pPr marL="3045792" indent="0">
              <a:buNone/>
              <a:defRPr sz="2098" b="1"/>
            </a:lvl6pPr>
            <a:lvl7pPr marL="3654949" indent="0">
              <a:buNone/>
              <a:defRPr sz="2098" b="1"/>
            </a:lvl7pPr>
            <a:lvl8pPr marL="4264107" indent="0">
              <a:buNone/>
              <a:defRPr sz="2098" b="1"/>
            </a:lvl8pPr>
            <a:lvl9pPr marL="4873265" indent="0">
              <a:buNone/>
              <a:defRPr sz="20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3198"/>
            </a:lvl1pPr>
            <a:lvl2pPr>
              <a:defRPr sz="2698"/>
            </a:lvl2pPr>
            <a:lvl3pPr>
              <a:defRPr sz="2398"/>
            </a:lvl3pPr>
            <a:lvl4pPr>
              <a:defRPr sz="2098"/>
            </a:lvl4pPr>
            <a:lvl5pPr>
              <a:defRPr sz="2098"/>
            </a:lvl5pPr>
            <a:lvl6pPr>
              <a:defRPr sz="2098"/>
            </a:lvl6pPr>
            <a:lvl7pPr>
              <a:defRPr sz="2098"/>
            </a:lvl7pPr>
            <a:lvl8pPr>
              <a:defRPr sz="2098"/>
            </a:lvl8pPr>
            <a:lvl9pPr>
              <a:defRPr sz="20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7" y="1535116"/>
            <a:ext cx="5387630" cy="639763"/>
          </a:xfrm>
        </p:spPr>
        <p:txBody>
          <a:bodyPr anchor="b"/>
          <a:lstStyle>
            <a:lvl1pPr marL="0" indent="0">
              <a:buNone/>
              <a:defRPr sz="3198" b="1"/>
            </a:lvl1pPr>
            <a:lvl2pPr marL="609158" indent="0">
              <a:buNone/>
              <a:defRPr sz="2698" b="1"/>
            </a:lvl2pPr>
            <a:lvl3pPr marL="1218317" indent="0">
              <a:buNone/>
              <a:defRPr sz="2398" b="1"/>
            </a:lvl3pPr>
            <a:lvl4pPr marL="1827474" indent="0">
              <a:buNone/>
              <a:defRPr sz="2098" b="1"/>
            </a:lvl4pPr>
            <a:lvl5pPr marL="2436633" indent="0">
              <a:buNone/>
              <a:defRPr sz="2098" b="1"/>
            </a:lvl5pPr>
            <a:lvl6pPr marL="3045792" indent="0">
              <a:buNone/>
              <a:defRPr sz="2098" b="1"/>
            </a:lvl6pPr>
            <a:lvl7pPr marL="3654949" indent="0">
              <a:buNone/>
              <a:defRPr sz="2098" b="1"/>
            </a:lvl7pPr>
            <a:lvl8pPr marL="4264107" indent="0">
              <a:buNone/>
              <a:defRPr sz="2098" b="1"/>
            </a:lvl8pPr>
            <a:lvl9pPr marL="4873265" indent="0">
              <a:buNone/>
              <a:defRPr sz="20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7" y="2174875"/>
            <a:ext cx="5387630" cy="3951288"/>
          </a:xfrm>
        </p:spPr>
        <p:txBody>
          <a:bodyPr/>
          <a:lstStyle>
            <a:lvl1pPr>
              <a:defRPr sz="3198"/>
            </a:lvl1pPr>
            <a:lvl2pPr>
              <a:defRPr sz="2698"/>
            </a:lvl2pPr>
            <a:lvl3pPr>
              <a:defRPr sz="2398"/>
            </a:lvl3pPr>
            <a:lvl4pPr>
              <a:defRPr sz="2098"/>
            </a:lvl4pPr>
            <a:lvl5pPr>
              <a:defRPr sz="2098"/>
            </a:lvl5pPr>
            <a:lvl6pPr>
              <a:defRPr sz="2098"/>
            </a:lvl6pPr>
            <a:lvl7pPr>
              <a:defRPr sz="2098"/>
            </a:lvl7pPr>
            <a:lvl8pPr>
              <a:defRPr sz="2098"/>
            </a:lvl8pPr>
            <a:lvl9pPr>
              <a:defRPr sz="20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833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5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84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945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5" y="273052"/>
            <a:ext cx="4010039" cy="1162051"/>
          </a:xfrm>
        </p:spPr>
        <p:txBody>
          <a:bodyPr anchor="b"/>
          <a:lstStyle>
            <a:lvl1pPr algn="l">
              <a:defRPr sz="269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6"/>
            <a:ext cx="6813892" cy="5853113"/>
          </a:xfrm>
        </p:spPr>
        <p:txBody>
          <a:bodyPr/>
          <a:lstStyle>
            <a:lvl1pPr>
              <a:defRPr sz="4298"/>
            </a:lvl1pPr>
            <a:lvl2pPr>
              <a:defRPr sz="3698"/>
            </a:lvl2pPr>
            <a:lvl3pPr>
              <a:defRPr sz="3198"/>
            </a:lvl3pPr>
            <a:lvl4pPr>
              <a:defRPr sz="2698"/>
            </a:lvl4pPr>
            <a:lvl5pPr>
              <a:defRPr sz="2698"/>
            </a:lvl5pPr>
            <a:lvl6pPr>
              <a:defRPr sz="2698"/>
            </a:lvl6pPr>
            <a:lvl7pPr>
              <a:defRPr sz="2698"/>
            </a:lvl7pPr>
            <a:lvl8pPr>
              <a:defRPr sz="2698"/>
            </a:lvl8pPr>
            <a:lvl9pPr>
              <a:defRPr sz="26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5" y="1435104"/>
            <a:ext cx="4010039" cy="4691063"/>
          </a:xfrm>
        </p:spPr>
        <p:txBody>
          <a:bodyPr/>
          <a:lstStyle>
            <a:lvl1pPr marL="0" indent="0">
              <a:buNone/>
              <a:defRPr sz="1898"/>
            </a:lvl1pPr>
            <a:lvl2pPr marL="609158" indent="0">
              <a:buNone/>
              <a:defRPr sz="1600"/>
            </a:lvl2pPr>
            <a:lvl3pPr marL="1218317" indent="0">
              <a:buNone/>
              <a:defRPr sz="1300"/>
            </a:lvl3pPr>
            <a:lvl4pPr marL="1827474" indent="0">
              <a:buNone/>
              <a:defRPr sz="1200"/>
            </a:lvl4pPr>
            <a:lvl5pPr marL="2436633" indent="0">
              <a:buNone/>
              <a:defRPr sz="1200"/>
            </a:lvl5pPr>
            <a:lvl6pPr marL="3045792" indent="0">
              <a:buNone/>
              <a:defRPr sz="1200"/>
            </a:lvl6pPr>
            <a:lvl7pPr marL="3654949" indent="0">
              <a:buNone/>
              <a:defRPr sz="1200"/>
            </a:lvl7pPr>
            <a:lvl8pPr marL="4264107" indent="0">
              <a:buNone/>
              <a:defRPr sz="1200"/>
            </a:lvl8pPr>
            <a:lvl9pPr marL="487326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278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6" y="4800603"/>
            <a:ext cx="7313295" cy="566739"/>
          </a:xfrm>
        </p:spPr>
        <p:txBody>
          <a:bodyPr anchor="b"/>
          <a:lstStyle>
            <a:lvl1pPr algn="l">
              <a:defRPr sz="269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6" y="612775"/>
            <a:ext cx="7313295" cy="4114800"/>
          </a:xfrm>
        </p:spPr>
        <p:txBody>
          <a:bodyPr/>
          <a:lstStyle>
            <a:lvl1pPr marL="0" indent="0">
              <a:buNone/>
              <a:defRPr sz="4298"/>
            </a:lvl1pPr>
            <a:lvl2pPr marL="609158" indent="0">
              <a:buNone/>
              <a:defRPr sz="3698"/>
            </a:lvl2pPr>
            <a:lvl3pPr marL="1218317" indent="0">
              <a:buNone/>
              <a:defRPr sz="3198"/>
            </a:lvl3pPr>
            <a:lvl4pPr marL="1827474" indent="0">
              <a:buNone/>
              <a:defRPr sz="2698"/>
            </a:lvl4pPr>
            <a:lvl5pPr marL="2436633" indent="0">
              <a:buNone/>
              <a:defRPr sz="2698"/>
            </a:lvl5pPr>
            <a:lvl6pPr marL="3045792" indent="0">
              <a:buNone/>
              <a:defRPr sz="2698"/>
            </a:lvl6pPr>
            <a:lvl7pPr marL="3654949" indent="0">
              <a:buNone/>
              <a:defRPr sz="2698"/>
            </a:lvl7pPr>
            <a:lvl8pPr marL="4264107" indent="0">
              <a:buNone/>
              <a:defRPr sz="2698"/>
            </a:lvl8pPr>
            <a:lvl9pPr marL="4873265" indent="0">
              <a:buNone/>
              <a:defRPr sz="2698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6" y="5367342"/>
            <a:ext cx="7313295" cy="804863"/>
          </a:xfrm>
        </p:spPr>
        <p:txBody>
          <a:bodyPr/>
          <a:lstStyle>
            <a:lvl1pPr marL="0" indent="0">
              <a:buNone/>
              <a:defRPr sz="1898"/>
            </a:lvl1pPr>
            <a:lvl2pPr marL="609158" indent="0">
              <a:buNone/>
              <a:defRPr sz="1600"/>
            </a:lvl2pPr>
            <a:lvl3pPr marL="1218317" indent="0">
              <a:buNone/>
              <a:defRPr sz="1300"/>
            </a:lvl3pPr>
            <a:lvl4pPr marL="1827474" indent="0">
              <a:buNone/>
              <a:defRPr sz="1200"/>
            </a:lvl4pPr>
            <a:lvl5pPr marL="2436633" indent="0">
              <a:buNone/>
              <a:defRPr sz="1200"/>
            </a:lvl5pPr>
            <a:lvl6pPr marL="3045792" indent="0">
              <a:buNone/>
              <a:defRPr sz="1200"/>
            </a:lvl6pPr>
            <a:lvl7pPr marL="3654949" indent="0">
              <a:buNone/>
              <a:defRPr sz="1200"/>
            </a:lvl7pPr>
            <a:lvl8pPr marL="4264107" indent="0">
              <a:buNone/>
              <a:defRPr sz="1200"/>
            </a:lvl8pPr>
            <a:lvl9pPr marL="487326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9698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5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274642"/>
            <a:ext cx="274248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274642"/>
            <a:ext cx="802431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814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858" y="274639"/>
            <a:ext cx="10051526" cy="711081"/>
          </a:xfrm>
        </p:spPr>
        <p:txBody>
          <a:bodyPr>
            <a:noAutofit/>
          </a:bodyPr>
          <a:lstStyle>
            <a:lvl1pPr>
              <a:defRPr sz="440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E0F98F1-58B1-71B5-CED7-25043889BE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16284" y="1052736"/>
            <a:ext cx="10069974" cy="307273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7"/>
            <a:ext cx="5930678" cy="711081"/>
          </a:xfrm>
        </p:spPr>
        <p:txBody>
          <a:bodyPr>
            <a:normAutofit/>
          </a:bodyPr>
          <a:lstStyle>
            <a:lvl1pPr algn="ctr">
              <a:defRPr sz="3598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23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23EA47-8A13-5580-E668-11C9EAA9C4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-1"/>
            <a:ext cx="12188825" cy="6858000"/>
          </a:xfrm>
          <a:custGeom>
            <a:avLst/>
            <a:gdLst>
              <a:gd name="connsiteX0" fmla="*/ 0 w 12188825"/>
              <a:gd name="connsiteY0" fmla="*/ 0 h 6858000"/>
              <a:gd name="connsiteX1" fmla="*/ 12188825 w 12188825"/>
              <a:gd name="connsiteY1" fmla="*/ 0 h 6858000"/>
              <a:gd name="connsiteX2" fmla="*/ 12188825 w 12188825"/>
              <a:gd name="connsiteY2" fmla="*/ 6858000 h 6858000"/>
              <a:gd name="connsiteX3" fmla="*/ 0 w 121888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825" h="6858000">
                <a:moveTo>
                  <a:pt x="0" y="0"/>
                </a:moveTo>
                <a:lnTo>
                  <a:pt x="12188825" y="0"/>
                </a:lnTo>
                <a:lnTo>
                  <a:pt x="1218882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39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F6F8577-4E31-9E00-CB4D-B9ADB3FA3E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58507" y="0"/>
            <a:ext cx="5230317" cy="6858000"/>
          </a:xfrm>
          <a:custGeom>
            <a:avLst/>
            <a:gdLst>
              <a:gd name="connsiteX0" fmla="*/ 1015876 w 5230317"/>
              <a:gd name="connsiteY0" fmla="*/ 0 h 6858000"/>
              <a:gd name="connsiteX1" fmla="*/ 5230317 w 5230317"/>
              <a:gd name="connsiteY1" fmla="*/ 0 h 6858000"/>
              <a:gd name="connsiteX2" fmla="*/ 5230317 w 5230317"/>
              <a:gd name="connsiteY2" fmla="*/ 6858000 h 6858000"/>
              <a:gd name="connsiteX3" fmla="*/ 1015876 w 5230317"/>
              <a:gd name="connsiteY3" fmla="*/ 6858000 h 6858000"/>
              <a:gd name="connsiteX4" fmla="*/ 0 w 5230317"/>
              <a:gd name="connsiteY4" fmla="*/ 5842124 h 6858000"/>
              <a:gd name="connsiteX5" fmla="*/ 0 w 5230317"/>
              <a:gd name="connsiteY5" fmla="*/ 1015876 h 6858000"/>
              <a:gd name="connsiteX6" fmla="*/ 1015876 w 5230317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30317" h="6858000">
                <a:moveTo>
                  <a:pt x="1015876" y="0"/>
                </a:moveTo>
                <a:lnTo>
                  <a:pt x="5230317" y="0"/>
                </a:lnTo>
                <a:lnTo>
                  <a:pt x="5230317" y="6858000"/>
                </a:lnTo>
                <a:lnTo>
                  <a:pt x="1015876" y="6858000"/>
                </a:lnTo>
                <a:cubicBezTo>
                  <a:pt x="454823" y="6858000"/>
                  <a:pt x="0" y="6403177"/>
                  <a:pt x="0" y="5842124"/>
                </a:cubicBezTo>
                <a:lnTo>
                  <a:pt x="0" y="1015876"/>
                </a:lnTo>
                <a:cubicBezTo>
                  <a:pt x="0" y="454823"/>
                  <a:pt x="454823" y="0"/>
                  <a:pt x="101587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501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754AEE8-08A7-1D3D-4CBC-A3538CD579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6949440" cy="6851469"/>
          </a:xfrm>
          <a:custGeom>
            <a:avLst/>
            <a:gdLst>
              <a:gd name="connsiteX0" fmla="*/ 0 w 6949440"/>
              <a:gd name="connsiteY0" fmla="*/ 0 h 6851469"/>
              <a:gd name="connsiteX1" fmla="*/ 5807506 w 6949440"/>
              <a:gd name="connsiteY1" fmla="*/ 0 h 6851469"/>
              <a:gd name="connsiteX2" fmla="*/ 6949440 w 6949440"/>
              <a:gd name="connsiteY2" fmla="*/ 1141934 h 6851469"/>
              <a:gd name="connsiteX3" fmla="*/ 6949440 w 6949440"/>
              <a:gd name="connsiteY3" fmla="*/ 5709535 h 6851469"/>
              <a:gd name="connsiteX4" fmla="*/ 5807506 w 6949440"/>
              <a:gd name="connsiteY4" fmla="*/ 6851469 h 6851469"/>
              <a:gd name="connsiteX5" fmla="*/ 0 w 6949440"/>
              <a:gd name="connsiteY5" fmla="*/ 6851469 h 685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9440" h="6851469">
                <a:moveTo>
                  <a:pt x="0" y="0"/>
                </a:moveTo>
                <a:lnTo>
                  <a:pt x="5807506" y="0"/>
                </a:lnTo>
                <a:cubicBezTo>
                  <a:pt x="6438179" y="0"/>
                  <a:pt x="6949440" y="511261"/>
                  <a:pt x="6949440" y="1141934"/>
                </a:cubicBezTo>
                <a:lnTo>
                  <a:pt x="6949440" y="5709535"/>
                </a:lnTo>
                <a:cubicBezTo>
                  <a:pt x="6949440" y="6340208"/>
                  <a:pt x="6438179" y="6851469"/>
                  <a:pt x="5807506" y="6851469"/>
                </a:cubicBezTo>
                <a:lnTo>
                  <a:pt x="0" y="685146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984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7834" y="2870633"/>
            <a:ext cx="5930678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70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3886200"/>
            <a:ext cx="12188825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5" rIns="91388" bIns="45695" rtlCol="0" anchor="ctr"/>
          <a:lstStyle/>
          <a:p>
            <a:pPr algn="ctr"/>
            <a:endParaRPr lang="en-US" sz="1798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3" y="3887118"/>
            <a:ext cx="10360501" cy="610820"/>
          </a:xfrm>
        </p:spPr>
        <p:txBody>
          <a:bodyPr/>
          <a:lstStyle>
            <a:lvl1pPr algn="ctr">
              <a:defRPr lang="en-US" sz="3998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4399020"/>
            <a:ext cx="8532178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398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1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3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60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3" y="2130429"/>
            <a:ext cx="10360501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138425"/>
            <a:ext cx="10969943" cy="4987739"/>
          </a:xfrm>
          <a:prstGeom prst="rect">
            <a:avLst/>
          </a:prstGeom>
        </p:spPr>
        <p:txBody>
          <a:bodyPr vert="horz" lIns="0" tIns="60949" rIns="0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0" tIns="60949" rIns="0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4" r:id="rId2"/>
    <p:sldLayoutId id="2147483655" r:id="rId3"/>
    <p:sldLayoutId id="2147483662" r:id="rId4"/>
    <p:sldLayoutId id="2147483663" r:id="rId5"/>
    <p:sldLayoutId id="2147483664" r:id="rId6"/>
    <p:sldLayoutId id="2147483660" r:id="rId7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2" y="274642"/>
            <a:ext cx="10969943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2" y="1138426"/>
            <a:ext cx="10969943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4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12/21/2023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6" y="6356354"/>
            <a:ext cx="385979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6" y="6356354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85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txStyles>
    <p:titleStyle>
      <a:lvl1pPr algn="l" defTabSz="1218317" rtl="0" eaLnBrk="1" latinLnBrk="0" hangingPunct="1">
        <a:spcBef>
          <a:spcPct val="0"/>
        </a:spcBef>
        <a:buNone/>
        <a:defRPr sz="35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868" indent="-456868" algn="l" defTabSz="1218317" rtl="0" eaLnBrk="1" latinLnBrk="0" hangingPunct="1">
        <a:spcBef>
          <a:spcPct val="20000"/>
        </a:spcBef>
        <a:buFont typeface="Arial" pitchFamily="34" charset="0"/>
        <a:buChar char="•"/>
        <a:defRPr sz="3598" kern="1200">
          <a:solidFill>
            <a:schemeClr val="tx1"/>
          </a:solidFill>
          <a:latin typeface="+mj-lt"/>
          <a:ea typeface="+mn-ea"/>
          <a:cs typeface="+mn-cs"/>
        </a:defRPr>
      </a:lvl1pPr>
      <a:lvl2pPr marL="989883" indent="-380723" algn="l" defTabSz="1218317" rtl="0" eaLnBrk="1" latinLnBrk="0" hangingPunct="1">
        <a:spcBef>
          <a:spcPct val="20000"/>
        </a:spcBef>
        <a:buFont typeface="Arial" pitchFamily="34" charset="0"/>
        <a:buChar char="–"/>
        <a:defRPr sz="3198" kern="1200">
          <a:solidFill>
            <a:schemeClr val="tx1"/>
          </a:solidFill>
          <a:latin typeface="+mj-lt"/>
          <a:ea typeface="+mn-ea"/>
          <a:cs typeface="+mn-cs"/>
        </a:defRPr>
      </a:lvl2pPr>
      <a:lvl3pPr marL="1522895" indent="-304580" algn="l" defTabSz="1218317" rtl="0" eaLnBrk="1" latinLnBrk="0" hangingPunct="1">
        <a:spcBef>
          <a:spcPct val="20000"/>
        </a:spcBef>
        <a:buFont typeface="Arial" pitchFamily="34" charset="0"/>
        <a:buChar char="•"/>
        <a:defRPr sz="2398" kern="1200">
          <a:solidFill>
            <a:schemeClr val="tx1"/>
          </a:solidFill>
          <a:latin typeface="+mj-lt"/>
          <a:ea typeface="+mn-ea"/>
          <a:cs typeface="+mn-cs"/>
        </a:defRPr>
      </a:lvl3pPr>
      <a:lvl4pPr marL="2132054" indent="-304580" algn="l" defTabSz="1218317" rtl="0" eaLnBrk="1" latinLnBrk="0" hangingPunct="1">
        <a:spcBef>
          <a:spcPct val="20000"/>
        </a:spcBef>
        <a:buFont typeface="Arial" pitchFamily="34" charset="0"/>
        <a:buChar char="–"/>
        <a:defRPr sz="1998" kern="1200">
          <a:solidFill>
            <a:schemeClr val="tx1"/>
          </a:solidFill>
          <a:latin typeface="+mj-lt"/>
          <a:ea typeface="+mn-ea"/>
          <a:cs typeface="+mn-cs"/>
        </a:defRPr>
      </a:lvl4pPr>
      <a:lvl5pPr marL="2741212" indent="-304580" algn="l" defTabSz="1218317" rtl="0" eaLnBrk="1" latinLnBrk="0" hangingPunct="1">
        <a:spcBef>
          <a:spcPct val="20000"/>
        </a:spcBef>
        <a:buFont typeface="Arial" pitchFamily="34" charset="0"/>
        <a:buChar char="»"/>
        <a:defRPr sz="1998" kern="1200">
          <a:solidFill>
            <a:schemeClr val="tx1"/>
          </a:solidFill>
          <a:latin typeface="+mj-lt"/>
          <a:ea typeface="+mn-ea"/>
          <a:cs typeface="+mn-cs"/>
        </a:defRPr>
      </a:lvl5pPr>
      <a:lvl6pPr marL="3350369" indent="-304580" algn="l" defTabSz="1218317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6pPr>
      <a:lvl7pPr marL="3959529" indent="-304580" algn="l" defTabSz="1218317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7pPr>
      <a:lvl8pPr marL="4568687" indent="-304580" algn="l" defTabSz="1218317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8pPr>
      <a:lvl9pPr marL="5177844" indent="-304580" algn="l" defTabSz="1218317" rtl="0" eaLnBrk="1" latinLnBrk="0" hangingPunct="1">
        <a:spcBef>
          <a:spcPct val="20000"/>
        </a:spcBef>
        <a:buFont typeface="Arial" pitchFamily="34" charset="0"/>
        <a:buChar char="•"/>
        <a:defRPr sz="26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317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158" algn="l" defTabSz="1218317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317" algn="l" defTabSz="1218317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474" algn="l" defTabSz="1218317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633" algn="l" defTabSz="1218317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5792" algn="l" defTabSz="1218317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4949" algn="l" defTabSz="1218317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4107" algn="l" defTabSz="1218317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3265" algn="l" defTabSz="1218317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microsoft.com/office/2007/relationships/hdphoto" Target="../media/hdphoto3.wdp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account/plans/?utm_source=free&amp;utm_medium=button&amp;utm_campaign=freetemplat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6.png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6.svg"/><Relationship Id="rId9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Placeholder 30" descr="A room with white shelves with books&#10;&#10;Description automatically generated">
            <a:extLst>
              <a:ext uri="{FF2B5EF4-FFF2-40B4-BE49-F238E27FC236}">
                <a16:creationId xmlns:a16="http://schemas.microsoft.com/office/drawing/2014/main" id="{97B64FC0-0989-3811-789D-CA7505FD87C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367" b="28367"/>
          <a:stretch/>
        </p:blipFill>
        <p:spPr>
          <a:xfrm>
            <a:off x="0" y="0"/>
            <a:ext cx="12188825" cy="685800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B7F87DE-B649-059D-5139-B9B4F9477217}"/>
              </a:ext>
            </a:extLst>
          </p:cNvPr>
          <p:cNvSpPr/>
          <p:nvPr/>
        </p:nvSpPr>
        <p:spPr>
          <a:xfrm>
            <a:off x="0" y="0"/>
            <a:ext cx="537433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id="{C34BAD65-0DFA-BDA9-2535-B6AE6F9629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131" y="5476582"/>
            <a:ext cx="3816424" cy="764440"/>
          </a:xfrm>
        </p:spPr>
        <p:txBody>
          <a:bodyPr>
            <a:normAutofit fontScale="92500"/>
          </a:bodyPr>
          <a:lstStyle/>
          <a:p>
            <a:pPr algn="l"/>
            <a:r>
              <a:rPr lang="en-US" b="1" dirty="0"/>
              <a:t>PRESENTATION TEMPLATE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935122E0-56C8-349E-B9D5-5C64CDAB3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3812" y="3654522"/>
            <a:ext cx="3816425" cy="1834956"/>
          </a:xfrm>
        </p:spPr>
        <p:txBody>
          <a:bodyPr/>
          <a:lstStyle/>
          <a:p>
            <a:pPr algn="l"/>
            <a:r>
              <a:rPr lang="en-US" sz="5400" dirty="0"/>
              <a:t>RESEARCH PAPER</a:t>
            </a:r>
          </a:p>
        </p:txBody>
      </p:sp>
      <p:pic>
        <p:nvPicPr>
          <p:cNvPr id="5" name="Graphic 4" descr="Two squares, one solid and one filled with horizontal lines">
            <a:extLst>
              <a:ext uri="{FF2B5EF4-FFF2-40B4-BE49-F238E27FC236}">
                <a16:creationId xmlns:a16="http://schemas.microsoft.com/office/drawing/2014/main" id="{25EBE140-7C5C-B70E-12C0-B97187039C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314300" y="-487702"/>
            <a:ext cx="4572000" cy="4572000"/>
          </a:xfrm>
          <a:prstGeom prst="rect">
            <a:avLst/>
          </a:prstGeom>
        </p:spPr>
      </p:pic>
      <p:sp>
        <p:nvSpPr>
          <p:cNvPr id="6" name="Subtitle 13">
            <a:extLst>
              <a:ext uri="{FF2B5EF4-FFF2-40B4-BE49-F238E27FC236}">
                <a16:creationId xmlns:a16="http://schemas.microsoft.com/office/drawing/2014/main" id="{37B6F154-B4DC-913C-B00D-97806580FB7E}"/>
              </a:ext>
            </a:extLst>
          </p:cNvPr>
          <p:cNvSpPr txBox="1">
            <a:spLocks/>
          </p:cNvSpPr>
          <p:nvPr/>
        </p:nvSpPr>
        <p:spPr>
          <a:xfrm>
            <a:off x="722920" y="3429000"/>
            <a:ext cx="3816424" cy="392278"/>
          </a:xfrm>
          <a:prstGeom prst="rect">
            <a:avLst/>
          </a:prstGeom>
        </p:spPr>
        <p:txBody>
          <a:bodyPr vert="horz" lIns="0" tIns="60949" rIns="0" bIns="60949" rtlCol="0">
            <a:normAutofit lnSpcReduction="10000"/>
          </a:bodyPr>
          <a:lstStyle>
            <a:lvl1pPr marL="0" indent="0" algn="l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2400" kern="120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609468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218936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828404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437872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304734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808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275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744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FREE</a:t>
            </a:r>
          </a:p>
        </p:txBody>
      </p:sp>
    </p:spTree>
    <p:extLst>
      <p:ext uri="{BB962C8B-B14F-4D97-AF65-F5344CB8AC3E}">
        <p14:creationId xmlns:p14="http://schemas.microsoft.com/office/powerpoint/2010/main" val="686416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AE96ED-495D-8D6E-5B17-70498D436F3D}"/>
              </a:ext>
            </a:extLst>
          </p:cNvPr>
          <p:cNvSpPr/>
          <p:nvPr/>
        </p:nvSpPr>
        <p:spPr>
          <a:xfrm>
            <a:off x="0" y="0"/>
            <a:ext cx="9361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94191-4B23-98D2-A55E-1B65C31E8B7F}"/>
              </a:ext>
            </a:extLst>
          </p:cNvPr>
          <p:cNvSpPr txBox="1"/>
          <p:nvPr/>
        </p:nvSpPr>
        <p:spPr>
          <a:xfrm rot="16200000">
            <a:off x="-2646883" y="3161905"/>
            <a:ext cx="6130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Research Paper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1E4B2D-8970-D076-4747-DC6E3E233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58" y="274639"/>
            <a:ext cx="10051526" cy="711081"/>
          </a:xfrm>
        </p:spPr>
        <p:txBody>
          <a:bodyPr/>
          <a:lstStyle/>
          <a:p>
            <a:r>
              <a:rPr lang="en-US" dirty="0"/>
              <a:t>Data Presentation / Findings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EA47CD-3FC2-F35E-775B-AB5A41E9DF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subtitle goes here.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23695BB-7C79-1D6A-CE63-9B722F614927}"/>
              </a:ext>
            </a:extLst>
          </p:cNvPr>
          <p:cNvGrpSpPr/>
          <p:nvPr/>
        </p:nvGrpSpPr>
        <p:grpSpPr>
          <a:xfrm>
            <a:off x="1527858" y="1951325"/>
            <a:ext cx="3130285" cy="812802"/>
            <a:chOff x="1527858" y="1951325"/>
            <a:chExt cx="3130285" cy="812802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04E7045-A7A6-7410-0DFD-6EE38E0132BE}"/>
                </a:ext>
              </a:extLst>
            </p:cNvPr>
            <p:cNvSpPr/>
            <p:nvPr/>
          </p:nvSpPr>
          <p:spPr>
            <a:xfrm>
              <a:off x="1527858" y="1952609"/>
              <a:ext cx="1080121" cy="810235"/>
            </a:xfrm>
            <a:custGeom>
              <a:avLst/>
              <a:gdLst>
                <a:gd name="connsiteX0" fmla="*/ 114639 w 1080121"/>
                <a:gd name="connsiteY0" fmla="*/ 0 h 810235"/>
                <a:gd name="connsiteX1" fmla="*/ 965481 w 1080121"/>
                <a:gd name="connsiteY1" fmla="*/ 0 h 810235"/>
                <a:gd name="connsiteX2" fmla="*/ 1080120 w 1080121"/>
                <a:gd name="connsiteY2" fmla="*/ 114639 h 810235"/>
                <a:gd name="connsiteX3" fmla="*/ 1080120 w 1080121"/>
                <a:gd name="connsiteY3" fmla="*/ 514042 h 810235"/>
                <a:gd name="connsiteX4" fmla="*/ 1080121 w 1080121"/>
                <a:gd name="connsiteY4" fmla="*/ 514042 h 810235"/>
                <a:gd name="connsiteX5" fmla="*/ 1080121 w 1080121"/>
                <a:gd name="connsiteY5" fmla="*/ 810235 h 810235"/>
                <a:gd name="connsiteX6" fmla="*/ 870335 w 1080121"/>
                <a:gd name="connsiteY6" fmla="*/ 687823 h 810235"/>
                <a:gd name="connsiteX7" fmla="*/ 114639 w 1080121"/>
                <a:gd name="connsiteY7" fmla="*/ 687823 h 810235"/>
                <a:gd name="connsiteX8" fmla="*/ 0 w 1080121"/>
                <a:gd name="connsiteY8" fmla="*/ 573184 h 810235"/>
                <a:gd name="connsiteX9" fmla="*/ 0 w 1080121"/>
                <a:gd name="connsiteY9" fmla="*/ 114639 h 810235"/>
                <a:gd name="connsiteX10" fmla="*/ 114639 w 1080121"/>
                <a:gd name="connsiteY10" fmla="*/ 0 h 81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121" h="810235">
                  <a:moveTo>
                    <a:pt x="114639" y="0"/>
                  </a:moveTo>
                  <a:lnTo>
                    <a:pt x="965481" y="0"/>
                  </a:lnTo>
                  <a:cubicBezTo>
                    <a:pt x="1028794" y="0"/>
                    <a:pt x="1080120" y="51326"/>
                    <a:pt x="1080120" y="114639"/>
                  </a:cubicBezTo>
                  <a:lnTo>
                    <a:pt x="1080120" y="514042"/>
                  </a:lnTo>
                  <a:lnTo>
                    <a:pt x="1080121" y="514042"/>
                  </a:lnTo>
                  <a:lnTo>
                    <a:pt x="1080121" y="810235"/>
                  </a:lnTo>
                  <a:lnTo>
                    <a:pt x="870335" y="687823"/>
                  </a:lnTo>
                  <a:lnTo>
                    <a:pt x="114639" y="687823"/>
                  </a:lnTo>
                  <a:cubicBezTo>
                    <a:pt x="51326" y="687823"/>
                    <a:pt x="0" y="636497"/>
                    <a:pt x="0" y="573184"/>
                  </a:cubicBezTo>
                  <a:lnTo>
                    <a:pt x="0" y="114639"/>
                  </a:lnTo>
                  <a:cubicBezTo>
                    <a:pt x="0" y="51326"/>
                    <a:pt x="51326" y="0"/>
                    <a:pt x="1146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22C3B26-97E5-5033-60FA-72641FAE73A0}"/>
                </a:ext>
              </a:extLst>
            </p:cNvPr>
            <p:cNvGrpSpPr/>
            <p:nvPr/>
          </p:nvGrpSpPr>
          <p:grpSpPr>
            <a:xfrm>
              <a:off x="2877995" y="1951325"/>
              <a:ext cx="1780148" cy="812802"/>
              <a:chOff x="2886438" y="4993637"/>
              <a:chExt cx="2783786" cy="1206548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9D0166A0-9DC6-DEC5-B5FF-C6AFFAE8BE39}"/>
                  </a:ext>
                </a:extLst>
              </p:cNvPr>
              <p:cNvSpPr/>
              <p:nvPr/>
            </p:nvSpPr>
            <p:spPr>
              <a:xfrm>
                <a:off x="2886438" y="5521699"/>
                <a:ext cx="2783786" cy="678486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Insert your desired text here. 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94D7804A-F84F-33BA-A266-7A06CBEFFA7A}"/>
                  </a:ext>
                </a:extLst>
              </p:cNvPr>
              <p:cNvSpPr/>
              <p:nvPr/>
            </p:nvSpPr>
            <p:spPr>
              <a:xfrm>
                <a:off x="2886438" y="4993637"/>
                <a:ext cx="2783786" cy="389491"/>
              </a:xfrm>
              <a:prstGeom prst="rect">
                <a:avLst/>
              </a:prstGeom>
            </p:spPr>
            <p:txBody>
              <a:bodyPr wrap="square" lIns="0" tIns="0" rIns="0" bIns="0" anchor="b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IN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Placeholder</a:t>
                </a: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84CDCEE-236B-006B-CE64-853C7C41D923}"/>
              </a:ext>
            </a:extLst>
          </p:cNvPr>
          <p:cNvGrpSpPr/>
          <p:nvPr/>
        </p:nvGrpSpPr>
        <p:grpSpPr>
          <a:xfrm>
            <a:off x="4988479" y="1951325"/>
            <a:ext cx="3130285" cy="812802"/>
            <a:chOff x="4962278" y="1951325"/>
            <a:chExt cx="3130285" cy="812802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DD3AF0E-4D79-3809-1A96-0D6CDB58520D}"/>
                </a:ext>
              </a:extLst>
            </p:cNvPr>
            <p:cNvSpPr/>
            <p:nvPr/>
          </p:nvSpPr>
          <p:spPr>
            <a:xfrm>
              <a:off x="4962278" y="1952609"/>
              <a:ext cx="1080121" cy="810235"/>
            </a:xfrm>
            <a:custGeom>
              <a:avLst/>
              <a:gdLst>
                <a:gd name="connsiteX0" fmla="*/ 114639 w 1080121"/>
                <a:gd name="connsiteY0" fmla="*/ 0 h 810235"/>
                <a:gd name="connsiteX1" fmla="*/ 965481 w 1080121"/>
                <a:gd name="connsiteY1" fmla="*/ 0 h 810235"/>
                <a:gd name="connsiteX2" fmla="*/ 1080120 w 1080121"/>
                <a:gd name="connsiteY2" fmla="*/ 114639 h 810235"/>
                <a:gd name="connsiteX3" fmla="*/ 1080120 w 1080121"/>
                <a:gd name="connsiteY3" fmla="*/ 514042 h 810235"/>
                <a:gd name="connsiteX4" fmla="*/ 1080121 w 1080121"/>
                <a:gd name="connsiteY4" fmla="*/ 514042 h 810235"/>
                <a:gd name="connsiteX5" fmla="*/ 1080121 w 1080121"/>
                <a:gd name="connsiteY5" fmla="*/ 810235 h 810235"/>
                <a:gd name="connsiteX6" fmla="*/ 870335 w 1080121"/>
                <a:gd name="connsiteY6" fmla="*/ 687823 h 810235"/>
                <a:gd name="connsiteX7" fmla="*/ 114639 w 1080121"/>
                <a:gd name="connsiteY7" fmla="*/ 687823 h 810235"/>
                <a:gd name="connsiteX8" fmla="*/ 0 w 1080121"/>
                <a:gd name="connsiteY8" fmla="*/ 573184 h 810235"/>
                <a:gd name="connsiteX9" fmla="*/ 0 w 1080121"/>
                <a:gd name="connsiteY9" fmla="*/ 114639 h 810235"/>
                <a:gd name="connsiteX10" fmla="*/ 114639 w 1080121"/>
                <a:gd name="connsiteY10" fmla="*/ 0 h 81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121" h="810235">
                  <a:moveTo>
                    <a:pt x="114639" y="0"/>
                  </a:moveTo>
                  <a:lnTo>
                    <a:pt x="965481" y="0"/>
                  </a:lnTo>
                  <a:cubicBezTo>
                    <a:pt x="1028794" y="0"/>
                    <a:pt x="1080120" y="51326"/>
                    <a:pt x="1080120" y="114639"/>
                  </a:cubicBezTo>
                  <a:lnTo>
                    <a:pt x="1080120" y="514042"/>
                  </a:lnTo>
                  <a:lnTo>
                    <a:pt x="1080121" y="514042"/>
                  </a:lnTo>
                  <a:lnTo>
                    <a:pt x="1080121" y="810235"/>
                  </a:lnTo>
                  <a:lnTo>
                    <a:pt x="870335" y="687823"/>
                  </a:lnTo>
                  <a:lnTo>
                    <a:pt x="114639" y="687823"/>
                  </a:lnTo>
                  <a:cubicBezTo>
                    <a:pt x="51326" y="687823"/>
                    <a:pt x="0" y="636497"/>
                    <a:pt x="0" y="573184"/>
                  </a:cubicBezTo>
                  <a:lnTo>
                    <a:pt x="0" y="114639"/>
                  </a:lnTo>
                  <a:cubicBezTo>
                    <a:pt x="0" y="51326"/>
                    <a:pt x="51326" y="0"/>
                    <a:pt x="1146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7C51EE3-1418-3F01-2F2A-B1AC74512BEB}"/>
                </a:ext>
              </a:extLst>
            </p:cNvPr>
            <p:cNvGrpSpPr/>
            <p:nvPr/>
          </p:nvGrpSpPr>
          <p:grpSpPr>
            <a:xfrm>
              <a:off x="6312415" y="1951325"/>
              <a:ext cx="1780148" cy="812802"/>
              <a:chOff x="2886438" y="4993637"/>
              <a:chExt cx="2783786" cy="1206548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59B3FAB-DB23-EB58-52D6-A2D6A3915BD2}"/>
                  </a:ext>
                </a:extLst>
              </p:cNvPr>
              <p:cNvSpPr/>
              <p:nvPr/>
            </p:nvSpPr>
            <p:spPr>
              <a:xfrm>
                <a:off x="2886438" y="5521699"/>
                <a:ext cx="2783786" cy="678486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Insert your desired text here. </a:t>
                </a: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BA4E035B-0C48-08D6-A4E5-C984C85A5058}"/>
                  </a:ext>
                </a:extLst>
              </p:cNvPr>
              <p:cNvSpPr/>
              <p:nvPr/>
            </p:nvSpPr>
            <p:spPr>
              <a:xfrm>
                <a:off x="2886438" y="4993637"/>
                <a:ext cx="2783786" cy="389491"/>
              </a:xfrm>
              <a:prstGeom prst="rect">
                <a:avLst/>
              </a:prstGeom>
            </p:spPr>
            <p:txBody>
              <a:bodyPr wrap="square" lIns="0" tIns="0" rIns="0" bIns="0" anchor="b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IN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Placeholder</a:t>
                </a: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521F0C6-2059-0B0B-2E81-EC44B1B51611}"/>
              </a:ext>
            </a:extLst>
          </p:cNvPr>
          <p:cNvGrpSpPr/>
          <p:nvPr/>
        </p:nvGrpSpPr>
        <p:grpSpPr>
          <a:xfrm>
            <a:off x="8449099" y="1951325"/>
            <a:ext cx="3130285" cy="812802"/>
            <a:chOff x="8341279" y="1951325"/>
            <a:chExt cx="3130285" cy="812802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B8BA1BC-AC7D-44ED-0BAC-6FA0989EB31C}"/>
                </a:ext>
              </a:extLst>
            </p:cNvPr>
            <p:cNvSpPr/>
            <p:nvPr/>
          </p:nvSpPr>
          <p:spPr>
            <a:xfrm>
              <a:off x="8341279" y="1952609"/>
              <a:ext cx="1080121" cy="810235"/>
            </a:xfrm>
            <a:custGeom>
              <a:avLst/>
              <a:gdLst>
                <a:gd name="connsiteX0" fmla="*/ 114639 w 1080121"/>
                <a:gd name="connsiteY0" fmla="*/ 0 h 810235"/>
                <a:gd name="connsiteX1" fmla="*/ 965481 w 1080121"/>
                <a:gd name="connsiteY1" fmla="*/ 0 h 810235"/>
                <a:gd name="connsiteX2" fmla="*/ 1080120 w 1080121"/>
                <a:gd name="connsiteY2" fmla="*/ 114639 h 810235"/>
                <a:gd name="connsiteX3" fmla="*/ 1080120 w 1080121"/>
                <a:gd name="connsiteY3" fmla="*/ 514042 h 810235"/>
                <a:gd name="connsiteX4" fmla="*/ 1080121 w 1080121"/>
                <a:gd name="connsiteY4" fmla="*/ 514042 h 810235"/>
                <a:gd name="connsiteX5" fmla="*/ 1080121 w 1080121"/>
                <a:gd name="connsiteY5" fmla="*/ 810235 h 810235"/>
                <a:gd name="connsiteX6" fmla="*/ 870335 w 1080121"/>
                <a:gd name="connsiteY6" fmla="*/ 687823 h 810235"/>
                <a:gd name="connsiteX7" fmla="*/ 114639 w 1080121"/>
                <a:gd name="connsiteY7" fmla="*/ 687823 h 810235"/>
                <a:gd name="connsiteX8" fmla="*/ 0 w 1080121"/>
                <a:gd name="connsiteY8" fmla="*/ 573184 h 810235"/>
                <a:gd name="connsiteX9" fmla="*/ 0 w 1080121"/>
                <a:gd name="connsiteY9" fmla="*/ 114639 h 810235"/>
                <a:gd name="connsiteX10" fmla="*/ 114639 w 1080121"/>
                <a:gd name="connsiteY10" fmla="*/ 0 h 81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121" h="810235">
                  <a:moveTo>
                    <a:pt x="114639" y="0"/>
                  </a:moveTo>
                  <a:lnTo>
                    <a:pt x="965481" y="0"/>
                  </a:lnTo>
                  <a:cubicBezTo>
                    <a:pt x="1028794" y="0"/>
                    <a:pt x="1080120" y="51326"/>
                    <a:pt x="1080120" y="114639"/>
                  </a:cubicBezTo>
                  <a:lnTo>
                    <a:pt x="1080120" y="514042"/>
                  </a:lnTo>
                  <a:lnTo>
                    <a:pt x="1080121" y="514042"/>
                  </a:lnTo>
                  <a:lnTo>
                    <a:pt x="1080121" y="810235"/>
                  </a:lnTo>
                  <a:lnTo>
                    <a:pt x="870335" y="687823"/>
                  </a:lnTo>
                  <a:lnTo>
                    <a:pt x="114639" y="687823"/>
                  </a:lnTo>
                  <a:cubicBezTo>
                    <a:pt x="51326" y="687823"/>
                    <a:pt x="0" y="636497"/>
                    <a:pt x="0" y="573184"/>
                  </a:cubicBezTo>
                  <a:lnTo>
                    <a:pt x="0" y="114639"/>
                  </a:lnTo>
                  <a:cubicBezTo>
                    <a:pt x="0" y="51326"/>
                    <a:pt x="51326" y="0"/>
                    <a:pt x="1146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9D40BB4-D3C5-9E64-915E-0748693380C3}"/>
                </a:ext>
              </a:extLst>
            </p:cNvPr>
            <p:cNvGrpSpPr/>
            <p:nvPr/>
          </p:nvGrpSpPr>
          <p:grpSpPr>
            <a:xfrm>
              <a:off x="9691416" y="1951325"/>
              <a:ext cx="1780148" cy="812802"/>
              <a:chOff x="2886438" y="4993637"/>
              <a:chExt cx="2783786" cy="1206548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336020B4-2BBE-43BF-96D8-497B497194E8}"/>
                  </a:ext>
                </a:extLst>
              </p:cNvPr>
              <p:cNvSpPr/>
              <p:nvPr/>
            </p:nvSpPr>
            <p:spPr>
              <a:xfrm>
                <a:off x="2886438" y="5521699"/>
                <a:ext cx="2783786" cy="678486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Insert your desired text here. 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954CF3E-1405-D890-CFE3-35854671E431}"/>
                  </a:ext>
                </a:extLst>
              </p:cNvPr>
              <p:cNvSpPr/>
              <p:nvPr/>
            </p:nvSpPr>
            <p:spPr>
              <a:xfrm>
                <a:off x="2886438" y="4993637"/>
                <a:ext cx="2783786" cy="389491"/>
              </a:xfrm>
              <a:prstGeom prst="rect">
                <a:avLst/>
              </a:prstGeom>
            </p:spPr>
            <p:txBody>
              <a:bodyPr wrap="square" lIns="0" tIns="0" rIns="0" bIns="0" anchor="b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IN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Placeholder</a:t>
                </a:r>
              </a:p>
            </p:txBody>
          </p:sp>
        </p:grpSp>
      </p:grpSp>
      <p:graphicFrame>
        <p:nvGraphicFramePr>
          <p:cNvPr id="44" name="Chart 43">
            <a:extLst>
              <a:ext uri="{FF2B5EF4-FFF2-40B4-BE49-F238E27FC236}">
                <a16:creationId xmlns:a16="http://schemas.microsoft.com/office/drawing/2014/main" id="{8CCBD0EC-2CB0-94F3-5260-8A38477DB7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205987"/>
              </p:ext>
            </p:extLst>
          </p:nvPr>
        </p:nvGraphicFramePr>
        <p:xfrm>
          <a:off x="1459344" y="3168073"/>
          <a:ext cx="10132291" cy="3036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7" name="Rectangle 46">
            <a:extLst>
              <a:ext uri="{FF2B5EF4-FFF2-40B4-BE49-F238E27FC236}">
                <a16:creationId xmlns:a16="http://schemas.microsoft.com/office/drawing/2014/main" id="{A9E92A01-EBEF-E153-DDB8-27605AACA2D8}"/>
              </a:ext>
            </a:extLst>
          </p:cNvPr>
          <p:cNvSpPr/>
          <p:nvPr/>
        </p:nvSpPr>
        <p:spPr>
          <a:xfrm>
            <a:off x="1627032" y="2003968"/>
            <a:ext cx="876682" cy="59184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IN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35</a:t>
            </a:r>
            <a:r>
              <a:rPr lang="en-IN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%</a:t>
            </a:r>
            <a:endParaRPr lang="en-IN" sz="32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Open Sans" panose="020B0606030504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2339830-80FD-8E36-E6D5-11FDA2A4FE36}"/>
              </a:ext>
            </a:extLst>
          </p:cNvPr>
          <p:cNvSpPr/>
          <p:nvPr/>
        </p:nvSpPr>
        <p:spPr>
          <a:xfrm>
            <a:off x="5088690" y="2003968"/>
            <a:ext cx="876682" cy="59184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IN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40</a:t>
            </a:r>
            <a:r>
              <a:rPr lang="en-IN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%</a:t>
            </a:r>
            <a:endParaRPr lang="en-IN" sz="32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Open Sans" panose="020B0606030504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7650A43-47DC-618F-67FE-EE0DDBD52085}"/>
              </a:ext>
            </a:extLst>
          </p:cNvPr>
          <p:cNvSpPr/>
          <p:nvPr/>
        </p:nvSpPr>
        <p:spPr>
          <a:xfrm>
            <a:off x="8550347" y="2003968"/>
            <a:ext cx="876682" cy="59184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IN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60</a:t>
            </a:r>
            <a:r>
              <a:rPr lang="en-IN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%</a:t>
            </a:r>
            <a:endParaRPr lang="en-IN" sz="32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919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person carrying books and a backpack&#10;&#10;Description automatically generated">
            <a:extLst>
              <a:ext uri="{FF2B5EF4-FFF2-40B4-BE49-F238E27FC236}">
                <a16:creationId xmlns:a16="http://schemas.microsoft.com/office/drawing/2014/main" id="{A0DD2D25-C714-6E93-2F4F-55D1212AE4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36" t="3317" r="21435" b="3317"/>
          <a:stretch/>
        </p:blipFill>
        <p:spPr>
          <a:xfrm>
            <a:off x="0" y="1"/>
            <a:ext cx="6949440" cy="6851469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AE96ED-495D-8D6E-5B17-70498D436F3D}"/>
              </a:ext>
            </a:extLst>
          </p:cNvPr>
          <p:cNvSpPr/>
          <p:nvPr/>
        </p:nvSpPr>
        <p:spPr>
          <a:xfrm>
            <a:off x="0" y="0"/>
            <a:ext cx="9361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94191-4B23-98D2-A55E-1B65C31E8B7F}"/>
              </a:ext>
            </a:extLst>
          </p:cNvPr>
          <p:cNvSpPr txBox="1"/>
          <p:nvPr/>
        </p:nvSpPr>
        <p:spPr>
          <a:xfrm rot="16200000">
            <a:off x="-2646883" y="3161905"/>
            <a:ext cx="6130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Research Paper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9192C4-64B4-8F0F-E44C-EDDA4383E1D4}"/>
              </a:ext>
            </a:extLst>
          </p:cNvPr>
          <p:cNvSpPr txBox="1"/>
          <p:nvPr/>
        </p:nvSpPr>
        <p:spPr>
          <a:xfrm>
            <a:off x="7611794" y="703700"/>
            <a:ext cx="3669387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400" b="1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Conclusion</a:t>
            </a:r>
            <a:endParaRPr lang="en-US" sz="4400" b="1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125FBB0-8135-3028-2E5D-368FF281722E}"/>
              </a:ext>
            </a:extLst>
          </p:cNvPr>
          <p:cNvSpPr/>
          <p:nvPr/>
        </p:nvSpPr>
        <p:spPr>
          <a:xfrm>
            <a:off x="7611795" y="1533377"/>
            <a:ext cx="3674514" cy="1026943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A3FC913-0F02-498B-4954-2F07638B8AC5}"/>
              </a:ext>
            </a:extLst>
          </p:cNvPr>
          <p:cNvSpPr/>
          <p:nvPr/>
        </p:nvSpPr>
        <p:spPr>
          <a:xfrm>
            <a:off x="7611795" y="2978330"/>
            <a:ext cx="744583" cy="744583"/>
          </a:xfrm>
          <a:prstGeom prst="ellipse">
            <a:avLst/>
          </a:prstGeom>
          <a:solidFill>
            <a:srgbClr val="FE980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7E03DF-BF00-13FD-6BB3-7BBB48773A50}"/>
              </a:ext>
            </a:extLst>
          </p:cNvPr>
          <p:cNvSpPr/>
          <p:nvPr/>
        </p:nvSpPr>
        <p:spPr>
          <a:xfrm>
            <a:off x="8692162" y="3065750"/>
            <a:ext cx="2659081" cy="569743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1164BEB-E849-9872-39FF-3248C0983A5D}"/>
              </a:ext>
            </a:extLst>
          </p:cNvPr>
          <p:cNvSpPr/>
          <p:nvPr/>
        </p:nvSpPr>
        <p:spPr>
          <a:xfrm>
            <a:off x="7611795" y="4088673"/>
            <a:ext cx="744583" cy="744583"/>
          </a:xfrm>
          <a:prstGeom prst="ellipse">
            <a:avLst/>
          </a:prstGeom>
          <a:solidFill>
            <a:srgbClr val="FE980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F3A0581-DE4A-71CB-940C-4431C9430FF7}"/>
              </a:ext>
            </a:extLst>
          </p:cNvPr>
          <p:cNvSpPr/>
          <p:nvPr/>
        </p:nvSpPr>
        <p:spPr>
          <a:xfrm>
            <a:off x="8692162" y="4176093"/>
            <a:ext cx="2659081" cy="569743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082B6C0-137C-7F2A-B260-126E6272B64D}"/>
              </a:ext>
            </a:extLst>
          </p:cNvPr>
          <p:cNvSpPr/>
          <p:nvPr/>
        </p:nvSpPr>
        <p:spPr>
          <a:xfrm>
            <a:off x="7611795" y="5199016"/>
            <a:ext cx="744583" cy="744583"/>
          </a:xfrm>
          <a:prstGeom prst="ellipse">
            <a:avLst/>
          </a:prstGeom>
          <a:solidFill>
            <a:srgbClr val="FE980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FB4BDFB-A618-95EA-FEA5-26A202FE3982}"/>
              </a:ext>
            </a:extLst>
          </p:cNvPr>
          <p:cNvSpPr/>
          <p:nvPr/>
        </p:nvSpPr>
        <p:spPr>
          <a:xfrm>
            <a:off x="8692162" y="5286436"/>
            <a:ext cx="2659081" cy="569743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</a:t>
            </a:r>
          </a:p>
        </p:txBody>
      </p:sp>
      <p:pic>
        <p:nvPicPr>
          <p:cNvPr id="43" name="Graphic 42" descr="Graduation cap outline">
            <a:extLst>
              <a:ext uri="{FF2B5EF4-FFF2-40B4-BE49-F238E27FC236}">
                <a16:creationId xmlns:a16="http://schemas.microsoft.com/office/drawing/2014/main" id="{2DD225A6-861B-FB3C-838E-9F46AD061F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95821" y="5383042"/>
            <a:ext cx="376530" cy="376530"/>
          </a:xfrm>
          <a:prstGeom prst="rect">
            <a:avLst/>
          </a:prstGeom>
        </p:spPr>
      </p:pic>
      <p:pic>
        <p:nvPicPr>
          <p:cNvPr id="45" name="Graphic 44" descr="Hourglass Finished outline">
            <a:extLst>
              <a:ext uri="{FF2B5EF4-FFF2-40B4-BE49-F238E27FC236}">
                <a16:creationId xmlns:a16="http://schemas.microsoft.com/office/drawing/2014/main" id="{11E16234-F6DD-107F-0A4A-F7A5293B15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795821" y="4272699"/>
            <a:ext cx="376530" cy="376530"/>
          </a:xfrm>
          <a:prstGeom prst="rect">
            <a:avLst/>
          </a:prstGeom>
        </p:spPr>
      </p:pic>
      <p:pic>
        <p:nvPicPr>
          <p:cNvPr id="47" name="Graphic 46" descr="Closed book outline">
            <a:extLst>
              <a:ext uri="{FF2B5EF4-FFF2-40B4-BE49-F238E27FC236}">
                <a16:creationId xmlns:a16="http://schemas.microsoft.com/office/drawing/2014/main" id="{FBA4DA4D-AB03-8E23-B0CB-19406EB5941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795821" y="3162356"/>
            <a:ext cx="376530" cy="3765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11ACC5E-6BB1-A1A5-E724-F314C350ED76}"/>
              </a:ext>
            </a:extLst>
          </p:cNvPr>
          <p:cNvSpPr/>
          <p:nvPr/>
        </p:nvSpPr>
        <p:spPr>
          <a:xfrm>
            <a:off x="0" y="6530"/>
            <a:ext cx="7174532" cy="6858000"/>
          </a:xfrm>
          <a:prstGeom prst="rect">
            <a:avLst/>
          </a:prstGeom>
          <a:solidFill>
            <a:schemeClr val="accent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97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12" y="-66270"/>
            <a:ext cx="12182477" cy="68662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39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Up Ribbon 19"/>
          <p:cNvSpPr/>
          <p:nvPr/>
        </p:nvSpPr>
        <p:spPr>
          <a:xfrm>
            <a:off x="6169988" y="1842319"/>
            <a:ext cx="5586781" cy="1367866"/>
          </a:xfrm>
          <a:prstGeom prst="ribbon2">
            <a:avLst>
              <a:gd name="adj1" fmla="val 16667"/>
              <a:gd name="adj2" fmla="val 75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39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ounded Rectangle 13">
            <a:hlinkClick r:id="rId3"/>
          </p:cNvPr>
          <p:cNvSpPr/>
          <p:nvPr/>
        </p:nvSpPr>
        <p:spPr>
          <a:xfrm>
            <a:off x="7464942" y="4650095"/>
            <a:ext cx="2837604" cy="609124"/>
          </a:xfrm>
          <a:prstGeom prst="round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9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SUBSCRIBE NOW</a:t>
            </a:r>
            <a:endParaRPr kumimoji="0" lang="es-UY" sz="23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061" y="763392"/>
            <a:ext cx="2789664" cy="52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reeform 19"/>
          <p:cNvSpPr>
            <a:spLocks noChangeAspect="1" noEditPoints="1"/>
          </p:cNvSpPr>
          <p:nvPr/>
        </p:nvSpPr>
        <p:spPr bwMode="auto">
          <a:xfrm rot="7401880">
            <a:off x="10475237" y="4034527"/>
            <a:ext cx="1843235" cy="742371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52231" y="2004907"/>
            <a:ext cx="3622303" cy="8306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Coupon Code:</a:t>
            </a:r>
          </a:p>
          <a:p>
            <a:pPr marL="0" marR="0" lvl="0" indent="0" algn="ctr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FREEBUNDLE15</a:t>
            </a:r>
            <a:endParaRPr kumimoji="0" lang="es-UY" sz="23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50742" y="1372770"/>
            <a:ext cx="5025274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Get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15% discount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from regular price</a:t>
            </a:r>
            <a:endParaRPr kumimoji="0" lang="es-UY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6818" y="3362319"/>
            <a:ext cx="4153118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Apply this coupon code during sign up</a:t>
            </a:r>
            <a:endParaRPr kumimoji="0" lang="es-UY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831777" y="710489"/>
            <a:ext cx="4321169" cy="3576042"/>
            <a:chOff x="507" y="1182"/>
            <a:chExt cx="3091" cy="2558"/>
          </a:xfrm>
        </p:grpSpPr>
        <p:sp>
          <p:nvSpPr>
            <p:cNvPr id="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670" y="1338"/>
              <a:ext cx="2718" cy="1552"/>
            </a:xfrm>
            <a:custGeom>
              <a:avLst/>
              <a:gdLst>
                <a:gd name="T0" fmla="*/ 2776 w 2780"/>
                <a:gd name="T1" fmla="*/ 0 h 1588"/>
                <a:gd name="T2" fmla="*/ 4 w 2780"/>
                <a:gd name="T3" fmla="*/ 0 h 1588"/>
                <a:gd name="T4" fmla="*/ 0 w 2780"/>
                <a:gd name="T5" fmla="*/ 4 h 1588"/>
                <a:gd name="T6" fmla="*/ 0 w 2780"/>
                <a:gd name="T7" fmla="*/ 1583 h 1588"/>
                <a:gd name="T8" fmla="*/ 4 w 2780"/>
                <a:gd name="T9" fmla="*/ 1588 h 1588"/>
                <a:gd name="T10" fmla="*/ 2776 w 2780"/>
                <a:gd name="T11" fmla="*/ 1588 h 1588"/>
                <a:gd name="T12" fmla="*/ 2780 w 2780"/>
                <a:gd name="T13" fmla="*/ 1583 h 1588"/>
                <a:gd name="T14" fmla="*/ 2780 w 2780"/>
                <a:gd name="T15" fmla="*/ 4 h 1588"/>
                <a:gd name="T16" fmla="*/ 2776 w 2780"/>
                <a:gd name="T17" fmla="*/ 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0" h="1588">
                  <a:moveTo>
                    <a:pt x="277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83"/>
                    <a:pt x="0" y="1583"/>
                    <a:pt x="0" y="1583"/>
                  </a:cubicBezTo>
                  <a:cubicBezTo>
                    <a:pt x="0" y="1586"/>
                    <a:pt x="2" y="1588"/>
                    <a:pt x="4" y="1588"/>
                  </a:cubicBezTo>
                  <a:cubicBezTo>
                    <a:pt x="2776" y="1588"/>
                    <a:pt x="2776" y="1588"/>
                    <a:pt x="2776" y="1588"/>
                  </a:cubicBezTo>
                  <a:cubicBezTo>
                    <a:pt x="2778" y="1588"/>
                    <a:pt x="2780" y="1586"/>
                    <a:pt x="2780" y="1583"/>
                  </a:cubicBezTo>
                  <a:cubicBezTo>
                    <a:pt x="2780" y="4"/>
                    <a:pt x="2780" y="4"/>
                    <a:pt x="2780" y="4"/>
                  </a:cubicBezTo>
                  <a:cubicBezTo>
                    <a:pt x="2780" y="2"/>
                    <a:pt x="2778" y="0"/>
                    <a:pt x="277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Put Your Screenshot</a:t>
              </a:r>
            </a:p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Here</a:t>
              </a:r>
            </a:p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83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7617620" y="5342419"/>
            <a:ext cx="2547206" cy="3038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Visit slidemodel.com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38553" y="4850540"/>
            <a:ext cx="471809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770" marR="0" lvl="0" indent="-169770" algn="l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Easy to use</a:t>
            </a:r>
          </a:p>
          <a:p>
            <a:pPr marL="169770" marR="0" lvl="0" indent="-169770" algn="l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Fully customizable</a:t>
            </a:r>
          </a:p>
          <a:p>
            <a:pPr marL="169770" marR="0" lvl="0" indent="-169770" algn="l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Cutting edge designs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38556" y="4468474"/>
            <a:ext cx="5912189" cy="369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83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9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PowerPoint templates and save hours of work.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6121899"/>
            <a:ext cx="12182477" cy="67539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BB85D7A-AA26-461D-93EC-9A4873E0B7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785" y="924381"/>
            <a:ext cx="3799721" cy="218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11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491" y="3164751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161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AB4528B8-8464-BDCA-9137-D741DD239EF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6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302" t="5275" r="34220" b="1353"/>
          <a:stretch/>
        </p:blipFill>
        <p:spPr>
          <a:xfrm>
            <a:off x="6958507" y="0"/>
            <a:ext cx="5230317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AE96ED-495D-8D6E-5B17-70498D436F3D}"/>
              </a:ext>
            </a:extLst>
          </p:cNvPr>
          <p:cNvSpPr/>
          <p:nvPr/>
        </p:nvSpPr>
        <p:spPr>
          <a:xfrm>
            <a:off x="0" y="0"/>
            <a:ext cx="9361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94191-4B23-98D2-A55E-1B65C31E8B7F}"/>
              </a:ext>
            </a:extLst>
          </p:cNvPr>
          <p:cNvSpPr txBox="1"/>
          <p:nvPr/>
        </p:nvSpPr>
        <p:spPr>
          <a:xfrm rot="16200000">
            <a:off x="-2646883" y="3161905"/>
            <a:ext cx="6130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Research Paper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9DCD30-FD27-4048-9905-58281B088A5C}"/>
              </a:ext>
            </a:extLst>
          </p:cNvPr>
          <p:cNvSpPr txBox="1"/>
          <p:nvPr/>
        </p:nvSpPr>
        <p:spPr>
          <a:xfrm>
            <a:off x="1524503" y="703700"/>
            <a:ext cx="3967928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400" b="1" i="0" dirty="0">
                <a:solidFill>
                  <a:schemeClr val="accent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Introduction</a:t>
            </a:r>
            <a:endParaRPr lang="en-US" sz="4400" b="1" dirty="0">
              <a:solidFill>
                <a:schemeClr val="accent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783D0D-DCCF-2795-B8B1-CDC7DE3D28DF}"/>
              </a:ext>
            </a:extLst>
          </p:cNvPr>
          <p:cNvSpPr/>
          <p:nvPr/>
        </p:nvSpPr>
        <p:spPr>
          <a:xfrm>
            <a:off x="1524504" y="1533377"/>
            <a:ext cx="3973472" cy="226614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</a:t>
            </a:r>
          </a:p>
          <a:p>
            <a:pPr>
              <a:lnSpc>
                <a:spcPct val="110000"/>
              </a:lnSpc>
            </a:pPr>
            <a:endParaRPr lang="en-IN" sz="16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10000"/>
              </a:lnSpc>
            </a:pPr>
            <a:r>
              <a:rPr lang="en-I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018598-6351-C8FF-FAE4-C990D1A47A5C}"/>
              </a:ext>
            </a:extLst>
          </p:cNvPr>
          <p:cNvSpPr/>
          <p:nvPr/>
        </p:nvSpPr>
        <p:spPr>
          <a:xfrm>
            <a:off x="1524504" y="4808233"/>
            <a:ext cx="3136027" cy="118660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E5C2017-AC24-82BD-05C1-430B3D06CE48}"/>
              </a:ext>
            </a:extLst>
          </p:cNvPr>
          <p:cNvSpPr/>
          <p:nvPr/>
        </p:nvSpPr>
        <p:spPr>
          <a:xfrm>
            <a:off x="5122882" y="4808233"/>
            <a:ext cx="3136027" cy="118660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22" descr="Beaker outline">
            <a:extLst>
              <a:ext uri="{FF2B5EF4-FFF2-40B4-BE49-F238E27FC236}">
                <a16:creationId xmlns:a16="http://schemas.microsoft.com/office/drawing/2014/main" id="{62F09559-CC35-0693-DAB8-ABBBBA9D32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88923" y="5038825"/>
            <a:ext cx="725420" cy="725420"/>
          </a:xfrm>
          <a:prstGeom prst="rect">
            <a:avLst/>
          </a:prstGeom>
        </p:spPr>
      </p:pic>
      <p:pic>
        <p:nvPicPr>
          <p:cNvPr id="24" name="Graphic 23" descr="Microscope outline">
            <a:extLst>
              <a:ext uri="{FF2B5EF4-FFF2-40B4-BE49-F238E27FC236}">
                <a16:creationId xmlns:a16="http://schemas.microsoft.com/office/drawing/2014/main" id="{FF12BB37-743B-3B8C-900A-D00D2A3161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80166" y="5038825"/>
            <a:ext cx="725420" cy="72542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BBE8DA3-BEB8-518E-2B47-EA6008FB4254}"/>
              </a:ext>
            </a:extLst>
          </p:cNvPr>
          <p:cNvSpPr txBox="1"/>
          <p:nvPr/>
        </p:nvSpPr>
        <p:spPr>
          <a:xfrm>
            <a:off x="2613620" y="5109148"/>
            <a:ext cx="1742205" cy="584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IN" sz="1600" dirty="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Insert your desired text here.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B11EF7-8633-2714-F656-93DD7FC21C4E}"/>
              </a:ext>
            </a:extLst>
          </p:cNvPr>
          <p:cNvSpPr txBox="1"/>
          <p:nvPr/>
        </p:nvSpPr>
        <p:spPr>
          <a:xfrm>
            <a:off x="6216629" y="5109148"/>
            <a:ext cx="1742205" cy="584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IN" sz="1600" dirty="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Insert your desired text here.</a:t>
            </a:r>
            <a:endParaRPr lang="en-US" sz="1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986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AE96ED-495D-8D6E-5B17-70498D436F3D}"/>
              </a:ext>
            </a:extLst>
          </p:cNvPr>
          <p:cNvSpPr/>
          <p:nvPr/>
        </p:nvSpPr>
        <p:spPr>
          <a:xfrm>
            <a:off x="0" y="0"/>
            <a:ext cx="9361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94191-4B23-98D2-A55E-1B65C31E8B7F}"/>
              </a:ext>
            </a:extLst>
          </p:cNvPr>
          <p:cNvSpPr txBox="1"/>
          <p:nvPr/>
        </p:nvSpPr>
        <p:spPr>
          <a:xfrm rot="16200000">
            <a:off x="-2646883" y="3161905"/>
            <a:ext cx="6130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Research Paper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EB7BA3F-919D-7BBF-8C31-DAD5CBC47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58" y="274639"/>
            <a:ext cx="10051526" cy="711081"/>
          </a:xfrm>
        </p:spPr>
        <p:txBody>
          <a:bodyPr/>
          <a:lstStyle/>
          <a:p>
            <a:r>
              <a:rPr lang="en-US" dirty="0"/>
              <a:t>Research Questions / Hypotheses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EE70B96-6846-6FF0-D45C-CAB4A32EAC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16284" y="1052736"/>
            <a:ext cx="10069974" cy="307273"/>
          </a:xfrm>
        </p:spPr>
        <p:txBody>
          <a:bodyPr/>
          <a:lstStyle/>
          <a:p>
            <a:r>
              <a:rPr lang="en-US" dirty="0"/>
              <a:t>Your subtitle goes here.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7AB6FEE-C5F6-CF2A-7228-F926E8F74DCD}"/>
              </a:ext>
            </a:extLst>
          </p:cNvPr>
          <p:cNvCxnSpPr>
            <a:cxnSpLocks/>
          </p:cNvCxnSpPr>
          <p:nvPr/>
        </p:nvCxnSpPr>
        <p:spPr>
          <a:xfrm>
            <a:off x="1551008" y="2037144"/>
            <a:ext cx="1002367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BF418A-0EFC-DE0B-094F-0392747B5A37}"/>
              </a:ext>
            </a:extLst>
          </p:cNvPr>
          <p:cNvCxnSpPr>
            <a:cxnSpLocks/>
          </p:cNvCxnSpPr>
          <p:nvPr/>
        </p:nvCxnSpPr>
        <p:spPr>
          <a:xfrm>
            <a:off x="1551008" y="3400211"/>
            <a:ext cx="1002367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38E9FD-3960-AB4D-0519-1BAA1611462E}"/>
              </a:ext>
            </a:extLst>
          </p:cNvPr>
          <p:cNvGrpSpPr/>
          <p:nvPr/>
        </p:nvGrpSpPr>
        <p:grpSpPr>
          <a:xfrm>
            <a:off x="1551008" y="4763277"/>
            <a:ext cx="10023676" cy="1363066"/>
            <a:chOff x="1551008" y="4763277"/>
            <a:chExt cx="10023676" cy="136306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39F85E3-6EC3-93B2-0405-8684864BFD1E}"/>
                </a:ext>
              </a:extLst>
            </p:cNvPr>
            <p:cNvCxnSpPr>
              <a:cxnSpLocks/>
            </p:cNvCxnSpPr>
            <p:nvPr/>
          </p:nvCxnSpPr>
          <p:spPr>
            <a:xfrm>
              <a:off x="1551008" y="4763277"/>
              <a:ext cx="1002367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0A823AA-575F-05E5-071D-F5FFC006E48F}"/>
                </a:ext>
              </a:extLst>
            </p:cNvPr>
            <p:cNvCxnSpPr>
              <a:cxnSpLocks/>
            </p:cNvCxnSpPr>
            <p:nvPr/>
          </p:nvCxnSpPr>
          <p:spPr>
            <a:xfrm>
              <a:off x="1551008" y="6126343"/>
              <a:ext cx="1002367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EFEDF0CE-FB95-3E40-5B3A-ECAA3583CAD7}"/>
              </a:ext>
            </a:extLst>
          </p:cNvPr>
          <p:cNvSpPr/>
          <p:nvPr/>
        </p:nvSpPr>
        <p:spPr>
          <a:xfrm>
            <a:off x="3295673" y="2218755"/>
            <a:ext cx="1002890" cy="100289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346C8D9-3A6B-E2BB-1BC3-B63BFD16B64B}"/>
              </a:ext>
            </a:extLst>
          </p:cNvPr>
          <p:cNvSpPr/>
          <p:nvPr/>
        </p:nvSpPr>
        <p:spPr>
          <a:xfrm>
            <a:off x="3295673" y="3580299"/>
            <a:ext cx="1002890" cy="100289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3C9F530-8E73-D572-49C8-6BBAAED9C55E}"/>
              </a:ext>
            </a:extLst>
          </p:cNvPr>
          <p:cNvSpPr/>
          <p:nvPr/>
        </p:nvSpPr>
        <p:spPr>
          <a:xfrm>
            <a:off x="3295673" y="4943365"/>
            <a:ext cx="1002890" cy="100289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49EA56-D85F-B8F8-EBB9-48678F79ABE3}"/>
              </a:ext>
            </a:extLst>
          </p:cNvPr>
          <p:cNvSpPr/>
          <p:nvPr/>
        </p:nvSpPr>
        <p:spPr>
          <a:xfrm>
            <a:off x="1551007" y="2396164"/>
            <a:ext cx="1538181" cy="64807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Research Questions 01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631DE0-24E6-DF92-E622-D41C11787D61}"/>
              </a:ext>
            </a:extLst>
          </p:cNvPr>
          <p:cNvSpPr/>
          <p:nvPr/>
        </p:nvSpPr>
        <p:spPr>
          <a:xfrm>
            <a:off x="4654252" y="2324156"/>
            <a:ext cx="6768752" cy="7920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This is a sample text.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DDA45B-16C6-5D31-59C2-4509AD0F6DF1}"/>
              </a:ext>
            </a:extLst>
          </p:cNvPr>
          <p:cNvSpPr/>
          <p:nvPr/>
        </p:nvSpPr>
        <p:spPr>
          <a:xfrm>
            <a:off x="4654252" y="3685700"/>
            <a:ext cx="6768752" cy="7920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This is a sample text.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782B43-2D5B-3EDD-0B05-E0B7CABC1247}"/>
              </a:ext>
            </a:extLst>
          </p:cNvPr>
          <p:cNvSpPr/>
          <p:nvPr/>
        </p:nvSpPr>
        <p:spPr>
          <a:xfrm>
            <a:off x="1551007" y="3757708"/>
            <a:ext cx="1538181" cy="64807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Research Questions 02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D2BD5A-6399-2A95-04CC-02798033BD37}"/>
              </a:ext>
            </a:extLst>
          </p:cNvPr>
          <p:cNvSpPr/>
          <p:nvPr/>
        </p:nvSpPr>
        <p:spPr>
          <a:xfrm>
            <a:off x="4654252" y="5048766"/>
            <a:ext cx="6768752" cy="7920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This is a sample text.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0FAFF6-1EC7-9C86-F87E-0EB8891A5D87}"/>
              </a:ext>
            </a:extLst>
          </p:cNvPr>
          <p:cNvSpPr/>
          <p:nvPr/>
        </p:nvSpPr>
        <p:spPr>
          <a:xfrm>
            <a:off x="1551007" y="5120774"/>
            <a:ext cx="1538181" cy="64807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Research Questions 03</a:t>
            </a:r>
          </a:p>
        </p:txBody>
      </p:sp>
      <p:pic>
        <p:nvPicPr>
          <p:cNvPr id="23" name="Graphic 22" descr="Research outline">
            <a:extLst>
              <a:ext uri="{FF2B5EF4-FFF2-40B4-BE49-F238E27FC236}">
                <a16:creationId xmlns:a16="http://schemas.microsoft.com/office/drawing/2014/main" id="{DF81F8A9-3F94-0EC7-A3FA-E42C2B0C35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05304" y="2428386"/>
            <a:ext cx="583628" cy="583628"/>
          </a:xfrm>
          <a:prstGeom prst="rect">
            <a:avLst/>
          </a:prstGeom>
        </p:spPr>
      </p:pic>
      <p:pic>
        <p:nvPicPr>
          <p:cNvPr id="25" name="Graphic 24" descr="Microscope outline">
            <a:extLst>
              <a:ext uri="{FF2B5EF4-FFF2-40B4-BE49-F238E27FC236}">
                <a16:creationId xmlns:a16="http://schemas.microsoft.com/office/drawing/2014/main" id="{57DBD686-A041-DB12-DC45-443F7C9CC5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05304" y="5152996"/>
            <a:ext cx="583628" cy="583628"/>
          </a:xfrm>
          <a:prstGeom prst="rect">
            <a:avLst/>
          </a:prstGeom>
        </p:spPr>
      </p:pic>
      <p:pic>
        <p:nvPicPr>
          <p:cNvPr id="28" name="Graphic 27" descr="Open book outline">
            <a:extLst>
              <a:ext uri="{FF2B5EF4-FFF2-40B4-BE49-F238E27FC236}">
                <a16:creationId xmlns:a16="http://schemas.microsoft.com/office/drawing/2014/main" id="{BA3E539D-FCCE-1086-5656-89D49B75E0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05304" y="3810410"/>
            <a:ext cx="583628" cy="58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876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AE96ED-495D-8D6E-5B17-70498D436F3D}"/>
              </a:ext>
            </a:extLst>
          </p:cNvPr>
          <p:cNvSpPr/>
          <p:nvPr/>
        </p:nvSpPr>
        <p:spPr>
          <a:xfrm>
            <a:off x="0" y="0"/>
            <a:ext cx="9361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94191-4B23-98D2-A55E-1B65C31E8B7F}"/>
              </a:ext>
            </a:extLst>
          </p:cNvPr>
          <p:cNvSpPr txBox="1"/>
          <p:nvPr/>
        </p:nvSpPr>
        <p:spPr>
          <a:xfrm rot="16200000">
            <a:off x="-2646883" y="3161905"/>
            <a:ext cx="6130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Research Paper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EB7BA3F-919D-7BBF-8C31-DAD5CBC47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58" y="274639"/>
            <a:ext cx="10051526" cy="711081"/>
          </a:xfrm>
        </p:spPr>
        <p:txBody>
          <a:bodyPr/>
          <a:lstStyle/>
          <a:p>
            <a:r>
              <a:rPr lang="en-US" dirty="0"/>
              <a:t>Literature Review / Theory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EE70B96-6846-6FF0-D45C-CAB4A32EAC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16284" y="1052736"/>
            <a:ext cx="10069974" cy="307273"/>
          </a:xfrm>
        </p:spPr>
        <p:txBody>
          <a:bodyPr/>
          <a:lstStyle/>
          <a:p>
            <a:r>
              <a:rPr lang="en-US" dirty="0"/>
              <a:t>Your subtitle goes here.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0282AAD-1580-ACD5-C3F0-C9164DC95351}"/>
              </a:ext>
            </a:extLst>
          </p:cNvPr>
          <p:cNvSpPr/>
          <p:nvPr/>
        </p:nvSpPr>
        <p:spPr>
          <a:xfrm>
            <a:off x="1527858" y="1794631"/>
            <a:ext cx="4497968" cy="154420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B053ECE-E9C0-7B8B-BE83-2A1CAB6EAE2E}"/>
              </a:ext>
            </a:extLst>
          </p:cNvPr>
          <p:cNvSpPr/>
          <p:nvPr/>
        </p:nvSpPr>
        <p:spPr>
          <a:xfrm>
            <a:off x="1978528" y="1794631"/>
            <a:ext cx="4412125" cy="154420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A5CAA1E-BF63-418A-9FE7-23AA433B1036}"/>
              </a:ext>
            </a:extLst>
          </p:cNvPr>
          <p:cNvSpPr/>
          <p:nvPr/>
        </p:nvSpPr>
        <p:spPr>
          <a:xfrm>
            <a:off x="6716589" y="1794631"/>
            <a:ext cx="4497968" cy="154420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EB6D5E4-FDA1-081D-E656-B8F6D1F4F3A5}"/>
              </a:ext>
            </a:extLst>
          </p:cNvPr>
          <p:cNvSpPr/>
          <p:nvPr/>
        </p:nvSpPr>
        <p:spPr>
          <a:xfrm>
            <a:off x="7167259" y="1794631"/>
            <a:ext cx="4412125" cy="154420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7918168-E000-7273-1F51-970FB80FAFBA}"/>
              </a:ext>
            </a:extLst>
          </p:cNvPr>
          <p:cNvSpPr/>
          <p:nvPr/>
        </p:nvSpPr>
        <p:spPr>
          <a:xfrm>
            <a:off x="1527858" y="3717032"/>
            <a:ext cx="4497968" cy="154420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15AA583-CBFB-4BC4-C7F0-524041D0E182}"/>
              </a:ext>
            </a:extLst>
          </p:cNvPr>
          <p:cNvSpPr/>
          <p:nvPr/>
        </p:nvSpPr>
        <p:spPr>
          <a:xfrm>
            <a:off x="1978528" y="3717032"/>
            <a:ext cx="4412125" cy="154420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4C16C9B-4E03-2BB9-CF4B-9E63FD2699CC}"/>
              </a:ext>
            </a:extLst>
          </p:cNvPr>
          <p:cNvSpPr/>
          <p:nvPr/>
        </p:nvSpPr>
        <p:spPr>
          <a:xfrm>
            <a:off x="6716589" y="3717032"/>
            <a:ext cx="4497968" cy="154420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7B81714-19E0-663F-DB0A-5ABCA2441864}"/>
              </a:ext>
            </a:extLst>
          </p:cNvPr>
          <p:cNvSpPr/>
          <p:nvPr/>
        </p:nvSpPr>
        <p:spPr>
          <a:xfrm>
            <a:off x="7167259" y="3717032"/>
            <a:ext cx="4412125" cy="154420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FD83E64-D2AB-09E2-2125-607D343DEF30}"/>
              </a:ext>
            </a:extLst>
          </p:cNvPr>
          <p:cNvGrpSpPr/>
          <p:nvPr/>
        </p:nvGrpSpPr>
        <p:grpSpPr>
          <a:xfrm>
            <a:off x="2349996" y="2092168"/>
            <a:ext cx="3672408" cy="949128"/>
            <a:chOff x="2349996" y="2013991"/>
            <a:chExt cx="3672408" cy="94912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450305D-E852-F2C8-52D6-1A81D016820B}"/>
                </a:ext>
              </a:extLst>
            </p:cNvPr>
            <p:cNvSpPr/>
            <p:nvPr/>
          </p:nvSpPr>
          <p:spPr>
            <a:xfrm>
              <a:off x="2349996" y="2424783"/>
              <a:ext cx="3672408" cy="538336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This is a sample text. 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66A28E5-8262-A120-47C5-0777CA20B77B}"/>
                </a:ext>
              </a:extLst>
            </p:cNvPr>
            <p:cNvSpPr/>
            <p:nvPr/>
          </p:nvSpPr>
          <p:spPr>
            <a:xfrm>
              <a:off x="2349996" y="2013991"/>
              <a:ext cx="3672408" cy="280797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Theory 01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305D011-7ECA-35CC-3F0C-EA3FB635F7F2}"/>
              </a:ext>
            </a:extLst>
          </p:cNvPr>
          <p:cNvGrpSpPr/>
          <p:nvPr/>
        </p:nvGrpSpPr>
        <p:grpSpPr>
          <a:xfrm>
            <a:off x="7523880" y="2092168"/>
            <a:ext cx="3672408" cy="949128"/>
            <a:chOff x="2349996" y="2013991"/>
            <a:chExt cx="3672408" cy="949128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2E90735-88FE-6A5B-FFC5-B32635702ECE}"/>
                </a:ext>
              </a:extLst>
            </p:cNvPr>
            <p:cNvSpPr/>
            <p:nvPr/>
          </p:nvSpPr>
          <p:spPr>
            <a:xfrm>
              <a:off x="2349996" y="2424783"/>
              <a:ext cx="3672408" cy="538336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This is a sample text. 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5CCEEBD-79D0-F95F-A4DA-FB0A64E80EB2}"/>
                </a:ext>
              </a:extLst>
            </p:cNvPr>
            <p:cNvSpPr/>
            <p:nvPr/>
          </p:nvSpPr>
          <p:spPr>
            <a:xfrm>
              <a:off x="2349996" y="2013991"/>
              <a:ext cx="3672408" cy="280797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Theory 02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99D43FE-EBC0-28AC-8D6E-A293CB287C31}"/>
              </a:ext>
            </a:extLst>
          </p:cNvPr>
          <p:cNvGrpSpPr/>
          <p:nvPr/>
        </p:nvGrpSpPr>
        <p:grpSpPr>
          <a:xfrm>
            <a:off x="2349996" y="4014569"/>
            <a:ext cx="3672408" cy="949128"/>
            <a:chOff x="2349996" y="2013991"/>
            <a:chExt cx="3672408" cy="949128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9D7B5C1-900F-ECA5-2577-C701517957B9}"/>
                </a:ext>
              </a:extLst>
            </p:cNvPr>
            <p:cNvSpPr/>
            <p:nvPr/>
          </p:nvSpPr>
          <p:spPr>
            <a:xfrm>
              <a:off x="2349996" y="2424783"/>
              <a:ext cx="3672408" cy="538336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This is a sample text. 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0BE8074-12DF-54D3-2232-8F4AEBA484EB}"/>
                </a:ext>
              </a:extLst>
            </p:cNvPr>
            <p:cNvSpPr/>
            <p:nvPr/>
          </p:nvSpPr>
          <p:spPr>
            <a:xfrm>
              <a:off x="2349996" y="2013991"/>
              <a:ext cx="3672408" cy="280797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Theory 03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7E2AEE2-645D-09A9-A234-0778271099CB}"/>
              </a:ext>
            </a:extLst>
          </p:cNvPr>
          <p:cNvGrpSpPr/>
          <p:nvPr/>
        </p:nvGrpSpPr>
        <p:grpSpPr>
          <a:xfrm>
            <a:off x="7523880" y="4014569"/>
            <a:ext cx="3672408" cy="949128"/>
            <a:chOff x="2349996" y="2013991"/>
            <a:chExt cx="3672408" cy="949128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D3EE0C0-B246-9DB9-30A3-53C071C22E70}"/>
                </a:ext>
              </a:extLst>
            </p:cNvPr>
            <p:cNvSpPr/>
            <p:nvPr/>
          </p:nvSpPr>
          <p:spPr>
            <a:xfrm>
              <a:off x="2349996" y="2424783"/>
              <a:ext cx="3672408" cy="538336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This is a sample text. 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E1C5565-7EAB-8D29-36F7-9C36C63E61B0}"/>
                </a:ext>
              </a:extLst>
            </p:cNvPr>
            <p:cNvSpPr/>
            <p:nvPr/>
          </p:nvSpPr>
          <p:spPr>
            <a:xfrm>
              <a:off x="2349996" y="2013991"/>
              <a:ext cx="3672408" cy="280797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Theory 03</a:t>
              </a:r>
            </a:p>
          </p:txBody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98B32FB5-1511-99A7-D989-B82FBF9D8D1C}"/>
              </a:ext>
            </a:extLst>
          </p:cNvPr>
          <p:cNvSpPr/>
          <p:nvPr/>
        </p:nvSpPr>
        <p:spPr>
          <a:xfrm>
            <a:off x="1527858" y="5670263"/>
            <a:ext cx="6768752" cy="59164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I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This is a sample text. </a:t>
            </a:r>
          </a:p>
        </p:txBody>
      </p:sp>
    </p:spTree>
    <p:extLst>
      <p:ext uri="{BB962C8B-B14F-4D97-AF65-F5344CB8AC3E}">
        <p14:creationId xmlns:p14="http://schemas.microsoft.com/office/powerpoint/2010/main" val="2762798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Group 270">
            <a:extLst>
              <a:ext uri="{FF2B5EF4-FFF2-40B4-BE49-F238E27FC236}">
                <a16:creationId xmlns:a16="http://schemas.microsoft.com/office/drawing/2014/main" id="{F817FA2C-47A3-1277-31FB-76C706AB9220}"/>
              </a:ext>
            </a:extLst>
          </p:cNvPr>
          <p:cNvGrpSpPr/>
          <p:nvPr/>
        </p:nvGrpSpPr>
        <p:grpSpPr>
          <a:xfrm flipH="1">
            <a:off x="7799701" y="2172818"/>
            <a:ext cx="3779524" cy="3970493"/>
            <a:chOff x="8550365" y="2172818"/>
            <a:chExt cx="3779524" cy="3970493"/>
          </a:xfrm>
        </p:grpSpPr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D1FD4E8A-85BA-A974-9518-D38C79D00B71}"/>
                </a:ext>
              </a:extLst>
            </p:cNvPr>
            <p:cNvCxnSpPr>
              <a:cxnSpLocks/>
              <a:stCxn id="252" idx="3"/>
            </p:cNvCxnSpPr>
            <p:nvPr/>
          </p:nvCxnSpPr>
          <p:spPr>
            <a:xfrm>
              <a:off x="11933134" y="2640889"/>
              <a:ext cx="396755" cy="149978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C6E85A82-5AFF-32A4-B618-DEB0B6E8EB81}"/>
                </a:ext>
              </a:extLst>
            </p:cNvPr>
            <p:cNvCxnSpPr>
              <a:stCxn id="255" idx="3"/>
            </p:cNvCxnSpPr>
            <p:nvPr/>
          </p:nvCxnSpPr>
          <p:spPr>
            <a:xfrm>
              <a:off x="11933134" y="3652339"/>
              <a:ext cx="396755" cy="48833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7AC1875F-EA99-E0FC-AAB9-900D9FC2B3BA}"/>
                </a:ext>
              </a:extLst>
            </p:cNvPr>
            <p:cNvCxnSpPr>
              <a:stCxn id="258" idx="3"/>
            </p:cNvCxnSpPr>
            <p:nvPr/>
          </p:nvCxnSpPr>
          <p:spPr>
            <a:xfrm flipV="1">
              <a:off x="11933134" y="4140670"/>
              <a:ext cx="396755" cy="52311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9CD46536-9FCB-76A0-249C-DC614CA8DFC3}"/>
                </a:ext>
              </a:extLst>
            </p:cNvPr>
            <p:cNvCxnSpPr>
              <a:stCxn id="261" idx="3"/>
            </p:cNvCxnSpPr>
            <p:nvPr/>
          </p:nvCxnSpPr>
          <p:spPr>
            <a:xfrm flipV="1">
              <a:off x="11933134" y="4140670"/>
              <a:ext cx="396755" cy="153457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1" name="Group 250">
              <a:extLst>
                <a:ext uri="{FF2B5EF4-FFF2-40B4-BE49-F238E27FC236}">
                  <a16:creationId xmlns:a16="http://schemas.microsoft.com/office/drawing/2014/main" id="{04118E21-BB57-A332-D3DE-8CD6EEA43750}"/>
                </a:ext>
              </a:extLst>
            </p:cNvPr>
            <p:cNvGrpSpPr/>
            <p:nvPr/>
          </p:nvGrpSpPr>
          <p:grpSpPr>
            <a:xfrm>
              <a:off x="8550365" y="2172818"/>
              <a:ext cx="3382769" cy="936142"/>
              <a:chOff x="1554480" y="2172818"/>
              <a:chExt cx="3382769" cy="936142"/>
            </a:xfrm>
          </p:grpSpPr>
          <p:sp>
            <p:nvSpPr>
              <p:cNvPr id="252" name="Rectangle: Rounded Corners 251">
                <a:extLst>
                  <a:ext uri="{FF2B5EF4-FFF2-40B4-BE49-F238E27FC236}">
                    <a16:creationId xmlns:a16="http://schemas.microsoft.com/office/drawing/2014/main" id="{FEBDCD8B-C1E8-A0A1-6F3D-B1CFAEE8CECF}"/>
                  </a:ext>
                </a:extLst>
              </p:cNvPr>
              <p:cNvSpPr/>
              <p:nvPr/>
            </p:nvSpPr>
            <p:spPr>
              <a:xfrm>
                <a:off x="1554480" y="2172818"/>
                <a:ext cx="3382769" cy="93614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>
                <a:extLst>
                  <a:ext uri="{FF2B5EF4-FFF2-40B4-BE49-F238E27FC236}">
                    <a16:creationId xmlns:a16="http://schemas.microsoft.com/office/drawing/2014/main" id="{BFE27895-8C6A-578A-DA56-426F612832A9}"/>
                  </a:ext>
                </a:extLst>
              </p:cNvPr>
              <p:cNvSpPr/>
              <p:nvPr/>
            </p:nvSpPr>
            <p:spPr>
              <a:xfrm>
                <a:off x="4180114" y="2353506"/>
                <a:ext cx="574766" cy="5747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4" name="Group 253">
              <a:extLst>
                <a:ext uri="{FF2B5EF4-FFF2-40B4-BE49-F238E27FC236}">
                  <a16:creationId xmlns:a16="http://schemas.microsoft.com/office/drawing/2014/main" id="{1B506B4E-4F1F-07F7-DD47-C2D1DBECE226}"/>
                </a:ext>
              </a:extLst>
            </p:cNvPr>
            <p:cNvGrpSpPr/>
            <p:nvPr/>
          </p:nvGrpSpPr>
          <p:grpSpPr>
            <a:xfrm>
              <a:off x="8550365" y="3184268"/>
              <a:ext cx="3382769" cy="936142"/>
              <a:chOff x="1554480" y="2172818"/>
              <a:chExt cx="3382769" cy="936142"/>
            </a:xfrm>
          </p:grpSpPr>
          <p:sp>
            <p:nvSpPr>
              <p:cNvPr id="255" name="Rectangle: Rounded Corners 254">
                <a:extLst>
                  <a:ext uri="{FF2B5EF4-FFF2-40B4-BE49-F238E27FC236}">
                    <a16:creationId xmlns:a16="http://schemas.microsoft.com/office/drawing/2014/main" id="{B52C9033-1AF2-0A26-B242-3A13620AC227}"/>
                  </a:ext>
                </a:extLst>
              </p:cNvPr>
              <p:cNvSpPr/>
              <p:nvPr/>
            </p:nvSpPr>
            <p:spPr>
              <a:xfrm>
                <a:off x="1554480" y="2172818"/>
                <a:ext cx="3382769" cy="93614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7C705FA4-E05F-06BF-B38A-81C899D23942}"/>
                  </a:ext>
                </a:extLst>
              </p:cNvPr>
              <p:cNvSpPr/>
              <p:nvPr/>
            </p:nvSpPr>
            <p:spPr>
              <a:xfrm>
                <a:off x="4180114" y="2353506"/>
                <a:ext cx="574766" cy="5747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7" name="Group 256">
              <a:extLst>
                <a:ext uri="{FF2B5EF4-FFF2-40B4-BE49-F238E27FC236}">
                  <a16:creationId xmlns:a16="http://schemas.microsoft.com/office/drawing/2014/main" id="{273C6C67-959B-955B-FAF6-B5711C986F9F}"/>
                </a:ext>
              </a:extLst>
            </p:cNvPr>
            <p:cNvGrpSpPr/>
            <p:nvPr/>
          </p:nvGrpSpPr>
          <p:grpSpPr>
            <a:xfrm>
              <a:off x="8550365" y="4195718"/>
              <a:ext cx="3382769" cy="936142"/>
              <a:chOff x="1554480" y="2172818"/>
              <a:chExt cx="3382769" cy="936142"/>
            </a:xfrm>
          </p:grpSpPr>
          <p:sp>
            <p:nvSpPr>
              <p:cNvPr id="258" name="Rectangle: Rounded Corners 257">
                <a:extLst>
                  <a:ext uri="{FF2B5EF4-FFF2-40B4-BE49-F238E27FC236}">
                    <a16:creationId xmlns:a16="http://schemas.microsoft.com/office/drawing/2014/main" id="{7FCA6B71-50D2-0D61-471A-0B8CE53A3861}"/>
                  </a:ext>
                </a:extLst>
              </p:cNvPr>
              <p:cNvSpPr/>
              <p:nvPr/>
            </p:nvSpPr>
            <p:spPr>
              <a:xfrm>
                <a:off x="1554480" y="2172818"/>
                <a:ext cx="3382769" cy="93614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>
                <a:extLst>
                  <a:ext uri="{FF2B5EF4-FFF2-40B4-BE49-F238E27FC236}">
                    <a16:creationId xmlns:a16="http://schemas.microsoft.com/office/drawing/2014/main" id="{BAC129F8-CE53-57B6-259E-2FDB62EF67B4}"/>
                  </a:ext>
                </a:extLst>
              </p:cNvPr>
              <p:cNvSpPr/>
              <p:nvPr/>
            </p:nvSpPr>
            <p:spPr>
              <a:xfrm>
                <a:off x="4180114" y="2353506"/>
                <a:ext cx="574766" cy="5747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9C02A51F-A32B-F68C-00D8-4B598C46A517}"/>
                </a:ext>
              </a:extLst>
            </p:cNvPr>
            <p:cNvGrpSpPr/>
            <p:nvPr/>
          </p:nvGrpSpPr>
          <p:grpSpPr>
            <a:xfrm>
              <a:off x="8550365" y="5207169"/>
              <a:ext cx="3382769" cy="936142"/>
              <a:chOff x="1554480" y="2172818"/>
              <a:chExt cx="3382769" cy="936142"/>
            </a:xfrm>
          </p:grpSpPr>
          <p:sp>
            <p:nvSpPr>
              <p:cNvPr id="261" name="Rectangle: Rounded Corners 260">
                <a:extLst>
                  <a:ext uri="{FF2B5EF4-FFF2-40B4-BE49-F238E27FC236}">
                    <a16:creationId xmlns:a16="http://schemas.microsoft.com/office/drawing/2014/main" id="{372458CA-2F53-A5DF-6274-FAA754F9E2A3}"/>
                  </a:ext>
                </a:extLst>
              </p:cNvPr>
              <p:cNvSpPr/>
              <p:nvPr/>
            </p:nvSpPr>
            <p:spPr>
              <a:xfrm>
                <a:off x="1554480" y="2172818"/>
                <a:ext cx="3382769" cy="93614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>
                <a:extLst>
                  <a:ext uri="{FF2B5EF4-FFF2-40B4-BE49-F238E27FC236}">
                    <a16:creationId xmlns:a16="http://schemas.microsoft.com/office/drawing/2014/main" id="{CA03203B-CED5-F302-436E-3196CBEEF2D0}"/>
                  </a:ext>
                </a:extLst>
              </p:cNvPr>
              <p:cNvSpPr/>
              <p:nvPr/>
            </p:nvSpPr>
            <p:spPr>
              <a:xfrm>
                <a:off x="4180114" y="2353506"/>
                <a:ext cx="574766" cy="5747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E9737579-EAC6-E271-D40E-6D094B1FC5C5}"/>
                </a:ext>
              </a:extLst>
            </p:cNvPr>
            <p:cNvSpPr txBox="1"/>
            <p:nvPr/>
          </p:nvSpPr>
          <p:spPr>
            <a:xfrm>
              <a:off x="11260707" y="2475749"/>
              <a:ext cx="403334" cy="32084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I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01</a:t>
              </a:r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716CA9C2-002B-08CD-5A6E-7AB272A445FB}"/>
                </a:ext>
              </a:extLst>
            </p:cNvPr>
            <p:cNvSpPr txBox="1"/>
            <p:nvPr/>
          </p:nvSpPr>
          <p:spPr>
            <a:xfrm>
              <a:off x="11260707" y="3491918"/>
              <a:ext cx="403334" cy="32084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I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02</a:t>
              </a:r>
            </a:p>
          </p:txBody>
        </p: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21ECD51C-47D2-2FB6-90E8-C69230520107}"/>
                </a:ext>
              </a:extLst>
            </p:cNvPr>
            <p:cNvSpPr txBox="1"/>
            <p:nvPr/>
          </p:nvSpPr>
          <p:spPr>
            <a:xfrm>
              <a:off x="11260707" y="4503368"/>
              <a:ext cx="403334" cy="32084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I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03</a:t>
              </a:r>
            </a:p>
          </p:txBody>
        </p:sp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DB14555D-7DA4-0E00-B82F-A60F29BADE89}"/>
                </a:ext>
              </a:extLst>
            </p:cNvPr>
            <p:cNvSpPr txBox="1"/>
            <p:nvPr/>
          </p:nvSpPr>
          <p:spPr>
            <a:xfrm>
              <a:off x="11260707" y="5514819"/>
              <a:ext cx="403334" cy="32084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I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04</a:t>
              </a: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3CAF1884-68FF-C9FE-A8D5-B44A14FBCE07}"/>
                </a:ext>
              </a:extLst>
            </p:cNvPr>
            <p:cNvSpPr txBox="1"/>
            <p:nvPr/>
          </p:nvSpPr>
          <p:spPr>
            <a:xfrm>
              <a:off x="9280155" y="2353977"/>
              <a:ext cx="1642527" cy="57382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Insert your desired text here. </a:t>
              </a:r>
              <a:endParaRPr lang="en-I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3069746A-1D27-A6BF-5380-9F9B645434A8}"/>
                </a:ext>
              </a:extLst>
            </p:cNvPr>
            <p:cNvSpPr txBox="1"/>
            <p:nvPr/>
          </p:nvSpPr>
          <p:spPr>
            <a:xfrm>
              <a:off x="9280155" y="3365427"/>
              <a:ext cx="1642527" cy="57382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Insert your desired text here. </a:t>
              </a:r>
              <a:endParaRPr lang="en-I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10B57717-C587-1B66-62C1-B2808807321C}"/>
                </a:ext>
              </a:extLst>
            </p:cNvPr>
            <p:cNvSpPr txBox="1"/>
            <p:nvPr/>
          </p:nvSpPr>
          <p:spPr>
            <a:xfrm>
              <a:off x="9280155" y="4376877"/>
              <a:ext cx="1642527" cy="57382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Insert your desired text here. </a:t>
              </a:r>
              <a:endParaRPr lang="en-I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6913F61D-9751-0359-C0B7-E915B64F22DE}"/>
                </a:ext>
              </a:extLst>
            </p:cNvPr>
            <p:cNvSpPr txBox="1"/>
            <p:nvPr/>
          </p:nvSpPr>
          <p:spPr>
            <a:xfrm>
              <a:off x="9280155" y="5388328"/>
              <a:ext cx="1642527" cy="57382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Insert your desired text here. </a:t>
              </a:r>
              <a:endParaRPr lang="en-I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cxnSp>
        <p:nvCxnSpPr>
          <p:cNvPr id="237" name="Straight Connector 236">
            <a:extLst>
              <a:ext uri="{FF2B5EF4-FFF2-40B4-BE49-F238E27FC236}">
                <a16:creationId xmlns:a16="http://schemas.microsoft.com/office/drawing/2014/main" id="{2BB0E001-A457-4226-FCB5-C30F18CFE7BD}"/>
              </a:ext>
            </a:extLst>
          </p:cNvPr>
          <p:cNvCxnSpPr>
            <a:cxnSpLocks/>
            <a:stCxn id="214" idx="3"/>
            <a:endCxn id="235" idx="2"/>
          </p:cNvCxnSpPr>
          <p:nvPr/>
        </p:nvCxnSpPr>
        <p:spPr>
          <a:xfrm>
            <a:off x="4937249" y="2640889"/>
            <a:ext cx="396755" cy="149978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>
            <a:extLst>
              <a:ext uri="{FF2B5EF4-FFF2-40B4-BE49-F238E27FC236}">
                <a16:creationId xmlns:a16="http://schemas.microsoft.com/office/drawing/2014/main" id="{9989B79F-7D2D-FF7E-E2DF-5088A297D6F4}"/>
              </a:ext>
            </a:extLst>
          </p:cNvPr>
          <p:cNvCxnSpPr>
            <a:stCxn id="220" idx="3"/>
            <a:endCxn id="235" idx="2"/>
          </p:cNvCxnSpPr>
          <p:nvPr/>
        </p:nvCxnSpPr>
        <p:spPr>
          <a:xfrm>
            <a:off x="4937249" y="3652339"/>
            <a:ext cx="396755" cy="48833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>
            <a:extLst>
              <a:ext uri="{FF2B5EF4-FFF2-40B4-BE49-F238E27FC236}">
                <a16:creationId xmlns:a16="http://schemas.microsoft.com/office/drawing/2014/main" id="{48C32950-2773-F2B2-AA63-9C21ADABAAD0}"/>
              </a:ext>
            </a:extLst>
          </p:cNvPr>
          <p:cNvCxnSpPr>
            <a:stCxn id="223" idx="3"/>
            <a:endCxn id="235" idx="2"/>
          </p:cNvCxnSpPr>
          <p:nvPr/>
        </p:nvCxnSpPr>
        <p:spPr>
          <a:xfrm flipV="1">
            <a:off x="4937249" y="4140670"/>
            <a:ext cx="396755" cy="52311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Connector 243">
            <a:extLst>
              <a:ext uri="{FF2B5EF4-FFF2-40B4-BE49-F238E27FC236}">
                <a16:creationId xmlns:a16="http://schemas.microsoft.com/office/drawing/2014/main" id="{BB97CD5C-D6CE-5110-5E66-27BF9694E61B}"/>
              </a:ext>
            </a:extLst>
          </p:cNvPr>
          <p:cNvCxnSpPr>
            <a:stCxn id="226" idx="3"/>
            <a:endCxn id="235" idx="2"/>
          </p:cNvCxnSpPr>
          <p:nvPr/>
        </p:nvCxnSpPr>
        <p:spPr>
          <a:xfrm flipV="1">
            <a:off x="4937249" y="4140670"/>
            <a:ext cx="396755" cy="15345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BEAE96ED-495D-8D6E-5B17-70498D436F3D}"/>
              </a:ext>
            </a:extLst>
          </p:cNvPr>
          <p:cNvSpPr/>
          <p:nvPr/>
        </p:nvSpPr>
        <p:spPr>
          <a:xfrm>
            <a:off x="0" y="0"/>
            <a:ext cx="9361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94191-4B23-98D2-A55E-1B65C31E8B7F}"/>
              </a:ext>
            </a:extLst>
          </p:cNvPr>
          <p:cNvSpPr txBox="1"/>
          <p:nvPr/>
        </p:nvSpPr>
        <p:spPr>
          <a:xfrm rot="16200000">
            <a:off x="-2646883" y="3161905"/>
            <a:ext cx="6130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Research Paper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EB7BA3F-919D-7BBF-8C31-DAD5CBC47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175" y="274638"/>
            <a:ext cx="10052050" cy="711200"/>
          </a:xfrm>
        </p:spPr>
        <p:txBody>
          <a:bodyPr/>
          <a:lstStyle/>
          <a:p>
            <a:r>
              <a:rPr lang="en-US" dirty="0"/>
              <a:t>Methods &amp; Data Collection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EE70B96-6846-6FF0-D45C-CAB4A32EAC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16284" y="1052736"/>
            <a:ext cx="10069974" cy="307273"/>
          </a:xfrm>
        </p:spPr>
        <p:txBody>
          <a:bodyPr/>
          <a:lstStyle/>
          <a:p>
            <a:r>
              <a:rPr lang="en-US" dirty="0"/>
              <a:t>Your subtitle goes here.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DE38BABE-65AC-74DC-C4E1-E58E1FB50D54}"/>
              </a:ext>
            </a:extLst>
          </p:cNvPr>
          <p:cNvSpPr txBox="1"/>
          <p:nvPr/>
        </p:nvSpPr>
        <p:spPr>
          <a:xfrm>
            <a:off x="1990740" y="1595983"/>
            <a:ext cx="2946510" cy="31823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US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Primary Data</a:t>
            </a:r>
            <a:endParaRPr lang="en-IN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35EBF593-1B8F-3339-2401-C0CC26BDD7A4}"/>
              </a:ext>
            </a:extLst>
          </p:cNvPr>
          <p:cNvSpPr txBox="1"/>
          <p:nvPr/>
        </p:nvSpPr>
        <p:spPr>
          <a:xfrm>
            <a:off x="8141362" y="1595981"/>
            <a:ext cx="2509389" cy="31823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Secondary Data</a:t>
            </a:r>
            <a:endParaRPr lang="en-IN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8FBFA078-8D80-B243-8955-21E588E528DC}"/>
              </a:ext>
            </a:extLst>
          </p:cNvPr>
          <p:cNvGrpSpPr/>
          <p:nvPr/>
        </p:nvGrpSpPr>
        <p:grpSpPr>
          <a:xfrm>
            <a:off x="5510155" y="3097625"/>
            <a:ext cx="2086092" cy="2086091"/>
            <a:chOff x="5673653" y="2936230"/>
            <a:chExt cx="2301304" cy="2301304"/>
          </a:xfrm>
        </p:grpSpPr>
        <p:sp>
          <p:nvSpPr>
            <p:cNvPr id="114" name="Elipse 12">
              <a:extLst>
                <a:ext uri="{FF2B5EF4-FFF2-40B4-BE49-F238E27FC236}">
                  <a16:creationId xmlns:a16="http://schemas.microsoft.com/office/drawing/2014/main" id="{E0E389BC-9381-5E40-DB6C-2AC578528F59}"/>
                </a:ext>
              </a:extLst>
            </p:cNvPr>
            <p:cNvSpPr/>
            <p:nvPr/>
          </p:nvSpPr>
          <p:spPr>
            <a:xfrm>
              <a:off x="5673653" y="2936230"/>
              <a:ext cx="2301304" cy="2301304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DFCAFC14-F698-E1BA-D9C5-5CB2E5783255}"/>
                </a:ext>
              </a:extLst>
            </p:cNvPr>
            <p:cNvSpPr txBox="1"/>
            <p:nvPr/>
          </p:nvSpPr>
          <p:spPr>
            <a:xfrm>
              <a:off x="6005812" y="3291320"/>
              <a:ext cx="163698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Data</a:t>
              </a: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Collection</a:t>
              </a:r>
            </a:p>
          </p:txBody>
        </p:sp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18090289-70ED-8ABE-9EE1-F59F3DFDE876}"/>
              </a:ext>
            </a:extLst>
          </p:cNvPr>
          <p:cNvGrpSpPr/>
          <p:nvPr/>
        </p:nvGrpSpPr>
        <p:grpSpPr>
          <a:xfrm>
            <a:off x="1554480" y="2172818"/>
            <a:ext cx="3382769" cy="936142"/>
            <a:chOff x="1554480" y="2172818"/>
            <a:chExt cx="3382769" cy="936142"/>
          </a:xfrm>
        </p:grpSpPr>
        <p:sp>
          <p:nvSpPr>
            <p:cNvPr id="214" name="Rectangle: Rounded Corners 213">
              <a:extLst>
                <a:ext uri="{FF2B5EF4-FFF2-40B4-BE49-F238E27FC236}">
                  <a16:creationId xmlns:a16="http://schemas.microsoft.com/office/drawing/2014/main" id="{2205A4CA-20FE-03AC-1EB6-A40BA0122749}"/>
                </a:ext>
              </a:extLst>
            </p:cNvPr>
            <p:cNvSpPr/>
            <p:nvPr/>
          </p:nvSpPr>
          <p:spPr>
            <a:xfrm>
              <a:off x="1554480" y="2172818"/>
              <a:ext cx="3382769" cy="9361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AA32F048-BFC0-0646-4193-E862D08C1D51}"/>
                </a:ext>
              </a:extLst>
            </p:cNvPr>
            <p:cNvSpPr/>
            <p:nvPr/>
          </p:nvSpPr>
          <p:spPr>
            <a:xfrm>
              <a:off x="4180114" y="2353506"/>
              <a:ext cx="574766" cy="57476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>
            <a:extLst>
              <a:ext uri="{FF2B5EF4-FFF2-40B4-BE49-F238E27FC236}">
                <a16:creationId xmlns:a16="http://schemas.microsoft.com/office/drawing/2014/main" id="{809837AA-B825-DC95-F59E-74E4C5ADF6B2}"/>
              </a:ext>
            </a:extLst>
          </p:cNvPr>
          <p:cNvGrpSpPr/>
          <p:nvPr/>
        </p:nvGrpSpPr>
        <p:grpSpPr>
          <a:xfrm>
            <a:off x="1554480" y="3184268"/>
            <a:ext cx="3382769" cy="936142"/>
            <a:chOff x="1554480" y="2172818"/>
            <a:chExt cx="3382769" cy="936142"/>
          </a:xfrm>
        </p:grpSpPr>
        <p:sp>
          <p:nvSpPr>
            <p:cNvPr id="220" name="Rectangle: Rounded Corners 219">
              <a:extLst>
                <a:ext uri="{FF2B5EF4-FFF2-40B4-BE49-F238E27FC236}">
                  <a16:creationId xmlns:a16="http://schemas.microsoft.com/office/drawing/2014/main" id="{A472DE0E-7F90-C089-B424-725C780D96C8}"/>
                </a:ext>
              </a:extLst>
            </p:cNvPr>
            <p:cNvSpPr/>
            <p:nvPr/>
          </p:nvSpPr>
          <p:spPr>
            <a:xfrm>
              <a:off x="1554480" y="2172818"/>
              <a:ext cx="3382769" cy="9361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1D2AD92E-FD44-4212-CCF7-0561C6336CA9}"/>
                </a:ext>
              </a:extLst>
            </p:cNvPr>
            <p:cNvSpPr/>
            <p:nvPr/>
          </p:nvSpPr>
          <p:spPr>
            <a:xfrm>
              <a:off x="4180114" y="2353506"/>
              <a:ext cx="574766" cy="57476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7F1D7101-6EAA-8914-38BC-23306A8E1A50}"/>
              </a:ext>
            </a:extLst>
          </p:cNvPr>
          <p:cNvGrpSpPr/>
          <p:nvPr/>
        </p:nvGrpSpPr>
        <p:grpSpPr>
          <a:xfrm>
            <a:off x="1554480" y="4195718"/>
            <a:ext cx="3382769" cy="936142"/>
            <a:chOff x="1554480" y="2172818"/>
            <a:chExt cx="3382769" cy="936142"/>
          </a:xfrm>
        </p:grpSpPr>
        <p:sp>
          <p:nvSpPr>
            <p:cNvPr id="223" name="Rectangle: Rounded Corners 222">
              <a:extLst>
                <a:ext uri="{FF2B5EF4-FFF2-40B4-BE49-F238E27FC236}">
                  <a16:creationId xmlns:a16="http://schemas.microsoft.com/office/drawing/2014/main" id="{57435B25-7C2D-B149-2460-34E7C343894A}"/>
                </a:ext>
              </a:extLst>
            </p:cNvPr>
            <p:cNvSpPr/>
            <p:nvPr/>
          </p:nvSpPr>
          <p:spPr>
            <a:xfrm>
              <a:off x="1554480" y="2172818"/>
              <a:ext cx="3382769" cy="9361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05E6A5C9-B289-3CE8-30A1-05DE07E2A3B2}"/>
                </a:ext>
              </a:extLst>
            </p:cNvPr>
            <p:cNvSpPr/>
            <p:nvPr/>
          </p:nvSpPr>
          <p:spPr>
            <a:xfrm>
              <a:off x="4180114" y="2353506"/>
              <a:ext cx="574766" cy="57476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79DD77AB-E66D-B838-4966-9DE27A095EA5}"/>
              </a:ext>
            </a:extLst>
          </p:cNvPr>
          <p:cNvGrpSpPr/>
          <p:nvPr/>
        </p:nvGrpSpPr>
        <p:grpSpPr>
          <a:xfrm>
            <a:off x="1554480" y="5207169"/>
            <a:ext cx="3382769" cy="936142"/>
            <a:chOff x="1554480" y="2172818"/>
            <a:chExt cx="3382769" cy="936142"/>
          </a:xfrm>
        </p:grpSpPr>
        <p:sp>
          <p:nvSpPr>
            <p:cNvPr id="226" name="Rectangle: Rounded Corners 225">
              <a:extLst>
                <a:ext uri="{FF2B5EF4-FFF2-40B4-BE49-F238E27FC236}">
                  <a16:creationId xmlns:a16="http://schemas.microsoft.com/office/drawing/2014/main" id="{152CDB78-DD5F-543D-4241-DAD72E1B0FF6}"/>
                </a:ext>
              </a:extLst>
            </p:cNvPr>
            <p:cNvSpPr/>
            <p:nvPr/>
          </p:nvSpPr>
          <p:spPr>
            <a:xfrm>
              <a:off x="1554480" y="2172818"/>
              <a:ext cx="3382769" cy="9361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CB46D376-8913-A8C9-4038-1D79F5472A9B}"/>
                </a:ext>
              </a:extLst>
            </p:cNvPr>
            <p:cNvSpPr/>
            <p:nvPr/>
          </p:nvSpPr>
          <p:spPr>
            <a:xfrm>
              <a:off x="4180114" y="2353506"/>
              <a:ext cx="574766" cy="57476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1" name="TextBox 200">
            <a:extLst>
              <a:ext uri="{FF2B5EF4-FFF2-40B4-BE49-F238E27FC236}">
                <a16:creationId xmlns:a16="http://schemas.microsoft.com/office/drawing/2014/main" id="{0B544C4B-FD8F-BEEF-84E7-BADD1A2D8BCA}"/>
              </a:ext>
            </a:extLst>
          </p:cNvPr>
          <p:cNvSpPr txBox="1"/>
          <p:nvPr/>
        </p:nvSpPr>
        <p:spPr>
          <a:xfrm>
            <a:off x="4264822" y="2475749"/>
            <a:ext cx="403334" cy="32084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IN" sz="1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01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6FF80368-9B8F-AD13-5E71-346AF2B65947}"/>
              </a:ext>
            </a:extLst>
          </p:cNvPr>
          <p:cNvSpPr txBox="1"/>
          <p:nvPr/>
        </p:nvSpPr>
        <p:spPr>
          <a:xfrm>
            <a:off x="4264822" y="3491918"/>
            <a:ext cx="403334" cy="32084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IN" sz="1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02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DFCA102F-5F8A-546F-EC49-2E1F06591AE5}"/>
              </a:ext>
            </a:extLst>
          </p:cNvPr>
          <p:cNvSpPr txBox="1"/>
          <p:nvPr/>
        </p:nvSpPr>
        <p:spPr>
          <a:xfrm>
            <a:off x="4264822" y="4503368"/>
            <a:ext cx="403334" cy="32084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IN" sz="1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03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DB24574E-8442-F7FB-6292-0F445EE5B7BB}"/>
              </a:ext>
            </a:extLst>
          </p:cNvPr>
          <p:cNvSpPr txBox="1"/>
          <p:nvPr/>
        </p:nvSpPr>
        <p:spPr>
          <a:xfrm>
            <a:off x="4264822" y="5514819"/>
            <a:ext cx="403334" cy="32084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IN" sz="1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04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FB79394F-49A5-809C-3354-A1396E4A5C70}"/>
              </a:ext>
            </a:extLst>
          </p:cNvPr>
          <p:cNvSpPr txBox="1"/>
          <p:nvPr/>
        </p:nvSpPr>
        <p:spPr>
          <a:xfrm>
            <a:off x="2284270" y="2353977"/>
            <a:ext cx="1642527" cy="57382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r">
              <a:lnSpc>
                <a:spcPct val="110000"/>
              </a:lnSpc>
            </a:pPr>
            <a:r>
              <a:rPr lang="en-I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Insert your desired text here. </a:t>
            </a:r>
            <a:endParaRPr lang="en-IN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7BA33328-4AA5-5AFD-762F-EE1D522A47E6}"/>
              </a:ext>
            </a:extLst>
          </p:cNvPr>
          <p:cNvSpPr txBox="1"/>
          <p:nvPr/>
        </p:nvSpPr>
        <p:spPr>
          <a:xfrm>
            <a:off x="2284270" y="3365427"/>
            <a:ext cx="1642527" cy="57382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r">
              <a:lnSpc>
                <a:spcPct val="110000"/>
              </a:lnSpc>
            </a:pPr>
            <a:r>
              <a:rPr lang="en-I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Insert your desired text here. </a:t>
            </a:r>
            <a:endParaRPr lang="en-IN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BEFCE195-7DAB-9F8A-C7F9-E8940B20E909}"/>
              </a:ext>
            </a:extLst>
          </p:cNvPr>
          <p:cNvSpPr txBox="1"/>
          <p:nvPr/>
        </p:nvSpPr>
        <p:spPr>
          <a:xfrm>
            <a:off x="2284270" y="4376877"/>
            <a:ext cx="1642527" cy="57382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r">
              <a:lnSpc>
                <a:spcPct val="110000"/>
              </a:lnSpc>
            </a:pPr>
            <a:r>
              <a:rPr lang="en-I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Insert your desired text here. </a:t>
            </a:r>
            <a:endParaRPr lang="en-IN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18E27813-B2DA-B421-F2E5-6B2AEFA3A932}"/>
              </a:ext>
            </a:extLst>
          </p:cNvPr>
          <p:cNvSpPr txBox="1"/>
          <p:nvPr/>
        </p:nvSpPr>
        <p:spPr>
          <a:xfrm>
            <a:off x="2284270" y="5388328"/>
            <a:ext cx="1642527" cy="57382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r">
              <a:lnSpc>
                <a:spcPct val="110000"/>
              </a:lnSpc>
            </a:pPr>
            <a:r>
              <a:rPr lang="en-I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Insert your desired text here. </a:t>
            </a:r>
            <a:endParaRPr lang="en-IN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8EEB1073-2EB8-B308-BD25-58FB8D806641}"/>
              </a:ext>
            </a:extLst>
          </p:cNvPr>
          <p:cNvSpPr/>
          <p:nvPr/>
        </p:nvSpPr>
        <p:spPr>
          <a:xfrm>
            <a:off x="5334004" y="2921472"/>
            <a:ext cx="2438396" cy="2438396"/>
          </a:xfrm>
          <a:prstGeom prst="ellipse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Microscope outline">
            <a:extLst>
              <a:ext uri="{FF2B5EF4-FFF2-40B4-BE49-F238E27FC236}">
                <a16:creationId xmlns:a16="http://schemas.microsoft.com/office/drawing/2014/main" id="{2AFF8FB3-2432-2B1A-C228-F7B510D573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24026" y="4149080"/>
            <a:ext cx="854490" cy="85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838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AE96ED-495D-8D6E-5B17-70498D436F3D}"/>
              </a:ext>
            </a:extLst>
          </p:cNvPr>
          <p:cNvSpPr/>
          <p:nvPr/>
        </p:nvSpPr>
        <p:spPr>
          <a:xfrm>
            <a:off x="0" y="0"/>
            <a:ext cx="9361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94191-4B23-98D2-A55E-1B65C31E8B7F}"/>
              </a:ext>
            </a:extLst>
          </p:cNvPr>
          <p:cNvSpPr txBox="1"/>
          <p:nvPr/>
        </p:nvSpPr>
        <p:spPr>
          <a:xfrm rot="16200000">
            <a:off x="-2646883" y="3161905"/>
            <a:ext cx="6130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Research Paper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1E4B2D-8970-D076-4747-DC6E3E233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58" y="274639"/>
            <a:ext cx="10051526" cy="711081"/>
          </a:xfrm>
        </p:spPr>
        <p:txBody>
          <a:bodyPr/>
          <a:lstStyle/>
          <a:p>
            <a:r>
              <a:rPr lang="en-US" dirty="0"/>
              <a:t>Data Presentation / Findings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EA47CD-3FC2-F35E-775B-AB5A41E9DF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subtitle goes here.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0840A81-E23A-34D4-F621-0B53844C46F9}"/>
              </a:ext>
            </a:extLst>
          </p:cNvPr>
          <p:cNvGrpSpPr/>
          <p:nvPr/>
        </p:nvGrpSpPr>
        <p:grpSpPr>
          <a:xfrm>
            <a:off x="1606237" y="1934454"/>
            <a:ext cx="675606" cy="675605"/>
            <a:chOff x="1527858" y="5150174"/>
            <a:chExt cx="1002890" cy="100289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F0265D2-3BAB-556E-03CC-E2C695BB3E70}"/>
                </a:ext>
              </a:extLst>
            </p:cNvPr>
            <p:cNvSpPr/>
            <p:nvPr/>
          </p:nvSpPr>
          <p:spPr>
            <a:xfrm>
              <a:off x="1527858" y="5150174"/>
              <a:ext cx="1002890" cy="1002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pic>
          <p:nvPicPr>
            <p:cNvPr id="7" name="Graphic 6" descr="Research outline">
              <a:extLst>
                <a:ext uri="{FF2B5EF4-FFF2-40B4-BE49-F238E27FC236}">
                  <a16:creationId xmlns:a16="http://schemas.microsoft.com/office/drawing/2014/main" id="{01E2EF3A-B4E9-1A86-652D-92DB889EB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737489" y="5359805"/>
              <a:ext cx="583628" cy="583628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4923D05-A8C6-E4C5-0808-B84D277929C0}"/>
              </a:ext>
            </a:extLst>
          </p:cNvPr>
          <p:cNvGrpSpPr/>
          <p:nvPr/>
        </p:nvGrpSpPr>
        <p:grpSpPr>
          <a:xfrm>
            <a:off x="2443079" y="1924809"/>
            <a:ext cx="2272612" cy="694895"/>
            <a:chOff x="2886438" y="5133703"/>
            <a:chExt cx="2952660" cy="103152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64A0A1-EB9F-FDD9-4E67-833A64CC7F03}"/>
                </a:ext>
              </a:extLst>
            </p:cNvPr>
            <p:cNvSpPr/>
            <p:nvPr/>
          </p:nvSpPr>
          <p:spPr>
            <a:xfrm>
              <a:off x="2886438" y="5603964"/>
              <a:ext cx="2952660" cy="561263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C8985D7-4D3F-4C55-ED7A-C194794FE05D}"/>
                </a:ext>
              </a:extLst>
            </p:cNvPr>
            <p:cNvSpPr/>
            <p:nvPr/>
          </p:nvSpPr>
          <p:spPr>
            <a:xfrm>
              <a:off x="2886438" y="5133703"/>
              <a:ext cx="2952660" cy="352256"/>
            </a:xfrm>
            <a:prstGeom prst="rect">
              <a:avLst/>
            </a:prstGeom>
          </p:spPr>
          <p:txBody>
            <a:bodyPr wrap="square" lIns="0" tIns="0" rIns="0" bIns="0" anchor="b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Placeholder</a:t>
              </a: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AA6A0A52-01C4-232F-339F-F253A21769A4}"/>
              </a:ext>
            </a:extLst>
          </p:cNvPr>
          <p:cNvSpPr/>
          <p:nvPr/>
        </p:nvSpPr>
        <p:spPr>
          <a:xfrm>
            <a:off x="5038083" y="1934454"/>
            <a:ext cx="675606" cy="6756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7FC397F-BF8D-F83E-A47E-74335F153B54}"/>
              </a:ext>
            </a:extLst>
          </p:cNvPr>
          <p:cNvGrpSpPr/>
          <p:nvPr/>
        </p:nvGrpSpPr>
        <p:grpSpPr>
          <a:xfrm>
            <a:off x="5874925" y="1924809"/>
            <a:ext cx="2272612" cy="694895"/>
            <a:chOff x="2886438" y="5133703"/>
            <a:chExt cx="2952660" cy="103152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B4AB0A3-B7AE-C53E-B0A1-B9F11D849C33}"/>
                </a:ext>
              </a:extLst>
            </p:cNvPr>
            <p:cNvSpPr/>
            <p:nvPr/>
          </p:nvSpPr>
          <p:spPr>
            <a:xfrm>
              <a:off x="2886438" y="5603964"/>
              <a:ext cx="2952660" cy="561263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7B87D78-0C65-3513-DB9D-3610ADE046AE}"/>
                </a:ext>
              </a:extLst>
            </p:cNvPr>
            <p:cNvSpPr/>
            <p:nvPr/>
          </p:nvSpPr>
          <p:spPr>
            <a:xfrm>
              <a:off x="2886438" y="5133703"/>
              <a:ext cx="2952660" cy="352256"/>
            </a:xfrm>
            <a:prstGeom prst="rect">
              <a:avLst/>
            </a:prstGeom>
          </p:spPr>
          <p:txBody>
            <a:bodyPr wrap="square" lIns="0" tIns="0" rIns="0" bIns="0" anchor="b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Placeholder</a:t>
              </a:r>
            </a:p>
          </p:txBody>
        </p:sp>
      </p:grpSp>
      <p:sp>
        <p:nvSpPr>
          <p:cNvPr id="44" name="Oval 43">
            <a:extLst>
              <a:ext uri="{FF2B5EF4-FFF2-40B4-BE49-F238E27FC236}">
                <a16:creationId xmlns:a16="http://schemas.microsoft.com/office/drawing/2014/main" id="{CBD8B5FE-1FBB-1A59-D60B-00EA5D6E7C56}"/>
              </a:ext>
            </a:extLst>
          </p:cNvPr>
          <p:cNvSpPr/>
          <p:nvPr/>
        </p:nvSpPr>
        <p:spPr>
          <a:xfrm>
            <a:off x="8469930" y="1934454"/>
            <a:ext cx="675606" cy="6756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B87CA66-F794-7E92-BBF9-E8E17268893B}"/>
              </a:ext>
            </a:extLst>
          </p:cNvPr>
          <p:cNvGrpSpPr/>
          <p:nvPr/>
        </p:nvGrpSpPr>
        <p:grpSpPr>
          <a:xfrm>
            <a:off x="9306772" y="1924809"/>
            <a:ext cx="2272612" cy="694895"/>
            <a:chOff x="2886438" y="5133703"/>
            <a:chExt cx="2952660" cy="103152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F3EC207-E1AC-4E6E-C0E6-C6287BA44BC1}"/>
                </a:ext>
              </a:extLst>
            </p:cNvPr>
            <p:cNvSpPr/>
            <p:nvPr/>
          </p:nvSpPr>
          <p:spPr>
            <a:xfrm>
              <a:off x="2886438" y="5603964"/>
              <a:ext cx="2952660" cy="561263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014EEBC-60E8-91E0-C2FA-D40C6767165B}"/>
                </a:ext>
              </a:extLst>
            </p:cNvPr>
            <p:cNvSpPr/>
            <p:nvPr/>
          </p:nvSpPr>
          <p:spPr>
            <a:xfrm>
              <a:off x="2886438" y="5133703"/>
              <a:ext cx="2952660" cy="352256"/>
            </a:xfrm>
            <a:prstGeom prst="rect">
              <a:avLst/>
            </a:prstGeom>
          </p:spPr>
          <p:txBody>
            <a:bodyPr wrap="square" lIns="0" tIns="0" rIns="0" bIns="0" anchor="b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Placeholder</a:t>
              </a:r>
            </a:p>
          </p:txBody>
        </p: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D7FFCEF2-529A-5A0B-3B2C-875F2454FB20}"/>
              </a:ext>
            </a:extLst>
          </p:cNvPr>
          <p:cNvSpPr/>
          <p:nvPr/>
        </p:nvSpPr>
        <p:spPr>
          <a:xfrm>
            <a:off x="7102524" y="3291840"/>
            <a:ext cx="4464496" cy="2965269"/>
          </a:xfrm>
          <a:prstGeom prst="roundRect">
            <a:avLst>
              <a:gd name="adj" fmla="val 1005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82FAE1AB-726C-6D34-6995-716370FE4153}"/>
              </a:ext>
            </a:extLst>
          </p:cNvPr>
          <p:cNvSpPr/>
          <p:nvPr/>
        </p:nvSpPr>
        <p:spPr>
          <a:xfrm>
            <a:off x="1527858" y="3291840"/>
            <a:ext cx="2550330" cy="169390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4CDAC159-0479-E540-D9CC-D08E108EC475}"/>
              </a:ext>
            </a:extLst>
          </p:cNvPr>
          <p:cNvSpPr/>
          <p:nvPr/>
        </p:nvSpPr>
        <p:spPr>
          <a:xfrm>
            <a:off x="4257995" y="3291840"/>
            <a:ext cx="2550330" cy="169390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D3668A70-C3F8-0373-8577-2DC1AED8DC24}"/>
              </a:ext>
            </a:extLst>
          </p:cNvPr>
          <p:cNvSpPr/>
          <p:nvPr/>
        </p:nvSpPr>
        <p:spPr>
          <a:xfrm>
            <a:off x="1527857" y="5133704"/>
            <a:ext cx="5290953" cy="1123406"/>
          </a:xfrm>
          <a:prstGeom prst="roundRect">
            <a:avLst>
              <a:gd name="adj" fmla="val 2076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DA659A8-AC97-2542-6358-E92205B8B835}"/>
              </a:ext>
            </a:extLst>
          </p:cNvPr>
          <p:cNvGrpSpPr/>
          <p:nvPr/>
        </p:nvGrpSpPr>
        <p:grpSpPr>
          <a:xfrm>
            <a:off x="1851502" y="3584607"/>
            <a:ext cx="1903042" cy="1108366"/>
            <a:chOff x="1877022" y="3616779"/>
            <a:chExt cx="1903042" cy="1108366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5CF9FF2-5CB6-1316-39B9-B2E28343E7B2}"/>
                </a:ext>
              </a:extLst>
            </p:cNvPr>
            <p:cNvSpPr/>
            <p:nvPr/>
          </p:nvSpPr>
          <p:spPr>
            <a:xfrm>
              <a:off x="1877022" y="4293097"/>
              <a:ext cx="1894878" cy="432048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Insert your desired </a:t>
              </a:r>
            </a:p>
            <a:p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text here. 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EB34A8D-48D8-809A-B920-9A8FCBF0F8C1}"/>
                </a:ext>
              </a:extLst>
            </p:cNvPr>
            <p:cNvSpPr/>
            <p:nvPr/>
          </p:nvSpPr>
          <p:spPr>
            <a:xfrm>
              <a:off x="1877022" y="3616779"/>
              <a:ext cx="1903042" cy="591845"/>
            </a:xfrm>
            <a:prstGeom prst="rect">
              <a:avLst/>
            </a:prstGeom>
          </p:spPr>
          <p:txBody>
            <a:bodyPr wrap="square" lIns="0" tIns="0" rIns="0" bIns="0" anchor="b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4800" dirty="0">
                  <a:solidFill>
                    <a:schemeClr val="accent2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37%</a:t>
              </a:r>
            </a:p>
          </p:txBody>
        </p:sp>
      </p:grpSp>
      <p:pic>
        <p:nvPicPr>
          <p:cNvPr id="60" name="Graphic 59" descr="Microscope outline">
            <a:extLst>
              <a:ext uri="{FF2B5EF4-FFF2-40B4-BE49-F238E27FC236}">
                <a16:creationId xmlns:a16="http://schemas.microsoft.com/office/drawing/2014/main" id="{A9711C03-A152-2CCE-E400-D864F39FBF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87480" y="2052003"/>
            <a:ext cx="440506" cy="440506"/>
          </a:xfrm>
          <a:prstGeom prst="rect">
            <a:avLst/>
          </a:prstGeom>
        </p:spPr>
      </p:pic>
      <p:pic>
        <p:nvPicPr>
          <p:cNvPr id="61" name="Graphic 60" descr="Open book outline">
            <a:extLst>
              <a:ext uri="{FF2B5EF4-FFF2-40B4-BE49-F238E27FC236}">
                <a16:creationId xmlns:a16="http://schemas.microsoft.com/office/drawing/2014/main" id="{5B536B49-2F96-7D78-6271-4B1E8B31B4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5633" y="2052003"/>
            <a:ext cx="440506" cy="440506"/>
          </a:xfrm>
          <a:prstGeom prst="rect">
            <a:avLst/>
          </a:prstGeom>
        </p:spPr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DAF03F33-87CB-DD09-32CA-813F6E7EE7AD}"/>
              </a:ext>
            </a:extLst>
          </p:cNvPr>
          <p:cNvGrpSpPr/>
          <p:nvPr/>
        </p:nvGrpSpPr>
        <p:grpSpPr>
          <a:xfrm>
            <a:off x="4566710" y="3584607"/>
            <a:ext cx="1903042" cy="1108366"/>
            <a:chOff x="1877022" y="3616779"/>
            <a:chExt cx="1903042" cy="1108366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6F9E937-7D42-2B79-7DB0-B7987A7A2D4F}"/>
                </a:ext>
              </a:extLst>
            </p:cNvPr>
            <p:cNvSpPr/>
            <p:nvPr/>
          </p:nvSpPr>
          <p:spPr>
            <a:xfrm>
              <a:off x="1877022" y="4293097"/>
              <a:ext cx="1894878" cy="432048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Insert your desired </a:t>
              </a:r>
            </a:p>
            <a:p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text here. 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7B81EE7-20EC-4350-E4B7-D3426A84125F}"/>
                </a:ext>
              </a:extLst>
            </p:cNvPr>
            <p:cNvSpPr/>
            <p:nvPr/>
          </p:nvSpPr>
          <p:spPr>
            <a:xfrm>
              <a:off x="1877022" y="3616779"/>
              <a:ext cx="1903042" cy="591845"/>
            </a:xfrm>
            <a:prstGeom prst="rect">
              <a:avLst/>
            </a:prstGeom>
          </p:spPr>
          <p:txBody>
            <a:bodyPr wrap="square" lIns="0" tIns="0" rIns="0" bIns="0" anchor="b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4800" dirty="0">
                  <a:solidFill>
                    <a:schemeClr val="accent2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51%</a:t>
              </a:r>
            </a:p>
          </p:txBody>
        </p: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64F86C4F-26FA-1207-36D0-BC9A793F2426}"/>
              </a:ext>
            </a:extLst>
          </p:cNvPr>
          <p:cNvSpPr/>
          <p:nvPr/>
        </p:nvSpPr>
        <p:spPr>
          <a:xfrm>
            <a:off x="1851502" y="5506357"/>
            <a:ext cx="4628320" cy="3781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r>
              <a:rPr lang="en-IN" sz="14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E8CDCC09-BC5F-560F-0A6C-448E29676A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1414134"/>
              </p:ext>
            </p:extLst>
          </p:nvPr>
        </p:nvGraphicFramePr>
        <p:xfrm>
          <a:off x="7393083" y="3700481"/>
          <a:ext cx="3883378" cy="2201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4180117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515073D0-1883-9403-5B14-B0F3DF98FEE4}"/>
              </a:ext>
            </a:extLst>
          </p:cNvPr>
          <p:cNvSpPr/>
          <p:nvPr/>
        </p:nvSpPr>
        <p:spPr>
          <a:xfrm>
            <a:off x="7102524" y="1787236"/>
            <a:ext cx="4464496" cy="4469873"/>
          </a:xfrm>
          <a:prstGeom prst="roundRect">
            <a:avLst>
              <a:gd name="adj" fmla="val 726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AE96ED-495D-8D6E-5B17-70498D436F3D}"/>
              </a:ext>
            </a:extLst>
          </p:cNvPr>
          <p:cNvSpPr/>
          <p:nvPr/>
        </p:nvSpPr>
        <p:spPr>
          <a:xfrm>
            <a:off x="0" y="0"/>
            <a:ext cx="9361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94191-4B23-98D2-A55E-1B65C31E8B7F}"/>
              </a:ext>
            </a:extLst>
          </p:cNvPr>
          <p:cNvSpPr txBox="1"/>
          <p:nvPr/>
        </p:nvSpPr>
        <p:spPr>
          <a:xfrm rot="16200000">
            <a:off x="-2646883" y="3161905"/>
            <a:ext cx="6130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Research Paper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1E4B2D-8970-D076-4747-DC6E3E233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58" y="274639"/>
            <a:ext cx="10051526" cy="711081"/>
          </a:xfrm>
        </p:spPr>
        <p:txBody>
          <a:bodyPr/>
          <a:lstStyle/>
          <a:p>
            <a:r>
              <a:rPr lang="en-US" dirty="0"/>
              <a:t>Data Presentation / Findings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EA47CD-3FC2-F35E-775B-AB5A41E9DF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subtitle goes here.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748D003-73E2-39F8-227F-839B7540C0AA}"/>
              </a:ext>
            </a:extLst>
          </p:cNvPr>
          <p:cNvGrpSpPr/>
          <p:nvPr/>
        </p:nvGrpSpPr>
        <p:grpSpPr>
          <a:xfrm>
            <a:off x="1527857" y="1797650"/>
            <a:ext cx="5290953" cy="4462473"/>
            <a:chOff x="1527857" y="1787602"/>
            <a:chExt cx="5290953" cy="4019489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7150E18-550E-34F4-F5D5-D74FB039BCFE}"/>
                </a:ext>
              </a:extLst>
            </p:cNvPr>
            <p:cNvSpPr/>
            <p:nvPr/>
          </p:nvSpPr>
          <p:spPr>
            <a:xfrm>
              <a:off x="1527857" y="1787602"/>
              <a:ext cx="5290953" cy="1929429"/>
            </a:xfrm>
            <a:prstGeom prst="roundRect">
              <a:avLst>
                <a:gd name="adj" fmla="val 1243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BA6438C-5252-57DF-1EA1-F001C3A9EC03}"/>
                </a:ext>
              </a:extLst>
            </p:cNvPr>
            <p:cNvSpPr/>
            <p:nvPr/>
          </p:nvSpPr>
          <p:spPr>
            <a:xfrm>
              <a:off x="1527857" y="3877662"/>
              <a:ext cx="5290953" cy="1929429"/>
            </a:xfrm>
            <a:prstGeom prst="roundRect">
              <a:avLst>
                <a:gd name="adj" fmla="val 1243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3BE81A9-EA5A-3A9A-19CD-FF606319D0B2}"/>
              </a:ext>
            </a:extLst>
          </p:cNvPr>
          <p:cNvGrpSpPr/>
          <p:nvPr/>
        </p:nvGrpSpPr>
        <p:grpSpPr>
          <a:xfrm>
            <a:off x="1851503" y="3062304"/>
            <a:ext cx="4661492" cy="591845"/>
            <a:chOff x="1851503" y="3062304"/>
            <a:chExt cx="4661492" cy="591845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7C51FC9-1AD6-3E2F-F8C0-05397F52DA76}"/>
                </a:ext>
              </a:extLst>
            </p:cNvPr>
            <p:cNvSpPr/>
            <p:nvPr/>
          </p:nvSpPr>
          <p:spPr>
            <a:xfrm>
              <a:off x="5113990" y="3062304"/>
              <a:ext cx="1399005" cy="591845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4800" dirty="0">
                  <a:solidFill>
                    <a:schemeClr val="accent2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80</a:t>
              </a:r>
              <a:r>
                <a:rPr lang="en-IN" sz="4000" dirty="0">
                  <a:solidFill>
                    <a:schemeClr val="accent2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%</a:t>
              </a:r>
              <a:endParaRPr lang="en-IN" sz="4800" dirty="0">
                <a:solidFill>
                  <a:schemeClr val="accent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C4B6FD07-D3AA-31CA-D783-4ABF83942196}"/>
                </a:ext>
              </a:extLst>
            </p:cNvPr>
            <p:cNvGrpSpPr/>
            <p:nvPr/>
          </p:nvGrpSpPr>
          <p:grpSpPr>
            <a:xfrm>
              <a:off x="1851503" y="3086741"/>
              <a:ext cx="2946274" cy="542970"/>
              <a:chOff x="1851503" y="3070360"/>
              <a:chExt cx="2946274" cy="575733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E99A0F43-2D06-93D5-24BC-32F2579C083E}"/>
                  </a:ext>
                </a:extLst>
              </p:cNvPr>
              <p:cNvSpPr/>
              <p:nvPr/>
            </p:nvSpPr>
            <p:spPr>
              <a:xfrm>
                <a:off x="1851503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C00C577-E2F1-B886-1C0E-47AF8B1B8AC8}"/>
                  </a:ext>
                </a:extLst>
              </p:cNvPr>
              <p:cNvSpPr/>
              <p:nvPr/>
            </p:nvSpPr>
            <p:spPr>
              <a:xfrm>
                <a:off x="2157557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4E1BC0A2-68EB-165B-E96B-7E8517D81A9F}"/>
                  </a:ext>
                </a:extLst>
              </p:cNvPr>
              <p:cNvSpPr/>
              <p:nvPr/>
            </p:nvSpPr>
            <p:spPr>
              <a:xfrm>
                <a:off x="2463611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E639D9AE-CC7F-1FE0-9DFF-CAC4B918F2AB}"/>
                  </a:ext>
                </a:extLst>
              </p:cNvPr>
              <p:cNvSpPr/>
              <p:nvPr/>
            </p:nvSpPr>
            <p:spPr>
              <a:xfrm>
                <a:off x="2769665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A1CC099C-CE0F-096D-686D-FEBDF7FDF53A}"/>
                  </a:ext>
                </a:extLst>
              </p:cNvPr>
              <p:cNvSpPr/>
              <p:nvPr/>
            </p:nvSpPr>
            <p:spPr>
              <a:xfrm>
                <a:off x="3075719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BB00AB2B-F54D-2CA9-166C-DD2848A6D594}"/>
                  </a:ext>
                </a:extLst>
              </p:cNvPr>
              <p:cNvSpPr/>
              <p:nvPr/>
            </p:nvSpPr>
            <p:spPr>
              <a:xfrm>
                <a:off x="3381773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890B8E99-A47F-BF38-63FA-D66D31B3E2C8}"/>
                  </a:ext>
                </a:extLst>
              </p:cNvPr>
              <p:cNvSpPr/>
              <p:nvPr/>
            </p:nvSpPr>
            <p:spPr>
              <a:xfrm>
                <a:off x="3687827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38BB0EAC-C750-1B0E-5C30-6ED28FF9E322}"/>
                  </a:ext>
                </a:extLst>
              </p:cNvPr>
              <p:cNvSpPr/>
              <p:nvPr/>
            </p:nvSpPr>
            <p:spPr>
              <a:xfrm>
                <a:off x="3993881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0B5EB1DE-EE54-3BEA-8DD8-457C1760C653}"/>
                  </a:ext>
                </a:extLst>
              </p:cNvPr>
              <p:cNvSpPr/>
              <p:nvPr/>
            </p:nvSpPr>
            <p:spPr>
              <a:xfrm>
                <a:off x="4299935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472910F7-4396-A839-E9FA-7563950BC5FA}"/>
                  </a:ext>
                </a:extLst>
              </p:cNvPr>
              <p:cNvSpPr/>
              <p:nvPr/>
            </p:nvSpPr>
            <p:spPr>
              <a:xfrm>
                <a:off x="4605991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AC32AA13-B8A3-5B59-6C07-F6886F3B22FD}"/>
              </a:ext>
            </a:extLst>
          </p:cNvPr>
          <p:cNvSpPr/>
          <p:nvPr/>
        </p:nvSpPr>
        <p:spPr>
          <a:xfrm>
            <a:off x="1851502" y="2484564"/>
            <a:ext cx="4667104" cy="3781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r>
              <a:rPr lang="en-IN" sz="14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250B82D-6F4F-CD36-3A8D-D744AFF34D7E}"/>
              </a:ext>
            </a:extLst>
          </p:cNvPr>
          <p:cNvSpPr/>
          <p:nvPr/>
        </p:nvSpPr>
        <p:spPr>
          <a:xfrm>
            <a:off x="1851502" y="2041727"/>
            <a:ext cx="4667104" cy="31903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r>
              <a:rPr lang="en-IN" sz="2000" b="1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Placeholder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68922CB-0DD2-4D5F-DE21-E2A41D6411EA}"/>
              </a:ext>
            </a:extLst>
          </p:cNvPr>
          <p:cNvGrpSpPr/>
          <p:nvPr/>
        </p:nvGrpSpPr>
        <p:grpSpPr>
          <a:xfrm>
            <a:off x="1851503" y="5396942"/>
            <a:ext cx="4661492" cy="591845"/>
            <a:chOff x="1851503" y="3062304"/>
            <a:chExt cx="4661492" cy="591845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9B48833-A1D4-5FCF-4184-ACB2E63D4626}"/>
                </a:ext>
              </a:extLst>
            </p:cNvPr>
            <p:cNvSpPr/>
            <p:nvPr/>
          </p:nvSpPr>
          <p:spPr>
            <a:xfrm>
              <a:off x="5113990" y="3062304"/>
              <a:ext cx="1399005" cy="591845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4800" dirty="0">
                  <a:solidFill>
                    <a:schemeClr val="accent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50</a:t>
              </a:r>
              <a:r>
                <a:rPr lang="en-IN" sz="4000" dirty="0">
                  <a:solidFill>
                    <a:schemeClr val="accent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%</a:t>
              </a:r>
              <a:endParaRPr lang="en-IN" sz="4800" dirty="0">
                <a:solidFill>
                  <a:schemeClr val="accent5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ACEE6EAF-18A9-ECA8-CB2B-1E41C804E37C}"/>
                </a:ext>
              </a:extLst>
            </p:cNvPr>
            <p:cNvGrpSpPr/>
            <p:nvPr/>
          </p:nvGrpSpPr>
          <p:grpSpPr>
            <a:xfrm>
              <a:off x="1851503" y="3086741"/>
              <a:ext cx="2946274" cy="542970"/>
              <a:chOff x="1851503" y="3070360"/>
              <a:chExt cx="2946274" cy="575733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B0B9E73A-B7D4-C2C4-595E-6F3CD5052C0E}"/>
                  </a:ext>
                </a:extLst>
              </p:cNvPr>
              <p:cNvSpPr/>
              <p:nvPr/>
            </p:nvSpPr>
            <p:spPr>
              <a:xfrm>
                <a:off x="1851503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97800F1A-DD70-197C-433C-FECD0A90A3C7}"/>
                  </a:ext>
                </a:extLst>
              </p:cNvPr>
              <p:cNvSpPr/>
              <p:nvPr/>
            </p:nvSpPr>
            <p:spPr>
              <a:xfrm>
                <a:off x="2157557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D3E6E9DE-AC4B-ED0B-50D0-EBE8DC4796DD}"/>
                  </a:ext>
                </a:extLst>
              </p:cNvPr>
              <p:cNvSpPr/>
              <p:nvPr/>
            </p:nvSpPr>
            <p:spPr>
              <a:xfrm>
                <a:off x="2463611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06C417DD-7942-C8EA-3ECE-97E7656216B9}"/>
                  </a:ext>
                </a:extLst>
              </p:cNvPr>
              <p:cNvSpPr/>
              <p:nvPr/>
            </p:nvSpPr>
            <p:spPr>
              <a:xfrm>
                <a:off x="2769665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E601E25E-C049-8396-6C85-2B0EA86AD554}"/>
                  </a:ext>
                </a:extLst>
              </p:cNvPr>
              <p:cNvSpPr/>
              <p:nvPr/>
            </p:nvSpPr>
            <p:spPr>
              <a:xfrm>
                <a:off x="3075719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DB906D39-BE1E-9448-58C6-7295F471A714}"/>
                  </a:ext>
                </a:extLst>
              </p:cNvPr>
              <p:cNvSpPr/>
              <p:nvPr/>
            </p:nvSpPr>
            <p:spPr>
              <a:xfrm>
                <a:off x="3381773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B3397EC8-4577-D91B-447B-ED090989B59B}"/>
                  </a:ext>
                </a:extLst>
              </p:cNvPr>
              <p:cNvSpPr/>
              <p:nvPr/>
            </p:nvSpPr>
            <p:spPr>
              <a:xfrm>
                <a:off x="3687827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19C6C11E-867F-27C2-8499-76F08A0E41CC}"/>
                  </a:ext>
                </a:extLst>
              </p:cNvPr>
              <p:cNvSpPr/>
              <p:nvPr/>
            </p:nvSpPr>
            <p:spPr>
              <a:xfrm>
                <a:off x="3993881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0C225EA3-B0F7-2A2C-1125-72ED4062133F}"/>
                  </a:ext>
                </a:extLst>
              </p:cNvPr>
              <p:cNvSpPr/>
              <p:nvPr/>
            </p:nvSpPr>
            <p:spPr>
              <a:xfrm>
                <a:off x="4299935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282D589D-8C9B-D2D4-3052-40DBF8A1176A}"/>
                  </a:ext>
                </a:extLst>
              </p:cNvPr>
              <p:cNvSpPr/>
              <p:nvPr/>
            </p:nvSpPr>
            <p:spPr>
              <a:xfrm>
                <a:off x="4605991" y="3070360"/>
                <a:ext cx="191786" cy="5757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0" name="Rectangle 79">
            <a:extLst>
              <a:ext uri="{FF2B5EF4-FFF2-40B4-BE49-F238E27FC236}">
                <a16:creationId xmlns:a16="http://schemas.microsoft.com/office/drawing/2014/main" id="{D7BAF5B8-F9BB-61CB-8FD8-7E439A3AC2C8}"/>
              </a:ext>
            </a:extLst>
          </p:cNvPr>
          <p:cNvSpPr/>
          <p:nvPr/>
        </p:nvSpPr>
        <p:spPr>
          <a:xfrm>
            <a:off x="1851502" y="4819202"/>
            <a:ext cx="4667104" cy="3781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r>
              <a:rPr lang="en-IN" sz="14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a sample text. Insert your desired text here. This is a sample text. Insert your desired text here. 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761E944-C1F7-C320-0912-C4C38DC84EF1}"/>
              </a:ext>
            </a:extLst>
          </p:cNvPr>
          <p:cNvSpPr/>
          <p:nvPr/>
        </p:nvSpPr>
        <p:spPr>
          <a:xfrm>
            <a:off x="1851502" y="4376365"/>
            <a:ext cx="4667104" cy="31903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r>
              <a:rPr lang="en-IN" sz="2000" b="1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Placeholder</a:t>
            </a:r>
          </a:p>
        </p:txBody>
      </p:sp>
      <p:graphicFrame>
        <p:nvGraphicFramePr>
          <p:cNvPr id="90" name="Chart 89">
            <a:extLst>
              <a:ext uri="{FF2B5EF4-FFF2-40B4-BE49-F238E27FC236}">
                <a16:creationId xmlns:a16="http://schemas.microsoft.com/office/drawing/2014/main" id="{F554AD6D-17C9-DBE9-AE1D-40DD1099C1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8237603"/>
              </p:ext>
            </p:extLst>
          </p:nvPr>
        </p:nvGraphicFramePr>
        <p:xfrm>
          <a:off x="7737096" y="2244439"/>
          <a:ext cx="3195353" cy="2687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2" name="Group 91">
            <a:extLst>
              <a:ext uri="{FF2B5EF4-FFF2-40B4-BE49-F238E27FC236}">
                <a16:creationId xmlns:a16="http://schemas.microsoft.com/office/drawing/2014/main" id="{08641604-4E47-3DCA-4CBB-EF02A128ED47}"/>
              </a:ext>
            </a:extLst>
          </p:cNvPr>
          <p:cNvGrpSpPr/>
          <p:nvPr/>
        </p:nvGrpSpPr>
        <p:grpSpPr>
          <a:xfrm>
            <a:off x="7619338" y="5176838"/>
            <a:ext cx="3430869" cy="657926"/>
            <a:chOff x="7451444" y="5052143"/>
            <a:chExt cx="3430869" cy="657926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0E41D219-5FDA-3DA6-F9CC-1EC052BB7B1E}"/>
                </a:ext>
              </a:extLst>
            </p:cNvPr>
            <p:cNvSpPr/>
            <p:nvPr/>
          </p:nvSpPr>
          <p:spPr>
            <a:xfrm>
              <a:off x="9098954" y="5052143"/>
              <a:ext cx="1783359" cy="657926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9B6CFD38-544E-9BB5-BBE4-A2F065622EFD}"/>
                </a:ext>
              </a:extLst>
            </p:cNvPr>
            <p:cNvSpPr/>
            <p:nvPr/>
          </p:nvSpPr>
          <p:spPr>
            <a:xfrm>
              <a:off x="7451444" y="5085184"/>
              <a:ext cx="1399005" cy="591845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4800" dirty="0">
                  <a:solidFill>
                    <a:schemeClr val="accent2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60</a:t>
              </a:r>
              <a:r>
                <a:rPr lang="en-IN" sz="4000" dirty="0">
                  <a:solidFill>
                    <a:schemeClr val="accent2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%</a:t>
              </a:r>
              <a:endParaRPr lang="en-IN" sz="4800" dirty="0">
                <a:solidFill>
                  <a:schemeClr val="accent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628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542FA961-B8EF-7B3E-1D3D-4E11A45C4A71}"/>
              </a:ext>
            </a:extLst>
          </p:cNvPr>
          <p:cNvSpPr/>
          <p:nvPr/>
        </p:nvSpPr>
        <p:spPr>
          <a:xfrm>
            <a:off x="1527858" y="1797650"/>
            <a:ext cx="2902200" cy="212318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00B18F31-7968-9129-32B0-E12A488A4E52}"/>
              </a:ext>
            </a:extLst>
          </p:cNvPr>
          <p:cNvSpPr/>
          <p:nvPr/>
        </p:nvSpPr>
        <p:spPr>
          <a:xfrm>
            <a:off x="4634673" y="1797650"/>
            <a:ext cx="2902200" cy="212318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6DD5CE26-4AA3-6A99-6C64-3BEBD92A0A38}"/>
              </a:ext>
            </a:extLst>
          </p:cNvPr>
          <p:cNvSpPr/>
          <p:nvPr/>
        </p:nvSpPr>
        <p:spPr>
          <a:xfrm>
            <a:off x="1527858" y="4114126"/>
            <a:ext cx="2902200" cy="212318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8155506-3B3D-FA47-47EB-E32C74A84F16}"/>
              </a:ext>
            </a:extLst>
          </p:cNvPr>
          <p:cNvSpPr/>
          <p:nvPr/>
        </p:nvSpPr>
        <p:spPr>
          <a:xfrm>
            <a:off x="4634673" y="4114126"/>
            <a:ext cx="2902200" cy="212318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D5F8C56-CFA9-317C-D4B8-C606707878B7}"/>
              </a:ext>
            </a:extLst>
          </p:cNvPr>
          <p:cNvSpPr/>
          <p:nvPr/>
        </p:nvSpPr>
        <p:spPr>
          <a:xfrm>
            <a:off x="7822604" y="1797650"/>
            <a:ext cx="3756780" cy="4439662"/>
          </a:xfrm>
          <a:prstGeom prst="roundRect">
            <a:avLst>
              <a:gd name="adj" fmla="val 919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AE96ED-495D-8D6E-5B17-70498D436F3D}"/>
              </a:ext>
            </a:extLst>
          </p:cNvPr>
          <p:cNvSpPr/>
          <p:nvPr/>
        </p:nvSpPr>
        <p:spPr>
          <a:xfrm>
            <a:off x="0" y="0"/>
            <a:ext cx="9361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94191-4B23-98D2-A55E-1B65C31E8B7F}"/>
              </a:ext>
            </a:extLst>
          </p:cNvPr>
          <p:cNvSpPr txBox="1"/>
          <p:nvPr/>
        </p:nvSpPr>
        <p:spPr>
          <a:xfrm rot="16200000">
            <a:off x="-2646883" y="3161905"/>
            <a:ext cx="6130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Research Paper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1E4B2D-8970-D076-4747-DC6E3E233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58" y="274639"/>
            <a:ext cx="10051526" cy="711081"/>
          </a:xfrm>
        </p:spPr>
        <p:txBody>
          <a:bodyPr/>
          <a:lstStyle/>
          <a:p>
            <a:r>
              <a:rPr lang="en-US" dirty="0"/>
              <a:t>Data Presentation / Findings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EA47CD-3FC2-F35E-775B-AB5A41E9DF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subtitle goes here.</a:t>
            </a:r>
          </a:p>
        </p:txBody>
      </p:sp>
      <p:graphicFrame>
        <p:nvGraphicFramePr>
          <p:cNvPr id="90" name="Chart 89">
            <a:extLst>
              <a:ext uri="{FF2B5EF4-FFF2-40B4-BE49-F238E27FC236}">
                <a16:creationId xmlns:a16="http://schemas.microsoft.com/office/drawing/2014/main" id="{F554AD6D-17C9-DBE9-AE1D-40DD1099C1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0337121"/>
              </p:ext>
            </p:extLst>
          </p:nvPr>
        </p:nvGraphicFramePr>
        <p:xfrm>
          <a:off x="8103318" y="2175167"/>
          <a:ext cx="3195353" cy="2687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8" name="Group 67">
            <a:extLst>
              <a:ext uri="{FF2B5EF4-FFF2-40B4-BE49-F238E27FC236}">
                <a16:creationId xmlns:a16="http://schemas.microsoft.com/office/drawing/2014/main" id="{2B44EC72-77D0-A393-457B-179782453853}"/>
              </a:ext>
            </a:extLst>
          </p:cNvPr>
          <p:cNvGrpSpPr/>
          <p:nvPr/>
        </p:nvGrpSpPr>
        <p:grpSpPr>
          <a:xfrm>
            <a:off x="1891472" y="2116980"/>
            <a:ext cx="2174972" cy="1484528"/>
            <a:chOff x="1527858" y="2120316"/>
            <a:chExt cx="2604462" cy="170419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408F5EE-BE67-B629-1A8C-43CB0B049FED}"/>
                </a:ext>
              </a:extLst>
            </p:cNvPr>
            <p:cNvSpPr/>
            <p:nvPr/>
          </p:nvSpPr>
          <p:spPr>
            <a:xfrm>
              <a:off x="1527858" y="2120316"/>
              <a:ext cx="2604462" cy="591845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4800" dirty="0">
                  <a:solidFill>
                    <a:schemeClr val="accent1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30</a:t>
              </a:r>
              <a:r>
                <a:rPr lang="en-IN" sz="4000" dirty="0">
                  <a:solidFill>
                    <a:schemeClr val="accent1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%</a:t>
              </a:r>
              <a:endParaRPr lang="en-IN" sz="4800" dirty="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389137F-D6B5-42B9-12E1-F7D2F7B71E82}"/>
                </a:ext>
              </a:extLst>
            </p:cNvPr>
            <p:cNvGrpSpPr/>
            <p:nvPr/>
          </p:nvGrpSpPr>
          <p:grpSpPr>
            <a:xfrm>
              <a:off x="1527859" y="2881746"/>
              <a:ext cx="2589428" cy="942764"/>
              <a:chOff x="2494012" y="1842654"/>
              <a:chExt cx="2272612" cy="942764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0E41D219-5FDA-3DA6-F9CC-1EC052BB7B1E}"/>
                  </a:ext>
                </a:extLst>
              </p:cNvPr>
              <p:cNvSpPr/>
              <p:nvPr/>
            </p:nvSpPr>
            <p:spPr>
              <a:xfrm>
                <a:off x="2494012" y="2276872"/>
                <a:ext cx="2272612" cy="508546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605AC5A-B826-CB07-E25F-4C0ED4E429FB}"/>
                  </a:ext>
                </a:extLst>
              </p:cNvPr>
              <p:cNvSpPr/>
              <p:nvPr/>
            </p:nvSpPr>
            <p:spPr>
              <a:xfrm>
                <a:off x="2494012" y="1842654"/>
                <a:ext cx="2272612" cy="285845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Title 01</a:t>
                </a:r>
              </a:p>
            </p:txBody>
          </p:sp>
        </p:grp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C66645F-3ECE-CD5B-A6A0-B0B0E8676A86}"/>
              </a:ext>
            </a:extLst>
          </p:cNvPr>
          <p:cNvGrpSpPr/>
          <p:nvPr/>
        </p:nvGrpSpPr>
        <p:grpSpPr>
          <a:xfrm>
            <a:off x="4998287" y="2136520"/>
            <a:ext cx="2174972" cy="1445448"/>
            <a:chOff x="4710738" y="2120316"/>
            <a:chExt cx="2604462" cy="165933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7C5DE86-8076-FC67-BC2A-637FE057208B}"/>
                </a:ext>
              </a:extLst>
            </p:cNvPr>
            <p:cNvGrpSpPr/>
            <p:nvPr/>
          </p:nvGrpSpPr>
          <p:grpSpPr>
            <a:xfrm>
              <a:off x="4710739" y="2881746"/>
              <a:ext cx="2589428" cy="897902"/>
              <a:chOff x="2494012" y="1842654"/>
              <a:chExt cx="2272612" cy="897902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77E1899-94C2-85F8-055F-E762F2D206CF}"/>
                  </a:ext>
                </a:extLst>
              </p:cNvPr>
              <p:cNvSpPr/>
              <p:nvPr/>
            </p:nvSpPr>
            <p:spPr>
              <a:xfrm>
                <a:off x="2494012" y="2276872"/>
                <a:ext cx="2272612" cy="463684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4E866A7-9A33-A028-B851-10F39A2FD091}"/>
                  </a:ext>
                </a:extLst>
              </p:cNvPr>
              <p:cNvSpPr/>
              <p:nvPr/>
            </p:nvSpPr>
            <p:spPr>
              <a:xfrm>
                <a:off x="2494012" y="1842654"/>
                <a:ext cx="2272612" cy="285845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Title 02</a:t>
                </a:r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A7D9845-493E-B70E-5F69-AFBAA91955FD}"/>
                </a:ext>
              </a:extLst>
            </p:cNvPr>
            <p:cNvSpPr/>
            <p:nvPr/>
          </p:nvSpPr>
          <p:spPr>
            <a:xfrm>
              <a:off x="4710738" y="2120316"/>
              <a:ext cx="2604462" cy="591845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4800" dirty="0">
                  <a:solidFill>
                    <a:schemeClr val="accent1">
                      <a:lumMod val="75000"/>
                    </a:schemeClr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20</a:t>
              </a:r>
              <a:r>
                <a:rPr lang="en-IN" sz="4000" dirty="0">
                  <a:solidFill>
                    <a:schemeClr val="accent1">
                      <a:lumMod val="75000"/>
                    </a:schemeClr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%</a:t>
              </a:r>
              <a:endParaRPr lang="en-IN" sz="4800" dirty="0">
                <a:solidFill>
                  <a:schemeClr val="accent1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7B360F0-2F76-A921-B2C2-04D22F7AE7B3}"/>
              </a:ext>
            </a:extLst>
          </p:cNvPr>
          <p:cNvGrpSpPr/>
          <p:nvPr/>
        </p:nvGrpSpPr>
        <p:grpSpPr>
          <a:xfrm>
            <a:off x="1891472" y="4426943"/>
            <a:ext cx="2174972" cy="1497554"/>
            <a:chOff x="1801284" y="2009480"/>
            <a:chExt cx="2354817" cy="1719148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B689B34-C82C-D773-82D1-F254BF03780F}"/>
                </a:ext>
              </a:extLst>
            </p:cNvPr>
            <p:cNvSpPr/>
            <p:nvPr/>
          </p:nvSpPr>
          <p:spPr>
            <a:xfrm>
              <a:off x="1801284" y="2009480"/>
              <a:ext cx="2354817" cy="591845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4800" dirty="0">
                  <a:solidFill>
                    <a:schemeClr val="accent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25</a:t>
              </a:r>
              <a:r>
                <a:rPr lang="en-IN" sz="4000" dirty="0">
                  <a:solidFill>
                    <a:schemeClr val="accent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%</a:t>
              </a:r>
              <a:endParaRPr lang="en-IN" sz="4800" dirty="0">
                <a:solidFill>
                  <a:schemeClr val="accent5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5A355B5D-FC88-F088-2389-1032AB49984B}"/>
                </a:ext>
              </a:extLst>
            </p:cNvPr>
            <p:cNvGrpSpPr/>
            <p:nvPr/>
          </p:nvGrpSpPr>
          <p:grpSpPr>
            <a:xfrm>
              <a:off x="1801285" y="2770910"/>
              <a:ext cx="2341224" cy="957718"/>
              <a:chOff x="2494012" y="1842654"/>
              <a:chExt cx="2272612" cy="957718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849F7C47-704E-E619-CDAB-232C78F83D2D}"/>
                  </a:ext>
                </a:extLst>
              </p:cNvPr>
              <p:cNvSpPr/>
              <p:nvPr/>
            </p:nvSpPr>
            <p:spPr>
              <a:xfrm>
                <a:off x="2494012" y="2276872"/>
                <a:ext cx="2272612" cy="523500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4B468141-44EC-B24D-FA4F-44A1011F4B06}"/>
                  </a:ext>
                </a:extLst>
              </p:cNvPr>
              <p:cNvSpPr/>
              <p:nvPr/>
            </p:nvSpPr>
            <p:spPr>
              <a:xfrm>
                <a:off x="2494012" y="1842654"/>
                <a:ext cx="2272612" cy="285845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Title 03</a:t>
                </a: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8187B97-F7CA-BD03-1167-C2AC39EE7C31}"/>
              </a:ext>
            </a:extLst>
          </p:cNvPr>
          <p:cNvGrpSpPr/>
          <p:nvPr/>
        </p:nvGrpSpPr>
        <p:grpSpPr>
          <a:xfrm>
            <a:off x="4998287" y="4433455"/>
            <a:ext cx="2174972" cy="1484528"/>
            <a:chOff x="4710738" y="2009480"/>
            <a:chExt cx="2354817" cy="1704193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F066F97-7E3E-B2E9-8FBB-953169738DE3}"/>
                </a:ext>
              </a:extLst>
            </p:cNvPr>
            <p:cNvGrpSpPr/>
            <p:nvPr/>
          </p:nvGrpSpPr>
          <p:grpSpPr>
            <a:xfrm>
              <a:off x="4710739" y="2770910"/>
              <a:ext cx="2341224" cy="942763"/>
              <a:chOff x="2494012" y="1842654"/>
              <a:chExt cx="2272612" cy="942763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709DF6F7-B4C5-161B-171E-0360E6E61AB9}"/>
                  </a:ext>
                </a:extLst>
              </p:cNvPr>
              <p:cNvSpPr/>
              <p:nvPr/>
            </p:nvSpPr>
            <p:spPr>
              <a:xfrm>
                <a:off x="2494012" y="2276872"/>
                <a:ext cx="2272612" cy="508545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Insert your desired text here. 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DBF46FAA-77B3-F806-AAE5-867542D2ED34}"/>
                  </a:ext>
                </a:extLst>
              </p:cNvPr>
              <p:cNvSpPr/>
              <p:nvPr/>
            </p:nvSpPr>
            <p:spPr>
              <a:xfrm>
                <a:off x="2494012" y="1842654"/>
                <a:ext cx="2272612" cy="285845"/>
              </a:xfrm>
              <a:prstGeom prst="rect">
                <a:avLst/>
              </a:prstGeom>
            </p:spPr>
            <p:txBody>
              <a:bodyPr wrap="square" lIns="0" tIns="0" rIns="0" bIns="0" anchor="t">
                <a:noAutofit/>
              </a:bodyPr>
              <a:lstStyle/>
              <a:p>
                <a:r>
                  <a:rPr lang="en-IN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Title 04</a:t>
                </a:r>
              </a:p>
            </p:txBody>
          </p:sp>
        </p:grp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90C549A-799E-533A-97E5-8E7666916F2F}"/>
                </a:ext>
              </a:extLst>
            </p:cNvPr>
            <p:cNvSpPr/>
            <p:nvPr/>
          </p:nvSpPr>
          <p:spPr>
            <a:xfrm>
              <a:off x="4710738" y="2009480"/>
              <a:ext cx="2354817" cy="591845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IN" sz="4800" dirty="0">
                  <a:solidFill>
                    <a:schemeClr val="accent5">
                      <a:lumMod val="75000"/>
                    </a:schemeClr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25</a:t>
              </a:r>
              <a:r>
                <a:rPr lang="en-IN" sz="4000" dirty="0">
                  <a:solidFill>
                    <a:schemeClr val="accent5">
                      <a:lumMod val="75000"/>
                    </a:schemeClr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Open Sans" panose="020B0606030504020204" pitchFamily="34" charset="0"/>
                </a:rPr>
                <a:t>%</a:t>
              </a:r>
              <a:endParaRPr lang="en-IN" sz="4800" dirty="0">
                <a:solidFill>
                  <a:schemeClr val="accent5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A91DFA9-45CA-9B77-EE8D-D01DA8C6CEA5}"/>
              </a:ext>
            </a:extLst>
          </p:cNvPr>
          <p:cNvGrpSpPr/>
          <p:nvPr/>
        </p:nvGrpSpPr>
        <p:grpSpPr>
          <a:xfrm>
            <a:off x="8244526" y="5055936"/>
            <a:ext cx="2912937" cy="764168"/>
            <a:chOff x="2886438" y="5030872"/>
            <a:chExt cx="2952660" cy="1134355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5DA3BF7-E2C8-32F5-07D7-F8B18A91BAF6}"/>
                </a:ext>
              </a:extLst>
            </p:cNvPr>
            <p:cNvSpPr/>
            <p:nvPr/>
          </p:nvSpPr>
          <p:spPr>
            <a:xfrm>
              <a:off x="2886438" y="5603964"/>
              <a:ext cx="2952660" cy="561263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3677185-03AA-235D-A502-F96765F38488}"/>
                </a:ext>
              </a:extLst>
            </p:cNvPr>
            <p:cNvSpPr/>
            <p:nvPr/>
          </p:nvSpPr>
          <p:spPr>
            <a:xfrm>
              <a:off x="2886438" y="5030872"/>
              <a:ext cx="2952660" cy="352256"/>
            </a:xfrm>
            <a:prstGeom prst="rect">
              <a:avLst/>
            </a:prstGeom>
          </p:spPr>
          <p:txBody>
            <a:bodyPr wrap="square" lIns="0" tIns="0" rIns="0" bIns="0" anchor="b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Placeholder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639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EAE96ED-495D-8D6E-5B17-70498D436F3D}"/>
              </a:ext>
            </a:extLst>
          </p:cNvPr>
          <p:cNvSpPr/>
          <p:nvPr/>
        </p:nvSpPr>
        <p:spPr>
          <a:xfrm>
            <a:off x="0" y="0"/>
            <a:ext cx="9361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94191-4B23-98D2-A55E-1B65C31E8B7F}"/>
              </a:ext>
            </a:extLst>
          </p:cNvPr>
          <p:cNvSpPr txBox="1"/>
          <p:nvPr/>
        </p:nvSpPr>
        <p:spPr>
          <a:xfrm rot="16200000">
            <a:off x="-2646883" y="3161905"/>
            <a:ext cx="6130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Research Paper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1E4B2D-8970-D076-4747-DC6E3E233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58" y="274639"/>
            <a:ext cx="10051526" cy="711081"/>
          </a:xfrm>
        </p:spPr>
        <p:txBody>
          <a:bodyPr/>
          <a:lstStyle/>
          <a:p>
            <a:r>
              <a:rPr lang="en-US" dirty="0"/>
              <a:t>Data Presentation / Findings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EA47CD-3FC2-F35E-775B-AB5A41E9DF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subtitle goes here.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D5F8C56-CFA9-317C-D4B8-C606707878B7}"/>
              </a:ext>
            </a:extLst>
          </p:cNvPr>
          <p:cNvSpPr/>
          <p:nvPr/>
        </p:nvSpPr>
        <p:spPr>
          <a:xfrm>
            <a:off x="8370754" y="1797650"/>
            <a:ext cx="3208630" cy="4439662"/>
          </a:xfrm>
          <a:prstGeom prst="roundRect">
            <a:avLst>
              <a:gd name="adj" fmla="val 919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A91DFA9-45CA-9B77-EE8D-D01DA8C6CEA5}"/>
              </a:ext>
            </a:extLst>
          </p:cNvPr>
          <p:cNvGrpSpPr/>
          <p:nvPr/>
        </p:nvGrpSpPr>
        <p:grpSpPr>
          <a:xfrm>
            <a:off x="8730974" y="5055936"/>
            <a:ext cx="2488192" cy="764168"/>
            <a:chOff x="2886438" y="5030872"/>
            <a:chExt cx="2952660" cy="1134355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5DA3BF7-E2C8-32F5-07D7-F8B18A91BAF6}"/>
                </a:ext>
              </a:extLst>
            </p:cNvPr>
            <p:cNvSpPr/>
            <p:nvPr/>
          </p:nvSpPr>
          <p:spPr>
            <a:xfrm>
              <a:off x="2886438" y="5603964"/>
              <a:ext cx="2952660" cy="561263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3677185-03AA-235D-A502-F96765F38488}"/>
                </a:ext>
              </a:extLst>
            </p:cNvPr>
            <p:cNvSpPr/>
            <p:nvPr/>
          </p:nvSpPr>
          <p:spPr>
            <a:xfrm>
              <a:off x="2886438" y="5030872"/>
              <a:ext cx="2952660" cy="352256"/>
            </a:xfrm>
            <a:prstGeom prst="rect">
              <a:avLst/>
            </a:prstGeom>
          </p:spPr>
          <p:txBody>
            <a:bodyPr wrap="square" lIns="0" tIns="0" rIns="0" bIns="0" anchor="b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Placeholder</a:t>
              </a:r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297BD81-45DC-4473-0561-7AA106F6C5C4}"/>
              </a:ext>
            </a:extLst>
          </p:cNvPr>
          <p:cNvSpPr/>
          <p:nvPr/>
        </p:nvSpPr>
        <p:spPr>
          <a:xfrm>
            <a:off x="4949306" y="1797650"/>
            <a:ext cx="3208630" cy="4439662"/>
          </a:xfrm>
          <a:prstGeom prst="roundRect">
            <a:avLst>
              <a:gd name="adj" fmla="val 919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8A730EA-D308-54E5-F8F8-B0E8C813B76C}"/>
              </a:ext>
            </a:extLst>
          </p:cNvPr>
          <p:cNvGrpSpPr/>
          <p:nvPr/>
        </p:nvGrpSpPr>
        <p:grpSpPr>
          <a:xfrm>
            <a:off x="5309525" y="5055936"/>
            <a:ext cx="2488192" cy="764168"/>
            <a:chOff x="2886438" y="5030872"/>
            <a:chExt cx="2952660" cy="113435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98282D7-FBFB-6021-7EEC-D7BFEBE0969A}"/>
                </a:ext>
              </a:extLst>
            </p:cNvPr>
            <p:cNvSpPr/>
            <p:nvPr/>
          </p:nvSpPr>
          <p:spPr>
            <a:xfrm>
              <a:off x="2886438" y="5603964"/>
              <a:ext cx="2952660" cy="561263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09B1E8D-5A0E-9081-1253-850F5A50135D}"/>
                </a:ext>
              </a:extLst>
            </p:cNvPr>
            <p:cNvSpPr/>
            <p:nvPr/>
          </p:nvSpPr>
          <p:spPr>
            <a:xfrm>
              <a:off x="2886438" y="5030872"/>
              <a:ext cx="2952660" cy="352256"/>
            </a:xfrm>
            <a:prstGeom prst="rect">
              <a:avLst/>
            </a:prstGeom>
          </p:spPr>
          <p:txBody>
            <a:bodyPr wrap="square" lIns="0" tIns="0" rIns="0" bIns="0" anchor="b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Placeholder</a:t>
              </a:r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8B89958-FC27-C3EE-D168-865B4368DC88}"/>
              </a:ext>
            </a:extLst>
          </p:cNvPr>
          <p:cNvSpPr/>
          <p:nvPr/>
        </p:nvSpPr>
        <p:spPr>
          <a:xfrm>
            <a:off x="1527858" y="1797650"/>
            <a:ext cx="3208630" cy="4439662"/>
          </a:xfrm>
          <a:prstGeom prst="roundRect">
            <a:avLst>
              <a:gd name="adj" fmla="val 919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49A3BB5D-BC76-B7AC-A213-A9D23DDDEE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580414"/>
              </p:ext>
            </p:extLst>
          </p:nvPr>
        </p:nvGraphicFramePr>
        <p:xfrm>
          <a:off x="1735676" y="2175167"/>
          <a:ext cx="2792994" cy="2687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7" name="Group 26">
            <a:extLst>
              <a:ext uri="{FF2B5EF4-FFF2-40B4-BE49-F238E27FC236}">
                <a16:creationId xmlns:a16="http://schemas.microsoft.com/office/drawing/2014/main" id="{21871954-2C46-CE8B-D19A-FE2CAD6E8AE1}"/>
              </a:ext>
            </a:extLst>
          </p:cNvPr>
          <p:cNvGrpSpPr/>
          <p:nvPr/>
        </p:nvGrpSpPr>
        <p:grpSpPr>
          <a:xfrm>
            <a:off x="1888077" y="5055936"/>
            <a:ext cx="2488192" cy="764168"/>
            <a:chOff x="2886438" y="5030872"/>
            <a:chExt cx="2952660" cy="1134355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6E5E5EF-7C71-4770-B4C5-29EEC019EB67}"/>
                </a:ext>
              </a:extLst>
            </p:cNvPr>
            <p:cNvSpPr/>
            <p:nvPr/>
          </p:nvSpPr>
          <p:spPr>
            <a:xfrm>
              <a:off x="2886438" y="5603964"/>
              <a:ext cx="2952660" cy="561263"/>
            </a:xfrm>
            <a:prstGeom prst="rect">
              <a:avLst/>
            </a:prstGeom>
          </p:spPr>
          <p:txBody>
            <a:bodyPr wrap="square" lIns="0" tIns="0" rIns="0" bIns="0" anchor="t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Insert your desired text here. 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A5D9CCF-9E4A-9E31-9D42-8441213BD70B}"/>
                </a:ext>
              </a:extLst>
            </p:cNvPr>
            <p:cNvSpPr/>
            <p:nvPr/>
          </p:nvSpPr>
          <p:spPr>
            <a:xfrm>
              <a:off x="2886438" y="5030872"/>
              <a:ext cx="2952660" cy="352256"/>
            </a:xfrm>
            <a:prstGeom prst="rect">
              <a:avLst/>
            </a:prstGeom>
          </p:spPr>
          <p:txBody>
            <a:bodyPr wrap="square" lIns="0" tIns="0" rIns="0" bIns="0" anchor="b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I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Placeholder</a:t>
              </a:r>
            </a:p>
          </p:txBody>
        </p:sp>
      </p:grpSp>
      <p:graphicFrame>
        <p:nvGraphicFramePr>
          <p:cNvPr id="36" name="Chart 35">
            <a:extLst>
              <a:ext uri="{FF2B5EF4-FFF2-40B4-BE49-F238E27FC236}">
                <a16:creationId xmlns:a16="http://schemas.microsoft.com/office/drawing/2014/main" id="{CEC80D69-FB70-2A31-ED7E-C334557593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4222955"/>
              </p:ext>
            </p:extLst>
          </p:nvPr>
        </p:nvGraphicFramePr>
        <p:xfrm>
          <a:off x="5171604" y="2175167"/>
          <a:ext cx="2792994" cy="2687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7" name="Chart 36">
            <a:extLst>
              <a:ext uri="{FF2B5EF4-FFF2-40B4-BE49-F238E27FC236}">
                <a16:creationId xmlns:a16="http://schemas.microsoft.com/office/drawing/2014/main" id="{57BFD30E-6F43-BF35-7A07-439DF1B8FC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3168297"/>
              </p:ext>
            </p:extLst>
          </p:nvPr>
        </p:nvGraphicFramePr>
        <p:xfrm>
          <a:off x="8565968" y="2175167"/>
          <a:ext cx="2792994" cy="2687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8" name="Rectangle 37">
            <a:extLst>
              <a:ext uri="{FF2B5EF4-FFF2-40B4-BE49-F238E27FC236}">
                <a16:creationId xmlns:a16="http://schemas.microsoft.com/office/drawing/2014/main" id="{19515873-F5D0-A3D8-677A-32B0B1237605}"/>
              </a:ext>
            </a:extLst>
          </p:cNvPr>
          <p:cNvSpPr/>
          <p:nvPr/>
        </p:nvSpPr>
        <p:spPr>
          <a:xfrm>
            <a:off x="2614558" y="3223168"/>
            <a:ext cx="1035230" cy="59184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IN" sz="4400" dirty="0">
                <a:solidFill>
                  <a:schemeClr val="accent5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70</a:t>
            </a:r>
            <a:r>
              <a:rPr lang="en-IN" dirty="0">
                <a:solidFill>
                  <a:schemeClr val="accent5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%</a:t>
            </a:r>
            <a:endParaRPr lang="en-IN" sz="4400" dirty="0">
              <a:solidFill>
                <a:schemeClr val="accent5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Open Sans" panose="020B0606030504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BEFFD46-8438-8B91-E45A-B5959C38F719}"/>
              </a:ext>
            </a:extLst>
          </p:cNvPr>
          <p:cNvSpPr/>
          <p:nvPr/>
        </p:nvSpPr>
        <p:spPr>
          <a:xfrm>
            <a:off x="6036631" y="3223168"/>
            <a:ext cx="1035230" cy="59184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IN" sz="4400" dirty="0">
                <a:solidFill>
                  <a:schemeClr val="accent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60</a:t>
            </a:r>
            <a:r>
              <a:rPr lang="en-IN" dirty="0">
                <a:solidFill>
                  <a:schemeClr val="accent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%</a:t>
            </a:r>
            <a:endParaRPr lang="en-IN" sz="4400" dirty="0">
              <a:solidFill>
                <a:schemeClr val="accent2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Open Sans" panose="020B0606030504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66BA76-898C-610C-BAC1-6875205756B9}"/>
              </a:ext>
            </a:extLst>
          </p:cNvPr>
          <p:cNvSpPr/>
          <p:nvPr/>
        </p:nvSpPr>
        <p:spPr>
          <a:xfrm>
            <a:off x="9458704" y="3223168"/>
            <a:ext cx="1035230" cy="59184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IN" sz="4400" dirty="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50</a:t>
            </a:r>
            <a:r>
              <a:rPr lang="en-IN" dirty="0">
                <a:solidFill>
                  <a:schemeClr val="accent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Open Sans" panose="020B0606030504020204" pitchFamily="34" charset="0"/>
              </a:rPr>
              <a:t>%</a:t>
            </a:r>
            <a:endParaRPr lang="en-IN" sz="4400" dirty="0">
              <a:solidFill>
                <a:schemeClr val="accent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42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91">
      <a:dk1>
        <a:sysClr val="windowText" lastClr="000000"/>
      </a:dk1>
      <a:lt1>
        <a:sysClr val="window" lastClr="FFFFFF"/>
      </a:lt1>
      <a:dk2>
        <a:srgbClr val="153153"/>
      </a:dk2>
      <a:lt2>
        <a:srgbClr val="EEECE1"/>
      </a:lt2>
      <a:accent1>
        <a:srgbClr val="053982"/>
      </a:accent1>
      <a:accent2>
        <a:srgbClr val="4965A5"/>
      </a:accent2>
      <a:accent3>
        <a:srgbClr val="DFE2EA"/>
      </a:accent3>
      <a:accent4>
        <a:srgbClr val="EEEEEB"/>
      </a:accent4>
      <a:accent5>
        <a:srgbClr val="FE9809"/>
      </a:accent5>
      <a:accent6>
        <a:srgbClr val="E2201D"/>
      </a:accent6>
      <a:hlink>
        <a:srgbClr val="0000FF"/>
      </a:hlink>
      <a:folHlink>
        <a:srgbClr val="800080"/>
      </a:folHlink>
    </a:clrScheme>
    <a:fontScheme name="slidemodel">
      <a:majorFont>
        <a:latin typeface="Calibr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SlideModelTheme-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779B7"/>
      </a:accent1>
      <a:accent2>
        <a:srgbClr val="019ADD"/>
      </a:accent2>
      <a:accent3>
        <a:srgbClr val="6BC2ED"/>
      </a:accent3>
      <a:accent4>
        <a:srgbClr val="A7CCDF"/>
      </a:accent4>
      <a:accent5>
        <a:srgbClr val="595959"/>
      </a:accent5>
      <a:accent6>
        <a:srgbClr val="3F3F3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6677</TotalTime>
  <Words>1008</Words>
  <Application>Microsoft Office PowerPoint</Application>
  <PresentationFormat>Custom</PresentationFormat>
  <Paragraphs>171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Open Sans</vt:lpstr>
      <vt:lpstr>Segoe UI</vt:lpstr>
      <vt:lpstr>Segoe UI Black</vt:lpstr>
      <vt:lpstr>Office Theme</vt:lpstr>
      <vt:lpstr>2_Office Theme</vt:lpstr>
      <vt:lpstr>RESEARCH PAPER</vt:lpstr>
      <vt:lpstr>PowerPoint Presentation</vt:lpstr>
      <vt:lpstr>Research Questions / Hypotheses</vt:lpstr>
      <vt:lpstr>Literature Review / Theory</vt:lpstr>
      <vt:lpstr>Methods &amp; Data Collection</vt:lpstr>
      <vt:lpstr>Data Presentation / Findings</vt:lpstr>
      <vt:lpstr>Data Presentation / Findings</vt:lpstr>
      <vt:lpstr>Data Presentation / Findings</vt:lpstr>
      <vt:lpstr>Data Presentation / Findings</vt:lpstr>
      <vt:lpstr>Data Presentation / Findings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Julian</dc:creator>
  <cp:lastModifiedBy>Arslan</cp:lastModifiedBy>
  <cp:revision>140</cp:revision>
  <dcterms:created xsi:type="dcterms:W3CDTF">2013-09-12T13:05:01Z</dcterms:created>
  <dcterms:modified xsi:type="dcterms:W3CDTF">2023-12-21T16:08:36Z</dcterms:modified>
</cp:coreProperties>
</file>