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9"/>
  </p:notesMasterIdLst>
  <p:sldIdLst>
    <p:sldId id="291" r:id="rId3"/>
    <p:sldId id="286" r:id="rId4"/>
    <p:sldId id="292" r:id="rId5"/>
    <p:sldId id="293" r:id="rId6"/>
    <p:sldId id="294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999999"/>
    <a:srgbClr val="99CCCC"/>
    <a:srgbClr val="4CA54C"/>
    <a:srgbClr val="009966"/>
    <a:srgbClr val="006699"/>
    <a:srgbClr val="1FA579"/>
    <a:srgbClr val="1F7979"/>
    <a:srgbClr val="A5D2D2"/>
    <a:srgbClr val="1F79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20" autoAdjust="0"/>
    <p:restoredTop sz="94947" autoAdjust="0"/>
  </p:normalViewPr>
  <p:slideViewPr>
    <p:cSldViewPr snapToGrid="0">
      <p:cViewPr varScale="1">
        <p:scale>
          <a:sx n="70" d="100"/>
          <a:sy n="70" d="100"/>
        </p:scale>
        <p:origin x="68" y="11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2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856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133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428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6772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67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133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63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1128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584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7087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249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0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24/4/2020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54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xmlns="" id="{23051069-9BC3-4B46-834E-B6684A27EDE5}"/>
              </a:ext>
            </a:extLst>
          </p:cNvPr>
          <p:cNvSpPr/>
          <p:nvPr/>
        </p:nvSpPr>
        <p:spPr>
          <a:xfrm>
            <a:off x="3866016" y="5603074"/>
            <a:ext cx="4462785" cy="40313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16000"/>
                  <a:alpha val="54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434DCDED-4600-4732-B30A-B9BE8EDC6BAD}"/>
              </a:ext>
            </a:extLst>
          </p:cNvPr>
          <p:cNvSpPr/>
          <p:nvPr/>
        </p:nvSpPr>
        <p:spPr>
          <a:xfrm>
            <a:off x="4225042" y="1744638"/>
            <a:ext cx="1874863" cy="1874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838EACE3-0AF4-4E17-8121-CEF3287A5394}"/>
              </a:ext>
            </a:extLst>
          </p:cNvPr>
          <p:cNvSpPr/>
          <p:nvPr/>
        </p:nvSpPr>
        <p:spPr>
          <a:xfrm>
            <a:off x="6099905" y="1744638"/>
            <a:ext cx="1874863" cy="18748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64C5A83F-132A-4C36-9225-FFFBEFC09E85}"/>
              </a:ext>
            </a:extLst>
          </p:cNvPr>
          <p:cNvSpPr/>
          <p:nvPr/>
        </p:nvSpPr>
        <p:spPr>
          <a:xfrm>
            <a:off x="4225042" y="3619501"/>
            <a:ext cx="1874863" cy="1874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B707B80D-9B2F-4A3F-9068-4E39D5248BD3}"/>
              </a:ext>
            </a:extLst>
          </p:cNvPr>
          <p:cNvSpPr/>
          <p:nvPr/>
        </p:nvSpPr>
        <p:spPr>
          <a:xfrm>
            <a:off x="6099905" y="3619501"/>
            <a:ext cx="1874863" cy="1874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528E2227-1B39-4248-8FB1-FF9E41BE0118}"/>
              </a:ext>
            </a:extLst>
          </p:cNvPr>
          <p:cNvGrpSpPr/>
          <p:nvPr/>
        </p:nvGrpSpPr>
        <p:grpSpPr>
          <a:xfrm>
            <a:off x="4129792" y="1651293"/>
            <a:ext cx="623685" cy="655858"/>
            <a:chOff x="4129792" y="1651293"/>
            <a:chExt cx="623685" cy="655858"/>
          </a:xfrm>
        </p:grpSpPr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xmlns="" id="{1E7C29C4-EDC7-4B0E-BDEE-EEE1B93E9DD7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xmlns="" id="{2C76622F-C2C0-4940-A21E-7CF4CB88170B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xmlns="" id="{A7C973BC-4E5B-446A-BB33-C2414B3C09DE}"/>
                </a:ext>
              </a:extLst>
            </p:cNvPr>
            <p:cNvSpPr/>
            <p:nvPr/>
          </p:nvSpPr>
          <p:spPr>
            <a:xfrm rot="5400000">
              <a:off x="4113705" y="1667380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Freeform 6">
            <a:extLst>
              <a:ext uri="{FF2B5EF4-FFF2-40B4-BE49-F238E27FC236}">
                <a16:creationId xmlns:a16="http://schemas.microsoft.com/office/drawing/2014/main" xmlns="" id="{599D606E-E92B-4752-BD2A-60D35EFF9DD7}"/>
              </a:ext>
            </a:extLst>
          </p:cNvPr>
          <p:cNvSpPr>
            <a:spLocks/>
          </p:cNvSpPr>
          <p:nvPr/>
        </p:nvSpPr>
        <p:spPr bwMode="auto">
          <a:xfrm>
            <a:off x="6186534" y="2061124"/>
            <a:ext cx="1471752" cy="1471749"/>
          </a:xfrm>
          <a:custGeom>
            <a:avLst/>
            <a:gdLst>
              <a:gd name="T0" fmla="*/ 0 w 2354"/>
              <a:gd name="T1" fmla="*/ 2354 h 2354"/>
              <a:gd name="T2" fmla="*/ 2354 w 2354"/>
              <a:gd name="T3" fmla="*/ 2354 h 2354"/>
              <a:gd name="T4" fmla="*/ 2354 w 2354"/>
              <a:gd name="T5" fmla="*/ 2292 h 2354"/>
              <a:gd name="T6" fmla="*/ 2352 w 2354"/>
              <a:gd name="T7" fmla="*/ 2233 h 2354"/>
              <a:gd name="T8" fmla="*/ 2348 w 2354"/>
              <a:gd name="T9" fmla="*/ 2173 h 2354"/>
              <a:gd name="T10" fmla="*/ 2342 w 2354"/>
              <a:gd name="T11" fmla="*/ 2114 h 2354"/>
              <a:gd name="T12" fmla="*/ 2336 w 2354"/>
              <a:gd name="T13" fmla="*/ 2054 h 2354"/>
              <a:gd name="T14" fmla="*/ 2327 w 2354"/>
              <a:gd name="T15" fmla="*/ 1995 h 2354"/>
              <a:gd name="T16" fmla="*/ 2317 w 2354"/>
              <a:gd name="T17" fmla="*/ 1937 h 2354"/>
              <a:gd name="T18" fmla="*/ 2306 w 2354"/>
              <a:gd name="T19" fmla="*/ 1879 h 2354"/>
              <a:gd name="T20" fmla="*/ 2294 w 2354"/>
              <a:gd name="T21" fmla="*/ 1822 h 2354"/>
              <a:gd name="T22" fmla="*/ 2281 w 2354"/>
              <a:gd name="T23" fmla="*/ 1766 h 2354"/>
              <a:gd name="T24" fmla="*/ 2265 w 2354"/>
              <a:gd name="T25" fmla="*/ 1708 h 2354"/>
              <a:gd name="T26" fmla="*/ 2248 w 2354"/>
              <a:gd name="T27" fmla="*/ 1653 h 2354"/>
              <a:gd name="T28" fmla="*/ 2231 w 2354"/>
              <a:gd name="T29" fmla="*/ 1599 h 2354"/>
              <a:gd name="T30" fmla="*/ 2212 w 2354"/>
              <a:gd name="T31" fmla="*/ 1543 h 2354"/>
              <a:gd name="T32" fmla="*/ 2191 w 2354"/>
              <a:gd name="T33" fmla="*/ 1490 h 2354"/>
              <a:gd name="T34" fmla="*/ 2169 w 2354"/>
              <a:gd name="T35" fmla="*/ 1438 h 2354"/>
              <a:gd name="T36" fmla="*/ 2121 w 2354"/>
              <a:gd name="T37" fmla="*/ 1332 h 2354"/>
              <a:gd name="T38" fmla="*/ 2070 w 2354"/>
              <a:gd name="T39" fmla="*/ 1232 h 2354"/>
              <a:gd name="T40" fmla="*/ 2014 w 2354"/>
              <a:gd name="T41" fmla="*/ 1132 h 2354"/>
              <a:gd name="T42" fmla="*/ 1952 w 2354"/>
              <a:gd name="T43" fmla="*/ 1036 h 2354"/>
              <a:gd name="T44" fmla="*/ 1887 w 2354"/>
              <a:gd name="T45" fmla="*/ 944 h 2354"/>
              <a:gd name="T46" fmla="*/ 1816 w 2354"/>
              <a:gd name="T47" fmla="*/ 856 h 2354"/>
              <a:gd name="T48" fmla="*/ 1743 w 2354"/>
              <a:gd name="T49" fmla="*/ 770 h 2354"/>
              <a:gd name="T50" fmla="*/ 1664 w 2354"/>
              <a:gd name="T51" fmla="*/ 689 h 2354"/>
              <a:gd name="T52" fmla="*/ 1584 w 2354"/>
              <a:gd name="T53" fmla="*/ 610 h 2354"/>
              <a:gd name="T54" fmla="*/ 1497 w 2354"/>
              <a:gd name="T55" fmla="*/ 537 h 2354"/>
              <a:gd name="T56" fmla="*/ 1409 w 2354"/>
              <a:gd name="T57" fmla="*/ 466 h 2354"/>
              <a:gd name="T58" fmla="*/ 1317 w 2354"/>
              <a:gd name="T59" fmla="*/ 401 h 2354"/>
              <a:gd name="T60" fmla="*/ 1221 w 2354"/>
              <a:gd name="T61" fmla="*/ 339 h 2354"/>
              <a:gd name="T62" fmla="*/ 1123 w 2354"/>
              <a:gd name="T63" fmla="*/ 284 h 2354"/>
              <a:gd name="T64" fmla="*/ 1021 w 2354"/>
              <a:gd name="T65" fmla="*/ 232 h 2354"/>
              <a:gd name="T66" fmla="*/ 916 w 2354"/>
              <a:gd name="T67" fmla="*/ 184 h 2354"/>
              <a:gd name="T68" fmla="*/ 864 w 2354"/>
              <a:gd name="T69" fmla="*/ 163 h 2354"/>
              <a:gd name="T70" fmla="*/ 810 w 2354"/>
              <a:gd name="T71" fmla="*/ 142 h 2354"/>
              <a:gd name="T72" fmla="*/ 754 w 2354"/>
              <a:gd name="T73" fmla="*/ 123 h 2354"/>
              <a:gd name="T74" fmla="*/ 701 w 2354"/>
              <a:gd name="T75" fmla="*/ 105 h 2354"/>
              <a:gd name="T76" fmla="*/ 645 w 2354"/>
              <a:gd name="T77" fmla="*/ 88 h 2354"/>
              <a:gd name="T78" fmla="*/ 587 w 2354"/>
              <a:gd name="T79" fmla="*/ 73 h 2354"/>
              <a:gd name="T80" fmla="*/ 532 w 2354"/>
              <a:gd name="T81" fmla="*/ 59 h 2354"/>
              <a:gd name="T82" fmla="*/ 474 w 2354"/>
              <a:gd name="T83" fmla="*/ 48 h 2354"/>
              <a:gd name="T84" fmla="*/ 416 w 2354"/>
              <a:gd name="T85" fmla="*/ 36 h 2354"/>
              <a:gd name="T86" fmla="*/ 359 w 2354"/>
              <a:gd name="T87" fmla="*/ 27 h 2354"/>
              <a:gd name="T88" fmla="*/ 299 w 2354"/>
              <a:gd name="T89" fmla="*/ 17 h 2354"/>
              <a:gd name="T90" fmla="*/ 240 w 2354"/>
              <a:gd name="T91" fmla="*/ 11 h 2354"/>
              <a:gd name="T92" fmla="*/ 180 w 2354"/>
              <a:gd name="T93" fmla="*/ 5 h 2354"/>
              <a:gd name="T94" fmla="*/ 121 w 2354"/>
              <a:gd name="T95" fmla="*/ 2 h 2354"/>
              <a:gd name="T96" fmla="*/ 61 w 2354"/>
              <a:gd name="T97" fmla="*/ 0 h 2354"/>
              <a:gd name="T98" fmla="*/ 0 w 2354"/>
              <a:gd name="T99" fmla="*/ 0 h 2354"/>
              <a:gd name="T100" fmla="*/ 0 w 2354"/>
              <a:gd name="T101" fmla="*/ 0 h 2354"/>
              <a:gd name="T102" fmla="*/ 0 w 2354"/>
              <a:gd name="T103" fmla="*/ 2354 h 2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54" h="2354">
                <a:moveTo>
                  <a:pt x="0" y="2354"/>
                </a:moveTo>
                <a:lnTo>
                  <a:pt x="2354" y="2354"/>
                </a:lnTo>
                <a:lnTo>
                  <a:pt x="2354" y="2292"/>
                </a:lnTo>
                <a:lnTo>
                  <a:pt x="2352" y="2233"/>
                </a:lnTo>
                <a:lnTo>
                  <a:pt x="2348" y="2173"/>
                </a:lnTo>
                <a:lnTo>
                  <a:pt x="2342" y="2114"/>
                </a:lnTo>
                <a:lnTo>
                  <a:pt x="2336" y="2054"/>
                </a:lnTo>
                <a:lnTo>
                  <a:pt x="2327" y="1995"/>
                </a:lnTo>
                <a:lnTo>
                  <a:pt x="2317" y="1937"/>
                </a:lnTo>
                <a:lnTo>
                  <a:pt x="2306" y="1879"/>
                </a:lnTo>
                <a:lnTo>
                  <a:pt x="2294" y="1822"/>
                </a:lnTo>
                <a:lnTo>
                  <a:pt x="2281" y="1766"/>
                </a:lnTo>
                <a:lnTo>
                  <a:pt x="2265" y="1708"/>
                </a:lnTo>
                <a:lnTo>
                  <a:pt x="2248" y="1653"/>
                </a:lnTo>
                <a:lnTo>
                  <a:pt x="2231" y="1599"/>
                </a:lnTo>
                <a:lnTo>
                  <a:pt x="2212" y="1543"/>
                </a:lnTo>
                <a:lnTo>
                  <a:pt x="2191" y="1490"/>
                </a:lnTo>
                <a:lnTo>
                  <a:pt x="2169" y="1438"/>
                </a:lnTo>
                <a:lnTo>
                  <a:pt x="2121" y="1332"/>
                </a:lnTo>
                <a:lnTo>
                  <a:pt x="2070" y="1232"/>
                </a:lnTo>
                <a:lnTo>
                  <a:pt x="2014" y="1132"/>
                </a:lnTo>
                <a:lnTo>
                  <a:pt x="1952" y="1036"/>
                </a:lnTo>
                <a:lnTo>
                  <a:pt x="1887" y="944"/>
                </a:lnTo>
                <a:lnTo>
                  <a:pt x="1816" y="856"/>
                </a:lnTo>
                <a:lnTo>
                  <a:pt x="1743" y="770"/>
                </a:lnTo>
                <a:lnTo>
                  <a:pt x="1664" y="689"/>
                </a:lnTo>
                <a:lnTo>
                  <a:pt x="1584" y="610"/>
                </a:lnTo>
                <a:lnTo>
                  <a:pt x="1497" y="537"/>
                </a:lnTo>
                <a:lnTo>
                  <a:pt x="1409" y="466"/>
                </a:lnTo>
                <a:lnTo>
                  <a:pt x="1317" y="401"/>
                </a:lnTo>
                <a:lnTo>
                  <a:pt x="1221" y="339"/>
                </a:lnTo>
                <a:lnTo>
                  <a:pt x="1123" y="284"/>
                </a:lnTo>
                <a:lnTo>
                  <a:pt x="1021" y="232"/>
                </a:lnTo>
                <a:lnTo>
                  <a:pt x="916" y="184"/>
                </a:lnTo>
                <a:lnTo>
                  <a:pt x="864" y="163"/>
                </a:lnTo>
                <a:lnTo>
                  <a:pt x="810" y="142"/>
                </a:lnTo>
                <a:lnTo>
                  <a:pt x="754" y="123"/>
                </a:lnTo>
                <a:lnTo>
                  <a:pt x="701" y="105"/>
                </a:lnTo>
                <a:lnTo>
                  <a:pt x="645" y="88"/>
                </a:lnTo>
                <a:lnTo>
                  <a:pt x="587" y="73"/>
                </a:lnTo>
                <a:lnTo>
                  <a:pt x="532" y="59"/>
                </a:lnTo>
                <a:lnTo>
                  <a:pt x="474" y="48"/>
                </a:lnTo>
                <a:lnTo>
                  <a:pt x="416" y="36"/>
                </a:lnTo>
                <a:lnTo>
                  <a:pt x="359" y="27"/>
                </a:lnTo>
                <a:lnTo>
                  <a:pt x="299" y="17"/>
                </a:lnTo>
                <a:lnTo>
                  <a:pt x="240" y="11"/>
                </a:lnTo>
                <a:lnTo>
                  <a:pt x="180" y="5"/>
                </a:lnTo>
                <a:lnTo>
                  <a:pt x="121" y="2"/>
                </a:lnTo>
                <a:lnTo>
                  <a:pt x="61" y="0"/>
                </a:lnTo>
                <a:lnTo>
                  <a:pt x="0" y="0"/>
                </a:lnTo>
                <a:lnTo>
                  <a:pt x="0" y="0"/>
                </a:lnTo>
                <a:lnTo>
                  <a:pt x="0" y="2354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xmlns="" id="{8E1F35D8-0F1F-4798-B1F9-F171E7C3F1A1}"/>
              </a:ext>
            </a:extLst>
          </p:cNvPr>
          <p:cNvSpPr>
            <a:spLocks/>
          </p:cNvSpPr>
          <p:nvPr/>
        </p:nvSpPr>
        <p:spPr bwMode="auto">
          <a:xfrm>
            <a:off x="6186534" y="3704879"/>
            <a:ext cx="1471752" cy="1472998"/>
          </a:xfrm>
          <a:custGeom>
            <a:avLst/>
            <a:gdLst>
              <a:gd name="T0" fmla="*/ 0 w 2354"/>
              <a:gd name="T1" fmla="*/ 0 h 2355"/>
              <a:gd name="T2" fmla="*/ 0 w 2354"/>
              <a:gd name="T3" fmla="*/ 2355 h 2355"/>
              <a:gd name="T4" fmla="*/ 61 w 2354"/>
              <a:gd name="T5" fmla="*/ 2353 h 2355"/>
              <a:gd name="T6" fmla="*/ 121 w 2354"/>
              <a:gd name="T7" fmla="*/ 2352 h 2355"/>
              <a:gd name="T8" fmla="*/ 180 w 2354"/>
              <a:gd name="T9" fmla="*/ 2348 h 2355"/>
              <a:gd name="T10" fmla="*/ 240 w 2354"/>
              <a:gd name="T11" fmla="*/ 2342 h 2355"/>
              <a:gd name="T12" fmla="*/ 299 w 2354"/>
              <a:gd name="T13" fmla="*/ 2336 h 2355"/>
              <a:gd name="T14" fmla="*/ 359 w 2354"/>
              <a:gd name="T15" fmla="*/ 2329 h 2355"/>
              <a:gd name="T16" fmla="*/ 416 w 2354"/>
              <a:gd name="T17" fmla="*/ 2317 h 2355"/>
              <a:gd name="T18" fmla="*/ 474 w 2354"/>
              <a:gd name="T19" fmla="*/ 2307 h 2355"/>
              <a:gd name="T20" fmla="*/ 532 w 2354"/>
              <a:gd name="T21" fmla="*/ 2294 h 2355"/>
              <a:gd name="T22" fmla="*/ 587 w 2354"/>
              <a:gd name="T23" fmla="*/ 2281 h 2355"/>
              <a:gd name="T24" fmla="*/ 645 w 2354"/>
              <a:gd name="T25" fmla="*/ 2265 h 2355"/>
              <a:gd name="T26" fmla="*/ 701 w 2354"/>
              <a:gd name="T27" fmla="*/ 2250 h 2355"/>
              <a:gd name="T28" fmla="*/ 754 w 2354"/>
              <a:gd name="T29" fmla="*/ 2231 h 2355"/>
              <a:gd name="T30" fmla="*/ 810 w 2354"/>
              <a:gd name="T31" fmla="*/ 2211 h 2355"/>
              <a:gd name="T32" fmla="*/ 864 w 2354"/>
              <a:gd name="T33" fmla="*/ 2192 h 2355"/>
              <a:gd name="T34" fmla="*/ 916 w 2354"/>
              <a:gd name="T35" fmla="*/ 2169 h 2355"/>
              <a:gd name="T36" fmla="*/ 1021 w 2354"/>
              <a:gd name="T37" fmla="*/ 2123 h 2355"/>
              <a:gd name="T38" fmla="*/ 1123 w 2354"/>
              <a:gd name="T39" fmla="*/ 2071 h 2355"/>
              <a:gd name="T40" fmla="*/ 1221 w 2354"/>
              <a:gd name="T41" fmla="*/ 2014 h 2355"/>
              <a:gd name="T42" fmla="*/ 1317 w 2354"/>
              <a:gd name="T43" fmla="*/ 1952 h 2355"/>
              <a:gd name="T44" fmla="*/ 1409 w 2354"/>
              <a:gd name="T45" fmla="*/ 1887 h 2355"/>
              <a:gd name="T46" fmla="*/ 1497 w 2354"/>
              <a:gd name="T47" fmla="*/ 1818 h 2355"/>
              <a:gd name="T48" fmla="*/ 1584 w 2354"/>
              <a:gd name="T49" fmla="*/ 1743 h 2355"/>
              <a:gd name="T50" fmla="*/ 1664 w 2354"/>
              <a:gd name="T51" fmla="*/ 1664 h 2355"/>
              <a:gd name="T52" fmla="*/ 1743 w 2354"/>
              <a:gd name="T53" fmla="*/ 1584 h 2355"/>
              <a:gd name="T54" fmla="*/ 1816 w 2354"/>
              <a:gd name="T55" fmla="*/ 1497 h 2355"/>
              <a:gd name="T56" fmla="*/ 1887 w 2354"/>
              <a:gd name="T57" fmla="*/ 1409 h 2355"/>
              <a:gd name="T58" fmla="*/ 1952 w 2354"/>
              <a:gd name="T59" fmla="*/ 1317 h 2355"/>
              <a:gd name="T60" fmla="*/ 2014 w 2354"/>
              <a:gd name="T61" fmla="*/ 1221 h 2355"/>
              <a:gd name="T62" fmla="*/ 2070 w 2354"/>
              <a:gd name="T63" fmla="*/ 1123 h 2355"/>
              <a:gd name="T64" fmla="*/ 2121 w 2354"/>
              <a:gd name="T65" fmla="*/ 1021 h 2355"/>
              <a:gd name="T66" fmla="*/ 2169 w 2354"/>
              <a:gd name="T67" fmla="*/ 917 h 2355"/>
              <a:gd name="T68" fmla="*/ 2191 w 2354"/>
              <a:gd name="T69" fmla="*/ 864 h 2355"/>
              <a:gd name="T70" fmla="*/ 2212 w 2354"/>
              <a:gd name="T71" fmla="*/ 810 h 2355"/>
              <a:gd name="T72" fmla="*/ 2231 w 2354"/>
              <a:gd name="T73" fmla="*/ 756 h 2355"/>
              <a:gd name="T74" fmla="*/ 2248 w 2354"/>
              <a:gd name="T75" fmla="*/ 700 h 2355"/>
              <a:gd name="T76" fmla="*/ 2265 w 2354"/>
              <a:gd name="T77" fmla="*/ 645 h 2355"/>
              <a:gd name="T78" fmla="*/ 2281 w 2354"/>
              <a:gd name="T79" fmla="*/ 589 h 2355"/>
              <a:gd name="T80" fmla="*/ 2294 w 2354"/>
              <a:gd name="T81" fmla="*/ 531 h 2355"/>
              <a:gd name="T82" fmla="*/ 2306 w 2354"/>
              <a:gd name="T83" fmla="*/ 474 h 2355"/>
              <a:gd name="T84" fmla="*/ 2317 w 2354"/>
              <a:gd name="T85" fmla="*/ 416 h 2355"/>
              <a:gd name="T86" fmla="*/ 2327 w 2354"/>
              <a:gd name="T87" fmla="*/ 359 h 2355"/>
              <a:gd name="T88" fmla="*/ 2336 w 2354"/>
              <a:gd name="T89" fmla="*/ 299 h 2355"/>
              <a:gd name="T90" fmla="*/ 2342 w 2354"/>
              <a:gd name="T91" fmla="*/ 241 h 2355"/>
              <a:gd name="T92" fmla="*/ 2348 w 2354"/>
              <a:gd name="T93" fmla="*/ 182 h 2355"/>
              <a:gd name="T94" fmla="*/ 2352 w 2354"/>
              <a:gd name="T95" fmla="*/ 121 h 2355"/>
              <a:gd name="T96" fmla="*/ 2354 w 2354"/>
              <a:gd name="T97" fmla="*/ 61 h 2355"/>
              <a:gd name="T98" fmla="*/ 2354 w 2354"/>
              <a:gd name="T99" fmla="*/ 0 h 2355"/>
              <a:gd name="T100" fmla="*/ 0 w 2354"/>
              <a:gd name="T101" fmla="*/ 0 h 2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54" h="2355">
                <a:moveTo>
                  <a:pt x="0" y="0"/>
                </a:moveTo>
                <a:lnTo>
                  <a:pt x="0" y="2355"/>
                </a:lnTo>
                <a:lnTo>
                  <a:pt x="61" y="2353"/>
                </a:lnTo>
                <a:lnTo>
                  <a:pt x="121" y="2352"/>
                </a:lnTo>
                <a:lnTo>
                  <a:pt x="180" y="2348"/>
                </a:lnTo>
                <a:lnTo>
                  <a:pt x="240" y="2342"/>
                </a:lnTo>
                <a:lnTo>
                  <a:pt x="299" y="2336"/>
                </a:lnTo>
                <a:lnTo>
                  <a:pt x="359" y="2329"/>
                </a:lnTo>
                <a:lnTo>
                  <a:pt x="416" y="2317"/>
                </a:lnTo>
                <a:lnTo>
                  <a:pt x="474" y="2307"/>
                </a:lnTo>
                <a:lnTo>
                  <a:pt x="532" y="2294"/>
                </a:lnTo>
                <a:lnTo>
                  <a:pt x="587" y="2281"/>
                </a:lnTo>
                <a:lnTo>
                  <a:pt x="645" y="2265"/>
                </a:lnTo>
                <a:lnTo>
                  <a:pt x="701" y="2250"/>
                </a:lnTo>
                <a:lnTo>
                  <a:pt x="754" y="2231"/>
                </a:lnTo>
                <a:lnTo>
                  <a:pt x="810" y="2211"/>
                </a:lnTo>
                <a:lnTo>
                  <a:pt x="864" y="2192"/>
                </a:lnTo>
                <a:lnTo>
                  <a:pt x="916" y="2169"/>
                </a:lnTo>
                <a:lnTo>
                  <a:pt x="1021" y="2123"/>
                </a:lnTo>
                <a:lnTo>
                  <a:pt x="1123" y="2071"/>
                </a:lnTo>
                <a:lnTo>
                  <a:pt x="1221" y="2014"/>
                </a:lnTo>
                <a:lnTo>
                  <a:pt x="1317" y="1952"/>
                </a:lnTo>
                <a:lnTo>
                  <a:pt x="1409" y="1887"/>
                </a:lnTo>
                <a:lnTo>
                  <a:pt x="1497" y="1818"/>
                </a:lnTo>
                <a:lnTo>
                  <a:pt x="1584" y="1743"/>
                </a:lnTo>
                <a:lnTo>
                  <a:pt x="1664" y="1664"/>
                </a:lnTo>
                <a:lnTo>
                  <a:pt x="1743" y="1584"/>
                </a:lnTo>
                <a:lnTo>
                  <a:pt x="1816" y="1497"/>
                </a:lnTo>
                <a:lnTo>
                  <a:pt x="1887" y="1409"/>
                </a:lnTo>
                <a:lnTo>
                  <a:pt x="1952" y="1317"/>
                </a:lnTo>
                <a:lnTo>
                  <a:pt x="2014" y="1221"/>
                </a:lnTo>
                <a:lnTo>
                  <a:pt x="2070" y="1123"/>
                </a:lnTo>
                <a:lnTo>
                  <a:pt x="2121" y="1021"/>
                </a:lnTo>
                <a:lnTo>
                  <a:pt x="2169" y="917"/>
                </a:lnTo>
                <a:lnTo>
                  <a:pt x="2191" y="864"/>
                </a:lnTo>
                <a:lnTo>
                  <a:pt x="2212" y="810"/>
                </a:lnTo>
                <a:lnTo>
                  <a:pt x="2231" y="756"/>
                </a:lnTo>
                <a:lnTo>
                  <a:pt x="2248" y="700"/>
                </a:lnTo>
                <a:lnTo>
                  <a:pt x="2265" y="645"/>
                </a:lnTo>
                <a:lnTo>
                  <a:pt x="2281" y="589"/>
                </a:lnTo>
                <a:lnTo>
                  <a:pt x="2294" y="531"/>
                </a:lnTo>
                <a:lnTo>
                  <a:pt x="2306" y="474"/>
                </a:lnTo>
                <a:lnTo>
                  <a:pt x="2317" y="416"/>
                </a:lnTo>
                <a:lnTo>
                  <a:pt x="2327" y="359"/>
                </a:lnTo>
                <a:lnTo>
                  <a:pt x="2336" y="299"/>
                </a:lnTo>
                <a:lnTo>
                  <a:pt x="2342" y="241"/>
                </a:lnTo>
                <a:lnTo>
                  <a:pt x="2348" y="182"/>
                </a:lnTo>
                <a:lnTo>
                  <a:pt x="2352" y="121"/>
                </a:lnTo>
                <a:lnTo>
                  <a:pt x="2354" y="61"/>
                </a:lnTo>
                <a:lnTo>
                  <a:pt x="23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xmlns="" id="{98100912-D5D0-440A-8884-2D718C6E03E9}"/>
              </a:ext>
            </a:extLst>
          </p:cNvPr>
          <p:cNvSpPr>
            <a:spLocks/>
          </p:cNvSpPr>
          <p:nvPr/>
        </p:nvSpPr>
        <p:spPr bwMode="auto">
          <a:xfrm>
            <a:off x="4541526" y="3704879"/>
            <a:ext cx="1473001" cy="1472998"/>
          </a:xfrm>
          <a:custGeom>
            <a:avLst/>
            <a:gdLst>
              <a:gd name="T0" fmla="*/ 2356 w 2356"/>
              <a:gd name="T1" fmla="*/ 0 h 2355"/>
              <a:gd name="T2" fmla="*/ 0 w 2356"/>
              <a:gd name="T3" fmla="*/ 0 h 2355"/>
              <a:gd name="T4" fmla="*/ 2 w 2356"/>
              <a:gd name="T5" fmla="*/ 61 h 2355"/>
              <a:gd name="T6" fmla="*/ 4 w 2356"/>
              <a:gd name="T7" fmla="*/ 121 h 2355"/>
              <a:gd name="T8" fmla="*/ 8 w 2356"/>
              <a:gd name="T9" fmla="*/ 182 h 2355"/>
              <a:gd name="T10" fmla="*/ 13 w 2356"/>
              <a:gd name="T11" fmla="*/ 241 h 2355"/>
              <a:gd name="T12" fmla="*/ 19 w 2356"/>
              <a:gd name="T13" fmla="*/ 299 h 2355"/>
              <a:gd name="T14" fmla="*/ 29 w 2356"/>
              <a:gd name="T15" fmla="*/ 359 h 2355"/>
              <a:gd name="T16" fmla="*/ 38 w 2356"/>
              <a:gd name="T17" fmla="*/ 416 h 2355"/>
              <a:gd name="T18" fmla="*/ 48 w 2356"/>
              <a:gd name="T19" fmla="*/ 474 h 2355"/>
              <a:gd name="T20" fmla="*/ 61 w 2356"/>
              <a:gd name="T21" fmla="*/ 531 h 2355"/>
              <a:gd name="T22" fmla="*/ 75 w 2356"/>
              <a:gd name="T23" fmla="*/ 589 h 2355"/>
              <a:gd name="T24" fmla="*/ 90 w 2356"/>
              <a:gd name="T25" fmla="*/ 645 h 2355"/>
              <a:gd name="T26" fmla="*/ 108 w 2356"/>
              <a:gd name="T27" fmla="*/ 700 h 2355"/>
              <a:gd name="T28" fmla="*/ 125 w 2356"/>
              <a:gd name="T29" fmla="*/ 756 h 2355"/>
              <a:gd name="T30" fmla="*/ 144 w 2356"/>
              <a:gd name="T31" fmla="*/ 810 h 2355"/>
              <a:gd name="T32" fmla="*/ 163 w 2356"/>
              <a:gd name="T33" fmla="*/ 864 h 2355"/>
              <a:gd name="T34" fmla="*/ 186 w 2356"/>
              <a:gd name="T35" fmla="*/ 917 h 2355"/>
              <a:gd name="T36" fmla="*/ 232 w 2356"/>
              <a:gd name="T37" fmla="*/ 1021 h 2355"/>
              <a:gd name="T38" fmla="*/ 284 w 2356"/>
              <a:gd name="T39" fmla="*/ 1123 h 2355"/>
              <a:gd name="T40" fmla="*/ 342 w 2356"/>
              <a:gd name="T41" fmla="*/ 1221 h 2355"/>
              <a:gd name="T42" fmla="*/ 403 w 2356"/>
              <a:gd name="T43" fmla="*/ 1317 h 2355"/>
              <a:gd name="T44" fmla="*/ 468 w 2356"/>
              <a:gd name="T45" fmla="*/ 1409 h 2355"/>
              <a:gd name="T46" fmla="*/ 538 w 2356"/>
              <a:gd name="T47" fmla="*/ 1497 h 2355"/>
              <a:gd name="T48" fmla="*/ 612 w 2356"/>
              <a:gd name="T49" fmla="*/ 1584 h 2355"/>
              <a:gd name="T50" fmla="*/ 691 w 2356"/>
              <a:gd name="T51" fmla="*/ 1664 h 2355"/>
              <a:gd name="T52" fmla="*/ 772 w 2356"/>
              <a:gd name="T53" fmla="*/ 1743 h 2355"/>
              <a:gd name="T54" fmla="*/ 858 w 2356"/>
              <a:gd name="T55" fmla="*/ 1818 h 2355"/>
              <a:gd name="T56" fmla="*/ 947 w 2356"/>
              <a:gd name="T57" fmla="*/ 1887 h 2355"/>
              <a:gd name="T58" fmla="*/ 1039 w 2356"/>
              <a:gd name="T59" fmla="*/ 1952 h 2355"/>
              <a:gd name="T60" fmla="*/ 1135 w 2356"/>
              <a:gd name="T61" fmla="*/ 2014 h 2355"/>
              <a:gd name="T62" fmla="*/ 1233 w 2356"/>
              <a:gd name="T63" fmla="*/ 2071 h 2355"/>
              <a:gd name="T64" fmla="*/ 1334 w 2356"/>
              <a:gd name="T65" fmla="*/ 2123 h 2355"/>
              <a:gd name="T66" fmla="*/ 1438 w 2356"/>
              <a:gd name="T67" fmla="*/ 2169 h 2355"/>
              <a:gd name="T68" fmla="*/ 1492 w 2356"/>
              <a:gd name="T69" fmla="*/ 2192 h 2355"/>
              <a:gd name="T70" fmla="*/ 1546 w 2356"/>
              <a:gd name="T71" fmla="*/ 2211 h 2355"/>
              <a:gd name="T72" fmla="*/ 1601 w 2356"/>
              <a:gd name="T73" fmla="*/ 2231 h 2355"/>
              <a:gd name="T74" fmla="*/ 1655 w 2356"/>
              <a:gd name="T75" fmla="*/ 2250 h 2355"/>
              <a:gd name="T76" fmla="*/ 1711 w 2356"/>
              <a:gd name="T77" fmla="*/ 2265 h 2355"/>
              <a:gd name="T78" fmla="*/ 1766 w 2356"/>
              <a:gd name="T79" fmla="*/ 2281 h 2355"/>
              <a:gd name="T80" fmla="*/ 1824 w 2356"/>
              <a:gd name="T81" fmla="*/ 2294 h 2355"/>
              <a:gd name="T82" fmla="*/ 1882 w 2356"/>
              <a:gd name="T83" fmla="*/ 2307 h 2355"/>
              <a:gd name="T84" fmla="*/ 1939 w 2356"/>
              <a:gd name="T85" fmla="*/ 2317 h 2355"/>
              <a:gd name="T86" fmla="*/ 1997 w 2356"/>
              <a:gd name="T87" fmla="*/ 2329 h 2355"/>
              <a:gd name="T88" fmla="*/ 2056 w 2356"/>
              <a:gd name="T89" fmla="*/ 2336 h 2355"/>
              <a:gd name="T90" fmla="*/ 2114 w 2356"/>
              <a:gd name="T91" fmla="*/ 2342 h 2355"/>
              <a:gd name="T92" fmla="*/ 2175 w 2356"/>
              <a:gd name="T93" fmla="*/ 2348 h 2355"/>
              <a:gd name="T94" fmla="*/ 2235 w 2356"/>
              <a:gd name="T95" fmla="*/ 2352 h 2355"/>
              <a:gd name="T96" fmla="*/ 2294 w 2356"/>
              <a:gd name="T97" fmla="*/ 2353 h 2355"/>
              <a:gd name="T98" fmla="*/ 2356 w 2356"/>
              <a:gd name="T99" fmla="*/ 2355 h 2355"/>
              <a:gd name="T100" fmla="*/ 2356 w 2356"/>
              <a:gd name="T101" fmla="*/ 0 h 2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56" h="2355">
                <a:moveTo>
                  <a:pt x="2356" y="0"/>
                </a:moveTo>
                <a:lnTo>
                  <a:pt x="0" y="0"/>
                </a:lnTo>
                <a:lnTo>
                  <a:pt x="2" y="61"/>
                </a:lnTo>
                <a:lnTo>
                  <a:pt x="4" y="121"/>
                </a:lnTo>
                <a:lnTo>
                  <a:pt x="8" y="182"/>
                </a:lnTo>
                <a:lnTo>
                  <a:pt x="13" y="241"/>
                </a:lnTo>
                <a:lnTo>
                  <a:pt x="19" y="299"/>
                </a:lnTo>
                <a:lnTo>
                  <a:pt x="29" y="359"/>
                </a:lnTo>
                <a:lnTo>
                  <a:pt x="38" y="416"/>
                </a:lnTo>
                <a:lnTo>
                  <a:pt x="48" y="474"/>
                </a:lnTo>
                <a:lnTo>
                  <a:pt x="61" y="531"/>
                </a:lnTo>
                <a:lnTo>
                  <a:pt x="75" y="589"/>
                </a:lnTo>
                <a:lnTo>
                  <a:pt x="90" y="645"/>
                </a:lnTo>
                <a:lnTo>
                  <a:pt x="108" y="700"/>
                </a:lnTo>
                <a:lnTo>
                  <a:pt x="125" y="756"/>
                </a:lnTo>
                <a:lnTo>
                  <a:pt x="144" y="810"/>
                </a:lnTo>
                <a:lnTo>
                  <a:pt x="163" y="864"/>
                </a:lnTo>
                <a:lnTo>
                  <a:pt x="186" y="917"/>
                </a:lnTo>
                <a:lnTo>
                  <a:pt x="232" y="1021"/>
                </a:lnTo>
                <a:lnTo>
                  <a:pt x="284" y="1123"/>
                </a:lnTo>
                <a:lnTo>
                  <a:pt x="342" y="1221"/>
                </a:lnTo>
                <a:lnTo>
                  <a:pt x="403" y="1317"/>
                </a:lnTo>
                <a:lnTo>
                  <a:pt x="468" y="1409"/>
                </a:lnTo>
                <a:lnTo>
                  <a:pt x="538" y="1497"/>
                </a:lnTo>
                <a:lnTo>
                  <a:pt x="612" y="1584"/>
                </a:lnTo>
                <a:lnTo>
                  <a:pt x="691" y="1664"/>
                </a:lnTo>
                <a:lnTo>
                  <a:pt x="772" y="1743"/>
                </a:lnTo>
                <a:lnTo>
                  <a:pt x="858" y="1818"/>
                </a:lnTo>
                <a:lnTo>
                  <a:pt x="947" y="1887"/>
                </a:lnTo>
                <a:lnTo>
                  <a:pt x="1039" y="1952"/>
                </a:lnTo>
                <a:lnTo>
                  <a:pt x="1135" y="2014"/>
                </a:lnTo>
                <a:lnTo>
                  <a:pt x="1233" y="2071"/>
                </a:lnTo>
                <a:lnTo>
                  <a:pt x="1334" y="2123"/>
                </a:lnTo>
                <a:lnTo>
                  <a:pt x="1438" y="2169"/>
                </a:lnTo>
                <a:lnTo>
                  <a:pt x="1492" y="2192"/>
                </a:lnTo>
                <a:lnTo>
                  <a:pt x="1546" y="2211"/>
                </a:lnTo>
                <a:lnTo>
                  <a:pt x="1601" y="2231"/>
                </a:lnTo>
                <a:lnTo>
                  <a:pt x="1655" y="2250"/>
                </a:lnTo>
                <a:lnTo>
                  <a:pt x="1711" y="2265"/>
                </a:lnTo>
                <a:lnTo>
                  <a:pt x="1766" y="2281"/>
                </a:lnTo>
                <a:lnTo>
                  <a:pt x="1824" y="2294"/>
                </a:lnTo>
                <a:lnTo>
                  <a:pt x="1882" y="2307"/>
                </a:lnTo>
                <a:lnTo>
                  <a:pt x="1939" y="2317"/>
                </a:lnTo>
                <a:lnTo>
                  <a:pt x="1997" y="2329"/>
                </a:lnTo>
                <a:lnTo>
                  <a:pt x="2056" y="2336"/>
                </a:lnTo>
                <a:lnTo>
                  <a:pt x="2114" y="2342"/>
                </a:lnTo>
                <a:lnTo>
                  <a:pt x="2175" y="2348"/>
                </a:lnTo>
                <a:lnTo>
                  <a:pt x="2235" y="2352"/>
                </a:lnTo>
                <a:lnTo>
                  <a:pt x="2294" y="2353"/>
                </a:lnTo>
                <a:lnTo>
                  <a:pt x="2356" y="2355"/>
                </a:lnTo>
                <a:lnTo>
                  <a:pt x="2356" y="0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xmlns="" id="{5ADB04D8-F448-4A7E-BE15-68B2C478A81D}"/>
              </a:ext>
            </a:extLst>
          </p:cNvPr>
          <p:cNvSpPr>
            <a:spLocks/>
          </p:cNvSpPr>
          <p:nvPr/>
        </p:nvSpPr>
        <p:spPr bwMode="auto">
          <a:xfrm>
            <a:off x="4541526" y="2061124"/>
            <a:ext cx="1473001" cy="1471749"/>
          </a:xfrm>
          <a:custGeom>
            <a:avLst/>
            <a:gdLst>
              <a:gd name="T0" fmla="*/ 2356 w 2356"/>
              <a:gd name="T1" fmla="*/ 2354 h 2354"/>
              <a:gd name="T2" fmla="*/ 2356 w 2356"/>
              <a:gd name="T3" fmla="*/ 0 h 2354"/>
              <a:gd name="T4" fmla="*/ 2294 w 2356"/>
              <a:gd name="T5" fmla="*/ 0 h 2354"/>
              <a:gd name="T6" fmla="*/ 2235 w 2356"/>
              <a:gd name="T7" fmla="*/ 2 h 2354"/>
              <a:gd name="T8" fmla="*/ 2175 w 2356"/>
              <a:gd name="T9" fmla="*/ 5 h 2354"/>
              <a:gd name="T10" fmla="*/ 2114 w 2356"/>
              <a:gd name="T11" fmla="*/ 11 h 2354"/>
              <a:gd name="T12" fmla="*/ 2056 w 2356"/>
              <a:gd name="T13" fmla="*/ 17 h 2354"/>
              <a:gd name="T14" fmla="*/ 1997 w 2356"/>
              <a:gd name="T15" fmla="*/ 27 h 2354"/>
              <a:gd name="T16" fmla="*/ 1939 w 2356"/>
              <a:gd name="T17" fmla="*/ 36 h 2354"/>
              <a:gd name="T18" fmla="*/ 1882 w 2356"/>
              <a:gd name="T19" fmla="*/ 48 h 2354"/>
              <a:gd name="T20" fmla="*/ 1824 w 2356"/>
              <a:gd name="T21" fmla="*/ 59 h 2354"/>
              <a:gd name="T22" fmla="*/ 1766 w 2356"/>
              <a:gd name="T23" fmla="*/ 73 h 2354"/>
              <a:gd name="T24" fmla="*/ 1711 w 2356"/>
              <a:gd name="T25" fmla="*/ 88 h 2354"/>
              <a:gd name="T26" fmla="*/ 1655 w 2356"/>
              <a:gd name="T27" fmla="*/ 105 h 2354"/>
              <a:gd name="T28" fmla="*/ 1601 w 2356"/>
              <a:gd name="T29" fmla="*/ 123 h 2354"/>
              <a:gd name="T30" fmla="*/ 1546 w 2356"/>
              <a:gd name="T31" fmla="*/ 142 h 2354"/>
              <a:gd name="T32" fmla="*/ 1492 w 2356"/>
              <a:gd name="T33" fmla="*/ 163 h 2354"/>
              <a:gd name="T34" fmla="*/ 1438 w 2356"/>
              <a:gd name="T35" fmla="*/ 184 h 2354"/>
              <a:gd name="T36" fmla="*/ 1334 w 2356"/>
              <a:gd name="T37" fmla="*/ 232 h 2354"/>
              <a:gd name="T38" fmla="*/ 1233 w 2356"/>
              <a:gd name="T39" fmla="*/ 284 h 2354"/>
              <a:gd name="T40" fmla="*/ 1135 w 2356"/>
              <a:gd name="T41" fmla="*/ 339 h 2354"/>
              <a:gd name="T42" fmla="*/ 1039 w 2356"/>
              <a:gd name="T43" fmla="*/ 401 h 2354"/>
              <a:gd name="T44" fmla="*/ 947 w 2356"/>
              <a:gd name="T45" fmla="*/ 466 h 2354"/>
              <a:gd name="T46" fmla="*/ 858 w 2356"/>
              <a:gd name="T47" fmla="*/ 537 h 2354"/>
              <a:gd name="T48" fmla="*/ 772 w 2356"/>
              <a:gd name="T49" fmla="*/ 610 h 2354"/>
              <a:gd name="T50" fmla="*/ 691 w 2356"/>
              <a:gd name="T51" fmla="*/ 689 h 2354"/>
              <a:gd name="T52" fmla="*/ 612 w 2356"/>
              <a:gd name="T53" fmla="*/ 770 h 2354"/>
              <a:gd name="T54" fmla="*/ 538 w 2356"/>
              <a:gd name="T55" fmla="*/ 856 h 2354"/>
              <a:gd name="T56" fmla="*/ 468 w 2356"/>
              <a:gd name="T57" fmla="*/ 944 h 2354"/>
              <a:gd name="T58" fmla="*/ 403 w 2356"/>
              <a:gd name="T59" fmla="*/ 1036 h 2354"/>
              <a:gd name="T60" fmla="*/ 342 w 2356"/>
              <a:gd name="T61" fmla="*/ 1132 h 2354"/>
              <a:gd name="T62" fmla="*/ 284 w 2356"/>
              <a:gd name="T63" fmla="*/ 1232 h 2354"/>
              <a:gd name="T64" fmla="*/ 232 w 2356"/>
              <a:gd name="T65" fmla="*/ 1332 h 2354"/>
              <a:gd name="T66" fmla="*/ 186 w 2356"/>
              <a:gd name="T67" fmla="*/ 1438 h 2354"/>
              <a:gd name="T68" fmla="*/ 163 w 2356"/>
              <a:gd name="T69" fmla="*/ 1490 h 2354"/>
              <a:gd name="T70" fmla="*/ 144 w 2356"/>
              <a:gd name="T71" fmla="*/ 1543 h 2354"/>
              <a:gd name="T72" fmla="*/ 125 w 2356"/>
              <a:gd name="T73" fmla="*/ 1599 h 2354"/>
              <a:gd name="T74" fmla="*/ 108 w 2356"/>
              <a:gd name="T75" fmla="*/ 1653 h 2354"/>
              <a:gd name="T76" fmla="*/ 90 w 2356"/>
              <a:gd name="T77" fmla="*/ 1708 h 2354"/>
              <a:gd name="T78" fmla="*/ 75 w 2356"/>
              <a:gd name="T79" fmla="*/ 1766 h 2354"/>
              <a:gd name="T80" fmla="*/ 61 w 2356"/>
              <a:gd name="T81" fmla="*/ 1822 h 2354"/>
              <a:gd name="T82" fmla="*/ 48 w 2356"/>
              <a:gd name="T83" fmla="*/ 1879 h 2354"/>
              <a:gd name="T84" fmla="*/ 38 w 2356"/>
              <a:gd name="T85" fmla="*/ 1937 h 2354"/>
              <a:gd name="T86" fmla="*/ 29 w 2356"/>
              <a:gd name="T87" fmla="*/ 1995 h 2354"/>
              <a:gd name="T88" fmla="*/ 19 w 2356"/>
              <a:gd name="T89" fmla="*/ 2054 h 2354"/>
              <a:gd name="T90" fmla="*/ 13 w 2356"/>
              <a:gd name="T91" fmla="*/ 2114 h 2354"/>
              <a:gd name="T92" fmla="*/ 8 w 2356"/>
              <a:gd name="T93" fmla="*/ 2173 h 2354"/>
              <a:gd name="T94" fmla="*/ 4 w 2356"/>
              <a:gd name="T95" fmla="*/ 2233 h 2354"/>
              <a:gd name="T96" fmla="*/ 2 w 2356"/>
              <a:gd name="T97" fmla="*/ 2292 h 2354"/>
              <a:gd name="T98" fmla="*/ 0 w 2356"/>
              <a:gd name="T99" fmla="*/ 2354 h 2354"/>
              <a:gd name="T100" fmla="*/ 2356 w 2356"/>
              <a:gd name="T101" fmla="*/ 2354 h 2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56" h="2354">
                <a:moveTo>
                  <a:pt x="2356" y="2354"/>
                </a:moveTo>
                <a:lnTo>
                  <a:pt x="2356" y="0"/>
                </a:lnTo>
                <a:lnTo>
                  <a:pt x="2294" y="0"/>
                </a:lnTo>
                <a:lnTo>
                  <a:pt x="2235" y="2"/>
                </a:lnTo>
                <a:lnTo>
                  <a:pt x="2175" y="5"/>
                </a:lnTo>
                <a:lnTo>
                  <a:pt x="2114" y="11"/>
                </a:lnTo>
                <a:lnTo>
                  <a:pt x="2056" y="17"/>
                </a:lnTo>
                <a:lnTo>
                  <a:pt x="1997" y="27"/>
                </a:lnTo>
                <a:lnTo>
                  <a:pt x="1939" y="36"/>
                </a:lnTo>
                <a:lnTo>
                  <a:pt x="1882" y="48"/>
                </a:lnTo>
                <a:lnTo>
                  <a:pt x="1824" y="59"/>
                </a:lnTo>
                <a:lnTo>
                  <a:pt x="1766" y="73"/>
                </a:lnTo>
                <a:lnTo>
                  <a:pt x="1711" y="88"/>
                </a:lnTo>
                <a:lnTo>
                  <a:pt x="1655" y="105"/>
                </a:lnTo>
                <a:lnTo>
                  <a:pt x="1601" y="123"/>
                </a:lnTo>
                <a:lnTo>
                  <a:pt x="1546" y="142"/>
                </a:lnTo>
                <a:lnTo>
                  <a:pt x="1492" y="163"/>
                </a:lnTo>
                <a:lnTo>
                  <a:pt x="1438" y="184"/>
                </a:lnTo>
                <a:lnTo>
                  <a:pt x="1334" y="232"/>
                </a:lnTo>
                <a:lnTo>
                  <a:pt x="1233" y="284"/>
                </a:lnTo>
                <a:lnTo>
                  <a:pt x="1135" y="339"/>
                </a:lnTo>
                <a:lnTo>
                  <a:pt x="1039" y="401"/>
                </a:lnTo>
                <a:lnTo>
                  <a:pt x="947" y="466"/>
                </a:lnTo>
                <a:lnTo>
                  <a:pt x="858" y="537"/>
                </a:lnTo>
                <a:lnTo>
                  <a:pt x="772" y="610"/>
                </a:lnTo>
                <a:lnTo>
                  <a:pt x="691" y="689"/>
                </a:lnTo>
                <a:lnTo>
                  <a:pt x="612" y="770"/>
                </a:lnTo>
                <a:lnTo>
                  <a:pt x="538" y="856"/>
                </a:lnTo>
                <a:lnTo>
                  <a:pt x="468" y="944"/>
                </a:lnTo>
                <a:lnTo>
                  <a:pt x="403" y="1036"/>
                </a:lnTo>
                <a:lnTo>
                  <a:pt x="342" y="1132"/>
                </a:lnTo>
                <a:lnTo>
                  <a:pt x="284" y="1232"/>
                </a:lnTo>
                <a:lnTo>
                  <a:pt x="232" y="1332"/>
                </a:lnTo>
                <a:lnTo>
                  <a:pt x="186" y="1438"/>
                </a:lnTo>
                <a:lnTo>
                  <a:pt x="163" y="1490"/>
                </a:lnTo>
                <a:lnTo>
                  <a:pt x="144" y="1543"/>
                </a:lnTo>
                <a:lnTo>
                  <a:pt x="125" y="1599"/>
                </a:lnTo>
                <a:lnTo>
                  <a:pt x="108" y="1653"/>
                </a:lnTo>
                <a:lnTo>
                  <a:pt x="90" y="1708"/>
                </a:lnTo>
                <a:lnTo>
                  <a:pt x="75" y="1766"/>
                </a:lnTo>
                <a:lnTo>
                  <a:pt x="61" y="1822"/>
                </a:lnTo>
                <a:lnTo>
                  <a:pt x="48" y="1879"/>
                </a:lnTo>
                <a:lnTo>
                  <a:pt x="38" y="1937"/>
                </a:lnTo>
                <a:lnTo>
                  <a:pt x="29" y="1995"/>
                </a:lnTo>
                <a:lnTo>
                  <a:pt x="19" y="2054"/>
                </a:lnTo>
                <a:lnTo>
                  <a:pt x="13" y="2114"/>
                </a:lnTo>
                <a:lnTo>
                  <a:pt x="8" y="2173"/>
                </a:lnTo>
                <a:lnTo>
                  <a:pt x="4" y="2233"/>
                </a:lnTo>
                <a:lnTo>
                  <a:pt x="2" y="2292"/>
                </a:lnTo>
                <a:lnTo>
                  <a:pt x="0" y="2354"/>
                </a:lnTo>
                <a:lnTo>
                  <a:pt x="2356" y="2354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E3523F-57A4-417E-B9DD-D1C54886B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 Blocker PowerPoint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5E63837-AAEE-428E-B20E-A3520C5250DF}"/>
              </a:ext>
            </a:extLst>
          </p:cNvPr>
          <p:cNvSpPr txBox="1"/>
          <p:nvPr/>
        </p:nvSpPr>
        <p:spPr>
          <a:xfrm>
            <a:off x="6309062" y="3014150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algn="r">
              <a:defRPr sz="1400" b="1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r>
              <a:rPr lang="en-US" dirty="0"/>
              <a:t>Placeholder Text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3BA18D8-1A11-43D2-9CEC-C13AF6E9FC85}"/>
              </a:ext>
            </a:extLst>
          </p:cNvPr>
          <p:cNvSpPr txBox="1"/>
          <p:nvPr/>
        </p:nvSpPr>
        <p:spPr>
          <a:xfrm>
            <a:off x="4783539" y="3014150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algn="r">
              <a:defRPr sz="1400" b="1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Placeholder Text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F5E8451-C232-4B55-8F41-2037F746BA0E}"/>
              </a:ext>
            </a:extLst>
          </p:cNvPr>
          <p:cNvSpPr txBox="1"/>
          <p:nvPr/>
        </p:nvSpPr>
        <p:spPr>
          <a:xfrm>
            <a:off x="6309062" y="3768439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r">
              <a:defRPr sz="1400" b="1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r>
              <a:rPr lang="en-US" dirty="0"/>
              <a:t>Placeholder Text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1CE0FABC-1CFC-4DBA-AE74-E9B1597DF148}"/>
              </a:ext>
            </a:extLst>
          </p:cNvPr>
          <p:cNvSpPr txBox="1"/>
          <p:nvPr/>
        </p:nvSpPr>
        <p:spPr>
          <a:xfrm>
            <a:off x="4783539" y="3768439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r">
              <a:defRPr sz="1400" b="1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Placeholder Text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DBAA58B-B060-4F42-A725-B047ECD59649}"/>
              </a:ext>
            </a:extLst>
          </p:cNvPr>
          <p:cNvSpPr txBox="1"/>
          <p:nvPr/>
        </p:nvSpPr>
        <p:spPr>
          <a:xfrm>
            <a:off x="4191567" y="1663879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58BA93C9-02C2-41E3-A3DC-2699EF0A15BE}"/>
              </a:ext>
            </a:extLst>
          </p:cNvPr>
          <p:cNvGrpSpPr/>
          <p:nvPr/>
        </p:nvGrpSpPr>
        <p:grpSpPr>
          <a:xfrm rot="5400000">
            <a:off x="7462860" y="1651294"/>
            <a:ext cx="623688" cy="655859"/>
            <a:chOff x="4129792" y="1651293"/>
            <a:chExt cx="623688" cy="655859"/>
          </a:xfrm>
        </p:grpSpPr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xmlns="" id="{2708B66E-5F54-4B4C-B2A6-21DD0E7358E8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xmlns="" id="{5D9DAD07-7EAA-403B-BFF2-D2BD8A408809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xmlns="" id="{0AAEC403-965C-46F5-9ADC-30C05C4F7CE7}"/>
                </a:ext>
              </a:extLst>
            </p:cNvPr>
            <p:cNvSpPr/>
            <p:nvPr/>
          </p:nvSpPr>
          <p:spPr>
            <a:xfrm rot="5400000">
              <a:off x="4113709" y="1667381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26238B2A-EA3E-4A6B-8FCD-B7485288129D}"/>
              </a:ext>
            </a:extLst>
          </p:cNvPr>
          <p:cNvGrpSpPr/>
          <p:nvPr/>
        </p:nvGrpSpPr>
        <p:grpSpPr>
          <a:xfrm flipV="1">
            <a:off x="4129792" y="4957091"/>
            <a:ext cx="623685" cy="655858"/>
            <a:chOff x="4129792" y="1651293"/>
            <a:chExt cx="623685" cy="655858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xmlns="" id="{F1E68F0B-095C-494D-BD37-0146BD68BC26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xmlns="" id="{D54721C2-5E37-4CB6-A9FD-8D440C5870CE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xmlns="" id="{1608624A-950A-45B5-A8B8-A51DA03CFC0B}"/>
                </a:ext>
              </a:extLst>
            </p:cNvPr>
            <p:cNvSpPr/>
            <p:nvPr/>
          </p:nvSpPr>
          <p:spPr>
            <a:xfrm rot="5400000">
              <a:off x="4113705" y="1667380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FCA33A96-60B3-4F98-9B3E-67FA559E3262}"/>
              </a:ext>
            </a:extLst>
          </p:cNvPr>
          <p:cNvGrpSpPr/>
          <p:nvPr/>
        </p:nvGrpSpPr>
        <p:grpSpPr>
          <a:xfrm rot="16200000" flipV="1">
            <a:off x="7462860" y="4957092"/>
            <a:ext cx="623688" cy="655859"/>
            <a:chOff x="4129792" y="1651293"/>
            <a:chExt cx="623688" cy="655859"/>
          </a:xfrm>
        </p:grpSpPr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xmlns="" id="{F04FE31E-181B-49F4-A8DD-C0F37AECA259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xmlns="" id="{3B05A55D-467B-4652-9AE1-CC010F4135A5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57" name="Isosceles Triangle 56">
              <a:extLst>
                <a:ext uri="{FF2B5EF4-FFF2-40B4-BE49-F238E27FC236}">
                  <a16:creationId xmlns:a16="http://schemas.microsoft.com/office/drawing/2014/main" xmlns="" id="{C69B4308-11DF-493C-8255-2121CF5C3282}"/>
                </a:ext>
              </a:extLst>
            </p:cNvPr>
            <p:cNvSpPr/>
            <p:nvPr/>
          </p:nvSpPr>
          <p:spPr>
            <a:xfrm rot="5400000">
              <a:off x="4113709" y="1667381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A520D3E3-D718-4007-B6F8-29C4F2D404D2}"/>
              </a:ext>
            </a:extLst>
          </p:cNvPr>
          <p:cNvSpPr txBox="1"/>
          <p:nvPr/>
        </p:nvSpPr>
        <p:spPr>
          <a:xfrm>
            <a:off x="7762588" y="1663879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DCCD69-2A29-47DC-BAB4-978FEEF03709}"/>
              </a:ext>
            </a:extLst>
          </p:cNvPr>
          <p:cNvSpPr txBox="1"/>
          <p:nvPr/>
        </p:nvSpPr>
        <p:spPr>
          <a:xfrm>
            <a:off x="4191567" y="5245817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86871F31-B1F1-4DF7-8D15-18BF3E854F9E}"/>
              </a:ext>
            </a:extLst>
          </p:cNvPr>
          <p:cNvSpPr txBox="1"/>
          <p:nvPr/>
        </p:nvSpPr>
        <p:spPr>
          <a:xfrm>
            <a:off x="7762588" y="5245817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6FAE4AB-3DEF-48CF-AB47-1EF3DC08E12E}"/>
              </a:ext>
            </a:extLst>
          </p:cNvPr>
          <p:cNvSpPr txBox="1"/>
          <p:nvPr/>
        </p:nvSpPr>
        <p:spPr>
          <a:xfrm>
            <a:off x="8480425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1C9AB628-BC19-4CFC-B77D-26358E4FAD9E}"/>
              </a:ext>
            </a:extLst>
          </p:cNvPr>
          <p:cNvSpPr txBox="1"/>
          <p:nvPr/>
        </p:nvSpPr>
        <p:spPr>
          <a:xfrm>
            <a:off x="8480425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EE9A17A1-0CE3-4396-8879-66FB45742015}"/>
              </a:ext>
            </a:extLst>
          </p:cNvPr>
          <p:cNvSpPr txBox="1"/>
          <p:nvPr/>
        </p:nvSpPr>
        <p:spPr>
          <a:xfrm>
            <a:off x="8480425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77112885-CCA8-42B3-BBC9-84908FAC0FF3}"/>
              </a:ext>
            </a:extLst>
          </p:cNvPr>
          <p:cNvSpPr txBox="1"/>
          <p:nvPr/>
        </p:nvSpPr>
        <p:spPr>
          <a:xfrm>
            <a:off x="8480425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BD60F37B-75C3-4C97-B2B2-42435BBB1616}"/>
              </a:ext>
            </a:extLst>
          </p:cNvPr>
          <p:cNvSpPr txBox="1">
            <a:spLocks/>
          </p:cNvSpPr>
          <p:nvPr/>
        </p:nvSpPr>
        <p:spPr>
          <a:xfrm>
            <a:off x="609600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8650E0F-7B51-4611-B26B-26BAEC044A5F}"/>
              </a:ext>
            </a:extLst>
          </p:cNvPr>
          <p:cNvSpPr txBox="1">
            <a:spLocks/>
          </p:cNvSpPr>
          <p:nvPr/>
        </p:nvSpPr>
        <p:spPr>
          <a:xfrm>
            <a:off x="609600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FE40636D-D82C-4980-8E54-E10AEC8B9321}"/>
              </a:ext>
            </a:extLst>
          </p:cNvPr>
          <p:cNvSpPr txBox="1">
            <a:spLocks/>
          </p:cNvSpPr>
          <p:nvPr/>
        </p:nvSpPr>
        <p:spPr>
          <a:xfrm>
            <a:off x="609600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C32679B2-A1E3-4105-9E5A-9BCFC7220CB0}"/>
              </a:ext>
            </a:extLst>
          </p:cNvPr>
          <p:cNvSpPr txBox="1">
            <a:spLocks/>
          </p:cNvSpPr>
          <p:nvPr/>
        </p:nvSpPr>
        <p:spPr>
          <a:xfrm>
            <a:off x="609600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3750911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>
            <a:extLst>
              <a:ext uri="{FF2B5EF4-FFF2-40B4-BE49-F238E27FC236}">
                <a16:creationId xmlns:a16="http://schemas.microsoft.com/office/drawing/2014/main" xmlns="" id="{11463A01-0B6B-4EDF-9B70-E42323122177}"/>
              </a:ext>
            </a:extLst>
          </p:cNvPr>
          <p:cNvSpPr/>
          <p:nvPr/>
        </p:nvSpPr>
        <p:spPr>
          <a:xfrm>
            <a:off x="3866016" y="5603074"/>
            <a:ext cx="4462785" cy="40313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16000"/>
                  <a:alpha val="54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E3523F-57A4-417E-B9DD-D1C54886B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711200"/>
          </a:xfrm>
        </p:spPr>
        <p:txBody>
          <a:bodyPr/>
          <a:lstStyle/>
          <a:p>
            <a:r>
              <a:rPr lang="en-GB" dirty="0"/>
              <a:t>4 Blocker PowerPoint Template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8302B0-67A4-47D1-9E81-83CD934045A2}"/>
              </a:ext>
            </a:extLst>
          </p:cNvPr>
          <p:cNvSpPr/>
          <p:nvPr/>
        </p:nvSpPr>
        <p:spPr>
          <a:xfrm>
            <a:off x="4225042" y="1744638"/>
            <a:ext cx="1874863" cy="1874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20D0E54-4379-4FF2-8B68-C433657E1EF1}"/>
              </a:ext>
            </a:extLst>
          </p:cNvPr>
          <p:cNvSpPr/>
          <p:nvPr/>
        </p:nvSpPr>
        <p:spPr>
          <a:xfrm>
            <a:off x="6099905" y="1744638"/>
            <a:ext cx="1874863" cy="18748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5E73B8D-A28E-4873-B098-5E5EDD05000E}"/>
              </a:ext>
            </a:extLst>
          </p:cNvPr>
          <p:cNvSpPr/>
          <p:nvPr/>
        </p:nvSpPr>
        <p:spPr>
          <a:xfrm>
            <a:off x="4225042" y="3619501"/>
            <a:ext cx="1874863" cy="1874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356414B-A6A3-490C-A293-A1E8E3497CDF}"/>
              </a:ext>
            </a:extLst>
          </p:cNvPr>
          <p:cNvSpPr/>
          <p:nvPr/>
        </p:nvSpPr>
        <p:spPr>
          <a:xfrm>
            <a:off x="6099905" y="3619501"/>
            <a:ext cx="1874863" cy="1874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xmlns="" id="{A7C973BC-4E5B-446A-BB33-C2414B3C09DE}"/>
              </a:ext>
            </a:extLst>
          </p:cNvPr>
          <p:cNvSpPr/>
          <p:nvPr/>
        </p:nvSpPr>
        <p:spPr>
          <a:xfrm>
            <a:off x="4225042" y="1342149"/>
            <a:ext cx="1874861" cy="402489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800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xmlns="" id="{4E02E967-A1CF-4B6E-A2B6-20A702C94584}"/>
              </a:ext>
            </a:extLst>
          </p:cNvPr>
          <p:cNvSpPr/>
          <p:nvPr/>
        </p:nvSpPr>
        <p:spPr>
          <a:xfrm rot="5400000">
            <a:off x="7227597" y="2480826"/>
            <a:ext cx="1874861" cy="40248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GB" sz="1800" dirty="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BC2CC47C-95EB-48CA-B8BB-5BE01ECDF615}"/>
              </a:ext>
            </a:extLst>
          </p:cNvPr>
          <p:cNvSpPr/>
          <p:nvPr/>
        </p:nvSpPr>
        <p:spPr>
          <a:xfrm rot="10800000">
            <a:off x="6099906" y="5494362"/>
            <a:ext cx="1874861" cy="402489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/>
          <a:lstStyle/>
          <a:p>
            <a:pPr algn="ctr"/>
            <a:endParaRPr lang="en-GB" sz="1800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144E2723-D196-4145-B5BD-F4988C00A74E}"/>
              </a:ext>
            </a:extLst>
          </p:cNvPr>
          <p:cNvSpPr/>
          <p:nvPr/>
        </p:nvSpPr>
        <p:spPr>
          <a:xfrm rot="16200000">
            <a:off x="3086367" y="4355687"/>
            <a:ext cx="1874861" cy="40248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800" dirty="0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xmlns="" id="{599D606E-E92B-4752-BD2A-60D35EFF9DD7}"/>
              </a:ext>
            </a:extLst>
          </p:cNvPr>
          <p:cNvSpPr>
            <a:spLocks/>
          </p:cNvSpPr>
          <p:nvPr/>
        </p:nvSpPr>
        <p:spPr bwMode="auto">
          <a:xfrm>
            <a:off x="6186534" y="2061124"/>
            <a:ext cx="1471752" cy="1471749"/>
          </a:xfrm>
          <a:custGeom>
            <a:avLst/>
            <a:gdLst>
              <a:gd name="T0" fmla="*/ 0 w 2354"/>
              <a:gd name="T1" fmla="*/ 2354 h 2354"/>
              <a:gd name="T2" fmla="*/ 2354 w 2354"/>
              <a:gd name="T3" fmla="*/ 2354 h 2354"/>
              <a:gd name="T4" fmla="*/ 2354 w 2354"/>
              <a:gd name="T5" fmla="*/ 2292 h 2354"/>
              <a:gd name="T6" fmla="*/ 2352 w 2354"/>
              <a:gd name="T7" fmla="*/ 2233 h 2354"/>
              <a:gd name="T8" fmla="*/ 2348 w 2354"/>
              <a:gd name="T9" fmla="*/ 2173 h 2354"/>
              <a:gd name="T10" fmla="*/ 2342 w 2354"/>
              <a:gd name="T11" fmla="*/ 2114 h 2354"/>
              <a:gd name="T12" fmla="*/ 2336 w 2354"/>
              <a:gd name="T13" fmla="*/ 2054 h 2354"/>
              <a:gd name="T14" fmla="*/ 2327 w 2354"/>
              <a:gd name="T15" fmla="*/ 1995 h 2354"/>
              <a:gd name="T16" fmla="*/ 2317 w 2354"/>
              <a:gd name="T17" fmla="*/ 1937 h 2354"/>
              <a:gd name="T18" fmla="*/ 2306 w 2354"/>
              <a:gd name="T19" fmla="*/ 1879 h 2354"/>
              <a:gd name="T20" fmla="*/ 2294 w 2354"/>
              <a:gd name="T21" fmla="*/ 1822 h 2354"/>
              <a:gd name="T22" fmla="*/ 2281 w 2354"/>
              <a:gd name="T23" fmla="*/ 1766 h 2354"/>
              <a:gd name="T24" fmla="*/ 2265 w 2354"/>
              <a:gd name="T25" fmla="*/ 1708 h 2354"/>
              <a:gd name="T26" fmla="*/ 2248 w 2354"/>
              <a:gd name="T27" fmla="*/ 1653 h 2354"/>
              <a:gd name="T28" fmla="*/ 2231 w 2354"/>
              <a:gd name="T29" fmla="*/ 1599 h 2354"/>
              <a:gd name="T30" fmla="*/ 2212 w 2354"/>
              <a:gd name="T31" fmla="*/ 1543 h 2354"/>
              <a:gd name="T32" fmla="*/ 2191 w 2354"/>
              <a:gd name="T33" fmla="*/ 1490 h 2354"/>
              <a:gd name="T34" fmla="*/ 2169 w 2354"/>
              <a:gd name="T35" fmla="*/ 1438 h 2354"/>
              <a:gd name="T36" fmla="*/ 2121 w 2354"/>
              <a:gd name="T37" fmla="*/ 1332 h 2354"/>
              <a:gd name="T38" fmla="*/ 2070 w 2354"/>
              <a:gd name="T39" fmla="*/ 1232 h 2354"/>
              <a:gd name="T40" fmla="*/ 2014 w 2354"/>
              <a:gd name="T41" fmla="*/ 1132 h 2354"/>
              <a:gd name="T42" fmla="*/ 1952 w 2354"/>
              <a:gd name="T43" fmla="*/ 1036 h 2354"/>
              <a:gd name="T44" fmla="*/ 1887 w 2354"/>
              <a:gd name="T45" fmla="*/ 944 h 2354"/>
              <a:gd name="T46" fmla="*/ 1816 w 2354"/>
              <a:gd name="T47" fmla="*/ 856 h 2354"/>
              <a:gd name="T48" fmla="*/ 1743 w 2354"/>
              <a:gd name="T49" fmla="*/ 770 h 2354"/>
              <a:gd name="T50" fmla="*/ 1664 w 2354"/>
              <a:gd name="T51" fmla="*/ 689 h 2354"/>
              <a:gd name="T52" fmla="*/ 1584 w 2354"/>
              <a:gd name="T53" fmla="*/ 610 h 2354"/>
              <a:gd name="T54" fmla="*/ 1497 w 2354"/>
              <a:gd name="T55" fmla="*/ 537 h 2354"/>
              <a:gd name="T56" fmla="*/ 1409 w 2354"/>
              <a:gd name="T57" fmla="*/ 466 h 2354"/>
              <a:gd name="T58" fmla="*/ 1317 w 2354"/>
              <a:gd name="T59" fmla="*/ 401 h 2354"/>
              <a:gd name="T60" fmla="*/ 1221 w 2354"/>
              <a:gd name="T61" fmla="*/ 339 h 2354"/>
              <a:gd name="T62" fmla="*/ 1123 w 2354"/>
              <a:gd name="T63" fmla="*/ 284 h 2354"/>
              <a:gd name="T64" fmla="*/ 1021 w 2354"/>
              <a:gd name="T65" fmla="*/ 232 h 2354"/>
              <a:gd name="T66" fmla="*/ 916 w 2354"/>
              <a:gd name="T67" fmla="*/ 184 h 2354"/>
              <a:gd name="T68" fmla="*/ 864 w 2354"/>
              <a:gd name="T69" fmla="*/ 163 h 2354"/>
              <a:gd name="T70" fmla="*/ 810 w 2354"/>
              <a:gd name="T71" fmla="*/ 142 h 2354"/>
              <a:gd name="T72" fmla="*/ 754 w 2354"/>
              <a:gd name="T73" fmla="*/ 123 h 2354"/>
              <a:gd name="T74" fmla="*/ 701 w 2354"/>
              <a:gd name="T75" fmla="*/ 105 h 2354"/>
              <a:gd name="T76" fmla="*/ 645 w 2354"/>
              <a:gd name="T77" fmla="*/ 88 h 2354"/>
              <a:gd name="T78" fmla="*/ 587 w 2354"/>
              <a:gd name="T79" fmla="*/ 73 h 2354"/>
              <a:gd name="T80" fmla="*/ 532 w 2354"/>
              <a:gd name="T81" fmla="*/ 59 h 2354"/>
              <a:gd name="T82" fmla="*/ 474 w 2354"/>
              <a:gd name="T83" fmla="*/ 48 h 2354"/>
              <a:gd name="T84" fmla="*/ 416 w 2354"/>
              <a:gd name="T85" fmla="*/ 36 h 2354"/>
              <a:gd name="T86" fmla="*/ 359 w 2354"/>
              <a:gd name="T87" fmla="*/ 27 h 2354"/>
              <a:gd name="T88" fmla="*/ 299 w 2354"/>
              <a:gd name="T89" fmla="*/ 17 h 2354"/>
              <a:gd name="T90" fmla="*/ 240 w 2354"/>
              <a:gd name="T91" fmla="*/ 11 h 2354"/>
              <a:gd name="T92" fmla="*/ 180 w 2354"/>
              <a:gd name="T93" fmla="*/ 5 h 2354"/>
              <a:gd name="T94" fmla="*/ 121 w 2354"/>
              <a:gd name="T95" fmla="*/ 2 h 2354"/>
              <a:gd name="T96" fmla="*/ 61 w 2354"/>
              <a:gd name="T97" fmla="*/ 0 h 2354"/>
              <a:gd name="T98" fmla="*/ 0 w 2354"/>
              <a:gd name="T99" fmla="*/ 0 h 2354"/>
              <a:gd name="T100" fmla="*/ 0 w 2354"/>
              <a:gd name="T101" fmla="*/ 0 h 2354"/>
              <a:gd name="T102" fmla="*/ 0 w 2354"/>
              <a:gd name="T103" fmla="*/ 2354 h 2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54" h="2354">
                <a:moveTo>
                  <a:pt x="0" y="2354"/>
                </a:moveTo>
                <a:lnTo>
                  <a:pt x="2354" y="2354"/>
                </a:lnTo>
                <a:lnTo>
                  <a:pt x="2354" y="2292"/>
                </a:lnTo>
                <a:lnTo>
                  <a:pt x="2352" y="2233"/>
                </a:lnTo>
                <a:lnTo>
                  <a:pt x="2348" y="2173"/>
                </a:lnTo>
                <a:lnTo>
                  <a:pt x="2342" y="2114"/>
                </a:lnTo>
                <a:lnTo>
                  <a:pt x="2336" y="2054"/>
                </a:lnTo>
                <a:lnTo>
                  <a:pt x="2327" y="1995"/>
                </a:lnTo>
                <a:lnTo>
                  <a:pt x="2317" y="1937"/>
                </a:lnTo>
                <a:lnTo>
                  <a:pt x="2306" y="1879"/>
                </a:lnTo>
                <a:lnTo>
                  <a:pt x="2294" y="1822"/>
                </a:lnTo>
                <a:lnTo>
                  <a:pt x="2281" y="1766"/>
                </a:lnTo>
                <a:lnTo>
                  <a:pt x="2265" y="1708"/>
                </a:lnTo>
                <a:lnTo>
                  <a:pt x="2248" y="1653"/>
                </a:lnTo>
                <a:lnTo>
                  <a:pt x="2231" y="1599"/>
                </a:lnTo>
                <a:lnTo>
                  <a:pt x="2212" y="1543"/>
                </a:lnTo>
                <a:lnTo>
                  <a:pt x="2191" y="1490"/>
                </a:lnTo>
                <a:lnTo>
                  <a:pt x="2169" y="1438"/>
                </a:lnTo>
                <a:lnTo>
                  <a:pt x="2121" y="1332"/>
                </a:lnTo>
                <a:lnTo>
                  <a:pt x="2070" y="1232"/>
                </a:lnTo>
                <a:lnTo>
                  <a:pt x="2014" y="1132"/>
                </a:lnTo>
                <a:lnTo>
                  <a:pt x="1952" y="1036"/>
                </a:lnTo>
                <a:lnTo>
                  <a:pt x="1887" y="944"/>
                </a:lnTo>
                <a:lnTo>
                  <a:pt x="1816" y="856"/>
                </a:lnTo>
                <a:lnTo>
                  <a:pt x="1743" y="770"/>
                </a:lnTo>
                <a:lnTo>
                  <a:pt x="1664" y="689"/>
                </a:lnTo>
                <a:lnTo>
                  <a:pt x="1584" y="610"/>
                </a:lnTo>
                <a:lnTo>
                  <a:pt x="1497" y="537"/>
                </a:lnTo>
                <a:lnTo>
                  <a:pt x="1409" y="466"/>
                </a:lnTo>
                <a:lnTo>
                  <a:pt x="1317" y="401"/>
                </a:lnTo>
                <a:lnTo>
                  <a:pt x="1221" y="339"/>
                </a:lnTo>
                <a:lnTo>
                  <a:pt x="1123" y="284"/>
                </a:lnTo>
                <a:lnTo>
                  <a:pt x="1021" y="232"/>
                </a:lnTo>
                <a:lnTo>
                  <a:pt x="916" y="184"/>
                </a:lnTo>
                <a:lnTo>
                  <a:pt x="864" y="163"/>
                </a:lnTo>
                <a:lnTo>
                  <a:pt x="810" y="142"/>
                </a:lnTo>
                <a:lnTo>
                  <a:pt x="754" y="123"/>
                </a:lnTo>
                <a:lnTo>
                  <a:pt x="701" y="105"/>
                </a:lnTo>
                <a:lnTo>
                  <a:pt x="645" y="88"/>
                </a:lnTo>
                <a:lnTo>
                  <a:pt x="587" y="73"/>
                </a:lnTo>
                <a:lnTo>
                  <a:pt x="532" y="59"/>
                </a:lnTo>
                <a:lnTo>
                  <a:pt x="474" y="48"/>
                </a:lnTo>
                <a:lnTo>
                  <a:pt x="416" y="36"/>
                </a:lnTo>
                <a:lnTo>
                  <a:pt x="359" y="27"/>
                </a:lnTo>
                <a:lnTo>
                  <a:pt x="299" y="17"/>
                </a:lnTo>
                <a:lnTo>
                  <a:pt x="240" y="11"/>
                </a:lnTo>
                <a:lnTo>
                  <a:pt x="180" y="5"/>
                </a:lnTo>
                <a:lnTo>
                  <a:pt x="121" y="2"/>
                </a:lnTo>
                <a:lnTo>
                  <a:pt x="61" y="0"/>
                </a:lnTo>
                <a:lnTo>
                  <a:pt x="0" y="0"/>
                </a:lnTo>
                <a:lnTo>
                  <a:pt x="0" y="0"/>
                </a:lnTo>
                <a:lnTo>
                  <a:pt x="0" y="2354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xmlns="" id="{8E1F35D8-0F1F-4798-B1F9-F171E7C3F1A1}"/>
              </a:ext>
            </a:extLst>
          </p:cNvPr>
          <p:cNvSpPr>
            <a:spLocks/>
          </p:cNvSpPr>
          <p:nvPr/>
        </p:nvSpPr>
        <p:spPr bwMode="auto">
          <a:xfrm>
            <a:off x="6186534" y="3704879"/>
            <a:ext cx="1471752" cy="1472998"/>
          </a:xfrm>
          <a:custGeom>
            <a:avLst/>
            <a:gdLst>
              <a:gd name="T0" fmla="*/ 0 w 2354"/>
              <a:gd name="T1" fmla="*/ 0 h 2355"/>
              <a:gd name="T2" fmla="*/ 0 w 2354"/>
              <a:gd name="T3" fmla="*/ 2355 h 2355"/>
              <a:gd name="T4" fmla="*/ 61 w 2354"/>
              <a:gd name="T5" fmla="*/ 2353 h 2355"/>
              <a:gd name="T6" fmla="*/ 121 w 2354"/>
              <a:gd name="T7" fmla="*/ 2352 h 2355"/>
              <a:gd name="T8" fmla="*/ 180 w 2354"/>
              <a:gd name="T9" fmla="*/ 2348 h 2355"/>
              <a:gd name="T10" fmla="*/ 240 w 2354"/>
              <a:gd name="T11" fmla="*/ 2342 h 2355"/>
              <a:gd name="T12" fmla="*/ 299 w 2354"/>
              <a:gd name="T13" fmla="*/ 2336 h 2355"/>
              <a:gd name="T14" fmla="*/ 359 w 2354"/>
              <a:gd name="T15" fmla="*/ 2329 h 2355"/>
              <a:gd name="T16" fmla="*/ 416 w 2354"/>
              <a:gd name="T17" fmla="*/ 2317 h 2355"/>
              <a:gd name="T18" fmla="*/ 474 w 2354"/>
              <a:gd name="T19" fmla="*/ 2307 h 2355"/>
              <a:gd name="T20" fmla="*/ 532 w 2354"/>
              <a:gd name="T21" fmla="*/ 2294 h 2355"/>
              <a:gd name="T22" fmla="*/ 587 w 2354"/>
              <a:gd name="T23" fmla="*/ 2281 h 2355"/>
              <a:gd name="T24" fmla="*/ 645 w 2354"/>
              <a:gd name="T25" fmla="*/ 2265 h 2355"/>
              <a:gd name="T26" fmla="*/ 701 w 2354"/>
              <a:gd name="T27" fmla="*/ 2250 h 2355"/>
              <a:gd name="T28" fmla="*/ 754 w 2354"/>
              <a:gd name="T29" fmla="*/ 2231 h 2355"/>
              <a:gd name="T30" fmla="*/ 810 w 2354"/>
              <a:gd name="T31" fmla="*/ 2211 h 2355"/>
              <a:gd name="T32" fmla="*/ 864 w 2354"/>
              <a:gd name="T33" fmla="*/ 2192 h 2355"/>
              <a:gd name="T34" fmla="*/ 916 w 2354"/>
              <a:gd name="T35" fmla="*/ 2169 h 2355"/>
              <a:gd name="T36" fmla="*/ 1021 w 2354"/>
              <a:gd name="T37" fmla="*/ 2123 h 2355"/>
              <a:gd name="T38" fmla="*/ 1123 w 2354"/>
              <a:gd name="T39" fmla="*/ 2071 h 2355"/>
              <a:gd name="T40" fmla="*/ 1221 w 2354"/>
              <a:gd name="T41" fmla="*/ 2014 h 2355"/>
              <a:gd name="T42" fmla="*/ 1317 w 2354"/>
              <a:gd name="T43" fmla="*/ 1952 h 2355"/>
              <a:gd name="T44" fmla="*/ 1409 w 2354"/>
              <a:gd name="T45" fmla="*/ 1887 h 2355"/>
              <a:gd name="T46" fmla="*/ 1497 w 2354"/>
              <a:gd name="T47" fmla="*/ 1818 h 2355"/>
              <a:gd name="T48" fmla="*/ 1584 w 2354"/>
              <a:gd name="T49" fmla="*/ 1743 h 2355"/>
              <a:gd name="T50" fmla="*/ 1664 w 2354"/>
              <a:gd name="T51" fmla="*/ 1664 h 2355"/>
              <a:gd name="T52" fmla="*/ 1743 w 2354"/>
              <a:gd name="T53" fmla="*/ 1584 h 2355"/>
              <a:gd name="T54" fmla="*/ 1816 w 2354"/>
              <a:gd name="T55" fmla="*/ 1497 h 2355"/>
              <a:gd name="T56" fmla="*/ 1887 w 2354"/>
              <a:gd name="T57" fmla="*/ 1409 h 2355"/>
              <a:gd name="T58" fmla="*/ 1952 w 2354"/>
              <a:gd name="T59" fmla="*/ 1317 h 2355"/>
              <a:gd name="T60" fmla="*/ 2014 w 2354"/>
              <a:gd name="T61" fmla="*/ 1221 h 2355"/>
              <a:gd name="T62" fmla="*/ 2070 w 2354"/>
              <a:gd name="T63" fmla="*/ 1123 h 2355"/>
              <a:gd name="T64" fmla="*/ 2121 w 2354"/>
              <a:gd name="T65" fmla="*/ 1021 h 2355"/>
              <a:gd name="T66" fmla="*/ 2169 w 2354"/>
              <a:gd name="T67" fmla="*/ 917 h 2355"/>
              <a:gd name="T68" fmla="*/ 2191 w 2354"/>
              <a:gd name="T69" fmla="*/ 864 h 2355"/>
              <a:gd name="T70" fmla="*/ 2212 w 2354"/>
              <a:gd name="T71" fmla="*/ 810 h 2355"/>
              <a:gd name="T72" fmla="*/ 2231 w 2354"/>
              <a:gd name="T73" fmla="*/ 756 h 2355"/>
              <a:gd name="T74" fmla="*/ 2248 w 2354"/>
              <a:gd name="T75" fmla="*/ 700 h 2355"/>
              <a:gd name="T76" fmla="*/ 2265 w 2354"/>
              <a:gd name="T77" fmla="*/ 645 h 2355"/>
              <a:gd name="T78" fmla="*/ 2281 w 2354"/>
              <a:gd name="T79" fmla="*/ 589 h 2355"/>
              <a:gd name="T80" fmla="*/ 2294 w 2354"/>
              <a:gd name="T81" fmla="*/ 531 h 2355"/>
              <a:gd name="T82" fmla="*/ 2306 w 2354"/>
              <a:gd name="T83" fmla="*/ 474 h 2355"/>
              <a:gd name="T84" fmla="*/ 2317 w 2354"/>
              <a:gd name="T85" fmla="*/ 416 h 2355"/>
              <a:gd name="T86" fmla="*/ 2327 w 2354"/>
              <a:gd name="T87" fmla="*/ 359 h 2355"/>
              <a:gd name="T88" fmla="*/ 2336 w 2354"/>
              <a:gd name="T89" fmla="*/ 299 h 2355"/>
              <a:gd name="T90" fmla="*/ 2342 w 2354"/>
              <a:gd name="T91" fmla="*/ 241 h 2355"/>
              <a:gd name="T92" fmla="*/ 2348 w 2354"/>
              <a:gd name="T93" fmla="*/ 182 h 2355"/>
              <a:gd name="T94" fmla="*/ 2352 w 2354"/>
              <a:gd name="T95" fmla="*/ 121 h 2355"/>
              <a:gd name="T96" fmla="*/ 2354 w 2354"/>
              <a:gd name="T97" fmla="*/ 61 h 2355"/>
              <a:gd name="T98" fmla="*/ 2354 w 2354"/>
              <a:gd name="T99" fmla="*/ 0 h 2355"/>
              <a:gd name="T100" fmla="*/ 0 w 2354"/>
              <a:gd name="T101" fmla="*/ 0 h 2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54" h="2355">
                <a:moveTo>
                  <a:pt x="0" y="0"/>
                </a:moveTo>
                <a:lnTo>
                  <a:pt x="0" y="2355"/>
                </a:lnTo>
                <a:lnTo>
                  <a:pt x="61" y="2353"/>
                </a:lnTo>
                <a:lnTo>
                  <a:pt x="121" y="2352"/>
                </a:lnTo>
                <a:lnTo>
                  <a:pt x="180" y="2348"/>
                </a:lnTo>
                <a:lnTo>
                  <a:pt x="240" y="2342"/>
                </a:lnTo>
                <a:lnTo>
                  <a:pt x="299" y="2336"/>
                </a:lnTo>
                <a:lnTo>
                  <a:pt x="359" y="2329"/>
                </a:lnTo>
                <a:lnTo>
                  <a:pt x="416" y="2317"/>
                </a:lnTo>
                <a:lnTo>
                  <a:pt x="474" y="2307"/>
                </a:lnTo>
                <a:lnTo>
                  <a:pt x="532" y="2294"/>
                </a:lnTo>
                <a:lnTo>
                  <a:pt x="587" y="2281"/>
                </a:lnTo>
                <a:lnTo>
                  <a:pt x="645" y="2265"/>
                </a:lnTo>
                <a:lnTo>
                  <a:pt x="701" y="2250"/>
                </a:lnTo>
                <a:lnTo>
                  <a:pt x="754" y="2231"/>
                </a:lnTo>
                <a:lnTo>
                  <a:pt x="810" y="2211"/>
                </a:lnTo>
                <a:lnTo>
                  <a:pt x="864" y="2192"/>
                </a:lnTo>
                <a:lnTo>
                  <a:pt x="916" y="2169"/>
                </a:lnTo>
                <a:lnTo>
                  <a:pt x="1021" y="2123"/>
                </a:lnTo>
                <a:lnTo>
                  <a:pt x="1123" y="2071"/>
                </a:lnTo>
                <a:lnTo>
                  <a:pt x="1221" y="2014"/>
                </a:lnTo>
                <a:lnTo>
                  <a:pt x="1317" y="1952"/>
                </a:lnTo>
                <a:lnTo>
                  <a:pt x="1409" y="1887"/>
                </a:lnTo>
                <a:lnTo>
                  <a:pt x="1497" y="1818"/>
                </a:lnTo>
                <a:lnTo>
                  <a:pt x="1584" y="1743"/>
                </a:lnTo>
                <a:lnTo>
                  <a:pt x="1664" y="1664"/>
                </a:lnTo>
                <a:lnTo>
                  <a:pt x="1743" y="1584"/>
                </a:lnTo>
                <a:lnTo>
                  <a:pt x="1816" y="1497"/>
                </a:lnTo>
                <a:lnTo>
                  <a:pt x="1887" y="1409"/>
                </a:lnTo>
                <a:lnTo>
                  <a:pt x="1952" y="1317"/>
                </a:lnTo>
                <a:lnTo>
                  <a:pt x="2014" y="1221"/>
                </a:lnTo>
                <a:lnTo>
                  <a:pt x="2070" y="1123"/>
                </a:lnTo>
                <a:lnTo>
                  <a:pt x="2121" y="1021"/>
                </a:lnTo>
                <a:lnTo>
                  <a:pt x="2169" y="917"/>
                </a:lnTo>
                <a:lnTo>
                  <a:pt x="2191" y="864"/>
                </a:lnTo>
                <a:lnTo>
                  <a:pt x="2212" y="810"/>
                </a:lnTo>
                <a:lnTo>
                  <a:pt x="2231" y="756"/>
                </a:lnTo>
                <a:lnTo>
                  <a:pt x="2248" y="700"/>
                </a:lnTo>
                <a:lnTo>
                  <a:pt x="2265" y="645"/>
                </a:lnTo>
                <a:lnTo>
                  <a:pt x="2281" y="589"/>
                </a:lnTo>
                <a:lnTo>
                  <a:pt x="2294" y="531"/>
                </a:lnTo>
                <a:lnTo>
                  <a:pt x="2306" y="474"/>
                </a:lnTo>
                <a:lnTo>
                  <a:pt x="2317" y="416"/>
                </a:lnTo>
                <a:lnTo>
                  <a:pt x="2327" y="359"/>
                </a:lnTo>
                <a:lnTo>
                  <a:pt x="2336" y="299"/>
                </a:lnTo>
                <a:lnTo>
                  <a:pt x="2342" y="241"/>
                </a:lnTo>
                <a:lnTo>
                  <a:pt x="2348" y="182"/>
                </a:lnTo>
                <a:lnTo>
                  <a:pt x="2352" y="121"/>
                </a:lnTo>
                <a:lnTo>
                  <a:pt x="2354" y="61"/>
                </a:lnTo>
                <a:lnTo>
                  <a:pt x="23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xmlns="" id="{98100912-D5D0-440A-8884-2D718C6E03E9}"/>
              </a:ext>
            </a:extLst>
          </p:cNvPr>
          <p:cNvSpPr>
            <a:spLocks/>
          </p:cNvSpPr>
          <p:nvPr/>
        </p:nvSpPr>
        <p:spPr bwMode="auto">
          <a:xfrm>
            <a:off x="4541526" y="3704879"/>
            <a:ext cx="1473001" cy="1472998"/>
          </a:xfrm>
          <a:custGeom>
            <a:avLst/>
            <a:gdLst>
              <a:gd name="T0" fmla="*/ 2356 w 2356"/>
              <a:gd name="T1" fmla="*/ 0 h 2355"/>
              <a:gd name="T2" fmla="*/ 0 w 2356"/>
              <a:gd name="T3" fmla="*/ 0 h 2355"/>
              <a:gd name="T4" fmla="*/ 2 w 2356"/>
              <a:gd name="T5" fmla="*/ 61 h 2355"/>
              <a:gd name="T6" fmla="*/ 4 w 2356"/>
              <a:gd name="T7" fmla="*/ 121 h 2355"/>
              <a:gd name="T8" fmla="*/ 8 w 2356"/>
              <a:gd name="T9" fmla="*/ 182 h 2355"/>
              <a:gd name="T10" fmla="*/ 13 w 2356"/>
              <a:gd name="T11" fmla="*/ 241 h 2355"/>
              <a:gd name="T12" fmla="*/ 19 w 2356"/>
              <a:gd name="T13" fmla="*/ 299 h 2355"/>
              <a:gd name="T14" fmla="*/ 29 w 2356"/>
              <a:gd name="T15" fmla="*/ 359 h 2355"/>
              <a:gd name="T16" fmla="*/ 38 w 2356"/>
              <a:gd name="T17" fmla="*/ 416 h 2355"/>
              <a:gd name="T18" fmla="*/ 48 w 2356"/>
              <a:gd name="T19" fmla="*/ 474 h 2355"/>
              <a:gd name="T20" fmla="*/ 61 w 2356"/>
              <a:gd name="T21" fmla="*/ 531 h 2355"/>
              <a:gd name="T22" fmla="*/ 75 w 2356"/>
              <a:gd name="T23" fmla="*/ 589 h 2355"/>
              <a:gd name="T24" fmla="*/ 90 w 2356"/>
              <a:gd name="T25" fmla="*/ 645 h 2355"/>
              <a:gd name="T26" fmla="*/ 108 w 2356"/>
              <a:gd name="T27" fmla="*/ 700 h 2355"/>
              <a:gd name="T28" fmla="*/ 125 w 2356"/>
              <a:gd name="T29" fmla="*/ 756 h 2355"/>
              <a:gd name="T30" fmla="*/ 144 w 2356"/>
              <a:gd name="T31" fmla="*/ 810 h 2355"/>
              <a:gd name="T32" fmla="*/ 163 w 2356"/>
              <a:gd name="T33" fmla="*/ 864 h 2355"/>
              <a:gd name="T34" fmla="*/ 186 w 2356"/>
              <a:gd name="T35" fmla="*/ 917 h 2355"/>
              <a:gd name="T36" fmla="*/ 232 w 2356"/>
              <a:gd name="T37" fmla="*/ 1021 h 2355"/>
              <a:gd name="T38" fmla="*/ 284 w 2356"/>
              <a:gd name="T39" fmla="*/ 1123 h 2355"/>
              <a:gd name="T40" fmla="*/ 342 w 2356"/>
              <a:gd name="T41" fmla="*/ 1221 h 2355"/>
              <a:gd name="T42" fmla="*/ 403 w 2356"/>
              <a:gd name="T43" fmla="*/ 1317 h 2355"/>
              <a:gd name="T44" fmla="*/ 468 w 2356"/>
              <a:gd name="T45" fmla="*/ 1409 h 2355"/>
              <a:gd name="T46" fmla="*/ 538 w 2356"/>
              <a:gd name="T47" fmla="*/ 1497 h 2355"/>
              <a:gd name="T48" fmla="*/ 612 w 2356"/>
              <a:gd name="T49" fmla="*/ 1584 h 2355"/>
              <a:gd name="T50" fmla="*/ 691 w 2356"/>
              <a:gd name="T51" fmla="*/ 1664 h 2355"/>
              <a:gd name="T52" fmla="*/ 772 w 2356"/>
              <a:gd name="T53" fmla="*/ 1743 h 2355"/>
              <a:gd name="T54" fmla="*/ 858 w 2356"/>
              <a:gd name="T55" fmla="*/ 1818 h 2355"/>
              <a:gd name="T56" fmla="*/ 947 w 2356"/>
              <a:gd name="T57" fmla="*/ 1887 h 2355"/>
              <a:gd name="T58" fmla="*/ 1039 w 2356"/>
              <a:gd name="T59" fmla="*/ 1952 h 2355"/>
              <a:gd name="T60" fmla="*/ 1135 w 2356"/>
              <a:gd name="T61" fmla="*/ 2014 h 2355"/>
              <a:gd name="T62" fmla="*/ 1233 w 2356"/>
              <a:gd name="T63" fmla="*/ 2071 h 2355"/>
              <a:gd name="T64" fmla="*/ 1334 w 2356"/>
              <a:gd name="T65" fmla="*/ 2123 h 2355"/>
              <a:gd name="T66" fmla="*/ 1438 w 2356"/>
              <a:gd name="T67" fmla="*/ 2169 h 2355"/>
              <a:gd name="T68" fmla="*/ 1492 w 2356"/>
              <a:gd name="T69" fmla="*/ 2192 h 2355"/>
              <a:gd name="T70" fmla="*/ 1546 w 2356"/>
              <a:gd name="T71" fmla="*/ 2211 h 2355"/>
              <a:gd name="T72" fmla="*/ 1601 w 2356"/>
              <a:gd name="T73" fmla="*/ 2231 h 2355"/>
              <a:gd name="T74" fmla="*/ 1655 w 2356"/>
              <a:gd name="T75" fmla="*/ 2250 h 2355"/>
              <a:gd name="T76" fmla="*/ 1711 w 2356"/>
              <a:gd name="T77" fmla="*/ 2265 h 2355"/>
              <a:gd name="T78" fmla="*/ 1766 w 2356"/>
              <a:gd name="T79" fmla="*/ 2281 h 2355"/>
              <a:gd name="T80" fmla="*/ 1824 w 2356"/>
              <a:gd name="T81" fmla="*/ 2294 h 2355"/>
              <a:gd name="T82" fmla="*/ 1882 w 2356"/>
              <a:gd name="T83" fmla="*/ 2307 h 2355"/>
              <a:gd name="T84" fmla="*/ 1939 w 2356"/>
              <a:gd name="T85" fmla="*/ 2317 h 2355"/>
              <a:gd name="T86" fmla="*/ 1997 w 2356"/>
              <a:gd name="T87" fmla="*/ 2329 h 2355"/>
              <a:gd name="T88" fmla="*/ 2056 w 2356"/>
              <a:gd name="T89" fmla="*/ 2336 h 2355"/>
              <a:gd name="T90" fmla="*/ 2114 w 2356"/>
              <a:gd name="T91" fmla="*/ 2342 h 2355"/>
              <a:gd name="T92" fmla="*/ 2175 w 2356"/>
              <a:gd name="T93" fmla="*/ 2348 h 2355"/>
              <a:gd name="T94" fmla="*/ 2235 w 2356"/>
              <a:gd name="T95" fmla="*/ 2352 h 2355"/>
              <a:gd name="T96" fmla="*/ 2294 w 2356"/>
              <a:gd name="T97" fmla="*/ 2353 h 2355"/>
              <a:gd name="T98" fmla="*/ 2356 w 2356"/>
              <a:gd name="T99" fmla="*/ 2355 h 2355"/>
              <a:gd name="T100" fmla="*/ 2356 w 2356"/>
              <a:gd name="T101" fmla="*/ 0 h 2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56" h="2355">
                <a:moveTo>
                  <a:pt x="2356" y="0"/>
                </a:moveTo>
                <a:lnTo>
                  <a:pt x="0" y="0"/>
                </a:lnTo>
                <a:lnTo>
                  <a:pt x="2" y="61"/>
                </a:lnTo>
                <a:lnTo>
                  <a:pt x="4" y="121"/>
                </a:lnTo>
                <a:lnTo>
                  <a:pt x="8" y="182"/>
                </a:lnTo>
                <a:lnTo>
                  <a:pt x="13" y="241"/>
                </a:lnTo>
                <a:lnTo>
                  <a:pt x="19" y="299"/>
                </a:lnTo>
                <a:lnTo>
                  <a:pt x="29" y="359"/>
                </a:lnTo>
                <a:lnTo>
                  <a:pt x="38" y="416"/>
                </a:lnTo>
                <a:lnTo>
                  <a:pt x="48" y="474"/>
                </a:lnTo>
                <a:lnTo>
                  <a:pt x="61" y="531"/>
                </a:lnTo>
                <a:lnTo>
                  <a:pt x="75" y="589"/>
                </a:lnTo>
                <a:lnTo>
                  <a:pt x="90" y="645"/>
                </a:lnTo>
                <a:lnTo>
                  <a:pt x="108" y="700"/>
                </a:lnTo>
                <a:lnTo>
                  <a:pt x="125" y="756"/>
                </a:lnTo>
                <a:lnTo>
                  <a:pt x="144" y="810"/>
                </a:lnTo>
                <a:lnTo>
                  <a:pt x="163" y="864"/>
                </a:lnTo>
                <a:lnTo>
                  <a:pt x="186" y="917"/>
                </a:lnTo>
                <a:lnTo>
                  <a:pt x="232" y="1021"/>
                </a:lnTo>
                <a:lnTo>
                  <a:pt x="284" y="1123"/>
                </a:lnTo>
                <a:lnTo>
                  <a:pt x="342" y="1221"/>
                </a:lnTo>
                <a:lnTo>
                  <a:pt x="403" y="1317"/>
                </a:lnTo>
                <a:lnTo>
                  <a:pt x="468" y="1409"/>
                </a:lnTo>
                <a:lnTo>
                  <a:pt x="538" y="1497"/>
                </a:lnTo>
                <a:lnTo>
                  <a:pt x="612" y="1584"/>
                </a:lnTo>
                <a:lnTo>
                  <a:pt x="691" y="1664"/>
                </a:lnTo>
                <a:lnTo>
                  <a:pt x="772" y="1743"/>
                </a:lnTo>
                <a:lnTo>
                  <a:pt x="858" y="1818"/>
                </a:lnTo>
                <a:lnTo>
                  <a:pt x="947" y="1887"/>
                </a:lnTo>
                <a:lnTo>
                  <a:pt x="1039" y="1952"/>
                </a:lnTo>
                <a:lnTo>
                  <a:pt x="1135" y="2014"/>
                </a:lnTo>
                <a:lnTo>
                  <a:pt x="1233" y="2071"/>
                </a:lnTo>
                <a:lnTo>
                  <a:pt x="1334" y="2123"/>
                </a:lnTo>
                <a:lnTo>
                  <a:pt x="1438" y="2169"/>
                </a:lnTo>
                <a:lnTo>
                  <a:pt x="1492" y="2192"/>
                </a:lnTo>
                <a:lnTo>
                  <a:pt x="1546" y="2211"/>
                </a:lnTo>
                <a:lnTo>
                  <a:pt x="1601" y="2231"/>
                </a:lnTo>
                <a:lnTo>
                  <a:pt x="1655" y="2250"/>
                </a:lnTo>
                <a:lnTo>
                  <a:pt x="1711" y="2265"/>
                </a:lnTo>
                <a:lnTo>
                  <a:pt x="1766" y="2281"/>
                </a:lnTo>
                <a:lnTo>
                  <a:pt x="1824" y="2294"/>
                </a:lnTo>
                <a:lnTo>
                  <a:pt x="1882" y="2307"/>
                </a:lnTo>
                <a:lnTo>
                  <a:pt x="1939" y="2317"/>
                </a:lnTo>
                <a:lnTo>
                  <a:pt x="1997" y="2329"/>
                </a:lnTo>
                <a:lnTo>
                  <a:pt x="2056" y="2336"/>
                </a:lnTo>
                <a:lnTo>
                  <a:pt x="2114" y="2342"/>
                </a:lnTo>
                <a:lnTo>
                  <a:pt x="2175" y="2348"/>
                </a:lnTo>
                <a:lnTo>
                  <a:pt x="2235" y="2352"/>
                </a:lnTo>
                <a:lnTo>
                  <a:pt x="2294" y="2353"/>
                </a:lnTo>
                <a:lnTo>
                  <a:pt x="2356" y="2355"/>
                </a:lnTo>
                <a:lnTo>
                  <a:pt x="2356" y="0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xmlns="" id="{5ADB04D8-F448-4A7E-BE15-68B2C478A81D}"/>
              </a:ext>
            </a:extLst>
          </p:cNvPr>
          <p:cNvSpPr>
            <a:spLocks/>
          </p:cNvSpPr>
          <p:nvPr/>
        </p:nvSpPr>
        <p:spPr bwMode="auto">
          <a:xfrm>
            <a:off x="4541526" y="2061124"/>
            <a:ext cx="1473001" cy="1471749"/>
          </a:xfrm>
          <a:custGeom>
            <a:avLst/>
            <a:gdLst>
              <a:gd name="T0" fmla="*/ 2356 w 2356"/>
              <a:gd name="T1" fmla="*/ 2354 h 2354"/>
              <a:gd name="T2" fmla="*/ 2356 w 2356"/>
              <a:gd name="T3" fmla="*/ 0 h 2354"/>
              <a:gd name="T4" fmla="*/ 2294 w 2356"/>
              <a:gd name="T5" fmla="*/ 0 h 2354"/>
              <a:gd name="T6" fmla="*/ 2235 w 2356"/>
              <a:gd name="T7" fmla="*/ 2 h 2354"/>
              <a:gd name="T8" fmla="*/ 2175 w 2356"/>
              <a:gd name="T9" fmla="*/ 5 h 2354"/>
              <a:gd name="T10" fmla="*/ 2114 w 2356"/>
              <a:gd name="T11" fmla="*/ 11 h 2354"/>
              <a:gd name="T12" fmla="*/ 2056 w 2356"/>
              <a:gd name="T13" fmla="*/ 17 h 2354"/>
              <a:gd name="T14" fmla="*/ 1997 w 2356"/>
              <a:gd name="T15" fmla="*/ 27 h 2354"/>
              <a:gd name="T16" fmla="*/ 1939 w 2356"/>
              <a:gd name="T17" fmla="*/ 36 h 2354"/>
              <a:gd name="T18" fmla="*/ 1882 w 2356"/>
              <a:gd name="T19" fmla="*/ 48 h 2354"/>
              <a:gd name="T20" fmla="*/ 1824 w 2356"/>
              <a:gd name="T21" fmla="*/ 59 h 2354"/>
              <a:gd name="T22" fmla="*/ 1766 w 2356"/>
              <a:gd name="T23" fmla="*/ 73 h 2354"/>
              <a:gd name="T24" fmla="*/ 1711 w 2356"/>
              <a:gd name="T25" fmla="*/ 88 h 2354"/>
              <a:gd name="T26" fmla="*/ 1655 w 2356"/>
              <a:gd name="T27" fmla="*/ 105 h 2354"/>
              <a:gd name="T28" fmla="*/ 1601 w 2356"/>
              <a:gd name="T29" fmla="*/ 123 h 2354"/>
              <a:gd name="T30" fmla="*/ 1546 w 2356"/>
              <a:gd name="T31" fmla="*/ 142 h 2354"/>
              <a:gd name="T32" fmla="*/ 1492 w 2356"/>
              <a:gd name="T33" fmla="*/ 163 h 2354"/>
              <a:gd name="T34" fmla="*/ 1438 w 2356"/>
              <a:gd name="T35" fmla="*/ 184 h 2354"/>
              <a:gd name="T36" fmla="*/ 1334 w 2356"/>
              <a:gd name="T37" fmla="*/ 232 h 2354"/>
              <a:gd name="T38" fmla="*/ 1233 w 2356"/>
              <a:gd name="T39" fmla="*/ 284 h 2354"/>
              <a:gd name="T40" fmla="*/ 1135 w 2356"/>
              <a:gd name="T41" fmla="*/ 339 h 2354"/>
              <a:gd name="T42" fmla="*/ 1039 w 2356"/>
              <a:gd name="T43" fmla="*/ 401 h 2354"/>
              <a:gd name="T44" fmla="*/ 947 w 2356"/>
              <a:gd name="T45" fmla="*/ 466 h 2354"/>
              <a:gd name="T46" fmla="*/ 858 w 2356"/>
              <a:gd name="T47" fmla="*/ 537 h 2354"/>
              <a:gd name="T48" fmla="*/ 772 w 2356"/>
              <a:gd name="T49" fmla="*/ 610 h 2354"/>
              <a:gd name="T50" fmla="*/ 691 w 2356"/>
              <a:gd name="T51" fmla="*/ 689 h 2354"/>
              <a:gd name="T52" fmla="*/ 612 w 2356"/>
              <a:gd name="T53" fmla="*/ 770 h 2354"/>
              <a:gd name="T54" fmla="*/ 538 w 2356"/>
              <a:gd name="T55" fmla="*/ 856 h 2354"/>
              <a:gd name="T56" fmla="*/ 468 w 2356"/>
              <a:gd name="T57" fmla="*/ 944 h 2354"/>
              <a:gd name="T58" fmla="*/ 403 w 2356"/>
              <a:gd name="T59" fmla="*/ 1036 h 2354"/>
              <a:gd name="T60" fmla="*/ 342 w 2356"/>
              <a:gd name="T61" fmla="*/ 1132 h 2354"/>
              <a:gd name="T62" fmla="*/ 284 w 2356"/>
              <a:gd name="T63" fmla="*/ 1232 h 2354"/>
              <a:gd name="T64" fmla="*/ 232 w 2356"/>
              <a:gd name="T65" fmla="*/ 1332 h 2354"/>
              <a:gd name="T66" fmla="*/ 186 w 2356"/>
              <a:gd name="T67" fmla="*/ 1438 h 2354"/>
              <a:gd name="T68" fmla="*/ 163 w 2356"/>
              <a:gd name="T69" fmla="*/ 1490 h 2354"/>
              <a:gd name="T70" fmla="*/ 144 w 2356"/>
              <a:gd name="T71" fmla="*/ 1543 h 2354"/>
              <a:gd name="T72" fmla="*/ 125 w 2356"/>
              <a:gd name="T73" fmla="*/ 1599 h 2354"/>
              <a:gd name="T74" fmla="*/ 108 w 2356"/>
              <a:gd name="T75" fmla="*/ 1653 h 2354"/>
              <a:gd name="T76" fmla="*/ 90 w 2356"/>
              <a:gd name="T77" fmla="*/ 1708 h 2354"/>
              <a:gd name="T78" fmla="*/ 75 w 2356"/>
              <a:gd name="T79" fmla="*/ 1766 h 2354"/>
              <a:gd name="T80" fmla="*/ 61 w 2356"/>
              <a:gd name="T81" fmla="*/ 1822 h 2354"/>
              <a:gd name="T82" fmla="*/ 48 w 2356"/>
              <a:gd name="T83" fmla="*/ 1879 h 2354"/>
              <a:gd name="T84" fmla="*/ 38 w 2356"/>
              <a:gd name="T85" fmla="*/ 1937 h 2354"/>
              <a:gd name="T86" fmla="*/ 29 w 2356"/>
              <a:gd name="T87" fmla="*/ 1995 h 2354"/>
              <a:gd name="T88" fmla="*/ 19 w 2356"/>
              <a:gd name="T89" fmla="*/ 2054 h 2354"/>
              <a:gd name="T90" fmla="*/ 13 w 2356"/>
              <a:gd name="T91" fmla="*/ 2114 h 2354"/>
              <a:gd name="T92" fmla="*/ 8 w 2356"/>
              <a:gd name="T93" fmla="*/ 2173 h 2354"/>
              <a:gd name="T94" fmla="*/ 4 w 2356"/>
              <a:gd name="T95" fmla="*/ 2233 h 2354"/>
              <a:gd name="T96" fmla="*/ 2 w 2356"/>
              <a:gd name="T97" fmla="*/ 2292 h 2354"/>
              <a:gd name="T98" fmla="*/ 0 w 2356"/>
              <a:gd name="T99" fmla="*/ 2354 h 2354"/>
              <a:gd name="T100" fmla="*/ 2356 w 2356"/>
              <a:gd name="T101" fmla="*/ 2354 h 2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56" h="2354">
                <a:moveTo>
                  <a:pt x="2356" y="2354"/>
                </a:moveTo>
                <a:lnTo>
                  <a:pt x="2356" y="0"/>
                </a:lnTo>
                <a:lnTo>
                  <a:pt x="2294" y="0"/>
                </a:lnTo>
                <a:lnTo>
                  <a:pt x="2235" y="2"/>
                </a:lnTo>
                <a:lnTo>
                  <a:pt x="2175" y="5"/>
                </a:lnTo>
                <a:lnTo>
                  <a:pt x="2114" y="11"/>
                </a:lnTo>
                <a:lnTo>
                  <a:pt x="2056" y="17"/>
                </a:lnTo>
                <a:lnTo>
                  <a:pt x="1997" y="27"/>
                </a:lnTo>
                <a:lnTo>
                  <a:pt x="1939" y="36"/>
                </a:lnTo>
                <a:lnTo>
                  <a:pt x="1882" y="48"/>
                </a:lnTo>
                <a:lnTo>
                  <a:pt x="1824" y="59"/>
                </a:lnTo>
                <a:lnTo>
                  <a:pt x="1766" y="73"/>
                </a:lnTo>
                <a:lnTo>
                  <a:pt x="1711" y="88"/>
                </a:lnTo>
                <a:lnTo>
                  <a:pt x="1655" y="105"/>
                </a:lnTo>
                <a:lnTo>
                  <a:pt x="1601" y="123"/>
                </a:lnTo>
                <a:lnTo>
                  <a:pt x="1546" y="142"/>
                </a:lnTo>
                <a:lnTo>
                  <a:pt x="1492" y="163"/>
                </a:lnTo>
                <a:lnTo>
                  <a:pt x="1438" y="184"/>
                </a:lnTo>
                <a:lnTo>
                  <a:pt x="1334" y="232"/>
                </a:lnTo>
                <a:lnTo>
                  <a:pt x="1233" y="284"/>
                </a:lnTo>
                <a:lnTo>
                  <a:pt x="1135" y="339"/>
                </a:lnTo>
                <a:lnTo>
                  <a:pt x="1039" y="401"/>
                </a:lnTo>
                <a:lnTo>
                  <a:pt x="947" y="466"/>
                </a:lnTo>
                <a:lnTo>
                  <a:pt x="858" y="537"/>
                </a:lnTo>
                <a:lnTo>
                  <a:pt x="772" y="610"/>
                </a:lnTo>
                <a:lnTo>
                  <a:pt x="691" y="689"/>
                </a:lnTo>
                <a:lnTo>
                  <a:pt x="612" y="770"/>
                </a:lnTo>
                <a:lnTo>
                  <a:pt x="538" y="856"/>
                </a:lnTo>
                <a:lnTo>
                  <a:pt x="468" y="944"/>
                </a:lnTo>
                <a:lnTo>
                  <a:pt x="403" y="1036"/>
                </a:lnTo>
                <a:lnTo>
                  <a:pt x="342" y="1132"/>
                </a:lnTo>
                <a:lnTo>
                  <a:pt x="284" y="1232"/>
                </a:lnTo>
                <a:lnTo>
                  <a:pt x="232" y="1332"/>
                </a:lnTo>
                <a:lnTo>
                  <a:pt x="186" y="1438"/>
                </a:lnTo>
                <a:lnTo>
                  <a:pt x="163" y="1490"/>
                </a:lnTo>
                <a:lnTo>
                  <a:pt x="144" y="1543"/>
                </a:lnTo>
                <a:lnTo>
                  <a:pt x="125" y="1599"/>
                </a:lnTo>
                <a:lnTo>
                  <a:pt x="108" y="1653"/>
                </a:lnTo>
                <a:lnTo>
                  <a:pt x="90" y="1708"/>
                </a:lnTo>
                <a:lnTo>
                  <a:pt x="75" y="1766"/>
                </a:lnTo>
                <a:lnTo>
                  <a:pt x="61" y="1822"/>
                </a:lnTo>
                <a:lnTo>
                  <a:pt x="48" y="1879"/>
                </a:lnTo>
                <a:lnTo>
                  <a:pt x="38" y="1937"/>
                </a:lnTo>
                <a:lnTo>
                  <a:pt x="29" y="1995"/>
                </a:lnTo>
                <a:lnTo>
                  <a:pt x="19" y="2054"/>
                </a:lnTo>
                <a:lnTo>
                  <a:pt x="13" y="2114"/>
                </a:lnTo>
                <a:lnTo>
                  <a:pt x="8" y="2173"/>
                </a:lnTo>
                <a:lnTo>
                  <a:pt x="4" y="2233"/>
                </a:lnTo>
                <a:lnTo>
                  <a:pt x="2" y="2292"/>
                </a:lnTo>
                <a:lnTo>
                  <a:pt x="0" y="2354"/>
                </a:lnTo>
                <a:lnTo>
                  <a:pt x="2356" y="2354"/>
                </a:lnTo>
                <a:close/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5E63837-AAEE-428E-B20E-A3520C5250DF}"/>
              </a:ext>
            </a:extLst>
          </p:cNvPr>
          <p:cNvSpPr txBox="1"/>
          <p:nvPr/>
        </p:nvSpPr>
        <p:spPr>
          <a:xfrm>
            <a:off x="6309062" y="3014150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b="1" kern="0" dirty="0"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3BA18D8-1A11-43D2-9CEC-C13AF6E9FC85}"/>
              </a:ext>
            </a:extLst>
          </p:cNvPr>
          <p:cNvSpPr txBox="1"/>
          <p:nvPr/>
        </p:nvSpPr>
        <p:spPr>
          <a:xfrm>
            <a:off x="4783539" y="3014150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1400" b="1" kern="0" dirty="0"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FE3E49E-FEC7-4B8C-8655-460C14E79393}"/>
              </a:ext>
            </a:extLst>
          </p:cNvPr>
          <p:cNvSpPr txBox="1"/>
          <p:nvPr/>
        </p:nvSpPr>
        <p:spPr>
          <a:xfrm>
            <a:off x="8480425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2004E83-5CFE-4B6C-90F9-1757E3070DCA}"/>
              </a:ext>
            </a:extLst>
          </p:cNvPr>
          <p:cNvSpPr txBox="1"/>
          <p:nvPr/>
        </p:nvSpPr>
        <p:spPr>
          <a:xfrm>
            <a:off x="8480425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CB09FBB-AF46-488F-9CB2-1AD7336D9387}"/>
              </a:ext>
            </a:extLst>
          </p:cNvPr>
          <p:cNvSpPr txBox="1"/>
          <p:nvPr/>
        </p:nvSpPr>
        <p:spPr>
          <a:xfrm>
            <a:off x="8480425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E89A43DD-0CBE-4718-88E8-E969211DB5BD}"/>
              </a:ext>
            </a:extLst>
          </p:cNvPr>
          <p:cNvSpPr txBox="1"/>
          <p:nvPr/>
        </p:nvSpPr>
        <p:spPr>
          <a:xfrm>
            <a:off x="8480425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001E616C-DE0E-4038-B115-9E58FA4BB4C6}"/>
              </a:ext>
            </a:extLst>
          </p:cNvPr>
          <p:cNvSpPr txBox="1">
            <a:spLocks/>
          </p:cNvSpPr>
          <p:nvPr/>
        </p:nvSpPr>
        <p:spPr>
          <a:xfrm>
            <a:off x="609600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0DA0C47-4ECB-428D-960D-A3379A41642B}"/>
              </a:ext>
            </a:extLst>
          </p:cNvPr>
          <p:cNvSpPr txBox="1">
            <a:spLocks/>
          </p:cNvSpPr>
          <p:nvPr/>
        </p:nvSpPr>
        <p:spPr>
          <a:xfrm>
            <a:off x="609600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5BEBCBF-E34E-4892-9C67-7B8FBE3559A1}"/>
              </a:ext>
            </a:extLst>
          </p:cNvPr>
          <p:cNvSpPr txBox="1">
            <a:spLocks/>
          </p:cNvSpPr>
          <p:nvPr/>
        </p:nvSpPr>
        <p:spPr>
          <a:xfrm>
            <a:off x="609600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04B310C0-B9E0-4BFE-B263-CA2BD10402D8}"/>
              </a:ext>
            </a:extLst>
          </p:cNvPr>
          <p:cNvSpPr txBox="1">
            <a:spLocks/>
          </p:cNvSpPr>
          <p:nvPr/>
        </p:nvSpPr>
        <p:spPr>
          <a:xfrm>
            <a:off x="609600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DBAA58B-B060-4F42-A725-B047ECD59649}"/>
              </a:ext>
            </a:extLst>
          </p:cNvPr>
          <p:cNvSpPr txBox="1"/>
          <p:nvPr/>
        </p:nvSpPr>
        <p:spPr>
          <a:xfrm>
            <a:off x="5034232" y="1404447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72707AA-AB63-4189-A7CE-41D04FF2619D}"/>
              </a:ext>
            </a:extLst>
          </p:cNvPr>
          <p:cNvSpPr txBox="1"/>
          <p:nvPr/>
        </p:nvSpPr>
        <p:spPr>
          <a:xfrm>
            <a:off x="8023986" y="2543571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6E6D44E-7D79-450B-A8F5-AE801CF8BD55}"/>
              </a:ext>
            </a:extLst>
          </p:cNvPr>
          <p:cNvSpPr txBox="1"/>
          <p:nvPr/>
        </p:nvSpPr>
        <p:spPr>
          <a:xfrm>
            <a:off x="6909096" y="5530819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9B3B50FD-4CC9-4787-8446-EDC87CFF68AB}"/>
              </a:ext>
            </a:extLst>
          </p:cNvPr>
          <p:cNvSpPr txBox="1"/>
          <p:nvPr/>
        </p:nvSpPr>
        <p:spPr>
          <a:xfrm>
            <a:off x="3905616" y="4418432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F8DFDE2-FE1F-4FBD-B9D4-94DD4D6049BE}"/>
              </a:ext>
            </a:extLst>
          </p:cNvPr>
          <p:cNvSpPr txBox="1"/>
          <p:nvPr/>
        </p:nvSpPr>
        <p:spPr>
          <a:xfrm>
            <a:off x="6309062" y="3768439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r">
              <a:defRPr sz="1400" b="1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r>
              <a:rPr lang="en-US" dirty="0"/>
              <a:t>Placeholder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2DF4705-EC98-40F4-981F-8D1FFB2BE19A}"/>
              </a:ext>
            </a:extLst>
          </p:cNvPr>
          <p:cNvSpPr txBox="1"/>
          <p:nvPr/>
        </p:nvSpPr>
        <p:spPr>
          <a:xfrm>
            <a:off x="4783539" y="3768439"/>
            <a:ext cx="1163618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r">
              <a:defRPr sz="1400" b="1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111163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xmlns="" id="{5A064C5F-BB19-4131-97A6-7083BEFF69DC}"/>
              </a:ext>
            </a:extLst>
          </p:cNvPr>
          <p:cNvSpPr/>
          <p:nvPr/>
        </p:nvSpPr>
        <p:spPr>
          <a:xfrm>
            <a:off x="3866016" y="5603074"/>
            <a:ext cx="4462785" cy="40313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16000"/>
                  <a:alpha val="54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270361E3-AD4E-4AA3-A2C2-BFACBCA815D3}"/>
              </a:ext>
            </a:extLst>
          </p:cNvPr>
          <p:cNvSpPr/>
          <p:nvPr/>
        </p:nvSpPr>
        <p:spPr>
          <a:xfrm>
            <a:off x="4225042" y="3619501"/>
            <a:ext cx="1874863" cy="1874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1B8F6989-A1D7-42A2-8A46-CF9DE629559F}"/>
              </a:ext>
            </a:extLst>
          </p:cNvPr>
          <p:cNvGrpSpPr/>
          <p:nvPr/>
        </p:nvGrpSpPr>
        <p:grpSpPr>
          <a:xfrm flipV="1">
            <a:off x="4129792" y="4957091"/>
            <a:ext cx="623685" cy="655858"/>
            <a:chOff x="4129792" y="1651293"/>
            <a:chExt cx="623685" cy="655858"/>
          </a:xfrm>
        </p:grpSpPr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xmlns="" id="{A2308C9E-1C47-4F4F-B9E2-3FDC8A567A44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xmlns="" id="{4F67413B-F20A-4243-8EA0-55A26DE6D8BF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xmlns="" id="{3482752E-0694-42D1-B664-7ADAC6D39DB8}"/>
                </a:ext>
              </a:extLst>
            </p:cNvPr>
            <p:cNvSpPr/>
            <p:nvPr/>
          </p:nvSpPr>
          <p:spPr>
            <a:xfrm rot="5400000">
              <a:off x="4113705" y="1667380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57F512D3-06E7-4181-8E38-E3385E6A8329}"/>
              </a:ext>
            </a:extLst>
          </p:cNvPr>
          <p:cNvSpPr/>
          <p:nvPr/>
        </p:nvSpPr>
        <p:spPr>
          <a:xfrm>
            <a:off x="4225042" y="1744638"/>
            <a:ext cx="1874863" cy="1874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61552605-44AE-4431-86FC-DA2C6670C691}"/>
              </a:ext>
            </a:extLst>
          </p:cNvPr>
          <p:cNvSpPr/>
          <p:nvPr/>
        </p:nvSpPr>
        <p:spPr>
          <a:xfrm>
            <a:off x="6099905" y="1744638"/>
            <a:ext cx="1874863" cy="18748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CC15AB9C-BBF6-47CE-9C6A-6777F8153325}"/>
              </a:ext>
            </a:extLst>
          </p:cNvPr>
          <p:cNvSpPr/>
          <p:nvPr/>
        </p:nvSpPr>
        <p:spPr>
          <a:xfrm>
            <a:off x="6099905" y="3619501"/>
            <a:ext cx="1874863" cy="1874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B23E7BAC-456A-4927-84B6-5546A8E45F2E}"/>
              </a:ext>
            </a:extLst>
          </p:cNvPr>
          <p:cNvGrpSpPr/>
          <p:nvPr/>
        </p:nvGrpSpPr>
        <p:grpSpPr>
          <a:xfrm>
            <a:off x="4129792" y="1651293"/>
            <a:ext cx="623685" cy="655858"/>
            <a:chOff x="4129792" y="1651293"/>
            <a:chExt cx="623685" cy="655858"/>
          </a:xfrm>
        </p:grpSpPr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xmlns="" id="{0BE759C2-57FB-46A7-BDD3-9B1110B2B5EF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xmlns="" id="{EB744B3F-2055-4430-9706-3C92923D9581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xmlns="" id="{36948D87-D5FA-4703-8023-ADCAD6FBE225}"/>
                </a:ext>
              </a:extLst>
            </p:cNvPr>
            <p:cNvSpPr/>
            <p:nvPr/>
          </p:nvSpPr>
          <p:spPr>
            <a:xfrm rot="5400000">
              <a:off x="4113705" y="1667380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D55A8D52-9DA1-4A29-9F0D-91B9AFDB292A}"/>
              </a:ext>
            </a:extLst>
          </p:cNvPr>
          <p:cNvGrpSpPr/>
          <p:nvPr/>
        </p:nvGrpSpPr>
        <p:grpSpPr>
          <a:xfrm rot="5400000">
            <a:off x="7462860" y="1651294"/>
            <a:ext cx="623688" cy="655859"/>
            <a:chOff x="4129792" y="1651293"/>
            <a:chExt cx="623688" cy="655859"/>
          </a:xfrm>
        </p:grpSpPr>
        <p:sp>
          <p:nvSpPr>
            <p:cNvPr id="65" name="Isosceles Triangle 64">
              <a:extLst>
                <a:ext uri="{FF2B5EF4-FFF2-40B4-BE49-F238E27FC236}">
                  <a16:creationId xmlns:a16="http://schemas.microsoft.com/office/drawing/2014/main" xmlns="" id="{87897BC0-F28E-429B-902F-4D7007D1EFC7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Isosceles Triangle 65">
              <a:extLst>
                <a:ext uri="{FF2B5EF4-FFF2-40B4-BE49-F238E27FC236}">
                  <a16:creationId xmlns:a16="http://schemas.microsoft.com/office/drawing/2014/main" xmlns="" id="{FC3035F2-DA3C-4528-B379-8732D56461CE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xmlns="" id="{FDC092A1-3107-45D4-9322-3DB6FCDAD3EE}"/>
                </a:ext>
              </a:extLst>
            </p:cNvPr>
            <p:cNvSpPr/>
            <p:nvPr/>
          </p:nvSpPr>
          <p:spPr>
            <a:xfrm rot="5400000">
              <a:off x="4113709" y="1667381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77E1FB27-F43C-41E6-B36A-1308F6F6020F}"/>
              </a:ext>
            </a:extLst>
          </p:cNvPr>
          <p:cNvGrpSpPr/>
          <p:nvPr/>
        </p:nvGrpSpPr>
        <p:grpSpPr>
          <a:xfrm rot="16200000" flipV="1">
            <a:off x="7462860" y="4957092"/>
            <a:ext cx="623688" cy="655859"/>
            <a:chOff x="4129792" y="1651293"/>
            <a:chExt cx="623688" cy="655859"/>
          </a:xfrm>
        </p:grpSpPr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xmlns="" id="{D4430966-3E38-4E36-BE3A-ACD085790596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xmlns="" id="{539C949F-2782-4FC4-8A69-77358C638009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xmlns="" id="{070974BE-ACF3-4A6C-93B5-B492641A96EB}"/>
                </a:ext>
              </a:extLst>
            </p:cNvPr>
            <p:cNvSpPr/>
            <p:nvPr/>
          </p:nvSpPr>
          <p:spPr>
            <a:xfrm rot="5400000">
              <a:off x="4113709" y="1667381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xmlns="" id="{F67AF3F9-7BB5-4ED1-9498-E080BE3D895A}"/>
              </a:ext>
            </a:extLst>
          </p:cNvPr>
          <p:cNvSpPr/>
          <p:nvPr/>
        </p:nvSpPr>
        <p:spPr>
          <a:xfrm>
            <a:off x="4439602" y="1959198"/>
            <a:ext cx="3320606" cy="3320606"/>
          </a:xfrm>
          <a:prstGeom prst="blockArc">
            <a:avLst>
              <a:gd name="adj1" fmla="val 10796457"/>
              <a:gd name="adj2" fmla="val 16208881"/>
              <a:gd name="adj3" fmla="val 20613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79" name="Block Arc 78">
            <a:extLst>
              <a:ext uri="{FF2B5EF4-FFF2-40B4-BE49-F238E27FC236}">
                <a16:creationId xmlns:a16="http://schemas.microsoft.com/office/drawing/2014/main" xmlns="" id="{85925284-0D79-4DCF-A197-92C334A7B04F}"/>
              </a:ext>
            </a:extLst>
          </p:cNvPr>
          <p:cNvSpPr/>
          <p:nvPr/>
        </p:nvSpPr>
        <p:spPr>
          <a:xfrm flipH="1">
            <a:off x="4439600" y="1959198"/>
            <a:ext cx="3320606" cy="3320606"/>
          </a:xfrm>
          <a:prstGeom prst="blockArc">
            <a:avLst>
              <a:gd name="adj1" fmla="val 10796474"/>
              <a:gd name="adj2" fmla="val 16202158"/>
              <a:gd name="adj3" fmla="val 20441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0" name="Block Arc 79">
            <a:extLst>
              <a:ext uri="{FF2B5EF4-FFF2-40B4-BE49-F238E27FC236}">
                <a16:creationId xmlns:a16="http://schemas.microsoft.com/office/drawing/2014/main" xmlns="" id="{537C99A5-282B-4D2F-8362-1272E38330EB}"/>
              </a:ext>
            </a:extLst>
          </p:cNvPr>
          <p:cNvSpPr/>
          <p:nvPr/>
        </p:nvSpPr>
        <p:spPr>
          <a:xfrm flipV="1">
            <a:off x="4439602" y="1951214"/>
            <a:ext cx="3320606" cy="3320606"/>
          </a:xfrm>
          <a:prstGeom prst="blockArc">
            <a:avLst>
              <a:gd name="adj1" fmla="val 10828028"/>
              <a:gd name="adj2" fmla="val 16208881"/>
              <a:gd name="adj3" fmla="val 20613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81" name="Block Arc 80">
            <a:extLst>
              <a:ext uri="{FF2B5EF4-FFF2-40B4-BE49-F238E27FC236}">
                <a16:creationId xmlns:a16="http://schemas.microsoft.com/office/drawing/2014/main" xmlns="" id="{B45B05D3-9D59-4520-9FF6-D2A484814908}"/>
              </a:ext>
            </a:extLst>
          </p:cNvPr>
          <p:cNvSpPr/>
          <p:nvPr/>
        </p:nvSpPr>
        <p:spPr>
          <a:xfrm flipH="1" flipV="1">
            <a:off x="4439600" y="1951214"/>
            <a:ext cx="3320606" cy="3320606"/>
          </a:xfrm>
          <a:prstGeom prst="blockArc">
            <a:avLst>
              <a:gd name="adj1" fmla="val 10823947"/>
              <a:gd name="adj2" fmla="val 16208881"/>
              <a:gd name="adj3" fmla="val 20613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E3523F-57A4-417E-B9DD-D1C54886B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 Blocker PowerPoint Template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E52179D0-D188-4DC3-A7EB-E6F390E61B3F}"/>
              </a:ext>
            </a:extLst>
          </p:cNvPr>
          <p:cNvSpPr txBox="1"/>
          <p:nvPr/>
        </p:nvSpPr>
        <p:spPr>
          <a:xfrm>
            <a:off x="4809810" y="263321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9A8B0858-6CFD-45F5-B9B6-8866F71C7D1B}"/>
              </a:ext>
            </a:extLst>
          </p:cNvPr>
          <p:cNvSpPr txBox="1"/>
          <p:nvPr/>
        </p:nvSpPr>
        <p:spPr>
          <a:xfrm>
            <a:off x="6902770" y="263321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E95A3E3F-2001-4C08-8095-ABD0AFA4773F}"/>
              </a:ext>
            </a:extLst>
          </p:cNvPr>
          <p:cNvSpPr txBox="1"/>
          <p:nvPr/>
        </p:nvSpPr>
        <p:spPr>
          <a:xfrm>
            <a:off x="4941017" y="439383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8C7AFC17-7DF2-481D-9278-8A47041817D5}"/>
              </a:ext>
            </a:extLst>
          </p:cNvPr>
          <p:cNvSpPr txBox="1"/>
          <p:nvPr/>
        </p:nvSpPr>
        <p:spPr>
          <a:xfrm>
            <a:off x="6902770" y="439383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1EAA0300-88E7-4CD5-A7F1-B49EB67ABD8A}"/>
              </a:ext>
            </a:extLst>
          </p:cNvPr>
          <p:cNvSpPr txBox="1"/>
          <p:nvPr/>
        </p:nvSpPr>
        <p:spPr>
          <a:xfrm>
            <a:off x="8480425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14998D5-71E7-49A0-9024-537CFF40129E}"/>
              </a:ext>
            </a:extLst>
          </p:cNvPr>
          <p:cNvSpPr txBox="1"/>
          <p:nvPr/>
        </p:nvSpPr>
        <p:spPr>
          <a:xfrm>
            <a:off x="8480425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AC82149-147D-4869-85D5-A03D5B948366}"/>
              </a:ext>
            </a:extLst>
          </p:cNvPr>
          <p:cNvSpPr txBox="1"/>
          <p:nvPr/>
        </p:nvSpPr>
        <p:spPr>
          <a:xfrm>
            <a:off x="8480425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EE34610E-360A-4AF3-80F6-4F6181A0A1DA}"/>
              </a:ext>
            </a:extLst>
          </p:cNvPr>
          <p:cNvSpPr txBox="1"/>
          <p:nvPr/>
        </p:nvSpPr>
        <p:spPr>
          <a:xfrm>
            <a:off x="8480425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DBE1A19B-9E55-478C-AA7C-E6A29FB9EEFD}"/>
              </a:ext>
            </a:extLst>
          </p:cNvPr>
          <p:cNvSpPr txBox="1">
            <a:spLocks/>
          </p:cNvSpPr>
          <p:nvPr/>
        </p:nvSpPr>
        <p:spPr>
          <a:xfrm>
            <a:off x="609600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0804FACA-15D7-48D8-BA82-B6A948D27B65}"/>
              </a:ext>
            </a:extLst>
          </p:cNvPr>
          <p:cNvSpPr txBox="1">
            <a:spLocks/>
          </p:cNvSpPr>
          <p:nvPr/>
        </p:nvSpPr>
        <p:spPr>
          <a:xfrm>
            <a:off x="609600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61256AED-A61C-4894-A0FD-D2AC345F8645}"/>
              </a:ext>
            </a:extLst>
          </p:cNvPr>
          <p:cNvSpPr txBox="1">
            <a:spLocks/>
          </p:cNvSpPr>
          <p:nvPr/>
        </p:nvSpPr>
        <p:spPr>
          <a:xfrm>
            <a:off x="609600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715516BC-930B-40CF-B437-12AB80EE02D8}"/>
              </a:ext>
            </a:extLst>
          </p:cNvPr>
          <p:cNvSpPr txBox="1">
            <a:spLocks/>
          </p:cNvSpPr>
          <p:nvPr/>
        </p:nvSpPr>
        <p:spPr>
          <a:xfrm>
            <a:off x="609600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8D67B944-FC42-4FC7-873A-8874FE73185F}"/>
              </a:ext>
            </a:extLst>
          </p:cNvPr>
          <p:cNvSpPr txBox="1"/>
          <p:nvPr/>
        </p:nvSpPr>
        <p:spPr>
          <a:xfrm>
            <a:off x="4191567" y="1663879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335E4063-1AA1-44CE-8B5B-CA4445AD4EF2}"/>
              </a:ext>
            </a:extLst>
          </p:cNvPr>
          <p:cNvSpPr txBox="1"/>
          <p:nvPr/>
        </p:nvSpPr>
        <p:spPr>
          <a:xfrm>
            <a:off x="7762588" y="1663879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5022FC11-4474-4CA4-9438-D380859E214D}"/>
              </a:ext>
            </a:extLst>
          </p:cNvPr>
          <p:cNvSpPr txBox="1"/>
          <p:nvPr/>
        </p:nvSpPr>
        <p:spPr>
          <a:xfrm>
            <a:off x="4191567" y="5245817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E24A3849-DD9B-4A4A-9B25-10C411828CE2}"/>
              </a:ext>
            </a:extLst>
          </p:cNvPr>
          <p:cNvSpPr txBox="1"/>
          <p:nvPr/>
        </p:nvSpPr>
        <p:spPr>
          <a:xfrm>
            <a:off x="7762588" y="5245817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936188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xmlns="" id="{0753D0CA-FD50-4014-8D4A-B6E82EEA24A3}"/>
              </a:ext>
            </a:extLst>
          </p:cNvPr>
          <p:cNvSpPr/>
          <p:nvPr/>
        </p:nvSpPr>
        <p:spPr>
          <a:xfrm>
            <a:off x="3866016" y="5603074"/>
            <a:ext cx="4462785" cy="40313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16000"/>
                  <a:alpha val="54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270361E3-AD4E-4AA3-A2C2-BFACBCA815D3}"/>
              </a:ext>
            </a:extLst>
          </p:cNvPr>
          <p:cNvSpPr/>
          <p:nvPr/>
        </p:nvSpPr>
        <p:spPr>
          <a:xfrm>
            <a:off x="4225042" y="3619501"/>
            <a:ext cx="1874863" cy="1874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1B8F6989-A1D7-42A2-8A46-CF9DE629559F}"/>
              </a:ext>
            </a:extLst>
          </p:cNvPr>
          <p:cNvGrpSpPr/>
          <p:nvPr/>
        </p:nvGrpSpPr>
        <p:grpSpPr>
          <a:xfrm flipV="1">
            <a:off x="4129792" y="4957091"/>
            <a:ext cx="623685" cy="655858"/>
            <a:chOff x="4129792" y="1651293"/>
            <a:chExt cx="623685" cy="655858"/>
          </a:xfrm>
        </p:grpSpPr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xmlns="" id="{A2308C9E-1C47-4F4F-B9E2-3FDC8A567A44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xmlns="" id="{4F67413B-F20A-4243-8EA0-55A26DE6D8BF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xmlns="" id="{3482752E-0694-42D1-B664-7ADAC6D39DB8}"/>
                </a:ext>
              </a:extLst>
            </p:cNvPr>
            <p:cNvSpPr/>
            <p:nvPr/>
          </p:nvSpPr>
          <p:spPr>
            <a:xfrm rot="5400000">
              <a:off x="4113705" y="1667380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57F512D3-06E7-4181-8E38-E3385E6A8329}"/>
              </a:ext>
            </a:extLst>
          </p:cNvPr>
          <p:cNvSpPr/>
          <p:nvPr/>
        </p:nvSpPr>
        <p:spPr>
          <a:xfrm>
            <a:off x="4225042" y="1744638"/>
            <a:ext cx="1874863" cy="1874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61552605-44AE-4431-86FC-DA2C6670C691}"/>
              </a:ext>
            </a:extLst>
          </p:cNvPr>
          <p:cNvSpPr/>
          <p:nvPr/>
        </p:nvSpPr>
        <p:spPr>
          <a:xfrm>
            <a:off x="6099905" y="1744638"/>
            <a:ext cx="1874863" cy="18748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CC15AB9C-BBF6-47CE-9C6A-6777F8153325}"/>
              </a:ext>
            </a:extLst>
          </p:cNvPr>
          <p:cNvSpPr/>
          <p:nvPr/>
        </p:nvSpPr>
        <p:spPr>
          <a:xfrm>
            <a:off x="6099905" y="3619501"/>
            <a:ext cx="1874863" cy="1874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B23E7BAC-456A-4927-84B6-5546A8E45F2E}"/>
              </a:ext>
            </a:extLst>
          </p:cNvPr>
          <p:cNvGrpSpPr/>
          <p:nvPr/>
        </p:nvGrpSpPr>
        <p:grpSpPr>
          <a:xfrm>
            <a:off x="4129792" y="1651293"/>
            <a:ext cx="623685" cy="655858"/>
            <a:chOff x="4129792" y="1651293"/>
            <a:chExt cx="623685" cy="655858"/>
          </a:xfrm>
        </p:grpSpPr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xmlns="" id="{0BE759C2-57FB-46A7-BDD3-9B1110B2B5EF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xmlns="" id="{EB744B3F-2055-4430-9706-3C92923D9581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xmlns="" id="{36948D87-D5FA-4703-8023-ADCAD6FBE225}"/>
                </a:ext>
              </a:extLst>
            </p:cNvPr>
            <p:cNvSpPr/>
            <p:nvPr/>
          </p:nvSpPr>
          <p:spPr>
            <a:xfrm rot="5400000">
              <a:off x="4113705" y="1667380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D55A8D52-9DA1-4A29-9F0D-91B9AFDB292A}"/>
              </a:ext>
            </a:extLst>
          </p:cNvPr>
          <p:cNvGrpSpPr/>
          <p:nvPr/>
        </p:nvGrpSpPr>
        <p:grpSpPr>
          <a:xfrm rot="5400000">
            <a:off x="7462860" y="1651294"/>
            <a:ext cx="623688" cy="655859"/>
            <a:chOff x="4129792" y="1651293"/>
            <a:chExt cx="623688" cy="655859"/>
          </a:xfrm>
        </p:grpSpPr>
        <p:sp>
          <p:nvSpPr>
            <p:cNvPr id="65" name="Isosceles Triangle 64">
              <a:extLst>
                <a:ext uri="{FF2B5EF4-FFF2-40B4-BE49-F238E27FC236}">
                  <a16:creationId xmlns:a16="http://schemas.microsoft.com/office/drawing/2014/main" xmlns="" id="{87897BC0-F28E-429B-902F-4D7007D1EFC7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Isosceles Triangle 65">
              <a:extLst>
                <a:ext uri="{FF2B5EF4-FFF2-40B4-BE49-F238E27FC236}">
                  <a16:creationId xmlns:a16="http://schemas.microsoft.com/office/drawing/2014/main" xmlns="" id="{FC3035F2-DA3C-4528-B379-8732D56461CE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xmlns="" id="{FDC092A1-3107-45D4-9322-3DB6FCDAD3EE}"/>
                </a:ext>
              </a:extLst>
            </p:cNvPr>
            <p:cNvSpPr/>
            <p:nvPr/>
          </p:nvSpPr>
          <p:spPr>
            <a:xfrm rot="5400000">
              <a:off x="4113709" y="1667381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77E1FB27-F43C-41E6-B36A-1308F6F6020F}"/>
              </a:ext>
            </a:extLst>
          </p:cNvPr>
          <p:cNvGrpSpPr/>
          <p:nvPr/>
        </p:nvGrpSpPr>
        <p:grpSpPr>
          <a:xfrm rot="16200000" flipV="1">
            <a:off x="7462860" y="4957092"/>
            <a:ext cx="623688" cy="655859"/>
            <a:chOff x="4129792" y="1651293"/>
            <a:chExt cx="623688" cy="655859"/>
          </a:xfrm>
        </p:grpSpPr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xmlns="" id="{D4430966-3E38-4E36-BE3A-ACD085790596}"/>
                </a:ext>
              </a:extLst>
            </p:cNvPr>
            <p:cNvSpPr/>
            <p:nvPr/>
          </p:nvSpPr>
          <p:spPr>
            <a:xfrm rot="10800000" flipH="1" flipV="1">
              <a:off x="4617721" y="1651293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xmlns="" id="{539C949F-2782-4FC4-8A69-77358C638009}"/>
                </a:ext>
              </a:extLst>
            </p:cNvPr>
            <p:cNvSpPr/>
            <p:nvPr/>
          </p:nvSpPr>
          <p:spPr>
            <a:xfrm>
              <a:off x="4129792" y="2176844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xmlns="" id="{070974BE-ACF3-4A6C-93B5-B492641A96EB}"/>
                </a:ext>
              </a:extLst>
            </p:cNvPr>
            <p:cNvSpPr/>
            <p:nvPr/>
          </p:nvSpPr>
          <p:spPr>
            <a:xfrm rot="5400000">
              <a:off x="4113709" y="1667381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/>
            </a:p>
          </p:txBody>
        </p:sp>
      </p:grpSp>
      <p:sp>
        <p:nvSpPr>
          <p:cNvPr id="12" name="Block Arc 11">
            <a:extLst>
              <a:ext uri="{FF2B5EF4-FFF2-40B4-BE49-F238E27FC236}">
                <a16:creationId xmlns:a16="http://schemas.microsoft.com/office/drawing/2014/main" xmlns="" id="{F67AF3F9-7BB5-4ED1-9498-E080BE3D895A}"/>
              </a:ext>
            </a:extLst>
          </p:cNvPr>
          <p:cNvSpPr/>
          <p:nvPr/>
        </p:nvSpPr>
        <p:spPr>
          <a:xfrm>
            <a:off x="4439602" y="1959198"/>
            <a:ext cx="3320606" cy="3320606"/>
          </a:xfrm>
          <a:prstGeom prst="blockArc">
            <a:avLst>
              <a:gd name="adj1" fmla="val 10796457"/>
              <a:gd name="adj2" fmla="val 16208881"/>
              <a:gd name="adj3" fmla="val 20613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79" name="Block Arc 78">
            <a:extLst>
              <a:ext uri="{FF2B5EF4-FFF2-40B4-BE49-F238E27FC236}">
                <a16:creationId xmlns:a16="http://schemas.microsoft.com/office/drawing/2014/main" xmlns="" id="{85925284-0D79-4DCF-A197-92C334A7B04F}"/>
              </a:ext>
            </a:extLst>
          </p:cNvPr>
          <p:cNvSpPr/>
          <p:nvPr/>
        </p:nvSpPr>
        <p:spPr>
          <a:xfrm flipH="1">
            <a:off x="4439600" y="1959198"/>
            <a:ext cx="3320606" cy="3320606"/>
          </a:xfrm>
          <a:prstGeom prst="blockArc">
            <a:avLst>
              <a:gd name="adj1" fmla="val 10796474"/>
              <a:gd name="adj2" fmla="val 16202158"/>
              <a:gd name="adj3" fmla="val 20441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0" name="Block Arc 79">
            <a:extLst>
              <a:ext uri="{FF2B5EF4-FFF2-40B4-BE49-F238E27FC236}">
                <a16:creationId xmlns:a16="http://schemas.microsoft.com/office/drawing/2014/main" xmlns="" id="{537C99A5-282B-4D2F-8362-1272E38330EB}"/>
              </a:ext>
            </a:extLst>
          </p:cNvPr>
          <p:cNvSpPr/>
          <p:nvPr/>
        </p:nvSpPr>
        <p:spPr>
          <a:xfrm flipV="1">
            <a:off x="4439602" y="1951214"/>
            <a:ext cx="3320606" cy="3320606"/>
          </a:xfrm>
          <a:prstGeom prst="blockArc">
            <a:avLst>
              <a:gd name="adj1" fmla="val 10828028"/>
              <a:gd name="adj2" fmla="val 16208881"/>
              <a:gd name="adj3" fmla="val 20613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81" name="Block Arc 80">
            <a:extLst>
              <a:ext uri="{FF2B5EF4-FFF2-40B4-BE49-F238E27FC236}">
                <a16:creationId xmlns:a16="http://schemas.microsoft.com/office/drawing/2014/main" xmlns="" id="{B45B05D3-9D59-4520-9FF6-D2A484814908}"/>
              </a:ext>
            </a:extLst>
          </p:cNvPr>
          <p:cNvSpPr/>
          <p:nvPr/>
        </p:nvSpPr>
        <p:spPr>
          <a:xfrm flipH="1" flipV="1">
            <a:off x="4439600" y="1951214"/>
            <a:ext cx="3320606" cy="3320606"/>
          </a:xfrm>
          <a:prstGeom prst="blockArc">
            <a:avLst>
              <a:gd name="adj1" fmla="val 10823947"/>
              <a:gd name="adj2" fmla="val 16208881"/>
              <a:gd name="adj3" fmla="val 20613"/>
            </a:avLst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E3523F-57A4-417E-B9DD-D1C54886B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 Blocker PowerPoint Template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E52179D0-D188-4DC3-A7EB-E6F390E61B3F}"/>
              </a:ext>
            </a:extLst>
          </p:cNvPr>
          <p:cNvSpPr txBox="1"/>
          <p:nvPr/>
        </p:nvSpPr>
        <p:spPr>
          <a:xfrm>
            <a:off x="4809810" y="263321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9A8B0858-6CFD-45F5-B9B6-8866F71C7D1B}"/>
              </a:ext>
            </a:extLst>
          </p:cNvPr>
          <p:cNvSpPr txBox="1"/>
          <p:nvPr/>
        </p:nvSpPr>
        <p:spPr>
          <a:xfrm>
            <a:off x="6902770" y="263321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E95A3E3F-2001-4C08-8095-ABD0AFA4773F}"/>
              </a:ext>
            </a:extLst>
          </p:cNvPr>
          <p:cNvSpPr txBox="1"/>
          <p:nvPr/>
        </p:nvSpPr>
        <p:spPr>
          <a:xfrm>
            <a:off x="4941017" y="439383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8C7AFC17-7DF2-481D-9278-8A47041817D5}"/>
              </a:ext>
            </a:extLst>
          </p:cNvPr>
          <p:cNvSpPr txBox="1"/>
          <p:nvPr/>
        </p:nvSpPr>
        <p:spPr>
          <a:xfrm>
            <a:off x="6902770" y="4393834"/>
            <a:ext cx="423193" cy="24622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en-US" sz="1600" b="1" kern="0" dirty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1EAA0300-88E7-4CD5-A7F1-B49EB67ABD8A}"/>
              </a:ext>
            </a:extLst>
          </p:cNvPr>
          <p:cNvSpPr txBox="1"/>
          <p:nvPr/>
        </p:nvSpPr>
        <p:spPr>
          <a:xfrm>
            <a:off x="8480425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14998D5-71E7-49A0-9024-537CFF40129E}"/>
              </a:ext>
            </a:extLst>
          </p:cNvPr>
          <p:cNvSpPr txBox="1"/>
          <p:nvPr/>
        </p:nvSpPr>
        <p:spPr>
          <a:xfrm>
            <a:off x="8480425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AC82149-147D-4869-85D5-A03D5B948366}"/>
              </a:ext>
            </a:extLst>
          </p:cNvPr>
          <p:cNvSpPr txBox="1"/>
          <p:nvPr/>
        </p:nvSpPr>
        <p:spPr>
          <a:xfrm>
            <a:off x="8480425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EE34610E-360A-4AF3-80F6-4F6181A0A1DA}"/>
              </a:ext>
            </a:extLst>
          </p:cNvPr>
          <p:cNvSpPr txBox="1"/>
          <p:nvPr/>
        </p:nvSpPr>
        <p:spPr>
          <a:xfrm>
            <a:off x="8480425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DBE1A19B-9E55-478C-AA7C-E6A29FB9EEFD}"/>
              </a:ext>
            </a:extLst>
          </p:cNvPr>
          <p:cNvSpPr txBox="1">
            <a:spLocks/>
          </p:cNvSpPr>
          <p:nvPr/>
        </p:nvSpPr>
        <p:spPr>
          <a:xfrm>
            <a:off x="609600" y="2455856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0804FACA-15D7-48D8-BA82-B6A948D27B65}"/>
              </a:ext>
            </a:extLst>
          </p:cNvPr>
          <p:cNvSpPr txBox="1">
            <a:spLocks/>
          </p:cNvSpPr>
          <p:nvPr/>
        </p:nvSpPr>
        <p:spPr>
          <a:xfrm>
            <a:off x="609600" y="2061124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61256AED-A61C-4894-A0FD-D2AC345F8645}"/>
              </a:ext>
            </a:extLst>
          </p:cNvPr>
          <p:cNvSpPr txBox="1">
            <a:spLocks/>
          </p:cNvSpPr>
          <p:nvPr/>
        </p:nvSpPr>
        <p:spPr>
          <a:xfrm>
            <a:off x="609600" y="4492688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715516BC-930B-40CF-B437-12AB80EE02D8}"/>
              </a:ext>
            </a:extLst>
          </p:cNvPr>
          <p:cNvSpPr txBox="1">
            <a:spLocks/>
          </p:cNvSpPr>
          <p:nvPr/>
        </p:nvSpPr>
        <p:spPr>
          <a:xfrm>
            <a:off x="609600" y="4097956"/>
            <a:ext cx="309880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Placeholder Text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8D67B944-FC42-4FC7-873A-8874FE73185F}"/>
              </a:ext>
            </a:extLst>
          </p:cNvPr>
          <p:cNvSpPr txBox="1"/>
          <p:nvPr/>
        </p:nvSpPr>
        <p:spPr>
          <a:xfrm>
            <a:off x="4191567" y="1663879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335E4063-1AA1-44CE-8B5B-CA4445AD4EF2}"/>
              </a:ext>
            </a:extLst>
          </p:cNvPr>
          <p:cNvSpPr txBox="1"/>
          <p:nvPr/>
        </p:nvSpPr>
        <p:spPr>
          <a:xfrm>
            <a:off x="7762588" y="1663879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5022FC11-4474-4CA4-9438-D380859E214D}"/>
              </a:ext>
            </a:extLst>
          </p:cNvPr>
          <p:cNvSpPr txBox="1"/>
          <p:nvPr/>
        </p:nvSpPr>
        <p:spPr>
          <a:xfrm>
            <a:off x="4191567" y="5245817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E24A3849-DD9B-4A4A-9B25-10C411828CE2}"/>
              </a:ext>
            </a:extLst>
          </p:cNvPr>
          <p:cNvSpPr txBox="1"/>
          <p:nvPr/>
        </p:nvSpPr>
        <p:spPr>
          <a:xfrm>
            <a:off x="7762588" y="5245817"/>
            <a:ext cx="256481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BAB807AF-209D-4CA3-B2DB-AD160B7809B1}"/>
              </a:ext>
            </a:extLst>
          </p:cNvPr>
          <p:cNvSpPr/>
          <p:nvPr/>
        </p:nvSpPr>
        <p:spPr>
          <a:xfrm>
            <a:off x="5119534" y="2630243"/>
            <a:ext cx="1947820" cy="19478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C3CAF9D-0FD1-4CFA-B9A3-456DA5B01E6D}"/>
              </a:ext>
            </a:extLst>
          </p:cNvPr>
          <p:cNvSpPr txBox="1"/>
          <p:nvPr/>
        </p:nvSpPr>
        <p:spPr>
          <a:xfrm>
            <a:off x="5266712" y="3275554"/>
            <a:ext cx="164105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27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14047" y="958064"/>
            <a:ext cx="2510030" cy="2219215"/>
            <a:chOff x="4129792" y="1637650"/>
            <a:chExt cx="3972841" cy="3975299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xmlns="" id="{434DCDED-4600-4732-B30A-B9BE8EDC6BAD}"/>
                </a:ext>
              </a:extLst>
            </p:cNvPr>
            <p:cNvSpPr/>
            <p:nvPr/>
          </p:nvSpPr>
          <p:spPr>
            <a:xfrm>
              <a:off x="4225042" y="1744638"/>
              <a:ext cx="1874863" cy="1874863"/>
            </a:xfrm>
            <a:prstGeom prst="rect">
              <a:avLst/>
            </a:prstGeom>
            <a:solidFill>
              <a:srgbClr val="4BACC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xmlns="" id="{838EACE3-0AF4-4E17-8121-CEF3287A5394}"/>
                </a:ext>
              </a:extLst>
            </p:cNvPr>
            <p:cNvSpPr/>
            <p:nvPr/>
          </p:nvSpPr>
          <p:spPr>
            <a:xfrm>
              <a:off x="6099905" y="1744638"/>
              <a:ext cx="1874863" cy="1874863"/>
            </a:xfrm>
            <a:prstGeom prst="rect">
              <a:avLst/>
            </a:prstGeom>
            <a:solidFill>
              <a:srgbClr val="CAD1A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xmlns="" id="{64C5A83F-132A-4C36-9225-FFFBEFC09E85}"/>
                </a:ext>
              </a:extLst>
            </p:cNvPr>
            <p:cNvSpPr/>
            <p:nvPr/>
          </p:nvSpPr>
          <p:spPr>
            <a:xfrm>
              <a:off x="4225042" y="3619501"/>
              <a:ext cx="1874863" cy="1874863"/>
            </a:xfrm>
            <a:prstGeom prst="rect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xmlns="" id="{B707B80D-9B2F-4A3F-9068-4E39D5248BD3}"/>
                </a:ext>
              </a:extLst>
            </p:cNvPr>
            <p:cNvSpPr/>
            <p:nvPr/>
          </p:nvSpPr>
          <p:spPr>
            <a:xfrm>
              <a:off x="6099905" y="3619501"/>
              <a:ext cx="1874863" cy="1874863"/>
            </a:xfrm>
            <a:prstGeom prst="rect">
              <a:avLst/>
            </a:prstGeom>
            <a:solidFill>
              <a:srgbClr val="0B79A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xmlns="" id="{528E2227-1B39-4248-8FB1-FF9E41BE0118}"/>
                </a:ext>
              </a:extLst>
            </p:cNvPr>
            <p:cNvGrpSpPr/>
            <p:nvPr/>
          </p:nvGrpSpPr>
          <p:grpSpPr>
            <a:xfrm>
              <a:off x="4129792" y="1651293"/>
              <a:ext cx="623685" cy="655858"/>
              <a:chOff x="4129792" y="1651293"/>
              <a:chExt cx="623685" cy="655858"/>
            </a:xfrm>
          </p:grpSpPr>
          <p:sp>
            <p:nvSpPr>
              <p:cNvPr id="151" name="Isosceles Triangle 150">
                <a:extLst>
                  <a:ext uri="{FF2B5EF4-FFF2-40B4-BE49-F238E27FC236}">
                    <a16:creationId xmlns:a16="http://schemas.microsoft.com/office/drawing/2014/main" xmlns="" id="{1E7C29C4-EDC7-4B0E-BDEE-EEE1B93E9DD7}"/>
                  </a:ext>
                </a:extLst>
              </p:cNvPr>
              <p:cNvSpPr/>
              <p:nvPr/>
            </p:nvSpPr>
            <p:spPr>
              <a:xfrm rot="10800000" flipH="1" flipV="1">
                <a:off x="4617721" y="1651293"/>
                <a:ext cx="135756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4" name="Isosceles Triangle 243">
                <a:extLst>
                  <a:ext uri="{FF2B5EF4-FFF2-40B4-BE49-F238E27FC236}">
                    <a16:creationId xmlns:a16="http://schemas.microsoft.com/office/drawing/2014/main" xmlns="" id="{2C76622F-C2C0-4940-A21E-7CF4CB88170B}"/>
                  </a:ext>
                </a:extLst>
              </p:cNvPr>
              <p:cNvSpPr/>
              <p:nvPr/>
            </p:nvSpPr>
            <p:spPr>
              <a:xfrm>
                <a:off x="4129792" y="2176844"/>
                <a:ext cx="106237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5" name="Isosceles Triangle 244">
                <a:extLst>
                  <a:ext uri="{FF2B5EF4-FFF2-40B4-BE49-F238E27FC236}">
                    <a16:creationId xmlns:a16="http://schemas.microsoft.com/office/drawing/2014/main" xmlns="" id="{A7C973BC-4E5B-446A-BB33-C2414B3C09DE}"/>
                  </a:ext>
                </a:extLst>
              </p:cNvPr>
              <p:cNvSpPr/>
              <p:nvPr/>
            </p:nvSpPr>
            <p:spPr>
              <a:xfrm rot="5400000">
                <a:off x="4113705" y="1667380"/>
                <a:ext cx="655858" cy="623684"/>
              </a:xfrm>
              <a:prstGeom prst="triangle">
                <a:avLst>
                  <a:gd name="adj" fmla="val 0"/>
                </a:avLst>
              </a:prstGeom>
              <a:solidFill>
                <a:srgbClr val="4BACC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46" name="Freeform 6">
              <a:extLst>
                <a:ext uri="{FF2B5EF4-FFF2-40B4-BE49-F238E27FC236}">
                  <a16:creationId xmlns:a16="http://schemas.microsoft.com/office/drawing/2014/main" xmlns="" id="{599D606E-E92B-4752-BD2A-60D35EFF9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34" y="2061124"/>
              <a:ext cx="1471752" cy="1471749"/>
            </a:xfrm>
            <a:custGeom>
              <a:avLst/>
              <a:gdLst>
                <a:gd name="T0" fmla="*/ 0 w 2354"/>
                <a:gd name="T1" fmla="*/ 2354 h 2354"/>
                <a:gd name="T2" fmla="*/ 2354 w 2354"/>
                <a:gd name="T3" fmla="*/ 2354 h 2354"/>
                <a:gd name="T4" fmla="*/ 2354 w 2354"/>
                <a:gd name="T5" fmla="*/ 2292 h 2354"/>
                <a:gd name="T6" fmla="*/ 2352 w 2354"/>
                <a:gd name="T7" fmla="*/ 2233 h 2354"/>
                <a:gd name="T8" fmla="*/ 2348 w 2354"/>
                <a:gd name="T9" fmla="*/ 2173 h 2354"/>
                <a:gd name="T10" fmla="*/ 2342 w 2354"/>
                <a:gd name="T11" fmla="*/ 2114 h 2354"/>
                <a:gd name="T12" fmla="*/ 2336 w 2354"/>
                <a:gd name="T13" fmla="*/ 2054 h 2354"/>
                <a:gd name="T14" fmla="*/ 2327 w 2354"/>
                <a:gd name="T15" fmla="*/ 1995 h 2354"/>
                <a:gd name="T16" fmla="*/ 2317 w 2354"/>
                <a:gd name="T17" fmla="*/ 1937 h 2354"/>
                <a:gd name="T18" fmla="*/ 2306 w 2354"/>
                <a:gd name="T19" fmla="*/ 1879 h 2354"/>
                <a:gd name="T20" fmla="*/ 2294 w 2354"/>
                <a:gd name="T21" fmla="*/ 1822 h 2354"/>
                <a:gd name="T22" fmla="*/ 2281 w 2354"/>
                <a:gd name="T23" fmla="*/ 1766 h 2354"/>
                <a:gd name="T24" fmla="*/ 2265 w 2354"/>
                <a:gd name="T25" fmla="*/ 1708 h 2354"/>
                <a:gd name="T26" fmla="*/ 2248 w 2354"/>
                <a:gd name="T27" fmla="*/ 1653 h 2354"/>
                <a:gd name="T28" fmla="*/ 2231 w 2354"/>
                <a:gd name="T29" fmla="*/ 1599 h 2354"/>
                <a:gd name="T30" fmla="*/ 2212 w 2354"/>
                <a:gd name="T31" fmla="*/ 1543 h 2354"/>
                <a:gd name="T32" fmla="*/ 2191 w 2354"/>
                <a:gd name="T33" fmla="*/ 1490 h 2354"/>
                <a:gd name="T34" fmla="*/ 2169 w 2354"/>
                <a:gd name="T35" fmla="*/ 1438 h 2354"/>
                <a:gd name="T36" fmla="*/ 2121 w 2354"/>
                <a:gd name="T37" fmla="*/ 1332 h 2354"/>
                <a:gd name="T38" fmla="*/ 2070 w 2354"/>
                <a:gd name="T39" fmla="*/ 1232 h 2354"/>
                <a:gd name="T40" fmla="*/ 2014 w 2354"/>
                <a:gd name="T41" fmla="*/ 1132 h 2354"/>
                <a:gd name="T42" fmla="*/ 1952 w 2354"/>
                <a:gd name="T43" fmla="*/ 1036 h 2354"/>
                <a:gd name="T44" fmla="*/ 1887 w 2354"/>
                <a:gd name="T45" fmla="*/ 944 h 2354"/>
                <a:gd name="T46" fmla="*/ 1816 w 2354"/>
                <a:gd name="T47" fmla="*/ 856 h 2354"/>
                <a:gd name="T48" fmla="*/ 1743 w 2354"/>
                <a:gd name="T49" fmla="*/ 770 h 2354"/>
                <a:gd name="T50" fmla="*/ 1664 w 2354"/>
                <a:gd name="T51" fmla="*/ 689 h 2354"/>
                <a:gd name="T52" fmla="*/ 1584 w 2354"/>
                <a:gd name="T53" fmla="*/ 610 h 2354"/>
                <a:gd name="T54" fmla="*/ 1497 w 2354"/>
                <a:gd name="T55" fmla="*/ 537 h 2354"/>
                <a:gd name="T56" fmla="*/ 1409 w 2354"/>
                <a:gd name="T57" fmla="*/ 466 h 2354"/>
                <a:gd name="T58" fmla="*/ 1317 w 2354"/>
                <a:gd name="T59" fmla="*/ 401 h 2354"/>
                <a:gd name="T60" fmla="*/ 1221 w 2354"/>
                <a:gd name="T61" fmla="*/ 339 h 2354"/>
                <a:gd name="T62" fmla="*/ 1123 w 2354"/>
                <a:gd name="T63" fmla="*/ 284 h 2354"/>
                <a:gd name="T64" fmla="*/ 1021 w 2354"/>
                <a:gd name="T65" fmla="*/ 232 h 2354"/>
                <a:gd name="T66" fmla="*/ 916 w 2354"/>
                <a:gd name="T67" fmla="*/ 184 h 2354"/>
                <a:gd name="T68" fmla="*/ 864 w 2354"/>
                <a:gd name="T69" fmla="*/ 163 h 2354"/>
                <a:gd name="T70" fmla="*/ 810 w 2354"/>
                <a:gd name="T71" fmla="*/ 142 h 2354"/>
                <a:gd name="T72" fmla="*/ 754 w 2354"/>
                <a:gd name="T73" fmla="*/ 123 h 2354"/>
                <a:gd name="T74" fmla="*/ 701 w 2354"/>
                <a:gd name="T75" fmla="*/ 105 h 2354"/>
                <a:gd name="T76" fmla="*/ 645 w 2354"/>
                <a:gd name="T77" fmla="*/ 88 h 2354"/>
                <a:gd name="T78" fmla="*/ 587 w 2354"/>
                <a:gd name="T79" fmla="*/ 73 h 2354"/>
                <a:gd name="T80" fmla="*/ 532 w 2354"/>
                <a:gd name="T81" fmla="*/ 59 h 2354"/>
                <a:gd name="T82" fmla="*/ 474 w 2354"/>
                <a:gd name="T83" fmla="*/ 48 h 2354"/>
                <a:gd name="T84" fmla="*/ 416 w 2354"/>
                <a:gd name="T85" fmla="*/ 36 h 2354"/>
                <a:gd name="T86" fmla="*/ 359 w 2354"/>
                <a:gd name="T87" fmla="*/ 27 h 2354"/>
                <a:gd name="T88" fmla="*/ 299 w 2354"/>
                <a:gd name="T89" fmla="*/ 17 h 2354"/>
                <a:gd name="T90" fmla="*/ 240 w 2354"/>
                <a:gd name="T91" fmla="*/ 11 h 2354"/>
                <a:gd name="T92" fmla="*/ 180 w 2354"/>
                <a:gd name="T93" fmla="*/ 5 h 2354"/>
                <a:gd name="T94" fmla="*/ 121 w 2354"/>
                <a:gd name="T95" fmla="*/ 2 h 2354"/>
                <a:gd name="T96" fmla="*/ 61 w 2354"/>
                <a:gd name="T97" fmla="*/ 0 h 2354"/>
                <a:gd name="T98" fmla="*/ 0 w 2354"/>
                <a:gd name="T99" fmla="*/ 0 h 2354"/>
                <a:gd name="T100" fmla="*/ 0 w 2354"/>
                <a:gd name="T101" fmla="*/ 0 h 2354"/>
                <a:gd name="T102" fmla="*/ 0 w 2354"/>
                <a:gd name="T103" fmla="*/ 2354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54" h="2354">
                  <a:moveTo>
                    <a:pt x="0" y="2354"/>
                  </a:moveTo>
                  <a:lnTo>
                    <a:pt x="2354" y="2354"/>
                  </a:lnTo>
                  <a:lnTo>
                    <a:pt x="2354" y="2292"/>
                  </a:lnTo>
                  <a:lnTo>
                    <a:pt x="2352" y="2233"/>
                  </a:lnTo>
                  <a:lnTo>
                    <a:pt x="2348" y="2173"/>
                  </a:lnTo>
                  <a:lnTo>
                    <a:pt x="2342" y="2114"/>
                  </a:lnTo>
                  <a:lnTo>
                    <a:pt x="2336" y="2054"/>
                  </a:lnTo>
                  <a:lnTo>
                    <a:pt x="2327" y="1995"/>
                  </a:lnTo>
                  <a:lnTo>
                    <a:pt x="2317" y="1937"/>
                  </a:lnTo>
                  <a:lnTo>
                    <a:pt x="2306" y="1879"/>
                  </a:lnTo>
                  <a:lnTo>
                    <a:pt x="2294" y="1822"/>
                  </a:lnTo>
                  <a:lnTo>
                    <a:pt x="2281" y="1766"/>
                  </a:lnTo>
                  <a:lnTo>
                    <a:pt x="2265" y="1708"/>
                  </a:lnTo>
                  <a:lnTo>
                    <a:pt x="2248" y="1653"/>
                  </a:lnTo>
                  <a:lnTo>
                    <a:pt x="2231" y="1599"/>
                  </a:lnTo>
                  <a:lnTo>
                    <a:pt x="2212" y="1543"/>
                  </a:lnTo>
                  <a:lnTo>
                    <a:pt x="2191" y="1490"/>
                  </a:lnTo>
                  <a:lnTo>
                    <a:pt x="2169" y="1438"/>
                  </a:lnTo>
                  <a:lnTo>
                    <a:pt x="2121" y="1332"/>
                  </a:lnTo>
                  <a:lnTo>
                    <a:pt x="2070" y="1232"/>
                  </a:lnTo>
                  <a:lnTo>
                    <a:pt x="2014" y="1132"/>
                  </a:lnTo>
                  <a:lnTo>
                    <a:pt x="1952" y="1036"/>
                  </a:lnTo>
                  <a:lnTo>
                    <a:pt x="1887" y="944"/>
                  </a:lnTo>
                  <a:lnTo>
                    <a:pt x="1816" y="856"/>
                  </a:lnTo>
                  <a:lnTo>
                    <a:pt x="1743" y="770"/>
                  </a:lnTo>
                  <a:lnTo>
                    <a:pt x="1664" y="689"/>
                  </a:lnTo>
                  <a:lnTo>
                    <a:pt x="1584" y="610"/>
                  </a:lnTo>
                  <a:lnTo>
                    <a:pt x="1497" y="537"/>
                  </a:lnTo>
                  <a:lnTo>
                    <a:pt x="1409" y="466"/>
                  </a:lnTo>
                  <a:lnTo>
                    <a:pt x="1317" y="401"/>
                  </a:lnTo>
                  <a:lnTo>
                    <a:pt x="1221" y="339"/>
                  </a:lnTo>
                  <a:lnTo>
                    <a:pt x="1123" y="284"/>
                  </a:lnTo>
                  <a:lnTo>
                    <a:pt x="1021" y="232"/>
                  </a:lnTo>
                  <a:lnTo>
                    <a:pt x="916" y="184"/>
                  </a:lnTo>
                  <a:lnTo>
                    <a:pt x="864" y="163"/>
                  </a:lnTo>
                  <a:lnTo>
                    <a:pt x="810" y="142"/>
                  </a:lnTo>
                  <a:lnTo>
                    <a:pt x="754" y="123"/>
                  </a:lnTo>
                  <a:lnTo>
                    <a:pt x="701" y="105"/>
                  </a:lnTo>
                  <a:lnTo>
                    <a:pt x="645" y="88"/>
                  </a:lnTo>
                  <a:lnTo>
                    <a:pt x="587" y="73"/>
                  </a:lnTo>
                  <a:lnTo>
                    <a:pt x="532" y="59"/>
                  </a:lnTo>
                  <a:lnTo>
                    <a:pt x="474" y="48"/>
                  </a:lnTo>
                  <a:lnTo>
                    <a:pt x="416" y="36"/>
                  </a:lnTo>
                  <a:lnTo>
                    <a:pt x="359" y="27"/>
                  </a:lnTo>
                  <a:lnTo>
                    <a:pt x="299" y="17"/>
                  </a:lnTo>
                  <a:lnTo>
                    <a:pt x="240" y="11"/>
                  </a:lnTo>
                  <a:lnTo>
                    <a:pt x="180" y="5"/>
                  </a:lnTo>
                  <a:lnTo>
                    <a:pt x="121" y="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354"/>
                  </a:lnTo>
                  <a:close/>
                </a:path>
              </a:pathLst>
            </a:custGeom>
            <a:solidFill>
              <a:sysClr val="window" lastClr="FFFFFF">
                <a:alpha val="54000"/>
              </a:sysClr>
            </a:solidFill>
            <a:ln>
              <a:noFill/>
            </a:ln>
            <a:effectLst>
              <a:outerShdw blurRad="63500" sx="102000" sy="102000" algn="ctr" rotWithShape="0">
                <a:sysClr val="window" lastClr="FFFFFF">
                  <a:alpha val="4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8">
              <a:extLst>
                <a:ext uri="{FF2B5EF4-FFF2-40B4-BE49-F238E27FC236}">
                  <a16:creationId xmlns:a16="http://schemas.microsoft.com/office/drawing/2014/main" xmlns="" id="{8E1F35D8-0F1F-4798-B1F9-F171E7C3F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34" y="3704879"/>
              <a:ext cx="1471752" cy="1472998"/>
            </a:xfrm>
            <a:custGeom>
              <a:avLst/>
              <a:gdLst>
                <a:gd name="T0" fmla="*/ 0 w 2354"/>
                <a:gd name="T1" fmla="*/ 0 h 2355"/>
                <a:gd name="T2" fmla="*/ 0 w 2354"/>
                <a:gd name="T3" fmla="*/ 2355 h 2355"/>
                <a:gd name="T4" fmla="*/ 61 w 2354"/>
                <a:gd name="T5" fmla="*/ 2353 h 2355"/>
                <a:gd name="T6" fmla="*/ 121 w 2354"/>
                <a:gd name="T7" fmla="*/ 2352 h 2355"/>
                <a:gd name="T8" fmla="*/ 180 w 2354"/>
                <a:gd name="T9" fmla="*/ 2348 h 2355"/>
                <a:gd name="T10" fmla="*/ 240 w 2354"/>
                <a:gd name="T11" fmla="*/ 2342 h 2355"/>
                <a:gd name="T12" fmla="*/ 299 w 2354"/>
                <a:gd name="T13" fmla="*/ 2336 h 2355"/>
                <a:gd name="T14" fmla="*/ 359 w 2354"/>
                <a:gd name="T15" fmla="*/ 2329 h 2355"/>
                <a:gd name="T16" fmla="*/ 416 w 2354"/>
                <a:gd name="T17" fmla="*/ 2317 h 2355"/>
                <a:gd name="T18" fmla="*/ 474 w 2354"/>
                <a:gd name="T19" fmla="*/ 2307 h 2355"/>
                <a:gd name="T20" fmla="*/ 532 w 2354"/>
                <a:gd name="T21" fmla="*/ 2294 h 2355"/>
                <a:gd name="T22" fmla="*/ 587 w 2354"/>
                <a:gd name="T23" fmla="*/ 2281 h 2355"/>
                <a:gd name="T24" fmla="*/ 645 w 2354"/>
                <a:gd name="T25" fmla="*/ 2265 h 2355"/>
                <a:gd name="T26" fmla="*/ 701 w 2354"/>
                <a:gd name="T27" fmla="*/ 2250 h 2355"/>
                <a:gd name="T28" fmla="*/ 754 w 2354"/>
                <a:gd name="T29" fmla="*/ 2231 h 2355"/>
                <a:gd name="T30" fmla="*/ 810 w 2354"/>
                <a:gd name="T31" fmla="*/ 2211 h 2355"/>
                <a:gd name="T32" fmla="*/ 864 w 2354"/>
                <a:gd name="T33" fmla="*/ 2192 h 2355"/>
                <a:gd name="T34" fmla="*/ 916 w 2354"/>
                <a:gd name="T35" fmla="*/ 2169 h 2355"/>
                <a:gd name="T36" fmla="*/ 1021 w 2354"/>
                <a:gd name="T37" fmla="*/ 2123 h 2355"/>
                <a:gd name="T38" fmla="*/ 1123 w 2354"/>
                <a:gd name="T39" fmla="*/ 2071 h 2355"/>
                <a:gd name="T40" fmla="*/ 1221 w 2354"/>
                <a:gd name="T41" fmla="*/ 2014 h 2355"/>
                <a:gd name="T42" fmla="*/ 1317 w 2354"/>
                <a:gd name="T43" fmla="*/ 1952 h 2355"/>
                <a:gd name="T44" fmla="*/ 1409 w 2354"/>
                <a:gd name="T45" fmla="*/ 1887 h 2355"/>
                <a:gd name="T46" fmla="*/ 1497 w 2354"/>
                <a:gd name="T47" fmla="*/ 1818 h 2355"/>
                <a:gd name="T48" fmla="*/ 1584 w 2354"/>
                <a:gd name="T49" fmla="*/ 1743 h 2355"/>
                <a:gd name="T50" fmla="*/ 1664 w 2354"/>
                <a:gd name="T51" fmla="*/ 1664 h 2355"/>
                <a:gd name="T52" fmla="*/ 1743 w 2354"/>
                <a:gd name="T53" fmla="*/ 1584 h 2355"/>
                <a:gd name="T54" fmla="*/ 1816 w 2354"/>
                <a:gd name="T55" fmla="*/ 1497 h 2355"/>
                <a:gd name="T56" fmla="*/ 1887 w 2354"/>
                <a:gd name="T57" fmla="*/ 1409 h 2355"/>
                <a:gd name="T58" fmla="*/ 1952 w 2354"/>
                <a:gd name="T59" fmla="*/ 1317 h 2355"/>
                <a:gd name="T60" fmla="*/ 2014 w 2354"/>
                <a:gd name="T61" fmla="*/ 1221 h 2355"/>
                <a:gd name="T62" fmla="*/ 2070 w 2354"/>
                <a:gd name="T63" fmla="*/ 1123 h 2355"/>
                <a:gd name="T64" fmla="*/ 2121 w 2354"/>
                <a:gd name="T65" fmla="*/ 1021 h 2355"/>
                <a:gd name="T66" fmla="*/ 2169 w 2354"/>
                <a:gd name="T67" fmla="*/ 917 h 2355"/>
                <a:gd name="T68" fmla="*/ 2191 w 2354"/>
                <a:gd name="T69" fmla="*/ 864 h 2355"/>
                <a:gd name="T70" fmla="*/ 2212 w 2354"/>
                <a:gd name="T71" fmla="*/ 810 h 2355"/>
                <a:gd name="T72" fmla="*/ 2231 w 2354"/>
                <a:gd name="T73" fmla="*/ 756 h 2355"/>
                <a:gd name="T74" fmla="*/ 2248 w 2354"/>
                <a:gd name="T75" fmla="*/ 700 h 2355"/>
                <a:gd name="T76" fmla="*/ 2265 w 2354"/>
                <a:gd name="T77" fmla="*/ 645 h 2355"/>
                <a:gd name="T78" fmla="*/ 2281 w 2354"/>
                <a:gd name="T79" fmla="*/ 589 h 2355"/>
                <a:gd name="T80" fmla="*/ 2294 w 2354"/>
                <a:gd name="T81" fmla="*/ 531 h 2355"/>
                <a:gd name="T82" fmla="*/ 2306 w 2354"/>
                <a:gd name="T83" fmla="*/ 474 h 2355"/>
                <a:gd name="T84" fmla="*/ 2317 w 2354"/>
                <a:gd name="T85" fmla="*/ 416 h 2355"/>
                <a:gd name="T86" fmla="*/ 2327 w 2354"/>
                <a:gd name="T87" fmla="*/ 359 h 2355"/>
                <a:gd name="T88" fmla="*/ 2336 w 2354"/>
                <a:gd name="T89" fmla="*/ 299 h 2355"/>
                <a:gd name="T90" fmla="*/ 2342 w 2354"/>
                <a:gd name="T91" fmla="*/ 241 h 2355"/>
                <a:gd name="T92" fmla="*/ 2348 w 2354"/>
                <a:gd name="T93" fmla="*/ 182 h 2355"/>
                <a:gd name="T94" fmla="*/ 2352 w 2354"/>
                <a:gd name="T95" fmla="*/ 121 h 2355"/>
                <a:gd name="T96" fmla="*/ 2354 w 2354"/>
                <a:gd name="T97" fmla="*/ 61 h 2355"/>
                <a:gd name="T98" fmla="*/ 2354 w 2354"/>
                <a:gd name="T99" fmla="*/ 0 h 2355"/>
                <a:gd name="T100" fmla="*/ 0 w 2354"/>
                <a:gd name="T101" fmla="*/ 0 h 2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4" h="2355">
                  <a:moveTo>
                    <a:pt x="0" y="0"/>
                  </a:moveTo>
                  <a:lnTo>
                    <a:pt x="0" y="2355"/>
                  </a:lnTo>
                  <a:lnTo>
                    <a:pt x="61" y="2353"/>
                  </a:lnTo>
                  <a:lnTo>
                    <a:pt x="121" y="2352"/>
                  </a:lnTo>
                  <a:lnTo>
                    <a:pt x="180" y="2348"/>
                  </a:lnTo>
                  <a:lnTo>
                    <a:pt x="240" y="2342"/>
                  </a:lnTo>
                  <a:lnTo>
                    <a:pt x="299" y="2336"/>
                  </a:lnTo>
                  <a:lnTo>
                    <a:pt x="359" y="2329"/>
                  </a:lnTo>
                  <a:lnTo>
                    <a:pt x="416" y="2317"/>
                  </a:lnTo>
                  <a:lnTo>
                    <a:pt x="474" y="2307"/>
                  </a:lnTo>
                  <a:lnTo>
                    <a:pt x="532" y="2294"/>
                  </a:lnTo>
                  <a:lnTo>
                    <a:pt x="587" y="2281"/>
                  </a:lnTo>
                  <a:lnTo>
                    <a:pt x="645" y="2265"/>
                  </a:lnTo>
                  <a:lnTo>
                    <a:pt x="701" y="2250"/>
                  </a:lnTo>
                  <a:lnTo>
                    <a:pt x="754" y="2231"/>
                  </a:lnTo>
                  <a:lnTo>
                    <a:pt x="810" y="2211"/>
                  </a:lnTo>
                  <a:lnTo>
                    <a:pt x="864" y="2192"/>
                  </a:lnTo>
                  <a:lnTo>
                    <a:pt x="916" y="2169"/>
                  </a:lnTo>
                  <a:lnTo>
                    <a:pt x="1021" y="2123"/>
                  </a:lnTo>
                  <a:lnTo>
                    <a:pt x="1123" y="2071"/>
                  </a:lnTo>
                  <a:lnTo>
                    <a:pt x="1221" y="2014"/>
                  </a:lnTo>
                  <a:lnTo>
                    <a:pt x="1317" y="1952"/>
                  </a:lnTo>
                  <a:lnTo>
                    <a:pt x="1409" y="1887"/>
                  </a:lnTo>
                  <a:lnTo>
                    <a:pt x="1497" y="1818"/>
                  </a:lnTo>
                  <a:lnTo>
                    <a:pt x="1584" y="1743"/>
                  </a:lnTo>
                  <a:lnTo>
                    <a:pt x="1664" y="1664"/>
                  </a:lnTo>
                  <a:lnTo>
                    <a:pt x="1743" y="1584"/>
                  </a:lnTo>
                  <a:lnTo>
                    <a:pt x="1816" y="1497"/>
                  </a:lnTo>
                  <a:lnTo>
                    <a:pt x="1887" y="1409"/>
                  </a:lnTo>
                  <a:lnTo>
                    <a:pt x="1952" y="1317"/>
                  </a:lnTo>
                  <a:lnTo>
                    <a:pt x="2014" y="1221"/>
                  </a:lnTo>
                  <a:lnTo>
                    <a:pt x="2070" y="1123"/>
                  </a:lnTo>
                  <a:lnTo>
                    <a:pt x="2121" y="1021"/>
                  </a:lnTo>
                  <a:lnTo>
                    <a:pt x="2169" y="917"/>
                  </a:lnTo>
                  <a:lnTo>
                    <a:pt x="2191" y="864"/>
                  </a:lnTo>
                  <a:lnTo>
                    <a:pt x="2212" y="810"/>
                  </a:lnTo>
                  <a:lnTo>
                    <a:pt x="2231" y="756"/>
                  </a:lnTo>
                  <a:lnTo>
                    <a:pt x="2248" y="700"/>
                  </a:lnTo>
                  <a:lnTo>
                    <a:pt x="2265" y="645"/>
                  </a:lnTo>
                  <a:lnTo>
                    <a:pt x="2281" y="589"/>
                  </a:lnTo>
                  <a:lnTo>
                    <a:pt x="2294" y="531"/>
                  </a:lnTo>
                  <a:lnTo>
                    <a:pt x="2306" y="474"/>
                  </a:lnTo>
                  <a:lnTo>
                    <a:pt x="2317" y="416"/>
                  </a:lnTo>
                  <a:lnTo>
                    <a:pt x="2327" y="359"/>
                  </a:lnTo>
                  <a:lnTo>
                    <a:pt x="2336" y="299"/>
                  </a:lnTo>
                  <a:lnTo>
                    <a:pt x="2342" y="241"/>
                  </a:lnTo>
                  <a:lnTo>
                    <a:pt x="2348" y="182"/>
                  </a:lnTo>
                  <a:lnTo>
                    <a:pt x="2352" y="121"/>
                  </a:lnTo>
                  <a:lnTo>
                    <a:pt x="2354" y="61"/>
                  </a:lnTo>
                  <a:lnTo>
                    <a:pt x="23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54000"/>
              </a:sysClr>
            </a:solidFill>
            <a:ln>
              <a:noFill/>
            </a:ln>
            <a:effectLst>
              <a:outerShdw blurRad="63500" sx="102000" sy="102000" algn="ctr" rotWithShape="0">
                <a:sysClr val="window" lastClr="FFFFFF">
                  <a:alpha val="4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10">
              <a:extLst>
                <a:ext uri="{FF2B5EF4-FFF2-40B4-BE49-F238E27FC236}">
                  <a16:creationId xmlns:a16="http://schemas.microsoft.com/office/drawing/2014/main" xmlns="" id="{98100912-D5D0-440A-8884-2D718C6E0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526" y="3704879"/>
              <a:ext cx="1473001" cy="1472998"/>
            </a:xfrm>
            <a:custGeom>
              <a:avLst/>
              <a:gdLst>
                <a:gd name="T0" fmla="*/ 2356 w 2356"/>
                <a:gd name="T1" fmla="*/ 0 h 2355"/>
                <a:gd name="T2" fmla="*/ 0 w 2356"/>
                <a:gd name="T3" fmla="*/ 0 h 2355"/>
                <a:gd name="T4" fmla="*/ 2 w 2356"/>
                <a:gd name="T5" fmla="*/ 61 h 2355"/>
                <a:gd name="T6" fmla="*/ 4 w 2356"/>
                <a:gd name="T7" fmla="*/ 121 h 2355"/>
                <a:gd name="T8" fmla="*/ 8 w 2356"/>
                <a:gd name="T9" fmla="*/ 182 h 2355"/>
                <a:gd name="T10" fmla="*/ 13 w 2356"/>
                <a:gd name="T11" fmla="*/ 241 h 2355"/>
                <a:gd name="T12" fmla="*/ 19 w 2356"/>
                <a:gd name="T13" fmla="*/ 299 h 2355"/>
                <a:gd name="T14" fmla="*/ 29 w 2356"/>
                <a:gd name="T15" fmla="*/ 359 h 2355"/>
                <a:gd name="T16" fmla="*/ 38 w 2356"/>
                <a:gd name="T17" fmla="*/ 416 h 2355"/>
                <a:gd name="T18" fmla="*/ 48 w 2356"/>
                <a:gd name="T19" fmla="*/ 474 h 2355"/>
                <a:gd name="T20" fmla="*/ 61 w 2356"/>
                <a:gd name="T21" fmla="*/ 531 h 2355"/>
                <a:gd name="T22" fmla="*/ 75 w 2356"/>
                <a:gd name="T23" fmla="*/ 589 h 2355"/>
                <a:gd name="T24" fmla="*/ 90 w 2356"/>
                <a:gd name="T25" fmla="*/ 645 h 2355"/>
                <a:gd name="T26" fmla="*/ 108 w 2356"/>
                <a:gd name="T27" fmla="*/ 700 h 2355"/>
                <a:gd name="T28" fmla="*/ 125 w 2356"/>
                <a:gd name="T29" fmla="*/ 756 h 2355"/>
                <a:gd name="T30" fmla="*/ 144 w 2356"/>
                <a:gd name="T31" fmla="*/ 810 h 2355"/>
                <a:gd name="T32" fmla="*/ 163 w 2356"/>
                <a:gd name="T33" fmla="*/ 864 h 2355"/>
                <a:gd name="T34" fmla="*/ 186 w 2356"/>
                <a:gd name="T35" fmla="*/ 917 h 2355"/>
                <a:gd name="T36" fmla="*/ 232 w 2356"/>
                <a:gd name="T37" fmla="*/ 1021 h 2355"/>
                <a:gd name="T38" fmla="*/ 284 w 2356"/>
                <a:gd name="T39" fmla="*/ 1123 h 2355"/>
                <a:gd name="T40" fmla="*/ 342 w 2356"/>
                <a:gd name="T41" fmla="*/ 1221 h 2355"/>
                <a:gd name="T42" fmla="*/ 403 w 2356"/>
                <a:gd name="T43" fmla="*/ 1317 h 2355"/>
                <a:gd name="T44" fmla="*/ 468 w 2356"/>
                <a:gd name="T45" fmla="*/ 1409 h 2355"/>
                <a:gd name="T46" fmla="*/ 538 w 2356"/>
                <a:gd name="T47" fmla="*/ 1497 h 2355"/>
                <a:gd name="T48" fmla="*/ 612 w 2356"/>
                <a:gd name="T49" fmla="*/ 1584 h 2355"/>
                <a:gd name="T50" fmla="*/ 691 w 2356"/>
                <a:gd name="T51" fmla="*/ 1664 h 2355"/>
                <a:gd name="T52" fmla="*/ 772 w 2356"/>
                <a:gd name="T53" fmla="*/ 1743 h 2355"/>
                <a:gd name="T54" fmla="*/ 858 w 2356"/>
                <a:gd name="T55" fmla="*/ 1818 h 2355"/>
                <a:gd name="T56" fmla="*/ 947 w 2356"/>
                <a:gd name="T57" fmla="*/ 1887 h 2355"/>
                <a:gd name="T58" fmla="*/ 1039 w 2356"/>
                <a:gd name="T59" fmla="*/ 1952 h 2355"/>
                <a:gd name="T60" fmla="*/ 1135 w 2356"/>
                <a:gd name="T61" fmla="*/ 2014 h 2355"/>
                <a:gd name="T62" fmla="*/ 1233 w 2356"/>
                <a:gd name="T63" fmla="*/ 2071 h 2355"/>
                <a:gd name="T64" fmla="*/ 1334 w 2356"/>
                <a:gd name="T65" fmla="*/ 2123 h 2355"/>
                <a:gd name="T66" fmla="*/ 1438 w 2356"/>
                <a:gd name="T67" fmla="*/ 2169 h 2355"/>
                <a:gd name="T68" fmla="*/ 1492 w 2356"/>
                <a:gd name="T69" fmla="*/ 2192 h 2355"/>
                <a:gd name="T70" fmla="*/ 1546 w 2356"/>
                <a:gd name="T71" fmla="*/ 2211 h 2355"/>
                <a:gd name="T72" fmla="*/ 1601 w 2356"/>
                <a:gd name="T73" fmla="*/ 2231 h 2355"/>
                <a:gd name="T74" fmla="*/ 1655 w 2356"/>
                <a:gd name="T75" fmla="*/ 2250 h 2355"/>
                <a:gd name="T76" fmla="*/ 1711 w 2356"/>
                <a:gd name="T77" fmla="*/ 2265 h 2355"/>
                <a:gd name="T78" fmla="*/ 1766 w 2356"/>
                <a:gd name="T79" fmla="*/ 2281 h 2355"/>
                <a:gd name="T80" fmla="*/ 1824 w 2356"/>
                <a:gd name="T81" fmla="*/ 2294 h 2355"/>
                <a:gd name="T82" fmla="*/ 1882 w 2356"/>
                <a:gd name="T83" fmla="*/ 2307 h 2355"/>
                <a:gd name="T84" fmla="*/ 1939 w 2356"/>
                <a:gd name="T85" fmla="*/ 2317 h 2355"/>
                <a:gd name="T86" fmla="*/ 1997 w 2356"/>
                <a:gd name="T87" fmla="*/ 2329 h 2355"/>
                <a:gd name="T88" fmla="*/ 2056 w 2356"/>
                <a:gd name="T89" fmla="*/ 2336 h 2355"/>
                <a:gd name="T90" fmla="*/ 2114 w 2356"/>
                <a:gd name="T91" fmla="*/ 2342 h 2355"/>
                <a:gd name="T92" fmla="*/ 2175 w 2356"/>
                <a:gd name="T93" fmla="*/ 2348 h 2355"/>
                <a:gd name="T94" fmla="*/ 2235 w 2356"/>
                <a:gd name="T95" fmla="*/ 2352 h 2355"/>
                <a:gd name="T96" fmla="*/ 2294 w 2356"/>
                <a:gd name="T97" fmla="*/ 2353 h 2355"/>
                <a:gd name="T98" fmla="*/ 2356 w 2356"/>
                <a:gd name="T99" fmla="*/ 2355 h 2355"/>
                <a:gd name="T100" fmla="*/ 2356 w 2356"/>
                <a:gd name="T101" fmla="*/ 0 h 2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6" h="2355">
                  <a:moveTo>
                    <a:pt x="2356" y="0"/>
                  </a:moveTo>
                  <a:lnTo>
                    <a:pt x="0" y="0"/>
                  </a:lnTo>
                  <a:lnTo>
                    <a:pt x="2" y="61"/>
                  </a:lnTo>
                  <a:lnTo>
                    <a:pt x="4" y="121"/>
                  </a:lnTo>
                  <a:lnTo>
                    <a:pt x="8" y="182"/>
                  </a:lnTo>
                  <a:lnTo>
                    <a:pt x="13" y="241"/>
                  </a:lnTo>
                  <a:lnTo>
                    <a:pt x="19" y="299"/>
                  </a:lnTo>
                  <a:lnTo>
                    <a:pt x="29" y="359"/>
                  </a:lnTo>
                  <a:lnTo>
                    <a:pt x="38" y="416"/>
                  </a:lnTo>
                  <a:lnTo>
                    <a:pt x="48" y="474"/>
                  </a:lnTo>
                  <a:lnTo>
                    <a:pt x="61" y="531"/>
                  </a:lnTo>
                  <a:lnTo>
                    <a:pt x="75" y="589"/>
                  </a:lnTo>
                  <a:lnTo>
                    <a:pt x="90" y="645"/>
                  </a:lnTo>
                  <a:lnTo>
                    <a:pt x="108" y="700"/>
                  </a:lnTo>
                  <a:lnTo>
                    <a:pt x="125" y="756"/>
                  </a:lnTo>
                  <a:lnTo>
                    <a:pt x="144" y="810"/>
                  </a:lnTo>
                  <a:lnTo>
                    <a:pt x="163" y="864"/>
                  </a:lnTo>
                  <a:lnTo>
                    <a:pt x="186" y="917"/>
                  </a:lnTo>
                  <a:lnTo>
                    <a:pt x="232" y="1021"/>
                  </a:lnTo>
                  <a:lnTo>
                    <a:pt x="284" y="1123"/>
                  </a:lnTo>
                  <a:lnTo>
                    <a:pt x="342" y="1221"/>
                  </a:lnTo>
                  <a:lnTo>
                    <a:pt x="403" y="1317"/>
                  </a:lnTo>
                  <a:lnTo>
                    <a:pt x="468" y="1409"/>
                  </a:lnTo>
                  <a:lnTo>
                    <a:pt x="538" y="1497"/>
                  </a:lnTo>
                  <a:lnTo>
                    <a:pt x="612" y="1584"/>
                  </a:lnTo>
                  <a:lnTo>
                    <a:pt x="691" y="1664"/>
                  </a:lnTo>
                  <a:lnTo>
                    <a:pt x="772" y="1743"/>
                  </a:lnTo>
                  <a:lnTo>
                    <a:pt x="858" y="1818"/>
                  </a:lnTo>
                  <a:lnTo>
                    <a:pt x="947" y="1887"/>
                  </a:lnTo>
                  <a:lnTo>
                    <a:pt x="1039" y="1952"/>
                  </a:lnTo>
                  <a:lnTo>
                    <a:pt x="1135" y="2014"/>
                  </a:lnTo>
                  <a:lnTo>
                    <a:pt x="1233" y="2071"/>
                  </a:lnTo>
                  <a:lnTo>
                    <a:pt x="1334" y="2123"/>
                  </a:lnTo>
                  <a:lnTo>
                    <a:pt x="1438" y="2169"/>
                  </a:lnTo>
                  <a:lnTo>
                    <a:pt x="1492" y="2192"/>
                  </a:lnTo>
                  <a:lnTo>
                    <a:pt x="1546" y="2211"/>
                  </a:lnTo>
                  <a:lnTo>
                    <a:pt x="1601" y="2231"/>
                  </a:lnTo>
                  <a:lnTo>
                    <a:pt x="1655" y="2250"/>
                  </a:lnTo>
                  <a:lnTo>
                    <a:pt x="1711" y="2265"/>
                  </a:lnTo>
                  <a:lnTo>
                    <a:pt x="1766" y="2281"/>
                  </a:lnTo>
                  <a:lnTo>
                    <a:pt x="1824" y="2294"/>
                  </a:lnTo>
                  <a:lnTo>
                    <a:pt x="1882" y="2307"/>
                  </a:lnTo>
                  <a:lnTo>
                    <a:pt x="1939" y="2317"/>
                  </a:lnTo>
                  <a:lnTo>
                    <a:pt x="1997" y="2329"/>
                  </a:lnTo>
                  <a:lnTo>
                    <a:pt x="2056" y="2336"/>
                  </a:lnTo>
                  <a:lnTo>
                    <a:pt x="2114" y="2342"/>
                  </a:lnTo>
                  <a:lnTo>
                    <a:pt x="2175" y="2348"/>
                  </a:lnTo>
                  <a:lnTo>
                    <a:pt x="2235" y="2352"/>
                  </a:lnTo>
                  <a:lnTo>
                    <a:pt x="2294" y="2353"/>
                  </a:lnTo>
                  <a:lnTo>
                    <a:pt x="2356" y="2355"/>
                  </a:lnTo>
                  <a:lnTo>
                    <a:pt x="2356" y="0"/>
                  </a:lnTo>
                  <a:close/>
                </a:path>
              </a:pathLst>
            </a:custGeom>
            <a:solidFill>
              <a:sysClr val="window" lastClr="FFFFFF">
                <a:alpha val="54000"/>
              </a:sysClr>
            </a:solidFill>
            <a:ln>
              <a:noFill/>
            </a:ln>
            <a:effectLst>
              <a:outerShdw blurRad="63500" sx="102000" sy="102000" algn="ctr" rotWithShape="0">
                <a:sysClr val="window" lastClr="FFFFFF">
                  <a:alpha val="4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12">
              <a:extLst>
                <a:ext uri="{FF2B5EF4-FFF2-40B4-BE49-F238E27FC236}">
                  <a16:creationId xmlns:a16="http://schemas.microsoft.com/office/drawing/2014/main" xmlns="" id="{5ADB04D8-F448-4A7E-BE15-68B2C478A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526" y="2061124"/>
              <a:ext cx="1473001" cy="1471749"/>
            </a:xfrm>
            <a:custGeom>
              <a:avLst/>
              <a:gdLst>
                <a:gd name="T0" fmla="*/ 2356 w 2356"/>
                <a:gd name="T1" fmla="*/ 2354 h 2354"/>
                <a:gd name="T2" fmla="*/ 2356 w 2356"/>
                <a:gd name="T3" fmla="*/ 0 h 2354"/>
                <a:gd name="T4" fmla="*/ 2294 w 2356"/>
                <a:gd name="T5" fmla="*/ 0 h 2354"/>
                <a:gd name="T6" fmla="*/ 2235 w 2356"/>
                <a:gd name="T7" fmla="*/ 2 h 2354"/>
                <a:gd name="T8" fmla="*/ 2175 w 2356"/>
                <a:gd name="T9" fmla="*/ 5 h 2354"/>
                <a:gd name="T10" fmla="*/ 2114 w 2356"/>
                <a:gd name="T11" fmla="*/ 11 h 2354"/>
                <a:gd name="T12" fmla="*/ 2056 w 2356"/>
                <a:gd name="T13" fmla="*/ 17 h 2354"/>
                <a:gd name="T14" fmla="*/ 1997 w 2356"/>
                <a:gd name="T15" fmla="*/ 27 h 2354"/>
                <a:gd name="T16" fmla="*/ 1939 w 2356"/>
                <a:gd name="T17" fmla="*/ 36 h 2354"/>
                <a:gd name="T18" fmla="*/ 1882 w 2356"/>
                <a:gd name="T19" fmla="*/ 48 h 2354"/>
                <a:gd name="T20" fmla="*/ 1824 w 2356"/>
                <a:gd name="T21" fmla="*/ 59 h 2354"/>
                <a:gd name="T22" fmla="*/ 1766 w 2356"/>
                <a:gd name="T23" fmla="*/ 73 h 2354"/>
                <a:gd name="T24" fmla="*/ 1711 w 2356"/>
                <a:gd name="T25" fmla="*/ 88 h 2354"/>
                <a:gd name="T26" fmla="*/ 1655 w 2356"/>
                <a:gd name="T27" fmla="*/ 105 h 2354"/>
                <a:gd name="T28" fmla="*/ 1601 w 2356"/>
                <a:gd name="T29" fmla="*/ 123 h 2354"/>
                <a:gd name="T30" fmla="*/ 1546 w 2356"/>
                <a:gd name="T31" fmla="*/ 142 h 2354"/>
                <a:gd name="T32" fmla="*/ 1492 w 2356"/>
                <a:gd name="T33" fmla="*/ 163 h 2354"/>
                <a:gd name="T34" fmla="*/ 1438 w 2356"/>
                <a:gd name="T35" fmla="*/ 184 h 2354"/>
                <a:gd name="T36" fmla="*/ 1334 w 2356"/>
                <a:gd name="T37" fmla="*/ 232 h 2354"/>
                <a:gd name="T38" fmla="*/ 1233 w 2356"/>
                <a:gd name="T39" fmla="*/ 284 h 2354"/>
                <a:gd name="T40" fmla="*/ 1135 w 2356"/>
                <a:gd name="T41" fmla="*/ 339 h 2354"/>
                <a:gd name="T42" fmla="*/ 1039 w 2356"/>
                <a:gd name="T43" fmla="*/ 401 h 2354"/>
                <a:gd name="T44" fmla="*/ 947 w 2356"/>
                <a:gd name="T45" fmla="*/ 466 h 2354"/>
                <a:gd name="T46" fmla="*/ 858 w 2356"/>
                <a:gd name="T47" fmla="*/ 537 h 2354"/>
                <a:gd name="T48" fmla="*/ 772 w 2356"/>
                <a:gd name="T49" fmla="*/ 610 h 2354"/>
                <a:gd name="T50" fmla="*/ 691 w 2356"/>
                <a:gd name="T51" fmla="*/ 689 h 2354"/>
                <a:gd name="T52" fmla="*/ 612 w 2356"/>
                <a:gd name="T53" fmla="*/ 770 h 2354"/>
                <a:gd name="T54" fmla="*/ 538 w 2356"/>
                <a:gd name="T55" fmla="*/ 856 h 2354"/>
                <a:gd name="T56" fmla="*/ 468 w 2356"/>
                <a:gd name="T57" fmla="*/ 944 h 2354"/>
                <a:gd name="T58" fmla="*/ 403 w 2356"/>
                <a:gd name="T59" fmla="*/ 1036 h 2354"/>
                <a:gd name="T60" fmla="*/ 342 w 2356"/>
                <a:gd name="T61" fmla="*/ 1132 h 2354"/>
                <a:gd name="T62" fmla="*/ 284 w 2356"/>
                <a:gd name="T63" fmla="*/ 1232 h 2354"/>
                <a:gd name="T64" fmla="*/ 232 w 2356"/>
                <a:gd name="T65" fmla="*/ 1332 h 2354"/>
                <a:gd name="T66" fmla="*/ 186 w 2356"/>
                <a:gd name="T67" fmla="*/ 1438 h 2354"/>
                <a:gd name="T68" fmla="*/ 163 w 2356"/>
                <a:gd name="T69" fmla="*/ 1490 h 2354"/>
                <a:gd name="T70" fmla="*/ 144 w 2356"/>
                <a:gd name="T71" fmla="*/ 1543 h 2354"/>
                <a:gd name="T72" fmla="*/ 125 w 2356"/>
                <a:gd name="T73" fmla="*/ 1599 h 2354"/>
                <a:gd name="T74" fmla="*/ 108 w 2356"/>
                <a:gd name="T75" fmla="*/ 1653 h 2354"/>
                <a:gd name="T76" fmla="*/ 90 w 2356"/>
                <a:gd name="T77" fmla="*/ 1708 h 2354"/>
                <a:gd name="T78" fmla="*/ 75 w 2356"/>
                <a:gd name="T79" fmla="*/ 1766 h 2354"/>
                <a:gd name="T80" fmla="*/ 61 w 2356"/>
                <a:gd name="T81" fmla="*/ 1822 h 2354"/>
                <a:gd name="T82" fmla="*/ 48 w 2356"/>
                <a:gd name="T83" fmla="*/ 1879 h 2354"/>
                <a:gd name="T84" fmla="*/ 38 w 2356"/>
                <a:gd name="T85" fmla="*/ 1937 h 2354"/>
                <a:gd name="T86" fmla="*/ 29 w 2356"/>
                <a:gd name="T87" fmla="*/ 1995 h 2354"/>
                <a:gd name="T88" fmla="*/ 19 w 2356"/>
                <a:gd name="T89" fmla="*/ 2054 h 2354"/>
                <a:gd name="T90" fmla="*/ 13 w 2356"/>
                <a:gd name="T91" fmla="*/ 2114 h 2354"/>
                <a:gd name="T92" fmla="*/ 8 w 2356"/>
                <a:gd name="T93" fmla="*/ 2173 h 2354"/>
                <a:gd name="T94" fmla="*/ 4 w 2356"/>
                <a:gd name="T95" fmla="*/ 2233 h 2354"/>
                <a:gd name="T96" fmla="*/ 2 w 2356"/>
                <a:gd name="T97" fmla="*/ 2292 h 2354"/>
                <a:gd name="T98" fmla="*/ 0 w 2356"/>
                <a:gd name="T99" fmla="*/ 2354 h 2354"/>
                <a:gd name="T100" fmla="*/ 2356 w 2356"/>
                <a:gd name="T101" fmla="*/ 2354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6" h="2354">
                  <a:moveTo>
                    <a:pt x="2356" y="2354"/>
                  </a:moveTo>
                  <a:lnTo>
                    <a:pt x="2356" y="0"/>
                  </a:lnTo>
                  <a:lnTo>
                    <a:pt x="2294" y="0"/>
                  </a:lnTo>
                  <a:lnTo>
                    <a:pt x="2235" y="2"/>
                  </a:lnTo>
                  <a:lnTo>
                    <a:pt x="2175" y="5"/>
                  </a:lnTo>
                  <a:lnTo>
                    <a:pt x="2114" y="11"/>
                  </a:lnTo>
                  <a:lnTo>
                    <a:pt x="2056" y="17"/>
                  </a:lnTo>
                  <a:lnTo>
                    <a:pt x="1997" y="27"/>
                  </a:lnTo>
                  <a:lnTo>
                    <a:pt x="1939" y="36"/>
                  </a:lnTo>
                  <a:lnTo>
                    <a:pt x="1882" y="48"/>
                  </a:lnTo>
                  <a:lnTo>
                    <a:pt x="1824" y="59"/>
                  </a:lnTo>
                  <a:lnTo>
                    <a:pt x="1766" y="73"/>
                  </a:lnTo>
                  <a:lnTo>
                    <a:pt x="1711" y="88"/>
                  </a:lnTo>
                  <a:lnTo>
                    <a:pt x="1655" y="105"/>
                  </a:lnTo>
                  <a:lnTo>
                    <a:pt x="1601" y="123"/>
                  </a:lnTo>
                  <a:lnTo>
                    <a:pt x="1546" y="142"/>
                  </a:lnTo>
                  <a:lnTo>
                    <a:pt x="1492" y="163"/>
                  </a:lnTo>
                  <a:lnTo>
                    <a:pt x="1438" y="184"/>
                  </a:lnTo>
                  <a:lnTo>
                    <a:pt x="1334" y="232"/>
                  </a:lnTo>
                  <a:lnTo>
                    <a:pt x="1233" y="284"/>
                  </a:lnTo>
                  <a:lnTo>
                    <a:pt x="1135" y="339"/>
                  </a:lnTo>
                  <a:lnTo>
                    <a:pt x="1039" y="401"/>
                  </a:lnTo>
                  <a:lnTo>
                    <a:pt x="947" y="466"/>
                  </a:lnTo>
                  <a:lnTo>
                    <a:pt x="858" y="537"/>
                  </a:lnTo>
                  <a:lnTo>
                    <a:pt x="772" y="610"/>
                  </a:lnTo>
                  <a:lnTo>
                    <a:pt x="691" y="689"/>
                  </a:lnTo>
                  <a:lnTo>
                    <a:pt x="612" y="770"/>
                  </a:lnTo>
                  <a:lnTo>
                    <a:pt x="538" y="856"/>
                  </a:lnTo>
                  <a:lnTo>
                    <a:pt x="468" y="944"/>
                  </a:lnTo>
                  <a:lnTo>
                    <a:pt x="403" y="1036"/>
                  </a:lnTo>
                  <a:lnTo>
                    <a:pt x="342" y="1132"/>
                  </a:lnTo>
                  <a:lnTo>
                    <a:pt x="284" y="1232"/>
                  </a:lnTo>
                  <a:lnTo>
                    <a:pt x="232" y="1332"/>
                  </a:lnTo>
                  <a:lnTo>
                    <a:pt x="186" y="1438"/>
                  </a:lnTo>
                  <a:lnTo>
                    <a:pt x="163" y="1490"/>
                  </a:lnTo>
                  <a:lnTo>
                    <a:pt x="144" y="1543"/>
                  </a:lnTo>
                  <a:lnTo>
                    <a:pt x="125" y="1599"/>
                  </a:lnTo>
                  <a:lnTo>
                    <a:pt x="108" y="1653"/>
                  </a:lnTo>
                  <a:lnTo>
                    <a:pt x="90" y="1708"/>
                  </a:lnTo>
                  <a:lnTo>
                    <a:pt x="75" y="1766"/>
                  </a:lnTo>
                  <a:lnTo>
                    <a:pt x="61" y="1822"/>
                  </a:lnTo>
                  <a:lnTo>
                    <a:pt x="48" y="1879"/>
                  </a:lnTo>
                  <a:lnTo>
                    <a:pt x="38" y="1937"/>
                  </a:lnTo>
                  <a:lnTo>
                    <a:pt x="29" y="1995"/>
                  </a:lnTo>
                  <a:lnTo>
                    <a:pt x="19" y="2054"/>
                  </a:lnTo>
                  <a:lnTo>
                    <a:pt x="13" y="2114"/>
                  </a:lnTo>
                  <a:lnTo>
                    <a:pt x="8" y="2173"/>
                  </a:lnTo>
                  <a:lnTo>
                    <a:pt x="4" y="2233"/>
                  </a:lnTo>
                  <a:lnTo>
                    <a:pt x="2" y="2292"/>
                  </a:lnTo>
                  <a:lnTo>
                    <a:pt x="0" y="2354"/>
                  </a:lnTo>
                  <a:lnTo>
                    <a:pt x="2356" y="2354"/>
                  </a:lnTo>
                  <a:close/>
                </a:path>
              </a:pathLst>
            </a:custGeom>
            <a:solidFill>
              <a:sysClr val="window" lastClr="FFFFFF">
                <a:alpha val="54000"/>
              </a:sysClr>
            </a:solidFill>
            <a:ln>
              <a:noFill/>
            </a:ln>
            <a:effectLst>
              <a:outerShdw blurRad="63500" sx="102000" sy="102000" algn="ctr" rotWithShape="0">
                <a:sysClr val="window" lastClr="FFFFFF">
                  <a:alpha val="4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xmlns="" id="{55E63837-AAEE-428E-B20E-A3520C5250DF}"/>
                </a:ext>
              </a:extLst>
            </p:cNvPr>
            <p:cNvSpPr txBox="1"/>
            <p:nvPr/>
          </p:nvSpPr>
          <p:spPr>
            <a:xfrm>
              <a:off x="6309062" y="2893712"/>
              <a:ext cx="1163619" cy="551324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Placeholder Text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xmlns="" id="{F3BA18D8-1A11-43D2-9CEC-C13AF6E9FC85}"/>
                </a:ext>
              </a:extLst>
            </p:cNvPr>
            <p:cNvSpPr txBox="1"/>
            <p:nvPr/>
          </p:nvSpPr>
          <p:spPr>
            <a:xfrm>
              <a:off x="4783540" y="2893712"/>
              <a:ext cx="1163619" cy="551324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Placeholder Text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xmlns="" id="{DF5E8451-C232-4B55-8F41-2037F746BA0E}"/>
                </a:ext>
              </a:extLst>
            </p:cNvPr>
            <p:cNvSpPr txBox="1"/>
            <p:nvPr/>
          </p:nvSpPr>
          <p:spPr>
            <a:xfrm>
              <a:off x="6309062" y="3768439"/>
              <a:ext cx="1163619" cy="55132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Placeholder Text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xmlns="" id="{1CE0FABC-1CFC-4DBA-AE74-E9B1597DF148}"/>
                </a:ext>
              </a:extLst>
            </p:cNvPr>
            <p:cNvSpPr txBox="1"/>
            <p:nvPr/>
          </p:nvSpPr>
          <p:spPr>
            <a:xfrm>
              <a:off x="4783540" y="3768439"/>
              <a:ext cx="1163619" cy="55132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Placeholder Text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xmlns="" id="{3DBAA58B-B060-4F42-A725-B047ECD59649}"/>
                </a:ext>
              </a:extLst>
            </p:cNvPr>
            <p:cNvSpPr txBox="1"/>
            <p:nvPr/>
          </p:nvSpPr>
          <p:spPr>
            <a:xfrm>
              <a:off x="4199401" y="1637650"/>
              <a:ext cx="248646" cy="303227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100" b="1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xmlns="" id="{58BA93C9-02C2-41E3-A3DC-2699EF0A15BE}"/>
                </a:ext>
              </a:extLst>
            </p:cNvPr>
            <p:cNvGrpSpPr/>
            <p:nvPr/>
          </p:nvGrpSpPr>
          <p:grpSpPr>
            <a:xfrm rot="5400000">
              <a:off x="7462860" y="1651294"/>
              <a:ext cx="623688" cy="655859"/>
              <a:chOff x="4129792" y="1651293"/>
              <a:chExt cx="623688" cy="655859"/>
            </a:xfrm>
          </p:grpSpPr>
          <p:sp>
            <p:nvSpPr>
              <p:cNvPr id="256" name="Isosceles Triangle 255">
                <a:extLst>
                  <a:ext uri="{FF2B5EF4-FFF2-40B4-BE49-F238E27FC236}">
                    <a16:creationId xmlns:a16="http://schemas.microsoft.com/office/drawing/2014/main" xmlns="" id="{2708B66E-5F54-4B4C-B2A6-21DD0E7358E8}"/>
                  </a:ext>
                </a:extLst>
              </p:cNvPr>
              <p:cNvSpPr/>
              <p:nvPr/>
            </p:nvSpPr>
            <p:spPr>
              <a:xfrm rot="10800000" flipH="1" flipV="1">
                <a:off x="4617721" y="1651293"/>
                <a:ext cx="135756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7" name="Isosceles Triangle 256">
                <a:extLst>
                  <a:ext uri="{FF2B5EF4-FFF2-40B4-BE49-F238E27FC236}">
                    <a16:creationId xmlns:a16="http://schemas.microsoft.com/office/drawing/2014/main" xmlns="" id="{5D9DAD07-7EAA-403B-BFF2-D2BD8A408809}"/>
                  </a:ext>
                </a:extLst>
              </p:cNvPr>
              <p:cNvSpPr/>
              <p:nvPr/>
            </p:nvSpPr>
            <p:spPr>
              <a:xfrm>
                <a:off x="4129792" y="2176844"/>
                <a:ext cx="106237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8" name="Isosceles Triangle 257">
                <a:extLst>
                  <a:ext uri="{FF2B5EF4-FFF2-40B4-BE49-F238E27FC236}">
                    <a16:creationId xmlns:a16="http://schemas.microsoft.com/office/drawing/2014/main" xmlns="" id="{0AAEC403-965C-46F5-9ADC-30C05C4F7CE7}"/>
                  </a:ext>
                </a:extLst>
              </p:cNvPr>
              <p:cNvSpPr/>
              <p:nvPr/>
            </p:nvSpPr>
            <p:spPr>
              <a:xfrm rot="5400000">
                <a:off x="4113709" y="1667381"/>
                <a:ext cx="655858" cy="623684"/>
              </a:xfrm>
              <a:prstGeom prst="triangle">
                <a:avLst>
                  <a:gd name="adj" fmla="val 0"/>
                </a:avLst>
              </a:prstGeom>
              <a:solidFill>
                <a:srgbClr val="CAD1A1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xmlns="" id="{26238B2A-EA3E-4A6B-8FCD-B7485288129D}"/>
                </a:ext>
              </a:extLst>
            </p:cNvPr>
            <p:cNvGrpSpPr/>
            <p:nvPr/>
          </p:nvGrpSpPr>
          <p:grpSpPr>
            <a:xfrm flipV="1">
              <a:off x="4129792" y="4957091"/>
              <a:ext cx="623685" cy="655858"/>
              <a:chOff x="4129792" y="1651293"/>
              <a:chExt cx="623685" cy="655858"/>
            </a:xfrm>
          </p:grpSpPr>
          <p:sp>
            <p:nvSpPr>
              <p:cNvPr id="260" name="Isosceles Triangle 259">
                <a:extLst>
                  <a:ext uri="{FF2B5EF4-FFF2-40B4-BE49-F238E27FC236}">
                    <a16:creationId xmlns:a16="http://schemas.microsoft.com/office/drawing/2014/main" xmlns="" id="{F1E68F0B-095C-494D-BD37-0146BD68BC26}"/>
                  </a:ext>
                </a:extLst>
              </p:cNvPr>
              <p:cNvSpPr/>
              <p:nvPr/>
            </p:nvSpPr>
            <p:spPr>
              <a:xfrm rot="10800000" flipH="1" flipV="1">
                <a:off x="4617721" y="1651293"/>
                <a:ext cx="135756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1" name="Isosceles Triangle 260">
                <a:extLst>
                  <a:ext uri="{FF2B5EF4-FFF2-40B4-BE49-F238E27FC236}">
                    <a16:creationId xmlns:a16="http://schemas.microsoft.com/office/drawing/2014/main" xmlns="" id="{D54721C2-5E37-4CB6-A9FD-8D440C5870CE}"/>
                  </a:ext>
                </a:extLst>
              </p:cNvPr>
              <p:cNvSpPr/>
              <p:nvPr/>
            </p:nvSpPr>
            <p:spPr>
              <a:xfrm>
                <a:off x="4129792" y="2176844"/>
                <a:ext cx="106237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2" name="Isosceles Triangle 261">
                <a:extLst>
                  <a:ext uri="{FF2B5EF4-FFF2-40B4-BE49-F238E27FC236}">
                    <a16:creationId xmlns:a16="http://schemas.microsoft.com/office/drawing/2014/main" xmlns="" id="{1608624A-950A-45B5-A8B8-A51DA03CFC0B}"/>
                  </a:ext>
                </a:extLst>
              </p:cNvPr>
              <p:cNvSpPr/>
              <p:nvPr/>
            </p:nvSpPr>
            <p:spPr>
              <a:xfrm rot="5400000">
                <a:off x="4113705" y="1667380"/>
                <a:ext cx="655858" cy="623684"/>
              </a:xfrm>
              <a:prstGeom prst="triangle">
                <a:avLst>
                  <a:gd name="adj" fmla="val 0"/>
                </a:avLst>
              </a:prstGeom>
              <a:solidFill>
                <a:srgbClr val="1F497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xmlns="" id="{FCA33A96-60B3-4F98-9B3E-67FA559E3262}"/>
                </a:ext>
              </a:extLst>
            </p:cNvPr>
            <p:cNvGrpSpPr/>
            <p:nvPr/>
          </p:nvGrpSpPr>
          <p:grpSpPr>
            <a:xfrm rot="16200000" flipV="1">
              <a:off x="7462860" y="4957092"/>
              <a:ext cx="623688" cy="655859"/>
              <a:chOff x="4129792" y="1651293"/>
              <a:chExt cx="623688" cy="655859"/>
            </a:xfrm>
          </p:grpSpPr>
          <p:sp>
            <p:nvSpPr>
              <p:cNvPr id="264" name="Isosceles Triangle 263">
                <a:extLst>
                  <a:ext uri="{FF2B5EF4-FFF2-40B4-BE49-F238E27FC236}">
                    <a16:creationId xmlns:a16="http://schemas.microsoft.com/office/drawing/2014/main" xmlns="" id="{F04FE31E-181B-49F4-A8DD-C0F37AECA259}"/>
                  </a:ext>
                </a:extLst>
              </p:cNvPr>
              <p:cNvSpPr/>
              <p:nvPr/>
            </p:nvSpPr>
            <p:spPr>
              <a:xfrm rot="10800000" flipH="1" flipV="1">
                <a:off x="4617721" y="1651293"/>
                <a:ext cx="135756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5" name="Isosceles Triangle 264">
                <a:extLst>
                  <a:ext uri="{FF2B5EF4-FFF2-40B4-BE49-F238E27FC236}">
                    <a16:creationId xmlns:a16="http://schemas.microsoft.com/office/drawing/2014/main" xmlns="" id="{3B05A55D-467B-4652-9AE1-CC010F4135A5}"/>
                  </a:ext>
                </a:extLst>
              </p:cNvPr>
              <p:cNvSpPr/>
              <p:nvPr/>
            </p:nvSpPr>
            <p:spPr>
              <a:xfrm>
                <a:off x="4129792" y="2176844"/>
                <a:ext cx="106237" cy="130307"/>
              </a:xfrm>
              <a:prstGeom prst="triangle">
                <a:avLst>
                  <a:gd name="adj" fmla="val 100000"/>
                </a:avLst>
              </a:prstGeom>
              <a:solidFill>
                <a:sysClr val="window" lastClr="FFFFFF">
                  <a:lumMod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6" name="Isosceles Triangle 265">
                <a:extLst>
                  <a:ext uri="{FF2B5EF4-FFF2-40B4-BE49-F238E27FC236}">
                    <a16:creationId xmlns:a16="http://schemas.microsoft.com/office/drawing/2014/main" xmlns="" id="{C69B4308-11DF-493C-8255-2121CF5C3282}"/>
                  </a:ext>
                </a:extLst>
              </p:cNvPr>
              <p:cNvSpPr/>
              <p:nvPr/>
            </p:nvSpPr>
            <p:spPr>
              <a:xfrm rot="5400000">
                <a:off x="4113709" y="1667381"/>
                <a:ext cx="655858" cy="623684"/>
              </a:xfrm>
              <a:prstGeom prst="triangle">
                <a:avLst>
                  <a:gd name="adj" fmla="val 0"/>
                </a:avLst>
              </a:prstGeom>
              <a:solidFill>
                <a:srgbClr val="0B79A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xmlns="" id="{A520D3E3-D718-4007-B6F8-29C4F2D404D2}"/>
                </a:ext>
              </a:extLst>
            </p:cNvPr>
            <p:cNvSpPr txBox="1"/>
            <p:nvPr/>
          </p:nvSpPr>
          <p:spPr>
            <a:xfrm>
              <a:off x="7770424" y="1637650"/>
              <a:ext cx="248646" cy="303227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100" b="1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xmlns="" id="{BADCCD69-2A29-47DC-BAB4-978FEEF03709}"/>
                </a:ext>
              </a:extLst>
            </p:cNvPr>
            <p:cNvSpPr txBox="1"/>
            <p:nvPr/>
          </p:nvSpPr>
          <p:spPr>
            <a:xfrm>
              <a:off x="4199401" y="5219588"/>
              <a:ext cx="248646" cy="303227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100" b="1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xmlns="" id="{86871F31-B1F1-4DF7-8D15-18BF3E854F9E}"/>
                </a:ext>
              </a:extLst>
            </p:cNvPr>
            <p:cNvSpPr txBox="1"/>
            <p:nvPr/>
          </p:nvSpPr>
          <p:spPr>
            <a:xfrm>
              <a:off x="7770424" y="5219588"/>
              <a:ext cx="248646" cy="303227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100" b="1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690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493</Words>
  <Application>Microsoft Office PowerPoint</Application>
  <PresentationFormat>Custom</PresentationFormat>
  <Paragraphs>91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4 Blocker PowerPoint Template</vt:lpstr>
      <vt:lpstr>4 Blocker PowerPoint Template</vt:lpstr>
      <vt:lpstr>4 Blocker PowerPoint Template</vt:lpstr>
      <vt:lpstr>4 Blocker PowerPoint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2020-04-24T15:40:09Z</dcterms:modified>
</cp:coreProperties>
</file>