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10"/>
  </p:notesMasterIdLst>
  <p:sldIdLst>
    <p:sldId id="276" r:id="rId3"/>
    <p:sldId id="282" r:id="rId4"/>
    <p:sldId id="283" r:id="rId5"/>
    <p:sldId id="284" r:id="rId6"/>
    <p:sldId id="285" r:id="rId7"/>
    <p:sldId id="281" r:id="rId8"/>
    <p:sldId id="268" r:id="rId9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64" d="100"/>
          <a:sy n="64" d="100"/>
        </p:scale>
        <p:origin x="786" y="78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8/3/2018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990035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8/3/2018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7" rIns="91412" bIns="45707" rtlCol="0" anchor="ctr"/>
          <a:lstStyle/>
          <a:p>
            <a:pPr algn="ctr"/>
            <a:endParaRPr lang="en-US" sz="1942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7"/>
            <a:ext cx="10360501" cy="610820"/>
          </a:xfrm>
        </p:spPr>
        <p:txBody>
          <a:bodyPr/>
          <a:lstStyle>
            <a:lvl1pPr algn="ctr">
              <a:defRPr lang="en-US" sz="3999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9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2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8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1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64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57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49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42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8/3/2018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607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28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3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6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9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2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65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58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51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44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131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8049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3"/>
            <a:ext cx="10360501" cy="1362075"/>
          </a:xfrm>
        </p:spPr>
        <p:txBody>
          <a:bodyPr anchor="t"/>
          <a:lstStyle>
            <a:lvl1pPr algn="l">
              <a:defRPr sz="5298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9">
                <a:solidFill>
                  <a:schemeClr val="tx1">
                    <a:tint val="75000"/>
                  </a:schemeClr>
                </a:solidFill>
              </a:defRPr>
            </a:lvl1pPr>
            <a:lvl2pPr marL="609310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2pPr>
            <a:lvl3pPr marL="1218621" indent="0">
              <a:buNone/>
              <a:defRPr sz="2099">
                <a:solidFill>
                  <a:schemeClr val="tx1">
                    <a:tint val="75000"/>
                  </a:schemeClr>
                </a:solidFill>
              </a:defRPr>
            </a:lvl3pPr>
            <a:lvl4pPr marL="1827931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4pPr>
            <a:lvl5pPr marL="2437242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5pPr>
            <a:lvl6pPr marL="304655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6pPr>
            <a:lvl7pPr marL="365586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7pPr>
            <a:lvl8pPr marL="426517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8pPr>
            <a:lvl9pPr marL="4874484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4702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3"/>
            <a:ext cx="5383398" cy="4525963"/>
          </a:xfrm>
        </p:spPr>
        <p:txBody>
          <a:bodyPr/>
          <a:lstStyle>
            <a:lvl1pPr>
              <a:defRPr sz="3699"/>
            </a:lvl1pPr>
            <a:lvl2pPr>
              <a:defRPr sz="3199"/>
            </a:lvl2pPr>
            <a:lvl3pPr>
              <a:defRPr sz="2699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3"/>
            <a:ext cx="5383398" cy="4525963"/>
          </a:xfrm>
        </p:spPr>
        <p:txBody>
          <a:bodyPr/>
          <a:lstStyle>
            <a:lvl1pPr>
              <a:defRPr sz="3699"/>
            </a:lvl1pPr>
            <a:lvl2pPr>
              <a:defRPr sz="3199"/>
            </a:lvl2pPr>
            <a:lvl3pPr>
              <a:defRPr sz="2699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567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535115"/>
            <a:ext cx="5385514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310" indent="0">
              <a:buNone/>
              <a:defRPr sz="2699" b="1"/>
            </a:lvl2pPr>
            <a:lvl3pPr marL="1218621" indent="0">
              <a:buNone/>
              <a:defRPr sz="2399" b="1"/>
            </a:lvl3pPr>
            <a:lvl4pPr marL="1827931" indent="0">
              <a:buNone/>
              <a:defRPr sz="2099" b="1"/>
            </a:lvl4pPr>
            <a:lvl5pPr marL="2437242" indent="0">
              <a:buNone/>
              <a:defRPr sz="2099" b="1"/>
            </a:lvl5pPr>
            <a:lvl6pPr marL="3046553" indent="0">
              <a:buNone/>
              <a:defRPr sz="2099" b="1"/>
            </a:lvl6pPr>
            <a:lvl7pPr marL="3655863" indent="0">
              <a:buNone/>
              <a:defRPr sz="2099" b="1"/>
            </a:lvl7pPr>
            <a:lvl8pPr marL="4265173" indent="0">
              <a:buNone/>
              <a:defRPr sz="2099" b="1"/>
            </a:lvl8pPr>
            <a:lvl9pPr marL="4874484" indent="0">
              <a:buNone/>
              <a:defRPr sz="209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2" y="2174875"/>
            <a:ext cx="5385514" cy="3951288"/>
          </a:xfrm>
        </p:spPr>
        <p:txBody>
          <a:bodyPr/>
          <a:lstStyle>
            <a:lvl1pPr>
              <a:defRPr sz="3199"/>
            </a:lvl1pPr>
            <a:lvl2pPr>
              <a:defRPr sz="2699"/>
            </a:lvl2pPr>
            <a:lvl3pPr>
              <a:defRPr sz="2399"/>
            </a:lvl3pPr>
            <a:lvl4pPr>
              <a:defRPr sz="2099"/>
            </a:lvl4pPr>
            <a:lvl5pPr>
              <a:defRPr sz="2099"/>
            </a:lvl5pPr>
            <a:lvl6pPr>
              <a:defRPr sz="2099"/>
            </a:lvl6pPr>
            <a:lvl7pPr>
              <a:defRPr sz="2099"/>
            </a:lvl7pPr>
            <a:lvl8pPr>
              <a:defRPr sz="2099"/>
            </a:lvl8pPr>
            <a:lvl9pPr>
              <a:defRPr sz="20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5"/>
            <a:ext cx="5387630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310" indent="0">
              <a:buNone/>
              <a:defRPr sz="2699" b="1"/>
            </a:lvl2pPr>
            <a:lvl3pPr marL="1218621" indent="0">
              <a:buNone/>
              <a:defRPr sz="2399" b="1"/>
            </a:lvl3pPr>
            <a:lvl4pPr marL="1827931" indent="0">
              <a:buNone/>
              <a:defRPr sz="2099" b="1"/>
            </a:lvl4pPr>
            <a:lvl5pPr marL="2437242" indent="0">
              <a:buNone/>
              <a:defRPr sz="2099" b="1"/>
            </a:lvl5pPr>
            <a:lvl6pPr marL="3046553" indent="0">
              <a:buNone/>
              <a:defRPr sz="2099" b="1"/>
            </a:lvl6pPr>
            <a:lvl7pPr marL="3655863" indent="0">
              <a:buNone/>
              <a:defRPr sz="2099" b="1"/>
            </a:lvl7pPr>
            <a:lvl8pPr marL="4265173" indent="0">
              <a:buNone/>
              <a:defRPr sz="2099" b="1"/>
            </a:lvl8pPr>
            <a:lvl9pPr marL="4874484" indent="0">
              <a:buNone/>
              <a:defRPr sz="209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199"/>
            </a:lvl1pPr>
            <a:lvl2pPr>
              <a:defRPr sz="2699"/>
            </a:lvl2pPr>
            <a:lvl3pPr>
              <a:defRPr sz="2399"/>
            </a:lvl3pPr>
            <a:lvl4pPr>
              <a:defRPr sz="2099"/>
            </a:lvl4pPr>
            <a:lvl5pPr>
              <a:defRPr sz="2099"/>
            </a:lvl5pPr>
            <a:lvl6pPr>
              <a:defRPr sz="2099"/>
            </a:lvl6pPr>
            <a:lvl7pPr>
              <a:defRPr sz="2099"/>
            </a:lvl7pPr>
            <a:lvl8pPr>
              <a:defRPr sz="2099"/>
            </a:lvl8pPr>
            <a:lvl9pPr>
              <a:defRPr sz="20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4147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854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48789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69619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51"/>
            <a:ext cx="4010039" cy="1162051"/>
          </a:xfrm>
        </p:spPr>
        <p:txBody>
          <a:bodyPr anchor="b"/>
          <a:lstStyle>
            <a:lvl1pPr algn="l">
              <a:defRPr sz="26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4"/>
            <a:ext cx="6813892" cy="5853113"/>
          </a:xfrm>
        </p:spPr>
        <p:txBody>
          <a:bodyPr/>
          <a:lstStyle>
            <a:lvl1pPr>
              <a:defRPr sz="4299"/>
            </a:lvl1pPr>
            <a:lvl2pPr>
              <a:defRPr sz="3699"/>
            </a:lvl2pPr>
            <a:lvl3pPr>
              <a:defRPr sz="3199"/>
            </a:lvl3pPr>
            <a:lvl4pPr>
              <a:defRPr sz="2699"/>
            </a:lvl4pPr>
            <a:lvl5pPr>
              <a:defRPr sz="2699"/>
            </a:lvl5pPr>
            <a:lvl6pPr>
              <a:defRPr sz="2699"/>
            </a:lvl6pPr>
            <a:lvl7pPr>
              <a:defRPr sz="2699"/>
            </a:lvl7pPr>
            <a:lvl8pPr>
              <a:defRPr sz="2699"/>
            </a:lvl8pPr>
            <a:lvl9pPr>
              <a:defRPr sz="26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3"/>
            <a:ext cx="4010039" cy="4691063"/>
          </a:xfrm>
        </p:spPr>
        <p:txBody>
          <a:bodyPr/>
          <a:lstStyle>
            <a:lvl1pPr marL="0" indent="0">
              <a:buNone/>
              <a:defRPr sz="1899"/>
            </a:lvl1pPr>
            <a:lvl2pPr marL="609310" indent="0">
              <a:buNone/>
              <a:defRPr sz="1600"/>
            </a:lvl2pPr>
            <a:lvl3pPr marL="1218621" indent="0">
              <a:buNone/>
              <a:defRPr sz="1300"/>
            </a:lvl3pPr>
            <a:lvl4pPr marL="1827931" indent="0">
              <a:buNone/>
              <a:defRPr sz="1200"/>
            </a:lvl4pPr>
            <a:lvl5pPr marL="2437242" indent="0">
              <a:buNone/>
              <a:defRPr sz="1200"/>
            </a:lvl5pPr>
            <a:lvl6pPr marL="3046553" indent="0">
              <a:buNone/>
              <a:defRPr sz="1200"/>
            </a:lvl6pPr>
            <a:lvl7pPr marL="3655863" indent="0">
              <a:buNone/>
              <a:defRPr sz="1200"/>
            </a:lvl7pPr>
            <a:lvl8pPr marL="4265173" indent="0">
              <a:buNone/>
              <a:defRPr sz="1200"/>
            </a:lvl8pPr>
            <a:lvl9pPr marL="4874484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00335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2"/>
            <a:ext cx="7313295" cy="566739"/>
          </a:xfrm>
        </p:spPr>
        <p:txBody>
          <a:bodyPr anchor="b"/>
          <a:lstStyle>
            <a:lvl1pPr algn="l">
              <a:defRPr sz="26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9"/>
            </a:lvl1pPr>
            <a:lvl2pPr marL="609310" indent="0">
              <a:buNone/>
              <a:defRPr sz="3699"/>
            </a:lvl2pPr>
            <a:lvl3pPr marL="1218621" indent="0">
              <a:buNone/>
              <a:defRPr sz="3199"/>
            </a:lvl3pPr>
            <a:lvl4pPr marL="1827931" indent="0">
              <a:buNone/>
              <a:defRPr sz="2699"/>
            </a:lvl4pPr>
            <a:lvl5pPr marL="2437242" indent="0">
              <a:buNone/>
              <a:defRPr sz="2699"/>
            </a:lvl5pPr>
            <a:lvl6pPr marL="3046553" indent="0">
              <a:buNone/>
              <a:defRPr sz="2699"/>
            </a:lvl6pPr>
            <a:lvl7pPr marL="3655863" indent="0">
              <a:buNone/>
              <a:defRPr sz="2699"/>
            </a:lvl7pPr>
            <a:lvl8pPr marL="4265173" indent="0">
              <a:buNone/>
              <a:defRPr sz="2699"/>
            </a:lvl8pPr>
            <a:lvl9pPr marL="4874484" indent="0">
              <a:buNone/>
              <a:defRPr sz="2699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0"/>
            <a:ext cx="7313295" cy="804863"/>
          </a:xfrm>
        </p:spPr>
        <p:txBody>
          <a:bodyPr/>
          <a:lstStyle>
            <a:lvl1pPr marL="0" indent="0">
              <a:buNone/>
              <a:defRPr sz="1899"/>
            </a:lvl1pPr>
            <a:lvl2pPr marL="609310" indent="0">
              <a:buNone/>
              <a:defRPr sz="1600"/>
            </a:lvl2pPr>
            <a:lvl3pPr marL="1218621" indent="0">
              <a:buNone/>
              <a:defRPr sz="1300"/>
            </a:lvl3pPr>
            <a:lvl4pPr marL="1827931" indent="0">
              <a:buNone/>
              <a:defRPr sz="1200"/>
            </a:lvl4pPr>
            <a:lvl5pPr marL="2437242" indent="0">
              <a:buNone/>
              <a:defRPr sz="1200"/>
            </a:lvl5pPr>
            <a:lvl6pPr marL="3046553" indent="0">
              <a:buNone/>
              <a:defRPr sz="1200"/>
            </a:lvl6pPr>
            <a:lvl7pPr marL="3655863" indent="0">
              <a:buNone/>
              <a:defRPr sz="1200"/>
            </a:lvl7pPr>
            <a:lvl8pPr marL="4265173" indent="0">
              <a:buNone/>
              <a:defRPr sz="1200"/>
            </a:lvl8pPr>
            <a:lvl9pPr marL="4874484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08652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17787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1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1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28552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5"/>
            <a:ext cx="5930678" cy="711081"/>
          </a:xfrm>
        </p:spPr>
        <p:txBody>
          <a:bodyPr>
            <a:normAutofit/>
          </a:bodyPr>
          <a:lstStyle>
            <a:lvl1pPr algn="ctr">
              <a:defRPr sz="35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9794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8/3/2018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62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1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3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8/3/2018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3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3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173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</p:sldLayoutIdLst>
  <p:txStyles>
    <p:titleStyle>
      <a:lvl1pPr algn="l" defTabSz="1218621" rtl="0" eaLnBrk="1" latinLnBrk="0" hangingPunct="1">
        <a:spcBef>
          <a:spcPct val="0"/>
        </a:spcBef>
        <a:buNone/>
        <a:defRPr sz="35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983" indent="-456983" algn="l" defTabSz="1218621" rtl="0" eaLnBrk="1" latinLnBrk="0" hangingPunct="1">
        <a:spcBef>
          <a:spcPct val="20000"/>
        </a:spcBef>
        <a:buFont typeface="Arial" pitchFamily="34" charset="0"/>
        <a:buChar char="•"/>
        <a:defRPr sz="3599" kern="1200">
          <a:solidFill>
            <a:schemeClr val="tx1"/>
          </a:solidFill>
          <a:latin typeface="+mj-lt"/>
          <a:ea typeface="+mn-ea"/>
          <a:cs typeface="+mn-cs"/>
        </a:defRPr>
      </a:lvl1pPr>
      <a:lvl2pPr marL="990130" indent="-380819" algn="l" defTabSz="1218621" rtl="0" eaLnBrk="1" latinLnBrk="0" hangingPunct="1">
        <a:spcBef>
          <a:spcPct val="20000"/>
        </a:spcBef>
        <a:buFont typeface="Arial" pitchFamily="34" charset="0"/>
        <a:buChar char="–"/>
        <a:defRPr sz="3199" kern="1200">
          <a:solidFill>
            <a:schemeClr val="tx1"/>
          </a:solidFill>
          <a:latin typeface="+mj-lt"/>
          <a:ea typeface="+mn-ea"/>
          <a:cs typeface="+mn-cs"/>
        </a:defRPr>
      </a:lvl2pPr>
      <a:lvl3pPr marL="1523276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399" kern="1200">
          <a:solidFill>
            <a:schemeClr val="tx1"/>
          </a:solidFill>
          <a:latin typeface="+mj-lt"/>
          <a:ea typeface="+mn-ea"/>
          <a:cs typeface="+mn-cs"/>
        </a:defRPr>
      </a:lvl3pPr>
      <a:lvl4pPr marL="2132587" indent="-304656" algn="l" defTabSz="1218621" rtl="0" eaLnBrk="1" latinLnBrk="0" hangingPunct="1">
        <a:spcBef>
          <a:spcPct val="20000"/>
        </a:spcBef>
        <a:buFont typeface="Arial" pitchFamily="34" charset="0"/>
        <a:buChar char="–"/>
        <a:defRPr sz="1999" kern="1200">
          <a:solidFill>
            <a:schemeClr val="tx1"/>
          </a:solidFill>
          <a:latin typeface="+mj-lt"/>
          <a:ea typeface="+mn-ea"/>
          <a:cs typeface="+mn-cs"/>
        </a:defRPr>
      </a:lvl4pPr>
      <a:lvl5pPr marL="2741897" indent="-304656" algn="l" defTabSz="1218621" rtl="0" eaLnBrk="1" latinLnBrk="0" hangingPunct="1">
        <a:spcBef>
          <a:spcPct val="20000"/>
        </a:spcBef>
        <a:buFont typeface="Arial" pitchFamily="34" charset="0"/>
        <a:buChar char="»"/>
        <a:defRPr sz="1999" kern="1200">
          <a:solidFill>
            <a:schemeClr val="tx1"/>
          </a:solidFill>
          <a:latin typeface="+mj-lt"/>
          <a:ea typeface="+mn-ea"/>
          <a:cs typeface="+mn-cs"/>
        </a:defRPr>
      </a:lvl5pPr>
      <a:lvl6pPr marL="3351207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6pPr>
      <a:lvl7pPr marL="3960518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7pPr>
      <a:lvl8pPr marL="4569829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8pPr>
      <a:lvl9pPr marL="5179139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310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8621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7931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7242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655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586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517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4484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22D6B723-7BA4-47EF-A463-9A5FA74A9CE9}"/>
              </a:ext>
            </a:extLst>
          </p:cNvPr>
          <p:cNvGrpSpPr/>
          <p:nvPr/>
        </p:nvGrpSpPr>
        <p:grpSpPr>
          <a:xfrm>
            <a:off x="7766972" y="1796853"/>
            <a:ext cx="2710931" cy="906463"/>
            <a:chOff x="8338339" y="1796853"/>
            <a:chExt cx="2036763" cy="906463"/>
          </a:xfrm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019BB226-9F1E-45AC-AEA2-84E1E302AE29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8339" y="1796853"/>
              <a:ext cx="2036763" cy="906463"/>
            </a:xfrm>
            <a:custGeom>
              <a:avLst/>
              <a:gdLst>
                <a:gd name="T0" fmla="*/ 668 w 671"/>
                <a:gd name="T1" fmla="*/ 143 h 298"/>
                <a:gd name="T2" fmla="*/ 558 w 671"/>
                <a:gd name="T3" fmla="*/ 7 h 298"/>
                <a:gd name="T4" fmla="*/ 542 w 671"/>
                <a:gd name="T5" fmla="*/ 13 h 298"/>
                <a:gd name="T6" fmla="*/ 542 w 671"/>
                <a:gd name="T7" fmla="*/ 56 h 298"/>
                <a:gd name="T8" fmla="*/ 0 w 671"/>
                <a:gd name="T9" fmla="*/ 56 h 298"/>
                <a:gd name="T10" fmla="*/ 0 w 671"/>
                <a:gd name="T11" fmla="*/ 242 h 298"/>
                <a:gd name="T12" fmla="*/ 542 w 671"/>
                <a:gd name="T13" fmla="*/ 242 h 298"/>
                <a:gd name="T14" fmla="*/ 542 w 671"/>
                <a:gd name="T15" fmla="*/ 285 h 298"/>
                <a:gd name="T16" fmla="*/ 558 w 671"/>
                <a:gd name="T17" fmla="*/ 291 h 298"/>
                <a:gd name="T18" fmla="*/ 668 w 671"/>
                <a:gd name="T19" fmla="*/ 155 h 298"/>
                <a:gd name="T20" fmla="*/ 668 w 671"/>
                <a:gd name="T21" fmla="*/ 14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71" h="298">
                  <a:moveTo>
                    <a:pt x="668" y="143"/>
                  </a:moveTo>
                  <a:cubicBezTo>
                    <a:pt x="558" y="7"/>
                    <a:pt x="558" y="7"/>
                    <a:pt x="558" y="7"/>
                  </a:cubicBezTo>
                  <a:cubicBezTo>
                    <a:pt x="553" y="0"/>
                    <a:pt x="542" y="4"/>
                    <a:pt x="542" y="13"/>
                  </a:cubicBezTo>
                  <a:cubicBezTo>
                    <a:pt x="542" y="56"/>
                    <a:pt x="542" y="56"/>
                    <a:pt x="542" y="5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542" y="242"/>
                    <a:pt x="542" y="242"/>
                    <a:pt x="542" y="242"/>
                  </a:cubicBezTo>
                  <a:cubicBezTo>
                    <a:pt x="542" y="285"/>
                    <a:pt x="542" y="285"/>
                    <a:pt x="542" y="285"/>
                  </a:cubicBezTo>
                  <a:cubicBezTo>
                    <a:pt x="542" y="294"/>
                    <a:pt x="553" y="298"/>
                    <a:pt x="558" y="291"/>
                  </a:cubicBezTo>
                  <a:cubicBezTo>
                    <a:pt x="668" y="155"/>
                    <a:pt x="668" y="155"/>
                    <a:pt x="668" y="155"/>
                  </a:cubicBezTo>
                  <a:cubicBezTo>
                    <a:pt x="671" y="151"/>
                    <a:pt x="671" y="146"/>
                    <a:pt x="668" y="143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C545728-5D2E-4298-83AD-A894A101745C}"/>
                </a:ext>
              </a:extLst>
            </p:cNvPr>
            <p:cNvSpPr txBox="1"/>
            <p:nvPr/>
          </p:nvSpPr>
          <p:spPr>
            <a:xfrm>
              <a:off x="8985312" y="2075357"/>
              <a:ext cx="575029" cy="338554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GB" sz="1600" dirty="0">
                  <a:solidFill>
                    <a:schemeClr val="bg1"/>
                  </a:solidFill>
                  <a:latin typeface="Arial" panose="020B0604020202020204" pitchFamily="34" charset="0"/>
                  <a:ea typeface="Open Sans" panose="020B0606030504020204" pitchFamily="34" charset="0"/>
                  <a:cs typeface="Arial" panose="020B0604020202020204" pitchFamily="34" charset="0"/>
                </a:rPr>
                <a:t>Text</a:t>
              </a:r>
              <a:endParaRPr lang="en-IN" sz="1600" dirty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230AA713-D1EA-44E3-83E4-7A1FF79737AD}"/>
              </a:ext>
            </a:extLst>
          </p:cNvPr>
          <p:cNvGrpSpPr/>
          <p:nvPr/>
        </p:nvGrpSpPr>
        <p:grpSpPr>
          <a:xfrm>
            <a:off x="5511266" y="1796853"/>
            <a:ext cx="2717271" cy="906463"/>
            <a:chOff x="5825271" y="1796853"/>
            <a:chExt cx="2041525" cy="906463"/>
          </a:xfrm>
        </p:grpSpPr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24D1609F-E7BD-46ED-9C28-8827FDC31532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5271" y="1796853"/>
              <a:ext cx="2041525" cy="906463"/>
            </a:xfrm>
            <a:custGeom>
              <a:avLst/>
              <a:gdLst>
                <a:gd name="T0" fmla="*/ 670 w 673"/>
                <a:gd name="T1" fmla="*/ 143 h 298"/>
                <a:gd name="T2" fmla="*/ 560 w 673"/>
                <a:gd name="T3" fmla="*/ 7 h 298"/>
                <a:gd name="T4" fmla="*/ 543 w 673"/>
                <a:gd name="T5" fmla="*/ 13 h 298"/>
                <a:gd name="T6" fmla="*/ 543 w 673"/>
                <a:gd name="T7" fmla="*/ 56 h 298"/>
                <a:gd name="T8" fmla="*/ 0 w 673"/>
                <a:gd name="T9" fmla="*/ 56 h 298"/>
                <a:gd name="T10" fmla="*/ 0 w 673"/>
                <a:gd name="T11" fmla="*/ 242 h 298"/>
                <a:gd name="T12" fmla="*/ 543 w 673"/>
                <a:gd name="T13" fmla="*/ 242 h 298"/>
                <a:gd name="T14" fmla="*/ 543 w 673"/>
                <a:gd name="T15" fmla="*/ 285 h 298"/>
                <a:gd name="T16" fmla="*/ 560 w 673"/>
                <a:gd name="T17" fmla="*/ 291 h 298"/>
                <a:gd name="T18" fmla="*/ 670 w 673"/>
                <a:gd name="T19" fmla="*/ 155 h 298"/>
                <a:gd name="T20" fmla="*/ 670 w 673"/>
                <a:gd name="T21" fmla="*/ 14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73" h="298">
                  <a:moveTo>
                    <a:pt x="670" y="143"/>
                  </a:moveTo>
                  <a:cubicBezTo>
                    <a:pt x="560" y="7"/>
                    <a:pt x="560" y="7"/>
                    <a:pt x="560" y="7"/>
                  </a:cubicBezTo>
                  <a:cubicBezTo>
                    <a:pt x="554" y="0"/>
                    <a:pt x="543" y="4"/>
                    <a:pt x="543" y="13"/>
                  </a:cubicBezTo>
                  <a:cubicBezTo>
                    <a:pt x="543" y="56"/>
                    <a:pt x="543" y="56"/>
                    <a:pt x="543" y="5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543" y="242"/>
                    <a:pt x="543" y="242"/>
                    <a:pt x="543" y="242"/>
                  </a:cubicBezTo>
                  <a:cubicBezTo>
                    <a:pt x="543" y="285"/>
                    <a:pt x="543" y="285"/>
                    <a:pt x="543" y="285"/>
                  </a:cubicBezTo>
                  <a:cubicBezTo>
                    <a:pt x="543" y="294"/>
                    <a:pt x="554" y="298"/>
                    <a:pt x="560" y="291"/>
                  </a:cubicBezTo>
                  <a:cubicBezTo>
                    <a:pt x="670" y="155"/>
                    <a:pt x="670" y="155"/>
                    <a:pt x="670" y="155"/>
                  </a:cubicBezTo>
                  <a:cubicBezTo>
                    <a:pt x="673" y="151"/>
                    <a:pt x="673" y="146"/>
                    <a:pt x="670" y="143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D7A3539-4B77-4E86-B70D-615F721E99C6}"/>
                </a:ext>
              </a:extLst>
            </p:cNvPr>
            <p:cNvSpPr txBox="1"/>
            <p:nvPr/>
          </p:nvSpPr>
          <p:spPr>
            <a:xfrm>
              <a:off x="6478594" y="2075357"/>
              <a:ext cx="575029" cy="338554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GB" sz="1600" dirty="0">
                  <a:solidFill>
                    <a:schemeClr val="bg1"/>
                  </a:solidFill>
                  <a:latin typeface="Arial" panose="020B0604020202020204" pitchFamily="34" charset="0"/>
                  <a:ea typeface="Open Sans" panose="020B0606030504020204" pitchFamily="34" charset="0"/>
                  <a:cs typeface="Arial" panose="020B0604020202020204" pitchFamily="34" charset="0"/>
                </a:rPr>
                <a:t>Text</a:t>
              </a:r>
              <a:endParaRPr lang="en-IN" sz="1600" dirty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AC45EB78-61AC-49F0-AF41-D6303A695257}"/>
              </a:ext>
            </a:extLst>
          </p:cNvPr>
          <p:cNvGrpSpPr/>
          <p:nvPr/>
        </p:nvGrpSpPr>
        <p:grpSpPr>
          <a:xfrm>
            <a:off x="3331897" y="1796853"/>
            <a:ext cx="2717271" cy="906463"/>
            <a:chOff x="3359939" y="1796853"/>
            <a:chExt cx="2041525" cy="906463"/>
          </a:xfrm>
        </p:grpSpPr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2D23D159-9DCC-4E24-8042-5775D515B69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9939" y="1796853"/>
              <a:ext cx="2041525" cy="906463"/>
            </a:xfrm>
            <a:custGeom>
              <a:avLst/>
              <a:gdLst>
                <a:gd name="T0" fmla="*/ 670 w 673"/>
                <a:gd name="T1" fmla="*/ 143 h 298"/>
                <a:gd name="T2" fmla="*/ 560 w 673"/>
                <a:gd name="T3" fmla="*/ 7 h 298"/>
                <a:gd name="T4" fmla="*/ 543 w 673"/>
                <a:gd name="T5" fmla="*/ 13 h 298"/>
                <a:gd name="T6" fmla="*/ 543 w 673"/>
                <a:gd name="T7" fmla="*/ 56 h 298"/>
                <a:gd name="T8" fmla="*/ 165 w 673"/>
                <a:gd name="T9" fmla="*/ 56 h 298"/>
                <a:gd name="T10" fmla="*/ 0 w 673"/>
                <a:gd name="T11" fmla="*/ 90 h 298"/>
                <a:gd name="T12" fmla="*/ 81 w 673"/>
                <a:gd name="T13" fmla="*/ 258 h 298"/>
                <a:gd name="T14" fmla="*/ 165 w 673"/>
                <a:gd name="T15" fmla="*/ 242 h 298"/>
                <a:gd name="T16" fmla="*/ 543 w 673"/>
                <a:gd name="T17" fmla="*/ 242 h 298"/>
                <a:gd name="T18" fmla="*/ 543 w 673"/>
                <a:gd name="T19" fmla="*/ 285 h 298"/>
                <a:gd name="T20" fmla="*/ 560 w 673"/>
                <a:gd name="T21" fmla="*/ 291 h 298"/>
                <a:gd name="T22" fmla="*/ 670 w 673"/>
                <a:gd name="T23" fmla="*/ 155 h 298"/>
                <a:gd name="T24" fmla="*/ 670 w 673"/>
                <a:gd name="T25" fmla="*/ 14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73" h="298">
                  <a:moveTo>
                    <a:pt x="670" y="143"/>
                  </a:moveTo>
                  <a:cubicBezTo>
                    <a:pt x="560" y="7"/>
                    <a:pt x="560" y="7"/>
                    <a:pt x="560" y="7"/>
                  </a:cubicBezTo>
                  <a:cubicBezTo>
                    <a:pt x="554" y="0"/>
                    <a:pt x="543" y="4"/>
                    <a:pt x="543" y="13"/>
                  </a:cubicBezTo>
                  <a:cubicBezTo>
                    <a:pt x="543" y="56"/>
                    <a:pt x="543" y="56"/>
                    <a:pt x="543" y="56"/>
                  </a:cubicBezTo>
                  <a:cubicBezTo>
                    <a:pt x="165" y="56"/>
                    <a:pt x="165" y="56"/>
                    <a:pt x="165" y="56"/>
                  </a:cubicBezTo>
                  <a:cubicBezTo>
                    <a:pt x="106" y="56"/>
                    <a:pt x="50" y="68"/>
                    <a:pt x="0" y="90"/>
                  </a:cubicBezTo>
                  <a:cubicBezTo>
                    <a:pt x="81" y="258"/>
                    <a:pt x="81" y="258"/>
                    <a:pt x="81" y="258"/>
                  </a:cubicBezTo>
                  <a:cubicBezTo>
                    <a:pt x="107" y="248"/>
                    <a:pt x="136" y="242"/>
                    <a:pt x="165" y="242"/>
                  </a:cubicBezTo>
                  <a:cubicBezTo>
                    <a:pt x="543" y="242"/>
                    <a:pt x="543" y="242"/>
                    <a:pt x="543" y="242"/>
                  </a:cubicBezTo>
                  <a:cubicBezTo>
                    <a:pt x="543" y="285"/>
                    <a:pt x="543" y="285"/>
                    <a:pt x="543" y="285"/>
                  </a:cubicBezTo>
                  <a:cubicBezTo>
                    <a:pt x="543" y="294"/>
                    <a:pt x="554" y="298"/>
                    <a:pt x="560" y="291"/>
                  </a:cubicBezTo>
                  <a:cubicBezTo>
                    <a:pt x="670" y="155"/>
                    <a:pt x="670" y="155"/>
                    <a:pt x="670" y="155"/>
                  </a:cubicBezTo>
                  <a:cubicBezTo>
                    <a:pt x="673" y="151"/>
                    <a:pt x="673" y="146"/>
                    <a:pt x="670" y="143"/>
                  </a:cubicBez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F80BBBD1-357E-4576-B867-A58C8F4B171A}"/>
                </a:ext>
              </a:extLst>
            </p:cNvPr>
            <p:cNvSpPr txBox="1"/>
            <p:nvPr/>
          </p:nvSpPr>
          <p:spPr>
            <a:xfrm>
              <a:off x="4111051" y="2075357"/>
              <a:ext cx="575029" cy="338554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GB" sz="1600" dirty="0">
                  <a:solidFill>
                    <a:schemeClr val="bg1"/>
                  </a:solidFill>
                  <a:latin typeface="Arial" panose="020B0604020202020204" pitchFamily="34" charset="0"/>
                  <a:ea typeface="Open Sans" panose="020B0606030504020204" pitchFamily="34" charset="0"/>
                  <a:cs typeface="Arial" panose="020B0604020202020204" pitchFamily="34" charset="0"/>
                </a:rPr>
                <a:t>Text</a:t>
              </a:r>
              <a:endParaRPr lang="en-IN" sz="1600" dirty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>
                <a:solidFill>
                  <a:schemeClr val="tx1">
                    <a:lumMod val="75000"/>
                    <a:lumOff val="25000"/>
                  </a:schemeClr>
                </a:solidFill>
              </a:rPr>
              <a:t>4 Step Head Process Diagram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879057D1-92BF-48AF-8BC2-AAAA7AEB2978}"/>
              </a:ext>
            </a:extLst>
          </p:cNvPr>
          <p:cNvSpPr>
            <a:spLocks/>
          </p:cNvSpPr>
          <p:nvPr/>
        </p:nvSpPr>
        <p:spPr bwMode="auto">
          <a:xfrm>
            <a:off x="2488401" y="1909566"/>
            <a:ext cx="2616200" cy="4422775"/>
          </a:xfrm>
          <a:custGeom>
            <a:avLst/>
            <a:gdLst>
              <a:gd name="T0" fmla="*/ 526 w 862"/>
              <a:gd name="T1" fmla="*/ 752 h 1456"/>
              <a:gd name="T2" fmla="*/ 322 w 862"/>
              <a:gd name="T3" fmla="*/ 706 h 1456"/>
              <a:gd name="T4" fmla="*/ 189 w 862"/>
              <a:gd name="T5" fmla="*/ 474 h 1456"/>
              <a:gd name="T6" fmla="*/ 189 w 862"/>
              <a:gd name="T7" fmla="*/ 474 h 1456"/>
              <a:gd name="T8" fmla="*/ 354 w 862"/>
              <a:gd name="T9" fmla="*/ 226 h 1456"/>
              <a:gd name="T10" fmla="*/ 362 w 862"/>
              <a:gd name="T11" fmla="*/ 244 h 1456"/>
              <a:gd name="T12" fmla="*/ 371 w 862"/>
              <a:gd name="T13" fmla="*/ 263 h 1456"/>
              <a:gd name="T14" fmla="*/ 389 w 862"/>
              <a:gd name="T15" fmla="*/ 261 h 1456"/>
              <a:gd name="T16" fmla="*/ 431 w 862"/>
              <a:gd name="T17" fmla="*/ 91 h 1456"/>
              <a:gd name="T18" fmla="*/ 426 w 862"/>
              <a:gd name="T19" fmla="*/ 81 h 1456"/>
              <a:gd name="T20" fmla="*/ 269 w 862"/>
              <a:gd name="T21" fmla="*/ 3 h 1456"/>
              <a:gd name="T22" fmla="*/ 257 w 862"/>
              <a:gd name="T23" fmla="*/ 16 h 1456"/>
              <a:gd name="T24" fmla="*/ 275 w 862"/>
              <a:gd name="T25" fmla="*/ 55 h 1456"/>
              <a:gd name="T26" fmla="*/ 276 w 862"/>
              <a:gd name="T27" fmla="*/ 58 h 1456"/>
              <a:gd name="T28" fmla="*/ 238 w 862"/>
              <a:gd name="T29" fmla="*/ 79 h 1456"/>
              <a:gd name="T30" fmla="*/ 238 w 862"/>
              <a:gd name="T31" fmla="*/ 79 h 1456"/>
              <a:gd name="T32" fmla="*/ 8 w 862"/>
              <a:gd name="T33" fmla="*/ 428 h 1456"/>
              <a:gd name="T34" fmla="*/ 43 w 862"/>
              <a:gd name="T35" fmla="*/ 633 h 1456"/>
              <a:gd name="T36" fmla="*/ 57 w 862"/>
              <a:gd name="T37" fmla="*/ 718 h 1456"/>
              <a:gd name="T38" fmla="*/ 1 w 862"/>
              <a:gd name="T39" fmla="*/ 840 h 1456"/>
              <a:gd name="T40" fmla="*/ 59 w 862"/>
              <a:gd name="T41" fmla="*/ 879 h 1456"/>
              <a:gd name="T42" fmla="*/ 69 w 862"/>
              <a:gd name="T43" fmla="*/ 914 h 1456"/>
              <a:gd name="T44" fmla="*/ 69 w 862"/>
              <a:gd name="T45" fmla="*/ 961 h 1456"/>
              <a:gd name="T46" fmla="*/ 96 w 862"/>
              <a:gd name="T47" fmla="*/ 984 h 1456"/>
              <a:gd name="T48" fmla="*/ 94 w 862"/>
              <a:gd name="T49" fmla="*/ 998 h 1456"/>
              <a:gd name="T50" fmla="*/ 104 w 862"/>
              <a:gd name="T51" fmla="*/ 1046 h 1456"/>
              <a:gd name="T52" fmla="*/ 118 w 862"/>
              <a:gd name="T53" fmla="*/ 1104 h 1456"/>
              <a:gd name="T54" fmla="*/ 130 w 862"/>
              <a:gd name="T55" fmla="*/ 1178 h 1456"/>
              <a:gd name="T56" fmla="*/ 264 w 862"/>
              <a:gd name="T57" fmla="*/ 1196 h 1456"/>
              <a:gd name="T58" fmla="*/ 411 w 862"/>
              <a:gd name="T59" fmla="*/ 1225 h 1456"/>
              <a:gd name="T60" fmla="*/ 517 w 862"/>
              <a:gd name="T61" fmla="*/ 1456 h 1456"/>
              <a:gd name="T62" fmla="*/ 655 w 862"/>
              <a:gd name="T63" fmla="*/ 1268 h 1456"/>
              <a:gd name="T64" fmla="*/ 853 w 862"/>
              <a:gd name="T65" fmla="*/ 1122 h 1456"/>
              <a:gd name="T66" fmla="*/ 862 w 862"/>
              <a:gd name="T67" fmla="*/ 1106 h 1456"/>
              <a:gd name="T68" fmla="*/ 862 w 862"/>
              <a:gd name="T69" fmla="*/ 1104 h 1456"/>
              <a:gd name="T70" fmla="*/ 856 w 862"/>
              <a:gd name="T71" fmla="*/ 1016 h 1456"/>
              <a:gd name="T72" fmla="*/ 526 w 862"/>
              <a:gd name="T73" fmla="*/ 752 h 1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862" h="1456">
                <a:moveTo>
                  <a:pt x="526" y="752"/>
                </a:moveTo>
                <a:cubicBezTo>
                  <a:pt x="414" y="748"/>
                  <a:pt x="354" y="727"/>
                  <a:pt x="322" y="706"/>
                </a:cubicBezTo>
                <a:cubicBezTo>
                  <a:pt x="243" y="659"/>
                  <a:pt x="189" y="572"/>
                  <a:pt x="189" y="474"/>
                </a:cubicBezTo>
                <a:cubicBezTo>
                  <a:pt x="189" y="474"/>
                  <a:pt x="189" y="474"/>
                  <a:pt x="189" y="474"/>
                </a:cubicBezTo>
                <a:cubicBezTo>
                  <a:pt x="189" y="363"/>
                  <a:pt x="257" y="267"/>
                  <a:pt x="354" y="226"/>
                </a:cubicBezTo>
                <a:cubicBezTo>
                  <a:pt x="362" y="244"/>
                  <a:pt x="362" y="244"/>
                  <a:pt x="362" y="244"/>
                </a:cubicBezTo>
                <a:cubicBezTo>
                  <a:pt x="371" y="263"/>
                  <a:pt x="371" y="263"/>
                  <a:pt x="371" y="263"/>
                </a:cubicBezTo>
                <a:cubicBezTo>
                  <a:pt x="375" y="271"/>
                  <a:pt x="386" y="270"/>
                  <a:pt x="389" y="261"/>
                </a:cubicBezTo>
                <a:cubicBezTo>
                  <a:pt x="431" y="91"/>
                  <a:pt x="431" y="91"/>
                  <a:pt x="431" y="91"/>
                </a:cubicBezTo>
                <a:cubicBezTo>
                  <a:pt x="432" y="87"/>
                  <a:pt x="430" y="83"/>
                  <a:pt x="426" y="81"/>
                </a:cubicBezTo>
                <a:cubicBezTo>
                  <a:pt x="269" y="3"/>
                  <a:pt x="269" y="3"/>
                  <a:pt x="269" y="3"/>
                </a:cubicBezTo>
                <a:cubicBezTo>
                  <a:pt x="262" y="0"/>
                  <a:pt x="253" y="8"/>
                  <a:pt x="257" y="16"/>
                </a:cubicBezTo>
                <a:cubicBezTo>
                  <a:pt x="275" y="55"/>
                  <a:pt x="275" y="55"/>
                  <a:pt x="275" y="55"/>
                </a:cubicBezTo>
                <a:cubicBezTo>
                  <a:pt x="276" y="58"/>
                  <a:pt x="276" y="58"/>
                  <a:pt x="276" y="58"/>
                </a:cubicBezTo>
                <a:cubicBezTo>
                  <a:pt x="263" y="64"/>
                  <a:pt x="250" y="71"/>
                  <a:pt x="238" y="79"/>
                </a:cubicBezTo>
                <a:cubicBezTo>
                  <a:pt x="238" y="79"/>
                  <a:pt x="238" y="79"/>
                  <a:pt x="238" y="79"/>
                </a:cubicBezTo>
                <a:cubicBezTo>
                  <a:pt x="110" y="151"/>
                  <a:pt x="18" y="272"/>
                  <a:pt x="8" y="428"/>
                </a:cubicBezTo>
                <a:cubicBezTo>
                  <a:pt x="1" y="519"/>
                  <a:pt x="20" y="565"/>
                  <a:pt x="43" y="633"/>
                </a:cubicBezTo>
                <a:cubicBezTo>
                  <a:pt x="62" y="687"/>
                  <a:pt x="57" y="718"/>
                  <a:pt x="57" y="718"/>
                </a:cubicBezTo>
                <a:cubicBezTo>
                  <a:pt x="36" y="756"/>
                  <a:pt x="0" y="825"/>
                  <a:pt x="1" y="840"/>
                </a:cubicBezTo>
                <a:cubicBezTo>
                  <a:pt x="1" y="840"/>
                  <a:pt x="0" y="878"/>
                  <a:pt x="59" y="879"/>
                </a:cubicBezTo>
                <a:cubicBezTo>
                  <a:pt x="59" y="879"/>
                  <a:pt x="74" y="881"/>
                  <a:pt x="69" y="914"/>
                </a:cubicBezTo>
                <a:cubicBezTo>
                  <a:pt x="69" y="961"/>
                  <a:pt x="69" y="961"/>
                  <a:pt x="69" y="961"/>
                </a:cubicBezTo>
                <a:cubicBezTo>
                  <a:pt x="69" y="961"/>
                  <a:pt x="71" y="975"/>
                  <a:pt x="96" y="984"/>
                </a:cubicBezTo>
                <a:cubicBezTo>
                  <a:pt x="96" y="984"/>
                  <a:pt x="101" y="989"/>
                  <a:pt x="94" y="998"/>
                </a:cubicBezTo>
                <a:cubicBezTo>
                  <a:pt x="94" y="998"/>
                  <a:pt x="80" y="1013"/>
                  <a:pt x="104" y="1046"/>
                </a:cubicBezTo>
                <a:cubicBezTo>
                  <a:pt x="113" y="1058"/>
                  <a:pt x="126" y="1073"/>
                  <a:pt x="118" y="1104"/>
                </a:cubicBezTo>
                <a:cubicBezTo>
                  <a:pt x="118" y="1104"/>
                  <a:pt x="107" y="1163"/>
                  <a:pt x="130" y="1178"/>
                </a:cubicBezTo>
                <a:cubicBezTo>
                  <a:pt x="130" y="1178"/>
                  <a:pt x="157" y="1209"/>
                  <a:pt x="264" y="1196"/>
                </a:cubicBezTo>
                <a:cubicBezTo>
                  <a:pt x="301" y="1191"/>
                  <a:pt x="370" y="1173"/>
                  <a:pt x="411" y="1225"/>
                </a:cubicBezTo>
                <a:cubicBezTo>
                  <a:pt x="411" y="1225"/>
                  <a:pt x="509" y="1412"/>
                  <a:pt x="517" y="1456"/>
                </a:cubicBezTo>
                <a:cubicBezTo>
                  <a:pt x="517" y="1456"/>
                  <a:pt x="571" y="1359"/>
                  <a:pt x="655" y="1268"/>
                </a:cubicBezTo>
                <a:cubicBezTo>
                  <a:pt x="710" y="1208"/>
                  <a:pt x="778" y="1149"/>
                  <a:pt x="853" y="1122"/>
                </a:cubicBezTo>
                <a:cubicBezTo>
                  <a:pt x="856" y="1117"/>
                  <a:pt x="859" y="1111"/>
                  <a:pt x="862" y="1106"/>
                </a:cubicBezTo>
                <a:cubicBezTo>
                  <a:pt x="862" y="1105"/>
                  <a:pt x="862" y="1105"/>
                  <a:pt x="862" y="1104"/>
                </a:cubicBezTo>
                <a:cubicBezTo>
                  <a:pt x="862" y="1078"/>
                  <a:pt x="861" y="1048"/>
                  <a:pt x="856" y="1016"/>
                </a:cubicBezTo>
                <a:cubicBezTo>
                  <a:pt x="829" y="876"/>
                  <a:pt x="727" y="760"/>
                  <a:pt x="526" y="752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48EE669-CFB6-4FCE-895B-ACE7B9071F77}"/>
              </a:ext>
            </a:extLst>
          </p:cNvPr>
          <p:cNvSpPr txBox="1"/>
          <p:nvPr/>
        </p:nvSpPr>
        <p:spPr>
          <a:xfrm rot="17929624">
            <a:off x="2668015" y="2536665"/>
            <a:ext cx="1570452" cy="1123563"/>
          </a:xfrm>
          <a:prstGeom prst="rect">
            <a:avLst/>
          </a:prstGeom>
          <a:noFill/>
        </p:spPr>
        <p:txBody>
          <a:bodyPr wrap="square" rtlCol="0" anchor="ctr">
            <a:prstTxWarp prst="textArchUp">
              <a:avLst/>
            </a:prstTxWarp>
            <a:spAutoFit/>
          </a:bodyPr>
          <a:lstStyle/>
          <a:p>
            <a:pPr algn="ct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Text</a:t>
            </a:r>
            <a:endParaRPr lang="en-IN" sz="1600" dirty="0">
              <a:solidFill>
                <a:schemeClr val="bg1"/>
              </a:solidFill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A8545CA-1E1F-4DA3-86E0-38BB1D32D0A4}"/>
              </a:ext>
            </a:extLst>
          </p:cNvPr>
          <p:cNvSpPr txBox="1"/>
          <p:nvPr/>
        </p:nvSpPr>
        <p:spPr>
          <a:xfrm>
            <a:off x="5646535" y="2878242"/>
            <a:ext cx="224282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</a:t>
            </a:r>
            <a:r>
              <a:rPr lang="en-US" sz="1600" ker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sample text.</a:t>
            </a:r>
            <a:endParaRPr lang="en-US" sz="1600" kern="0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1AC3816-84B8-4412-B4E3-332387E0A0CC}"/>
              </a:ext>
            </a:extLst>
          </p:cNvPr>
          <p:cNvSpPr txBox="1"/>
          <p:nvPr/>
        </p:nvSpPr>
        <p:spPr>
          <a:xfrm>
            <a:off x="7889361" y="1340768"/>
            <a:ext cx="2242826" cy="33855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</a:t>
            </a:r>
            <a:r>
              <a:rPr lang="en-US" sz="1600" ker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sample text.</a:t>
            </a:r>
            <a:endParaRPr lang="en-US" sz="1600" kern="0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FAD7D28-32E6-4DEF-8176-D06AEB59CD1F}"/>
              </a:ext>
            </a:extLst>
          </p:cNvPr>
          <p:cNvSpPr txBox="1"/>
          <p:nvPr/>
        </p:nvSpPr>
        <p:spPr>
          <a:xfrm>
            <a:off x="3581655" y="1340768"/>
            <a:ext cx="2242826" cy="33855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</a:t>
            </a:r>
            <a:r>
              <a:rPr lang="en-US" sz="1600" ker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sample text.</a:t>
            </a:r>
            <a:endParaRPr lang="en-US" sz="1600" kern="0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B1F7A25E-D8D2-4B4F-ACDB-6C598EAEE925}"/>
              </a:ext>
            </a:extLst>
          </p:cNvPr>
          <p:cNvSpPr>
            <a:spLocks/>
          </p:cNvSpPr>
          <p:nvPr/>
        </p:nvSpPr>
        <p:spPr bwMode="auto">
          <a:xfrm>
            <a:off x="3244051" y="2695501"/>
            <a:ext cx="1344613" cy="1343025"/>
          </a:xfrm>
          <a:custGeom>
            <a:avLst/>
            <a:gdLst>
              <a:gd name="T0" fmla="*/ 432 w 443"/>
              <a:gd name="T1" fmla="*/ 185 h 442"/>
              <a:gd name="T2" fmla="*/ 360 w 443"/>
              <a:gd name="T3" fmla="*/ 141 h 442"/>
              <a:gd name="T4" fmla="*/ 398 w 443"/>
              <a:gd name="T5" fmla="*/ 89 h 442"/>
              <a:gd name="T6" fmla="*/ 360 w 443"/>
              <a:gd name="T7" fmla="*/ 47 h 442"/>
              <a:gd name="T8" fmla="*/ 345 w 443"/>
              <a:gd name="T9" fmla="*/ 47 h 442"/>
              <a:gd name="T10" fmla="*/ 263 w 443"/>
              <a:gd name="T11" fmla="*/ 66 h 442"/>
              <a:gd name="T12" fmla="*/ 253 w 443"/>
              <a:gd name="T13" fmla="*/ 3 h 442"/>
              <a:gd name="T14" fmla="*/ 197 w 443"/>
              <a:gd name="T15" fmla="*/ 0 h 442"/>
              <a:gd name="T16" fmla="*/ 186 w 443"/>
              <a:gd name="T17" fmla="*/ 10 h 442"/>
              <a:gd name="T18" fmla="*/ 142 w 443"/>
              <a:gd name="T19" fmla="*/ 82 h 442"/>
              <a:gd name="T20" fmla="*/ 91 w 443"/>
              <a:gd name="T21" fmla="*/ 44 h 442"/>
              <a:gd name="T22" fmla="*/ 48 w 443"/>
              <a:gd name="T23" fmla="*/ 82 h 442"/>
              <a:gd name="T24" fmla="*/ 48 w 443"/>
              <a:gd name="T25" fmla="*/ 97 h 442"/>
              <a:gd name="T26" fmla="*/ 67 w 443"/>
              <a:gd name="T27" fmla="*/ 179 h 442"/>
              <a:gd name="T28" fmla="*/ 3 w 443"/>
              <a:gd name="T29" fmla="*/ 189 h 442"/>
              <a:gd name="T30" fmla="*/ 0 w 443"/>
              <a:gd name="T31" fmla="*/ 245 h 442"/>
              <a:gd name="T32" fmla="*/ 11 w 443"/>
              <a:gd name="T33" fmla="*/ 256 h 442"/>
              <a:gd name="T34" fmla="*/ 83 w 443"/>
              <a:gd name="T35" fmla="*/ 300 h 442"/>
              <a:gd name="T36" fmla="*/ 45 w 443"/>
              <a:gd name="T37" fmla="*/ 352 h 442"/>
              <a:gd name="T38" fmla="*/ 82 w 443"/>
              <a:gd name="T39" fmla="*/ 394 h 442"/>
              <a:gd name="T40" fmla="*/ 98 w 443"/>
              <a:gd name="T41" fmla="*/ 395 h 442"/>
              <a:gd name="T42" fmla="*/ 180 w 443"/>
              <a:gd name="T43" fmla="*/ 375 h 442"/>
              <a:gd name="T44" fmla="*/ 189 w 443"/>
              <a:gd name="T45" fmla="*/ 439 h 442"/>
              <a:gd name="T46" fmla="*/ 246 w 443"/>
              <a:gd name="T47" fmla="*/ 442 h 442"/>
              <a:gd name="T48" fmla="*/ 257 w 443"/>
              <a:gd name="T49" fmla="*/ 431 h 442"/>
              <a:gd name="T50" fmla="*/ 301 w 443"/>
              <a:gd name="T51" fmla="*/ 359 h 442"/>
              <a:gd name="T52" fmla="*/ 352 w 443"/>
              <a:gd name="T53" fmla="*/ 397 h 442"/>
              <a:gd name="T54" fmla="*/ 395 w 443"/>
              <a:gd name="T55" fmla="*/ 360 h 442"/>
              <a:gd name="T56" fmla="*/ 395 w 443"/>
              <a:gd name="T57" fmla="*/ 344 h 442"/>
              <a:gd name="T58" fmla="*/ 376 w 443"/>
              <a:gd name="T59" fmla="*/ 262 h 442"/>
              <a:gd name="T60" fmla="*/ 440 w 443"/>
              <a:gd name="T61" fmla="*/ 253 h 442"/>
              <a:gd name="T62" fmla="*/ 443 w 443"/>
              <a:gd name="T63" fmla="*/ 197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43" h="442">
                <a:moveTo>
                  <a:pt x="440" y="189"/>
                </a:moveTo>
                <a:cubicBezTo>
                  <a:pt x="438" y="186"/>
                  <a:pt x="435" y="185"/>
                  <a:pt x="432" y="185"/>
                </a:cubicBezTo>
                <a:cubicBezTo>
                  <a:pt x="376" y="179"/>
                  <a:pt x="376" y="179"/>
                  <a:pt x="376" y="179"/>
                </a:cubicBezTo>
                <a:cubicBezTo>
                  <a:pt x="372" y="166"/>
                  <a:pt x="367" y="153"/>
                  <a:pt x="360" y="141"/>
                </a:cubicBezTo>
                <a:cubicBezTo>
                  <a:pt x="395" y="97"/>
                  <a:pt x="395" y="97"/>
                  <a:pt x="395" y="97"/>
                </a:cubicBezTo>
                <a:cubicBezTo>
                  <a:pt x="397" y="95"/>
                  <a:pt x="398" y="92"/>
                  <a:pt x="398" y="89"/>
                </a:cubicBezTo>
                <a:cubicBezTo>
                  <a:pt x="398" y="86"/>
                  <a:pt x="397" y="84"/>
                  <a:pt x="395" y="82"/>
                </a:cubicBezTo>
                <a:cubicBezTo>
                  <a:pt x="360" y="47"/>
                  <a:pt x="360" y="47"/>
                  <a:pt x="360" y="47"/>
                </a:cubicBezTo>
                <a:cubicBezTo>
                  <a:pt x="358" y="45"/>
                  <a:pt x="356" y="44"/>
                  <a:pt x="352" y="44"/>
                </a:cubicBezTo>
                <a:cubicBezTo>
                  <a:pt x="349" y="44"/>
                  <a:pt x="347" y="45"/>
                  <a:pt x="345" y="47"/>
                </a:cubicBezTo>
                <a:cubicBezTo>
                  <a:pt x="301" y="82"/>
                  <a:pt x="301" y="82"/>
                  <a:pt x="301" y="82"/>
                </a:cubicBezTo>
                <a:cubicBezTo>
                  <a:pt x="289" y="75"/>
                  <a:pt x="276" y="70"/>
                  <a:pt x="263" y="66"/>
                </a:cubicBezTo>
                <a:cubicBezTo>
                  <a:pt x="257" y="10"/>
                  <a:pt x="257" y="10"/>
                  <a:pt x="257" y="10"/>
                </a:cubicBezTo>
                <a:cubicBezTo>
                  <a:pt x="257" y="7"/>
                  <a:pt x="256" y="5"/>
                  <a:pt x="253" y="3"/>
                </a:cubicBezTo>
                <a:cubicBezTo>
                  <a:pt x="251" y="1"/>
                  <a:pt x="249" y="0"/>
                  <a:pt x="246" y="0"/>
                </a:cubicBezTo>
                <a:cubicBezTo>
                  <a:pt x="197" y="0"/>
                  <a:pt x="197" y="0"/>
                  <a:pt x="197" y="0"/>
                </a:cubicBezTo>
                <a:cubicBezTo>
                  <a:pt x="194" y="0"/>
                  <a:pt x="192" y="1"/>
                  <a:pt x="189" y="3"/>
                </a:cubicBezTo>
                <a:cubicBezTo>
                  <a:pt x="187" y="5"/>
                  <a:pt x="186" y="7"/>
                  <a:pt x="186" y="10"/>
                </a:cubicBezTo>
                <a:cubicBezTo>
                  <a:pt x="180" y="66"/>
                  <a:pt x="180" y="66"/>
                  <a:pt x="180" y="66"/>
                </a:cubicBezTo>
                <a:cubicBezTo>
                  <a:pt x="167" y="70"/>
                  <a:pt x="154" y="75"/>
                  <a:pt x="142" y="82"/>
                </a:cubicBezTo>
                <a:cubicBezTo>
                  <a:pt x="98" y="47"/>
                  <a:pt x="98" y="47"/>
                  <a:pt x="98" y="47"/>
                </a:cubicBezTo>
                <a:cubicBezTo>
                  <a:pt x="96" y="45"/>
                  <a:pt x="93" y="44"/>
                  <a:pt x="91" y="44"/>
                </a:cubicBezTo>
                <a:cubicBezTo>
                  <a:pt x="87" y="44"/>
                  <a:pt x="84" y="45"/>
                  <a:pt x="82" y="47"/>
                </a:cubicBezTo>
                <a:cubicBezTo>
                  <a:pt x="48" y="82"/>
                  <a:pt x="48" y="82"/>
                  <a:pt x="48" y="82"/>
                </a:cubicBezTo>
                <a:cubicBezTo>
                  <a:pt x="46" y="84"/>
                  <a:pt x="45" y="86"/>
                  <a:pt x="45" y="89"/>
                </a:cubicBezTo>
                <a:cubicBezTo>
                  <a:pt x="44" y="92"/>
                  <a:pt x="45" y="95"/>
                  <a:pt x="48" y="97"/>
                </a:cubicBezTo>
                <a:cubicBezTo>
                  <a:pt x="83" y="141"/>
                  <a:pt x="83" y="141"/>
                  <a:pt x="83" y="141"/>
                </a:cubicBezTo>
                <a:cubicBezTo>
                  <a:pt x="76" y="153"/>
                  <a:pt x="71" y="166"/>
                  <a:pt x="67" y="179"/>
                </a:cubicBezTo>
                <a:cubicBezTo>
                  <a:pt x="11" y="185"/>
                  <a:pt x="11" y="185"/>
                  <a:pt x="11" y="185"/>
                </a:cubicBezTo>
                <a:cubicBezTo>
                  <a:pt x="8" y="185"/>
                  <a:pt x="5" y="186"/>
                  <a:pt x="3" y="189"/>
                </a:cubicBezTo>
                <a:cubicBezTo>
                  <a:pt x="1" y="191"/>
                  <a:pt x="0" y="193"/>
                  <a:pt x="0" y="197"/>
                </a:cubicBezTo>
                <a:cubicBezTo>
                  <a:pt x="0" y="245"/>
                  <a:pt x="0" y="245"/>
                  <a:pt x="0" y="245"/>
                </a:cubicBezTo>
                <a:cubicBezTo>
                  <a:pt x="0" y="248"/>
                  <a:pt x="1" y="250"/>
                  <a:pt x="3" y="253"/>
                </a:cubicBezTo>
                <a:cubicBezTo>
                  <a:pt x="5" y="255"/>
                  <a:pt x="8" y="256"/>
                  <a:pt x="11" y="256"/>
                </a:cubicBezTo>
                <a:cubicBezTo>
                  <a:pt x="67" y="262"/>
                  <a:pt x="67" y="262"/>
                  <a:pt x="67" y="262"/>
                </a:cubicBezTo>
                <a:cubicBezTo>
                  <a:pt x="71" y="275"/>
                  <a:pt x="76" y="288"/>
                  <a:pt x="83" y="300"/>
                </a:cubicBezTo>
                <a:cubicBezTo>
                  <a:pt x="48" y="344"/>
                  <a:pt x="48" y="344"/>
                  <a:pt x="48" y="344"/>
                </a:cubicBezTo>
                <a:cubicBezTo>
                  <a:pt x="45" y="346"/>
                  <a:pt x="44" y="349"/>
                  <a:pt x="45" y="352"/>
                </a:cubicBezTo>
                <a:cubicBezTo>
                  <a:pt x="45" y="355"/>
                  <a:pt x="46" y="358"/>
                  <a:pt x="48" y="360"/>
                </a:cubicBezTo>
                <a:cubicBezTo>
                  <a:pt x="82" y="394"/>
                  <a:pt x="82" y="394"/>
                  <a:pt x="82" y="394"/>
                </a:cubicBezTo>
                <a:cubicBezTo>
                  <a:pt x="84" y="396"/>
                  <a:pt x="87" y="397"/>
                  <a:pt x="91" y="397"/>
                </a:cubicBezTo>
                <a:cubicBezTo>
                  <a:pt x="93" y="397"/>
                  <a:pt x="96" y="396"/>
                  <a:pt x="98" y="395"/>
                </a:cubicBezTo>
                <a:cubicBezTo>
                  <a:pt x="142" y="359"/>
                  <a:pt x="142" y="359"/>
                  <a:pt x="142" y="359"/>
                </a:cubicBezTo>
                <a:cubicBezTo>
                  <a:pt x="154" y="366"/>
                  <a:pt x="167" y="371"/>
                  <a:pt x="180" y="375"/>
                </a:cubicBezTo>
                <a:cubicBezTo>
                  <a:pt x="186" y="431"/>
                  <a:pt x="186" y="431"/>
                  <a:pt x="186" y="431"/>
                </a:cubicBezTo>
                <a:cubicBezTo>
                  <a:pt x="186" y="434"/>
                  <a:pt x="187" y="437"/>
                  <a:pt x="189" y="439"/>
                </a:cubicBezTo>
                <a:cubicBezTo>
                  <a:pt x="192" y="441"/>
                  <a:pt x="194" y="442"/>
                  <a:pt x="197" y="442"/>
                </a:cubicBezTo>
                <a:cubicBezTo>
                  <a:pt x="246" y="442"/>
                  <a:pt x="246" y="442"/>
                  <a:pt x="246" y="442"/>
                </a:cubicBezTo>
                <a:cubicBezTo>
                  <a:pt x="249" y="442"/>
                  <a:pt x="251" y="441"/>
                  <a:pt x="253" y="439"/>
                </a:cubicBezTo>
                <a:cubicBezTo>
                  <a:pt x="256" y="437"/>
                  <a:pt x="257" y="434"/>
                  <a:pt x="257" y="431"/>
                </a:cubicBezTo>
                <a:cubicBezTo>
                  <a:pt x="263" y="375"/>
                  <a:pt x="263" y="375"/>
                  <a:pt x="263" y="375"/>
                </a:cubicBezTo>
                <a:cubicBezTo>
                  <a:pt x="276" y="371"/>
                  <a:pt x="289" y="366"/>
                  <a:pt x="301" y="359"/>
                </a:cubicBezTo>
                <a:cubicBezTo>
                  <a:pt x="345" y="395"/>
                  <a:pt x="345" y="395"/>
                  <a:pt x="345" y="395"/>
                </a:cubicBezTo>
                <a:cubicBezTo>
                  <a:pt x="347" y="396"/>
                  <a:pt x="349" y="397"/>
                  <a:pt x="352" y="397"/>
                </a:cubicBezTo>
                <a:cubicBezTo>
                  <a:pt x="356" y="397"/>
                  <a:pt x="358" y="396"/>
                  <a:pt x="360" y="394"/>
                </a:cubicBezTo>
                <a:cubicBezTo>
                  <a:pt x="395" y="360"/>
                  <a:pt x="395" y="360"/>
                  <a:pt x="395" y="360"/>
                </a:cubicBezTo>
                <a:cubicBezTo>
                  <a:pt x="397" y="358"/>
                  <a:pt x="398" y="355"/>
                  <a:pt x="398" y="352"/>
                </a:cubicBezTo>
                <a:cubicBezTo>
                  <a:pt x="398" y="349"/>
                  <a:pt x="397" y="346"/>
                  <a:pt x="395" y="344"/>
                </a:cubicBezTo>
                <a:cubicBezTo>
                  <a:pt x="360" y="300"/>
                  <a:pt x="360" y="300"/>
                  <a:pt x="360" y="300"/>
                </a:cubicBezTo>
                <a:cubicBezTo>
                  <a:pt x="367" y="288"/>
                  <a:pt x="372" y="275"/>
                  <a:pt x="376" y="262"/>
                </a:cubicBezTo>
                <a:cubicBezTo>
                  <a:pt x="432" y="256"/>
                  <a:pt x="432" y="256"/>
                  <a:pt x="432" y="256"/>
                </a:cubicBezTo>
                <a:cubicBezTo>
                  <a:pt x="435" y="256"/>
                  <a:pt x="438" y="255"/>
                  <a:pt x="440" y="253"/>
                </a:cubicBezTo>
                <a:cubicBezTo>
                  <a:pt x="442" y="250"/>
                  <a:pt x="443" y="248"/>
                  <a:pt x="443" y="245"/>
                </a:cubicBezTo>
                <a:cubicBezTo>
                  <a:pt x="443" y="197"/>
                  <a:pt x="443" y="197"/>
                  <a:pt x="443" y="197"/>
                </a:cubicBezTo>
                <a:cubicBezTo>
                  <a:pt x="443" y="193"/>
                  <a:pt x="442" y="191"/>
                  <a:pt x="440" y="189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GB" sz="1600" dirty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Sample</a:t>
            </a:r>
          </a:p>
          <a:p>
            <a:pPr algn="ctr"/>
            <a:r>
              <a:rPr lang="en-GB" sz="160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Text</a:t>
            </a:r>
            <a:endParaRPr lang="en-IN" sz="1600" dirty="0"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6771F71-A363-4DBB-A316-3BFD581EF9CD}"/>
              </a:ext>
            </a:extLst>
          </p:cNvPr>
          <p:cNvSpPr txBox="1"/>
          <p:nvPr/>
        </p:nvSpPr>
        <p:spPr>
          <a:xfrm>
            <a:off x="5259426" y="4170336"/>
            <a:ext cx="2242826" cy="107721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algn="ctr">
              <a:defRPr sz="1200" ker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r>
              <a:rPr lang="en-US" sz="1600" dirty="0"/>
              <a:t>This is a sample text. Insert your desired text here.</a:t>
            </a:r>
          </a:p>
        </p:txBody>
      </p:sp>
      <p:sp>
        <p:nvSpPr>
          <p:cNvPr id="22" name="Freeform 9">
            <a:extLst>
              <a:ext uri="{FF2B5EF4-FFF2-40B4-BE49-F238E27FC236}">
                <a16:creationId xmlns:a16="http://schemas.microsoft.com/office/drawing/2014/main" id="{7E397424-624A-4BA9-A11A-D35AB86CD615}"/>
              </a:ext>
            </a:extLst>
          </p:cNvPr>
          <p:cNvSpPr>
            <a:spLocks/>
          </p:cNvSpPr>
          <p:nvPr/>
        </p:nvSpPr>
        <p:spPr bwMode="auto">
          <a:xfrm>
            <a:off x="2488401" y="1909567"/>
            <a:ext cx="2616200" cy="4422775"/>
          </a:xfrm>
          <a:custGeom>
            <a:avLst/>
            <a:gdLst>
              <a:gd name="T0" fmla="*/ 526 w 862"/>
              <a:gd name="T1" fmla="*/ 752 h 1456"/>
              <a:gd name="T2" fmla="*/ 322 w 862"/>
              <a:gd name="T3" fmla="*/ 706 h 1456"/>
              <a:gd name="T4" fmla="*/ 189 w 862"/>
              <a:gd name="T5" fmla="*/ 474 h 1456"/>
              <a:gd name="T6" fmla="*/ 189 w 862"/>
              <a:gd name="T7" fmla="*/ 474 h 1456"/>
              <a:gd name="T8" fmla="*/ 354 w 862"/>
              <a:gd name="T9" fmla="*/ 226 h 1456"/>
              <a:gd name="T10" fmla="*/ 362 w 862"/>
              <a:gd name="T11" fmla="*/ 244 h 1456"/>
              <a:gd name="T12" fmla="*/ 371 w 862"/>
              <a:gd name="T13" fmla="*/ 263 h 1456"/>
              <a:gd name="T14" fmla="*/ 389 w 862"/>
              <a:gd name="T15" fmla="*/ 261 h 1456"/>
              <a:gd name="T16" fmla="*/ 431 w 862"/>
              <a:gd name="T17" fmla="*/ 91 h 1456"/>
              <a:gd name="T18" fmla="*/ 426 w 862"/>
              <a:gd name="T19" fmla="*/ 81 h 1456"/>
              <a:gd name="T20" fmla="*/ 269 w 862"/>
              <a:gd name="T21" fmla="*/ 3 h 1456"/>
              <a:gd name="T22" fmla="*/ 257 w 862"/>
              <a:gd name="T23" fmla="*/ 16 h 1456"/>
              <a:gd name="T24" fmla="*/ 275 w 862"/>
              <a:gd name="T25" fmla="*/ 55 h 1456"/>
              <a:gd name="T26" fmla="*/ 276 w 862"/>
              <a:gd name="T27" fmla="*/ 58 h 1456"/>
              <a:gd name="T28" fmla="*/ 238 w 862"/>
              <a:gd name="T29" fmla="*/ 79 h 1456"/>
              <a:gd name="T30" fmla="*/ 238 w 862"/>
              <a:gd name="T31" fmla="*/ 79 h 1456"/>
              <a:gd name="T32" fmla="*/ 8 w 862"/>
              <a:gd name="T33" fmla="*/ 428 h 1456"/>
              <a:gd name="T34" fmla="*/ 43 w 862"/>
              <a:gd name="T35" fmla="*/ 633 h 1456"/>
              <a:gd name="T36" fmla="*/ 57 w 862"/>
              <a:gd name="T37" fmla="*/ 718 h 1456"/>
              <a:gd name="T38" fmla="*/ 1 w 862"/>
              <a:gd name="T39" fmla="*/ 840 h 1456"/>
              <a:gd name="T40" fmla="*/ 59 w 862"/>
              <a:gd name="T41" fmla="*/ 879 h 1456"/>
              <a:gd name="T42" fmla="*/ 69 w 862"/>
              <a:gd name="T43" fmla="*/ 914 h 1456"/>
              <a:gd name="T44" fmla="*/ 69 w 862"/>
              <a:gd name="T45" fmla="*/ 961 h 1456"/>
              <a:gd name="T46" fmla="*/ 96 w 862"/>
              <a:gd name="T47" fmla="*/ 984 h 1456"/>
              <a:gd name="T48" fmla="*/ 94 w 862"/>
              <a:gd name="T49" fmla="*/ 998 h 1456"/>
              <a:gd name="T50" fmla="*/ 104 w 862"/>
              <a:gd name="T51" fmla="*/ 1046 h 1456"/>
              <a:gd name="T52" fmla="*/ 118 w 862"/>
              <a:gd name="T53" fmla="*/ 1104 h 1456"/>
              <a:gd name="T54" fmla="*/ 130 w 862"/>
              <a:gd name="T55" fmla="*/ 1178 h 1456"/>
              <a:gd name="T56" fmla="*/ 264 w 862"/>
              <a:gd name="T57" fmla="*/ 1196 h 1456"/>
              <a:gd name="T58" fmla="*/ 411 w 862"/>
              <a:gd name="T59" fmla="*/ 1225 h 1456"/>
              <a:gd name="T60" fmla="*/ 517 w 862"/>
              <a:gd name="T61" fmla="*/ 1456 h 1456"/>
              <a:gd name="T62" fmla="*/ 655 w 862"/>
              <a:gd name="T63" fmla="*/ 1268 h 1456"/>
              <a:gd name="T64" fmla="*/ 853 w 862"/>
              <a:gd name="T65" fmla="*/ 1122 h 1456"/>
              <a:gd name="T66" fmla="*/ 862 w 862"/>
              <a:gd name="T67" fmla="*/ 1106 h 1456"/>
              <a:gd name="T68" fmla="*/ 862 w 862"/>
              <a:gd name="T69" fmla="*/ 1104 h 1456"/>
              <a:gd name="T70" fmla="*/ 856 w 862"/>
              <a:gd name="T71" fmla="*/ 1016 h 1456"/>
              <a:gd name="T72" fmla="*/ 526 w 862"/>
              <a:gd name="T73" fmla="*/ 752 h 1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862" h="1456">
                <a:moveTo>
                  <a:pt x="526" y="752"/>
                </a:moveTo>
                <a:cubicBezTo>
                  <a:pt x="414" y="748"/>
                  <a:pt x="354" y="727"/>
                  <a:pt x="322" y="706"/>
                </a:cubicBezTo>
                <a:cubicBezTo>
                  <a:pt x="243" y="659"/>
                  <a:pt x="189" y="572"/>
                  <a:pt x="189" y="474"/>
                </a:cubicBezTo>
                <a:cubicBezTo>
                  <a:pt x="189" y="474"/>
                  <a:pt x="189" y="474"/>
                  <a:pt x="189" y="474"/>
                </a:cubicBezTo>
                <a:cubicBezTo>
                  <a:pt x="189" y="363"/>
                  <a:pt x="257" y="267"/>
                  <a:pt x="354" y="226"/>
                </a:cubicBezTo>
                <a:cubicBezTo>
                  <a:pt x="362" y="244"/>
                  <a:pt x="362" y="244"/>
                  <a:pt x="362" y="244"/>
                </a:cubicBezTo>
                <a:cubicBezTo>
                  <a:pt x="371" y="263"/>
                  <a:pt x="371" y="263"/>
                  <a:pt x="371" y="263"/>
                </a:cubicBezTo>
                <a:cubicBezTo>
                  <a:pt x="375" y="271"/>
                  <a:pt x="386" y="270"/>
                  <a:pt x="389" y="261"/>
                </a:cubicBezTo>
                <a:cubicBezTo>
                  <a:pt x="431" y="91"/>
                  <a:pt x="431" y="91"/>
                  <a:pt x="431" y="91"/>
                </a:cubicBezTo>
                <a:cubicBezTo>
                  <a:pt x="432" y="87"/>
                  <a:pt x="430" y="83"/>
                  <a:pt x="426" y="81"/>
                </a:cubicBezTo>
                <a:cubicBezTo>
                  <a:pt x="269" y="3"/>
                  <a:pt x="269" y="3"/>
                  <a:pt x="269" y="3"/>
                </a:cubicBezTo>
                <a:cubicBezTo>
                  <a:pt x="262" y="0"/>
                  <a:pt x="253" y="8"/>
                  <a:pt x="257" y="16"/>
                </a:cubicBezTo>
                <a:cubicBezTo>
                  <a:pt x="275" y="55"/>
                  <a:pt x="275" y="55"/>
                  <a:pt x="275" y="55"/>
                </a:cubicBezTo>
                <a:cubicBezTo>
                  <a:pt x="276" y="58"/>
                  <a:pt x="276" y="58"/>
                  <a:pt x="276" y="58"/>
                </a:cubicBezTo>
                <a:cubicBezTo>
                  <a:pt x="263" y="64"/>
                  <a:pt x="250" y="71"/>
                  <a:pt x="238" y="79"/>
                </a:cubicBezTo>
                <a:cubicBezTo>
                  <a:pt x="238" y="79"/>
                  <a:pt x="238" y="79"/>
                  <a:pt x="238" y="79"/>
                </a:cubicBezTo>
                <a:cubicBezTo>
                  <a:pt x="110" y="151"/>
                  <a:pt x="18" y="272"/>
                  <a:pt x="8" y="428"/>
                </a:cubicBezTo>
                <a:cubicBezTo>
                  <a:pt x="1" y="519"/>
                  <a:pt x="20" y="565"/>
                  <a:pt x="43" y="633"/>
                </a:cubicBezTo>
                <a:cubicBezTo>
                  <a:pt x="62" y="687"/>
                  <a:pt x="57" y="718"/>
                  <a:pt x="57" y="718"/>
                </a:cubicBezTo>
                <a:cubicBezTo>
                  <a:pt x="36" y="756"/>
                  <a:pt x="0" y="825"/>
                  <a:pt x="1" y="840"/>
                </a:cubicBezTo>
                <a:cubicBezTo>
                  <a:pt x="1" y="840"/>
                  <a:pt x="0" y="878"/>
                  <a:pt x="59" y="879"/>
                </a:cubicBezTo>
                <a:cubicBezTo>
                  <a:pt x="59" y="879"/>
                  <a:pt x="74" y="881"/>
                  <a:pt x="69" y="914"/>
                </a:cubicBezTo>
                <a:cubicBezTo>
                  <a:pt x="69" y="961"/>
                  <a:pt x="69" y="961"/>
                  <a:pt x="69" y="961"/>
                </a:cubicBezTo>
                <a:cubicBezTo>
                  <a:pt x="69" y="961"/>
                  <a:pt x="71" y="975"/>
                  <a:pt x="96" y="984"/>
                </a:cubicBezTo>
                <a:cubicBezTo>
                  <a:pt x="96" y="984"/>
                  <a:pt x="101" y="989"/>
                  <a:pt x="94" y="998"/>
                </a:cubicBezTo>
                <a:cubicBezTo>
                  <a:pt x="94" y="998"/>
                  <a:pt x="80" y="1013"/>
                  <a:pt x="104" y="1046"/>
                </a:cubicBezTo>
                <a:cubicBezTo>
                  <a:pt x="113" y="1058"/>
                  <a:pt x="126" y="1073"/>
                  <a:pt x="118" y="1104"/>
                </a:cubicBezTo>
                <a:cubicBezTo>
                  <a:pt x="118" y="1104"/>
                  <a:pt x="107" y="1163"/>
                  <a:pt x="130" y="1178"/>
                </a:cubicBezTo>
                <a:cubicBezTo>
                  <a:pt x="130" y="1178"/>
                  <a:pt x="157" y="1209"/>
                  <a:pt x="264" y="1196"/>
                </a:cubicBezTo>
                <a:cubicBezTo>
                  <a:pt x="301" y="1191"/>
                  <a:pt x="370" y="1173"/>
                  <a:pt x="411" y="1225"/>
                </a:cubicBezTo>
                <a:cubicBezTo>
                  <a:pt x="411" y="1225"/>
                  <a:pt x="509" y="1412"/>
                  <a:pt x="517" y="1456"/>
                </a:cubicBezTo>
                <a:cubicBezTo>
                  <a:pt x="517" y="1456"/>
                  <a:pt x="571" y="1359"/>
                  <a:pt x="655" y="1268"/>
                </a:cubicBezTo>
                <a:cubicBezTo>
                  <a:pt x="710" y="1208"/>
                  <a:pt x="778" y="1149"/>
                  <a:pt x="853" y="1122"/>
                </a:cubicBezTo>
                <a:cubicBezTo>
                  <a:pt x="856" y="1117"/>
                  <a:pt x="859" y="1111"/>
                  <a:pt x="862" y="1106"/>
                </a:cubicBezTo>
                <a:cubicBezTo>
                  <a:pt x="862" y="1105"/>
                  <a:pt x="862" y="1105"/>
                  <a:pt x="862" y="1104"/>
                </a:cubicBezTo>
                <a:cubicBezTo>
                  <a:pt x="862" y="1078"/>
                  <a:pt x="861" y="1048"/>
                  <a:pt x="856" y="1016"/>
                </a:cubicBezTo>
                <a:cubicBezTo>
                  <a:pt x="829" y="876"/>
                  <a:pt x="727" y="760"/>
                  <a:pt x="526" y="752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10C3C05-C313-445F-BBA5-C86503E0C666}"/>
              </a:ext>
            </a:extLst>
          </p:cNvPr>
          <p:cNvSpPr txBox="1"/>
          <p:nvPr/>
        </p:nvSpPr>
        <p:spPr>
          <a:xfrm rot="17929624">
            <a:off x="2668015" y="2536666"/>
            <a:ext cx="1570452" cy="1123563"/>
          </a:xfrm>
          <a:prstGeom prst="rect">
            <a:avLst/>
          </a:prstGeom>
          <a:noFill/>
        </p:spPr>
        <p:txBody>
          <a:bodyPr wrap="square" rtlCol="0" anchor="ctr">
            <a:prstTxWarp prst="textArchUp">
              <a:avLst/>
            </a:prstTxWarp>
            <a:spAutoFit/>
          </a:bodyPr>
          <a:lstStyle/>
          <a:p>
            <a:pPr algn="ct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Text</a:t>
            </a:r>
            <a:endParaRPr lang="en-IN" sz="1600" dirty="0">
              <a:solidFill>
                <a:schemeClr val="bg1"/>
              </a:solidFill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019BB226-9F1E-45AC-AEA2-84E1E302AE29}"/>
              </a:ext>
            </a:extLst>
          </p:cNvPr>
          <p:cNvSpPr>
            <a:spLocks/>
          </p:cNvSpPr>
          <p:nvPr/>
        </p:nvSpPr>
        <p:spPr bwMode="auto">
          <a:xfrm>
            <a:off x="7766972" y="1796853"/>
            <a:ext cx="2710931" cy="906463"/>
          </a:xfrm>
          <a:custGeom>
            <a:avLst/>
            <a:gdLst>
              <a:gd name="T0" fmla="*/ 668 w 671"/>
              <a:gd name="T1" fmla="*/ 143 h 298"/>
              <a:gd name="T2" fmla="*/ 558 w 671"/>
              <a:gd name="T3" fmla="*/ 7 h 298"/>
              <a:gd name="T4" fmla="*/ 542 w 671"/>
              <a:gd name="T5" fmla="*/ 13 h 298"/>
              <a:gd name="T6" fmla="*/ 542 w 671"/>
              <a:gd name="T7" fmla="*/ 56 h 298"/>
              <a:gd name="T8" fmla="*/ 0 w 671"/>
              <a:gd name="T9" fmla="*/ 56 h 298"/>
              <a:gd name="T10" fmla="*/ 0 w 671"/>
              <a:gd name="T11" fmla="*/ 242 h 298"/>
              <a:gd name="T12" fmla="*/ 542 w 671"/>
              <a:gd name="T13" fmla="*/ 242 h 298"/>
              <a:gd name="T14" fmla="*/ 542 w 671"/>
              <a:gd name="T15" fmla="*/ 285 h 298"/>
              <a:gd name="T16" fmla="*/ 558 w 671"/>
              <a:gd name="T17" fmla="*/ 291 h 298"/>
              <a:gd name="T18" fmla="*/ 668 w 671"/>
              <a:gd name="T19" fmla="*/ 155 h 298"/>
              <a:gd name="T20" fmla="*/ 668 w 671"/>
              <a:gd name="T21" fmla="*/ 143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71" h="298">
                <a:moveTo>
                  <a:pt x="668" y="143"/>
                </a:moveTo>
                <a:cubicBezTo>
                  <a:pt x="558" y="7"/>
                  <a:pt x="558" y="7"/>
                  <a:pt x="558" y="7"/>
                </a:cubicBezTo>
                <a:cubicBezTo>
                  <a:pt x="553" y="0"/>
                  <a:pt x="542" y="4"/>
                  <a:pt x="542" y="13"/>
                </a:cubicBezTo>
                <a:cubicBezTo>
                  <a:pt x="542" y="56"/>
                  <a:pt x="542" y="56"/>
                  <a:pt x="542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242"/>
                  <a:pt x="0" y="242"/>
                  <a:pt x="0" y="242"/>
                </a:cubicBezTo>
                <a:cubicBezTo>
                  <a:pt x="542" y="242"/>
                  <a:pt x="542" y="242"/>
                  <a:pt x="542" y="242"/>
                </a:cubicBezTo>
                <a:cubicBezTo>
                  <a:pt x="542" y="285"/>
                  <a:pt x="542" y="285"/>
                  <a:pt x="542" y="285"/>
                </a:cubicBezTo>
                <a:cubicBezTo>
                  <a:pt x="542" y="294"/>
                  <a:pt x="553" y="298"/>
                  <a:pt x="558" y="291"/>
                </a:cubicBezTo>
                <a:cubicBezTo>
                  <a:pt x="668" y="155"/>
                  <a:pt x="668" y="155"/>
                  <a:pt x="668" y="155"/>
                </a:cubicBezTo>
                <a:cubicBezTo>
                  <a:pt x="671" y="151"/>
                  <a:pt x="671" y="146"/>
                  <a:pt x="668" y="14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C545728-5D2E-4298-83AD-A894A101745C}"/>
              </a:ext>
            </a:extLst>
          </p:cNvPr>
          <p:cNvSpPr txBox="1"/>
          <p:nvPr/>
        </p:nvSpPr>
        <p:spPr>
          <a:xfrm>
            <a:off x="8628093" y="2075357"/>
            <a:ext cx="765363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Text</a:t>
            </a:r>
            <a:endParaRPr lang="en-IN" sz="1600" dirty="0">
              <a:solidFill>
                <a:schemeClr val="bg1"/>
              </a:solidFill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24D1609F-E7BD-46ED-9C28-8827FDC31532}"/>
              </a:ext>
            </a:extLst>
          </p:cNvPr>
          <p:cNvSpPr>
            <a:spLocks/>
          </p:cNvSpPr>
          <p:nvPr/>
        </p:nvSpPr>
        <p:spPr bwMode="auto">
          <a:xfrm>
            <a:off x="5511266" y="1796853"/>
            <a:ext cx="2717271" cy="906463"/>
          </a:xfrm>
          <a:custGeom>
            <a:avLst/>
            <a:gdLst>
              <a:gd name="T0" fmla="*/ 670 w 673"/>
              <a:gd name="T1" fmla="*/ 143 h 298"/>
              <a:gd name="T2" fmla="*/ 560 w 673"/>
              <a:gd name="T3" fmla="*/ 7 h 298"/>
              <a:gd name="T4" fmla="*/ 543 w 673"/>
              <a:gd name="T5" fmla="*/ 13 h 298"/>
              <a:gd name="T6" fmla="*/ 543 w 673"/>
              <a:gd name="T7" fmla="*/ 56 h 298"/>
              <a:gd name="T8" fmla="*/ 0 w 673"/>
              <a:gd name="T9" fmla="*/ 56 h 298"/>
              <a:gd name="T10" fmla="*/ 0 w 673"/>
              <a:gd name="T11" fmla="*/ 242 h 298"/>
              <a:gd name="T12" fmla="*/ 543 w 673"/>
              <a:gd name="T13" fmla="*/ 242 h 298"/>
              <a:gd name="T14" fmla="*/ 543 w 673"/>
              <a:gd name="T15" fmla="*/ 285 h 298"/>
              <a:gd name="T16" fmla="*/ 560 w 673"/>
              <a:gd name="T17" fmla="*/ 291 h 298"/>
              <a:gd name="T18" fmla="*/ 670 w 673"/>
              <a:gd name="T19" fmla="*/ 155 h 298"/>
              <a:gd name="T20" fmla="*/ 670 w 673"/>
              <a:gd name="T21" fmla="*/ 143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73" h="298">
                <a:moveTo>
                  <a:pt x="670" y="143"/>
                </a:moveTo>
                <a:cubicBezTo>
                  <a:pt x="560" y="7"/>
                  <a:pt x="560" y="7"/>
                  <a:pt x="560" y="7"/>
                </a:cubicBezTo>
                <a:cubicBezTo>
                  <a:pt x="554" y="0"/>
                  <a:pt x="543" y="4"/>
                  <a:pt x="543" y="13"/>
                </a:cubicBezTo>
                <a:cubicBezTo>
                  <a:pt x="543" y="56"/>
                  <a:pt x="543" y="56"/>
                  <a:pt x="543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242"/>
                  <a:pt x="0" y="242"/>
                  <a:pt x="0" y="242"/>
                </a:cubicBezTo>
                <a:cubicBezTo>
                  <a:pt x="543" y="242"/>
                  <a:pt x="543" y="242"/>
                  <a:pt x="543" y="242"/>
                </a:cubicBezTo>
                <a:cubicBezTo>
                  <a:pt x="543" y="285"/>
                  <a:pt x="543" y="285"/>
                  <a:pt x="543" y="285"/>
                </a:cubicBezTo>
                <a:cubicBezTo>
                  <a:pt x="543" y="294"/>
                  <a:pt x="554" y="298"/>
                  <a:pt x="560" y="291"/>
                </a:cubicBezTo>
                <a:cubicBezTo>
                  <a:pt x="670" y="155"/>
                  <a:pt x="670" y="155"/>
                  <a:pt x="670" y="155"/>
                </a:cubicBezTo>
                <a:cubicBezTo>
                  <a:pt x="673" y="151"/>
                  <a:pt x="673" y="146"/>
                  <a:pt x="670" y="143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D7A3539-4B77-4E86-B70D-615F721E99C6}"/>
              </a:ext>
            </a:extLst>
          </p:cNvPr>
          <p:cNvSpPr txBox="1"/>
          <p:nvPr/>
        </p:nvSpPr>
        <p:spPr>
          <a:xfrm>
            <a:off x="6380839" y="2075357"/>
            <a:ext cx="765364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Text</a:t>
            </a:r>
            <a:endParaRPr lang="en-IN" sz="1600" dirty="0">
              <a:solidFill>
                <a:schemeClr val="bg1"/>
              </a:solidFill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2D23D159-9DCC-4E24-8042-5775D515B69C}"/>
              </a:ext>
            </a:extLst>
          </p:cNvPr>
          <p:cNvSpPr>
            <a:spLocks/>
          </p:cNvSpPr>
          <p:nvPr/>
        </p:nvSpPr>
        <p:spPr bwMode="auto">
          <a:xfrm>
            <a:off x="3331897" y="1796853"/>
            <a:ext cx="2717271" cy="906463"/>
          </a:xfrm>
          <a:custGeom>
            <a:avLst/>
            <a:gdLst>
              <a:gd name="T0" fmla="*/ 670 w 673"/>
              <a:gd name="T1" fmla="*/ 143 h 298"/>
              <a:gd name="T2" fmla="*/ 560 w 673"/>
              <a:gd name="T3" fmla="*/ 7 h 298"/>
              <a:gd name="T4" fmla="*/ 543 w 673"/>
              <a:gd name="T5" fmla="*/ 13 h 298"/>
              <a:gd name="T6" fmla="*/ 543 w 673"/>
              <a:gd name="T7" fmla="*/ 56 h 298"/>
              <a:gd name="T8" fmla="*/ 165 w 673"/>
              <a:gd name="T9" fmla="*/ 56 h 298"/>
              <a:gd name="T10" fmla="*/ 0 w 673"/>
              <a:gd name="T11" fmla="*/ 90 h 298"/>
              <a:gd name="T12" fmla="*/ 81 w 673"/>
              <a:gd name="T13" fmla="*/ 258 h 298"/>
              <a:gd name="T14" fmla="*/ 165 w 673"/>
              <a:gd name="T15" fmla="*/ 242 h 298"/>
              <a:gd name="T16" fmla="*/ 543 w 673"/>
              <a:gd name="T17" fmla="*/ 242 h 298"/>
              <a:gd name="T18" fmla="*/ 543 w 673"/>
              <a:gd name="T19" fmla="*/ 285 h 298"/>
              <a:gd name="T20" fmla="*/ 560 w 673"/>
              <a:gd name="T21" fmla="*/ 291 h 298"/>
              <a:gd name="T22" fmla="*/ 670 w 673"/>
              <a:gd name="T23" fmla="*/ 155 h 298"/>
              <a:gd name="T24" fmla="*/ 670 w 673"/>
              <a:gd name="T25" fmla="*/ 143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73" h="298">
                <a:moveTo>
                  <a:pt x="670" y="143"/>
                </a:moveTo>
                <a:cubicBezTo>
                  <a:pt x="560" y="7"/>
                  <a:pt x="560" y="7"/>
                  <a:pt x="560" y="7"/>
                </a:cubicBezTo>
                <a:cubicBezTo>
                  <a:pt x="554" y="0"/>
                  <a:pt x="543" y="4"/>
                  <a:pt x="543" y="13"/>
                </a:cubicBezTo>
                <a:cubicBezTo>
                  <a:pt x="543" y="56"/>
                  <a:pt x="543" y="56"/>
                  <a:pt x="543" y="56"/>
                </a:cubicBezTo>
                <a:cubicBezTo>
                  <a:pt x="165" y="56"/>
                  <a:pt x="165" y="56"/>
                  <a:pt x="165" y="56"/>
                </a:cubicBezTo>
                <a:cubicBezTo>
                  <a:pt x="106" y="56"/>
                  <a:pt x="50" y="68"/>
                  <a:pt x="0" y="90"/>
                </a:cubicBezTo>
                <a:cubicBezTo>
                  <a:pt x="81" y="258"/>
                  <a:pt x="81" y="258"/>
                  <a:pt x="81" y="258"/>
                </a:cubicBezTo>
                <a:cubicBezTo>
                  <a:pt x="107" y="248"/>
                  <a:pt x="136" y="242"/>
                  <a:pt x="165" y="242"/>
                </a:cubicBezTo>
                <a:cubicBezTo>
                  <a:pt x="543" y="242"/>
                  <a:pt x="543" y="242"/>
                  <a:pt x="543" y="242"/>
                </a:cubicBezTo>
                <a:cubicBezTo>
                  <a:pt x="543" y="285"/>
                  <a:pt x="543" y="285"/>
                  <a:pt x="543" y="285"/>
                </a:cubicBezTo>
                <a:cubicBezTo>
                  <a:pt x="543" y="294"/>
                  <a:pt x="554" y="298"/>
                  <a:pt x="560" y="291"/>
                </a:cubicBezTo>
                <a:cubicBezTo>
                  <a:pt x="670" y="155"/>
                  <a:pt x="670" y="155"/>
                  <a:pt x="670" y="155"/>
                </a:cubicBezTo>
                <a:cubicBezTo>
                  <a:pt x="673" y="151"/>
                  <a:pt x="673" y="146"/>
                  <a:pt x="670" y="14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80BBBD1-357E-4576-B867-A58C8F4B171A}"/>
              </a:ext>
            </a:extLst>
          </p:cNvPr>
          <p:cNvSpPr txBox="1"/>
          <p:nvPr/>
        </p:nvSpPr>
        <p:spPr>
          <a:xfrm>
            <a:off x="4331628" y="2075357"/>
            <a:ext cx="765364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Text</a:t>
            </a:r>
            <a:endParaRPr lang="en-IN" sz="1600" dirty="0">
              <a:solidFill>
                <a:schemeClr val="bg1"/>
              </a:solidFill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>
                <a:solidFill>
                  <a:schemeClr val="tx1">
                    <a:lumMod val="75000"/>
                    <a:lumOff val="25000"/>
                  </a:schemeClr>
                </a:solidFill>
              </a:rPr>
              <a:t>4 Step Head Process Diagram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879057D1-92BF-48AF-8BC2-AAAA7AEB2978}"/>
              </a:ext>
            </a:extLst>
          </p:cNvPr>
          <p:cNvSpPr>
            <a:spLocks/>
          </p:cNvSpPr>
          <p:nvPr/>
        </p:nvSpPr>
        <p:spPr bwMode="auto">
          <a:xfrm>
            <a:off x="2488401" y="1909566"/>
            <a:ext cx="2616200" cy="4422775"/>
          </a:xfrm>
          <a:custGeom>
            <a:avLst/>
            <a:gdLst>
              <a:gd name="T0" fmla="*/ 526 w 862"/>
              <a:gd name="T1" fmla="*/ 752 h 1456"/>
              <a:gd name="T2" fmla="*/ 322 w 862"/>
              <a:gd name="T3" fmla="*/ 706 h 1456"/>
              <a:gd name="T4" fmla="*/ 189 w 862"/>
              <a:gd name="T5" fmla="*/ 474 h 1456"/>
              <a:gd name="T6" fmla="*/ 189 w 862"/>
              <a:gd name="T7" fmla="*/ 474 h 1456"/>
              <a:gd name="T8" fmla="*/ 354 w 862"/>
              <a:gd name="T9" fmla="*/ 226 h 1456"/>
              <a:gd name="T10" fmla="*/ 362 w 862"/>
              <a:gd name="T11" fmla="*/ 244 h 1456"/>
              <a:gd name="T12" fmla="*/ 371 w 862"/>
              <a:gd name="T13" fmla="*/ 263 h 1456"/>
              <a:gd name="T14" fmla="*/ 389 w 862"/>
              <a:gd name="T15" fmla="*/ 261 h 1456"/>
              <a:gd name="T16" fmla="*/ 431 w 862"/>
              <a:gd name="T17" fmla="*/ 91 h 1456"/>
              <a:gd name="T18" fmla="*/ 426 w 862"/>
              <a:gd name="T19" fmla="*/ 81 h 1456"/>
              <a:gd name="T20" fmla="*/ 269 w 862"/>
              <a:gd name="T21" fmla="*/ 3 h 1456"/>
              <a:gd name="T22" fmla="*/ 257 w 862"/>
              <a:gd name="T23" fmla="*/ 16 h 1456"/>
              <a:gd name="T24" fmla="*/ 275 w 862"/>
              <a:gd name="T25" fmla="*/ 55 h 1456"/>
              <a:gd name="T26" fmla="*/ 276 w 862"/>
              <a:gd name="T27" fmla="*/ 58 h 1456"/>
              <a:gd name="T28" fmla="*/ 238 w 862"/>
              <a:gd name="T29" fmla="*/ 79 h 1456"/>
              <a:gd name="T30" fmla="*/ 238 w 862"/>
              <a:gd name="T31" fmla="*/ 79 h 1456"/>
              <a:gd name="T32" fmla="*/ 8 w 862"/>
              <a:gd name="T33" fmla="*/ 428 h 1456"/>
              <a:gd name="T34" fmla="*/ 43 w 862"/>
              <a:gd name="T35" fmla="*/ 633 h 1456"/>
              <a:gd name="T36" fmla="*/ 57 w 862"/>
              <a:gd name="T37" fmla="*/ 718 h 1456"/>
              <a:gd name="T38" fmla="*/ 1 w 862"/>
              <a:gd name="T39" fmla="*/ 840 h 1456"/>
              <a:gd name="T40" fmla="*/ 59 w 862"/>
              <a:gd name="T41" fmla="*/ 879 h 1456"/>
              <a:gd name="T42" fmla="*/ 69 w 862"/>
              <a:gd name="T43" fmla="*/ 914 h 1456"/>
              <a:gd name="T44" fmla="*/ 69 w 862"/>
              <a:gd name="T45" fmla="*/ 961 h 1456"/>
              <a:gd name="T46" fmla="*/ 96 w 862"/>
              <a:gd name="T47" fmla="*/ 984 h 1456"/>
              <a:gd name="T48" fmla="*/ 94 w 862"/>
              <a:gd name="T49" fmla="*/ 998 h 1456"/>
              <a:gd name="T50" fmla="*/ 104 w 862"/>
              <a:gd name="T51" fmla="*/ 1046 h 1456"/>
              <a:gd name="T52" fmla="*/ 118 w 862"/>
              <a:gd name="T53" fmla="*/ 1104 h 1456"/>
              <a:gd name="T54" fmla="*/ 130 w 862"/>
              <a:gd name="T55" fmla="*/ 1178 h 1456"/>
              <a:gd name="T56" fmla="*/ 264 w 862"/>
              <a:gd name="T57" fmla="*/ 1196 h 1456"/>
              <a:gd name="T58" fmla="*/ 411 w 862"/>
              <a:gd name="T59" fmla="*/ 1225 h 1456"/>
              <a:gd name="T60" fmla="*/ 517 w 862"/>
              <a:gd name="T61" fmla="*/ 1456 h 1456"/>
              <a:gd name="T62" fmla="*/ 655 w 862"/>
              <a:gd name="T63" fmla="*/ 1268 h 1456"/>
              <a:gd name="T64" fmla="*/ 853 w 862"/>
              <a:gd name="T65" fmla="*/ 1122 h 1456"/>
              <a:gd name="T66" fmla="*/ 862 w 862"/>
              <a:gd name="T67" fmla="*/ 1106 h 1456"/>
              <a:gd name="T68" fmla="*/ 862 w 862"/>
              <a:gd name="T69" fmla="*/ 1104 h 1456"/>
              <a:gd name="T70" fmla="*/ 856 w 862"/>
              <a:gd name="T71" fmla="*/ 1016 h 1456"/>
              <a:gd name="T72" fmla="*/ 526 w 862"/>
              <a:gd name="T73" fmla="*/ 752 h 1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862" h="1456">
                <a:moveTo>
                  <a:pt x="526" y="752"/>
                </a:moveTo>
                <a:cubicBezTo>
                  <a:pt x="414" y="748"/>
                  <a:pt x="354" y="727"/>
                  <a:pt x="322" y="706"/>
                </a:cubicBezTo>
                <a:cubicBezTo>
                  <a:pt x="243" y="659"/>
                  <a:pt x="189" y="572"/>
                  <a:pt x="189" y="474"/>
                </a:cubicBezTo>
                <a:cubicBezTo>
                  <a:pt x="189" y="474"/>
                  <a:pt x="189" y="474"/>
                  <a:pt x="189" y="474"/>
                </a:cubicBezTo>
                <a:cubicBezTo>
                  <a:pt x="189" y="363"/>
                  <a:pt x="257" y="267"/>
                  <a:pt x="354" y="226"/>
                </a:cubicBezTo>
                <a:cubicBezTo>
                  <a:pt x="362" y="244"/>
                  <a:pt x="362" y="244"/>
                  <a:pt x="362" y="244"/>
                </a:cubicBezTo>
                <a:cubicBezTo>
                  <a:pt x="371" y="263"/>
                  <a:pt x="371" y="263"/>
                  <a:pt x="371" y="263"/>
                </a:cubicBezTo>
                <a:cubicBezTo>
                  <a:pt x="375" y="271"/>
                  <a:pt x="386" y="270"/>
                  <a:pt x="389" y="261"/>
                </a:cubicBezTo>
                <a:cubicBezTo>
                  <a:pt x="431" y="91"/>
                  <a:pt x="431" y="91"/>
                  <a:pt x="431" y="91"/>
                </a:cubicBezTo>
                <a:cubicBezTo>
                  <a:pt x="432" y="87"/>
                  <a:pt x="430" y="83"/>
                  <a:pt x="426" y="81"/>
                </a:cubicBezTo>
                <a:cubicBezTo>
                  <a:pt x="269" y="3"/>
                  <a:pt x="269" y="3"/>
                  <a:pt x="269" y="3"/>
                </a:cubicBezTo>
                <a:cubicBezTo>
                  <a:pt x="262" y="0"/>
                  <a:pt x="253" y="8"/>
                  <a:pt x="257" y="16"/>
                </a:cubicBezTo>
                <a:cubicBezTo>
                  <a:pt x="275" y="55"/>
                  <a:pt x="275" y="55"/>
                  <a:pt x="275" y="55"/>
                </a:cubicBezTo>
                <a:cubicBezTo>
                  <a:pt x="276" y="58"/>
                  <a:pt x="276" y="58"/>
                  <a:pt x="276" y="58"/>
                </a:cubicBezTo>
                <a:cubicBezTo>
                  <a:pt x="263" y="64"/>
                  <a:pt x="250" y="71"/>
                  <a:pt x="238" y="79"/>
                </a:cubicBezTo>
                <a:cubicBezTo>
                  <a:pt x="238" y="79"/>
                  <a:pt x="238" y="79"/>
                  <a:pt x="238" y="79"/>
                </a:cubicBezTo>
                <a:cubicBezTo>
                  <a:pt x="110" y="151"/>
                  <a:pt x="18" y="272"/>
                  <a:pt x="8" y="428"/>
                </a:cubicBezTo>
                <a:cubicBezTo>
                  <a:pt x="1" y="519"/>
                  <a:pt x="20" y="565"/>
                  <a:pt x="43" y="633"/>
                </a:cubicBezTo>
                <a:cubicBezTo>
                  <a:pt x="62" y="687"/>
                  <a:pt x="57" y="718"/>
                  <a:pt x="57" y="718"/>
                </a:cubicBezTo>
                <a:cubicBezTo>
                  <a:pt x="36" y="756"/>
                  <a:pt x="0" y="825"/>
                  <a:pt x="1" y="840"/>
                </a:cubicBezTo>
                <a:cubicBezTo>
                  <a:pt x="1" y="840"/>
                  <a:pt x="0" y="878"/>
                  <a:pt x="59" y="879"/>
                </a:cubicBezTo>
                <a:cubicBezTo>
                  <a:pt x="59" y="879"/>
                  <a:pt x="74" y="881"/>
                  <a:pt x="69" y="914"/>
                </a:cubicBezTo>
                <a:cubicBezTo>
                  <a:pt x="69" y="961"/>
                  <a:pt x="69" y="961"/>
                  <a:pt x="69" y="961"/>
                </a:cubicBezTo>
                <a:cubicBezTo>
                  <a:pt x="69" y="961"/>
                  <a:pt x="71" y="975"/>
                  <a:pt x="96" y="984"/>
                </a:cubicBezTo>
                <a:cubicBezTo>
                  <a:pt x="96" y="984"/>
                  <a:pt x="101" y="989"/>
                  <a:pt x="94" y="998"/>
                </a:cubicBezTo>
                <a:cubicBezTo>
                  <a:pt x="94" y="998"/>
                  <a:pt x="80" y="1013"/>
                  <a:pt x="104" y="1046"/>
                </a:cubicBezTo>
                <a:cubicBezTo>
                  <a:pt x="113" y="1058"/>
                  <a:pt x="126" y="1073"/>
                  <a:pt x="118" y="1104"/>
                </a:cubicBezTo>
                <a:cubicBezTo>
                  <a:pt x="118" y="1104"/>
                  <a:pt x="107" y="1163"/>
                  <a:pt x="130" y="1178"/>
                </a:cubicBezTo>
                <a:cubicBezTo>
                  <a:pt x="130" y="1178"/>
                  <a:pt x="157" y="1209"/>
                  <a:pt x="264" y="1196"/>
                </a:cubicBezTo>
                <a:cubicBezTo>
                  <a:pt x="301" y="1191"/>
                  <a:pt x="370" y="1173"/>
                  <a:pt x="411" y="1225"/>
                </a:cubicBezTo>
                <a:cubicBezTo>
                  <a:pt x="411" y="1225"/>
                  <a:pt x="509" y="1412"/>
                  <a:pt x="517" y="1456"/>
                </a:cubicBezTo>
                <a:cubicBezTo>
                  <a:pt x="517" y="1456"/>
                  <a:pt x="571" y="1359"/>
                  <a:pt x="655" y="1268"/>
                </a:cubicBezTo>
                <a:cubicBezTo>
                  <a:pt x="710" y="1208"/>
                  <a:pt x="778" y="1149"/>
                  <a:pt x="853" y="1122"/>
                </a:cubicBezTo>
                <a:cubicBezTo>
                  <a:pt x="856" y="1117"/>
                  <a:pt x="859" y="1111"/>
                  <a:pt x="862" y="1106"/>
                </a:cubicBezTo>
                <a:cubicBezTo>
                  <a:pt x="862" y="1105"/>
                  <a:pt x="862" y="1105"/>
                  <a:pt x="862" y="1104"/>
                </a:cubicBezTo>
                <a:cubicBezTo>
                  <a:pt x="862" y="1078"/>
                  <a:pt x="861" y="1048"/>
                  <a:pt x="856" y="1016"/>
                </a:cubicBezTo>
                <a:cubicBezTo>
                  <a:pt x="829" y="876"/>
                  <a:pt x="727" y="760"/>
                  <a:pt x="526" y="752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48EE669-CFB6-4FCE-895B-ACE7B9071F77}"/>
              </a:ext>
            </a:extLst>
          </p:cNvPr>
          <p:cNvSpPr txBox="1"/>
          <p:nvPr/>
        </p:nvSpPr>
        <p:spPr>
          <a:xfrm rot="17929624">
            <a:off x="2668015" y="2536665"/>
            <a:ext cx="1570452" cy="1123563"/>
          </a:xfrm>
          <a:prstGeom prst="rect">
            <a:avLst/>
          </a:prstGeom>
          <a:noFill/>
        </p:spPr>
        <p:txBody>
          <a:bodyPr wrap="square" rtlCol="0" anchor="ctr">
            <a:prstTxWarp prst="textArchUp">
              <a:avLst/>
            </a:prstTxWarp>
            <a:spAutoFit/>
          </a:bodyPr>
          <a:lstStyle/>
          <a:p>
            <a:pPr algn="ct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Text</a:t>
            </a:r>
            <a:endParaRPr lang="en-IN" sz="1600" dirty="0">
              <a:solidFill>
                <a:schemeClr val="bg1"/>
              </a:solidFill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B1F7A25E-D8D2-4B4F-ACDB-6C598EAEE925}"/>
              </a:ext>
            </a:extLst>
          </p:cNvPr>
          <p:cNvSpPr>
            <a:spLocks/>
          </p:cNvSpPr>
          <p:nvPr/>
        </p:nvSpPr>
        <p:spPr bwMode="auto">
          <a:xfrm>
            <a:off x="3244051" y="2695501"/>
            <a:ext cx="1344613" cy="1343025"/>
          </a:xfrm>
          <a:custGeom>
            <a:avLst/>
            <a:gdLst>
              <a:gd name="T0" fmla="*/ 432 w 443"/>
              <a:gd name="T1" fmla="*/ 185 h 442"/>
              <a:gd name="T2" fmla="*/ 360 w 443"/>
              <a:gd name="T3" fmla="*/ 141 h 442"/>
              <a:gd name="T4" fmla="*/ 398 w 443"/>
              <a:gd name="T5" fmla="*/ 89 h 442"/>
              <a:gd name="T6" fmla="*/ 360 w 443"/>
              <a:gd name="T7" fmla="*/ 47 h 442"/>
              <a:gd name="T8" fmla="*/ 345 w 443"/>
              <a:gd name="T9" fmla="*/ 47 h 442"/>
              <a:gd name="T10" fmla="*/ 263 w 443"/>
              <a:gd name="T11" fmla="*/ 66 h 442"/>
              <a:gd name="T12" fmla="*/ 253 w 443"/>
              <a:gd name="T13" fmla="*/ 3 h 442"/>
              <a:gd name="T14" fmla="*/ 197 w 443"/>
              <a:gd name="T15" fmla="*/ 0 h 442"/>
              <a:gd name="T16" fmla="*/ 186 w 443"/>
              <a:gd name="T17" fmla="*/ 10 h 442"/>
              <a:gd name="T18" fmla="*/ 142 w 443"/>
              <a:gd name="T19" fmla="*/ 82 h 442"/>
              <a:gd name="T20" fmla="*/ 91 w 443"/>
              <a:gd name="T21" fmla="*/ 44 h 442"/>
              <a:gd name="T22" fmla="*/ 48 w 443"/>
              <a:gd name="T23" fmla="*/ 82 h 442"/>
              <a:gd name="T24" fmla="*/ 48 w 443"/>
              <a:gd name="T25" fmla="*/ 97 h 442"/>
              <a:gd name="T26" fmla="*/ 67 w 443"/>
              <a:gd name="T27" fmla="*/ 179 h 442"/>
              <a:gd name="T28" fmla="*/ 3 w 443"/>
              <a:gd name="T29" fmla="*/ 189 h 442"/>
              <a:gd name="T30" fmla="*/ 0 w 443"/>
              <a:gd name="T31" fmla="*/ 245 h 442"/>
              <a:gd name="T32" fmla="*/ 11 w 443"/>
              <a:gd name="T33" fmla="*/ 256 h 442"/>
              <a:gd name="T34" fmla="*/ 83 w 443"/>
              <a:gd name="T35" fmla="*/ 300 h 442"/>
              <a:gd name="T36" fmla="*/ 45 w 443"/>
              <a:gd name="T37" fmla="*/ 352 h 442"/>
              <a:gd name="T38" fmla="*/ 82 w 443"/>
              <a:gd name="T39" fmla="*/ 394 h 442"/>
              <a:gd name="T40" fmla="*/ 98 w 443"/>
              <a:gd name="T41" fmla="*/ 395 h 442"/>
              <a:gd name="T42" fmla="*/ 180 w 443"/>
              <a:gd name="T43" fmla="*/ 375 h 442"/>
              <a:gd name="T44" fmla="*/ 189 w 443"/>
              <a:gd name="T45" fmla="*/ 439 h 442"/>
              <a:gd name="T46" fmla="*/ 246 w 443"/>
              <a:gd name="T47" fmla="*/ 442 h 442"/>
              <a:gd name="T48" fmla="*/ 257 w 443"/>
              <a:gd name="T49" fmla="*/ 431 h 442"/>
              <a:gd name="T50" fmla="*/ 301 w 443"/>
              <a:gd name="T51" fmla="*/ 359 h 442"/>
              <a:gd name="T52" fmla="*/ 352 w 443"/>
              <a:gd name="T53" fmla="*/ 397 h 442"/>
              <a:gd name="T54" fmla="*/ 395 w 443"/>
              <a:gd name="T55" fmla="*/ 360 h 442"/>
              <a:gd name="T56" fmla="*/ 395 w 443"/>
              <a:gd name="T57" fmla="*/ 344 h 442"/>
              <a:gd name="T58" fmla="*/ 376 w 443"/>
              <a:gd name="T59" fmla="*/ 262 h 442"/>
              <a:gd name="T60" fmla="*/ 440 w 443"/>
              <a:gd name="T61" fmla="*/ 253 h 442"/>
              <a:gd name="T62" fmla="*/ 443 w 443"/>
              <a:gd name="T63" fmla="*/ 197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43" h="442">
                <a:moveTo>
                  <a:pt x="440" y="189"/>
                </a:moveTo>
                <a:cubicBezTo>
                  <a:pt x="438" y="186"/>
                  <a:pt x="435" y="185"/>
                  <a:pt x="432" y="185"/>
                </a:cubicBezTo>
                <a:cubicBezTo>
                  <a:pt x="376" y="179"/>
                  <a:pt x="376" y="179"/>
                  <a:pt x="376" y="179"/>
                </a:cubicBezTo>
                <a:cubicBezTo>
                  <a:pt x="372" y="166"/>
                  <a:pt x="367" y="153"/>
                  <a:pt x="360" y="141"/>
                </a:cubicBezTo>
                <a:cubicBezTo>
                  <a:pt x="395" y="97"/>
                  <a:pt x="395" y="97"/>
                  <a:pt x="395" y="97"/>
                </a:cubicBezTo>
                <a:cubicBezTo>
                  <a:pt x="397" y="95"/>
                  <a:pt x="398" y="92"/>
                  <a:pt x="398" y="89"/>
                </a:cubicBezTo>
                <a:cubicBezTo>
                  <a:pt x="398" y="86"/>
                  <a:pt x="397" y="84"/>
                  <a:pt x="395" y="82"/>
                </a:cubicBezTo>
                <a:cubicBezTo>
                  <a:pt x="360" y="47"/>
                  <a:pt x="360" y="47"/>
                  <a:pt x="360" y="47"/>
                </a:cubicBezTo>
                <a:cubicBezTo>
                  <a:pt x="358" y="45"/>
                  <a:pt x="356" y="44"/>
                  <a:pt x="352" y="44"/>
                </a:cubicBezTo>
                <a:cubicBezTo>
                  <a:pt x="349" y="44"/>
                  <a:pt x="347" y="45"/>
                  <a:pt x="345" y="47"/>
                </a:cubicBezTo>
                <a:cubicBezTo>
                  <a:pt x="301" y="82"/>
                  <a:pt x="301" y="82"/>
                  <a:pt x="301" y="82"/>
                </a:cubicBezTo>
                <a:cubicBezTo>
                  <a:pt x="289" y="75"/>
                  <a:pt x="276" y="70"/>
                  <a:pt x="263" y="66"/>
                </a:cubicBezTo>
                <a:cubicBezTo>
                  <a:pt x="257" y="10"/>
                  <a:pt x="257" y="10"/>
                  <a:pt x="257" y="10"/>
                </a:cubicBezTo>
                <a:cubicBezTo>
                  <a:pt x="257" y="7"/>
                  <a:pt x="256" y="5"/>
                  <a:pt x="253" y="3"/>
                </a:cubicBezTo>
                <a:cubicBezTo>
                  <a:pt x="251" y="1"/>
                  <a:pt x="249" y="0"/>
                  <a:pt x="246" y="0"/>
                </a:cubicBezTo>
                <a:cubicBezTo>
                  <a:pt x="197" y="0"/>
                  <a:pt x="197" y="0"/>
                  <a:pt x="197" y="0"/>
                </a:cubicBezTo>
                <a:cubicBezTo>
                  <a:pt x="194" y="0"/>
                  <a:pt x="192" y="1"/>
                  <a:pt x="189" y="3"/>
                </a:cubicBezTo>
                <a:cubicBezTo>
                  <a:pt x="187" y="5"/>
                  <a:pt x="186" y="7"/>
                  <a:pt x="186" y="10"/>
                </a:cubicBezTo>
                <a:cubicBezTo>
                  <a:pt x="180" y="66"/>
                  <a:pt x="180" y="66"/>
                  <a:pt x="180" y="66"/>
                </a:cubicBezTo>
                <a:cubicBezTo>
                  <a:pt x="167" y="70"/>
                  <a:pt x="154" y="75"/>
                  <a:pt x="142" y="82"/>
                </a:cubicBezTo>
                <a:cubicBezTo>
                  <a:pt x="98" y="47"/>
                  <a:pt x="98" y="47"/>
                  <a:pt x="98" y="47"/>
                </a:cubicBezTo>
                <a:cubicBezTo>
                  <a:pt x="96" y="45"/>
                  <a:pt x="93" y="44"/>
                  <a:pt x="91" y="44"/>
                </a:cubicBezTo>
                <a:cubicBezTo>
                  <a:pt x="87" y="44"/>
                  <a:pt x="84" y="45"/>
                  <a:pt x="82" y="47"/>
                </a:cubicBezTo>
                <a:cubicBezTo>
                  <a:pt x="48" y="82"/>
                  <a:pt x="48" y="82"/>
                  <a:pt x="48" y="82"/>
                </a:cubicBezTo>
                <a:cubicBezTo>
                  <a:pt x="46" y="84"/>
                  <a:pt x="45" y="86"/>
                  <a:pt x="45" y="89"/>
                </a:cubicBezTo>
                <a:cubicBezTo>
                  <a:pt x="44" y="92"/>
                  <a:pt x="45" y="95"/>
                  <a:pt x="48" y="97"/>
                </a:cubicBezTo>
                <a:cubicBezTo>
                  <a:pt x="83" y="141"/>
                  <a:pt x="83" y="141"/>
                  <a:pt x="83" y="141"/>
                </a:cubicBezTo>
                <a:cubicBezTo>
                  <a:pt x="76" y="153"/>
                  <a:pt x="71" y="166"/>
                  <a:pt x="67" y="179"/>
                </a:cubicBezTo>
                <a:cubicBezTo>
                  <a:pt x="11" y="185"/>
                  <a:pt x="11" y="185"/>
                  <a:pt x="11" y="185"/>
                </a:cubicBezTo>
                <a:cubicBezTo>
                  <a:pt x="8" y="185"/>
                  <a:pt x="5" y="186"/>
                  <a:pt x="3" y="189"/>
                </a:cubicBezTo>
                <a:cubicBezTo>
                  <a:pt x="1" y="191"/>
                  <a:pt x="0" y="193"/>
                  <a:pt x="0" y="197"/>
                </a:cubicBezTo>
                <a:cubicBezTo>
                  <a:pt x="0" y="245"/>
                  <a:pt x="0" y="245"/>
                  <a:pt x="0" y="245"/>
                </a:cubicBezTo>
                <a:cubicBezTo>
                  <a:pt x="0" y="248"/>
                  <a:pt x="1" y="250"/>
                  <a:pt x="3" y="253"/>
                </a:cubicBezTo>
                <a:cubicBezTo>
                  <a:pt x="5" y="255"/>
                  <a:pt x="8" y="256"/>
                  <a:pt x="11" y="256"/>
                </a:cubicBezTo>
                <a:cubicBezTo>
                  <a:pt x="67" y="262"/>
                  <a:pt x="67" y="262"/>
                  <a:pt x="67" y="262"/>
                </a:cubicBezTo>
                <a:cubicBezTo>
                  <a:pt x="71" y="275"/>
                  <a:pt x="76" y="288"/>
                  <a:pt x="83" y="300"/>
                </a:cubicBezTo>
                <a:cubicBezTo>
                  <a:pt x="48" y="344"/>
                  <a:pt x="48" y="344"/>
                  <a:pt x="48" y="344"/>
                </a:cubicBezTo>
                <a:cubicBezTo>
                  <a:pt x="45" y="346"/>
                  <a:pt x="44" y="349"/>
                  <a:pt x="45" y="352"/>
                </a:cubicBezTo>
                <a:cubicBezTo>
                  <a:pt x="45" y="355"/>
                  <a:pt x="46" y="358"/>
                  <a:pt x="48" y="360"/>
                </a:cubicBezTo>
                <a:cubicBezTo>
                  <a:pt x="82" y="394"/>
                  <a:pt x="82" y="394"/>
                  <a:pt x="82" y="394"/>
                </a:cubicBezTo>
                <a:cubicBezTo>
                  <a:pt x="84" y="396"/>
                  <a:pt x="87" y="397"/>
                  <a:pt x="91" y="397"/>
                </a:cubicBezTo>
                <a:cubicBezTo>
                  <a:pt x="93" y="397"/>
                  <a:pt x="96" y="396"/>
                  <a:pt x="98" y="395"/>
                </a:cubicBezTo>
                <a:cubicBezTo>
                  <a:pt x="142" y="359"/>
                  <a:pt x="142" y="359"/>
                  <a:pt x="142" y="359"/>
                </a:cubicBezTo>
                <a:cubicBezTo>
                  <a:pt x="154" y="366"/>
                  <a:pt x="167" y="371"/>
                  <a:pt x="180" y="375"/>
                </a:cubicBezTo>
                <a:cubicBezTo>
                  <a:pt x="186" y="431"/>
                  <a:pt x="186" y="431"/>
                  <a:pt x="186" y="431"/>
                </a:cubicBezTo>
                <a:cubicBezTo>
                  <a:pt x="186" y="434"/>
                  <a:pt x="187" y="437"/>
                  <a:pt x="189" y="439"/>
                </a:cubicBezTo>
                <a:cubicBezTo>
                  <a:pt x="192" y="441"/>
                  <a:pt x="194" y="442"/>
                  <a:pt x="197" y="442"/>
                </a:cubicBezTo>
                <a:cubicBezTo>
                  <a:pt x="246" y="442"/>
                  <a:pt x="246" y="442"/>
                  <a:pt x="246" y="442"/>
                </a:cubicBezTo>
                <a:cubicBezTo>
                  <a:pt x="249" y="442"/>
                  <a:pt x="251" y="441"/>
                  <a:pt x="253" y="439"/>
                </a:cubicBezTo>
                <a:cubicBezTo>
                  <a:pt x="256" y="437"/>
                  <a:pt x="257" y="434"/>
                  <a:pt x="257" y="431"/>
                </a:cubicBezTo>
                <a:cubicBezTo>
                  <a:pt x="263" y="375"/>
                  <a:pt x="263" y="375"/>
                  <a:pt x="263" y="375"/>
                </a:cubicBezTo>
                <a:cubicBezTo>
                  <a:pt x="276" y="371"/>
                  <a:pt x="289" y="366"/>
                  <a:pt x="301" y="359"/>
                </a:cubicBezTo>
                <a:cubicBezTo>
                  <a:pt x="345" y="395"/>
                  <a:pt x="345" y="395"/>
                  <a:pt x="345" y="395"/>
                </a:cubicBezTo>
                <a:cubicBezTo>
                  <a:pt x="347" y="396"/>
                  <a:pt x="349" y="397"/>
                  <a:pt x="352" y="397"/>
                </a:cubicBezTo>
                <a:cubicBezTo>
                  <a:pt x="356" y="397"/>
                  <a:pt x="358" y="396"/>
                  <a:pt x="360" y="394"/>
                </a:cubicBezTo>
                <a:cubicBezTo>
                  <a:pt x="395" y="360"/>
                  <a:pt x="395" y="360"/>
                  <a:pt x="395" y="360"/>
                </a:cubicBezTo>
                <a:cubicBezTo>
                  <a:pt x="397" y="358"/>
                  <a:pt x="398" y="355"/>
                  <a:pt x="398" y="352"/>
                </a:cubicBezTo>
                <a:cubicBezTo>
                  <a:pt x="398" y="349"/>
                  <a:pt x="397" y="346"/>
                  <a:pt x="395" y="344"/>
                </a:cubicBezTo>
                <a:cubicBezTo>
                  <a:pt x="360" y="300"/>
                  <a:pt x="360" y="300"/>
                  <a:pt x="360" y="300"/>
                </a:cubicBezTo>
                <a:cubicBezTo>
                  <a:pt x="367" y="288"/>
                  <a:pt x="372" y="275"/>
                  <a:pt x="376" y="262"/>
                </a:cubicBezTo>
                <a:cubicBezTo>
                  <a:pt x="432" y="256"/>
                  <a:pt x="432" y="256"/>
                  <a:pt x="432" y="256"/>
                </a:cubicBezTo>
                <a:cubicBezTo>
                  <a:pt x="435" y="256"/>
                  <a:pt x="438" y="255"/>
                  <a:pt x="440" y="253"/>
                </a:cubicBezTo>
                <a:cubicBezTo>
                  <a:pt x="442" y="250"/>
                  <a:pt x="443" y="248"/>
                  <a:pt x="443" y="245"/>
                </a:cubicBezTo>
                <a:cubicBezTo>
                  <a:pt x="443" y="197"/>
                  <a:pt x="443" y="197"/>
                  <a:pt x="443" y="197"/>
                </a:cubicBezTo>
                <a:cubicBezTo>
                  <a:pt x="443" y="193"/>
                  <a:pt x="442" y="191"/>
                  <a:pt x="440" y="189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GB" sz="1600" dirty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Sample</a:t>
            </a:r>
          </a:p>
          <a:p>
            <a:pPr algn="ctr"/>
            <a:r>
              <a:rPr lang="en-GB" sz="160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Text</a:t>
            </a:r>
            <a:endParaRPr lang="en-IN" sz="1600" dirty="0"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6771F71-A363-4DBB-A316-3BFD581EF9CD}"/>
              </a:ext>
            </a:extLst>
          </p:cNvPr>
          <p:cNvSpPr txBox="1"/>
          <p:nvPr/>
        </p:nvSpPr>
        <p:spPr>
          <a:xfrm>
            <a:off x="5259426" y="4170336"/>
            <a:ext cx="2242826" cy="107721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algn="ctr">
              <a:defRPr sz="1200" ker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r>
              <a:rPr lang="en-US" sz="1600" dirty="0"/>
              <a:t>This is a sample text. Insert your desired text here.</a:t>
            </a:r>
          </a:p>
        </p:txBody>
      </p:sp>
    </p:spTree>
    <p:extLst>
      <p:ext uri="{BB962C8B-B14F-4D97-AF65-F5344CB8AC3E}">
        <p14:creationId xmlns:p14="http://schemas.microsoft.com/office/powerpoint/2010/main" val="25912401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019BB226-9F1E-45AC-AEA2-84E1E302AE29}"/>
              </a:ext>
            </a:extLst>
          </p:cNvPr>
          <p:cNvSpPr>
            <a:spLocks/>
          </p:cNvSpPr>
          <p:nvPr/>
        </p:nvSpPr>
        <p:spPr bwMode="auto">
          <a:xfrm>
            <a:off x="7766972" y="1796853"/>
            <a:ext cx="2710931" cy="906463"/>
          </a:xfrm>
          <a:custGeom>
            <a:avLst/>
            <a:gdLst>
              <a:gd name="T0" fmla="*/ 668 w 671"/>
              <a:gd name="T1" fmla="*/ 143 h 298"/>
              <a:gd name="T2" fmla="*/ 558 w 671"/>
              <a:gd name="T3" fmla="*/ 7 h 298"/>
              <a:gd name="T4" fmla="*/ 542 w 671"/>
              <a:gd name="T5" fmla="*/ 13 h 298"/>
              <a:gd name="T6" fmla="*/ 542 w 671"/>
              <a:gd name="T7" fmla="*/ 56 h 298"/>
              <a:gd name="T8" fmla="*/ 0 w 671"/>
              <a:gd name="T9" fmla="*/ 56 h 298"/>
              <a:gd name="T10" fmla="*/ 0 w 671"/>
              <a:gd name="T11" fmla="*/ 242 h 298"/>
              <a:gd name="T12" fmla="*/ 542 w 671"/>
              <a:gd name="T13" fmla="*/ 242 h 298"/>
              <a:gd name="T14" fmla="*/ 542 w 671"/>
              <a:gd name="T15" fmla="*/ 285 h 298"/>
              <a:gd name="T16" fmla="*/ 558 w 671"/>
              <a:gd name="T17" fmla="*/ 291 h 298"/>
              <a:gd name="T18" fmla="*/ 668 w 671"/>
              <a:gd name="T19" fmla="*/ 155 h 298"/>
              <a:gd name="T20" fmla="*/ 668 w 671"/>
              <a:gd name="T21" fmla="*/ 143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71" h="298">
                <a:moveTo>
                  <a:pt x="668" y="143"/>
                </a:moveTo>
                <a:cubicBezTo>
                  <a:pt x="558" y="7"/>
                  <a:pt x="558" y="7"/>
                  <a:pt x="558" y="7"/>
                </a:cubicBezTo>
                <a:cubicBezTo>
                  <a:pt x="553" y="0"/>
                  <a:pt x="542" y="4"/>
                  <a:pt x="542" y="13"/>
                </a:cubicBezTo>
                <a:cubicBezTo>
                  <a:pt x="542" y="56"/>
                  <a:pt x="542" y="56"/>
                  <a:pt x="542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242"/>
                  <a:pt x="0" y="242"/>
                  <a:pt x="0" y="242"/>
                </a:cubicBezTo>
                <a:cubicBezTo>
                  <a:pt x="542" y="242"/>
                  <a:pt x="542" y="242"/>
                  <a:pt x="542" y="242"/>
                </a:cubicBezTo>
                <a:cubicBezTo>
                  <a:pt x="542" y="285"/>
                  <a:pt x="542" y="285"/>
                  <a:pt x="542" y="285"/>
                </a:cubicBezTo>
                <a:cubicBezTo>
                  <a:pt x="542" y="294"/>
                  <a:pt x="553" y="298"/>
                  <a:pt x="558" y="291"/>
                </a:cubicBezTo>
                <a:cubicBezTo>
                  <a:pt x="668" y="155"/>
                  <a:pt x="668" y="155"/>
                  <a:pt x="668" y="155"/>
                </a:cubicBezTo>
                <a:cubicBezTo>
                  <a:pt x="671" y="151"/>
                  <a:pt x="671" y="146"/>
                  <a:pt x="668" y="14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C545728-5D2E-4298-83AD-A894A101745C}"/>
              </a:ext>
            </a:extLst>
          </p:cNvPr>
          <p:cNvSpPr txBox="1"/>
          <p:nvPr/>
        </p:nvSpPr>
        <p:spPr>
          <a:xfrm>
            <a:off x="8628093" y="2075357"/>
            <a:ext cx="765363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Text</a:t>
            </a:r>
            <a:endParaRPr lang="en-IN" sz="1600" dirty="0">
              <a:solidFill>
                <a:schemeClr val="bg1"/>
              </a:solidFill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24D1609F-E7BD-46ED-9C28-8827FDC31532}"/>
              </a:ext>
            </a:extLst>
          </p:cNvPr>
          <p:cNvSpPr>
            <a:spLocks/>
          </p:cNvSpPr>
          <p:nvPr/>
        </p:nvSpPr>
        <p:spPr bwMode="auto">
          <a:xfrm>
            <a:off x="5511266" y="1796853"/>
            <a:ext cx="2717271" cy="906463"/>
          </a:xfrm>
          <a:custGeom>
            <a:avLst/>
            <a:gdLst>
              <a:gd name="T0" fmla="*/ 670 w 673"/>
              <a:gd name="T1" fmla="*/ 143 h 298"/>
              <a:gd name="T2" fmla="*/ 560 w 673"/>
              <a:gd name="T3" fmla="*/ 7 h 298"/>
              <a:gd name="T4" fmla="*/ 543 w 673"/>
              <a:gd name="T5" fmla="*/ 13 h 298"/>
              <a:gd name="T6" fmla="*/ 543 w 673"/>
              <a:gd name="T7" fmla="*/ 56 h 298"/>
              <a:gd name="T8" fmla="*/ 0 w 673"/>
              <a:gd name="T9" fmla="*/ 56 h 298"/>
              <a:gd name="T10" fmla="*/ 0 w 673"/>
              <a:gd name="T11" fmla="*/ 242 h 298"/>
              <a:gd name="T12" fmla="*/ 543 w 673"/>
              <a:gd name="T13" fmla="*/ 242 h 298"/>
              <a:gd name="T14" fmla="*/ 543 w 673"/>
              <a:gd name="T15" fmla="*/ 285 h 298"/>
              <a:gd name="T16" fmla="*/ 560 w 673"/>
              <a:gd name="T17" fmla="*/ 291 h 298"/>
              <a:gd name="T18" fmla="*/ 670 w 673"/>
              <a:gd name="T19" fmla="*/ 155 h 298"/>
              <a:gd name="T20" fmla="*/ 670 w 673"/>
              <a:gd name="T21" fmla="*/ 143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73" h="298">
                <a:moveTo>
                  <a:pt x="670" y="143"/>
                </a:moveTo>
                <a:cubicBezTo>
                  <a:pt x="560" y="7"/>
                  <a:pt x="560" y="7"/>
                  <a:pt x="560" y="7"/>
                </a:cubicBezTo>
                <a:cubicBezTo>
                  <a:pt x="554" y="0"/>
                  <a:pt x="543" y="4"/>
                  <a:pt x="543" y="13"/>
                </a:cubicBezTo>
                <a:cubicBezTo>
                  <a:pt x="543" y="56"/>
                  <a:pt x="543" y="56"/>
                  <a:pt x="543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242"/>
                  <a:pt x="0" y="242"/>
                  <a:pt x="0" y="242"/>
                </a:cubicBezTo>
                <a:cubicBezTo>
                  <a:pt x="543" y="242"/>
                  <a:pt x="543" y="242"/>
                  <a:pt x="543" y="242"/>
                </a:cubicBezTo>
                <a:cubicBezTo>
                  <a:pt x="543" y="285"/>
                  <a:pt x="543" y="285"/>
                  <a:pt x="543" y="285"/>
                </a:cubicBezTo>
                <a:cubicBezTo>
                  <a:pt x="543" y="294"/>
                  <a:pt x="554" y="298"/>
                  <a:pt x="560" y="291"/>
                </a:cubicBezTo>
                <a:cubicBezTo>
                  <a:pt x="670" y="155"/>
                  <a:pt x="670" y="155"/>
                  <a:pt x="670" y="155"/>
                </a:cubicBezTo>
                <a:cubicBezTo>
                  <a:pt x="673" y="151"/>
                  <a:pt x="673" y="146"/>
                  <a:pt x="670" y="143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D7A3539-4B77-4E86-B70D-615F721E99C6}"/>
              </a:ext>
            </a:extLst>
          </p:cNvPr>
          <p:cNvSpPr txBox="1"/>
          <p:nvPr/>
        </p:nvSpPr>
        <p:spPr>
          <a:xfrm>
            <a:off x="6380839" y="2075357"/>
            <a:ext cx="765364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Text</a:t>
            </a:r>
            <a:endParaRPr lang="en-IN" sz="1600" dirty="0">
              <a:solidFill>
                <a:schemeClr val="bg1"/>
              </a:solidFill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2D23D159-9DCC-4E24-8042-5775D515B69C}"/>
              </a:ext>
            </a:extLst>
          </p:cNvPr>
          <p:cNvSpPr>
            <a:spLocks/>
          </p:cNvSpPr>
          <p:nvPr/>
        </p:nvSpPr>
        <p:spPr bwMode="auto">
          <a:xfrm>
            <a:off x="3331897" y="1796853"/>
            <a:ext cx="2717271" cy="906463"/>
          </a:xfrm>
          <a:custGeom>
            <a:avLst/>
            <a:gdLst>
              <a:gd name="T0" fmla="*/ 670 w 673"/>
              <a:gd name="T1" fmla="*/ 143 h 298"/>
              <a:gd name="T2" fmla="*/ 560 w 673"/>
              <a:gd name="T3" fmla="*/ 7 h 298"/>
              <a:gd name="T4" fmla="*/ 543 w 673"/>
              <a:gd name="T5" fmla="*/ 13 h 298"/>
              <a:gd name="T6" fmla="*/ 543 w 673"/>
              <a:gd name="T7" fmla="*/ 56 h 298"/>
              <a:gd name="T8" fmla="*/ 165 w 673"/>
              <a:gd name="T9" fmla="*/ 56 h 298"/>
              <a:gd name="T10" fmla="*/ 0 w 673"/>
              <a:gd name="T11" fmla="*/ 90 h 298"/>
              <a:gd name="T12" fmla="*/ 81 w 673"/>
              <a:gd name="T13" fmla="*/ 258 h 298"/>
              <a:gd name="T14" fmla="*/ 165 w 673"/>
              <a:gd name="T15" fmla="*/ 242 h 298"/>
              <a:gd name="T16" fmla="*/ 543 w 673"/>
              <a:gd name="T17" fmla="*/ 242 h 298"/>
              <a:gd name="T18" fmla="*/ 543 w 673"/>
              <a:gd name="T19" fmla="*/ 285 h 298"/>
              <a:gd name="T20" fmla="*/ 560 w 673"/>
              <a:gd name="T21" fmla="*/ 291 h 298"/>
              <a:gd name="T22" fmla="*/ 670 w 673"/>
              <a:gd name="T23" fmla="*/ 155 h 298"/>
              <a:gd name="T24" fmla="*/ 670 w 673"/>
              <a:gd name="T25" fmla="*/ 143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73" h="298">
                <a:moveTo>
                  <a:pt x="670" y="143"/>
                </a:moveTo>
                <a:cubicBezTo>
                  <a:pt x="560" y="7"/>
                  <a:pt x="560" y="7"/>
                  <a:pt x="560" y="7"/>
                </a:cubicBezTo>
                <a:cubicBezTo>
                  <a:pt x="554" y="0"/>
                  <a:pt x="543" y="4"/>
                  <a:pt x="543" y="13"/>
                </a:cubicBezTo>
                <a:cubicBezTo>
                  <a:pt x="543" y="56"/>
                  <a:pt x="543" y="56"/>
                  <a:pt x="543" y="56"/>
                </a:cubicBezTo>
                <a:cubicBezTo>
                  <a:pt x="165" y="56"/>
                  <a:pt x="165" y="56"/>
                  <a:pt x="165" y="56"/>
                </a:cubicBezTo>
                <a:cubicBezTo>
                  <a:pt x="106" y="56"/>
                  <a:pt x="50" y="68"/>
                  <a:pt x="0" y="90"/>
                </a:cubicBezTo>
                <a:cubicBezTo>
                  <a:pt x="81" y="258"/>
                  <a:pt x="81" y="258"/>
                  <a:pt x="81" y="258"/>
                </a:cubicBezTo>
                <a:cubicBezTo>
                  <a:pt x="107" y="248"/>
                  <a:pt x="136" y="242"/>
                  <a:pt x="165" y="242"/>
                </a:cubicBezTo>
                <a:cubicBezTo>
                  <a:pt x="543" y="242"/>
                  <a:pt x="543" y="242"/>
                  <a:pt x="543" y="242"/>
                </a:cubicBezTo>
                <a:cubicBezTo>
                  <a:pt x="543" y="285"/>
                  <a:pt x="543" y="285"/>
                  <a:pt x="543" y="285"/>
                </a:cubicBezTo>
                <a:cubicBezTo>
                  <a:pt x="543" y="294"/>
                  <a:pt x="554" y="298"/>
                  <a:pt x="560" y="291"/>
                </a:cubicBezTo>
                <a:cubicBezTo>
                  <a:pt x="670" y="155"/>
                  <a:pt x="670" y="155"/>
                  <a:pt x="670" y="155"/>
                </a:cubicBezTo>
                <a:cubicBezTo>
                  <a:pt x="673" y="151"/>
                  <a:pt x="673" y="146"/>
                  <a:pt x="670" y="143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80BBBD1-357E-4576-B867-A58C8F4B171A}"/>
              </a:ext>
            </a:extLst>
          </p:cNvPr>
          <p:cNvSpPr txBox="1"/>
          <p:nvPr/>
        </p:nvSpPr>
        <p:spPr>
          <a:xfrm>
            <a:off x="4331628" y="2075357"/>
            <a:ext cx="765364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Text</a:t>
            </a:r>
            <a:endParaRPr lang="en-IN" sz="1600" dirty="0">
              <a:solidFill>
                <a:schemeClr val="bg1"/>
              </a:solidFill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>
                <a:solidFill>
                  <a:schemeClr val="tx1">
                    <a:lumMod val="75000"/>
                    <a:lumOff val="25000"/>
                  </a:schemeClr>
                </a:solidFill>
              </a:rPr>
              <a:t>4 Step Head Process Diagram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879057D1-92BF-48AF-8BC2-AAAA7AEB2978}"/>
              </a:ext>
            </a:extLst>
          </p:cNvPr>
          <p:cNvSpPr>
            <a:spLocks/>
          </p:cNvSpPr>
          <p:nvPr/>
        </p:nvSpPr>
        <p:spPr bwMode="auto">
          <a:xfrm>
            <a:off x="2488401" y="1909566"/>
            <a:ext cx="2616200" cy="4422775"/>
          </a:xfrm>
          <a:custGeom>
            <a:avLst/>
            <a:gdLst>
              <a:gd name="T0" fmla="*/ 526 w 862"/>
              <a:gd name="T1" fmla="*/ 752 h 1456"/>
              <a:gd name="T2" fmla="*/ 322 w 862"/>
              <a:gd name="T3" fmla="*/ 706 h 1456"/>
              <a:gd name="T4" fmla="*/ 189 w 862"/>
              <a:gd name="T5" fmla="*/ 474 h 1456"/>
              <a:gd name="T6" fmla="*/ 189 w 862"/>
              <a:gd name="T7" fmla="*/ 474 h 1456"/>
              <a:gd name="T8" fmla="*/ 354 w 862"/>
              <a:gd name="T9" fmla="*/ 226 h 1456"/>
              <a:gd name="T10" fmla="*/ 362 w 862"/>
              <a:gd name="T11" fmla="*/ 244 h 1456"/>
              <a:gd name="T12" fmla="*/ 371 w 862"/>
              <a:gd name="T13" fmla="*/ 263 h 1456"/>
              <a:gd name="T14" fmla="*/ 389 w 862"/>
              <a:gd name="T15" fmla="*/ 261 h 1456"/>
              <a:gd name="T16" fmla="*/ 431 w 862"/>
              <a:gd name="T17" fmla="*/ 91 h 1456"/>
              <a:gd name="T18" fmla="*/ 426 w 862"/>
              <a:gd name="T19" fmla="*/ 81 h 1456"/>
              <a:gd name="T20" fmla="*/ 269 w 862"/>
              <a:gd name="T21" fmla="*/ 3 h 1456"/>
              <a:gd name="T22" fmla="*/ 257 w 862"/>
              <a:gd name="T23" fmla="*/ 16 h 1456"/>
              <a:gd name="T24" fmla="*/ 275 w 862"/>
              <a:gd name="T25" fmla="*/ 55 h 1456"/>
              <a:gd name="T26" fmla="*/ 276 w 862"/>
              <a:gd name="T27" fmla="*/ 58 h 1456"/>
              <a:gd name="T28" fmla="*/ 238 w 862"/>
              <a:gd name="T29" fmla="*/ 79 h 1456"/>
              <a:gd name="T30" fmla="*/ 238 w 862"/>
              <a:gd name="T31" fmla="*/ 79 h 1456"/>
              <a:gd name="T32" fmla="*/ 8 w 862"/>
              <a:gd name="T33" fmla="*/ 428 h 1456"/>
              <a:gd name="T34" fmla="*/ 43 w 862"/>
              <a:gd name="T35" fmla="*/ 633 h 1456"/>
              <a:gd name="T36" fmla="*/ 57 w 862"/>
              <a:gd name="T37" fmla="*/ 718 h 1456"/>
              <a:gd name="T38" fmla="*/ 1 w 862"/>
              <a:gd name="T39" fmla="*/ 840 h 1456"/>
              <a:gd name="T40" fmla="*/ 59 w 862"/>
              <a:gd name="T41" fmla="*/ 879 h 1456"/>
              <a:gd name="T42" fmla="*/ 69 w 862"/>
              <a:gd name="T43" fmla="*/ 914 h 1456"/>
              <a:gd name="T44" fmla="*/ 69 w 862"/>
              <a:gd name="T45" fmla="*/ 961 h 1456"/>
              <a:gd name="T46" fmla="*/ 96 w 862"/>
              <a:gd name="T47" fmla="*/ 984 h 1456"/>
              <a:gd name="T48" fmla="*/ 94 w 862"/>
              <a:gd name="T49" fmla="*/ 998 h 1456"/>
              <a:gd name="T50" fmla="*/ 104 w 862"/>
              <a:gd name="T51" fmla="*/ 1046 h 1456"/>
              <a:gd name="T52" fmla="*/ 118 w 862"/>
              <a:gd name="T53" fmla="*/ 1104 h 1456"/>
              <a:gd name="T54" fmla="*/ 130 w 862"/>
              <a:gd name="T55" fmla="*/ 1178 h 1456"/>
              <a:gd name="T56" fmla="*/ 264 w 862"/>
              <a:gd name="T57" fmla="*/ 1196 h 1456"/>
              <a:gd name="T58" fmla="*/ 411 w 862"/>
              <a:gd name="T59" fmla="*/ 1225 h 1456"/>
              <a:gd name="T60" fmla="*/ 517 w 862"/>
              <a:gd name="T61" fmla="*/ 1456 h 1456"/>
              <a:gd name="T62" fmla="*/ 655 w 862"/>
              <a:gd name="T63" fmla="*/ 1268 h 1456"/>
              <a:gd name="T64" fmla="*/ 853 w 862"/>
              <a:gd name="T65" fmla="*/ 1122 h 1456"/>
              <a:gd name="T66" fmla="*/ 862 w 862"/>
              <a:gd name="T67" fmla="*/ 1106 h 1456"/>
              <a:gd name="T68" fmla="*/ 862 w 862"/>
              <a:gd name="T69" fmla="*/ 1104 h 1456"/>
              <a:gd name="T70" fmla="*/ 856 w 862"/>
              <a:gd name="T71" fmla="*/ 1016 h 1456"/>
              <a:gd name="T72" fmla="*/ 526 w 862"/>
              <a:gd name="T73" fmla="*/ 752 h 1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862" h="1456">
                <a:moveTo>
                  <a:pt x="526" y="752"/>
                </a:moveTo>
                <a:cubicBezTo>
                  <a:pt x="414" y="748"/>
                  <a:pt x="354" y="727"/>
                  <a:pt x="322" y="706"/>
                </a:cubicBezTo>
                <a:cubicBezTo>
                  <a:pt x="243" y="659"/>
                  <a:pt x="189" y="572"/>
                  <a:pt x="189" y="474"/>
                </a:cubicBezTo>
                <a:cubicBezTo>
                  <a:pt x="189" y="474"/>
                  <a:pt x="189" y="474"/>
                  <a:pt x="189" y="474"/>
                </a:cubicBezTo>
                <a:cubicBezTo>
                  <a:pt x="189" y="363"/>
                  <a:pt x="257" y="267"/>
                  <a:pt x="354" y="226"/>
                </a:cubicBezTo>
                <a:cubicBezTo>
                  <a:pt x="362" y="244"/>
                  <a:pt x="362" y="244"/>
                  <a:pt x="362" y="244"/>
                </a:cubicBezTo>
                <a:cubicBezTo>
                  <a:pt x="371" y="263"/>
                  <a:pt x="371" y="263"/>
                  <a:pt x="371" y="263"/>
                </a:cubicBezTo>
                <a:cubicBezTo>
                  <a:pt x="375" y="271"/>
                  <a:pt x="386" y="270"/>
                  <a:pt x="389" y="261"/>
                </a:cubicBezTo>
                <a:cubicBezTo>
                  <a:pt x="431" y="91"/>
                  <a:pt x="431" y="91"/>
                  <a:pt x="431" y="91"/>
                </a:cubicBezTo>
                <a:cubicBezTo>
                  <a:pt x="432" y="87"/>
                  <a:pt x="430" y="83"/>
                  <a:pt x="426" y="81"/>
                </a:cubicBezTo>
                <a:cubicBezTo>
                  <a:pt x="269" y="3"/>
                  <a:pt x="269" y="3"/>
                  <a:pt x="269" y="3"/>
                </a:cubicBezTo>
                <a:cubicBezTo>
                  <a:pt x="262" y="0"/>
                  <a:pt x="253" y="8"/>
                  <a:pt x="257" y="16"/>
                </a:cubicBezTo>
                <a:cubicBezTo>
                  <a:pt x="275" y="55"/>
                  <a:pt x="275" y="55"/>
                  <a:pt x="275" y="55"/>
                </a:cubicBezTo>
                <a:cubicBezTo>
                  <a:pt x="276" y="58"/>
                  <a:pt x="276" y="58"/>
                  <a:pt x="276" y="58"/>
                </a:cubicBezTo>
                <a:cubicBezTo>
                  <a:pt x="263" y="64"/>
                  <a:pt x="250" y="71"/>
                  <a:pt x="238" y="79"/>
                </a:cubicBezTo>
                <a:cubicBezTo>
                  <a:pt x="238" y="79"/>
                  <a:pt x="238" y="79"/>
                  <a:pt x="238" y="79"/>
                </a:cubicBezTo>
                <a:cubicBezTo>
                  <a:pt x="110" y="151"/>
                  <a:pt x="18" y="272"/>
                  <a:pt x="8" y="428"/>
                </a:cubicBezTo>
                <a:cubicBezTo>
                  <a:pt x="1" y="519"/>
                  <a:pt x="20" y="565"/>
                  <a:pt x="43" y="633"/>
                </a:cubicBezTo>
                <a:cubicBezTo>
                  <a:pt x="62" y="687"/>
                  <a:pt x="57" y="718"/>
                  <a:pt x="57" y="718"/>
                </a:cubicBezTo>
                <a:cubicBezTo>
                  <a:pt x="36" y="756"/>
                  <a:pt x="0" y="825"/>
                  <a:pt x="1" y="840"/>
                </a:cubicBezTo>
                <a:cubicBezTo>
                  <a:pt x="1" y="840"/>
                  <a:pt x="0" y="878"/>
                  <a:pt x="59" y="879"/>
                </a:cubicBezTo>
                <a:cubicBezTo>
                  <a:pt x="59" y="879"/>
                  <a:pt x="74" y="881"/>
                  <a:pt x="69" y="914"/>
                </a:cubicBezTo>
                <a:cubicBezTo>
                  <a:pt x="69" y="961"/>
                  <a:pt x="69" y="961"/>
                  <a:pt x="69" y="961"/>
                </a:cubicBezTo>
                <a:cubicBezTo>
                  <a:pt x="69" y="961"/>
                  <a:pt x="71" y="975"/>
                  <a:pt x="96" y="984"/>
                </a:cubicBezTo>
                <a:cubicBezTo>
                  <a:pt x="96" y="984"/>
                  <a:pt x="101" y="989"/>
                  <a:pt x="94" y="998"/>
                </a:cubicBezTo>
                <a:cubicBezTo>
                  <a:pt x="94" y="998"/>
                  <a:pt x="80" y="1013"/>
                  <a:pt x="104" y="1046"/>
                </a:cubicBezTo>
                <a:cubicBezTo>
                  <a:pt x="113" y="1058"/>
                  <a:pt x="126" y="1073"/>
                  <a:pt x="118" y="1104"/>
                </a:cubicBezTo>
                <a:cubicBezTo>
                  <a:pt x="118" y="1104"/>
                  <a:pt x="107" y="1163"/>
                  <a:pt x="130" y="1178"/>
                </a:cubicBezTo>
                <a:cubicBezTo>
                  <a:pt x="130" y="1178"/>
                  <a:pt x="157" y="1209"/>
                  <a:pt x="264" y="1196"/>
                </a:cubicBezTo>
                <a:cubicBezTo>
                  <a:pt x="301" y="1191"/>
                  <a:pt x="370" y="1173"/>
                  <a:pt x="411" y="1225"/>
                </a:cubicBezTo>
                <a:cubicBezTo>
                  <a:pt x="411" y="1225"/>
                  <a:pt x="509" y="1412"/>
                  <a:pt x="517" y="1456"/>
                </a:cubicBezTo>
                <a:cubicBezTo>
                  <a:pt x="517" y="1456"/>
                  <a:pt x="571" y="1359"/>
                  <a:pt x="655" y="1268"/>
                </a:cubicBezTo>
                <a:cubicBezTo>
                  <a:pt x="710" y="1208"/>
                  <a:pt x="778" y="1149"/>
                  <a:pt x="853" y="1122"/>
                </a:cubicBezTo>
                <a:cubicBezTo>
                  <a:pt x="856" y="1117"/>
                  <a:pt x="859" y="1111"/>
                  <a:pt x="862" y="1106"/>
                </a:cubicBezTo>
                <a:cubicBezTo>
                  <a:pt x="862" y="1105"/>
                  <a:pt x="862" y="1105"/>
                  <a:pt x="862" y="1104"/>
                </a:cubicBezTo>
                <a:cubicBezTo>
                  <a:pt x="862" y="1078"/>
                  <a:pt x="861" y="1048"/>
                  <a:pt x="856" y="1016"/>
                </a:cubicBezTo>
                <a:cubicBezTo>
                  <a:pt x="829" y="876"/>
                  <a:pt x="727" y="760"/>
                  <a:pt x="526" y="752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48EE669-CFB6-4FCE-895B-ACE7B9071F77}"/>
              </a:ext>
            </a:extLst>
          </p:cNvPr>
          <p:cNvSpPr txBox="1"/>
          <p:nvPr/>
        </p:nvSpPr>
        <p:spPr>
          <a:xfrm rot="17929624">
            <a:off x="2668015" y="2536665"/>
            <a:ext cx="1570452" cy="1123563"/>
          </a:xfrm>
          <a:prstGeom prst="rect">
            <a:avLst/>
          </a:prstGeom>
          <a:noFill/>
        </p:spPr>
        <p:txBody>
          <a:bodyPr wrap="square" rtlCol="0" anchor="ctr">
            <a:prstTxWarp prst="textArchUp">
              <a:avLst/>
            </a:prstTxWarp>
            <a:spAutoFit/>
          </a:bodyPr>
          <a:lstStyle/>
          <a:p>
            <a:pPr algn="ct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Text</a:t>
            </a:r>
            <a:endParaRPr lang="en-IN" sz="1600" dirty="0">
              <a:solidFill>
                <a:schemeClr val="bg1"/>
              </a:solidFill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B1F7A25E-D8D2-4B4F-ACDB-6C598EAEE925}"/>
              </a:ext>
            </a:extLst>
          </p:cNvPr>
          <p:cNvSpPr>
            <a:spLocks/>
          </p:cNvSpPr>
          <p:nvPr/>
        </p:nvSpPr>
        <p:spPr bwMode="auto">
          <a:xfrm>
            <a:off x="3244051" y="2695501"/>
            <a:ext cx="1344613" cy="1343025"/>
          </a:xfrm>
          <a:custGeom>
            <a:avLst/>
            <a:gdLst>
              <a:gd name="T0" fmla="*/ 432 w 443"/>
              <a:gd name="T1" fmla="*/ 185 h 442"/>
              <a:gd name="T2" fmla="*/ 360 w 443"/>
              <a:gd name="T3" fmla="*/ 141 h 442"/>
              <a:gd name="T4" fmla="*/ 398 w 443"/>
              <a:gd name="T5" fmla="*/ 89 h 442"/>
              <a:gd name="T6" fmla="*/ 360 w 443"/>
              <a:gd name="T7" fmla="*/ 47 h 442"/>
              <a:gd name="T8" fmla="*/ 345 w 443"/>
              <a:gd name="T9" fmla="*/ 47 h 442"/>
              <a:gd name="T10" fmla="*/ 263 w 443"/>
              <a:gd name="T11" fmla="*/ 66 h 442"/>
              <a:gd name="T12" fmla="*/ 253 w 443"/>
              <a:gd name="T13" fmla="*/ 3 h 442"/>
              <a:gd name="T14" fmla="*/ 197 w 443"/>
              <a:gd name="T15" fmla="*/ 0 h 442"/>
              <a:gd name="T16" fmla="*/ 186 w 443"/>
              <a:gd name="T17" fmla="*/ 10 h 442"/>
              <a:gd name="T18" fmla="*/ 142 w 443"/>
              <a:gd name="T19" fmla="*/ 82 h 442"/>
              <a:gd name="T20" fmla="*/ 91 w 443"/>
              <a:gd name="T21" fmla="*/ 44 h 442"/>
              <a:gd name="T22" fmla="*/ 48 w 443"/>
              <a:gd name="T23" fmla="*/ 82 h 442"/>
              <a:gd name="T24" fmla="*/ 48 w 443"/>
              <a:gd name="T25" fmla="*/ 97 h 442"/>
              <a:gd name="T26" fmla="*/ 67 w 443"/>
              <a:gd name="T27" fmla="*/ 179 h 442"/>
              <a:gd name="T28" fmla="*/ 3 w 443"/>
              <a:gd name="T29" fmla="*/ 189 h 442"/>
              <a:gd name="T30" fmla="*/ 0 w 443"/>
              <a:gd name="T31" fmla="*/ 245 h 442"/>
              <a:gd name="T32" fmla="*/ 11 w 443"/>
              <a:gd name="T33" fmla="*/ 256 h 442"/>
              <a:gd name="T34" fmla="*/ 83 w 443"/>
              <a:gd name="T35" fmla="*/ 300 h 442"/>
              <a:gd name="T36" fmla="*/ 45 w 443"/>
              <a:gd name="T37" fmla="*/ 352 h 442"/>
              <a:gd name="T38" fmla="*/ 82 w 443"/>
              <a:gd name="T39" fmla="*/ 394 h 442"/>
              <a:gd name="T40" fmla="*/ 98 w 443"/>
              <a:gd name="T41" fmla="*/ 395 h 442"/>
              <a:gd name="T42" fmla="*/ 180 w 443"/>
              <a:gd name="T43" fmla="*/ 375 h 442"/>
              <a:gd name="T44" fmla="*/ 189 w 443"/>
              <a:gd name="T45" fmla="*/ 439 h 442"/>
              <a:gd name="T46" fmla="*/ 246 w 443"/>
              <a:gd name="T47" fmla="*/ 442 h 442"/>
              <a:gd name="T48" fmla="*/ 257 w 443"/>
              <a:gd name="T49" fmla="*/ 431 h 442"/>
              <a:gd name="T50" fmla="*/ 301 w 443"/>
              <a:gd name="T51" fmla="*/ 359 h 442"/>
              <a:gd name="T52" fmla="*/ 352 w 443"/>
              <a:gd name="T53" fmla="*/ 397 h 442"/>
              <a:gd name="T54" fmla="*/ 395 w 443"/>
              <a:gd name="T55" fmla="*/ 360 h 442"/>
              <a:gd name="T56" fmla="*/ 395 w 443"/>
              <a:gd name="T57" fmla="*/ 344 h 442"/>
              <a:gd name="T58" fmla="*/ 376 w 443"/>
              <a:gd name="T59" fmla="*/ 262 h 442"/>
              <a:gd name="T60" fmla="*/ 440 w 443"/>
              <a:gd name="T61" fmla="*/ 253 h 442"/>
              <a:gd name="T62" fmla="*/ 443 w 443"/>
              <a:gd name="T63" fmla="*/ 197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43" h="442">
                <a:moveTo>
                  <a:pt x="440" y="189"/>
                </a:moveTo>
                <a:cubicBezTo>
                  <a:pt x="438" y="186"/>
                  <a:pt x="435" y="185"/>
                  <a:pt x="432" y="185"/>
                </a:cubicBezTo>
                <a:cubicBezTo>
                  <a:pt x="376" y="179"/>
                  <a:pt x="376" y="179"/>
                  <a:pt x="376" y="179"/>
                </a:cubicBezTo>
                <a:cubicBezTo>
                  <a:pt x="372" y="166"/>
                  <a:pt x="367" y="153"/>
                  <a:pt x="360" y="141"/>
                </a:cubicBezTo>
                <a:cubicBezTo>
                  <a:pt x="395" y="97"/>
                  <a:pt x="395" y="97"/>
                  <a:pt x="395" y="97"/>
                </a:cubicBezTo>
                <a:cubicBezTo>
                  <a:pt x="397" y="95"/>
                  <a:pt x="398" y="92"/>
                  <a:pt x="398" y="89"/>
                </a:cubicBezTo>
                <a:cubicBezTo>
                  <a:pt x="398" y="86"/>
                  <a:pt x="397" y="84"/>
                  <a:pt x="395" y="82"/>
                </a:cubicBezTo>
                <a:cubicBezTo>
                  <a:pt x="360" y="47"/>
                  <a:pt x="360" y="47"/>
                  <a:pt x="360" y="47"/>
                </a:cubicBezTo>
                <a:cubicBezTo>
                  <a:pt x="358" y="45"/>
                  <a:pt x="356" y="44"/>
                  <a:pt x="352" y="44"/>
                </a:cubicBezTo>
                <a:cubicBezTo>
                  <a:pt x="349" y="44"/>
                  <a:pt x="347" y="45"/>
                  <a:pt x="345" y="47"/>
                </a:cubicBezTo>
                <a:cubicBezTo>
                  <a:pt x="301" y="82"/>
                  <a:pt x="301" y="82"/>
                  <a:pt x="301" y="82"/>
                </a:cubicBezTo>
                <a:cubicBezTo>
                  <a:pt x="289" y="75"/>
                  <a:pt x="276" y="70"/>
                  <a:pt x="263" y="66"/>
                </a:cubicBezTo>
                <a:cubicBezTo>
                  <a:pt x="257" y="10"/>
                  <a:pt x="257" y="10"/>
                  <a:pt x="257" y="10"/>
                </a:cubicBezTo>
                <a:cubicBezTo>
                  <a:pt x="257" y="7"/>
                  <a:pt x="256" y="5"/>
                  <a:pt x="253" y="3"/>
                </a:cubicBezTo>
                <a:cubicBezTo>
                  <a:pt x="251" y="1"/>
                  <a:pt x="249" y="0"/>
                  <a:pt x="246" y="0"/>
                </a:cubicBezTo>
                <a:cubicBezTo>
                  <a:pt x="197" y="0"/>
                  <a:pt x="197" y="0"/>
                  <a:pt x="197" y="0"/>
                </a:cubicBezTo>
                <a:cubicBezTo>
                  <a:pt x="194" y="0"/>
                  <a:pt x="192" y="1"/>
                  <a:pt x="189" y="3"/>
                </a:cubicBezTo>
                <a:cubicBezTo>
                  <a:pt x="187" y="5"/>
                  <a:pt x="186" y="7"/>
                  <a:pt x="186" y="10"/>
                </a:cubicBezTo>
                <a:cubicBezTo>
                  <a:pt x="180" y="66"/>
                  <a:pt x="180" y="66"/>
                  <a:pt x="180" y="66"/>
                </a:cubicBezTo>
                <a:cubicBezTo>
                  <a:pt x="167" y="70"/>
                  <a:pt x="154" y="75"/>
                  <a:pt x="142" y="82"/>
                </a:cubicBezTo>
                <a:cubicBezTo>
                  <a:pt x="98" y="47"/>
                  <a:pt x="98" y="47"/>
                  <a:pt x="98" y="47"/>
                </a:cubicBezTo>
                <a:cubicBezTo>
                  <a:pt x="96" y="45"/>
                  <a:pt x="93" y="44"/>
                  <a:pt x="91" y="44"/>
                </a:cubicBezTo>
                <a:cubicBezTo>
                  <a:pt x="87" y="44"/>
                  <a:pt x="84" y="45"/>
                  <a:pt x="82" y="47"/>
                </a:cubicBezTo>
                <a:cubicBezTo>
                  <a:pt x="48" y="82"/>
                  <a:pt x="48" y="82"/>
                  <a:pt x="48" y="82"/>
                </a:cubicBezTo>
                <a:cubicBezTo>
                  <a:pt x="46" y="84"/>
                  <a:pt x="45" y="86"/>
                  <a:pt x="45" y="89"/>
                </a:cubicBezTo>
                <a:cubicBezTo>
                  <a:pt x="44" y="92"/>
                  <a:pt x="45" y="95"/>
                  <a:pt x="48" y="97"/>
                </a:cubicBezTo>
                <a:cubicBezTo>
                  <a:pt x="83" y="141"/>
                  <a:pt x="83" y="141"/>
                  <a:pt x="83" y="141"/>
                </a:cubicBezTo>
                <a:cubicBezTo>
                  <a:pt x="76" y="153"/>
                  <a:pt x="71" y="166"/>
                  <a:pt x="67" y="179"/>
                </a:cubicBezTo>
                <a:cubicBezTo>
                  <a:pt x="11" y="185"/>
                  <a:pt x="11" y="185"/>
                  <a:pt x="11" y="185"/>
                </a:cubicBezTo>
                <a:cubicBezTo>
                  <a:pt x="8" y="185"/>
                  <a:pt x="5" y="186"/>
                  <a:pt x="3" y="189"/>
                </a:cubicBezTo>
                <a:cubicBezTo>
                  <a:pt x="1" y="191"/>
                  <a:pt x="0" y="193"/>
                  <a:pt x="0" y="197"/>
                </a:cubicBezTo>
                <a:cubicBezTo>
                  <a:pt x="0" y="245"/>
                  <a:pt x="0" y="245"/>
                  <a:pt x="0" y="245"/>
                </a:cubicBezTo>
                <a:cubicBezTo>
                  <a:pt x="0" y="248"/>
                  <a:pt x="1" y="250"/>
                  <a:pt x="3" y="253"/>
                </a:cubicBezTo>
                <a:cubicBezTo>
                  <a:pt x="5" y="255"/>
                  <a:pt x="8" y="256"/>
                  <a:pt x="11" y="256"/>
                </a:cubicBezTo>
                <a:cubicBezTo>
                  <a:pt x="67" y="262"/>
                  <a:pt x="67" y="262"/>
                  <a:pt x="67" y="262"/>
                </a:cubicBezTo>
                <a:cubicBezTo>
                  <a:pt x="71" y="275"/>
                  <a:pt x="76" y="288"/>
                  <a:pt x="83" y="300"/>
                </a:cubicBezTo>
                <a:cubicBezTo>
                  <a:pt x="48" y="344"/>
                  <a:pt x="48" y="344"/>
                  <a:pt x="48" y="344"/>
                </a:cubicBezTo>
                <a:cubicBezTo>
                  <a:pt x="45" y="346"/>
                  <a:pt x="44" y="349"/>
                  <a:pt x="45" y="352"/>
                </a:cubicBezTo>
                <a:cubicBezTo>
                  <a:pt x="45" y="355"/>
                  <a:pt x="46" y="358"/>
                  <a:pt x="48" y="360"/>
                </a:cubicBezTo>
                <a:cubicBezTo>
                  <a:pt x="82" y="394"/>
                  <a:pt x="82" y="394"/>
                  <a:pt x="82" y="394"/>
                </a:cubicBezTo>
                <a:cubicBezTo>
                  <a:pt x="84" y="396"/>
                  <a:pt x="87" y="397"/>
                  <a:pt x="91" y="397"/>
                </a:cubicBezTo>
                <a:cubicBezTo>
                  <a:pt x="93" y="397"/>
                  <a:pt x="96" y="396"/>
                  <a:pt x="98" y="395"/>
                </a:cubicBezTo>
                <a:cubicBezTo>
                  <a:pt x="142" y="359"/>
                  <a:pt x="142" y="359"/>
                  <a:pt x="142" y="359"/>
                </a:cubicBezTo>
                <a:cubicBezTo>
                  <a:pt x="154" y="366"/>
                  <a:pt x="167" y="371"/>
                  <a:pt x="180" y="375"/>
                </a:cubicBezTo>
                <a:cubicBezTo>
                  <a:pt x="186" y="431"/>
                  <a:pt x="186" y="431"/>
                  <a:pt x="186" y="431"/>
                </a:cubicBezTo>
                <a:cubicBezTo>
                  <a:pt x="186" y="434"/>
                  <a:pt x="187" y="437"/>
                  <a:pt x="189" y="439"/>
                </a:cubicBezTo>
                <a:cubicBezTo>
                  <a:pt x="192" y="441"/>
                  <a:pt x="194" y="442"/>
                  <a:pt x="197" y="442"/>
                </a:cubicBezTo>
                <a:cubicBezTo>
                  <a:pt x="246" y="442"/>
                  <a:pt x="246" y="442"/>
                  <a:pt x="246" y="442"/>
                </a:cubicBezTo>
                <a:cubicBezTo>
                  <a:pt x="249" y="442"/>
                  <a:pt x="251" y="441"/>
                  <a:pt x="253" y="439"/>
                </a:cubicBezTo>
                <a:cubicBezTo>
                  <a:pt x="256" y="437"/>
                  <a:pt x="257" y="434"/>
                  <a:pt x="257" y="431"/>
                </a:cubicBezTo>
                <a:cubicBezTo>
                  <a:pt x="263" y="375"/>
                  <a:pt x="263" y="375"/>
                  <a:pt x="263" y="375"/>
                </a:cubicBezTo>
                <a:cubicBezTo>
                  <a:pt x="276" y="371"/>
                  <a:pt x="289" y="366"/>
                  <a:pt x="301" y="359"/>
                </a:cubicBezTo>
                <a:cubicBezTo>
                  <a:pt x="345" y="395"/>
                  <a:pt x="345" y="395"/>
                  <a:pt x="345" y="395"/>
                </a:cubicBezTo>
                <a:cubicBezTo>
                  <a:pt x="347" y="396"/>
                  <a:pt x="349" y="397"/>
                  <a:pt x="352" y="397"/>
                </a:cubicBezTo>
                <a:cubicBezTo>
                  <a:pt x="356" y="397"/>
                  <a:pt x="358" y="396"/>
                  <a:pt x="360" y="394"/>
                </a:cubicBezTo>
                <a:cubicBezTo>
                  <a:pt x="395" y="360"/>
                  <a:pt x="395" y="360"/>
                  <a:pt x="395" y="360"/>
                </a:cubicBezTo>
                <a:cubicBezTo>
                  <a:pt x="397" y="358"/>
                  <a:pt x="398" y="355"/>
                  <a:pt x="398" y="352"/>
                </a:cubicBezTo>
                <a:cubicBezTo>
                  <a:pt x="398" y="349"/>
                  <a:pt x="397" y="346"/>
                  <a:pt x="395" y="344"/>
                </a:cubicBezTo>
                <a:cubicBezTo>
                  <a:pt x="360" y="300"/>
                  <a:pt x="360" y="300"/>
                  <a:pt x="360" y="300"/>
                </a:cubicBezTo>
                <a:cubicBezTo>
                  <a:pt x="367" y="288"/>
                  <a:pt x="372" y="275"/>
                  <a:pt x="376" y="262"/>
                </a:cubicBezTo>
                <a:cubicBezTo>
                  <a:pt x="432" y="256"/>
                  <a:pt x="432" y="256"/>
                  <a:pt x="432" y="256"/>
                </a:cubicBezTo>
                <a:cubicBezTo>
                  <a:pt x="435" y="256"/>
                  <a:pt x="438" y="255"/>
                  <a:pt x="440" y="253"/>
                </a:cubicBezTo>
                <a:cubicBezTo>
                  <a:pt x="442" y="250"/>
                  <a:pt x="443" y="248"/>
                  <a:pt x="443" y="245"/>
                </a:cubicBezTo>
                <a:cubicBezTo>
                  <a:pt x="443" y="197"/>
                  <a:pt x="443" y="197"/>
                  <a:pt x="443" y="197"/>
                </a:cubicBezTo>
                <a:cubicBezTo>
                  <a:pt x="443" y="193"/>
                  <a:pt x="442" y="191"/>
                  <a:pt x="440" y="189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GB" sz="1600" dirty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Sample</a:t>
            </a:r>
          </a:p>
          <a:p>
            <a:pPr algn="ctr"/>
            <a:r>
              <a:rPr lang="en-GB" sz="160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Text</a:t>
            </a:r>
            <a:endParaRPr lang="en-IN" sz="1600" dirty="0"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E9EF1F8-4CEB-4027-9AC9-9362500D1D92}"/>
              </a:ext>
            </a:extLst>
          </p:cNvPr>
          <p:cNvSpPr txBox="1"/>
          <p:nvPr/>
        </p:nvSpPr>
        <p:spPr>
          <a:xfrm>
            <a:off x="3581655" y="1340768"/>
            <a:ext cx="2242826" cy="33855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</a:t>
            </a:r>
            <a:r>
              <a:rPr lang="en-US" sz="1600" ker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sample text.</a:t>
            </a:r>
            <a:endParaRPr lang="en-US" sz="1600" kern="0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65641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019BB226-9F1E-45AC-AEA2-84E1E302AE29}"/>
              </a:ext>
            </a:extLst>
          </p:cNvPr>
          <p:cNvSpPr>
            <a:spLocks/>
          </p:cNvSpPr>
          <p:nvPr/>
        </p:nvSpPr>
        <p:spPr bwMode="auto">
          <a:xfrm>
            <a:off x="7766972" y="1796853"/>
            <a:ext cx="2710931" cy="906463"/>
          </a:xfrm>
          <a:custGeom>
            <a:avLst/>
            <a:gdLst>
              <a:gd name="T0" fmla="*/ 668 w 671"/>
              <a:gd name="T1" fmla="*/ 143 h 298"/>
              <a:gd name="T2" fmla="*/ 558 w 671"/>
              <a:gd name="T3" fmla="*/ 7 h 298"/>
              <a:gd name="T4" fmla="*/ 542 w 671"/>
              <a:gd name="T5" fmla="*/ 13 h 298"/>
              <a:gd name="T6" fmla="*/ 542 w 671"/>
              <a:gd name="T7" fmla="*/ 56 h 298"/>
              <a:gd name="T8" fmla="*/ 0 w 671"/>
              <a:gd name="T9" fmla="*/ 56 h 298"/>
              <a:gd name="T10" fmla="*/ 0 w 671"/>
              <a:gd name="T11" fmla="*/ 242 h 298"/>
              <a:gd name="T12" fmla="*/ 542 w 671"/>
              <a:gd name="T13" fmla="*/ 242 h 298"/>
              <a:gd name="T14" fmla="*/ 542 w 671"/>
              <a:gd name="T15" fmla="*/ 285 h 298"/>
              <a:gd name="T16" fmla="*/ 558 w 671"/>
              <a:gd name="T17" fmla="*/ 291 h 298"/>
              <a:gd name="T18" fmla="*/ 668 w 671"/>
              <a:gd name="T19" fmla="*/ 155 h 298"/>
              <a:gd name="T20" fmla="*/ 668 w 671"/>
              <a:gd name="T21" fmla="*/ 143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71" h="298">
                <a:moveTo>
                  <a:pt x="668" y="143"/>
                </a:moveTo>
                <a:cubicBezTo>
                  <a:pt x="558" y="7"/>
                  <a:pt x="558" y="7"/>
                  <a:pt x="558" y="7"/>
                </a:cubicBezTo>
                <a:cubicBezTo>
                  <a:pt x="553" y="0"/>
                  <a:pt x="542" y="4"/>
                  <a:pt x="542" y="13"/>
                </a:cubicBezTo>
                <a:cubicBezTo>
                  <a:pt x="542" y="56"/>
                  <a:pt x="542" y="56"/>
                  <a:pt x="542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242"/>
                  <a:pt x="0" y="242"/>
                  <a:pt x="0" y="242"/>
                </a:cubicBezTo>
                <a:cubicBezTo>
                  <a:pt x="542" y="242"/>
                  <a:pt x="542" y="242"/>
                  <a:pt x="542" y="242"/>
                </a:cubicBezTo>
                <a:cubicBezTo>
                  <a:pt x="542" y="285"/>
                  <a:pt x="542" y="285"/>
                  <a:pt x="542" y="285"/>
                </a:cubicBezTo>
                <a:cubicBezTo>
                  <a:pt x="542" y="294"/>
                  <a:pt x="553" y="298"/>
                  <a:pt x="558" y="291"/>
                </a:cubicBezTo>
                <a:cubicBezTo>
                  <a:pt x="668" y="155"/>
                  <a:pt x="668" y="155"/>
                  <a:pt x="668" y="155"/>
                </a:cubicBezTo>
                <a:cubicBezTo>
                  <a:pt x="671" y="151"/>
                  <a:pt x="671" y="146"/>
                  <a:pt x="668" y="14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C545728-5D2E-4298-83AD-A894A101745C}"/>
              </a:ext>
            </a:extLst>
          </p:cNvPr>
          <p:cNvSpPr txBox="1"/>
          <p:nvPr/>
        </p:nvSpPr>
        <p:spPr>
          <a:xfrm>
            <a:off x="8628093" y="2075357"/>
            <a:ext cx="765363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Text</a:t>
            </a:r>
            <a:endParaRPr lang="en-IN" sz="1600" dirty="0">
              <a:solidFill>
                <a:schemeClr val="bg1"/>
              </a:solidFill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24D1609F-E7BD-46ED-9C28-8827FDC31532}"/>
              </a:ext>
            </a:extLst>
          </p:cNvPr>
          <p:cNvSpPr>
            <a:spLocks/>
          </p:cNvSpPr>
          <p:nvPr/>
        </p:nvSpPr>
        <p:spPr bwMode="auto">
          <a:xfrm>
            <a:off x="5511266" y="1796853"/>
            <a:ext cx="2717271" cy="906463"/>
          </a:xfrm>
          <a:custGeom>
            <a:avLst/>
            <a:gdLst>
              <a:gd name="T0" fmla="*/ 670 w 673"/>
              <a:gd name="T1" fmla="*/ 143 h 298"/>
              <a:gd name="T2" fmla="*/ 560 w 673"/>
              <a:gd name="T3" fmla="*/ 7 h 298"/>
              <a:gd name="T4" fmla="*/ 543 w 673"/>
              <a:gd name="T5" fmla="*/ 13 h 298"/>
              <a:gd name="T6" fmla="*/ 543 w 673"/>
              <a:gd name="T7" fmla="*/ 56 h 298"/>
              <a:gd name="T8" fmla="*/ 0 w 673"/>
              <a:gd name="T9" fmla="*/ 56 h 298"/>
              <a:gd name="T10" fmla="*/ 0 w 673"/>
              <a:gd name="T11" fmla="*/ 242 h 298"/>
              <a:gd name="T12" fmla="*/ 543 w 673"/>
              <a:gd name="T13" fmla="*/ 242 h 298"/>
              <a:gd name="T14" fmla="*/ 543 w 673"/>
              <a:gd name="T15" fmla="*/ 285 h 298"/>
              <a:gd name="T16" fmla="*/ 560 w 673"/>
              <a:gd name="T17" fmla="*/ 291 h 298"/>
              <a:gd name="T18" fmla="*/ 670 w 673"/>
              <a:gd name="T19" fmla="*/ 155 h 298"/>
              <a:gd name="T20" fmla="*/ 670 w 673"/>
              <a:gd name="T21" fmla="*/ 143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73" h="298">
                <a:moveTo>
                  <a:pt x="670" y="143"/>
                </a:moveTo>
                <a:cubicBezTo>
                  <a:pt x="560" y="7"/>
                  <a:pt x="560" y="7"/>
                  <a:pt x="560" y="7"/>
                </a:cubicBezTo>
                <a:cubicBezTo>
                  <a:pt x="554" y="0"/>
                  <a:pt x="543" y="4"/>
                  <a:pt x="543" y="13"/>
                </a:cubicBezTo>
                <a:cubicBezTo>
                  <a:pt x="543" y="56"/>
                  <a:pt x="543" y="56"/>
                  <a:pt x="543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242"/>
                  <a:pt x="0" y="242"/>
                  <a:pt x="0" y="242"/>
                </a:cubicBezTo>
                <a:cubicBezTo>
                  <a:pt x="543" y="242"/>
                  <a:pt x="543" y="242"/>
                  <a:pt x="543" y="242"/>
                </a:cubicBezTo>
                <a:cubicBezTo>
                  <a:pt x="543" y="285"/>
                  <a:pt x="543" y="285"/>
                  <a:pt x="543" y="285"/>
                </a:cubicBezTo>
                <a:cubicBezTo>
                  <a:pt x="543" y="294"/>
                  <a:pt x="554" y="298"/>
                  <a:pt x="560" y="291"/>
                </a:cubicBezTo>
                <a:cubicBezTo>
                  <a:pt x="670" y="155"/>
                  <a:pt x="670" y="155"/>
                  <a:pt x="670" y="155"/>
                </a:cubicBezTo>
                <a:cubicBezTo>
                  <a:pt x="673" y="151"/>
                  <a:pt x="673" y="146"/>
                  <a:pt x="670" y="143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D7A3539-4B77-4E86-B70D-615F721E99C6}"/>
              </a:ext>
            </a:extLst>
          </p:cNvPr>
          <p:cNvSpPr txBox="1"/>
          <p:nvPr/>
        </p:nvSpPr>
        <p:spPr>
          <a:xfrm>
            <a:off x="6380839" y="2075357"/>
            <a:ext cx="765364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Text</a:t>
            </a:r>
            <a:endParaRPr lang="en-IN" sz="1600" dirty="0">
              <a:solidFill>
                <a:schemeClr val="bg1"/>
              </a:solidFill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2D23D159-9DCC-4E24-8042-5775D515B69C}"/>
              </a:ext>
            </a:extLst>
          </p:cNvPr>
          <p:cNvSpPr>
            <a:spLocks/>
          </p:cNvSpPr>
          <p:nvPr/>
        </p:nvSpPr>
        <p:spPr bwMode="auto">
          <a:xfrm>
            <a:off x="3331897" y="1796853"/>
            <a:ext cx="2717271" cy="906463"/>
          </a:xfrm>
          <a:custGeom>
            <a:avLst/>
            <a:gdLst>
              <a:gd name="T0" fmla="*/ 670 w 673"/>
              <a:gd name="T1" fmla="*/ 143 h 298"/>
              <a:gd name="T2" fmla="*/ 560 w 673"/>
              <a:gd name="T3" fmla="*/ 7 h 298"/>
              <a:gd name="T4" fmla="*/ 543 w 673"/>
              <a:gd name="T5" fmla="*/ 13 h 298"/>
              <a:gd name="T6" fmla="*/ 543 w 673"/>
              <a:gd name="T7" fmla="*/ 56 h 298"/>
              <a:gd name="T8" fmla="*/ 165 w 673"/>
              <a:gd name="T9" fmla="*/ 56 h 298"/>
              <a:gd name="T10" fmla="*/ 0 w 673"/>
              <a:gd name="T11" fmla="*/ 90 h 298"/>
              <a:gd name="T12" fmla="*/ 81 w 673"/>
              <a:gd name="T13" fmla="*/ 258 h 298"/>
              <a:gd name="T14" fmla="*/ 165 w 673"/>
              <a:gd name="T15" fmla="*/ 242 h 298"/>
              <a:gd name="T16" fmla="*/ 543 w 673"/>
              <a:gd name="T17" fmla="*/ 242 h 298"/>
              <a:gd name="T18" fmla="*/ 543 w 673"/>
              <a:gd name="T19" fmla="*/ 285 h 298"/>
              <a:gd name="T20" fmla="*/ 560 w 673"/>
              <a:gd name="T21" fmla="*/ 291 h 298"/>
              <a:gd name="T22" fmla="*/ 670 w 673"/>
              <a:gd name="T23" fmla="*/ 155 h 298"/>
              <a:gd name="T24" fmla="*/ 670 w 673"/>
              <a:gd name="T25" fmla="*/ 143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73" h="298">
                <a:moveTo>
                  <a:pt x="670" y="143"/>
                </a:moveTo>
                <a:cubicBezTo>
                  <a:pt x="560" y="7"/>
                  <a:pt x="560" y="7"/>
                  <a:pt x="560" y="7"/>
                </a:cubicBezTo>
                <a:cubicBezTo>
                  <a:pt x="554" y="0"/>
                  <a:pt x="543" y="4"/>
                  <a:pt x="543" y="13"/>
                </a:cubicBezTo>
                <a:cubicBezTo>
                  <a:pt x="543" y="56"/>
                  <a:pt x="543" y="56"/>
                  <a:pt x="543" y="56"/>
                </a:cubicBezTo>
                <a:cubicBezTo>
                  <a:pt x="165" y="56"/>
                  <a:pt x="165" y="56"/>
                  <a:pt x="165" y="56"/>
                </a:cubicBezTo>
                <a:cubicBezTo>
                  <a:pt x="106" y="56"/>
                  <a:pt x="50" y="68"/>
                  <a:pt x="0" y="90"/>
                </a:cubicBezTo>
                <a:cubicBezTo>
                  <a:pt x="81" y="258"/>
                  <a:pt x="81" y="258"/>
                  <a:pt x="81" y="258"/>
                </a:cubicBezTo>
                <a:cubicBezTo>
                  <a:pt x="107" y="248"/>
                  <a:pt x="136" y="242"/>
                  <a:pt x="165" y="242"/>
                </a:cubicBezTo>
                <a:cubicBezTo>
                  <a:pt x="543" y="242"/>
                  <a:pt x="543" y="242"/>
                  <a:pt x="543" y="242"/>
                </a:cubicBezTo>
                <a:cubicBezTo>
                  <a:pt x="543" y="285"/>
                  <a:pt x="543" y="285"/>
                  <a:pt x="543" y="285"/>
                </a:cubicBezTo>
                <a:cubicBezTo>
                  <a:pt x="543" y="294"/>
                  <a:pt x="554" y="298"/>
                  <a:pt x="560" y="291"/>
                </a:cubicBezTo>
                <a:cubicBezTo>
                  <a:pt x="670" y="155"/>
                  <a:pt x="670" y="155"/>
                  <a:pt x="670" y="155"/>
                </a:cubicBezTo>
                <a:cubicBezTo>
                  <a:pt x="673" y="151"/>
                  <a:pt x="673" y="146"/>
                  <a:pt x="670" y="14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80BBBD1-357E-4576-B867-A58C8F4B171A}"/>
              </a:ext>
            </a:extLst>
          </p:cNvPr>
          <p:cNvSpPr txBox="1"/>
          <p:nvPr/>
        </p:nvSpPr>
        <p:spPr>
          <a:xfrm>
            <a:off x="4331628" y="2075357"/>
            <a:ext cx="765364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Text</a:t>
            </a:r>
            <a:endParaRPr lang="en-IN" sz="1600" dirty="0">
              <a:solidFill>
                <a:schemeClr val="bg1"/>
              </a:solidFill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>
                <a:solidFill>
                  <a:schemeClr val="tx1">
                    <a:lumMod val="75000"/>
                    <a:lumOff val="25000"/>
                  </a:schemeClr>
                </a:solidFill>
              </a:rPr>
              <a:t>4 Step Head Process Diagram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879057D1-92BF-48AF-8BC2-AAAA7AEB2978}"/>
              </a:ext>
            </a:extLst>
          </p:cNvPr>
          <p:cNvSpPr>
            <a:spLocks/>
          </p:cNvSpPr>
          <p:nvPr/>
        </p:nvSpPr>
        <p:spPr bwMode="auto">
          <a:xfrm>
            <a:off x="2488401" y="1909566"/>
            <a:ext cx="2616200" cy="4422775"/>
          </a:xfrm>
          <a:custGeom>
            <a:avLst/>
            <a:gdLst>
              <a:gd name="T0" fmla="*/ 526 w 862"/>
              <a:gd name="T1" fmla="*/ 752 h 1456"/>
              <a:gd name="T2" fmla="*/ 322 w 862"/>
              <a:gd name="T3" fmla="*/ 706 h 1456"/>
              <a:gd name="T4" fmla="*/ 189 w 862"/>
              <a:gd name="T5" fmla="*/ 474 h 1456"/>
              <a:gd name="T6" fmla="*/ 189 w 862"/>
              <a:gd name="T7" fmla="*/ 474 h 1456"/>
              <a:gd name="T8" fmla="*/ 354 w 862"/>
              <a:gd name="T9" fmla="*/ 226 h 1456"/>
              <a:gd name="T10" fmla="*/ 362 w 862"/>
              <a:gd name="T11" fmla="*/ 244 h 1456"/>
              <a:gd name="T12" fmla="*/ 371 w 862"/>
              <a:gd name="T13" fmla="*/ 263 h 1456"/>
              <a:gd name="T14" fmla="*/ 389 w 862"/>
              <a:gd name="T15" fmla="*/ 261 h 1456"/>
              <a:gd name="T16" fmla="*/ 431 w 862"/>
              <a:gd name="T17" fmla="*/ 91 h 1456"/>
              <a:gd name="T18" fmla="*/ 426 w 862"/>
              <a:gd name="T19" fmla="*/ 81 h 1456"/>
              <a:gd name="T20" fmla="*/ 269 w 862"/>
              <a:gd name="T21" fmla="*/ 3 h 1456"/>
              <a:gd name="T22" fmla="*/ 257 w 862"/>
              <a:gd name="T23" fmla="*/ 16 h 1456"/>
              <a:gd name="T24" fmla="*/ 275 w 862"/>
              <a:gd name="T25" fmla="*/ 55 h 1456"/>
              <a:gd name="T26" fmla="*/ 276 w 862"/>
              <a:gd name="T27" fmla="*/ 58 h 1456"/>
              <a:gd name="T28" fmla="*/ 238 w 862"/>
              <a:gd name="T29" fmla="*/ 79 h 1456"/>
              <a:gd name="T30" fmla="*/ 238 w 862"/>
              <a:gd name="T31" fmla="*/ 79 h 1456"/>
              <a:gd name="T32" fmla="*/ 8 w 862"/>
              <a:gd name="T33" fmla="*/ 428 h 1456"/>
              <a:gd name="T34" fmla="*/ 43 w 862"/>
              <a:gd name="T35" fmla="*/ 633 h 1456"/>
              <a:gd name="T36" fmla="*/ 57 w 862"/>
              <a:gd name="T37" fmla="*/ 718 h 1456"/>
              <a:gd name="T38" fmla="*/ 1 w 862"/>
              <a:gd name="T39" fmla="*/ 840 h 1456"/>
              <a:gd name="T40" fmla="*/ 59 w 862"/>
              <a:gd name="T41" fmla="*/ 879 h 1456"/>
              <a:gd name="T42" fmla="*/ 69 w 862"/>
              <a:gd name="T43" fmla="*/ 914 h 1456"/>
              <a:gd name="T44" fmla="*/ 69 w 862"/>
              <a:gd name="T45" fmla="*/ 961 h 1456"/>
              <a:gd name="T46" fmla="*/ 96 w 862"/>
              <a:gd name="T47" fmla="*/ 984 h 1456"/>
              <a:gd name="T48" fmla="*/ 94 w 862"/>
              <a:gd name="T49" fmla="*/ 998 h 1456"/>
              <a:gd name="T50" fmla="*/ 104 w 862"/>
              <a:gd name="T51" fmla="*/ 1046 h 1456"/>
              <a:gd name="T52" fmla="*/ 118 w 862"/>
              <a:gd name="T53" fmla="*/ 1104 h 1456"/>
              <a:gd name="T54" fmla="*/ 130 w 862"/>
              <a:gd name="T55" fmla="*/ 1178 h 1456"/>
              <a:gd name="T56" fmla="*/ 264 w 862"/>
              <a:gd name="T57" fmla="*/ 1196 h 1456"/>
              <a:gd name="T58" fmla="*/ 411 w 862"/>
              <a:gd name="T59" fmla="*/ 1225 h 1456"/>
              <a:gd name="T60" fmla="*/ 517 w 862"/>
              <a:gd name="T61" fmla="*/ 1456 h 1456"/>
              <a:gd name="T62" fmla="*/ 655 w 862"/>
              <a:gd name="T63" fmla="*/ 1268 h 1456"/>
              <a:gd name="T64" fmla="*/ 853 w 862"/>
              <a:gd name="T65" fmla="*/ 1122 h 1456"/>
              <a:gd name="T66" fmla="*/ 862 w 862"/>
              <a:gd name="T67" fmla="*/ 1106 h 1456"/>
              <a:gd name="T68" fmla="*/ 862 w 862"/>
              <a:gd name="T69" fmla="*/ 1104 h 1456"/>
              <a:gd name="T70" fmla="*/ 856 w 862"/>
              <a:gd name="T71" fmla="*/ 1016 h 1456"/>
              <a:gd name="T72" fmla="*/ 526 w 862"/>
              <a:gd name="T73" fmla="*/ 752 h 1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862" h="1456">
                <a:moveTo>
                  <a:pt x="526" y="752"/>
                </a:moveTo>
                <a:cubicBezTo>
                  <a:pt x="414" y="748"/>
                  <a:pt x="354" y="727"/>
                  <a:pt x="322" y="706"/>
                </a:cubicBezTo>
                <a:cubicBezTo>
                  <a:pt x="243" y="659"/>
                  <a:pt x="189" y="572"/>
                  <a:pt x="189" y="474"/>
                </a:cubicBezTo>
                <a:cubicBezTo>
                  <a:pt x="189" y="474"/>
                  <a:pt x="189" y="474"/>
                  <a:pt x="189" y="474"/>
                </a:cubicBezTo>
                <a:cubicBezTo>
                  <a:pt x="189" y="363"/>
                  <a:pt x="257" y="267"/>
                  <a:pt x="354" y="226"/>
                </a:cubicBezTo>
                <a:cubicBezTo>
                  <a:pt x="362" y="244"/>
                  <a:pt x="362" y="244"/>
                  <a:pt x="362" y="244"/>
                </a:cubicBezTo>
                <a:cubicBezTo>
                  <a:pt x="371" y="263"/>
                  <a:pt x="371" y="263"/>
                  <a:pt x="371" y="263"/>
                </a:cubicBezTo>
                <a:cubicBezTo>
                  <a:pt x="375" y="271"/>
                  <a:pt x="386" y="270"/>
                  <a:pt x="389" y="261"/>
                </a:cubicBezTo>
                <a:cubicBezTo>
                  <a:pt x="431" y="91"/>
                  <a:pt x="431" y="91"/>
                  <a:pt x="431" y="91"/>
                </a:cubicBezTo>
                <a:cubicBezTo>
                  <a:pt x="432" y="87"/>
                  <a:pt x="430" y="83"/>
                  <a:pt x="426" y="81"/>
                </a:cubicBezTo>
                <a:cubicBezTo>
                  <a:pt x="269" y="3"/>
                  <a:pt x="269" y="3"/>
                  <a:pt x="269" y="3"/>
                </a:cubicBezTo>
                <a:cubicBezTo>
                  <a:pt x="262" y="0"/>
                  <a:pt x="253" y="8"/>
                  <a:pt x="257" y="16"/>
                </a:cubicBezTo>
                <a:cubicBezTo>
                  <a:pt x="275" y="55"/>
                  <a:pt x="275" y="55"/>
                  <a:pt x="275" y="55"/>
                </a:cubicBezTo>
                <a:cubicBezTo>
                  <a:pt x="276" y="58"/>
                  <a:pt x="276" y="58"/>
                  <a:pt x="276" y="58"/>
                </a:cubicBezTo>
                <a:cubicBezTo>
                  <a:pt x="263" y="64"/>
                  <a:pt x="250" y="71"/>
                  <a:pt x="238" y="79"/>
                </a:cubicBezTo>
                <a:cubicBezTo>
                  <a:pt x="238" y="79"/>
                  <a:pt x="238" y="79"/>
                  <a:pt x="238" y="79"/>
                </a:cubicBezTo>
                <a:cubicBezTo>
                  <a:pt x="110" y="151"/>
                  <a:pt x="18" y="272"/>
                  <a:pt x="8" y="428"/>
                </a:cubicBezTo>
                <a:cubicBezTo>
                  <a:pt x="1" y="519"/>
                  <a:pt x="20" y="565"/>
                  <a:pt x="43" y="633"/>
                </a:cubicBezTo>
                <a:cubicBezTo>
                  <a:pt x="62" y="687"/>
                  <a:pt x="57" y="718"/>
                  <a:pt x="57" y="718"/>
                </a:cubicBezTo>
                <a:cubicBezTo>
                  <a:pt x="36" y="756"/>
                  <a:pt x="0" y="825"/>
                  <a:pt x="1" y="840"/>
                </a:cubicBezTo>
                <a:cubicBezTo>
                  <a:pt x="1" y="840"/>
                  <a:pt x="0" y="878"/>
                  <a:pt x="59" y="879"/>
                </a:cubicBezTo>
                <a:cubicBezTo>
                  <a:pt x="59" y="879"/>
                  <a:pt x="74" y="881"/>
                  <a:pt x="69" y="914"/>
                </a:cubicBezTo>
                <a:cubicBezTo>
                  <a:pt x="69" y="961"/>
                  <a:pt x="69" y="961"/>
                  <a:pt x="69" y="961"/>
                </a:cubicBezTo>
                <a:cubicBezTo>
                  <a:pt x="69" y="961"/>
                  <a:pt x="71" y="975"/>
                  <a:pt x="96" y="984"/>
                </a:cubicBezTo>
                <a:cubicBezTo>
                  <a:pt x="96" y="984"/>
                  <a:pt x="101" y="989"/>
                  <a:pt x="94" y="998"/>
                </a:cubicBezTo>
                <a:cubicBezTo>
                  <a:pt x="94" y="998"/>
                  <a:pt x="80" y="1013"/>
                  <a:pt x="104" y="1046"/>
                </a:cubicBezTo>
                <a:cubicBezTo>
                  <a:pt x="113" y="1058"/>
                  <a:pt x="126" y="1073"/>
                  <a:pt x="118" y="1104"/>
                </a:cubicBezTo>
                <a:cubicBezTo>
                  <a:pt x="118" y="1104"/>
                  <a:pt x="107" y="1163"/>
                  <a:pt x="130" y="1178"/>
                </a:cubicBezTo>
                <a:cubicBezTo>
                  <a:pt x="130" y="1178"/>
                  <a:pt x="157" y="1209"/>
                  <a:pt x="264" y="1196"/>
                </a:cubicBezTo>
                <a:cubicBezTo>
                  <a:pt x="301" y="1191"/>
                  <a:pt x="370" y="1173"/>
                  <a:pt x="411" y="1225"/>
                </a:cubicBezTo>
                <a:cubicBezTo>
                  <a:pt x="411" y="1225"/>
                  <a:pt x="509" y="1412"/>
                  <a:pt x="517" y="1456"/>
                </a:cubicBezTo>
                <a:cubicBezTo>
                  <a:pt x="517" y="1456"/>
                  <a:pt x="571" y="1359"/>
                  <a:pt x="655" y="1268"/>
                </a:cubicBezTo>
                <a:cubicBezTo>
                  <a:pt x="710" y="1208"/>
                  <a:pt x="778" y="1149"/>
                  <a:pt x="853" y="1122"/>
                </a:cubicBezTo>
                <a:cubicBezTo>
                  <a:pt x="856" y="1117"/>
                  <a:pt x="859" y="1111"/>
                  <a:pt x="862" y="1106"/>
                </a:cubicBezTo>
                <a:cubicBezTo>
                  <a:pt x="862" y="1105"/>
                  <a:pt x="862" y="1105"/>
                  <a:pt x="862" y="1104"/>
                </a:cubicBezTo>
                <a:cubicBezTo>
                  <a:pt x="862" y="1078"/>
                  <a:pt x="861" y="1048"/>
                  <a:pt x="856" y="1016"/>
                </a:cubicBezTo>
                <a:cubicBezTo>
                  <a:pt x="829" y="876"/>
                  <a:pt x="727" y="760"/>
                  <a:pt x="526" y="752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48EE669-CFB6-4FCE-895B-ACE7B9071F77}"/>
              </a:ext>
            </a:extLst>
          </p:cNvPr>
          <p:cNvSpPr txBox="1"/>
          <p:nvPr/>
        </p:nvSpPr>
        <p:spPr>
          <a:xfrm rot="17929624">
            <a:off x="2668015" y="2536665"/>
            <a:ext cx="1570452" cy="1123563"/>
          </a:xfrm>
          <a:prstGeom prst="rect">
            <a:avLst/>
          </a:prstGeom>
          <a:noFill/>
        </p:spPr>
        <p:txBody>
          <a:bodyPr wrap="square" rtlCol="0" anchor="ctr">
            <a:prstTxWarp prst="textArchUp">
              <a:avLst/>
            </a:prstTxWarp>
            <a:spAutoFit/>
          </a:bodyPr>
          <a:lstStyle/>
          <a:p>
            <a:pPr algn="ct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Text</a:t>
            </a:r>
            <a:endParaRPr lang="en-IN" sz="1600" dirty="0">
              <a:solidFill>
                <a:schemeClr val="bg1"/>
              </a:solidFill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B1F7A25E-D8D2-4B4F-ACDB-6C598EAEE925}"/>
              </a:ext>
            </a:extLst>
          </p:cNvPr>
          <p:cNvSpPr>
            <a:spLocks/>
          </p:cNvSpPr>
          <p:nvPr/>
        </p:nvSpPr>
        <p:spPr bwMode="auto">
          <a:xfrm>
            <a:off x="3244051" y="2695501"/>
            <a:ext cx="1344613" cy="1343025"/>
          </a:xfrm>
          <a:custGeom>
            <a:avLst/>
            <a:gdLst>
              <a:gd name="T0" fmla="*/ 432 w 443"/>
              <a:gd name="T1" fmla="*/ 185 h 442"/>
              <a:gd name="T2" fmla="*/ 360 w 443"/>
              <a:gd name="T3" fmla="*/ 141 h 442"/>
              <a:gd name="T4" fmla="*/ 398 w 443"/>
              <a:gd name="T5" fmla="*/ 89 h 442"/>
              <a:gd name="T6" fmla="*/ 360 w 443"/>
              <a:gd name="T7" fmla="*/ 47 h 442"/>
              <a:gd name="T8" fmla="*/ 345 w 443"/>
              <a:gd name="T9" fmla="*/ 47 h 442"/>
              <a:gd name="T10" fmla="*/ 263 w 443"/>
              <a:gd name="T11" fmla="*/ 66 h 442"/>
              <a:gd name="T12" fmla="*/ 253 w 443"/>
              <a:gd name="T13" fmla="*/ 3 h 442"/>
              <a:gd name="T14" fmla="*/ 197 w 443"/>
              <a:gd name="T15" fmla="*/ 0 h 442"/>
              <a:gd name="T16" fmla="*/ 186 w 443"/>
              <a:gd name="T17" fmla="*/ 10 h 442"/>
              <a:gd name="T18" fmla="*/ 142 w 443"/>
              <a:gd name="T19" fmla="*/ 82 h 442"/>
              <a:gd name="T20" fmla="*/ 91 w 443"/>
              <a:gd name="T21" fmla="*/ 44 h 442"/>
              <a:gd name="T22" fmla="*/ 48 w 443"/>
              <a:gd name="T23" fmla="*/ 82 h 442"/>
              <a:gd name="T24" fmla="*/ 48 w 443"/>
              <a:gd name="T25" fmla="*/ 97 h 442"/>
              <a:gd name="T26" fmla="*/ 67 w 443"/>
              <a:gd name="T27" fmla="*/ 179 h 442"/>
              <a:gd name="T28" fmla="*/ 3 w 443"/>
              <a:gd name="T29" fmla="*/ 189 h 442"/>
              <a:gd name="T30" fmla="*/ 0 w 443"/>
              <a:gd name="T31" fmla="*/ 245 h 442"/>
              <a:gd name="T32" fmla="*/ 11 w 443"/>
              <a:gd name="T33" fmla="*/ 256 h 442"/>
              <a:gd name="T34" fmla="*/ 83 w 443"/>
              <a:gd name="T35" fmla="*/ 300 h 442"/>
              <a:gd name="T36" fmla="*/ 45 w 443"/>
              <a:gd name="T37" fmla="*/ 352 h 442"/>
              <a:gd name="T38" fmla="*/ 82 w 443"/>
              <a:gd name="T39" fmla="*/ 394 h 442"/>
              <a:gd name="T40" fmla="*/ 98 w 443"/>
              <a:gd name="T41" fmla="*/ 395 h 442"/>
              <a:gd name="T42" fmla="*/ 180 w 443"/>
              <a:gd name="T43" fmla="*/ 375 h 442"/>
              <a:gd name="T44" fmla="*/ 189 w 443"/>
              <a:gd name="T45" fmla="*/ 439 h 442"/>
              <a:gd name="T46" fmla="*/ 246 w 443"/>
              <a:gd name="T47" fmla="*/ 442 h 442"/>
              <a:gd name="T48" fmla="*/ 257 w 443"/>
              <a:gd name="T49" fmla="*/ 431 h 442"/>
              <a:gd name="T50" fmla="*/ 301 w 443"/>
              <a:gd name="T51" fmla="*/ 359 h 442"/>
              <a:gd name="T52" fmla="*/ 352 w 443"/>
              <a:gd name="T53" fmla="*/ 397 h 442"/>
              <a:gd name="T54" fmla="*/ 395 w 443"/>
              <a:gd name="T55" fmla="*/ 360 h 442"/>
              <a:gd name="T56" fmla="*/ 395 w 443"/>
              <a:gd name="T57" fmla="*/ 344 h 442"/>
              <a:gd name="T58" fmla="*/ 376 w 443"/>
              <a:gd name="T59" fmla="*/ 262 h 442"/>
              <a:gd name="T60" fmla="*/ 440 w 443"/>
              <a:gd name="T61" fmla="*/ 253 h 442"/>
              <a:gd name="T62" fmla="*/ 443 w 443"/>
              <a:gd name="T63" fmla="*/ 197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43" h="442">
                <a:moveTo>
                  <a:pt x="440" y="189"/>
                </a:moveTo>
                <a:cubicBezTo>
                  <a:pt x="438" y="186"/>
                  <a:pt x="435" y="185"/>
                  <a:pt x="432" y="185"/>
                </a:cubicBezTo>
                <a:cubicBezTo>
                  <a:pt x="376" y="179"/>
                  <a:pt x="376" y="179"/>
                  <a:pt x="376" y="179"/>
                </a:cubicBezTo>
                <a:cubicBezTo>
                  <a:pt x="372" y="166"/>
                  <a:pt x="367" y="153"/>
                  <a:pt x="360" y="141"/>
                </a:cubicBezTo>
                <a:cubicBezTo>
                  <a:pt x="395" y="97"/>
                  <a:pt x="395" y="97"/>
                  <a:pt x="395" y="97"/>
                </a:cubicBezTo>
                <a:cubicBezTo>
                  <a:pt x="397" y="95"/>
                  <a:pt x="398" y="92"/>
                  <a:pt x="398" y="89"/>
                </a:cubicBezTo>
                <a:cubicBezTo>
                  <a:pt x="398" y="86"/>
                  <a:pt x="397" y="84"/>
                  <a:pt x="395" y="82"/>
                </a:cubicBezTo>
                <a:cubicBezTo>
                  <a:pt x="360" y="47"/>
                  <a:pt x="360" y="47"/>
                  <a:pt x="360" y="47"/>
                </a:cubicBezTo>
                <a:cubicBezTo>
                  <a:pt x="358" y="45"/>
                  <a:pt x="356" y="44"/>
                  <a:pt x="352" y="44"/>
                </a:cubicBezTo>
                <a:cubicBezTo>
                  <a:pt x="349" y="44"/>
                  <a:pt x="347" y="45"/>
                  <a:pt x="345" y="47"/>
                </a:cubicBezTo>
                <a:cubicBezTo>
                  <a:pt x="301" y="82"/>
                  <a:pt x="301" y="82"/>
                  <a:pt x="301" y="82"/>
                </a:cubicBezTo>
                <a:cubicBezTo>
                  <a:pt x="289" y="75"/>
                  <a:pt x="276" y="70"/>
                  <a:pt x="263" y="66"/>
                </a:cubicBezTo>
                <a:cubicBezTo>
                  <a:pt x="257" y="10"/>
                  <a:pt x="257" y="10"/>
                  <a:pt x="257" y="10"/>
                </a:cubicBezTo>
                <a:cubicBezTo>
                  <a:pt x="257" y="7"/>
                  <a:pt x="256" y="5"/>
                  <a:pt x="253" y="3"/>
                </a:cubicBezTo>
                <a:cubicBezTo>
                  <a:pt x="251" y="1"/>
                  <a:pt x="249" y="0"/>
                  <a:pt x="246" y="0"/>
                </a:cubicBezTo>
                <a:cubicBezTo>
                  <a:pt x="197" y="0"/>
                  <a:pt x="197" y="0"/>
                  <a:pt x="197" y="0"/>
                </a:cubicBezTo>
                <a:cubicBezTo>
                  <a:pt x="194" y="0"/>
                  <a:pt x="192" y="1"/>
                  <a:pt x="189" y="3"/>
                </a:cubicBezTo>
                <a:cubicBezTo>
                  <a:pt x="187" y="5"/>
                  <a:pt x="186" y="7"/>
                  <a:pt x="186" y="10"/>
                </a:cubicBezTo>
                <a:cubicBezTo>
                  <a:pt x="180" y="66"/>
                  <a:pt x="180" y="66"/>
                  <a:pt x="180" y="66"/>
                </a:cubicBezTo>
                <a:cubicBezTo>
                  <a:pt x="167" y="70"/>
                  <a:pt x="154" y="75"/>
                  <a:pt x="142" y="82"/>
                </a:cubicBezTo>
                <a:cubicBezTo>
                  <a:pt x="98" y="47"/>
                  <a:pt x="98" y="47"/>
                  <a:pt x="98" y="47"/>
                </a:cubicBezTo>
                <a:cubicBezTo>
                  <a:pt x="96" y="45"/>
                  <a:pt x="93" y="44"/>
                  <a:pt x="91" y="44"/>
                </a:cubicBezTo>
                <a:cubicBezTo>
                  <a:pt x="87" y="44"/>
                  <a:pt x="84" y="45"/>
                  <a:pt x="82" y="47"/>
                </a:cubicBezTo>
                <a:cubicBezTo>
                  <a:pt x="48" y="82"/>
                  <a:pt x="48" y="82"/>
                  <a:pt x="48" y="82"/>
                </a:cubicBezTo>
                <a:cubicBezTo>
                  <a:pt x="46" y="84"/>
                  <a:pt x="45" y="86"/>
                  <a:pt x="45" y="89"/>
                </a:cubicBezTo>
                <a:cubicBezTo>
                  <a:pt x="44" y="92"/>
                  <a:pt x="45" y="95"/>
                  <a:pt x="48" y="97"/>
                </a:cubicBezTo>
                <a:cubicBezTo>
                  <a:pt x="83" y="141"/>
                  <a:pt x="83" y="141"/>
                  <a:pt x="83" y="141"/>
                </a:cubicBezTo>
                <a:cubicBezTo>
                  <a:pt x="76" y="153"/>
                  <a:pt x="71" y="166"/>
                  <a:pt x="67" y="179"/>
                </a:cubicBezTo>
                <a:cubicBezTo>
                  <a:pt x="11" y="185"/>
                  <a:pt x="11" y="185"/>
                  <a:pt x="11" y="185"/>
                </a:cubicBezTo>
                <a:cubicBezTo>
                  <a:pt x="8" y="185"/>
                  <a:pt x="5" y="186"/>
                  <a:pt x="3" y="189"/>
                </a:cubicBezTo>
                <a:cubicBezTo>
                  <a:pt x="1" y="191"/>
                  <a:pt x="0" y="193"/>
                  <a:pt x="0" y="197"/>
                </a:cubicBezTo>
                <a:cubicBezTo>
                  <a:pt x="0" y="245"/>
                  <a:pt x="0" y="245"/>
                  <a:pt x="0" y="245"/>
                </a:cubicBezTo>
                <a:cubicBezTo>
                  <a:pt x="0" y="248"/>
                  <a:pt x="1" y="250"/>
                  <a:pt x="3" y="253"/>
                </a:cubicBezTo>
                <a:cubicBezTo>
                  <a:pt x="5" y="255"/>
                  <a:pt x="8" y="256"/>
                  <a:pt x="11" y="256"/>
                </a:cubicBezTo>
                <a:cubicBezTo>
                  <a:pt x="67" y="262"/>
                  <a:pt x="67" y="262"/>
                  <a:pt x="67" y="262"/>
                </a:cubicBezTo>
                <a:cubicBezTo>
                  <a:pt x="71" y="275"/>
                  <a:pt x="76" y="288"/>
                  <a:pt x="83" y="300"/>
                </a:cubicBezTo>
                <a:cubicBezTo>
                  <a:pt x="48" y="344"/>
                  <a:pt x="48" y="344"/>
                  <a:pt x="48" y="344"/>
                </a:cubicBezTo>
                <a:cubicBezTo>
                  <a:pt x="45" y="346"/>
                  <a:pt x="44" y="349"/>
                  <a:pt x="45" y="352"/>
                </a:cubicBezTo>
                <a:cubicBezTo>
                  <a:pt x="45" y="355"/>
                  <a:pt x="46" y="358"/>
                  <a:pt x="48" y="360"/>
                </a:cubicBezTo>
                <a:cubicBezTo>
                  <a:pt x="82" y="394"/>
                  <a:pt x="82" y="394"/>
                  <a:pt x="82" y="394"/>
                </a:cubicBezTo>
                <a:cubicBezTo>
                  <a:pt x="84" y="396"/>
                  <a:pt x="87" y="397"/>
                  <a:pt x="91" y="397"/>
                </a:cubicBezTo>
                <a:cubicBezTo>
                  <a:pt x="93" y="397"/>
                  <a:pt x="96" y="396"/>
                  <a:pt x="98" y="395"/>
                </a:cubicBezTo>
                <a:cubicBezTo>
                  <a:pt x="142" y="359"/>
                  <a:pt x="142" y="359"/>
                  <a:pt x="142" y="359"/>
                </a:cubicBezTo>
                <a:cubicBezTo>
                  <a:pt x="154" y="366"/>
                  <a:pt x="167" y="371"/>
                  <a:pt x="180" y="375"/>
                </a:cubicBezTo>
                <a:cubicBezTo>
                  <a:pt x="186" y="431"/>
                  <a:pt x="186" y="431"/>
                  <a:pt x="186" y="431"/>
                </a:cubicBezTo>
                <a:cubicBezTo>
                  <a:pt x="186" y="434"/>
                  <a:pt x="187" y="437"/>
                  <a:pt x="189" y="439"/>
                </a:cubicBezTo>
                <a:cubicBezTo>
                  <a:pt x="192" y="441"/>
                  <a:pt x="194" y="442"/>
                  <a:pt x="197" y="442"/>
                </a:cubicBezTo>
                <a:cubicBezTo>
                  <a:pt x="246" y="442"/>
                  <a:pt x="246" y="442"/>
                  <a:pt x="246" y="442"/>
                </a:cubicBezTo>
                <a:cubicBezTo>
                  <a:pt x="249" y="442"/>
                  <a:pt x="251" y="441"/>
                  <a:pt x="253" y="439"/>
                </a:cubicBezTo>
                <a:cubicBezTo>
                  <a:pt x="256" y="437"/>
                  <a:pt x="257" y="434"/>
                  <a:pt x="257" y="431"/>
                </a:cubicBezTo>
                <a:cubicBezTo>
                  <a:pt x="263" y="375"/>
                  <a:pt x="263" y="375"/>
                  <a:pt x="263" y="375"/>
                </a:cubicBezTo>
                <a:cubicBezTo>
                  <a:pt x="276" y="371"/>
                  <a:pt x="289" y="366"/>
                  <a:pt x="301" y="359"/>
                </a:cubicBezTo>
                <a:cubicBezTo>
                  <a:pt x="345" y="395"/>
                  <a:pt x="345" y="395"/>
                  <a:pt x="345" y="395"/>
                </a:cubicBezTo>
                <a:cubicBezTo>
                  <a:pt x="347" y="396"/>
                  <a:pt x="349" y="397"/>
                  <a:pt x="352" y="397"/>
                </a:cubicBezTo>
                <a:cubicBezTo>
                  <a:pt x="356" y="397"/>
                  <a:pt x="358" y="396"/>
                  <a:pt x="360" y="394"/>
                </a:cubicBezTo>
                <a:cubicBezTo>
                  <a:pt x="395" y="360"/>
                  <a:pt x="395" y="360"/>
                  <a:pt x="395" y="360"/>
                </a:cubicBezTo>
                <a:cubicBezTo>
                  <a:pt x="397" y="358"/>
                  <a:pt x="398" y="355"/>
                  <a:pt x="398" y="352"/>
                </a:cubicBezTo>
                <a:cubicBezTo>
                  <a:pt x="398" y="349"/>
                  <a:pt x="397" y="346"/>
                  <a:pt x="395" y="344"/>
                </a:cubicBezTo>
                <a:cubicBezTo>
                  <a:pt x="360" y="300"/>
                  <a:pt x="360" y="300"/>
                  <a:pt x="360" y="300"/>
                </a:cubicBezTo>
                <a:cubicBezTo>
                  <a:pt x="367" y="288"/>
                  <a:pt x="372" y="275"/>
                  <a:pt x="376" y="262"/>
                </a:cubicBezTo>
                <a:cubicBezTo>
                  <a:pt x="432" y="256"/>
                  <a:pt x="432" y="256"/>
                  <a:pt x="432" y="256"/>
                </a:cubicBezTo>
                <a:cubicBezTo>
                  <a:pt x="435" y="256"/>
                  <a:pt x="438" y="255"/>
                  <a:pt x="440" y="253"/>
                </a:cubicBezTo>
                <a:cubicBezTo>
                  <a:pt x="442" y="250"/>
                  <a:pt x="443" y="248"/>
                  <a:pt x="443" y="245"/>
                </a:cubicBezTo>
                <a:cubicBezTo>
                  <a:pt x="443" y="197"/>
                  <a:pt x="443" y="197"/>
                  <a:pt x="443" y="197"/>
                </a:cubicBezTo>
                <a:cubicBezTo>
                  <a:pt x="443" y="193"/>
                  <a:pt x="442" y="191"/>
                  <a:pt x="440" y="189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GB" sz="1600" dirty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Sample</a:t>
            </a:r>
          </a:p>
          <a:p>
            <a:pPr algn="ctr"/>
            <a:r>
              <a:rPr lang="en-GB" sz="160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Text</a:t>
            </a:r>
            <a:endParaRPr lang="en-IN" sz="1600" dirty="0"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40517A4-99F8-457A-81AD-C213DC2D80B4}"/>
              </a:ext>
            </a:extLst>
          </p:cNvPr>
          <p:cNvSpPr txBox="1"/>
          <p:nvPr/>
        </p:nvSpPr>
        <p:spPr>
          <a:xfrm>
            <a:off x="5646535" y="2878242"/>
            <a:ext cx="224282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</a:t>
            </a:r>
            <a:r>
              <a:rPr lang="en-US" sz="1600" ker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sample text.</a:t>
            </a:r>
            <a:endParaRPr lang="en-US" sz="1600" kern="0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11541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019BB226-9F1E-45AC-AEA2-84E1E302AE29}"/>
              </a:ext>
            </a:extLst>
          </p:cNvPr>
          <p:cNvSpPr>
            <a:spLocks/>
          </p:cNvSpPr>
          <p:nvPr/>
        </p:nvSpPr>
        <p:spPr bwMode="auto">
          <a:xfrm>
            <a:off x="7766972" y="1796853"/>
            <a:ext cx="2710931" cy="906463"/>
          </a:xfrm>
          <a:custGeom>
            <a:avLst/>
            <a:gdLst>
              <a:gd name="T0" fmla="*/ 668 w 671"/>
              <a:gd name="T1" fmla="*/ 143 h 298"/>
              <a:gd name="T2" fmla="*/ 558 w 671"/>
              <a:gd name="T3" fmla="*/ 7 h 298"/>
              <a:gd name="T4" fmla="*/ 542 w 671"/>
              <a:gd name="T5" fmla="*/ 13 h 298"/>
              <a:gd name="T6" fmla="*/ 542 w 671"/>
              <a:gd name="T7" fmla="*/ 56 h 298"/>
              <a:gd name="T8" fmla="*/ 0 w 671"/>
              <a:gd name="T9" fmla="*/ 56 h 298"/>
              <a:gd name="T10" fmla="*/ 0 w 671"/>
              <a:gd name="T11" fmla="*/ 242 h 298"/>
              <a:gd name="T12" fmla="*/ 542 w 671"/>
              <a:gd name="T13" fmla="*/ 242 h 298"/>
              <a:gd name="T14" fmla="*/ 542 w 671"/>
              <a:gd name="T15" fmla="*/ 285 h 298"/>
              <a:gd name="T16" fmla="*/ 558 w 671"/>
              <a:gd name="T17" fmla="*/ 291 h 298"/>
              <a:gd name="T18" fmla="*/ 668 w 671"/>
              <a:gd name="T19" fmla="*/ 155 h 298"/>
              <a:gd name="T20" fmla="*/ 668 w 671"/>
              <a:gd name="T21" fmla="*/ 143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71" h="298">
                <a:moveTo>
                  <a:pt x="668" y="143"/>
                </a:moveTo>
                <a:cubicBezTo>
                  <a:pt x="558" y="7"/>
                  <a:pt x="558" y="7"/>
                  <a:pt x="558" y="7"/>
                </a:cubicBezTo>
                <a:cubicBezTo>
                  <a:pt x="553" y="0"/>
                  <a:pt x="542" y="4"/>
                  <a:pt x="542" y="13"/>
                </a:cubicBezTo>
                <a:cubicBezTo>
                  <a:pt x="542" y="56"/>
                  <a:pt x="542" y="56"/>
                  <a:pt x="542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242"/>
                  <a:pt x="0" y="242"/>
                  <a:pt x="0" y="242"/>
                </a:cubicBezTo>
                <a:cubicBezTo>
                  <a:pt x="542" y="242"/>
                  <a:pt x="542" y="242"/>
                  <a:pt x="542" y="242"/>
                </a:cubicBezTo>
                <a:cubicBezTo>
                  <a:pt x="542" y="285"/>
                  <a:pt x="542" y="285"/>
                  <a:pt x="542" y="285"/>
                </a:cubicBezTo>
                <a:cubicBezTo>
                  <a:pt x="542" y="294"/>
                  <a:pt x="553" y="298"/>
                  <a:pt x="558" y="291"/>
                </a:cubicBezTo>
                <a:cubicBezTo>
                  <a:pt x="668" y="155"/>
                  <a:pt x="668" y="155"/>
                  <a:pt x="668" y="155"/>
                </a:cubicBezTo>
                <a:cubicBezTo>
                  <a:pt x="671" y="151"/>
                  <a:pt x="671" y="146"/>
                  <a:pt x="668" y="143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C545728-5D2E-4298-83AD-A894A101745C}"/>
              </a:ext>
            </a:extLst>
          </p:cNvPr>
          <p:cNvSpPr txBox="1"/>
          <p:nvPr/>
        </p:nvSpPr>
        <p:spPr>
          <a:xfrm>
            <a:off x="8628093" y="2075357"/>
            <a:ext cx="765363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Text</a:t>
            </a:r>
            <a:endParaRPr lang="en-IN" sz="1600" dirty="0">
              <a:solidFill>
                <a:schemeClr val="bg1"/>
              </a:solidFill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24D1609F-E7BD-46ED-9C28-8827FDC31532}"/>
              </a:ext>
            </a:extLst>
          </p:cNvPr>
          <p:cNvSpPr>
            <a:spLocks/>
          </p:cNvSpPr>
          <p:nvPr/>
        </p:nvSpPr>
        <p:spPr bwMode="auto">
          <a:xfrm>
            <a:off x="5511266" y="1796853"/>
            <a:ext cx="2717271" cy="906463"/>
          </a:xfrm>
          <a:custGeom>
            <a:avLst/>
            <a:gdLst>
              <a:gd name="T0" fmla="*/ 670 w 673"/>
              <a:gd name="T1" fmla="*/ 143 h 298"/>
              <a:gd name="T2" fmla="*/ 560 w 673"/>
              <a:gd name="T3" fmla="*/ 7 h 298"/>
              <a:gd name="T4" fmla="*/ 543 w 673"/>
              <a:gd name="T5" fmla="*/ 13 h 298"/>
              <a:gd name="T6" fmla="*/ 543 w 673"/>
              <a:gd name="T7" fmla="*/ 56 h 298"/>
              <a:gd name="T8" fmla="*/ 0 w 673"/>
              <a:gd name="T9" fmla="*/ 56 h 298"/>
              <a:gd name="T10" fmla="*/ 0 w 673"/>
              <a:gd name="T11" fmla="*/ 242 h 298"/>
              <a:gd name="T12" fmla="*/ 543 w 673"/>
              <a:gd name="T13" fmla="*/ 242 h 298"/>
              <a:gd name="T14" fmla="*/ 543 w 673"/>
              <a:gd name="T15" fmla="*/ 285 h 298"/>
              <a:gd name="T16" fmla="*/ 560 w 673"/>
              <a:gd name="T17" fmla="*/ 291 h 298"/>
              <a:gd name="T18" fmla="*/ 670 w 673"/>
              <a:gd name="T19" fmla="*/ 155 h 298"/>
              <a:gd name="T20" fmla="*/ 670 w 673"/>
              <a:gd name="T21" fmla="*/ 143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73" h="298">
                <a:moveTo>
                  <a:pt x="670" y="143"/>
                </a:moveTo>
                <a:cubicBezTo>
                  <a:pt x="560" y="7"/>
                  <a:pt x="560" y="7"/>
                  <a:pt x="560" y="7"/>
                </a:cubicBezTo>
                <a:cubicBezTo>
                  <a:pt x="554" y="0"/>
                  <a:pt x="543" y="4"/>
                  <a:pt x="543" y="13"/>
                </a:cubicBezTo>
                <a:cubicBezTo>
                  <a:pt x="543" y="56"/>
                  <a:pt x="543" y="56"/>
                  <a:pt x="543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242"/>
                  <a:pt x="0" y="242"/>
                  <a:pt x="0" y="242"/>
                </a:cubicBezTo>
                <a:cubicBezTo>
                  <a:pt x="543" y="242"/>
                  <a:pt x="543" y="242"/>
                  <a:pt x="543" y="242"/>
                </a:cubicBezTo>
                <a:cubicBezTo>
                  <a:pt x="543" y="285"/>
                  <a:pt x="543" y="285"/>
                  <a:pt x="543" y="285"/>
                </a:cubicBezTo>
                <a:cubicBezTo>
                  <a:pt x="543" y="294"/>
                  <a:pt x="554" y="298"/>
                  <a:pt x="560" y="291"/>
                </a:cubicBezTo>
                <a:cubicBezTo>
                  <a:pt x="670" y="155"/>
                  <a:pt x="670" y="155"/>
                  <a:pt x="670" y="155"/>
                </a:cubicBezTo>
                <a:cubicBezTo>
                  <a:pt x="673" y="151"/>
                  <a:pt x="673" y="146"/>
                  <a:pt x="670" y="143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D7A3539-4B77-4E86-B70D-615F721E99C6}"/>
              </a:ext>
            </a:extLst>
          </p:cNvPr>
          <p:cNvSpPr txBox="1"/>
          <p:nvPr/>
        </p:nvSpPr>
        <p:spPr>
          <a:xfrm>
            <a:off x="6380839" y="2075357"/>
            <a:ext cx="765364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Text</a:t>
            </a:r>
            <a:endParaRPr lang="en-IN" sz="1600" dirty="0">
              <a:solidFill>
                <a:schemeClr val="bg1"/>
              </a:solidFill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2D23D159-9DCC-4E24-8042-5775D515B69C}"/>
              </a:ext>
            </a:extLst>
          </p:cNvPr>
          <p:cNvSpPr>
            <a:spLocks/>
          </p:cNvSpPr>
          <p:nvPr/>
        </p:nvSpPr>
        <p:spPr bwMode="auto">
          <a:xfrm>
            <a:off x="3331897" y="1796853"/>
            <a:ext cx="2717271" cy="906463"/>
          </a:xfrm>
          <a:custGeom>
            <a:avLst/>
            <a:gdLst>
              <a:gd name="T0" fmla="*/ 670 w 673"/>
              <a:gd name="T1" fmla="*/ 143 h 298"/>
              <a:gd name="T2" fmla="*/ 560 w 673"/>
              <a:gd name="T3" fmla="*/ 7 h 298"/>
              <a:gd name="T4" fmla="*/ 543 w 673"/>
              <a:gd name="T5" fmla="*/ 13 h 298"/>
              <a:gd name="T6" fmla="*/ 543 w 673"/>
              <a:gd name="T7" fmla="*/ 56 h 298"/>
              <a:gd name="T8" fmla="*/ 165 w 673"/>
              <a:gd name="T9" fmla="*/ 56 h 298"/>
              <a:gd name="T10" fmla="*/ 0 w 673"/>
              <a:gd name="T11" fmla="*/ 90 h 298"/>
              <a:gd name="T12" fmla="*/ 81 w 673"/>
              <a:gd name="T13" fmla="*/ 258 h 298"/>
              <a:gd name="T14" fmla="*/ 165 w 673"/>
              <a:gd name="T15" fmla="*/ 242 h 298"/>
              <a:gd name="T16" fmla="*/ 543 w 673"/>
              <a:gd name="T17" fmla="*/ 242 h 298"/>
              <a:gd name="T18" fmla="*/ 543 w 673"/>
              <a:gd name="T19" fmla="*/ 285 h 298"/>
              <a:gd name="T20" fmla="*/ 560 w 673"/>
              <a:gd name="T21" fmla="*/ 291 h 298"/>
              <a:gd name="T22" fmla="*/ 670 w 673"/>
              <a:gd name="T23" fmla="*/ 155 h 298"/>
              <a:gd name="T24" fmla="*/ 670 w 673"/>
              <a:gd name="T25" fmla="*/ 143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73" h="298">
                <a:moveTo>
                  <a:pt x="670" y="143"/>
                </a:moveTo>
                <a:cubicBezTo>
                  <a:pt x="560" y="7"/>
                  <a:pt x="560" y="7"/>
                  <a:pt x="560" y="7"/>
                </a:cubicBezTo>
                <a:cubicBezTo>
                  <a:pt x="554" y="0"/>
                  <a:pt x="543" y="4"/>
                  <a:pt x="543" y="13"/>
                </a:cubicBezTo>
                <a:cubicBezTo>
                  <a:pt x="543" y="56"/>
                  <a:pt x="543" y="56"/>
                  <a:pt x="543" y="56"/>
                </a:cubicBezTo>
                <a:cubicBezTo>
                  <a:pt x="165" y="56"/>
                  <a:pt x="165" y="56"/>
                  <a:pt x="165" y="56"/>
                </a:cubicBezTo>
                <a:cubicBezTo>
                  <a:pt x="106" y="56"/>
                  <a:pt x="50" y="68"/>
                  <a:pt x="0" y="90"/>
                </a:cubicBezTo>
                <a:cubicBezTo>
                  <a:pt x="81" y="258"/>
                  <a:pt x="81" y="258"/>
                  <a:pt x="81" y="258"/>
                </a:cubicBezTo>
                <a:cubicBezTo>
                  <a:pt x="107" y="248"/>
                  <a:pt x="136" y="242"/>
                  <a:pt x="165" y="242"/>
                </a:cubicBezTo>
                <a:cubicBezTo>
                  <a:pt x="543" y="242"/>
                  <a:pt x="543" y="242"/>
                  <a:pt x="543" y="242"/>
                </a:cubicBezTo>
                <a:cubicBezTo>
                  <a:pt x="543" y="285"/>
                  <a:pt x="543" y="285"/>
                  <a:pt x="543" y="285"/>
                </a:cubicBezTo>
                <a:cubicBezTo>
                  <a:pt x="543" y="294"/>
                  <a:pt x="554" y="298"/>
                  <a:pt x="560" y="291"/>
                </a:cubicBezTo>
                <a:cubicBezTo>
                  <a:pt x="670" y="155"/>
                  <a:pt x="670" y="155"/>
                  <a:pt x="670" y="155"/>
                </a:cubicBezTo>
                <a:cubicBezTo>
                  <a:pt x="673" y="151"/>
                  <a:pt x="673" y="146"/>
                  <a:pt x="670" y="14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80BBBD1-357E-4576-B867-A58C8F4B171A}"/>
              </a:ext>
            </a:extLst>
          </p:cNvPr>
          <p:cNvSpPr txBox="1"/>
          <p:nvPr/>
        </p:nvSpPr>
        <p:spPr>
          <a:xfrm>
            <a:off x="4331628" y="2075357"/>
            <a:ext cx="765364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Text</a:t>
            </a:r>
            <a:endParaRPr lang="en-IN" sz="1600" dirty="0">
              <a:solidFill>
                <a:schemeClr val="bg1"/>
              </a:solidFill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>
                <a:solidFill>
                  <a:schemeClr val="tx1">
                    <a:lumMod val="75000"/>
                    <a:lumOff val="25000"/>
                  </a:schemeClr>
                </a:solidFill>
              </a:rPr>
              <a:t>4 Step Head Process Diagram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879057D1-92BF-48AF-8BC2-AAAA7AEB2978}"/>
              </a:ext>
            </a:extLst>
          </p:cNvPr>
          <p:cNvSpPr>
            <a:spLocks/>
          </p:cNvSpPr>
          <p:nvPr/>
        </p:nvSpPr>
        <p:spPr bwMode="auto">
          <a:xfrm>
            <a:off x="2488401" y="1909566"/>
            <a:ext cx="2616200" cy="4422775"/>
          </a:xfrm>
          <a:custGeom>
            <a:avLst/>
            <a:gdLst>
              <a:gd name="T0" fmla="*/ 526 w 862"/>
              <a:gd name="T1" fmla="*/ 752 h 1456"/>
              <a:gd name="T2" fmla="*/ 322 w 862"/>
              <a:gd name="T3" fmla="*/ 706 h 1456"/>
              <a:gd name="T4" fmla="*/ 189 w 862"/>
              <a:gd name="T5" fmla="*/ 474 h 1456"/>
              <a:gd name="T6" fmla="*/ 189 w 862"/>
              <a:gd name="T7" fmla="*/ 474 h 1456"/>
              <a:gd name="T8" fmla="*/ 354 w 862"/>
              <a:gd name="T9" fmla="*/ 226 h 1456"/>
              <a:gd name="T10" fmla="*/ 362 w 862"/>
              <a:gd name="T11" fmla="*/ 244 h 1456"/>
              <a:gd name="T12" fmla="*/ 371 w 862"/>
              <a:gd name="T13" fmla="*/ 263 h 1456"/>
              <a:gd name="T14" fmla="*/ 389 w 862"/>
              <a:gd name="T15" fmla="*/ 261 h 1456"/>
              <a:gd name="T16" fmla="*/ 431 w 862"/>
              <a:gd name="T17" fmla="*/ 91 h 1456"/>
              <a:gd name="T18" fmla="*/ 426 w 862"/>
              <a:gd name="T19" fmla="*/ 81 h 1456"/>
              <a:gd name="T20" fmla="*/ 269 w 862"/>
              <a:gd name="T21" fmla="*/ 3 h 1456"/>
              <a:gd name="T22" fmla="*/ 257 w 862"/>
              <a:gd name="T23" fmla="*/ 16 h 1456"/>
              <a:gd name="T24" fmla="*/ 275 w 862"/>
              <a:gd name="T25" fmla="*/ 55 h 1456"/>
              <a:gd name="T26" fmla="*/ 276 w 862"/>
              <a:gd name="T27" fmla="*/ 58 h 1456"/>
              <a:gd name="T28" fmla="*/ 238 w 862"/>
              <a:gd name="T29" fmla="*/ 79 h 1456"/>
              <a:gd name="T30" fmla="*/ 238 w 862"/>
              <a:gd name="T31" fmla="*/ 79 h 1456"/>
              <a:gd name="T32" fmla="*/ 8 w 862"/>
              <a:gd name="T33" fmla="*/ 428 h 1456"/>
              <a:gd name="T34" fmla="*/ 43 w 862"/>
              <a:gd name="T35" fmla="*/ 633 h 1456"/>
              <a:gd name="T36" fmla="*/ 57 w 862"/>
              <a:gd name="T37" fmla="*/ 718 h 1456"/>
              <a:gd name="T38" fmla="*/ 1 w 862"/>
              <a:gd name="T39" fmla="*/ 840 h 1456"/>
              <a:gd name="T40" fmla="*/ 59 w 862"/>
              <a:gd name="T41" fmla="*/ 879 h 1456"/>
              <a:gd name="T42" fmla="*/ 69 w 862"/>
              <a:gd name="T43" fmla="*/ 914 h 1456"/>
              <a:gd name="T44" fmla="*/ 69 w 862"/>
              <a:gd name="T45" fmla="*/ 961 h 1456"/>
              <a:gd name="T46" fmla="*/ 96 w 862"/>
              <a:gd name="T47" fmla="*/ 984 h 1456"/>
              <a:gd name="T48" fmla="*/ 94 w 862"/>
              <a:gd name="T49" fmla="*/ 998 h 1456"/>
              <a:gd name="T50" fmla="*/ 104 w 862"/>
              <a:gd name="T51" fmla="*/ 1046 h 1456"/>
              <a:gd name="T52" fmla="*/ 118 w 862"/>
              <a:gd name="T53" fmla="*/ 1104 h 1456"/>
              <a:gd name="T54" fmla="*/ 130 w 862"/>
              <a:gd name="T55" fmla="*/ 1178 h 1456"/>
              <a:gd name="T56" fmla="*/ 264 w 862"/>
              <a:gd name="T57" fmla="*/ 1196 h 1456"/>
              <a:gd name="T58" fmla="*/ 411 w 862"/>
              <a:gd name="T59" fmla="*/ 1225 h 1456"/>
              <a:gd name="T60" fmla="*/ 517 w 862"/>
              <a:gd name="T61" fmla="*/ 1456 h 1456"/>
              <a:gd name="T62" fmla="*/ 655 w 862"/>
              <a:gd name="T63" fmla="*/ 1268 h 1456"/>
              <a:gd name="T64" fmla="*/ 853 w 862"/>
              <a:gd name="T65" fmla="*/ 1122 h 1456"/>
              <a:gd name="T66" fmla="*/ 862 w 862"/>
              <a:gd name="T67" fmla="*/ 1106 h 1456"/>
              <a:gd name="T68" fmla="*/ 862 w 862"/>
              <a:gd name="T69" fmla="*/ 1104 h 1456"/>
              <a:gd name="T70" fmla="*/ 856 w 862"/>
              <a:gd name="T71" fmla="*/ 1016 h 1456"/>
              <a:gd name="T72" fmla="*/ 526 w 862"/>
              <a:gd name="T73" fmla="*/ 752 h 1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862" h="1456">
                <a:moveTo>
                  <a:pt x="526" y="752"/>
                </a:moveTo>
                <a:cubicBezTo>
                  <a:pt x="414" y="748"/>
                  <a:pt x="354" y="727"/>
                  <a:pt x="322" y="706"/>
                </a:cubicBezTo>
                <a:cubicBezTo>
                  <a:pt x="243" y="659"/>
                  <a:pt x="189" y="572"/>
                  <a:pt x="189" y="474"/>
                </a:cubicBezTo>
                <a:cubicBezTo>
                  <a:pt x="189" y="474"/>
                  <a:pt x="189" y="474"/>
                  <a:pt x="189" y="474"/>
                </a:cubicBezTo>
                <a:cubicBezTo>
                  <a:pt x="189" y="363"/>
                  <a:pt x="257" y="267"/>
                  <a:pt x="354" y="226"/>
                </a:cubicBezTo>
                <a:cubicBezTo>
                  <a:pt x="362" y="244"/>
                  <a:pt x="362" y="244"/>
                  <a:pt x="362" y="244"/>
                </a:cubicBezTo>
                <a:cubicBezTo>
                  <a:pt x="371" y="263"/>
                  <a:pt x="371" y="263"/>
                  <a:pt x="371" y="263"/>
                </a:cubicBezTo>
                <a:cubicBezTo>
                  <a:pt x="375" y="271"/>
                  <a:pt x="386" y="270"/>
                  <a:pt x="389" y="261"/>
                </a:cubicBezTo>
                <a:cubicBezTo>
                  <a:pt x="431" y="91"/>
                  <a:pt x="431" y="91"/>
                  <a:pt x="431" y="91"/>
                </a:cubicBezTo>
                <a:cubicBezTo>
                  <a:pt x="432" y="87"/>
                  <a:pt x="430" y="83"/>
                  <a:pt x="426" y="81"/>
                </a:cubicBezTo>
                <a:cubicBezTo>
                  <a:pt x="269" y="3"/>
                  <a:pt x="269" y="3"/>
                  <a:pt x="269" y="3"/>
                </a:cubicBezTo>
                <a:cubicBezTo>
                  <a:pt x="262" y="0"/>
                  <a:pt x="253" y="8"/>
                  <a:pt x="257" y="16"/>
                </a:cubicBezTo>
                <a:cubicBezTo>
                  <a:pt x="275" y="55"/>
                  <a:pt x="275" y="55"/>
                  <a:pt x="275" y="55"/>
                </a:cubicBezTo>
                <a:cubicBezTo>
                  <a:pt x="276" y="58"/>
                  <a:pt x="276" y="58"/>
                  <a:pt x="276" y="58"/>
                </a:cubicBezTo>
                <a:cubicBezTo>
                  <a:pt x="263" y="64"/>
                  <a:pt x="250" y="71"/>
                  <a:pt x="238" y="79"/>
                </a:cubicBezTo>
                <a:cubicBezTo>
                  <a:pt x="238" y="79"/>
                  <a:pt x="238" y="79"/>
                  <a:pt x="238" y="79"/>
                </a:cubicBezTo>
                <a:cubicBezTo>
                  <a:pt x="110" y="151"/>
                  <a:pt x="18" y="272"/>
                  <a:pt x="8" y="428"/>
                </a:cubicBezTo>
                <a:cubicBezTo>
                  <a:pt x="1" y="519"/>
                  <a:pt x="20" y="565"/>
                  <a:pt x="43" y="633"/>
                </a:cubicBezTo>
                <a:cubicBezTo>
                  <a:pt x="62" y="687"/>
                  <a:pt x="57" y="718"/>
                  <a:pt x="57" y="718"/>
                </a:cubicBezTo>
                <a:cubicBezTo>
                  <a:pt x="36" y="756"/>
                  <a:pt x="0" y="825"/>
                  <a:pt x="1" y="840"/>
                </a:cubicBezTo>
                <a:cubicBezTo>
                  <a:pt x="1" y="840"/>
                  <a:pt x="0" y="878"/>
                  <a:pt x="59" y="879"/>
                </a:cubicBezTo>
                <a:cubicBezTo>
                  <a:pt x="59" y="879"/>
                  <a:pt x="74" y="881"/>
                  <a:pt x="69" y="914"/>
                </a:cubicBezTo>
                <a:cubicBezTo>
                  <a:pt x="69" y="961"/>
                  <a:pt x="69" y="961"/>
                  <a:pt x="69" y="961"/>
                </a:cubicBezTo>
                <a:cubicBezTo>
                  <a:pt x="69" y="961"/>
                  <a:pt x="71" y="975"/>
                  <a:pt x="96" y="984"/>
                </a:cubicBezTo>
                <a:cubicBezTo>
                  <a:pt x="96" y="984"/>
                  <a:pt x="101" y="989"/>
                  <a:pt x="94" y="998"/>
                </a:cubicBezTo>
                <a:cubicBezTo>
                  <a:pt x="94" y="998"/>
                  <a:pt x="80" y="1013"/>
                  <a:pt x="104" y="1046"/>
                </a:cubicBezTo>
                <a:cubicBezTo>
                  <a:pt x="113" y="1058"/>
                  <a:pt x="126" y="1073"/>
                  <a:pt x="118" y="1104"/>
                </a:cubicBezTo>
                <a:cubicBezTo>
                  <a:pt x="118" y="1104"/>
                  <a:pt x="107" y="1163"/>
                  <a:pt x="130" y="1178"/>
                </a:cubicBezTo>
                <a:cubicBezTo>
                  <a:pt x="130" y="1178"/>
                  <a:pt x="157" y="1209"/>
                  <a:pt x="264" y="1196"/>
                </a:cubicBezTo>
                <a:cubicBezTo>
                  <a:pt x="301" y="1191"/>
                  <a:pt x="370" y="1173"/>
                  <a:pt x="411" y="1225"/>
                </a:cubicBezTo>
                <a:cubicBezTo>
                  <a:pt x="411" y="1225"/>
                  <a:pt x="509" y="1412"/>
                  <a:pt x="517" y="1456"/>
                </a:cubicBezTo>
                <a:cubicBezTo>
                  <a:pt x="517" y="1456"/>
                  <a:pt x="571" y="1359"/>
                  <a:pt x="655" y="1268"/>
                </a:cubicBezTo>
                <a:cubicBezTo>
                  <a:pt x="710" y="1208"/>
                  <a:pt x="778" y="1149"/>
                  <a:pt x="853" y="1122"/>
                </a:cubicBezTo>
                <a:cubicBezTo>
                  <a:pt x="856" y="1117"/>
                  <a:pt x="859" y="1111"/>
                  <a:pt x="862" y="1106"/>
                </a:cubicBezTo>
                <a:cubicBezTo>
                  <a:pt x="862" y="1105"/>
                  <a:pt x="862" y="1105"/>
                  <a:pt x="862" y="1104"/>
                </a:cubicBezTo>
                <a:cubicBezTo>
                  <a:pt x="862" y="1078"/>
                  <a:pt x="861" y="1048"/>
                  <a:pt x="856" y="1016"/>
                </a:cubicBezTo>
                <a:cubicBezTo>
                  <a:pt x="829" y="876"/>
                  <a:pt x="727" y="760"/>
                  <a:pt x="526" y="752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48EE669-CFB6-4FCE-895B-ACE7B9071F77}"/>
              </a:ext>
            </a:extLst>
          </p:cNvPr>
          <p:cNvSpPr txBox="1"/>
          <p:nvPr/>
        </p:nvSpPr>
        <p:spPr>
          <a:xfrm rot="17929624">
            <a:off x="2668015" y="2536665"/>
            <a:ext cx="1570452" cy="1123563"/>
          </a:xfrm>
          <a:prstGeom prst="rect">
            <a:avLst/>
          </a:prstGeom>
          <a:noFill/>
        </p:spPr>
        <p:txBody>
          <a:bodyPr wrap="square" rtlCol="0" anchor="ctr">
            <a:prstTxWarp prst="textArchUp">
              <a:avLst/>
            </a:prstTxWarp>
            <a:spAutoFit/>
          </a:bodyPr>
          <a:lstStyle/>
          <a:p>
            <a:pPr algn="ct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Text</a:t>
            </a:r>
            <a:endParaRPr lang="en-IN" sz="1600" dirty="0">
              <a:solidFill>
                <a:schemeClr val="bg1"/>
              </a:solidFill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B1F7A25E-D8D2-4B4F-ACDB-6C598EAEE925}"/>
              </a:ext>
            </a:extLst>
          </p:cNvPr>
          <p:cNvSpPr>
            <a:spLocks/>
          </p:cNvSpPr>
          <p:nvPr/>
        </p:nvSpPr>
        <p:spPr bwMode="auto">
          <a:xfrm>
            <a:off x="3244051" y="2695501"/>
            <a:ext cx="1344613" cy="1343025"/>
          </a:xfrm>
          <a:custGeom>
            <a:avLst/>
            <a:gdLst>
              <a:gd name="T0" fmla="*/ 432 w 443"/>
              <a:gd name="T1" fmla="*/ 185 h 442"/>
              <a:gd name="T2" fmla="*/ 360 w 443"/>
              <a:gd name="T3" fmla="*/ 141 h 442"/>
              <a:gd name="T4" fmla="*/ 398 w 443"/>
              <a:gd name="T5" fmla="*/ 89 h 442"/>
              <a:gd name="T6" fmla="*/ 360 w 443"/>
              <a:gd name="T7" fmla="*/ 47 h 442"/>
              <a:gd name="T8" fmla="*/ 345 w 443"/>
              <a:gd name="T9" fmla="*/ 47 h 442"/>
              <a:gd name="T10" fmla="*/ 263 w 443"/>
              <a:gd name="T11" fmla="*/ 66 h 442"/>
              <a:gd name="T12" fmla="*/ 253 w 443"/>
              <a:gd name="T13" fmla="*/ 3 h 442"/>
              <a:gd name="T14" fmla="*/ 197 w 443"/>
              <a:gd name="T15" fmla="*/ 0 h 442"/>
              <a:gd name="T16" fmla="*/ 186 w 443"/>
              <a:gd name="T17" fmla="*/ 10 h 442"/>
              <a:gd name="T18" fmla="*/ 142 w 443"/>
              <a:gd name="T19" fmla="*/ 82 h 442"/>
              <a:gd name="T20" fmla="*/ 91 w 443"/>
              <a:gd name="T21" fmla="*/ 44 h 442"/>
              <a:gd name="T22" fmla="*/ 48 w 443"/>
              <a:gd name="T23" fmla="*/ 82 h 442"/>
              <a:gd name="T24" fmla="*/ 48 w 443"/>
              <a:gd name="T25" fmla="*/ 97 h 442"/>
              <a:gd name="T26" fmla="*/ 67 w 443"/>
              <a:gd name="T27" fmla="*/ 179 h 442"/>
              <a:gd name="T28" fmla="*/ 3 w 443"/>
              <a:gd name="T29" fmla="*/ 189 h 442"/>
              <a:gd name="T30" fmla="*/ 0 w 443"/>
              <a:gd name="T31" fmla="*/ 245 h 442"/>
              <a:gd name="T32" fmla="*/ 11 w 443"/>
              <a:gd name="T33" fmla="*/ 256 h 442"/>
              <a:gd name="T34" fmla="*/ 83 w 443"/>
              <a:gd name="T35" fmla="*/ 300 h 442"/>
              <a:gd name="T36" fmla="*/ 45 w 443"/>
              <a:gd name="T37" fmla="*/ 352 h 442"/>
              <a:gd name="T38" fmla="*/ 82 w 443"/>
              <a:gd name="T39" fmla="*/ 394 h 442"/>
              <a:gd name="T40" fmla="*/ 98 w 443"/>
              <a:gd name="T41" fmla="*/ 395 h 442"/>
              <a:gd name="T42" fmla="*/ 180 w 443"/>
              <a:gd name="T43" fmla="*/ 375 h 442"/>
              <a:gd name="T44" fmla="*/ 189 w 443"/>
              <a:gd name="T45" fmla="*/ 439 h 442"/>
              <a:gd name="T46" fmla="*/ 246 w 443"/>
              <a:gd name="T47" fmla="*/ 442 h 442"/>
              <a:gd name="T48" fmla="*/ 257 w 443"/>
              <a:gd name="T49" fmla="*/ 431 h 442"/>
              <a:gd name="T50" fmla="*/ 301 w 443"/>
              <a:gd name="T51" fmla="*/ 359 h 442"/>
              <a:gd name="T52" fmla="*/ 352 w 443"/>
              <a:gd name="T53" fmla="*/ 397 h 442"/>
              <a:gd name="T54" fmla="*/ 395 w 443"/>
              <a:gd name="T55" fmla="*/ 360 h 442"/>
              <a:gd name="T56" fmla="*/ 395 w 443"/>
              <a:gd name="T57" fmla="*/ 344 h 442"/>
              <a:gd name="T58" fmla="*/ 376 w 443"/>
              <a:gd name="T59" fmla="*/ 262 h 442"/>
              <a:gd name="T60" fmla="*/ 440 w 443"/>
              <a:gd name="T61" fmla="*/ 253 h 442"/>
              <a:gd name="T62" fmla="*/ 443 w 443"/>
              <a:gd name="T63" fmla="*/ 197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43" h="442">
                <a:moveTo>
                  <a:pt x="440" y="189"/>
                </a:moveTo>
                <a:cubicBezTo>
                  <a:pt x="438" y="186"/>
                  <a:pt x="435" y="185"/>
                  <a:pt x="432" y="185"/>
                </a:cubicBezTo>
                <a:cubicBezTo>
                  <a:pt x="376" y="179"/>
                  <a:pt x="376" y="179"/>
                  <a:pt x="376" y="179"/>
                </a:cubicBezTo>
                <a:cubicBezTo>
                  <a:pt x="372" y="166"/>
                  <a:pt x="367" y="153"/>
                  <a:pt x="360" y="141"/>
                </a:cubicBezTo>
                <a:cubicBezTo>
                  <a:pt x="395" y="97"/>
                  <a:pt x="395" y="97"/>
                  <a:pt x="395" y="97"/>
                </a:cubicBezTo>
                <a:cubicBezTo>
                  <a:pt x="397" y="95"/>
                  <a:pt x="398" y="92"/>
                  <a:pt x="398" y="89"/>
                </a:cubicBezTo>
                <a:cubicBezTo>
                  <a:pt x="398" y="86"/>
                  <a:pt x="397" y="84"/>
                  <a:pt x="395" y="82"/>
                </a:cubicBezTo>
                <a:cubicBezTo>
                  <a:pt x="360" y="47"/>
                  <a:pt x="360" y="47"/>
                  <a:pt x="360" y="47"/>
                </a:cubicBezTo>
                <a:cubicBezTo>
                  <a:pt x="358" y="45"/>
                  <a:pt x="356" y="44"/>
                  <a:pt x="352" y="44"/>
                </a:cubicBezTo>
                <a:cubicBezTo>
                  <a:pt x="349" y="44"/>
                  <a:pt x="347" y="45"/>
                  <a:pt x="345" y="47"/>
                </a:cubicBezTo>
                <a:cubicBezTo>
                  <a:pt x="301" y="82"/>
                  <a:pt x="301" y="82"/>
                  <a:pt x="301" y="82"/>
                </a:cubicBezTo>
                <a:cubicBezTo>
                  <a:pt x="289" y="75"/>
                  <a:pt x="276" y="70"/>
                  <a:pt x="263" y="66"/>
                </a:cubicBezTo>
                <a:cubicBezTo>
                  <a:pt x="257" y="10"/>
                  <a:pt x="257" y="10"/>
                  <a:pt x="257" y="10"/>
                </a:cubicBezTo>
                <a:cubicBezTo>
                  <a:pt x="257" y="7"/>
                  <a:pt x="256" y="5"/>
                  <a:pt x="253" y="3"/>
                </a:cubicBezTo>
                <a:cubicBezTo>
                  <a:pt x="251" y="1"/>
                  <a:pt x="249" y="0"/>
                  <a:pt x="246" y="0"/>
                </a:cubicBezTo>
                <a:cubicBezTo>
                  <a:pt x="197" y="0"/>
                  <a:pt x="197" y="0"/>
                  <a:pt x="197" y="0"/>
                </a:cubicBezTo>
                <a:cubicBezTo>
                  <a:pt x="194" y="0"/>
                  <a:pt x="192" y="1"/>
                  <a:pt x="189" y="3"/>
                </a:cubicBezTo>
                <a:cubicBezTo>
                  <a:pt x="187" y="5"/>
                  <a:pt x="186" y="7"/>
                  <a:pt x="186" y="10"/>
                </a:cubicBezTo>
                <a:cubicBezTo>
                  <a:pt x="180" y="66"/>
                  <a:pt x="180" y="66"/>
                  <a:pt x="180" y="66"/>
                </a:cubicBezTo>
                <a:cubicBezTo>
                  <a:pt x="167" y="70"/>
                  <a:pt x="154" y="75"/>
                  <a:pt x="142" y="82"/>
                </a:cubicBezTo>
                <a:cubicBezTo>
                  <a:pt x="98" y="47"/>
                  <a:pt x="98" y="47"/>
                  <a:pt x="98" y="47"/>
                </a:cubicBezTo>
                <a:cubicBezTo>
                  <a:pt x="96" y="45"/>
                  <a:pt x="93" y="44"/>
                  <a:pt x="91" y="44"/>
                </a:cubicBezTo>
                <a:cubicBezTo>
                  <a:pt x="87" y="44"/>
                  <a:pt x="84" y="45"/>
                  <a:pt x="82" y="47"/>
                </a:cubicBezTo>
                <a:cubicBezTo>
                  <a:pt x="48" y="82"/>
                  <a:pt x="48" y="82"/>
                  <a:pt x="48" y="82"/>
                </a:cubicBezTo>
                <a:cubicBezTo>
                  <a:pt x="46" y="84"/>
                  <a:pt x="45" y="86"/>
                  <a:pt x="45" y="89"/>
                </a:cubicBezTo>
                <a:cubicBezTo>
                  <a:pt x="44" y="92"/>
                  <a:pt x="45" y="95"/>
                  <a:pt x="48" y="97"/>
                </a:cubicBezTo>
                <a:cubicBezTo>
                  <a:pt x="83" y="141"/>
                  <a:pt x="83" y="141"/>
                  <a:pt x="83" y="141"/>
                </a:cubicBezTo>
                <a:cubicBezTo>
                  <a:pt x="76" y="153"/>
                  <a:pt x="71" y="166"/>
                  <a:pt x="67" y="179"/>
                </a:cubicBezTo>
                <a:cubicBezTo>
                  <a:pt x="11" y="185"/>
                  <a:pt x="11" y="185"/>
                  <a:pt x="11" y="185"/>
                </a:cubicBezTo>
                <a:cubicBezTo>
                  <a:pt x="8" y="185"/>
                  <a:pt x="5" y="186"/>
                  <a:pt x="3" y="189"/>
                </a:cubicBezTo>
                <a:cubicBezTo>
                  <a:pt x="1" y="191"/>
                  <a:pt x="0" y="193"/>
                  <a:pt x="0" y="197"/>
                </a:cubicBezTo>
                <a:cubicBezTo>
                  <a:pt x="0" y="245"/>
                  <a:pt x="0" y="245"/>
                  <a:pt x="0" y="245"/>
                </a:cubicBezTo>
                <a:cubicBezTo>
                  <a:pt x="0" y="248"/>
                  <a:pt x="1" y="250"/>
                  <a:pt x="3" y="253"/>
                </a:cubicBezTo>
                <a:cubicBezTo>
                  <a:pt x="5" y="255"/>
                  <a:pt x="8" y="256"/>
                  <a:pt x="11" y="256"/>
                </a:cubicBezTo>
                <a:cubicBezTo>
                  <a:pt x="67" y="262"/>
                  <a:pt x="67" y="262"/>
                  <a:pt x="67" y="262"/>
                </a:cubicBezTo>
                <a:cubicBezTo>
                  <a:pt x="71" y="275"/>
                  <a:pt x="76" y="288"/>
                  <a:pt x="83" y="300"/>
                </a:cubicBezTo>
                <a:cubicBezTo>
                  <a:pt x="48" y="344"/>
                  <a:pt x="48" y="344"/>
                  <a:pt x="48" y="344"/>
                </a:cubicBezTo>
                <a:cubicBezTo>
                  <a:pt x="45" y="346"/>
                  <a:pt x="44" y="349"/>
                  <a:pt x="45" y="352"/>
                </a:cubicBezTo>
                <a:cubicBezTo>
                  <a:pt x="45" y="355"/>
                  <a:pt x="46" y="358"/>
                  <a:pt x="48" y="360"/>
                </a:cubicBezTo>
                <a:cubicBezTo>
                  <a:pt x="82" y="394"/>
                  <a:pt x="82" y="394"/>
                  <a:pt x="82" y="394"/>
                </a:cubicBezTo>
                <a:cubicBezTo>
                  <a:pt x="84" y="396"/>
                  <a:pt x="87" y="397"/>
                  <a:pt x="91" y="397"/>
                </a:cubicBezTo>
                <a:cubicBezTo>
                  <a:pt x="93" y="397"/>
                  <a:pt x="96" y="396"/>
                  <a:pt x="98" y="395"/>
                </a:cubicBezTo>
                <a:cubicBezTo>
                  <a:pt x="142" y="359"/>
                  <a:pt x="142" y="359"/>
                  <a:pt x="142" y="359"/>
                </a:cubicBezTo>
                <a:cubicBezTo>
                  <a:pt x="154" y="366"/>
                  <a:pt x="167" y="371"/>
                  <a:pt x="180" y="375"/>
                </a:cubicBezTo>
                <a:cubicBezTo>
                  <a:pt x="186" y="431"/>
                  <a:pt x="186" y="431"/>
                  <a:pt x="186" y="431"/>
                </a:cubicBezTo>
                <a:cubicBezTo>
                  <a:pt x="186" y="434"/>
                  <a:pt x="187" y="437"/>
                  <a:pt x="189" y="439"/>
                </a:cubicBezTo>
                <a:cubicBezTo>
                  <a:pt x="192" y="441"/>
                  <a:pt x="194" y="442"/>
                  <a:pt x="197" y="442"/>
                </a:cubicBezTo>
                <a:cubicBezTo>
                  <a:pt x="246" y="442"/>
                  <a:pt x="246" y="442"/>
                  <a:pt x="246" y="442"/>
                </a:cubicBezTo>
                <a:cubicBezTo>
                  <a:pt x="249" y="442"/>
                  <a:pt x="251" y="441"/>
                  <a:pt x="253" y="439"/>
                </a:cubicBezTo>
                <a:cubicBezTo>
                  <a:pt x="256" y="437"/>
                  <a:pt x="257" y="434"/>
                  <a:pt x="257" y="431"/>
                </a:cubicBezTo>
                <a:cubicBezTo>
                  <a:pt x="263" y="375"/>
                  <a:pt x="263" y="375"/>
                  <a:pt x="263" y="375"/>
                </a:cubicBezTo>
                <a:cubicBezTo>
                  <a:pt x="276" y="371"/>
                  <a:pt x="289" y="366"/>
                  <a:pt x="301" y="359"/>
                </a:cubicBezTo>
                <a:cubicBezTo>
                  <a:pt x="345" y="395"/>
                  <a:pt x="345" y="395"/>
                  <a:pt x="345" y="395"/>
                </a:cubicBezTo>
                <a:cubicBezTo>
                  <a:pt x="347" y="396"/>
                  <a:pt x="349" y="397"/>
                  <a:pt x="352" y="397"/>
                </a:cubicBezTo>
                <a:cubicBezTo>
                  <a:pt x="356" y="397"/>
                  <a:pt x="358" y="396"/>
                  <a:pt x="360" y="394"/>
                </a:cubicBezTo>
                <a:cubicBezTo>
                  <a:pt x="395" y="360"/>
                  <a:pt x="395" y="360"/>
                  <a:pt x="395" y="360"/>
                </a:cubicBezTo>
                <a:cubicBezTo>
                  <a:pt x="397" y="358"/>
                  <a:pt x="398" y="355"/>
                  <a:pt x="398" y="352"/>
                </a:cubicBezTo>
                <a:cubicBezTo>
                  <a:pt x="398" y="349"/>
                  <a:pt x="397" y="346"/>
                  <a:pt x="395" y="344"/>
                </a:cubicBezTo>
                <a:cubicBezTo>
                  <a:pt x="360" y="300"/>
                  <a:pt x="360" y="300"/>
                  <a:pt x="360" y="300"/>
                </a:cubicBezTo>
                <a:cubicBezTo>
                  <a:pt x="367" y="288"/>
                  <a:pt x="372" y="275"/>
                  <a:pt x="376" y="262"/>
                </a:cubicBezTo>
                <a:cubicBezTo>
                  <a:pt x="432" y="256"/>
                  <a:pt x="432" y="256"/>
                  <a:pt x="432" y="256"/>
                </a:cubicBezTo>
                <a:cubicBezTo>
                  <a:pt x="435" y="256"/>
                  <a:pt x="438" y="255"/>
                  <a:pt x="440" y="253"/>
                </a:cubicBezTo>
                <a:cubicBezTo>
                  <a:pt x="442" y="250"/>
                  <a:pt x="443" y="248"/>
                  <a:pt x="443" y="245"/>
                </a:cubicBezTo>
                <a:cubicBezTo>
                  <a:pt x="443" y="197"/>
                  <a:pt x="443" y="197"/>
                  <a:pt x="443" y="197"/>
                </a:cubicBezTo>
                <a:cubicBezTo>
                  <a:pt x="443" y="193"/>
                  <a:pt x="442" y="191"/>
                  <a:pt x="440" y="189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GB" sz="1600" dirty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Sample</a:t>
            </a:r>
          </a:p>
          <a:p>
            <a:pPr algn="ctr"/>
            <a:r>
              <a:rPr lang="en-GB" sz="160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Text</a:t>
            </a:r>
            <a:endParaRPr lang="en-IN" sz="1600" dirty="0"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96C3682-2A89-431B-9F1A-7DF7AADDEEAB}"/>
              </a:ext>
            </a:extLst>
          </p:cNvPr>
          <p:cNvSpPr txBox="1"/>
          <p:nvPr/>
        </p:nvSpPr>
        <p:spPr>
          <a:xfrm>
            <a:off x="7889361" y="1340768"/>
            <a:ext cx="2242826" cy="33855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</a:t>
            </a:r>
            <a:r>
              <a:rPr lang="en-US" sz="1600" ker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sample text.</a:t>
            </a:r>
            <a:endParaRPr lang="en-US" sz="1600" kern="0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4569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0610" y="726"/>
            <a:ext cx="12144462" cy="68448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084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85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0676" y="4646301"/>
            <a:ext cx="2828749" cy="607223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084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85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SUBSCRIBE NOW</a:t>
            </a:r>
            <a:endParaRPr kumimoji="0" lang="es-UY" sz="2385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61582" y="4032645"/>
            <a:ext cx="1837482" cy="740055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080" tIns="45540" rIns="91080" bIns="4554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084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85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4356" y="3362521"/>
            <a:ext cx="4140158" cy="33723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084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48209" y="718986"/>
            <a:ext cx="4307684" cy="3564881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080" tIns="45540" rIns="91080" bIns="4554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84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80" tIns="45540" rIns="91080" bIns="4554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84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80" tIns="45540" rIns="91080" bIns="4554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84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80" tIns="45540" rIns="91080" bIns="4554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84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80" tIns="45540" rIns="91080" bIns="4554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84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80" tIns="45540" rIns="91080" bIns="4554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84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80" tIns="45540" rIns="91080" bIns="4554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84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2873" y="5336457"/>
            <a:ext cx="2539257" cy="30290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084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55901" y="4846122"/>
            <a:ext cx="4703374" cy="9046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149" marR="0" lvl="0" indent="-169149" algn="l" defTabSz="91084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Easy to use</a:t>
            </a:r>
          </a:p>
          <a:p>
            <a:pPr marL="169149" marR="0" lvl="0" indent="-169149" algn="l" defTabSz="91084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Fully customizable</a:t>
            </a:r>
          </a:p>
          <a:p>
            <a:pPr marL="169149" marR="0" lvl="0" indent="-169149" algn="l" defTabSz="91084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55909" y="4465230"/>
            <a:ext cx="5893740" cy="367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084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86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90" y="6113513"/>
            <a:ext cx="12144462" cy="673288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69760" y="1847285"/>
            <a:ext cx="5569347" cy="1363599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056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85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0540" y="771720"/>
            <a:ext cx="2780959" cy="526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48942" y="2009370"/>
            <a:ext cx="3610999" cy="82775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056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91056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85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85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49640" y="1379186"/>
            <a:ext cx="5009592" cy="33732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056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35909" y="884117"/>
            <a:ext cx="3942554" cy="2304557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104" tIns="45552" rIns="91104" bIns="45552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084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B631C39F-0C3B-4018-A0F4-91E316074AF5}"/>
              </a:ext>
            </a:extLst>
          </p:cNvPr>
          <p:cNvSpPr txBox="1"/>
          <p:nvPr/>
        </p:nvSpPr>
        <p:spPr>
          <a:xfrm>
            <a:off x="2670975" y="2750574"/>
            <a:ext cx="526202" cy="4603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12149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389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01</a:t>
            </a:r>
            <a:endParaRPr kumimoji="0" lang="en-IN" sz="2389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66" name="Freeform 49">
            <a:extLst>
              <a:ext uri="{FF2B5EF4-FFF2-40B4-BE49-F238E27FC236}">
                <a16:creationId xmlns:a16="http://schemas.microsoft.com/office/drawing/2014/main" id="{4DEB1D6B-AE3A-41D7-B789-9FDB664A240B}"/>
              </a:ext>
            </a:extLst>
          </p:cNvPr>
          <p:cNvSpPr>
            <a:spLocks noEditPoints="1"/>
          </p:cNvSpPr>
          <p:nvPr/>
        </p:nvSpPr>
        <p:spPr bwMode="auto">
          <a:xfrm>
            <a:off x="2028719" y="2309551"/>
            <a:ext cx="269010" cy="369118"/>
          </a:xfrm>
          <a:custGeom>
            <a:avLst/>
            <a:gdLst>
              <a:gd name="T0" fmla="*/ 2306 w 3073"/>
              <a:gd name="T1" fmla="*/ 2317 h 3260"/>
              <a:gd name="T2" fmla="*/ 2111 w 3073"/>
              <a:gd name="T3" fmla="*/ 2516 h 3260"/>
              <a:gd name="T4" fmla="*/ 2079 w 3073"/>
              <a:gd name="T5" fmla="*/ 2807 h 3260"/>
              <a:gd name="T6" fmla="*/ 2234 w 3073"/>
              <a:gd name="T7" fmla="*/ 3052 h 3260"/>
              <a:gd name="T8" fmla="*/ 2491 w 3073"/>
              <a:gd name="T9" fmla="*/ 3150 h 3260"/>
              <a:gd name="T10" fmla="*/ 2755 w 3073"/>
              <a:gd name="T11" fmla="*/ 3080 h 3260"/>
              <a:gd name="T12" fmla="*/ 2936 w 3073"/>
              <a:gd name="T13" fmla="*/ 2854 h 3260"/>
              <a:gd name="T14" fmla="*/ 2936 w 3073"/>
              <a:gd name="T15" fmla="*/ 2562 h 3260"/>
              <a:gd name="T16" fmla="*/ 2760 w 3073"/>
              <a:gd name="T17" fmla="*/ 2338 h 3260"/>
              <a:gd name="T18" fmla="*/ 2514 w 3073"/>
              <a:gd name="T19" fmla="*/ 2266 h 3260"/>
              <a:gd name="T20" fmla="*/ 319 w 3073"/>
              <a:gd name="T21" fmla="*/ 1255 h 3260"/>
              <a:gd name="T22" fmla="*/ 138 w 3073"/>
              <a:gd name="T23" fmla="*/ 1479 h 3260"/>
              <a:gd name="T24" fmla="*/ 138 w 3073"/>
              <a:gd name="T25" fmla="*/ 1776 h 3260"/>
              <a:gd name="T26" fmla="*/ 319 w 3073"/>
              <a:gd name="T27" fmla="*/ 2001 h 3260"/>
              <a:gd name="T28" fmla="*/ 611 w 3073"/>
              <a:gd name="T29" fmla="*/ 2067 h 3260"/>
              <a:gd name="T30" fmla="*/ 875 w 3073"/>
              <a:gd name="T31" fmla="*/ 1941 h 3260"/>
              <a:gd name="T32" fmla="*/ 1003 w 3073"/>
              <a:gd name="T33" fmla="*/ 1679 h 3260"/>
              <a:gd name="T34" fmla="*/ 936 w 3073"/>
              <a:gd name="T35" fmla="*/ 1391 h 3260"/>
              <a:gd name="T36" fmla="*/ 709 w 3073"/>
              <a:gd name="T37" fmla="*/ 1211 h 3260"/>
              <a:gd name="T38" fmla="*/ 2412 w 3073"/>
              <a:gd name="T39" fmla="*/ 122 h 3260"/>
              <a:gd name="T40" fmla="*/ 2166 w 3073"/>
              <a:gd name="T41" fmla="*/ 277 h 3260"/>
              <a:gd name="T42" fmla="*/ 2067 w 3073"/>
              <a:gd name="T43" fmla="*/ 553 h 3260"/>
              <a:gd name="T44" fmla="*/ 2166 w 3073"/>
              <a:gd name="T45" fmla="*/ 829 h 3260"/>
              <a:gd name="T46" fmla="*/ 2412 w 3073"/>
              <a:gd name="T47" fmla="*/ 983 h 3260"/>
              <a:gd name="T48" fmla="*/ 2710 w 3073"/>
              <a:gd name="T49" fmla="*/ 950 h 3260"/>
              <a:gd name="T50" fmla="*/ 2915 w 3073"/>
              <a:gd name="T51" fmla="*/ 747 h 3260"/>
              <a:gd name="T52" fmla="*/ 2950 w 3073"/>
              <a:gd name="T53" fmla="*/ 452 h 3260"/>
              <a:gd name="T54" fmla="*/ 2793 w 3073"/>
              <a:gd name="T55" fmla="*/ 209 h 3260"/>
              <a:gd name="T56" fmla="*/ 2514 w 3073"/>
              <a:gd name="T57" fmla="*/ 111 h 3260"/>
              <a:gd name="T58" fmla="*/ 2796 w 3073"/>
              <a:gd name="T59" fmla="*/ 76 h 3260"/>
              <a:gd name="T60" fmla="*/ 3023 w 3073"/>
              <a:gd name="T61" fmla="*/ 325 h 3260"/>
              <a:gd name="T62" fmla="*/ 3060 w 3073"/>
              <a:gd name="T63" fmla="*/ 671 h 3260"/>
              <a:gd name="T64" fmla="*/ 2888 w 3073"/>
              <a:gd name="T65" fmla="*/ 963 h 3260"/>
              <a:gd name="T66" fmla="*/ 2574 w 3073"/>
              <a:gd name="T67" fmla="*/ 1103 h 3260"/>
              <a:gd name="T68" fmla="*/ 2241 w 3073"/>
              <a:gd name="T69" fmla="*/ 1035 h 3260"/>
              <a:gd name="T70" fmla="*/ 1078 w 3073"/>
              <a:gd name="T71" fmla="*/ 1424 h 3260"/>
              <a:gd name="T72" fmla="*/ 1107 w 3073"/>
              <a:gd name="T73" fmla="*/ 1733 h 3260"/>
              <a:gd name="T74" fmla="*/ 2119 w 3073"/>
              <a:gd name="T75" fmla="*/ 2317 h 3260"/>
              <a:gd name="T76" fmla="*/ 2389 w 3073"/>
              <a:gd name="T77" fmla="*/ 2169 h 3260"/>
              <a:gd name="T78" fmla="*/ 2688 w 3073"/>
              <a:gd name="T79" fmla="*/ 2183 h 3260"/>
              <a:gd name="T80" fmla="*/ 2947 w 3073"/>
              <a:gd name="T81" fmla="*/ 2358 h 3260"/>
              <a:gd name="T82" fmla="*/ 3070 w 3073"/>
              <a:gd name="T83" fmla="*/ 2653 h 3260"/>
              <a:gd name="T84" fmla="*/ 3007 w 3073"/>
              <a:gd name="T85" fmla="*/ 2968 h 3260"/>
              <a:gd name="T86" fmla="*/ 2790 w 3073"/>
              <a:gd name="T87" fmla="*/ 3189 h 3260"/>
              <a:gd name="T88" fmla="*/ 2514 w 3073"/>
              <a:gd name="T89" fmla="*/ 3260 h 3260"/>
              <a:gd name="T90" fmla="*/ 2238 w 3073"/>
              <a:gd name="T91" fmla="*/ 3189 h 3260"/>
              <a:gd name="T92" fmla="*/ 2021 w 3073"/>
              <a:gd name="T93" fmla="*/ 2968 h 3260"/>
              <a:gd name="T94" fmla="*/ 1957 w 3073"/>
              <a:gd name="T95" fmla="*/ 2656 h 3260"/>
              <a:gd name="T96" fmla="*/ 958 w 3073"/>
              <a:gd name="T97" fmla="*/ 2014 h 3260"/>
              <a:gd name="T98" fmla="*/ 673 w 3073"/>
              <a:gd name="T99" fmla="*/ 2169 h 3260"/>
              <a:gd name="T100" fmla="*/ 329 w 3073"/>
              <a:gd name="T101" fmla="*/ 2131 h 3260"/>
              <a:gd name="T102" fmla="*/ 77 w 3073"/>
              <a:gd name="T103" fmla="*/ 1907 h 3260"/>
              <a:gd name="T104" fmla="*/ 4 w 3073"/>
              <a:gd name="T105" fmla="*/ 1568 h 3260"/>
              <a:gd name="T106" fmla="*/ 144 w 3073"/>
              <a:gd name="T107" fmla="*/ 1258 h 3260"/>
              <a:gd name="T108" fmla="*/ 440 w 3073"/>
              <a:gd name="T109" fmla="*/ 1088 h 3260"/>
              <a:gd name="T110" fmla="*/ 779 w 3073"/>
              <a:gd name="T111" fmla="*/ 1120 h 3260"/>
              <a:gd name="T112" fmla="*/ 1026 w 3073"/>
              <a:gd name="T113" fmla="*/ 1325 h 3260"/>
              <a:gd name="T114" fmla="*/ 1958 w 3073"/>
              <a:gd name="T115" fmla="*/ 493 h 3260"/>
              <a:gd name="T116" fmla="*/ 2099 w 3073"/>
              <a:gd name="T117" fmla="*/ 183 h 3260"/>
              <a:gd name="T118" fmla="*/ 2394 w 3073"/>
              <a:gd name="T119" fmla="*/ 14 h 3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073" h="3260">
                <a:moveTo>
                  <a:pt x="2514" y="2266"/>
                </a:moveTo>
                <a:lnTo>
                  <a:pt x="2472" y="2268"/>
                </a:lnTo>
                <a:lnTo>
                  <a:pt x="2429" y="2274"/>
                </a:lnTo>
                <a:lnTo>
                  <a:pt x="2387" y="2284"/>
                </a:lnTo>
                <a:lnTo>
                  <a:pt x="2346" y="2298"/>
                </a:lnTo>
                <a:lnTo>
                  <a:pt x="2306" y="2317"/>
                </a:lnTo>
                <a:lnTo>
                  <a:pt x="2268" y="2338"/>
                </a:lnTo>
                <a:lnTo>
                  <a:pt x="2232" y="2365"/>
                </a:lnTo>
                <a:lnTo>
                  <a:pt x="2198" y="2395"/>
                </a:lnTo>
                <a:lnTo>
                  <a:pt x="2165" y="2433"/>
                </a:lnTo>
                <a:lnTo>
                  <a:pt x="2136" y="2473"/>
                </a:lnTo>
                <a:lnTo>
                  <a:pt x="2111" y="2516"/>
                </a:lnTo>
                <a:lnTo>
                  <a:pt x="2092" y="2562"/>
                </a:lnTo>
                <a:lnTo>
                  <a:pt x="2079" y="2609"/>
                </a:lnTo>
                <a:lnTo>
                  <a:pt x="2070" y="2657"/>
                </a:lnTo>
                <a:lnTo>
                  <a:pt x="2067" y="2708"/>
                </a:lnTo>
                <a:lnTo>
                  <a:pt x="2070" y="2758"/>
                </a:lnTo>
                <a:lnTo>
                  <a:pt x="2079" y="2807"/>
                </a:lnTo>
                <a:lnTo>
                  <a:pt x="2092" y="2854"/>
                </a:lnTo>
                <a:lnTo>
                  <a:pt x="2111" y="2899"/>
                </a:lnTo>
                <a:lnTo>
                  <a:pt x="2136" y="2942"/>
                </a:lnTo>
                <a:lnTo>
                  <a:pt x="2165" y="2983"/>
                </a:lnTo>
                <a:lnTo>
                  <a:pt x="2198" y="3020"/>
                </a:lnTo>
                <a:lnTo>
                  <a:pt x="2234" y="3052"/>
                </a:lnTo>
                <a:lnTo>
                  <a:pt x="2274" y="3080"/>
                </a:lnTo>
                <a:lnTo>
                  <a:pt x="2314" y="3103"/>
                </a:lnTo>
                <a:lnTo>
                  <a:pt x="2357" y="3122"/>
                </a:lnTo>
                <a:lnTo>
                  <a:pt x="2400" y="3135"/>
                </a:lnTo>
                <a:lnTo>
                  <a:pt x="2446" y="3144"/>
                </a:lnTo>
                <a:lnTo>
                  <a:pt x="2491" y="3150"/>
                </a:lnTo>
                <a:lnTo>
                  <a:pt x="2537" y="3150"/>
                </a:lnTo>
                <a:lnTo>
                  <a:pt x="2583" y="3144"/>
                </a:lnTo>
                <a:lnTo>
                  <a:pt x="2627" y="3135"/>
                </a:lnTo>
                <a:lnTo>
                  <a:pt x="2672" y="3122"/>
                </a:lnTo>
                <a:lnTo>
                  <a:pt x="2714" y="3103"/>
                </a:lnTo>
                <a:lnTo>
                  <a:pt x="2755" y="3080"/>
                </a:lnTo>
                <a:lnTo>
                  <a:pt x="2794" y="3052"/>
                </a:lnTo>
                <a:lnTo>
                  <a:pt x="2830" y="3020"/>
                </a:lnTo>
                <a:lnTo>
                  <a:pt x="2864" y="2983"/>
                </a:lnTo>
                <a:lnTo>
                  <a:pt x="2893" y="2942"/>
                </a:lnTo>
                <a:lnTo>
                  <a:pt x="2917" y="2899"/>
                </a:lnTo>
                <a:lnTo>
                  <a:pt x="2936" y="2854"/>
                </a:lnTo>
                <a:lnTo>
                  <a:pt x="2950" y="2807"/>
                </a:lnTo>
                <a:lnTo>
                  <a:pt x="2958" y="2758"/>
                </a:lnTo>
                <a:lnTo>
                  <a:pt x="2961" y="2708"/>
                </a:lnTo>
                <a:lnTo>
                  <a:pt x="2958" y="2657"/>
                </a:lnTo>
                <a:lnTo>
                  <a:pt x="2950" y="2609"/>
                </a:lnTo>
                <a:lnTo>
                  <a:pt x="2936" y="2562"/>
                </a:lnTo>
                <a:lnTo>
                  <a:pt x="2917" y="2516"/>
                </a:lnTo>
                <a:lnTo>
                  <a:pt x="2893" y="2473"/>
                </a:lnTo>
                <a:lnTo>
                  <a:pt x="2864" y="2433"/>
                </a:lnTo>
                <a:lnTo>
                  <a:pt x="2830" y="2395"/>
                </a:lnTo>
                <a:lnTo>
                  <a:pt x="2796" y="2365"/>
                </a:lnTo>
                <a:lnTo>
                  <a:pt x="2760" y="2338"/>
                </a:lnTo>
                <a:lnTo>
                  <a:pt x="2722" y="2317"/>
                </a:lnTo>
                <a:lnTo>
                  <a:pt x="2682" y="2298"/>
                </a:lnTo>
                <a:lnTo>
                  <a:pt x="2642" y="2284"/>
                </a:lnTo>
                <a:lnTo>
                  <a:pt x="2599" y="2274"/>
                </a:lnTo>
                <a:lnTo>
                  <a:pt x="2557" y="2268"/>
                </a:lnTo>
                <a:lnTo>
                  <a:pt x="2514" y="2266"/>
                </a:lnTo>
                <a:close/>
                <a:moveTo>
                  <a:pt x="559" y="1186"/>
                </a:moveTo>
                <a:lnTo>
                  <a:pt x="507" y="1189"/>
                </a:lnTo>
                <a:lnTo>
                  <a:pt x="456" y="1197"/>
                </a:lnTo>
                <a:lnTo>
                  <a:pt x="408" y="1211"/>
                </a:lnTo>
                <a:lnTo>
                  <a:pt x="363" y="1231"/>
                </a:lnTo>
                <a:lnTo>
                  <a:pt x="319" y="1255"/>
                </a:lnTo>
                <a:lnTo>
                  <a:pt x="280" y="1283"/>
                </a:lnTo>
                <a:lnTo>
                  <a:pt x="244" y="1315"/>
                </a:lnTo>
                <a:lnTo>
                  <a:pt x="210" y="1352"/>
                </a:lnTo>
                <a:lnTo>
                  <a:pt x="181" y="1391"/>
                </a:lnTo>
                <a:lnTo>
                  <a:pt x="158" y="1434"/>
                </a:lnTo>
                <a:lnTo>
                  <a:pt x="138" y="1479"/>
                </a:lnTo>
                <a:lnTo>
                  <a:pt x="124" y="1526"/>
                </a:lnTo>
                <a:lnTo>
                  <a:pt x="115" y="1576"/>
                </a:lnTo>
                <a:lnTo>
                  <a:pt x="112" y="1628"/>
                </a:lnTo>
                <a:lnTo>
                  <a:pt x="115" y="1679"/>
                </a:lnTo>
                <a:lnTo>
                  <a:pt x="124" y="1729"/>
                </a:lnTo>
                <a:lnTo>
                  <a:pt x="138" y="1776"/>
                </a:lnTo>
                <a:lnTo>
                  <a:pt x="158" y="1823"/>
                </a:lnTo>
                <a:lnTo>
                  <a:pt x="181" y="1865"/>
                </a:lnTo>
                <a:lnTo>
                  <a:pt x="210" y="1905"/>
                </a:lnTo>
                <a:lnTo>
                  <a:pt x="244" y="1941"/>
                </a:lnTo>
                <a:lnTo>
                  <a:pt x="280" y="1972"/>
                </a:lnTo>
                <a:lnTo>
                  <a:pt x="319" y="2001"/>
                </a:lnTo>
                <a:lnTo>
                  <a:pt x="363" y="2025"/>
                </a:lnTo>
                <a:lnTo>
                  <a:pt x="408" y="2044"/>
                </a:lnTo>
                <a:lnTo>
                  <a:pt x="456" y="2058"/>
                </a:lnTo>
                <a:lnTo>
                  <a:pt x="507" y="2067"/>
                </a:lnTo>
                <a:lnTo>
                  <a:pt x="559" y="2070"/>
                </a:lnTo>
                <a:lnTo>
                  <a:pt x="611" y="2067"/>
                </a:lnTo>
                <a:lnTo>
                  <a:pt x="661" y="2058"/>
                </a:lnTo>
                <a:lnTo>
                  <a:pt x="709" y="2044"/>
                </a:lnTo>
                <a:lnTo>
                  <a:pt x="756" y="2025"/>
                </a:lnTo>
                <a:lnTo>
                  <a:pt x="798" y="2001"/>
                </a:lnTo>
                <a:lnTo>
                  <a:pt x="839" y="1972"/>
                </a:lnTo>
                <a:lnTo>
                  <a:pt x="875" y="1941"/>
                </a:lnTo>
                <a:lnTo>
                  <a:pt x="907" y="1905"/>
                </a:lnTo>
                <a:lnTo>
                  <a:pt x="936" y="1865"/>
                </a:lnTo>
                <a:lnTo>
                  <a:pt x="960" y="1823"/>
                </a:lnTo>
                <a:lnTo>
                  <a:pt x="980" y="1776"/>
                </a:lnTo>
                <a:lnTo>
                  <a:pt x="994" y="1729"/>
                </a:lnTo>
                <a:lnTo>
                  <a:pt x="1003" y="1679"/>
                </a:lnTo>
                <a:lnTo>
                  <a:pt x="1006" y="1628"/>
                </a:lnTo>
                <a:lnTo>
                  <a:pt x="1003" y="1576"/>
                </a:lnTo>
                <a:lnTo>
                  <a:pt x="994" y="1526"/>
                </a:lnTo>
                <a:lnTo>
                  <a:pt x="980" y="1479"/>
                </a:lnTo>
                <a:lnTo>
                  <a:pt x="960" y="1434"/>
                </a:lnTo>
                <a:lnTo>
                  <a:pt x="936" y="1391"/>
                </a:lnTo>
                <a:lnTo>
                  <a:pt x="907" y="1352"/>
                </a:lnTo>
                <a:lnTo>
                  <a:pt x="875" y="1315"/>
                </a:lnTo>
                <a:lnTo>
                  <a:pt x="839" y="1283"/>
                </a:lnTo>
                <a:lnTo>
                  <a:pt x="798" y="1255"/>
                </a:lnTo>
                <a:lnTo>
                  <a:pt x="756" y="1231"/>
                </a:lnTo>
                <a:lnTo>
                  <a:pt x="709" y="1211"/>
                </a:lnTo>
                <a:lnTo>
                  <a:pt x="661" y="1197"/>
                </a:lnTo>
                <a:lnTo>
                  <a:pt x="611" y="1189"/>
                </a:lnTo>
                <a:lnTo>
                  <a:pt x="559" y="1186"/>
                </a:lnTo>
                <a:close/>
                <a:moveTo>
                  <a:pt x="2514" y="111"/>
                </a:moveTo>
                <a:lnTo>
                  <a:pt x="2462" y="114"/>
                </a:lnTo>
                <a:lnTo>
                  <a:pt x="2412" y="122"/>
                </a:lnTo>
                <a:lnTo>
                  <a:pt x="2364" y="137"/>
                </a:lnTo>
                <a:lnTo>
                  <a:pt x="2318" y="156"/>
                </a:lnTo>
                <a:lnTo>
                  <a:pt x="2275" y="180"/>
                </a:lnTo>
                <a:lnTo>
                  <a:pt x="2235" y="209"/>
                </a:lnTo>
                <a:lnTo>
                  <a:pt x="2198" y="240"/>
                </a:lnTo>
                <a:lnTo>
                  <a:pt x="2166" y="277"/>
                </a:lnTo>
                <a:lnTo>
                  <a:pt x="2137" y="316"/>
                </a:lnTo>
                <a:lnTo>
                  <a:pt x="2113" y="359"/>
                </a:lnTo>
                <a:lnTo>
                  <a:pt x="2093" y="404"/>
                </a:lnTo>
                <a:lnTo>
                  <a:pt x="2079" y="452"/>
                </a:lnTo>
                <a:lnTo>
                  <a:pt x="2070" y="502"/>
                </a:lnTo>
                <a:lnTo>
                  <a:pt x="2067" y="553"/>
                </a:lnTo>
                <a:lnTo>
                  <a:pt x="2070" y="604"/>
                </a:lnTo>
                <a:lnTo>
                  <a:pt x="2079" y="655"/>
                </a:lnTo>
                <a:lnTo>
                  <a:pt x="2093" y="702"/>
                </a:lnTo>
                <a:lnTo>
                  <a:pt x="2113" y="747"/>
                </a:lnTo>
                <a:lnTo>
                  <a:pt x="2137" y="790"/>
                </a:lnTo>
                <a:lnTo>
                  <a:pt x="2166" y="829"/>
                </a:lnTo>
                <a:lnTo>
                  <a:pt x="2198" y="865"/>
                </a:lnTo>
                <a:lnTo>
                  <a:pt x="2235" y="898"/>
                </a:lnTo>
                <a:lnTo>
                  <a:pt x="2275" y="926"/>
                </a:lnTo>
                <a:lnTo>
                  <a:pt x="2318" y="950"/>
                </a:lnTo>
                <a:lnTo>
                  <a:pt x="2364" y="969"/>
                </a:lnTo>
                <a:lnTo>
                  <a:pt x="2412" y="983"/>
                </a:lnTo>
                <a:lnTo>
                  <a:pt x="2462" y="992"/>
                </a:lnTo>
                <a:lnTo>
                  <a:pt x="2514" y="995"/>
                </a:lnTo>
                <a:lnTo>
                  <a:pt x="2566" y="992"/>
                </a:lnTo>
                <a:lnTo>
                  <a:pt x="2617" y="983"/>
                </a:lnTo>
                <a:lnTo>
                  <a:pt x="2665" y="969"/>
                </a:lnTo>
                <a:lnTo>
                  <a:pt x="2710" y="950"/>
                </a:lnTo>
                <a:lnTo>
                  <a:pt x="2754" y="926"/>
                </a:lnTo>
                <a:lnTo>
                  <a:pt x="2793" y="898"/>
                </a:lnTo>
                <a:lnTo>
                  <a:pt x="2830" y="865"/>
                </a:lnTo>
                <a:lnTo>
                  <a:pt x="2863" y="829"/>
                </a:lnTo>
                <a:lnTo>
                  <a:pt x="2892" y="790"/>
                </a:lnTo>
                <a:lnTo>
                  <a:pt x="2915" y="747"/>
                </a:lnTo>
                <a:lnTo>
                  <a:pt x="2935" y="702"/>
                </a:lnTo>
                <a:lnTo>
                  <a:pt x="2950" y="655"/>
                </a:lnTo>
                <a:lnTo>
                  <a:pt x="2958" y="604"/>
                </a:lnTo>
                <a:lnTo>
                  <a:pt x="2961" y="553"/>
                </a:lnTo>
                <a:lnTo>
                  <a:pt x="2958" y="502"/>
                </a:lnTo>
                <a:lnTo>
                  <a:pt x="2950" y="452"/>
                </a:lnTo>
                <a:lnTo>
                  <a:pt x="2935" y="404"/>
                </a:lnTo>
                <a:lnTo>
                  <a:pt x="2915" y="359"/>
                </a:lnTo>
                <a:lnTo>
                  <a:pt x="2892" y="316"/>
                </a:lnTo>
                <a:lnTo>
                  <a:pt x="2863" y="277"/>
                </a:lnTo>
                <a:lnTo>
                  <a:pt x="2830" y="240"/>
                </a:lnTo>
                <a:lnTo>
                  <a:pt x="2793" y="209"/>
                </a:lnTo>
                <a:lnTo>
                  <a:pt x="2754" y="180"/>
                </a:lnTo>
                <a:lnTo>
                  <a:pt x="2710" y="156"/>
                </a:lnTo>
                <a:lnTo>
                  <a:pt x="2665" y="137"/>
                </a:lnTo>
                <a:lnTo>
                  <a:pt x="2617" y="122"/>
                </a:lnTo>
                <a:lnTo>
                  <a:pt x="2566" y="114"/>
                </a:lnTo>
                <a:lnTo>
                  <a:pt x="2514" y="111"/>
                </a:lnTo>
                <a:close/>
                <a:moveTo>
                  <a:pt x="2514" y="0"/>
                </a:moveTo>
                <a:lnTo>
                  <a:pt x="2574" y="3"/>
                </a:lnTo>
                <a:lnTo>
                  <a:pt x="2633" y="14"/>
                </a:lnTo>
                <a:lnTo>
                  <a:pt x="2690" y="29"/>
                </a:lnTo>
                <a:lnTo>
                  <a:pt x="2744" y="50"/>
                </a:lnTo>
                <a:lnTo>
                  <a:pt x="2796" y="76"/>
                </a:lnTo>
                <a:lnTo>
                  <a:pt x="2844" y="107"/>
                </a:lnTo>
                <a:lnTo>
                  <a:pt x="2888" y="143"/>
                </a:lnTo>
                <a:lnTo>
                  <a:pt x="2929" y="183"/>
                </a:lnTo>
                <a:lnTo>
                  <a:pt x="2965" y="227"/>
                </a:lnTo>
                <a:lnTo>
                  <a:pt x="2996" y="274"/>
                </a:lnTo>
                <a:lnTo>
                  <a:pt x="3023" y="325"/>
                </a:lnTo>
                <a:lnTo>
                  <a:pt x="3044" y="379"/>
                </a:lnTo>
                <a:lnTo>
                  <a:pt x="3060" y="435"/>
                </a:lnTo>
                <a:lnTo>
                  <a:pt x="3069" y="493"/>
                </a:lnTo>
                <a:lnTo>
                  <a:pt x="3073" y="553"/>
                </a:lnTo>
                <a:lnTo>
                  <a:pt x="3069" y="614"/>
                </a:lnTo>
                <a:lnTo>
                  <a:pt x="3060" y="671"/>
                </a:lnTo>
                <a:lnTo>
                  <a:pt x="3044" y="727"/>
                </a:lnTo>
                <a:lnTo>
                  <a:pt x="3023" y="781"/>
                </a:lnTo>
                <a:lnTo>
                  <a:pt x="2996" y="832"/>
                </a:lnTo>
                <a:lnTo>
                  <a:pt x="2965" y="879"/>
                </a:lnTo>
                <a:lnTo>
                  <a:pt x="2929" y="923"/>
                </a:lnTo>
                <a:lnTo>
                  <a:pt x="2888" y="963"/>
                </a:lnTo>
                <a:lnTo>
                  <a:pt x="2844" y="999"/>
                </a:lnTo>
                <a:lnTo>
                  <a:pt x="2796" y="1030"/>
                </a:lnTo>
                <a:lnTo>
                  <a:pt x="2744" y="1057"/>
                </a:lnTo>
                <a:lnTo>
                  <a:pt x="2690" y="1077"/>
                </a:lnTo>
                <a:lnTo>
                  <a:pt x="2633" y="1092"/>
                </a:lnTo>
                <a:lnTo>
                  <a:pt x="2574" y="1103"/>
                </a:lnTo>
                <a:lnTo>
                  <a:pt x="2514" y="1106"/>
                </a:lnTo>
                <a:lnTo>
                  <a:pt x="2455" y="1103"/>
                </a:lnTo>
                <a:lnTo>
                  <a:pt x="2398" y="1094"/>
                </a:lnTo>
                <a:lnTo>
                  <a:pt x="2344" y="1079"/>
                </a:lnTo>
                <a:lnTo>
                  <a:pt x="2291" y="1060"/>
                </a:lnTo>
                <a:lnTo>
                  <a:pt x="2241" y="1035"/>
                </a:lnTo>
                <a:lnTo>
                  <a:pt x="2195" y="1005"/>
                </a:lnTo>
                <a:lnTo>
                  <a:pt x="2151" y="973"/>
                </a:lnTo>
                <a:lnTo>
                  <a:pt x="2111" y="935"/>
                </a:lnTo>
                <a:lnTo>
                  <a:pt x="2076" y="894"/>
                </a:lnTo>
                <a:lnTo>
                  <a:pt x="2043" y="848"/>
                </a:lnTo>
                <a:lnTo>
                  <a:pt x="1078" y="1424"/>
                </a:lnTo>
                <a:lnTo>
                  <a:pt x="1095" y="1472"/>
                </a:lnTo>
                <a:lnTo>
                  <a:pt x="1107" y="1522"/>
                </a:lnTo>
                <a:lnTo>
                  <a:pt x="1115" y="1574"/>
                </a:lnTo>
                <a:lnTo>
                  <a:pt x="1118" y="1628"/>
                </a:lnTo>
                <a:lnTo>
                  <a:pt x="1115" y="1681"/>
                </a:lnTo>
                <a:lnTo>
                  <a:pt x="1107" y="1733"/>
                </a:lnTo>
                <a:lnTo>
                  <a:pt x="1095" y="1784"/>
                </a:lnTo>
                <a:lnTo>
                  <a:pt x="1078" y="1832"/>
                </a:lnTo>
                <a:lnTo>
                  <a:pt x="2043" y="2411"/>
                </a:lnTo>
                <a:lnTo>
                  <a:pt x="2066" y="2378"/>
                </a:lnTo>
                <a:lnTo>
                  <a:pt x="2091" y="2347"/>
                </a:lnTo>
                <a:lnTo>
                  <a:pt x="2119" y="2317"/>
                </a:lnTo>
                <a:lnTo>
                  <a:pt x="2159" y="2281"/>
                </a:lnTo>
                <a:lnTo>
                  <a:pt x="2201" y="2250"/>
                </a:lnTo>
                <a:lnTo>
                  <a:pt x="2246" y="2224"/>
                </a:lnTo>
                <a:lnTo>
                  <a:pt x="2292" y="2201"/>
                </a:lnTo>
                <a:lnTo>
                  <a:pt x="2340" y="2183"/>
                </a:lnTo>
                <a:lnTo>
                  <a:pt x="2389" y="2169"/>
                </a:lnTo>
                <a:lnTo>
                  <a:pt x="2438" y="2160"/>
                </a:lnTo>
                <a:lnTo>
                  <a:pt x="2489" y="2156"/>
                </a:lnTo>
                <a:lnTo>
                  <a:pt x="2539" y="2156"/>
                </a:lnTo>
                <a:lnTo>
                  <a:pt x="2590" y="2160"/>
                </a:lnTo>
                <a:lnTo>
                  <a:pt x="2640" y="2169"/>
                </a:lnTo>
                <a:lnTo>
                  <a:pt x="2688" y="2183"/>
                </a:lnTo>
                <a:lnTo>
                  <a:pt x="2736" y="2201"/>
                </a:lnTo>
                <a:lnTo>
                  <a:pt x="2783" y="2224"/>
                </a:lnTo>
                <a:lnTo>
                  <a:pt x="2827" y="2250"/>
                </a:lnTo>
                <a:lnTo>
                  <a:pt x="2869" y="2281"/>
                </a:lnTo>
                <a:lnTo>
                  <a:pt x="2909" y="2317"/>
                </a:lnTo>
                <a:lnTo>
                  <a:pt x="2947" y="2358"/>
                </a:lnTo>
                <a:lnTo>
                  <a:pt x="2979" y="2401"/>
                </a:lnTo>
                <a:lnTo>
                  <a:pt x="3007" y="2448"/>
                </a:lnTo>
                <a:lnTo>
                  <a:pt x="3030" y="2496"/>
                </a:lnTo>
                <a:lnTo>
                  <a:pt x="3049" y="2547"/>
                </a:lnTo>
                <a:lnTo>
                  <a:pt x="3062" y="2599"/>
                </a:lnTo>
                <a:lnTo>
                  <a:pt x="3070" y="2653"/>
                </a:lnTo>
                <a:lnTo>
                  <a:pt x="3073" y="2708"/>
                </a:lnTo>
                <a:lnTo>
                  <a:pt x="3070" y="2763"/>
                </a:lnTo>
                <a:lnTo>
                  <a:pt x="3062" y="2816"/>
                </a:lnTo>
                <a:lnTo>
                  <a:pt x="3049" y="2869"/>
                </a:lnTo>
                <a:lnTo>
                  <a:pt x="3030" y="2919"/>
                </a:lnTo>
                <a:lnTo>
                  <a:pt x="3007" y="2968"/>
                </a:lnTo>
                <a:lnTo>
                  <a:pt x="2979" y="3014"/>
                </a:lnTo>
                <a:lnTo>
                  <a:pt x="2947" y="3057"/>
                </a:lnTo>
                <a:lnTo>
                  <a:pt x="2909" y="3098"/>
                </a:lnTo>
                <a:lnTo>
                  <a:pt x="2872" y="3132"/>
                </a:lnTo>
                <a:lnTo>
                  <a:pt x="2831" y="3162"/>
                </a:lnTo>
                <a:lnTo>
                  <a:pt x="2790" y="3189"/>
                </a:lnTo>
                <a:lnTo>
                  <a:pt x="2746" y="3210"/>
                </a:lnTo>
                <a:lnTo>
                  <a:pt x="2702" y="3227"/>
                </a:lnTo>
                <a:lnTo>
                  <a:pt x="2656" y="3242"/>
                </a:lnTo>
                <a:lnTo>
                  <a:pt x="2609" y="3252"/>
                </a:lnTo>
                <a:lnTo>
                  <a:pt x="2562" y="3258"/>
                </a:lnTo>
                <a:lnTo>
                  <a:pt x="2514" y="3260"/>
                </a:lnTo>
                <a:lnTo>
                  <a:pt x="2466" y="3258"/>
                </a:lnTo>
                <a:lnTo>
                  <a:pt x="2419" y="3252"/>
                </a:lnTo>
                <a:lnTo>
                  <a:pt x="2372" y="3242"/>
                </a:lnTo>
                <a:lnTo>
                  <a:pt x="2327" y="3227"/>
                </a:lnTo>
                <a:lnTo>
                  <a:pt x="2282" y="3210"/>
                </a:lnTo>
                <a:lnTo>
                  <a:pt x="2238" y="3189"/>
                </a:lnTo>
                <a:lnTo>
                  <a:pt x="2196" y="3162"/>
                </a:lnTo>
                <a:lnTo>
                  <a:pt x="2156" y="3132"/>
                </a:lnTo>
                <a:lnTo>
                  <a:pt x="2119" y="3098"/>
                </a:lnTo>
                <a:lnTo>
                  <a:pt x="2082" y="3057"/>
                </a:lnTo>
                <a:lnTo>
                  <a:pt x="2049" y="3014"/>
                </a:lnTo>
                <a:lnTo>
                  <a:pt x="2021" y="2968"/>
                </a:lnTo>
                <a:lnTo>
                  <a:pt x="1998" y="2919"/>
                </a:lnTo>
                <a:lnTo>
                  <a:pt x="1979" y="2869"/>
                </a:lnTo>
                <a:lnTo>
                  <a:pt x="1966" y="2816"/>
                </a:lnTo>
                <a:lnTo>
                  <a:pt x="1958" y="2763"/>
                </a:lnTo>
                <a:lnTo>
                  <a:pt x="1955" y="2708"/>
                </a:lnTo>
                <a:lnTo>
                  <a:pt x="1957" y="2656"/>
                </a:lnTo>
                <a:lnTo>
                  <a:pt x="1965" y="2607"/>
                </a:lnTo>
                <a:lnTo>
                  <a:pt x="1977" y="2558"/>
                </a:lnTo>
                <a:lnTo>
                  <a:pt x="1993" y="2511"/>
                </a:lnTo>
                <a:lnTo>
                  <a:pt x="1026" y="1930"/>
                </a:lnTo>
                <a:lnTo>
                  <a:pt x="994" y="1973"/>
                </a:lnTo>
                <a:lnTo>
                  <a:pt x="958" y="2014"/>
                </a:lnTo>
                <a:lnTo>
                  <a:pt x="918" y="2050"/>
                </a:lnTo>
                <a:lnTo>
                  <a:pt x="875" y="2083"/>
                </a:lnTo>
                <a:lnTo>
                  <a:pt x="828" y="2112"/>
                </a:lnTo>
                <a:lnTo>
                  <a:pt x="779" y="2135"/>
                </a:lnTo>
                <a:lnTo>
                  <a:pt x="727" y="2155"/>
                </a:lnTo>
                <a:lnTo>
                  <a:pt x="673" y="2169"/>
                </a:lnTo>
                <a:lnTo>
                  <a:pt x="617" y="2177"/>
                </a:lnTo>
                <a:lnTo>
                  <a:pt x="559" y="2180"/>
                </a:lnTo>
                <a:lnTo>
                  <a:pt x="499" y="2177"/>
                </a:lnTo>
                <a:lnTo>
                  <a:pt x="440" y="2168"/>
                </a:lnTo>
                <a:lnTo>
                  <a:pt x="383" y="2153"/>
                </a:lnTo>
                <a:lnTo>
                  <a:pt x="329" y="2131"/>
                </a:lnTo>
                <a:lnTo>
                  <a:pt x="277" y="2105"/>
                </a:lnTo>
                <a:lnTo>
                  <a:pt x="229" y="2074"/>
                </a:lnTo>
                <a:lnTo>
                  <a:pt x="185" y="2038"/>
                </a:lnTo>
                <a:lnTo>
                  <a:pt x="144" y="1998"/>
                </a:lnTo>
                <a:lnTo>
                  <a:pt x="108" y="1954"/>
                </a:lnTo>
                <a:lnTo>
                  <a:pt x="77" y="1907"/>
                </a:lnTo>
                <a:lnTo>
                  <a:pt x="50" y="1856"/>
                </a:lnTo>
                <a:lnTo>
                  <a:pt x="29" y="1802"/>
                </a:lnTo>
                <a:lnTo>
                  <a:pt x="13" y="1747"/>
                </a:lnTo>
                <a:lnTo>
                  <a:pt x="4" y="1688"/>
                </a:lnTo>
                <a:lnTo>
                  <a:pt x="0" y="1628"/>
                </a:lnTo>
                <a:lnTo>
                  <a:pt x="4" y="1568"/>
                </a:lnTo>
                <a:lnTo>
                  <a:pt x="13" y="1510"/>
                </a:lnTo>
                <a:lnTo>
                  <a:pt x="29" y="1453"/>
                </a:lnTo>
                <a:lnTo>
                  <a:pt x="50" y="1400"/>
                </a:lnTo>
                <a:lnTo>
                  <a:pt x="77" y="1349"/>
                </a:lnTo>
                <a:lnTo>
                  <a:pt x="108" y="1302"/>
                </a:lnTo>
                <a:lnTo>
                  <a:pt x="144" y="1258"/>
                </a:lnTo>
                <a:lnTo>
                  <a:pt x="185" y="1218"/>
                </a:lnTo>
                <a:lnTo>
                  <a:pt x="229" y="1183"/>
                </a:lnTo>
                <a:lnTo>
                  <a:pt x="277" y="1151"/>
                </a:lnTo>
                <a:lnTo>
                  <a:pt x="329" y="1124"/>
                </a:lnTo>
                <a:lnTo>
                  <a:pt x="383" y="1104"/>
                </a:lnTo>
                <a:lnTo>
                  <a:pt x="440" y="1088"/>
                </a:lnTo>
                <a:lnTo>
                  <a:pt x="499" y="1079"/>
                </a:lnTo>
                <a:lnTo>
                  <a:pt x="559" y="1075"/>
                </a:lnTo>
                <a:lnTo>
                  <a:pt x="617" y="1078"/>
                </a:lnTo>
                <a:lnTo>
                  <a:pt x="673" y="1087"/>
                </a:lnTo>
                <a:lnTo>
                  <a:pt x="727" y="1101"/>
                </a:lnTo>
                <a:lnTo>
                  <a:pt x="779" y="1120"/>
                </a:lnTo>
                <a:lnTo>
                  <a:pt x="828" y="1144"/>
                </a:lnTo>
                <a:lnTo>
                  <a:pt x="875" y="1172"/>
                </a:lnTo>
                <a:lnTo>
                  <a:pt x="918" y="1205"/>
                </a:lnTo>
                <a:lnTo>
                  <a:pt x="958" y="1242"/>
                </a:lnTo>
                <a:lnTo>
                  <a:pt x="994" y="1282"/>
                </a:lnTo>
                <a:lnTo>
                  <a:pt x="1026" y="1325"/>
                </a:lnTo>
                <a:lnTo>
                  <a:pt x="1993" y="750"/>
                </a:lnTo>
                <a:lnTo>
                  <a:pt x="1977" y="703"/>
                </a:lnTo>
                <a:lnTo>
                  <a:pt x="1966" y="655"/>
                </a:lnTo>
                <a:lnTo>
                  <a:pt x="1957" y="604"/>
                </a:lnTo>
                <a:lnTo>
                  <a:pt x="1955" y="553"/>
                </a:lnTo>
                <a:lnTo>
                  <a:pt x="1958" y="493"/>
                </a:lnTo>
                <a:lnTo>
                  <a:pt x="1969" y="435"/>
                </a:lnTo>
                <a:lnTo>
                  <a:pt x="1984" y="379"/>
                </a:lnTo>
                <a:lnTo>
                  <a:pt x="2005" y="325"/>
                </a:lnTo>
                <a:lnTo>
                  <a:pt x="2032" y="274"/>
                </a:lnTo>
                <a:lnTo>
                  <a:pt x="2063" y="227"/>
                </a:lnTo>
                <a:lnTo>
                  <a:pt x="2099" y="183"/>
                </a:lnTo>
                <a:lnTo>
                  <a:pt x="2140" y="143"/>
                </a:lnTo>
                <a:lnTo>
                  <a:pt x="2184" y="107"/>
                </a:lnTo>
                <a:lnTo>
                  <a:pt x="2232" y="76"/>
                </a:lnTo>
                <a:lnTo>
                  <a:pt x="2284" y="50"/>
                </a:lnTo>
                <a:lnTo>
                  <a:pt x="2338" y="29"/>
                </a:lnTo>
                <a:lnTo>
                  <a:pt x="2394" y="14"/>
                </a:lnTo>
                <a:lnTo>
                  <a:pt x="2453" y="3"/>
                </a:lnTo>
                <a:lnTo>
                  <a:pt x="251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224" tIns="45612" rIns="91224" bIns="45612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57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391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B1B2C08-120B-452D-86AA-41DA87E728A5}"/>
              </a:ext>
            </a:extLst>
          </p:cNvPr>
          <p:cNvGrpSpPr/>
          <p:nvPr/>
        </p:nvGrpSpPr>
        <p:grpSpPr>
          <a:xfrm>
            <a:off x="1084793" y="1127898"/>
            <a:ext cx="3844786" cy="1945986"/>
            <a:chOff x="2488401" y="1796853"/>
            <a:chExt cx="7989502" cy="4535489"/>
          </a:xfrm>
        </p:grpSpPr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32CED15F-4FCB-4665-8B88-6766F9A39921}"/>
                </a:ext>
              </a:extLst>
            </p:cNvPr>
            <p:cNvGrpSpPr/>
            <p:nvPr/>
          </p:nvGrpSpPr>
          <p:grpSpPr>
            <a:xfrm>
              <a:off x="7766972" y="1796853"/>
              <a:ext cx="2710931" cy="906463"/>
              <a:chOff x="8338339" y="1796853"/>
              <a:chExt cx="2036763" cy="906463"/>
            </a:xfrm>
          </p:grpSpPr>
          <p:sp>
            <p:nvSpPr>
              <p:cNvPr id="77" name="Freeform 5">
                <a:extLst>
                  <a:ext uri="{FF2B5EF4-FFF2-40B4-BE49-F238E27FC236}">
                    <a16:creationId xmlns:a16="http://schemas.microsoft.com/office/drawing/2014/main" id="{04C5A526-9CB2-4FB9-B522-629370D126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38339" y="1796853"/>
                <a:ext cx="2036763" cy="906463"/>
              </a:xfrm>
              <a:custGeom>
                <a:avLst/>
                <a:gdLst>
                  <a:gd name="T0" fmla="*/ 668 w 671"/>
                  <a:gd name="T1" fmla="*/ 143 h 298"/>
                  <a:gd name="T2" fmla="*/ 558 w 671"/>
                  <a:gd name="T3" fmla="*/ 7 h 298"/>
                  <a:gd name="T4" fmla="*/ 542 w 671"/>
                  <a:gd name="T5" fmla="*/ 13 h 298"/>
                  <a:gd name="T6" fmla="*/ 542 w 671"/>
                  <a:gd name="T7" fmla="*/ 56 h 298"/>
                  <a:gd name="T8" fmla="*/ 0 w 671"/>
                  <a:gd name="T9" fmla="*/ 56 h 298"/>
                  <a:gd name="T10" fmla="*/ 0 w 671"/>
                  <a:gd name="T11" fmla="*/ 242 h 298"/>
                  <a:gd name="T12" fmla="*/ 542 w 671"/>
                  <a:gd name="T13" fmla="*/ 242 h 298"/>
                  <a:gd name="T14" fmla="*/ 542 w 671"/>
                  <a:gd name="T15" fmla="*/ 285 h 298"/>
                  <a:gd name="T16" fmla="*/ 558 w 671"/>
                  <a:gd name="T17" fmla="*/ 291 h 298"/>
                  <a:gd name="T18" fmla="*/ 668 w 671"/>
                  <a:gd name="T19" fmla="*/ 155 h 298"/>
                  <a:gd name="T20" fmla="*/ 668 w 671"/>
                  <a:gd name="T21" fmla="*/ 143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71" h="298">
                    <a:moveTo>
                      <a:pt x="668" y="143"/>
                    </a:moveTo>
                    <a:cubicBezTo>
                      <a:pt x="558" y="7"/>
                      <a:pt x="558" y="7"/>
                      <a:pt x="558" y="7"/>
                    </a:cubicBezTo>
                    <a:cubicBezTo>
                      <a:pt x="553" y="0"/>
                      <a:pt x="542" y="4"/>
                      <a:pt x="542" y="13"/>
                    </a:cubicBezTo>
                    <a:cubicBezTo>
                      <a:pt x="542" y="56"/>
                      <a:pt x="542" y="56"/>
                      <a:pt x="542" y="56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242"/>
                      <a:pt x="0" y="242"/>
                      <a:pt x="0" y="242"/>
                    </a:cubicBezTo>
                    <a:cubicBezTo>
                      <a:pt x="542" y="242"/>
                      <a:pt x="542" y="242"/>
                      <a:pt x="542" y="242"/>
                    </a:cubicBezTo>
                    <a:cubicBezTo>
                      <a:pt x="542" y="285"/>
                      <a:pt x="542" y="285"/>
                      <a:pt x="542" y="285"/>
                    </a:cubicBezTo>
                    <a:cubicBezTo>
                      <a:pt x="542" y="294"/>
                      <a:pt x="553" y="298"/>
                      <a:pt x="558" y="291"/>
                    </a:cubicBezTo>
                    <a:cubicBezTo>
                      <a:pt x="668" y="155"/>
                      <a:pt x="668" y="155"/>
                      <a:pt x="668" y="155"/>
                    </a:cubicBezTo>
                    <a:cubicBezTo>
                      <a:pt x="671" y="151"/>
                      <a:pt x="671" y="146"/>
                      <a:pt x="668" y="143"/>
                    </a:cubicBezTo>
                    <a:close/>
                  </a:path>
                </a:pathLst>
              </a:custGeom>
              <a:solidFill>
                <a:srgbClr val="5FB7A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0E58C2B6-56CD-4430-87B8-78FC85526234}"/>
                  </a:ext>
                </a:extLst>
              </p:cNvPr>
              <p:cNvSpPr txBox="1"/>
              <p:nvPr/>
            </p:nvSpPr>
            <p:spPr>
              <a:xfrm>
                <a:off x="8934715" y="1957701"/>
                <a:ext cx="676221" cy="57386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Open Sans" panose="020B0606030504020204" pitchFamily="34" charset="0"/>
                    <a:cs typeface="Arial" panose="020B0604020202020204" pitchFamily="34" charset="0"/>
                  </a:rPr>
                  <a:t>Text</a:t>
                </a:r>
                <a:endParaRPr kumimoji="0" lang="en-IN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Open Sans" panose="020B0606030504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417556BA-ED39-4EC0-AEDD-A15AE3F63AB4}"/>
                </a:ext>
              </a:extLst>
            </p:cNvPr>
            <p:cNvGrpSpPr/>
            <p:nvPr/>
          </p:nvGrpSpPr>
          <p:grpSpPr>
            <a:xfrm>
              <a:off x="5511266" y="1796853"/>
              <a:ext cx="2717271" cy="906463"/>
              <a:chOff x="5825271" y="1796853"/>
              <a:chExt cx="2041525" cy="906463"/>
            </a:xfrm>
          </p:grpSpPr>
          <p:sp>
            <p:nvSpPr>
              <p:cNvPr id="80" name="Freeform 7">
                <a:extLst>
                  <a:ext uri="{FF2B5EF4-FFF2-40B4-BE49-F238E27FC236}">
                    <a16:creationId xmlns:a16="http://schemas.microsoft.com/office/drawing/2014/main" id="{786F6D73-B5F4-4802-BCEF-797526B190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5271" y="1796853"/>
                <a:ext cx="2041525" cy="906463"/>
              </a:xfrm>
              <a:custGeom>
                <a:avLst/>
                <a:gdLst>
                  <a:gd name="T0" fmla="*/ 670 w 673"/>
                  <a:gd name="T1" fmla="*/ 143 h 298"/>
                  <a:gd name="T2" fmla="*/ 560 w 673"/>
                  <a:gd name="T3" fmla="*/ 7 h 298"/>
                  <a:gd name="T4" fmla="*/ 543 w 673"/>
                  <a:gd name="T5" fmla="*/ 13 h 298"/>
                  <a:gd name="T6" fmla="*/ 543 w 673"/>
                  <a:gd name="T7" fmla="*/ 56 h 298"/>
                  <a:gd name="T8" fmla="*/ 0 w 673"/>
                  <a:gd name="T9" fmla="*/ 56 h 298"/>
                  <a:gd name="T10" fmla="*/ 0 w 673"/>
                  <a:gd name="T11" fmla="*/ 242 h 298"/>
                  <a:gd name="T12" fmla="*/ 543 w 673"/>
                  <a:gd name="T13" fmla="*/ 242 h 298"/>
                  <a:gd name="T14" fmla="*/ 543 w 673"/>
                  <a:gd name="T15" fmla="*/ 285 h 298"/>
                  <a:gd name="T16" fmla="*/ 560 w 673"/>
                  <a:gd name="T17" fmla="*/ 291 h 298"/>
                  <a:gd name="T18" fmla="*/ 670 w 673"/>
                  <a:gd name="T19" fmla="*/ 155 h 298"/>
                  <a:gd name="T20" fmla="*/ 670 w 673"/>
                  <a:gd name="T21" fmla="*/ 143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73" h="298">
                    <a:moveTo>
                      <a:pt x="670" y="143"/>
                    </a:moveTo>
                    <a:cubicBezTo>
                      <a:pt x="560" y="7"/>
                      <a:pt x="560" y="7"/>
                      <a:pt x="560" y="7"/>
                    </a:cubicBezTo>
                    <a:cubicBezTo>
                      <a:pt x="554" y="0"/>
                      <a:pt x="543" y="4"/>
                      <a:pt x="543" y="13"/>
                    </a:cubicBezTo>
                    <a:cubicBezTo>
                      <a:pt x="543" y="56"/>
                      <a:pt x="543" y="56"/>
                      <a:pt x="543" y="56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242"/>
                      <a:pt x="0" y="242"/>
                      <a:pt x="0" y="242"/>
                    </a:cubicBezTo>
                    <a:cubicBezTo>
                      <a:pt x="543" y="242"/>
                      <a:pt x="543" y="242"/>
                      <a:pt x="543" y="242"/>
                    </a:cubicBezTo>
                    <a:cubicBezTo>
                      <a:pt x="543" y="285"/>
                      <a:pt x="543" y="285"/>
                      <a:pt x="543" y="285"/>
                    </a:cubicBezTo>
                    <a:cubicBezTo>
                      <a:pt x="543" y="294"/>
                      <a:pt x="554" y="298"/>
                      <a:pt x="560" y="291"/>
                    </a:cubicBezTo>
                    <a:cubicBezTo>
                      <a:pt x="670" y="155"/>
                      <a:pt x="670" y="155"/>
                      <a:pt x="670" y="155"/>
                    </a:cubicBezTo>
                    <a:cubicBezTo>
                      <a:pt x="673" y="151"/>
                      <a:pt x="673" y="146"/>
                      <a:pt x="670" y="143"/>
                    </a:cubicBezTo>
                    <a:close/>
                  </a:path>
                </a:pathLst>
              </a:custGeom>
              <a:solidFill>
                <a:srgbClr val="E35A3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A00DD8F3-F74D-4F72-997F-D4B0EDA613B6}"/>
                  </a:ext>
                </a:extLst>
              </p:cNvPr>
              <p:cNvSpPr txBox="1"/>
              <p:nvPr/>
            </p:nvSpPr>
            <p:spPr>
              <a:xfrm>
                <a:off x="6427998" y="1957701"/>
                <a:ext cx="676221" cy="57386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Open Sans" panose="020B0606030504020204" pitchFamily="34" charset="0"/>
                    <a:cs typeface="Arial" panose="020B0604020202020204" pitchFamily="34" charset="0"/>
                  </a:rPr>
                  <a:t>Text</a:t>
                </a:r>
                <a:endParaRPr kumimoji="0" lang="en-IN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Open Sans" panose="020B0606030504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9708E858-6B4C-419E-8BF7-A7F6233DE4D7}"/>
                </a:ext>
              </a:extLst>
            </p:cNvPr>
            <p:cNvGrpSpPr/>
            <p:nvPr/>
          </p:nvGrpSpPr>
          <p:grpSpPr>
            <a:xfrm>
              <a:off x="3331897" y="1796853"/>
              <a:ext cx="2717271" cy="906463"/>
              <a:chOff x="3359939" y="1796853"/>
              <a:chExt cx="2041525" cy="906463"/>
            </a:xfrm>
          </p:grpSpPr>
          <p:sp>
            <p:nvSpPr>
              <p:cNvPr id="83" name="Freeform 8">
                <a:extLst>
                  <a:ext uri="{FF2B5EF4-FFF2-40B4-BE49-F238E27FC236}">
                    <a16:creationId xmlns:a16="http://schemas.microsoft.com/office/drawing/2014/main" id="{6C6743DC-7898-4D05-9732-B655E7A8A6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9939" y="1796853"/>
                <a:ext cx="2041525" cy="906463"/>
              </a:xfrm>
              <a:custGeom>
                <a:avLst/>
                <a:gdLst>
                  <a:gd name="T0" fmla="*/ 670 w 673"/>
                  <a:gd name="T1" fmla="*/ 143 h 298"/>
                  <a:gd name="T2" fmla="*/ 560 w 673"/>
                  <a:gd name="T3" fmla="*/ 7 h 298"/>
                  <a:gd name="T4" fmla="*/ 543 w 673"/>
                  <a:gd name="T5" fmla="*/ 13 h 298"/>
                  <a:gd name="T6" fmla="*/ 543 w 673"/>
                  <a:gd name="T7" fmla="*/ 56 h 298"/>
                  <a:gd name="T8" fmla="*/ 165 w 673"/>
                  <a:gd name="T9" fmla="*/ 56 h 298"/>
                  <a:gd name="T10" fmla="*/ 0 w 673"/>
                  <a:gd name="T11" fmla="*/ 90 h 298"/>
                  <a:gd name="T12" fmla="*/ 81 w 673"/>
                  <a:gd name="T13" fmla="*/ 258 h 298"/>
                  <a:gd name="T14" fmla="*/ 165 w 673"/>
                  <a:gd name="T15" fmla="*/ 242 h 298"/>
                  <a:gd name="T16" fmla="*/ 543 w 673"/>
                  <a:gd name="T17" fmla="*/ 242 h 298"/>
                  <a:gd name="T18" fmla="*/ 543 w 673"/>
                  <a:gd name="T19" fmla="*/ 285 h 298"/>
                  <a:gd name="T20" fmla="*/ 560 w 673"/>
                  <a:gd name="T21" fmla="*/ 291 h 298"/>
                  <a:gd name="T22" fmla="*/ 670 w 673"/>
                  <a:gd name="T23" fmla="*/ 155 h 298"/>
                  <a:gd name="T24" fmla="*/ 670 w 673"/>
                  <a:gd name="T25" fmla="*/ 143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73" h="298">
                    <a:moveTo>
                      <a:pt x="670" y="143"/>
                    </a:moveTo>
                    <a:cubicBezTo>
                      <a:pt x="560" y="7"/>
                      <a:pt x="560" y="7"/>
                      <a:pt x="560" y="7"/>
                    </a:cubicBezTo>
                    <a:cubicBezTo>
                      <a:pt x="554" y="0"/>
                      <a:pt x="543" y="4"/>
                      <a:pt x="543" y="13"/>
                    </a:cubicBezTo>
                    <a:cubicBezTo>
                      <a:pt x="543" y="56"/>
                      <a:pt x="543" y="56"/>
                      <a:pt x="543" y="56"/>
                    </a:cubicBezTo>
                    <a:cubicBezTo>
                      <a:pt x="165" y="56"/>
                      <a:pt x="165" y="56"/>
                      <a:pt x="165" y="56"/>
                    </a:cubicBezTo>
                    <a:cubicBezTo>
                      <a:pt x="106" y="56"/>
                      <a:pt x="50" y="68"/>
                      <a:pt x="0" y="90"/>
                    </a:cubicBezTo>
                    <a:cubicBezTo>
                      <a:pt x="81" y="258"/>
                      <a:pt x="81" y="258"/>
                      <a:pt x="81" y="258"/>
                    </a:cubicBezTo>
                    <a:cubicBezTo>
                      <a:pt x="107" y="248"/>
                      <a:pt x="136" y="242"/>
                      <a:pt x="165" y="242"/>
                    </a:cubicBezTo>
                    <a:cubicBezTo>
                      <a:pt x="543" y="242"/>
                      <a:pt x="543" y="242"/>
                      <a:pt x="543" y="242"/>
                    </a:cubicBezTo>
                    <a:cubicBezTo>
                      <a:pt x="543" y="285"/>
                      <a:pt x="543" y="285"/>
                      <a:pt x="543" y="285"/>
                    </a:cubicBezTo>
                    <a:cubicBezTo>
                      <a:pt x="543" y="294"/>
                      <a:pt x="554" y="298"/>
                      <a:pt x="560" y="291"/>
                    </a:cubicBezTo>
                    <a:cubicBezTo>
                      <a:pt x="670" y="155"/>
                      <a:pt x="670" y="155"/>
                      <a:pt x="670" y="155"/>
                    </a:cubicBezTo>
                    <a:cubicBezTo>
                      <a:pt x="673" y="151"/>
                      <a:pt x="673" y="146"/>
                      <a:pt x="670" y="143"/>
                    </a:cubicBezTo>
                    <a:close/>
                  </a:path>
                </a:pathLst>
              </a:custGeom>
              <a:solidFill>
                <a:srgbClr val="3081A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CE91E72A-EBE3-43D1-85FC-610FAF9B213D}"/>
                  </a:ext>
                </a:extLst>
              </p:cNvPr>
              <p:cNvSpPr txBox="1"/>
              <p:nvPr/>
            </p:nvSpPr>
            <p:spPr>
              <a:xfrm>
                <a:off x="4060454" y="1957701"/>
                <a:ext cx="676221" cy="57386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Open Sans" panose="020B0606030504020204" pitchFamily="34" charset="0"/>
                    <a:cs typeface="Arial" panose="020B0604020202020204" pitchFamily="34" charset="0"/>
                  </a:rPr>
                  <a:t>Text</a:t>
                </a:r>
                <a:endParaRPr kumimoji="0" lang="en-IN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Open Sans" panose="020B0606030504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85" name="Freeform 10">
              <a:extLst>
                <a:ext uri="{FF2B5EF4-FFF2-40B4-BE49-F238E27FC236}">
                  <a16:creationId xmlns:a16="http://schemas.microsoft.com/office/drawing/2014/main" id="{0684E904-7BC2-41CF-BAD2-BF0A1F9A3F61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4051" y="2695501"/>
              <a:ext cx="1344613" cy="1343025"/>
            </a:xfrm>
            <a:custGeom>
              <a:avLst/>
              <a:gdLst>
                <a:gd name="T0" fmla="*/ 432 w 443"/>
                <a:gd name="T1" fmla="*/ 185 h 442"/>
                <a:gd name="T2" fmla="*/ 360 w 443"/>
                <a:gd name="T3" fmla="*/ 141 h 442"/>
                <a:gd name="T4" fmla="*/ 398 w 443"/>
                <a:gd name="T5" fmla="*/ 89 h 442"/>
                <a:gd name="T6" fmla="*/ 360 w 443"/>
                <a:gd name="T7" fmla="*/ 47 h 442"/>
                <a:gd name="T8" fmla="*/ 345 w 443"/>
                <a:gd name="T9" fmla="*/ 47 h 442"/>
                <a:gd name="T10" fmla="*/ 263 w 443"/>
                <a:gd name="T11" fmla="*/ 66 h 442"/>
                <a:gd name="T12" fmla="*/ 253 w 443"/>
                <a:gd name="T13" fmla="*/ 3 h 442"/>
                <a:gd name="T14" fmla="*/ 197 w 443"/>
                <a:gd name="T15" fmla="*/ 0 h 442"/>
                <a:gd name="T16" fmla="*/ 186 w 443"/>
                <a:gd name="T17" fmla="*/ 10 h 442"/>
                <a:gd name="T18" fmla="*/ 142 w 443"/>
                <a:gd name="T19" fmla="*/ 82 h 442"/>
                <a:gd name="T20" fmla="*/ 91 w 443"/>
                <a:gd name="T21" fmla="*/ 44 h 442"/>
                <a:gd name="T22" fmla="*/ 48 w 443"/>
                <a:gd name="T23" fmla="*/ 82 h 442"/>
                <a:gd name="T24" fmla="*/ 48 w 443"/>
                <a:gd name="T25" fmla="*/ 97 h 442"/>
                <a:gd name="T26" fmla="*/ 67 w 443"/>
                <a:gd name="T27" fmla="*/ 179 h 442"/>
                <a:gd name="T28" fmla="*/ 3 w 443"/>
                <a:gd name="T29" fmla="*/ 189 h 442"/>
                <a:gd name="T30" fmla="*/ 0 w 443"/>
                <a:gd name="T31" fmla="*/ 245 h 442"/>
                <a:gd name="T32" fmla="*/ 11 w 443"/>
                <a:gd name="T33" fmla="*/ 256 h 442"/>
                <a:gd name="T34" fmla="*/ 83 w 443"/>
                <a:gd name="T35" fmla="*/ 300 h 442"/>
                <a:gd name="T36" fmla="*/ 45 w 443"/>
                <a:gd name="T37" fmla="*/ 352 h 442"/>
                <a:gd name="T38" fmla="*/ 82 w 443"/>
                <a:gd name="T39" fmla="*/ 394 h 442"/>
                <a:gd name="T40" fmla="*/ 98 w 443"/>
                <a:gd name="T41" fmla="*/ 395 h 442"/>
                <a:gd name="T42" fmla="*/ 180 w 443"/>
                <a:gd name="T43" fmla="*/ 375 h 442"/>
                <a:gd name="T44" fmla="*/ 189 w 443"/>
                <a:gd name="T45" fmla="*/ 439 h 442"/>
                <a:gd name="T46" fmla="*/ 246 w 443"/>
                <a:gd name="T47" fmla="*/ 442 h 442"/>
                <a:gd name="T48" fmla="*/ 257 w 443"/>
                <a:gd name="T49" fmla="*/ 431 h 442"/>
                <a:gd name="T50" fmla="*/ 301 w 443"/>
                <a:gd name="T51" fmla="*/ 359 h 442"/>
                <a:gd name="T52" fmla="*/ 352 w 443"/>
                <a:gd name="T53" fmla="*/ 397 h 442"/>
                <a:gd name="T54" fmla="*/ 395 w 443"/>
                <a:gd name="T55" fmla="*/ 360 h 442"/>
                <a:gd name="T56" fmla="*/ 395 w 443"/>
                <a:gd name="T57" fmla="*/ 344 h 442"/>
                <a:gd name="T58" fmla="*/ 376 w 443"/>
                <a:gd name="T59" fmla="*/ 262 h 442"/>
                <a:gd name="T60" fmla="*/ 440 w 443"/>
                <a:gd name="T61" fmla="*/ 253 h 442"/>
                <a:gd name="T62" fmla="*/ 443 w 443"/>
                <a:gd name="T63" fmla="*/ 197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43" h="442">
                  <a:moveTo>
                    <a:pt x="440" y="189"/>
                  </a:moveTo>
                  <a:cubicBezTo>
                    <a:pt x="438" y="186"/>
                    <a:pt x="435" y="185"/>
                    <a:pt x="432" y="185"/>
                  </a:cubicBezTo>
                  <a:cubicBezTo>
                    <a:pt x="376" y="179"/>
                    <a:pt x="376" y="179"/>
                    <a:pt x="376" y="179"/>
                  </a:cubicBezTo>
                  <a:cubicBezTo>
                    <a:pt x="372" y="166"/>
                    <a:pt x="367" y="153"/>
                    <a:pt x="360" y="141"/>
                  </a:cubicBezTo>
                  <a:cubicBezTo>
                    <a:pt x="395" y="97"/>
                    <a:pt x="395" y="97"/>
                    <a:pt x="395" y="97"/>
                  </a:cubicBezTo>
                  <a:cubicBezTo>
                    <a:pt x="397" y="95"/>
                    <a:pt x="398" y="92"/>
                    <a:pt x="398" y="89"/>
                  </a:cubicBezTo>
                  <a:cubicBezTo>
                    <a:pt x="398" y="86"/>
                    <a:pt x="397" y="84"/>
                    <a:pt x="395" y="82"/>
                  </a:cubicBezTo>
                  <a:cubicBezTo>
                    <a:pt x="360" y="47"/>
                    <a:pt x="360" y="47"/>
                    <a:pt x="360" y="47"/>
                  </a:cubicBezTo>
                  <a:cubicBezTo>
                    <a:pt x="358" y="45"/>
                    <a:pt x="356" y="44"/>
                    <a:pt x="352" y="44"/>
                  </a:cubicBezTo>
                  <a:cubicBezTo>
                    <a:pt x="349" y="44"/>
                    <a:pt x="347" y="45"/>
                    <a:pt x="345" y="47"/>
                  </a:cubicBezTo>
                  <a:cubicBezTo>
                    <a:pt x="301" y="82"/>
                    <a:pt x="301" y="82"/>
                    <a:pt x="301" y="82"/>
                  </a:cubicBezTo>
                  <a:cubicBezTo>
                    <a:pt x="289" y="75"/>
                    <a:pt x="276" y="70"/>
                    <a:pt x="263" y="66"/>
                  </a:cubicBezTo>
                  <a:cubicBezTo>
                    <a:pt x="257" y="10"/>
                    <a:pt x="257" y="10"/>
                    <a:pt x="257" y="10"/>
                  </a:cubicBezTo>
                  <a:cubicBezTo>
                    <a:pt x="257" y="7"/>
                    <a:pt x="256" y="5"/>
                    <a:pt x="253" y="3"/>
                  </a:cubicBezTo>
                  <a:cubicBezTo>
                    <a:pt x="251" y="1"/>
                    <a:pt x="249" y="0"/>
                    <a:pt x="246" y="0"/>
                  </a:cubicBezTo>
                  <a:cubicBezTo>
                    <a:pt x="197" y="0"/>
                    <a:pt x="197" y="0"/>
                    <a:pt x="197" y="0"/>
                  </a:cubicBezTo>
                  <a:cubicBezTo>
                    <a:pt x="194" y="0"/>
                    <a:pt x="192" y="1"/>
                    <a:pt x="189" y="3"/>
                  </a:cubicBezTo>
                  <a:cubicBezTo>
                    <a:pt x="187" y="5"/>
                    <a:pt x="186" y="7"/>
                    <a:pt x="186" y="10"/>
                  </a:cubicBezTo>
                  <a:cubicBezTo>
                    <a:pt x="180" y="66"/>
                    <a:pt x="180" y="66"/>
                    <a:pt x="180" y="66"/>
                  </a:cubicBezTo>
                  <a:cubicBezTo>
                    <a:pt x="167" y="70"/>
                    <a:pt x="154" y="75"/>
                    <a:pt x="142" y="82"/>
                  </a:cubicBezTo>
                  <a:cubicBezTo>
                    <a:pt x="98" y="47"/>
                    <a:pt x="98" y="47"/>
                    <a:pt x="98" y="47"/>
                  </a:cubicBezTo>
                  <a:cubicBezTo>
                    <a:pt x="96" y="45"/>
                    <a:pt x="93" y="44"/>
                    <a:pt x="91" y="44"/>
                  </a:cubicBezTo>
                  <a:cubicBezTo>
                    <a:pt x="87" y="44"/>
                    <a:pt x="84" y="45"/>
                    <a:pt x="82" y="47"/>
                  </a:cubicBezTo>
                  <a:cubicBezTo>
                    <a:pt x="48" y="82"/>
                    <a:pt x="48" y="82"/>
                    <a:pt x="48" y="82"/>
                  </a:cubicBezTo>
                  <a:cubicBezTo>
                    <a:pt x="46" y="84"/>
                    <a:pt x="45" y="86"/>
                    <a:pt x="45" y="89"/>
                  </a:cubicBezTo>
                  <a:cubicBezTo>
                    <a:pt x="44" y="92"/>
                    <a:pt x="45" y="95"/>
                    <a:pt x="48" y="97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76" y="153"/>
                    <a:pt x="71" y="166"/>
                    <a:pt x="67" y="179"/>
                  </a:cubicBezTo>
                  <a:cubicBezTo>
                    <a:pt x="11" y="185"/>
                    <a:pt x="11" y="185"/>
                    <a:pt x="11" y="185"/>
                  </a:cubicBezTo>
                  <a:cubicBezTo>
                    <a:pt x="8" y="185"/>
                    <a:pt x="5" y="186"/>
                    <a:pt x="3" y="189"/>
                  </a:cubicBezTo>
                  <a:cubicBezTo>
                    <a:pt x="1" y="191"/>
                    <a:pt x="0" y="193"/>
                    <a:pt x="0" y="197"/>
                  </a:cubicBezTo>
                  <a:cubicBezTo>
                    <a:pt x="0" y="245"/>
                    <a:pt x="0" y="245"/>
                    <a:pt x="0" y="245"/>
                  </a:cubicBezTo>
                  <a:cubicBezTo>
                    <a:pt x="0" y="248"/>
                    <a:pt x="1" y="250"/>
                    <a:pt x="3" y="253"/>
                  </a:cubicBezTo>
                  <a:cubicBezTo>
                    <a:pt x="5" y="255"/>
                    <a:pt x="8" y="256"/>
                    <a:pt x="11" y="256"/>
                  </a:cubicBezTo>
                  <a:cubicBezTo>
                    <a:pt x="67" y="262"/>
                    <a:pt x="67" y="262"/>
                    <a:pt x="67" y="262"/>
                  </a:cubicBezTo>
                  <a:cubicBezTo>
                    <a:pt x="71" y="275"/>
                    <a:pt x="76" y="288"/>
                    <a:pt x="83" y="300"/>
                  </a:cubicBezTo>
                  <a:cubicBezTo>
                    <a:pt x="48" y="344"/>
                    <a:pt x="48" y="344"/>
                    <a:pt x="48" y="344"/>
                  </a:cubicBezTo>
                  <a:cubicBezTo>
                    <a:pt x="45" y="346"/>
                    <a:pt x="44" y="349"/>
                    <a:pt x="45" y="352"/>
                  </a:cubicBezTo>
                  <a:cubicBezTo>
                    <a:pt x="45" y="355"/>
                    <a:pt x="46" y="358"/>
                    <a:pt x="48" y="360"/>
                  </a:cubicBezTo>
                  <a:cubicBezTo>
                    <a:pt x="82" y="394"/>
                    <a:pt x="82" y="394"/>
                    <a:pt x="82" y="394"/>
                  </a:cubicBezTo>
                  <a:cubicBezTo>
                    <a:pt x="84" y="396"/>
                    <a:pt x="87" y="397"/>
                    <a:pt x="91" y="397"/>
                  </a:cubicBezTo>
                  <a:cubicBezTo>
                    <a:pt x="93" y="397"/>
                    <a:pt x="96" y="396"/>
                    <a:pt x="98" y="395"/>
                  </a:cubicBezTo>
                  <a:cubicBezTo>
                    <a:pt x="142" y="359"/>
                    <a:pt x="142" y="359"/>
                    <a:pt x="142" y="359"/>
                  </a:cubicBezTo>
                  <a:cubicBezTo>
                    <a:pt x="154" y="366"/>
                    <a:pt x="167" y="371"/>
                    <a:pt x="180" y="375"/>
                  </a:cubicBezTo>
                  <a:cubicBezTo>
                    <a:pt x="186" y="431"/>
                    <a:pt x="186" y="431"/>
                    <a:pt x="186" y="431"/>
                  </a:cubicBezTo>
                  <a:cubicBezTo>
                    <a:pt x="186" y="434"/>
                    <a:pt x="187" y="437"/>
                    <a:pt x="189" y="439"/>
                  </a:cubicBezTo>
                  <a:cubicBezTo>
                    <a:pt x="192" y="441"/>
                    <a:pt x="194" y="442"/>
                    <a:pt x="197" y="442"/>
                  </a:cubicBezTo>
                  <a:cubicBezTo>
                    <a:pt x="246" y="442"/>
                    <a:pt x="246" y="442"/>
                    <a:pt x="246" y="442"/>
                  </a:cubicBezTo>
                  <a:cubicBezTo>
                    <a:pt x="249" y="442"/>
                    <a:pt x="251" y="441"/>
                    <a:pt x="253" y="439"/>
                  </a:cubicBezTo>
                  <a:cubicBezTo>
                    <a:pt x="256" y="437"/>
                    <a:pt x="257" y="434"/>
                    <a:pt x="257" y="431"/>
                  </a:cubicBezTo>
                  <a:cubicBezTo>
                    <a:pt x="263" y="375"/>
                    <a:pt x="263" y="375"/>
                    <a:pt x="263" y="375"/>
                  </a:cubicBezTo>
                  <a:cubicBezTo>
                    <a:pt x="276" y="371"/>
                    <a:pt x="289" y="366"/>
                    <a:pt x="301" y="359"/>
                  </a:cubicBezTo>
                  <a:cubicBezTo>
                    <a:pt x="345" y="395"/>
                    <a:pt x="345" y="395"/>
                    <a:pt x="345" y="395"/>
                  </a:cubicBezTo>
                  <a:cubicBezTo>
                    <a:pt x="347" y="396"/>
                    <a:pt x="349" y="397"/>
                    <a:pt x="352" y="397"/>
                  </a:cubicBezTo>
                  <a:cubicBezTo>
                    <a:pt x="356" y="397"/>
                    <a:pt x="358" y="396"/>
                    <a:pt x="360" y="394"/>
                  </a:cubicBezTo>
                  <a:cubicBezTo>
                    <a:pt x="395" y="360"/>
                    <a:pt x="395" y="360"/>
                    <a:pt x="395" y="360"/>
                  </a:cubicBezTo>
                  <a:cubicBezTo>
                    <a:pt x="397" y="358"/>
                    <a:pt x="398" y="355"/>
                    <a:pt x="398" y="352"/>
                  </a:cubicBezTo>
                  <a:cubicBezTo>
                    <a:pt x="398" y="349"/>
                    <a:pt x="397" y="346"/>
                    <a:pt x="395" y="344"/>
                  </a:cubicBezTo>
                  <a:cubicBezTo>
                    <a:pt x="360" y="300"/>
                    <a:pt x="360" y="300"/>
                    <a:pt x="360" y="300"/>
                  </a:cubicBezTo>
                  <a:cubicBezTo>
                    <a:pt x="367" y="288"/>
                    <a:pt x="372" y="275"/>
                    <a:pt x="376" y="262"/>
                  </a:cubicBezTo>
                  <a:cubicBezTo>
                    <a:pt x="432" y="256"/>
                    <a:pt x="432" y="256"/>
                    <a:pt x="432" y="256"/>
                  </a:cubicBezTo>
                  <a:cubicBezTo>
                    <a:pt x="435" y="256"/>
                    <a:pt x="438" y="255"/>
                    <a:pt x="440" y="253"/>
                  </a:cubicBezTo>
                  <a:cubicBezTo>
                    <a:pt x="442" y="250"/>
                    <a:pt x="443" y="248"/>
                    <a:pt x="443" y="245"/>
                  </a:cubicBezTo>
                  <a:cubicBezTo>
                    <a:pt x="443" y="197"/>
                    <a:pt x="443" y="197"/>
                    <a:pt x="443" y="197"/>
                  </a:cubicBezTo>
                  <a:cubicBezTo>
                    <a:pt x="443" y="193"/>
                    <a:pt x="442" y="191"/>
                    <a:pt x="440" y="189"/>
                  </a:cubicBez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Open Sans" panose="020B0606030504020204" pitchFamily="34" charset="0"/>
                  <a:cs typeface="Arial" panose="020B0604020202020204" pitchFamily="34" charset="0"/>
                </a:rPr>
                <a:t>Sample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Open Sans" panose="020B0606030504020204" pitchFamily="34" charset="0"/>
                  <a:cs typeface="Arial" panose="020B0604020202020204" pitchFamily="34" charset="0"/>
                </a:rPr>
                <a:t>Text</a:t>
              </a:r>
              <a:endParaRPr kumimoji="0" lang="en-IN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" name="Freeform 9">
              <a:extLst>
                <a:ext uri="{FF2B5EF4-FFF2-40B4-BE49-F238E27FC236}">
                  <a16:creationId xmlns:a16="http://schemas.microsoft.com/office/drawing/2014/main" id="{A0E2E9FE-9D00-4EB8-A3FB-925463D01FE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8401" y="1909567"/>
              <a:ext cx="2616200" cy="4422775"/>
            </a:xfrm>
            <a:custGeom>
              <a:avLst/>
              <a:gdLst>
                <a:gd name="T0" fmla="*/ 526 w 862"/>
                <a:gd name="T1" fmla="*/ 752 h 1456"/>
                <a:gd name="T2" fmla="*/ 322 w 862"/>
                <a:gd name="T3" fmla="*/ 706 h 1456"/>
                <a:gd name="T4" fmla="*/ 189 w 862"/>
                <a:gd name="T5" fmla="*/ 474 h 1456"/>
                <a:gd name="T6" fmla="*/ 189 w 862"/>
                <a:gd name="T7" fmla="*/ 474 h 1456"/>
                <a:gd name="T8" fmla="*/ 354 w 862"/>
                <a:gd name="T9" fmla="*/ 226 h 1456"/>
                <a:gd name="T10" fmla="*/ 362 w 862"/>
                <a:gd name="T11" fmla="*/ 244 h 1456"/>
                <a:gd name="T12" fmla="*/ 371 w 862"/>
                <a:gd name="T13" fmla="*/ 263 h 1456"/>
                <a:gd name="T14" fmla="*/ 389 w 862"/>
                <a:gd name="T15" fmla="*/ 261 h 1456"/>
                <a:gd name="T16" fmla="*/ 431 w 862"/>
                <a:gd name="T17" fmla="*/ 91 h 1456"/>
                <a:gd name="T18" fmla="*/ 426 w 862"/>
                <a:gd name="T19" fmla="*/ 81 h 1456"/>
                <a:gd name="T20" fmla="*/ 269 w 862"/>
                <a:gd name="T21" fmla="*/ 3 h 1456"/>
                <a:gd name="T22" fmla="*/ 257 w 862"/>
                <a:gd name="T23" fmla="*/ 16 h 1456"/>
                <a:gd name="T24" fmla="*/ 275 w 862"/>
                <a:gd name="T25" fmla="*/ 55 h 1456"/>
                <a:gd name="T26" fmla="*/ 276 w 862"/>
                <a:gd name="T27" fmla="*/ 58 h 1456"/>
                <a:gd name="T28" fmla="*/ 238 w 862"/>
                <a:gd name="T29" fmla="*/ 79 h 1456"/>
                <a:gd name="T30" fmla="*/ 238 w 862"/>
                <a:gd name="T31" fmla="*/ 79 h 1456"/>
                <a:gd name="T32" fmla="*/ 8 w 862"/>
                <a:gd name="T33" fmla="*/ 428 h 1456"/>
                <a:gd name="T34" fmla="*/ 43 w 862"/>
                <a:gd name="T35" fmla="*/ 633 h 1456"/>
                <a:gd name="T36" fmla="*/ 57 w 862"/>
                <a:gd name="T37" fmla="*/ 718 h 1456"/>
                <a:gd name="T38" fmla="*/ 1 w 862"/>
                <a:gd name="T39" fmla="*/ 840 h 1456"/>
                <a:gd name="T40" fmla="*/ 59 w 862"/>
                <a:gd name="T41" fmla="*/ 879 h 1456"/>
                <a:gd name="T42" fmla="*/ 69 w 862"/>
                <a:gd name="T43" fmla="*/ 914 h 1456"/>
                <a:gd name="T44" fmla="*/ 69 w 862"/>
                <a:gd name="T45" fmla="*/ 961 h 1456"/>
                <a:gd name="T46" fmla="*/ 96 w 862"/>
                <a:gd name="T47" fmla="*/ 984 h 1456"/>
                <a:gd name="T48" fmla="*/ 94 w 862"/>
                <a:gd name="T49" fmla="*/ 998 h 1456"/>
                <a:gd name="T50" fmla="*/ 104 w 862"/>
                <a:gd name="T51" fmla="*/ 1046 h 1456"/>
                <a:gd name="T52" fmla="*/ 118 w 862"/>
                <a:gd name="T53" fmla="*/ 1104 h 1456"/>
                <a:gd name="T54" fmla="*/ 130 w 862"/>
                <a:gd name="T55" fmla="*/ 1178 h 1456"/>
                <a:gd name="T56" fmla="*/ 264 w 862"/>
                <a:gd name="T57" fmla="*/ 1196 h 1456"/>
                <a:gd name="T58" fmla="*/ 411 w 862"/>
                <a:gd name="T59" fmla="*/ 1225 h 1456"/>
                <a:gd name="T60" fmla="*/ 517 w 862"/>
                <a:gd name="T61" fmla="*/ 1456 h 1456"/>
                <a:gd name="T62" fmla="*/ 655 w 862"/>
                <a:gd name="T63" fmla="*/ 1268 h 1456"/>
                <a:gd name="T64" fmla="*/ 853 w 862"/>
                <a:gd name="T65" fmla="*/ 1122 h 1456"/>
                <a:gd name="T66" fmla="*/ 862 w 862"/>
                <a:gd name="T67" fmla="*/ 1106 h 1456"/>
                <a:gd name="T68" fmla="*/ 862 w 862"/>
                <a:gd name="T69" fmla="*/ 1104 h 1456"/>
                <a:gd name="T70" fmla="*/ 856 w 862"/>
                <a:gd name="T71" fmla="*/ 1016 h 1456"/>
                <a:gd name="T72" fmla="*/ 526 w 862"/>
                <a:gd name="T73" fmla="*/ 752 h 1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62" h="1456">
                  <a:moveTo>
                    <a:pt x="526" y="752"/>
                  </a:moveTo>
                  <a:cubicBezTo>
                    <a:pt x="414" y="748"/>
                    <a:pt x="354" y="727"/>
                    <a:pt x="322" y="706"/>
                  </a:cubicBezTo>
                  <a:cubicBezTo>
                    <a:pt x="243" y="659"/>
                    <a:pt x="189" y="572"/>
                    <a:pt x="189" y="474"/>
                  </a:cubicBezTo>
                  <a:cubicBezTo>
                    <a:pt x="189" y="474"/>
                    <a:pt x="189" y="474"/>
                    <a:pt x="189" y="474"/>
                  </a:cubicBezTo>
                  <a:cubicBezTo>
                    <a:pt x="189" y="363"/>
                    <a:pt x="257" y="267"/>
                    <a:pt x="354" y="226"/>
                  </a:cubicBezTo>
                  <a:cubicBezTo>
                    <a:pt x="362" y="244"/>
                    <a:pt x="362" y="244"/>
                    <a:pt x="362" y="244"/>
                  </a:cubicBezTo>
                  <a:cubicBezTo>
                    <a:pt x="371" y="263"/>
                    <a:pt x="371" y="263"/>
                    <a:pt x="371" y="263"/>
                  </a:cubicBezTo>
                  <a:cubicBezTo>
                    <a:pt x="375" y="271"/>
                    <a:pt x="386" y="270"/>
                    <a:pt x="389" y="261"/>
                  </a:cubicBezTo>
                  <a:cubicBezTo>
                    <a:pt x="431" y="91"/>
                    <a:pt x="431" y="91"/>
                    <a:pt x="431" y="91"/>
                  </a:cubicBezTo>
                  <a:cubicBezTo>
                    <a:pt x="432" y="87"/>
                    <a:pt x="430" y="83"/>
                    <a:pt x="426" y="81"/>
                  </a:cubicBezTo>
                  <a:cubicBezTo>
                    <a:pt x="269" y="3"/>
                    <a:pt x="269" y="3"/>
                    <a:pt x="269" y="3"/>
                  </a:cubicBezTo>
                  <a:cubicBezTo>
                    <a:pt x="262" y="0"/>
                    <a:pt x="253" y="8"/>
                    <a:pt x="257" y="16"/>
                  </a:cubicBezTo>
                  <a:cubicBezTo>
                    <a:pt x="275" y="55"/>
                    <a:pt x="275" y="55"/>
                    <a:pt x="275" y="55"/>
                  </a:cubicBezTo>
                  <a:cubicBezTo>
                    <a:pt x="276" y="58"/>
                    <a:pt x="276" y="58"/>
                    <a:pt x="276" y="58"/>
                  </a:cubicBezTo>
                  <a:cubicBezTo>
                    <a:pt x="263" y="64"/>
                    <a:pt x="250" y="71"/>
                    <a:pt x="238" y="79"/>
                  </a:cubicBezTo>
                  <a:cubicBezTo>
                    <a:pt x="238" y="79"/>
                    <a:pt x="238" y="79"/>
                    <a:pt x="238" y="79"/>
                  </a:cubicBezTo>
                  <a:cubicBezTo>
                    <a:pt x="110" y="151"/>
                    <a:pt x="18" y="272"/>
                    <a:pt x="8" y="428"/>
                  </a:cubicBezTo>
                  <a:cubicBezTo>
                    <a:pt x="1" y="519"/>
                    <a:pt x="20" y="565"/>
                    <a:pt x="43" y="633"/>
                  </a:cubicBezTo>
                  <a:cubicBezTo>
                    <a:pt x="62" y="687"/>
                    <a:pt x="57" y="718"/>
                    <a:pt x="57" y="718"/>
                  </a:cubicBezTo>
                  <a:cubicBezTo>
                    <a:pt x="36" y="756"/>
                    <a:pt x="0" y="825"/>
                    <a:pt x="1" y="840"/>
                  </a:cubicBezTo>
                  <a:cubicBezTo>
                    <a:pt x="1" y="840"/>
                    <a:pt x="0" y="878"/>
                    <a:pt x="59" y="879"/>
                  </a:cubicBezTo>
                  <a:cubicBezTo>
                    <a:pt x="59" y="879"/>
                    <a:pt x="74" y="881"/>
                    <a:pt x="69" y="914"/>
                  </a:cubicBezTo>
                  <a:cubicBezTo>
                    <a:pt x="69" y="961"/>
                    <a:pt x="69" y="961"/>
                    <a:pt x="69" y="961"/>
                  </a:cubicBezTo>
                  <a:cubicBezTo>
                    <a:pt x="69" y="961"/>
                    <a:pt x="71" y="975"/>
                    <a:pt x="96" y="984"/>
                  </a:cubicBezTo>
                  <a:cubicBezTo>
                    <a:pt x="96" y="984"/>
                    <a:pt x="101" y="989"/>
                    <a:pt x="94" y="998"/>
                  </a:cubicBezTo>
                  <a:cubicBezTo>
                    <a:pt x="94" y="998"/>
                    <a:pt x="80" y="1013"/>
                    <a:pt x="104" y="1046"/>
                  </a:cubicBezTo>
                  <a:cubicBezTo>
                    <a:pt x="113" y="1058"/>
                    <a:pt x="126" y="1073"/>
                    <a:pt x="118" y="1104"/>
                  </a:cubicBezTo>
                  <a:cubicBezTo>
                    <a:pt x="118" y="1104"/>
                    <a:pt x="107" y="1163"/>
                    <a:pt x="130" y="1178"/>
                  </a:cubicBezTo>
                  <a:cubicBezTo>
                    <a:pt x="130" y="1178"/>
                    <a:pt x="157" y="1209"/>
                    <a:pt x="264" y="1196"/>
                  </a:cubicBezTo>
                  <a:cubicBezTo>
                    <a:pt x="301" y="1191"/>
                    <a:pt x="370" y="1173"/>
                    <a:pt x="411" y="1225"/>
                  </a:cubicBezTo>
                  <a:cubicBezTo>
                    <a:pt x="411" y="1225"/>
                    <a:pt x="509" y="1412"/>
                    <a:pt x="517" y="1456"/>
                  </a:cubicBezTo>
                  <a:cubicBezTo>
                    <a:pt x="517" y="1456"/>
                    <a:pt x="571" y="1359"/>
                    <a:pt x="655" y="1268"/>
                  </a:cubicBezTo>
                  <a:cubicBezTo>
                    <a:pt x="710" y="1208"/>
                    <a:pt x="778" y="1149"/>
                    <a:pt x="853" y="1122"/>
                  </a:cubicBezTo>
                  <a:cubicBezTo>
                    <a:pt x="856" y="1117"/>
                    <a:pt x="859" y="1111"/>
                    <a:pt x="862" y="1106"/>
                  </a:cubicBezTo>
                  <a:cubicBezTo>
                    <a:pt x="862" y="1105"/>
                    <a:pt x="862" y="1105"/>
                    <a:pt x="862" y="1104"/>
                  </a:cubicBezTo>
                  <a:cubicBezTo>
                    <a:pt x="862" y="1078"/>
                    <a:pt x="861" y="1048"/>
                    <a:pt x="856" y="1016"/>
                  </a:cubicBezTo>
                  <a:cubicBezTo>
                    <a:pt x="829" y="876"/>
                    <a:pt x="727" y="760"/>
                    <a:pt x="526" y="752"/>
                  </a:cubicBezTo>
                  <a:close/>
                </a:path>
              </a:pathLst>
            </a:custGeom>
            <a:solidFill>
              <a:srgbClr val="ECB44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0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DD0D9523-9B0B-448D-B8D4-8D141DB4B511}"/>
                </a:ext>
              </a:extLst>
            </p:cNvPr>
            <p:cNvSpPr txBox="1"/>
            <p:nvPr/>
          </p:nvSpPr>
          <p:spPr>
            <a:xfrm rot="17929624">
              <a:off x="2668015" y="2536666"/>
              <a:ext cx="1570452" cy="1123563"/>
            </a:xfrm>
            <a:prstGeom prst="rect">
              <a:avLst/>
            </a:prstGeom>
            <a:noFill/>
          </p:spPr>
          <p:txBody>
            <a:bodyPr wrap="square" rtlCol="0" anchor="ctr">
              <a:prstTxWarp prst="textArchUp">
                <a:avLst/>
              </a:prstTxWarp>
              <a:spAutoFit/>
            </a:bodyPr>
            <a:lstStyle/>
            <a:p>
              <a:pPr algn="ctr"/>
              <a:r>
                <a:rPr lang="en-GB" sz="1000" dirty="0">
                  <a:solidFill>
                    <a:prstClr val="white"/>
                  </a:solidFill>
                  <a:latin typeface="Arial" panose="020B0604020202020204" pitchFamily="34" charset="0"/>
                  <a:ea typeface="Open Sans" panose="020B0606030504020204" pitchFamily="34" charset="0"/>
                  <a:cs typeface="Arial" panose="020B0604020202020204" pitchFamily="34" charset="0"/>
                </a:rPr>
                <a:t>Text</a:t>
              </a:r>
              <a:endParaRPr lang="en-IN" sz="1000" dirty="0">
                <a:solidFill>
                  <a:prstClr val="white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731445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olorful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35A35"/>
      </a:accent1>
      <a:accent2>
        <a:srgbClr val="ECB448"/>
      </a:accent2>
      <a:accent3>
        <a:srgbClr val="8BB74C"/>
      </a:accent3>
      <a:accent4>
        <a:srgbClr val="5FB7A2"/>
      </a:accent4>
      <a:accent5>
        <a:srgbClr val="3081AC"/>
      </a:accent5>
      <a:accent6>
        <a:srgbClr val="A5A5A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Blockchain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163FF"/>
      </a:accent1>
      <a:accent2>
        <a:srgbClr val="023BCA"/>
      </a:accent2>
      <a:accent3>
        <a:srgbClr val="CCCCCC"/>
      </a:accent3>
      <a:accent4>
        <a:srgbClr val="B4BE80"/>
      </a:accent4>
      <a:accent5>
        <a:srgbClr val="E7AE45"/>
      </a:accent5>
      <a:accent6>
        <a:srgbClr val="FF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5418</TotalTime>
  <Words>235</Words>
  <Application>Microsoft Office PowerPoint</Application>
  <PresentationFormat>Custom</PresentationFormat>
  <Paragraphs>65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Open Sans</vt:lpstr>
      <vt:lpstr>Segoe UI</vt:lpstr>
      <vt:lpstr>Office Theme</vt:lpstr>
      <vt:lpstr>1_Office Theme</vt:lpstr>
      <vt:lpstr>4 Step Head Process Diagram</vt:lpstr>
      <vt:lpstr>4 Step Head Process Diagram</vt:lpstr>
      <vt:lpstr>4 Step Head Process Diagram</vt:lpstr>
      <vt:lpstr>4 Step Head Process Diagram</vt:lpstr>
      <vt:lpstr>4 Step Head Process Diagram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CAPM Efficient Frontier Curve for PowerPoint</dc:title>
  <dc:creator>Julian</dc:creator>
  <cp:lastModifiedBy>FTM</cp:lastModifiedBy>
  <cp:revision>108</cp:revision>
  <dcterms:created xsi:type="dcterms:W3CDTF">2013-09-12T13:05:01Z</dcterms:created>
  <dcterms:modified xsi:type="dcterms:W3CDTF">2018-08-03T19:41:15Z</dcterms:modified>
</cp:coreProperties>
</file>