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86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5693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524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9483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2166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682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9542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948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246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8519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42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620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70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4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F1416F4-610F-4B13-BFA4-A4AE9D8825D9}"/>
              </a:ext>
            </a:extLst>
          </p:cNvPr>
          <p:cNvSpPr/>
          <p:nvPr/>
        </p:nvSpPr>
        <p:spPr>
          <a:xfrm>
            <a:off x="191499" y="3067742"/>
            <a:ext cx="1999286" cy="3296585"/>
          </a:xfrm>
          <a:custGeom>
            <a:avLst/>
            <a:gdLst>
              <a:gd name="connsiteX0" fmla="*/ 796817 w 1999286"/>
              <a:gd name="connsiteY0" fmla="*/ 110615 h 3296585"/>
              <a:gd name="connsiteX1" fmla="*/ 366009 w 1999286"/>
              <a:gd name="connsiteY1" fmla="*/ 766219 h 3296585"/>
              <a:gd name="connsiteX2" fmla="*/ 32527 w 1999286"/>
              <a:gd name="connsiteY2" fmla="*/ 1243087 h 3296585"/>
              <a:gd name="connsiteX3" fmla="*/ 91924 w 1999286"/>
              <a:gd name="connsiteY3" fmla="*/ 2113173 h 3296585"/>
              <a:gd name="connsiteX4" fmla="*/ 19646 w 1999286"/>
              <a:gd name="connsiteY4" fmla="*/ 2651526 h 3296585"/>
              <a:gd name="connsiteX5" fmla="*/ 169927 w 1999286"/>
              <a:gd name="connsiteY5" fmla="*/ 3155561 h 3296585"/>
              <a:gd name="connsiteX6" fmla="*/ 366009 w 1999286"/>
              <a:gd name="connsiteY6" fmla="*/ 3261373 h 3296585"/>
              <a:gd name="connsiteX7" fmla="*/ 763182 w 1999286"/>
              <a:gd name="connsiteY7" fmla="*/ 3251364 h 3296585"/>
              <a:gd name="connsiteX8" fmla="*/ 980733 w 1999286"/>
              <a:gd name="connsiteY8" fmla="*/ 3096221 h 3296585"/>
              <a:gd name="connsiteX9" fmla="*/ 1362162 w 1999286"/>
              <a:gd name="connsiteY9" fmla="*/ 3039740 h 3296585"/>
              <a:gd name="connsiteX10" fmla="*/ 1746454 w 1999286"/>
              <a:gd name="connsiteY10" fmla="*/ 2875303 h 3296585"/>
              <a:gd name="connsiteX11" fmla="*/ 1857376 w 1999286"/>
              <a:gd name="connsiteY11" fmla="*/ 2122468 h 3296585"/>
              <a:gd name="connsiteX12" fmla="*/ 1762913 w 1999286"/>
              <a:gd name="connsiteY12" fmla="*/ 1798598 h 3296585"/>
              <a:gd name="connsiteX13" fmla="*/ 1765060 w 1999286"/>
              <a:gd name="connsiteY13" fmla="*/ 1534069 h 3296585"/>
              <a:gd name="connsiteX14" fmla="*/ 1768639 w 1999286"/>
              <a:gd name="connsiteY14" fmla="*/ 1225928 h 3296585"/>
              <a:gd name="connsiteX15" fmla="*/ 1983327 w 1999286"/>
              <a:gd name="connsiteY15" fmla="*/ 808401 h 3296585"/>
              <a:gd name="connsiteX16" fmla="*/ 1696360 w 1999286"/>
              <a:gd name="connsiteY16" fmla="*/ 156372 h 3296585"/>
              <a:gd name="connsiteX17" fmla="*/ 796817 w 1999286"/>
              <a:gd name="connsiteY17" fmla="*/ 110615 h 3296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999286" h="3296585">
                <a:moveTo>
                  <a:pt x="796817" y="110615"/>
                </a:moveTo>
                <a:cubicBezTo>
                  <a:pt x="577119" y="264328"/>
                  <a:pt x="514144" y="547446"/>
                  <a:pt x="366009" y="766219"/>
                </a:cubicBezTo>
                <a:cubicBezTo>
                  <a:pt x="257234" y="927796"/>
                  <a:pt x="96933" y="1060776"/>
                  <a:pt x="32527" y="1243087"/>
                </a:cubicBezTo>
                <a:cubicBezTo>
                  <a:pt x="-65514" y="1521200"/>
                  <a:pt x="89061" y="1819331"/>
                  <a:pt x="91924" y="2113173"/>
                </a:cubicBezTo>
                <a:cubicBezTo>
                  <a:pt x="94071" y="2294054"/>
                  <a:pt x="37536" y="2470645"/>
                  <a:pt x="19646" y="2651526"/>
                </a:cubicBezTo>
                <a:cubicBezTo>
                  <a:pt x="1755" y="2831692"/>
                  <a:pt x="31096" y="3031876"/>
                  <a:pt x="169927" y="3155561"/>
                </a:cubicBezTo>
                <a:cubicBezTo>
                  <a:pt x="225031" y="3204892"/>
                  <a:pt x="294446" y="3237780"/>
                  <a:pt x="366009" y="3261373"/>
                </a:cubicBezTo>
                <a:cubicBezTo>
                  <a:pt x="494822" y="3304270"/>
                  <a:pt x="644388" y="3315709"/>
                  <a:pt x="763182" y="3251364"/>
                </a:cubicBezTo>
                <a:cubicBezTo>
                  <a:pt x="841901" y="3208467"/>
                  <a:pt x="900583" y="3136973"/>
                  <a:pt x="980733" y="3096221"/>
                </a:cubicBezTo>
                <a:cubicBezTo>
                  <a:pt x="1095233" y="3038310"/>
                  <a:pt x="1232634" y="3052609"/>
                  <a:pt x="1362162" y="3039740"/>
                </a:cubicBezTo>
                <a:cubicBezTo>
                  <a:pt x="1504572" y="3025442"/>
                  <a:pt x="1646266" y="2972536"/>
                  <a:pt x="1746454" y="2875303"/>
                </a:cubicBezTo>
                <a:cubicBezTo>
                  <a:pt x="1942536" y="2685843"/>
                  <a:pt x="1940389" y="2376987"/>
                  <a:pt x="1857376" y="2122468"/>
                </a:cubicBezTo>
                <a:cubicBezTo>
                  <a:pt x="1822311" y="2015226"/>
                  <a:pt x="1775079" y="1910129"/>
                  <a:pt x="1762913" y="1798598"/>
                </a:cubicBezTo>
                <a:cubicBezTo>
                  <a:pt x="1753610" y="1710660"/>
                  <a:pt x="1765776" y="1622722"/>
                  <a:pt x="1765060" y="1534069"/>
                </a:cubicBezTo>
                <a:cubicBezTo>
                  <a:pt x="1763629" y="1431117"/>
                  <a:pt x="1744307" y="1326020"/>
                  <a:pt x="1768639" y="1225928"/>
                </a:cubicBezTo>
                <a:cubicBezTo>
                  <a:pt x="1805135" y="1074360"/>
                  <a:pt x="1935380" y="957109"/>
                  <a:pt x="1983327" y="808401"/>
                </a:cubicBezTo>
                <a:cubicBezTo>
                  <a:pt x="2054174" y="587483"/>
                  <a:pt x="1876698" y="294356"/>
                  <a:pt x="1696360" y="156372"/>
                </a:cubicBezTo>
                <a:cubicBezTo>
                  <a:pt x="1463781" y="-23079"/>
                  <a:pt x="1042992" y="-60971"/>
                  <a:pt x="796817" y="110615"/>
                </a:cubicBezTo>
                <a:close/>
              </a:path>
            </a:pathLst>
          </a:custGeom>
          <a:solidFill>
            <a:srgbClr val="E9F1FF"/>
          </a:solidFill>
          <a:ln w="71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7923FF-2862-ECFD-1A7A-B9831DE6A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9-Step Curved Process Flow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7556685A-015A-453F-A1C3-6CE81BDA51EB}"/>
              </a:ext>
            </a:extLst>
          </p:cNvPr>
          <p:cNvSpPr txBox="1"/>
          <p:nvPr/>
        </p:nvSpPr>
        <p:spPr>
          <a:xfrm>
            <a:off x="9494919" y="5301208"/>
            <a:ext cx="2195490" cy="38166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800" b="1" dirty="0"/>
              <a:t>EDIT TEXT HERE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D560F86E-38EE-8995-B391-48BBD1C4F58D}"/>
              </a:ext>
            </a:extLst>
          </p:cNvPr>
          <p:cNvSpPr txBox="1"/>
          <p:nvPr/>
        </p:nvSpPr>
        <p:spPr>
          <a:xfrm>
            <a:off x="9494613" y="5713652"/>
            <a:ext cx="2184400" cy="847598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4338502-4957-5A6C-25CB-03E48790FF5C}"/>
              </a:ext>
            </a:extLst>
          </p:cNvPr>
          <p:cNvSpPr txBox="1"/>
          <p:nvPr/>
        </p:nvSpPr>
        <p:spPr>
          <a:xfrm rot="20646205">
            <a:off x="1337995" y="1904425"/>
            <a:ext cx="4526533" cy="4497922"/>
          </a:xfrm>
          <a:prstGeom prst="rect">
            <a:avLst/>
          </a:prstGeom>
          <a:noFill/>
        </p:spPr>
        <p:txBody>
          <a:bodyPr wrap="none" rtlCol="0" anchor="ctr">
            <a:prstTxWarp prst="textArchDown">
              <a:avLst>
                <a:gd name="adj" fmla="val 3171462"/>
              </a:avLst>
            </a:prstTxWarp>
            <a:spAutoFit/>
          </a:bodyPr>
          <a:lstStyle/>
          <a:p>
            <a:pPr algn="ctr"/>
            <a:r>
              <a:rPr lang="en-US" sz="1600" b="1" dirty="0"/>
              <a:t>EDIT TEXT HERE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C11768C-9768-B470-0D56-97434414B3C9}"/>
              </a:ext>
            </a:extLst>
          </p:cNvPr>
          <p:cNvSpPr txBox="1"/>
          <p:nvPr/>
        </p:nvSpPr>
        <p:spPr>
          <a:xfrm rot="20646205">
            <a:off x="6320407" y="395663"/>
            <a:ext cx="4526533" cy="4497922"/>
          </a:xfrm>
          <a:prstGeom prst="rect">
            <a:avLst/>
          </a:prstGeom>
          <a:noFill/>
        </p:spPr>
        <p:txBody>
          <a:bodyPr wrap="none" rtlCol="0" anchor="ctr">
            <a:prstTxWarp prst="textArchDown">
              <a:avLst>
                <a:gd name="adj" fmla="val 3171462"/>
              </a:avLst>
            </a:prstTxWarp>
            <a:spAutoFit/>
          </a:bodyPr>
          <a:lstStyle/>
          <a:p>
            <a:pPr algn="ctr"/>
            <a:r>
              <a:rPr lang="en-US" sz="1600" b="1" dirty="0"/>
              <a:t>EDIT TEXT HERE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A1F73A7-46F4-A276-293A-6390BEC17FAA}"/>
              </a:ext>
            </a:extLst>
          </p:cNvPr>
          <p:cNvSpPr txBox="1"/>
          <p:nvPr/>
        </p:nvSpPr>
        <p:spPr>
          <a:xfrm rot="19292441">
            <a:off x="3850523" y="1263068"/>
            <a:ext cx="4526533" cy="4497922"/>
          </a:xfrm>
          <a:prstGeom prst="rect">
            <a:avLst/>
          </a:prstGeom>
          <a:noFill/>
        </p:spPr>
        <p:txBody>
          <a:bodyPr wrap="none" rtlCol="0" anchor="ctr">
            <a:prstTxWarp prst="textArchUp">
              <a:avLst/>
            </a:prstTxWarp>
            <a:spAutoFit/>
          </a:bodyPr>
          <a:lstStyle/>
          <a:p>
            <a:pPr algn="ctr"/>
            <a:r>
              <a:rPr lang="en-US" sz="1600" b="1" dirty="0"/>
              <a:t>EDIT TEXT HERE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C11BAE3-D1A4-C919-053A-834BF6AA36FC}"/>
              </a:ext>
            </a:extLst>
          </p:cNvPr>
          <p:cNvGrpSpPr/>
          <p:nvPr/>
        </p:nvGrpSpPr>
        <p:grpSpPr>
          <a:xfrm>
            <a:off x="1635780" y="1169634"/>
            <a:ext cx="8885783" cy="5349686"/>
            <a:chOff x="609443" y="1515383"/>
            <a:chExt cx="8077988" cy="5349686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75633C3-EBBC-2EFF-5F83-9D5A2CEE7198}"/>
                </a:ext>
              </a:extLst>
            </p:cNvPr>
            <p:cNvSpPr/>
            <p:nvPr/>
          </p:nvSpPr>
          <p:spPr>
            <a:xfrm>
              <a:off x="609443" y="4408082"/>
              <a:ext cx="3552794" cy="2085861"/>
            </a:xfrm>
            <a:custGeom>
              <a:avLst/>
              <a:gdLst>
                <a:gd name="connsiteX0" fmla="*/ 3546403 w 3552793"/>
                <a:gd name="connsiteY0" fmla="*/ 0 h 1896237"/>
                <a:gd name="connsiteX1" fmla="*/ 3552143 w 3552793"/>
                <a:gd name="connsiteY1" fmla="*/ 73643 h 1896237"/>
                <a:gd name="connsiteX2" fmla="*/ 2003267 w 3552793"/>
                <a:gd name="connsiteY2" fmla="*/ 1881454 h 1896237"/>
                <a:gd name="connsiteX3" fmla="*/ 14133 w 3552793"/>
                <a:gd name="connsiteY3" fmla="*/ 346713 h 1896237"/>
                <a:gd name="connsiteX4" fmla="*/ 0 w 3552793"/>
                <a:gd name="connsiteY4" fmla="*/ 165392 h 1896237"/>
                <a:gd name="connsiteX5" fmla="*/ 3378 w 3552793"/>
                <a:gd name="connsiteY5" fmla="*/ 19860 h 1896237"/>
                <a:gd name="connsiteX6" fmla="*/ 1775115 w 3552793"/>
                <a:gd name="connsiteY6" fmla="*/ 97910 h 1896237"/>
                <a:gd name="connsiteX7" fmla="*/ 3546403 w 3552793"/>
                <a:gd name="connsiteY7" fmla="*/ 0 h 1896237"/>
                <a:gd name="connsiteX0" fmla="*/ 1775115 w 3552793"/>
                <a:gd name="connsiteY0" fmla="*/ 97910 h 1896237"/>
                <a:gd name="connsiteX1" fmla="*/ 3546403 w 3552793"/>
                <a:gd name="connsiteY1" fmla="*/ 0 h 1896237"/>
                <a:gd name="connsiteX2" fmla="*/ 3552143 w 3552793"/>
                <a:gd name="connsiteY2" fmla="*/ 73643 h 1896237"/>
                <a:gd name="connsiteX3" fmla="*/ 2003267 w 3552793"/>
                <a:gd name="connsiteY3" fmla="*/ 1881454 h 1896237"/>
                <a:gd name="connsiteX4" fmla="*/ 14133 w 3552793"/>
                <a:gd name="connsiteY4" fmla="*/ 346713 h 1896237"/>
                <a:gd name="connsiteX5" fmla="*/ 0 w 3552793"/>
                <a:gd name="connsiteY5" fmla="*/ 165392 h 1896237"/>
                <a:gd name="connsiteX6" fmla="*/ 3378 w 3552793"/>
                <a:gd name="connsiteY6" fmla="*/ 19860 h 1896237"/>
                <a:gd name="connsiteX7" fmla="*/ 1866555 w 3552793"/>
                <a:gd name="connsiteY7" fmla="*/ 189350 h 1896237"/>
                <a:gd name="connsiteX0" fmla="*/ 1775115 w 3552793"/>
                <a:gd name="connsiteY0" fmla="*/ 97910 h 1896237"/>
                <a:gd name="connsiteX1" fmla="*/ 3546403 w 3552793"/>
                <a:gd name="connsiteY1" fmla="*/ 0 h 1896237"/>
                <a:gd name="connsiteX2" fmla="*/ 3552143 w 3552793"/>
                <a:gd name="connsiteY2" fmla="*/ 73643 h 1896237"/>
                <a:gd name="connsiteX3" fmla="*/ 2003267 w 3552793"/>
                <a:gd name="connsiteY3" fmla="*/ 1881454 h 1896237"/>
                <a:gd name="connsiteX4" fmla="*/ 14133 w 3552793"/>
                <a:gd name="connsiteY4" fmla="*/ 346713 h 1896237"/>
                <a:gd name="connsiteX5" fmla="*/ 0 w 3552793"/>
                <a:gd name="connsiteY5" fmla="*/ 165392 h 1896237"/>
                <a:gd name="connsiteX6" fmla="*/ 3378 w 3552793"/>
                <a:gd name="connsiteY6" fmla="*/ 19860 h 1896237"/>
                <a:gd name="connsiteX0" fmla="*/ 3546403 w 3552793"/>
                <a:gd name="connsiteY0" fmla="*/ 0 h 1896237"/>
                <a:gd name="connsiteX1" fmla="*/ 3552143 w 3552793"/>
                <a:gd name="connsiteY1" fmla="*/ 73643 h 1896237"/>
                <a:gd name="connsiteX2" fmla="*/ 2003267 w 3552793"/>
                <a:gd name="connsiteY2" fmla="*/ 1881454 h 1896237"/>
                <a:gd name="connsiteX3" fmla="*/ 14133 w 3552793"/>
                <a:gd name="connsiteY3" fmla="*/ 346713 h 1896237"/>
                <a:gd name="connsiteX4" fmla="*/ 0 w 3552793"/>
                <a:gd name="connsiteY4" fmla="*/ 165392 h 1896237"/>
                <a:gd name="connsiteX5" fmla="*/ 3378 w 3552793"/>
                <a:gd name="connsiteY5" fmla="*/ 19860 h 189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52793" h="1896237">
                  <a:moveTo>
                    <a:pt x="3546403" y="0"/>
                  </a:moveTo>
                  <a:lnTo>
                    <a:pt x="3552143" y="73643"/>
                  </a:lnTo>
                  <a:cubicBezTo>
                    <a:pt x="3576478" y="973745"/>
                    <a:pt x="2915541" y="1763820"/>
                    <a:pt x="2003267" y="1881454"/>
                  </a:cubicBezTo>
                  <a:cubicBezTo>
                    <a:pt x="1030174" y="2006930"/>
                    <a:pt x="139609" y="1319803"/>
                    <a:pt x="14133" y="346713"/>
                  </a:cubicBezTo>
                  <a:cubicBezTo>
                    <a:pt x="6291" y="285895"/>
                    <a:pt x="1623" y="225399"/>
                    <a:pt x="0" y="165392"/>
                  </a:cubicBezTo>
                  <a:lnTo>
                    <a:pt x="3378" y="1986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head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1" name="Graphic 108" descr="Single gear with solid fill">
              <a:extLst>
                <a:ext uri="{FF2B5EF4-FFF2-40B4-BE49-F238E27FC236}">
                  <a16:creationId xmlns:a16="http://schemas.microsoft.com/office/drawing/2014/main" id="{4265AEB7-0947-5ABB-5445-53838D230194}"/>
                </a:ext>
              </a:extLst>
            </p:cNvPr>
            <p:cNvSpPr/>
            <p:nvPr/>
          </p:nvSpPr>
          <p:spPr>
            <a:xfrm>
              <a:off x="4033892" y="3072915"/>
              <a:ext cx="1200071" cy="1318139"/>
            </a:xfrm>
            <a:custGeom>
              <a:avLst/>
              <a:gdLst>
                <a:gd name="connsiteX0" fmla="*/ 471949 w 945286"/>
                <a:gd name="connsiteY0" fmla="*/ 638519 h 943898"/>
                <a:gd name="connsiteX1" fmla="*/ 305379 w 945286"/>
                <a:gd name="connsiteY1" fmla="*/ 471949 h 943898"/>
                <a:gd name="connsiteX2" fmla="*/ 471949 w 945286"/>
                <a:gd name="connsiteY2" fmla="*/ 305379 h 943898"/>
                <a:gd name="connsiteX3" fmla="*/ 638519 w 945286"/>
                <a:gd name="connsiteY3" fmla="*/ 471949 h 943898"/>
                <a:gd name="connsiteX4" fmla="*/ 471949 w 945286"/>
                <a:gd name="connsiteY4" fmla="*/ 638519 h 943898"/>
                <a:gd name="connsiteX5" fmla="*/ 846732 w 945286"/>
                <a:gd name="connsiteY5" fmla="*/ 367843 h 943898"/>
                <a:gd name="connsiteX6" fmla="*/ 810642 w 945286"/>
                <a:gd name="connsiteY6" fmla="*/ 281781 h 943898"/>
                <a:gd name="connsiteX7" fmla="*/ 845344 w 945286"/>
                <a:gd name="connsiteY7" fmla="*/ 177675 h 943898"/>
                <a:gd name="connsiteX8" fmla="*/ 766223 w 945286"/>
                <a:gd name="connsiteY8" fmla="*/ 98554 h 943898"/>
                <a:gd name="connsiteX9" fmla="*/ 662117 w 945286"/>
                <a:gd name="connsiteY9" fmla="*/ 133256 h 943898"/>
                <a:gd name="connsiteX10" fmla="*/ 574667 w 945286"/>
                <a:gd name="connsiteY10" fmla="*/ 97166 h 943898"/>
                <a:gd name="connsiteX11" fmla="*/ 527472 w 945286"/>
                <a:gd name="connsiteY11" fmla="*/ 0 h 943898"/>
                <a:gd name="connsiteX12" fmla="*/ 416426 w 945286"/>
                <a:gd name="connsiteY12" fmla="*/ 0 h 943898"/>
                <a:gd name="connsiteX13" fmla="*/ 367843 w 945286"/>
                <a:gd name="connsiteY13" fmla="*/ 97166 h 943898"/>
                <a:gd name="connsiteX14" fmla="*/ 281781 w 945286"/>
                <a:gd name="connsiteY14" fmla="*/ 133256 h 943898"/>
                <a:gd name="connsiteX15" fmla="*/ 177675 w 945286"/>
                <a:gd name="connsiteY15" fmla="*/ 98554 h 943898"/>
                <a:gd name="connsiteX16" fmla="*/ 98554 w 945286"/>
                <a:gd name="connsiteY16" fmla="*/ 177675 h 943898"/>
                <a:gd name="connsiteX17" fmla="*/ 133256 w 945286"/>
                <a:gd name="connsiteY17" fmla="*/ 281781 h 943898"/>
                <a:gd name="connsiteX18" fmla="*/ 97166 w 945286"/>
                <a:gd name="connsiteY18" fmla="*/ 369231 h 943898"/>
                <a:gd name="connsiteX19" fmla="*/ 0 w 945286"/>
                <a:gd name="connsiteY19" fmla="*/ 416426 h 943898"/>
                <a:gd name="connsiteX20" fmla="*/ 0 w 945286"/>
                <a:gd name="connsiteY20" fmla="*/ 527472 h 943898"/>
                <a:gd name="connsiteX21" fmla="*/ 97166 w 945286"/>
                <a:gd name="connsiteY21" fmla="*/ 576055 h 943898"/>
                <a:gd name="connsiteX22" fmla="*/ 133256 w 945286"/>
                <a:gd name="connsiteY22" fmla="*/ 662117 h 943898"/>
                <a:gd name="connsiteX23" fmla="*/ 98554 w 945286"/>
                <a:gd name="connsiteY23" fmla="*/ 766223 h 943898"/>
                <a:gd name="connsiteX24" fmla="*/ 177675 w 945286"/>
                <a:gd name="connsiteY24" fmla="*/ 845344 h 943898"/>
                <a:gd name="connsiteX25" fmla="*/ 281781 w 945286"/>
                <a:gd name="connsiteY25" fmla="*/ 810642 h 943898"/>
                <a:gd name="connsiteX26" fmla="*/ 369231 w 945286"/>
                <a:gd name="connsiteY26" fmla="*/ 846732 h 943898"/>
                <a:gd name="connsiteX27" fmla="*/ 417814 w 945286"/>
                <a:gd name="connsiteY27" fmla="*/ 943898 h 943898"/>
                <a:gd name="connsiteX28" fmla="*/ 528861 w 945286"/>
                <a:gd name="connsiteY28" fmla="*/ 943898 h 943898"/>
                <a:gd name="connsiteX29" fmla="*/ 577444 w 945286"/>
                <a:gd name="connsiteY29" fmla="*/ 846732 h 943898"/>
                <a:gd name="connsiteX30" fmla="*/ 663505 w 945286"/>
                <a:gd name="connsiteY30" fmla="*/ 810642 h 943898"/>
                <a:gd name="connsiteX31" fmla="*/ 767611 w 945286"/>
                <a:gd name="connsiteY31" fmla="*/ 845344 h 943898"/>
                <a:gd name="connsiteX32" fmla="*/ 846732 w 945286"/>
                <a:gd name="connsiteY32" fmla="*/ 766223 h 943898"/>
                <a:gd name="connsiteX33" fmla="*/ 812030 w 945286"/>
                <a:gd name="connsiteY33" fmla="*/ 662117 h 943898"/>
                <a:gd name="connsiteX34" fmla="*/ 848120 w 945286"/>
                <a:gd name="connsiteY34" fmla="*/ 574667 h 943898"/>
                <a:gd name="connsiteX35" fmla="*/ 945286 w 945286"/>
                <a:gd name="connsiteY35" fmla="*/ 526084 h 943898"/>
                <a:gd name="connsiteX36" fmla="*/ 945286 w 945286"/>
                <a:gd name="connsiteY36" fmla="*/ 415038 h 943898"/>
                <a:gd name="connsiteX37" fmla="*/ 846732 w 945286"/>
                <a:gd name="connsiteY37" fmla="*/ 367843 h 9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945286" h="943898">
                  <a:moveTo>
                    <a:pt x="471949" y="638519"/>
                  </a:moveTo>
                  <a:cubicBezTo>
                    <a:pt x="380335" y="638519"/>
                    <a:pt x="305379" y="563563"/>
                    <a:pt x="305379" y="471949"/>
                  </a:cubicBezTo>
                  <a:cubicBezTo>
                    <a:pt x="305379" y="380335"/>
                    <a:pt x="380335" y="305379"/>
                    <a:pt x="471949" y="305379"/>
                  </a:cubicBezTo>
                  <a:cubicBezTo>
                    <a:pt x="563563" y="305379"/>
                    <a:pt x="638519" y="380335"/>
                    <a:pt x="638519" y="471949"/>
                  </a:cubicBezTo>
                  <a:cubicBezTo>
                    <a:pt x="638519" y="563563"/>
                    <a:pt x="563563" y="638519"/>
                    <a:pt x="471949" y="638519"/>
                  </a:cubicBezTo>
                  <a:close/>
                  <a:moveTo>
                    <a:pt x="846732" y="367843"/>
                  </a:moveTo>
                  <a:cubicBezTo>
                    <a:pt x="838404" y="337305"/>
                    <a:pt x="825911" y="308155"/>
                    <a:pt x="810642" y="281781"/>
                  </a:cubicBezTo>
                  <a:lnTo>
                    <a:pt x="845344" y="177675"/>
                  </a:lnTo>
                  <a:lnTo>
                    <a:pt x="766223" y="98554"/>
                  </a:lnTo>
                  <a:lnTo>
                    <a:pt x="662117" y="133256"/>
                  </a:lnTo>
                  <a:cubicBezTo>
                    <a:pt x="634355" y="117987"/>
                    <a:pt x="605205" y="105495"/>
                    <a:pt x="574667" y="97166"/>
                  </a:cubicBezTo>
                  <a:lnTo>
                    <a:pt x="527472" y="0"/>
                  </a:lnTo>
                  <a:lnTo>
                    <a:pt x="416426" y="0"/>
                  </a:lnTo>
                  <a:lnTo>
                    <a:pt x="367843" y="97166"/>
                  </a:lnTo>
                  <a:cubicBezTo>
                    <a:pt x="337305" y="105495"/>
                    <a:pt x="308155" y="117987"/>
                    <a:pt x="281781" y="133256"/>
                  </a:cubicBezTo>
                  <a:lnTo>
                    <a:pt x="177675" y="98554"/>
                  </a:lnTo>
                  <a:lnTo>
                    <a:pt x="98554" y="177675"/>
                  </a:lnTo>
                  <a:lnTo>
                    <a:pt x="133256" y="281781"/>
                  </a:lnTo>
                  <a:cubicBezTo>
                    <a:pt x="117987" y="309543"/>
                    <a:pt x="105495" y="338693"/>
                    <a:pt x="97166" y="369231"/>
                  </a:cubicBezTo>
                  <a:lnTo>
                    <a:pt x="0" y="416426"/>
                  </a:lnTo>
                  <a:lnTo>
                    <a:pt x="0" y="527472"/>
                  </a:lnTo>
                  <a:lnTo>
                    <a:pt x="97166" y="576055"/>
                  </a:lnTo>
                  <a:cubicBezTo>
                    <a:pt x="105495" y="606593"/>
                    <a:pt x="117987" y="635743"/>
                    <a:pt x="133256" y="662117"/>
                  </a:cubicBezTo>
                  <a:lnTo>
                    <a:pt x="98554" y="766223"/>
                  </a:lnTo>
                  <a:lnTo>
                    <a:pt x="177675" y="845344"/>
                  </a:lnTo>
                  <a:lnTo>
                    <a:pt x="281781" y="810642"/>
                  </a:lnTo>
                  <a:cubicBezTo>
                    <a:pt x="309543" y="825911"/>
                    <a:pt x="338693" y="838404"/>
                    <a:pt x="369231" y="846732"/>
                  </a:cubicBezTo>
                  <a:lnTo>
                    <a:pt x="417814" y="943898"/>
                  </a:lnTo>
                  <a:lnTo>
                    <a:pt x="528861" y="943898"/>
                  </a:lnTo>
                  <a:lnTo>
                    <a:pt x="577444" y="846732"/>
                  </a:lnTo>
                  <a:cubicBezTo>
                    <a:pt x="607981" y="838404"/>
                    <a:pt x="637131" y="825911"/>
                    <a:pt x="663505" y="810642"/>
                  </a:cubicBezTo>
                  <a:lnTo>
                    <a:pt x="767611" y="845344"/>
                  </a:lnTo>
                  <a:lnTo>
                    <a:pt x="846732" y="766223"/>
                  </a:lnTo>
                  <a:lnTo>
                    <a:pt x="812030" y="662117"/>
                  </a:lnTo>
                  <a:cubicBezTo>
                    <a:pt x="827299" y="634355"/>
                    <a:pt x="839792" y="605205"/>
                    <a:pt x="848120" y="574667"/>
                  </a:cubicBezTo>
                  <a:lnTo>
                    <a:pt x="945286" y="526084"/>
                  </a:lnTo>
                  <a:lnTo>
                    <a:pt x="945286" y="415038"/>
                  </a:lnTo>
                  <a:lnTo>
                    <a:pt x="846732" y="36784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3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4FB62D01-F79B-6936-15D9-945C035A7087}"/>
                </a:ext>
              </a:extLst>
            </p:cNvPr>
            <p:cNvSpPr/>
            <p:nvPr/>
          </p:nvSpPr>
          <p:spPr>
            <a:xfrm>
              <a:off x="4237714" y="3296150"/>
              <a:ext cx="792427" cy="87166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7F90C46-2A4E-2EA7-AC14-A8EF90112EDC}"/>
                </a:ext>
              </a:extLst>
            </p:cNvPr>
            <p:cNvSpPr/>
            <p:nvPr/>
          </p:nvSpPr>
          <p:spPr>
            <a:xfrm rot="21159148">
              <a:off x="2816207" y="1857377"/>
              <a:ext cx="2360773" cy="1291865"/>
            </a:xfrm>
            <a:custGeom>
              <a:avLst/>
              <a:gdLst>
                <a:gd name="connsiteX0" fmla="*/ 1851280 w 2360772"/>
                <a:gd name="connsiteY0" fmla="*/ 9172 h 1684825"/>
                <a:gd name="connsiteX1" fmla="*/ 2197924 w 2360772"/>
                <a:gd name="connsiteY1" fmla="*/ 79869 h 1684825"/>
                <a:gd name="connsiteX2" fmla="*/ 2360772 w 2360772"/>
                <a:gd name="connsiteY2" fmla="*/ 139472 h 1684825"/>
                <a:gd name="connsiteX3" fmla="*/ 1614303 w 2360772"/>
                <a:gd name="connsiteY3" fmla="*/ 1684825 h 1684825"/>
                <a:gd name="connsiteX4" fmla="*/ 0 w 2360772"/>
                <a:gd name="connsiteY4" fmla="*/ 1174423 h 1684825"/>
                <a:gd name="connsiteX5" fmla="*/ 32721 w 2360772"/>
                <a:gd name="connsiteY5" fmla="*/ 1085022 h 1684825"/>
                <a:gd name="connsiteX6" fmla="*/ 1669640 w 2360772"/>
                <a:gd name="connsiteY6" fmla="*/ 1 h 1684825"/>
                <a:gd name="connsiteX7" fmla="*/ 1851280 w 2360772"/>
                <a:gd name="connsiteY7" fmla="*/ 9172 h 1684825"/>
                <a:gd name="connsiteX0" fmla="*/ 1614303 w 2360772"/>
                <a:gd name="connsiteY0" fmla="*/ 1684825 h 1776265"/>
                <a:gd name="connsiteX1" fmla="*/ 0 w 2360772"/>
                <a:gd name="connsiteY1" fmla="*/ 1174423 h 1776265"/>
                <a:gd name="connsiteX2" fmla="*/ 32721 w 2360772"/>
                <a:gd name="connsiteY2" fmla="*/ 1085022 h 1776265"/>
                <a:gd name="connsiteX3" fmla="*/ 1669640 w 2360772"/>
                <a:gd name="connsiteY3" fmla="*/ 1 h 1776265"/>
                <a:gd name="connsiteX4" fmla="*/ 1851280 w 2360772"/>
                <a:gd name="connsiteY4" fmla="*/ 9172 h 1776265"/>
                <a:gd name="connsiteX5" fmla="*/ 2197924 w 2360772"/>
                <a:gd name="connsiteY5" fmla="*/ 79869 h 1776265"/>
                <a:gd name="connsiteX6" fmla="*/ 2360772 w 2360772"/>
                <a:gd name="connsiteY6" fmla="*/ 139472 h 1776265"/>
                <a:gd name="connsiteX7" fmla="*/ 1705743 w 2360772"/>
                <a:gd name="connsiteY7" fmla="*/ 1776265 h 1776265"/>
                <a:gd name="connsiteX0" fmla="*/ 1614303 w 2360772"/>
                <a:gd name="connsiteY0" fmla="*/ 1684825 h 1684825"/>
                <a:gd name="connsiteX1" fmla="*/ 0 w 2360772"/>
                <a:gd name="connsiteY1" fmla="*/ 1174423 h 1684825"/>
                <a:gd name="connsiteX2" fmla="*/ 32721 w 2360772"/>
                <a:gd name="connsiteY2" fmla="*/ 1085022 h 1684825"/>
                <a:gd name="connsiteX3" fmla="*/ 1669640 w 2360772"/>
                <a:gd name="connsiteY3" fmla="*/ 1 h 1684825"/>
                <a:gd name="connsiteX4" fmla="*/ 1851280 w 2360772"/>
                <a:gd name="connsiteY4" fmla="*/ 9172 h 1684825"/>
                <a:gd name="connsiteX5" fmla="*/ 2197924 w 2360772"/>
                <a:gd name="connsiteY5" fmla="*/ 79869 h 1684825"/>
                <a:gd name="connsiteX6" fmla="*/ 2360772 w 2360772"/>
                <a:gd name="connsiteY6" fmla="*/ 139472 h 1684825"/>
                <a:gd name="connsiteX0" fmla="*/ 0 w 2360772"/>
                <a:gd name="connsiteY0" fmla="*/ 1174423 h 1174423"/>
                <a:gd name="connsiteX1" fmla="*/ 32721 w 2360772"/>
                <a:gd name="connsiteY1" fmla="*/ 1085022 h 1174423"/>
                <a:gd name="connsiteX2" fmla="*/ 1669640 w 2360772"/>
                <a:gd name="connsiteY2" fmla="*/ 1 h 1174423"/>
                <a:gd name="connsiteX3" fmla="*/ 1851280 w 2360772"/>
                <a:gd name="connsiteY3" fmla="*/ 9172 h 1174423"/>
                <a:gd name="connsiteX4" fmla="*/ 2197924 w 2360772"/>
                <a:gd name="connsiteY4" fmla="*/ 79869 h 1174423"/>
                <a:gd name="connsiteX5" fmla="*/ 2360772 w 2360772"/>
                <a:gd name="connsiteY5" fmla="*/ 139472 h 1174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0772" h="1174423">
                  <a:moveTo>
                    <a:pt x="0" y="1174423"/>
                  </a:moveTo>
                  <a:lnTo>
                    <a:pt x="32721" y="1085022"/>
                  </a:lnTo>
                  <a:cubicBezTo>
                    <a:pt x="302412" y="447400"/>
                    <a:pt x="933778" y="0"/>
                    <a:pt x="1669640" y="1"/>
                  </a:cubicBezTo>
                  <a:cubicBezTo>
                    <a:pt x="1730962" y="1"/>
                    <a:pt x="1791558" y="3107"/>
                    <a:pt x="1851280" y="9172"/>
                  </a:cubicBezTo>
                  <a:cubicBezTo>
                    <a:pt x="1970723" y="21303"/>
                    <a:pt x="2086668" y="45265"/>
                    <a:pt x="2197924" y="79869"/>
                  </a:cubicBezTo>
                  <a:lnTo>
                    <a:pt x="2360772" y="139472"/>
                  </a:lnTo>
                </a:path>
              </a:pathLst>
            </a:custGeom>
            <a:noFill/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  <a:headEnd type="none" w="lg" len="med"/>
              <a:tailEnd type="triangle" w="lg" len="med"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DC6BDD5-66AB-DB3E-3D61-5332DFFD18C5}"/>
                </a:ext>
              </a:extLst>
            </p:cNvPr>
            <p:cNvSpPr/>
            <p:nvPr/>
          </p:nvSpPr>
          <p:spPr>
            <a:xfrm rot="541777">
              <a:off x="3885337" y="3196448"/>
              <a:ext cx="102740" cy="760157"/>
            </a:xfrm>
            <a:custGeom>
              <a:avLst/>
              <a:gdLst>
                <a:gd name="connsiteX0" fmla="*/ 109062 w 109062"/>
                <a:gd name="connsiteY0" fmla="*/ 1877 h 733576"/>
                <a:gd name="connsiteX1" fmla="*/ 105308 w 109062"/>
                <a:gd name="connsiteY1" fmla="*/ 0 h 733576"/>
                <a:gd name="connsiteX2" fmla="*/ 0 w 109062"/>
                <a:gd name="connsiteY2" fmla="*/ 398792 h 733576"/>
                <a:gd name="connsiteX3" fmla="*/ 72231 w 109062"/>
                <a:gd name="connsiteY3" fmla="*/ 733577 h 733576"/>
                <a:gd name="connsiteX4" fmla="*/ 76254 w 109062"/>
                <a:gd name="connsiteY4" fmla="*/ 731521 h 733576"/>
                <a:gd name="connsiteX5" fmla="*/ 4470 w 109062"/>
                <a:gd name="connsiteY5" fmla="*/ 398881 h 733576"/>
                <a:gd name="connsiteX6" fmla="*/ 109062 w 109062"/>
                <a:gd name="connsiteY6" fmla="*/ 1877 h 733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2" h="733576">
                  <a:moveTo>
                    <a:pt x="109062" y="1877"/>
                  </a:moveTo>
                  <a:lnTo>
                    <a:pt x="105308" y="0"/>
                  </a:lnTo>
                  <a:cubicBezTo>
                    <a:pt x="38351" y="117733"/>
                    <a:pt x="0" y="253882"/>
                    <a:pt x="0" y="398792"/>
                  </a:cubicBezTo>
                  <a:cubicBezTo>
                    <a:pt x="0" y="516078"/>
                    <a:pt x="24315" y="628537"/>
                    <a:pt x="72231" y="733577"/>
                  </a:cubicBezTo>
                  <a:lnTo>
                    <a:pt x="76254" y="731521"/>
                  </a:lnTo>
                  <a:cubicBezTo>
                    <a:pt x="30126" y="630146"/>
                    <a:pt x="4470" y="517509"/>
                    <a:pt x="4470" y="398881"/>
                  </a:cubicBezTo>
                  <a:cubicBezTo>
                    <a:pt x="4470" y="254419"/>
                    <a:pt x="42552" y="118985"/>
                    <a:pt x="109062" y="1877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E6082ED-F359-ADA6-E3A2-38E6B0C98A89}"/>
                </a:ext>
              </a:extLst>
            </p:cNvPr>
            <p:cNvSpPr/>
            <p:nvPr/>
          </p:nvSpPr>
          <p:spPr>
            <a:xfrm rot="541777">
              <a:off x="1645700" y="4891757"/>
              <a:ext cx="542838" cy="402959"/>
            </a:xfrm>
            <a:custGeom>
              <a:avLst/>
              <a:gdLst>
                <a:gd name="connsiteX0" fmla="*/ 3755 w 576241"/>
                <a:gd name="connsiteY0" fmla="*/ 0 h 388868"/>
                <a:gd name="connsiteX1" fmla="*/ 0 w 576241"/>
                <a:gd name="connsiteY1" fmla="*/ 1877 h 388868"/>
                <a:gd name="connsiteX2" fmla="*/ 575705 w 576241"/>
                <a:gd name="connsiteY2" fmla="*/ 388869 h 388868"/>
                <a:gd name="connsiteX3" fmla="*/ 576241 w 576241"/>
                <a:gd name="connsiteY3" fmla="*/ 384489 h 388868"/>
                <a:gd name="connsiteX4" fmla="*/ 3755 w 576241"/>
                <a:gd name="connsiteY4" fmla="*/ 0 h 3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6241" h="388868">
                  <a:moveTo>
                    <a:pt x="3755" y="0"/>
                  </a:moveTo>
                  <a:lnTo>
                    <a:pt x="0" y="1877"/>
                  </a:lnTo>
                  <a:cubicBezTo>
                    <a:pt x="121846" y="206145"/>
                    <a:pt x="331030" y="352485"/>
                    <a:pt x="575705" y="388869"/>
                  </a:cubicBezTo>
                  <a:lnTo>
                    <a:pt x="576241" y="384489"/>
                  </a:lnTo>
                  <a:cubicBezTo>
                    <a:pt x="332729" y="348283"/>
                    <a:pt x="124796" y="203016"/>
                    <a:pt x="3755" y="0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B629B7-D503-4313-DE55-28BAD1B5CCB3}"/>
                </a:ext>
              </a:extLst>
            </p:cNvPr>
            <p:cNvSpPr/>
            <p:nvPr/>
          </p:nvSpPr>
          <p:spPr>
            <a:xfrm rot="541777">
              <a:off x="2256033" y="5103745"/>
              <a:ext cx="621747" cy="314402"/>
            </a:xfrm>
            <a:custGeom>
              <a:avLst/>
              <a:gdLst>
                <a:gd name="connsiteX0" fmla="*/ 30573 w 660004"/>
                <a:gd name="connsiteY0" fmla="*/ 298937 h 303407"/>
                <a:gd name="connsiteX1" fmla="*/ 536 w 660004"/>
                <a:gd name="connsiteY1" fmla="*/ 298312 h 303407"/>
                <a:gd name="connsiteX2" fmla="*/ 0 w 660004"/>
                <a:gd name="connsiteY2" fmla="*/ 302781 h 303407"/>
                <a:gd name="connsiteX3" fmla="*/ 30573 w 660004"/>
                <a:gd name="connsiteY3" fmla="*/ 303407 h 303407"/>
                <a:gd name="connsiteX4" fmla="*/ 660005 w 660004"/>
                <a:gd name="connsiteY4" fmla="*/ 2056 h 303407"/>
                <a:gd name="connsiteX5" fmla="*/ 656429 w 660004"/>
                <a:gd name="connsiteY5" fmla="*/ 0 h 303407"/>
                <a:gd name="connsiteX6" fmla="*/ 30573 w 660004"/>
                <a:gd name="connsiteY6" fmla="*/ 298937 h 303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0004" h="303407">
                  <a:moveTo>
                    <a:pt x="30573" y="298937"/>
                  </a:moveTo>
                  <a:cubicBezTo>
                    <a:pt x="20471" y="298937"/>
                    <a:pt x="10549" y="298669"/>
                    <a:pt x="536" y="298312"/>
                  </a:cubicBezTo>
                  <a:lnTo>
                    <a:pt x="0" y="302781"/>
                  </a:lnTo>
                  <a:cubicBezTo>
                    <a:pt x="10102" y="303139"/>
                    <a:pt x="20293" y="303407"/>
                    <a:pt x="30573" y="303407"/>
                  </a:cubicBezTo>
                  <a:cubicBezTo>
                    <a:pt x="284545" y="303407"/>
                    <a:pt x="511609" y="185674"/>
                    <a:pt x="660005" y="2056"/>
                  </a:cubicBezTo>
                  <a:lnTo>
                    <a:pt x="656429" y="0"/>
                  </a:lnTo>
                  <a:cubicBezTo>
                    <a:pt x="508927" y="182277"/>
                    <a:pt x="283383" y="298937"/>
                    <a:pt x="30573" y="298937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A8D48BC-3AF9-D4EA-4A0E-6C3F09B9C1ED}"/>
                </a:ext>
              </a:extLst>
            </p:cNvPr>
            <p:cNvSpPr/>
            <p:nvPr/>
          </p:nvSpPr>
          <p:spPr>
            <a:xfrm rot="541777">
              <a:off x="7575022" y="2814146"/>
              <a:ext cx="85643" cy="711525"/>
            </a:xfrm>
            <a:custGeom>
              <a:avLst/>
              <a:gdLst>
                <a:gd name="connsiteX0" fmla="*/ 49882 w 90914"/>
                <a:gd name="connsiteY0" fmla="*/ 65706 h 686644"/>
                <a:gd name="connsiteX1" fmla="*/ 46217 w 90914"/>
                <a:gd name="connsiteY1" fmla="*/ 57302 h 686644"/>
                <a:gd name="connsiteX2" fmla="*/ 41747 w 90914"/>
                <a:gd name="connsiteY2" fmla="*/ 45323 h 686644"/>
                <a:gd name="connsiteX3" fmla="*/ 25656 w 90914"/>
                <a:gd name="connsiteY3" fmla="*/ 0 h 686644"/>
                <a:gd name="connsiteX4" fmla="*/ 20203 w 90914"/>
                <a:gd name="connsiteY4" fmla="*/ 983 h 686644"/>
                <a:gd name="connsiteX5" fmla="*/ 86534 w 90914"/>
                <a:gd name="connsiteY5" fmla="*/ 321197 h 686644"/>
                <a:gd name="connsiteX6" fmla="*/ 0 w 90914"/>
                <a:gd name="connsiteY6" fmla="*/ 684499 h 686644"/>
                <a:gd name="connsiteX7" fmla="*/ 3665 w 90914"/>
                <a:gd name="connsiteY7" fmla="*/ 686644 h 686644"/>
                <a:gd name="connsiteX8" fmla="*/ 90915 w 90914"/>
                <a:gd name="connsiteY8" fmla="*/ 321286 h 686644"/>
                <a:gd name="connsiteX9" fmla="*/ 49882 w 90914"/>
                <a:gd name="connsiteY9" fmla="*/ 65706 h 686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14" h="686644">
                  <a:moveTo>
                    <a:pt x="49882" y="65706"/>
                  </a:moveTo>
                  <a:lnTo>
                    <a:pt x="46217" y="57302"/>
                  </a:lnTo>
                  <a:lnTo>
                    <a:pt x="41747" y="45323"/>
                  </a:lnTo>
                  <a:cubicBezTo>
                    <a:pt x="36115" y="30305"/>
                    <a:pt x="30841" y="15197"/>
                    <a:pt x="25656" y="0"/>
                  </a:cubicBezTo>
                  <a:lnTo>
                    <a:pt x="20203" y="983"/>
                  </a:lnTo>
                  <a:cubicBezTo>
                    <a:pt x="62845" y="99139"/>
                    <a:pt x="86534" y="207397"/>
                    <a:pt x="86534" y="321197"/>
                  </a:cubicBezTo>
                  <a:cubicBezTo>
                    <a:pt x="86534" y="451893"/>
                    <a:pt x="55336" y="575347"/>
                    <a:pt x="0" y="684499"/>
                  </a:cubicBezTo>
                  <a:lnTo>
                    <a:pt x="3665" y="686644"/>
                  </a:lnTo>
                  <a:cubicBezTo>
                    <a:pt x="59358" y="576867"/>
                    <a:pt x="90915" y="452697"/>
                    <a:pt x="90915" y="321286"/>
                  </a:cubicBezTo>
                  <a:cubicBezTo>
                    <a:pt x="90915" y="233590"/>
                    <a:pt x="77148" y="147681"/>
                    <a:pt x="49882" y="65706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F3B9D25-F66A-9EA4-D9B6-BDEB2DA58BBC}"/>
                </a:ext>
              </a:extLst>
            </p:cNvPr>
            <p:cNvSpPr/>
            <p:nvPr/>
          </p:nvSpPr>
          <p:spPr>
            <a:xfrm rot="541777">
              <a:off x="6135760" y="3278044"/>
              <a:ext cx="546207" cy="485867"/>
            </a:xfrm>
            <a:custGeom>
              <a:avLst/>
              <a:gdLst>
                <a:gd name="connsiteX0" fmla="*/ 3844 w 579816"/>
                <a:gd name="connsiteY0" fmla="*/ 0 h 468877"/>
                <a:gd name="connsiteX1" fmla="*/ 0 w 579816"/>
                <a:gd name="connsiteY1" fmla="*/ 1967 h 468877"/>
                <a:gd name="connsiteX2" fmla="*/ 7330 w 579816"/>
                <a:gd name="connsiteY2" fmla="*/ 17075 h 468877"/>
                <a:gd name="connsiteX3" fmla="*/ 16538 w 579816"/>
                <a:gd name="connsiteY3" fmla="*/ 37904 h 468877"/>
                <a:gd name="connsiteX4" fmla="*/ 579370 w 579816"/>
                <a:gd name="connsiteY4" fmla="*/ 468878 h 468877"/>
                <a:gd name="connsiteX5" fmla="*/ 579817 w 579816"/>
                <a:gd name="connsiteY5" fmla="*/ 464855 h 468877"/>
                <a:gd name="connsiteX6" fmla="*/ 3844 w 579816"/>
                <a:gd name="connsiteY6" fmla="*/ 0 h 468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816" h="468877">
                  <a:moveTo>
                    <a:pt x="3844" y="0"/>
                  </a:moveTo>
                  <a:lnTo>
                    <a:pt x="0" y="1967"/>
                  </a:lnTo>
                  <a:cubicBezTo>
                    <a:pt x="2413" y="7062"/>
                    <a:pt x="4917" y="11979"/>
                    <a:pt x="7330" y="17075"/>
                  </a:cubicBezTo>
                  <a:lnTo>
                    <a:pt x="16538" y="37904"/>
                  </a:lnTo>
                  <a:cubicBezTo>
                    <a:pt x="128550" y="261481"/>
                    <a:pt x="338807" y="419442"/>
                    <a:pt x="579370" y="468878"/>
                  </a:cubicBezTo>
                  <a:lnTo>
                    <a:pt x="579817" y="464855"/>
                  </a:lnTo>
                  <a:cubicBezTo>
                    <a:pt x="321197" y="412380"/>
                    <a:pt x="107632" y="235825"/>
                    <a:pt x="3844" y="0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96082B7-CC39-594B-3053-B756462859BE}"/>
                </a:ext>
              </a:extLst>
            </p:cNvPr>
            <p:cNvSpPr/>
            <p:nvPr/>
          </p:nvSpPr>
          <p:spPr>
            <a:xfrm rot="541777">
              <a:off x="6746262" y="3520774"/>
              <a:ext cx="706127" cy="381839"/>
            </a:xfrm>
            <a:custGeom>
              <a:avLst/>
              <a:gdLst>
                <a:gd name="connsiteX0" fmla="*/ 72768 w 749578"/>
                <a:gd name="connsiteY0" fmla="*/ 364017 h 368486"/>
                <a:gd name="connsiteX1" fmla="*/ 536 w 749578"/>
                <a:gd name="connsiteY1" fmla="*/ 360710 h 368486"/>
                <a:gd name="connsiteX2" fmla="*/ 0 w 749578"/>
                <a:gd name="connsiteY2" fmla="*/ 365000 h 368486"/>
                <a:gd name="connsiteX3" fmla="*/ 72768 w 749578"/>
                <a:gd name="connsiteY3" fmla="*/ 368487 h 368486"/>
                <a:gd name="connsiteX4" fmla="*/ 749579 w 749578"/>
                <a:gd name="connsiteY4" fmla="*/ 2146 h 368486"/>
                <a:gd name="connsiteX5" fmla="*/ 746003 w 749578"/>
                <a:gd name="connsiteY5" fmla="*/ 0 h 368486"/>
                <a:gd name="connsiteX6" fmla="*/ 72768 w 749578"/>
                <a:gd name="connsiteY6" fmla="*/ 364017 h 368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9578" h="368486">
                  <a:moveTo>
                    <a:pt x="72768" y="364017"/>
                  </a:moveTo>
                  <a:cubicBezTo>
                    <a:pt x="48363" y="364017"/>
                    <a:pt x="24316" y="362855"/>
                    <a:pt x="536" y="360710"/>
                  </a:cubicBezTo>
                  <a:lnTo>
                    <a:pt x="0" y="365000"/>
                  </a:lnTo>
                  <a:cubicBezTo>
                    <a:pt x="24047" y="367235"/>
                    <a:pt x="48363" y="368487"/>
                    <a:pt x="72768" y="368487"/>
                  </a:cubicBezTo>
                  <a:cubicBezTo>
                    <a:pt x="355525" y="368487"/>
                    <a:pt x="604848" y="222594"/>
                    <a:pt x="749579" y="2146"/>
                  </a:cubicBezTo>
                  <a:lnTo>
                    <a:pt x="746003" y="0"/>
                  </a:lnTo>
                  <a:cubicBezTo>
                    <a:pt x="602255" y="219197"/>
                    <a:pt x="354452" y="364017"/>
                    <a:pt x="72768" y="364017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7F23A4A-8BEC-EB5B-66F9-67B214759FF8}"/>
                </a:ext>
              </a:extLst>
            </p:cNvPr>
            <p:cNvSpPr/>
            <p:nvPr/>
          </p:nvSpPr>
          <p:spPr>
            <a:xfrm rot="541777">
              <a:off x="4115569" y="2848170"/>
              <a:ext cx="610713" cy="348677"/>
            </a:xfrm>
            <a:custGeom>
              <a:avLst/>
              <a:gdLst>
                <a:gd name="connsiteX0" fmla="*/ 647936 w 648293"/>
                <a:gd name="connsiteY0" fmla="*/ 4470 h 336483"/>
                <a:gd name="connsiteX1" fmla="*/ 648294 w 648293"/>
                <a:gd name="connsiteY1" fmla="*/ 0 h 336483"/>
                <a:gd name="connsiteX2" fmla="*/ 0 w 648293"/>
                <a:gd name="connsiteY2" fmla="*/ 334606 h 336483"/>
                <a:gd name="connsiteX3" fmla="*/ 3755 w 648293"/>
                <a:gd name="connsiteY3" fmla="*/ 336483 h 336483"/>
                <a:gd name="connsiteX4" fmla="*/ 647936 w 648293"/>
                <a:gd name="connsiteY4" fmla="*/ 4470 h 33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293" h="336483">
                  <a:moveTo>
                    <a:pt x="647936" y="4470"/>
                  </a:moveTo>
                  <a:lnTo>
                    <a:pt x="648294" y="0"/>
                  </a:lnTo>
                  <a:cubicBezTo>
                    <a:pt x="381986" y="2146"/>
                    <a:pt x="145982" y="133646"/>
                    <a:pt x="0" y="334606"/>
                  </a:cubicBezTo>
                  <a:lnTo>
                    <a:pt x="3755" y="336483"/>
                  </a:lnTo>
                  <a:cubicBezTo>
                    <a:pt x="148664" y="137043"/>
                    <a:pt x="382969" y="6705"/>
                    <a:pt x="647936" y="4470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89005C7-D794-F2B2-9D67-45981BB505F6}"/>
                </a:ext>
              </a:extLst>
            </p:cNvPr>
            <p:cNvSpPr/>
            <p:nvPr/>
          </p:nvSpPr>
          <p:spPr>
            <a:xfrm rot="541777">
              <a:off x="3007619" y="4325741"/>
              <a:ext cx="123036" cy="784520"/>
            </a:xfrm>
            <a:custGeom>
              <a:avLst/>
              <a:gdLst>
                <a:gd name="connsiteX0" fmla="*/ 126136 w 130606"/>
                <a:gd name="connsiteY0" fmla="*/ 322359 h 757087"/>
                <a:gd name="connsiteX1" fmla="*/ 0 w 130606"/>
                <a:gd name="connsiteY1" fmla="*/ 755032 h 757087"/>
                <a:gd name="connsiteX2" fmla="*/ 3576 w 130606"/>
                <a:gd name="connsiteY2" fmla="*/ 757088 h 757087"/>
                <a:gd name="connsiteX3" fmla="*/ 130606 w 130606"/>
                <a:gd name="connsiteY3" fmla="*/ 322359 h 757087"/>
                <a:gd name="connsiteX4" fmla="*/ 63917 w 130606"/>
                <a:gd name="connsiteY4" fmla="*/ 0 h 757087"/>
                <a:gd name="connsiteX5" fmla="*/ 59805 w 130606"/>
                <a:gd name="connsiteY5" fmla="*/ 2056 h 757087"/>
                <a:gd name="connsiteX6" fmla="*/ 126136 w 130606"/>
                <a:gd name="connsiteY6" fmla="*/ 322359 h 75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606" h="757087">
                  <a:moveTo>
                    <a:pt x="126136" y="322359"/>
                  </a:moveTo>
                  <a:cubicBezTo>
                    <a:pt x="126136" y="481661"/>
                    <a:pt x="79830" y="630057"/>
                    <a:pt x="0" y="755032"/>
                  </a:cubicBezTo>
                  <a:lnTo>
                    <a:pt x="3576" y="757088"/>
                  </a:lnTo>
                  <a:cubicBezTo>
                    <a:pt x="83942" y="631487"/>
                    <a:pt x="130606" y="482287"/>
                    <a:pt x="130606" y="322359"/>
                  </a:cubicBezTo>
                  <a:cubicBezTo>
                    <a:pt x="130606" y="209632"/>
                    <a:pt x="108168" y="101374"/>
                    <a:pt x="63917" y="0"/>
                  </a:cubicBezTo>
                  <a:lnTo>
                    <a:pt x="59805" y="2056"/>
                  </a:lnTo>
                  <a:cubicBezTo>
                    <a:pt x="102447" y="100212"/>
                    <a:pt x="126136" y="208559"/>
                    <a:pt x="126136" y="322359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B8E06D2-305F-3532-E0D1-FC8616DEE6F0}"/>
                </a:ext>
              </a:extLst>
            </p:cNvPr>
            <p:cNvSpPr/>
            <p:nvPr/>
          </p:nvSpPr>
          <p:spPr>
            <a:xfrm rot="541777">
              <a:off x="4795859" y="2969625"/>
              <a:ext cx="584187" cy="419727"/>
            </a:xfrm>
            <a:custGeom>
              <a:avLst/>
              <a:gdLst>
                <a:gd name="connsiteX0" fmla="*/ 357 w 620134"/>
                <a:gd name="connsiteY0" fmla="*/ 0 h 405049"/>
                <a:gd name="connsiteX1" fmla="*/ 0 w 620134"/>
                <a:gd name="connsiteY1" fmla="*/ 4291 h 405049"/>
                <a:gd name="connsiteX2" fmla="*/ 616111 w 620134"/>
                <a:gd name="connsiteY2" fmla="*/ 405050 h 405049"/>
                <a:gd name="connsiteX3" fmla="*/ 620134 w 620134"/>
                <a:gd name="connsiteY3" fmla="*/ 402993 h 405049"/>
                <a:gd name="connsiteX4" fmla="*/ 357 w 620134"/>
                <a:gd name="connsiteY4" fmla="*/ 0 h 40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0134" h="405049">
                  <a:moveTo>
                    <a:pt x="357" y="0"/>
                  </a:moveTo>
                  <a:lnTo>
                    <a:pt x="0" y="4291"/>
                  </a:lnTo>
                  <a:cubicBezTo>
                    <a:pt x="263984" y="31110"/>
                    <a:pt x="490332" y="185584"/>
                    <a:pt x="616111" y="405050"/>
                  </a:cubicBezTo>
                  <a:lnTo>
                    <a:pt x="620134" y="402993"/>
                  </a:lnTo>
                  <a:cubicBezTo>
                    <a:pt x="490690" y="177360"/>
                    <a:pt x="258710" y="26729"/>
                    <a:pt x="357" y="0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D4E150D-B186-30BE-E96D-CF7EEB061782}"/>
                </a:ext>
              </a:extLst>
            </p:cNvPr>
            <p:cNvSpPr/>
            <p:nvPr/>
          </p:nvSpPr>
          <p:spPr>
            <a:xfrm rot="541777">
              <a:off x="6578015" y="3571528"/>
              <a:ext cx="1530152" cy="1305866"/>
            </a:xfrm>
            <a:custGeom>
              <a:avLst/>
              <a:gdLst>
                <a:gd name="connsiteX0" fmla="*/ 176913 w 1624309"/>
                <a:gd name="connsiteY0" fmla="*/ 366252 h 1260203"/>
                <a:gd name="connsiteX1" fmla="*/ 104145 w 1624309"/>
                <a:gd name="connsiteY1" fmla="*/ 362765 h 1260203"/>
                <a:gd name="connsiteX2" fmla="*/ 0 w 1624309"/>
                <a:gd name="connsiteY2" fmla="*/ 1250996 h 1260203"/>
                <a:gd name="connsiteX3" fmla="*/ 176913 w 1624309"/>
                <a:gd name="connsiteY3" fmla="*/ 1260204 h 1260203"/>
                <a:gd name="connsiteX4" fmla="*/ 1624310 w 1624309"/>
                <a:gd name="connsiteY4" fmla="*/ 453591 h 1260203"/>
                <a:gd name="connsiteX5" fmla="*/ 853724 w 1624309"/>
                <a:gd name="connsiteY5" fmla="*/ 0 h 1260203"/>
                <a:gd name="connsiteX6" fmla="*/ 176913 w 1624309"/>
                <a:gd name="connsiteY6" fmla="*/ 366252 h 126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309" h="1260203">
                  <a:moveTo>
                    <a:pt x="176913" y="366252"/>
                  </a:moveTo>
                  <a:cubicBezTo>
                    <a:pt x="152508" y="366252"/>
                    <a:pt x="128192" y="365000"/>
                    <a:pt x="104145" y="362765"/>
                  </a:cubicBezTo>
                  <a:lnTo>
                    <a:pt x="0" y="1250996"/>
                  </a:lnTo>
                  <a:cubicBezTo>
                    <a:pt x="58554" y="1257075"/>
                    <a:pt x="117554" y="1260204"/>
                    <a:pt x="176913" y="1260204"/>
                  </a:cubicBezTo>
                  <a:cubicBezTo>
                    <a:pt x="787303" y="1260204"/>
                    <a:pt x="1323585" y="937398"/>
                    <a:pt x="1624310" y="453591"/>
                  </a:cubicBezTo>
                  <a:lnTo>
                    <a:pt x="853724" y="0"/>
                  </a:lnTo>
                  <a:cubicBezTo>
                    <a:pt x="708993" y="220359"/>
                    <a:pt x="459670" y="366252"/>
                    <a:pt x="176913" y="366252"/>
                  </a:cubicBezTo>
                  <a:close/>
                </a:path>
              </a:pathLst>
            </a:custGeom>
            <a:solidFill>
              <a:schemeClr val="accent5"/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ACC8E3B-D2DF-11A8-5A2F-E4DBDF7976B1}"/>
                </a:ext>
              </a:extLst>
            </p:cNvPr>
            <p:cNvSpPr/>
            <p:nvPr/>
          </p:nvSpPr>
          <p:spPr>
            <a:xfrm rot="541777">
              <a:off x="3048129" y="2705827"/>
              <a:ext cx="941334" cy="1599797"/>
            </a:xfrm>
            <a:custGeom>
              <a:avLst/>
              <a:gdLst>
                <a:gd name="connsiteX0" fmla="*/ 893952 w 999259"/>
                <a:gd name="connsiteY0" fmla="*/ 801785 h 1543854"/>
                <a:gd name="connsiteX1" fmla="*/ 999259 w 999259"/>
                <a:gd name="connsiteY1" fmla="*/ 402994 h 1543854"/>
                <a:gd name="connsiteX2" fmla="*/ 200960 w 999259"/>
                <a:gd name="connsiteY2" fmla="*/ 0 h 1543854"/>
                <a:gd name="connsiteX3" fmla="*/ 0 w 999259"/>
                <a:gd name="connsiteY3" fmla="*/ 801785 h 1543854"/>
                <a:gd name="connsiteX4" fmla="*/ 170030 w 999259"/>
                <a:gd name="connsiteY4" fmla="*/ 1543855 h 1543854"/>
                <a:gd name="connsiteX5" fmla="*/ 966183 w 999259"/>
                <a:gd name="connsiteY5" fmla="*/ 1136481 h 1543854"/>
                <a:gd name="connsiteX6" fmla="*/ 893952 w 999259"/>
                <a:gd name="connsiteY6" fmla="*/ 801785 h 1543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9259" h="1543854">
                  <a:moveTo>
                    <a:pt x="893952" y="801785"/>
                  </a:moveTo>
                  <a:cubicBezTo>
                    <a:pt x="893952" y="656876"/>
                    <a:pt x="932302" y="520727"/>
                    <a:pt x="999259" y="402994"/>
                  </a:cubicBezTo>
                  <a:lnTo>
                    <a:pt x="200960" y="0"/>
                  </a:lnTo>
                  <a:cubicBezTo>
                    <a:pt x="72768" y="239043"/>
                    <a:pt x="0" y="512056"/>
                    <a:pt x="0" y="801785"/>
                  </a:cubicBezTo>
                  <a:cubicBezTo>
                    <a:pt x="0" y="1061925"/>
                    <a:pt x="57302" y="1311427"/>
                    <a:pt x="170030" y="1543855"/>
                  </a:cubicBezTo>
                  <a:lnTo>
                    <a:pt x="966183" y="1136481"/>
                  </a:lnTo>
                  <a:cubicBezTo>
                    <a:pt x="918267" y="1031531"/>
                    <a:pt x="893952" y="919072"/>
                    <a:pt x="893952" y="801785"/>
                  </a:cubicBezTo>
                  <a:close/>
                </a:path>
              </a:pathLst>
            </a:custGeom>
            <a:solidFill>
              <a:schemeClr val="accent5"/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99C5D69-7BBB-ADEC-D8AB-43512F6E812A}"/>
                </a:ext>
              </a:extLst>
            </p:cNvPr>
            <p:cNvSpPr/>
            <p:nvPr/>
          </p:nvSpPr>
          <p:spPr>
            <a:xfrm rot="541777">
              <a:off x="3429702" y="1867479"/>
              <a:ext cx="1428339" cy="1273167"/>
            </a:xfrm>
            <a:custGeom>
              <a:avLst/>
              <a:gdLst>
                <a:gd name="connsiteX0" fmla="*/ 1451152 w 1516231"/>
                <a:gd name="connsiteY0" fmla="*/ 894041 h 1228647"/>
                <a:gd name="connsiteX1" fmla="*/ 1516231 w 1516231"/>
                <a:gd name="connsiteY1" fmla="*/ 983 h 1228647"/>
                <a:gd name="connsiteX2" fmla="*/ 1457767 w 1516231"/>
                <a:gd name="connsiteY2" fmla="*/ 0 h 1228647"/>
                <a:gd name="connsiteX3" fmla="*/ 0 w 1516231"/>
                <a:gd name="connsiteY3" fmla="*/ 823419 h 1228647"/>
                <a:gd name="connsiteX4" fmla="*/ 802769 w 1516231"/>
                <a:gd name="connsiteY4" fmla="*/ 1228647 h 1228647"/>
                <a:gd name="connsiteX5" fmla="*/ 1451152 w 1516231"/>
                <a:gd name="connsiteY5" fmla="*/ 894041 h 1228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6231" h="1228647">
                  <a:moveTo>
                    <a:pt x="1451152" y="894041"/>
                  </a:moveTo>
                  <a:lnTo>
                    <a:pt x="1516231" y="983"/>
                  </a:lnTo>
                  <a:cubicBezTo>
                    <a:pt x="1496833" y="358"/>
                    <a:pt x="1477344" y="0"/>
                    <a:pt x="1457767" y="0"/>
                  </a:cubicBezTo>
                  <a:cubicBezTo>
                    <a:pt x="840404" y="0"/>
                    <a:pt x="298669" y="330226"/>
                    <a:pt x="0" y="823419"/>
                  </a:cubicBezTo>
                  <a:lnTo>
                    <a:pt x="802769" y="1228647"/>
                  </a:lnTo>
                  <a:cubicBezTo>
                    <a:pt x="948840" y="1027687"/>
                    <a:pt x="1184843" y="896187"/>
                    <a:pt x="1451152" y="894041"/>
                  </a:cubicBezTo>
                  <a:close/>
                </a:path>
              </a:pathLst>
            </a:custGeom>
            <a:solidFill>
              <a:schemeClr val="accent5"/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BB1B427-0160-95C1-002E-DC6D1B68F898}"/>
                </a:ext>
              </a:extLst>
            </p:cNvPr>
            <p:cNvSpPr/>
            <p:nvPr/>
          </p:nvSpPr>
          <p:spPr>
            <a:xfrm rot="541777">
              <a:off x="5323986" y="3209536"/>
              <a:ext cx="1296292" cy="1405821"/>
            </a:xfrm>
            <a:custGeom>
              <a:avLst/>
              <a:gdLst>
                <a:gd name="connsiteX0" fmla="*/ 813228 w 1376059"/>
                <a:gd name="connsiteY0" fmla="*/ 35937 h 1356661"/>
                <a:gd name="connsiteX1" fmla="*/ 804020 w 1376059"/>
                <a:gd name="connsiteY1" fmla="*/ 15108 h 1356661"/>
                <a:gd name="connsiteX2" fmla="*/ 796690 w 1376059"/>
                <a:gd name="connsiteY2" fmla="*/ 0 h 1356661"/>
                <a:gd name="connsiteX3" fmla="*/ 0 w 1376059"/>
                <a:gd name="connsiteY3" fmla="*/ 407642 h 1356661"/>
                <a:gd name="connsiteX4" fmla="*/ 614502 w 1376059"/>
                <a:gd name="connsiteY4" fmla="*/ 1105908 h 1356661"/>
                <a:gd name="connsiteX5" fmla="*/ 1271735 w 1376059"/>
                <a:gd name="connsiteY5" fmla="*/ 1356661 h 1356661"/>
                <a:gd name="connsiteX6" fmla="*/ 1376060 w 1376059"/>
                <a:gd name="connsiteY6" fmla="*/ 466911 h 1356661"/>
                <a:gd name="connsiteX7" fmla="*/ 813228 w 1376059"/>
                <a:gd name="connsiteY7" fmla="*/ 35937 h 1356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6059" h="1356661">
                  <a:moveTo>
                    <a:pt x="813228" y="35937"/>
                  </a:moveTo>
                  <a:lnTo>
                    <a:pt x="804020" y="15108"/>
                  </a:lnTo>
                  <a:cubicBezTo>
                    <a:pt x="801696" y="10012"/>
                    <a:pt x="799103" y="5096"/>
                    <a:pt x="796690" y="0"/>
                  </a:cubicBezTo>
                  <a:lnTo>
                    <a:pt x="0" y="407642"/>
                  </a:lnTo>
                  <a:cubicBezTo>
                    <a:pt x="136149" y="692723"/>
                    <a:pt x="348462" y="934180"/>
                    <a:pt x="614502" y="1105908"/>
                  </a:cubicBezTo>
                  <a:cubicBezTo>
                    <a:pt x="814747" y="1235173"/>
                    <a:pt x="1038235" y="1320009"/>
                    <a:pt x="1271735" y="1356661"/>
                  </a:cubicBezTo>
                  <a:lnTo>
                    <a:pt x="1376060" y="466911"/>
                  </a:lnTo>
                  <a:cubicBezTo>
                    <a:pt x="1135497" y="417475"/>
                    <a:pt x="925240" y="259514"/>
                    <a:pt x="813228" y="35937"/>
                  </a:cubicBezTo>
                  <a:close/>
                </a:path>
              </a:pathLst>
            </a:custGeom>
            <a:solidFill>
              <a:schemeClr val="accent5"/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E7BD299-5DE2-7E96-275D-4718D2C7DBF2}"/>
                </a:ext>
              </a:extLst>
            </p:cNvPr>
            <p:cNvSpPr/>
            <p:nvPr/>
          </p:nvSpPr>
          <p:spPr>
            <a:xfrm rot="541777">
              <a:off x="4857708" y="2115935"/>
              <a:ext cx="1333852" cy="1341901"/>
            </a:xfrm>
            <a:custGeom>
              <a:avLst/>
              <a:gdLst>
                <a:gd name="connsiteX0" fmla="*/ 619777 w 1415930"/>
                <a:gd name="connsiteY0" fmla="*/ 1294979 h 1294978"/>
                <a:gd name="connsiteX1" fmla="*/ 1415930 w 1415930"/>
                <a:gd name="connsiteY1" fmla="*/ 887605 h 1294978"/>
                <a:gd name="connsiteX2" fmla="*/ 846751 w 1415930"/>
                <a:gd name="connsiteY2" fmla="*/ 269437 h 1294978"/>
                <a:gd name="connsiteX3" fmla="*/ 64990 w 1415930"/>
                <a:gd name="connsiteY3" fmla="*/ 0 h 1294978"/>
                <a:gd name="connsiteX4" fmla="*/ 0 w 1415930"/>
                <a:gd name="connsiteY4" fmla="*/ 891896 h 1294978"/>
                <a:gd name="connsiteX5" fmla="*/ 619777 w 1415930"/>
                <a:gd name="connsiteY5" fmla="*/ 1294979 h 1294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15930" h="1294978">
                  <a:moveTo>
                    <a:pt x="619777" y="1294979"/>
                  </a:moveTo>
                  <a:lnTo>
                    <a:pt x="1415930" y="887605"/>
                  </a:lnTo>
                  <a:cubicBezTo>
                    <a:pt x="1281033" y="637835"/>
                    <a:pt x="1085972" y="425521"/>
                    <a:pt x="846751" y="269437"/>
                  </a:cubicBezTo>
                  <a:cubicBezTo>
                    <a:pt x="611374" y="115946"/>
                    <a:pt x="343725" y="24047"/>
                    <a:pt x="64990" y="0"/>
                  </a:cubicBezTo>
                  <a:lnTo>
                    <a:pt x="0" y="891896"/>
                  </a:lnTo>
                  <a:cubicBezTo>
                    <a:pt x="258263" y="918625"/>
                    <a:pt x="490243" y="1069256"/>
                    <a:pt x="619777" y="1294979"/>
                  </a:cubicBezTo>
                  <a:close/>
                </a:path>
              </a:pathLst>
            </a:custGeom>
            <a:solidFill>
              <a:schemeClr val="accent5"/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DDE923F-3B16-4A6F-FD65-80F247CFB713}"/>
                </a:ext>
              </a:extLst>
            </p:cNvPr>
            <p:cNvSpPr/>
            <p:nvPr/>
          </p:nvSpPr>
          <p:spPr>
            <a:xfrm rot="541777">
              <a:off x="7551774" y="2713435"/>
              <a:ext cx="924492" cy="1353667"/>
            </a:xfrm>
            <a:custGeom>
              <a:avLst/>
              <a:gdLst>
                <a:gd name="connsiteX0" fmla="*/ 38172 w 981380"/>
                <a:gd name="connsiteY0" fmla="*/ 211151 h 1306331"/>
                <a:gd name="connsiteX1" fmla="*/ 42642 w 981380"/>
                <a:gd name="connsiteY1" fmla="*/ 223130 h 1306331"/>
                <a:gd name="connsiteX2" fmla="*/ 46307 w 981380"/>
                <a:gd name="connsiteY2" fmla="*/ 231534 h 1306331"/>
                <a:gd name="connsiteX3" fmla="*/ 87339 w 981380"/>
                <a:gd name="connsiteY3" fmla="*/ 487114 h 1306331"/>
                <a:gd name="connsiteX4" fmla="*/ 0 w 981380"/>
                <a:gd name="connsiteY4" fmla="*/ 852562 h 1306331"/>
                <a:gd name="connsiteX5" fmla="*/ 770944 w 981380"/>
                <a:gd name="connsiteY5" fmla="*/ 1306332 h 1306331"/>
                <a:gd name="connsiteX6" fmla="*/ 981380 w 981380"/>
                <a:gd name="connsiteY6" fmla="*/ 487114 h 1306331"/>
                <a:gd name="connsiteX7" fmla="*/ 910490 w 981380"/>
                <a:gd name="connsiteY7" fmla="*/ 0 h 1306331"/>
                <a:gd name="connsiteX8" fmla="*/ 22081 w 981380"/>
                <a:gd name="connsiteY8" fmla="*/ 165828 h 1306331"/>
                <a:gd name="connsiteX9" fmla="*/ 38172 w 981380"/>
                <a:gd name="connsiteY9" fmla="*/ 211151 h 1306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81380" h="1306331">
                  <a:moveTo>
                    <a:pt x="38172" y="211151"/>
                  </a:moveTo>
                  <a:lnTo>
                    <a:pt x="42642" y="223130"/>
                  </a:lnTo>
                  <a:lnTo>
                    <a:pt x="46307" y="231534"/>
                  </a:lnTo>
                  <a:cubicBezTo>
                    <a:pt x="73573" y="313509"/>
                    <a:pt x="87339" y="399418"/>
                    <a:pt x="87339" y="487114"/>
                  </a:cubicBezTo>
                  <a:cubicBezTo>
                    <a:pt x="87339" y="618525"/>
                    <a:pt x="55783" y="742695"/>
                    <a:pt x="0" y="852562"/>
                  </a:cubicBezTo>
                  <a:lnTo>
                    <a:pt x="770944" y="1306332"/>
                  </a:lnTo>
                  <a:cubicBezTo>
                    <a:pt x="905037" y="1063087"/>
                    <a:pt x="981380" y="783906"/>
                    <a:pt x="981380" y="487114"/>
                  </a:cubicBezTo>
                  <a:cubicBezTo>
                    <a:pt x="981380" y="321018"/>
                    <a:pt x="957512" y="157604"/>
                    <a:pt x="910490" y="0"/>
                  </a:cubicBezTo>
                  <a:lnTo>
                    <a:pt x="22081" y="165828"/>
                  </a:lnTo>
                  <a:cubicBezTo>
                    <a:pt x="27266" y="181025"/>
                    <a:pt x="32540" y="196133"/>
                    <a:pt x="38172" y="211151"/>
                  </a:cubicBezTo>
                  <a:close/>
                </a:path>
              </a:pathLst>
            </a:custGeom>
            <a:solidFill>
              <a:schemeClr val="accent5"/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C08B2A-1435-AC4A-41E3-EED990AF413F}"/>
                </a:ext>
              </a:extLst>
            </p:cNvPr>
            <p:cNvSpPr/>
            <p:nvPr/>
          </p:nvSpPr>
          <p:spPr>
            <a:xfrm rot="541777">
              <a:off x="2087585" y="5154934"/>
              <a:ext cx="1454362" cy="1238708"/>
            </a:xfrm>
            <a:custGeom>
              <a:avLst/>
              <a:gdLst>
                <a:gd name="connsiteX0" fmla="*/ 134897 w 1543854"/>
                <a:gd name="connsiteY0" fmla="*/ 301441 h 1195392"/>
                <a:gd name="connsiteX1" fmla="*/ 104324 w 1543854"/>
                <a:gd name="connsiteY1" fmla="*/ 300815 h 1195392"/>
                <a:gd name="connsiteX2" fmla="*/ 0 w 1543854"/>
                <a:gd name="connsiteY2" fmla="*/ 1190029 h 1195392"/>
                <a:gd name="connsiteX3" fmla="*/ 134808 w 1543854"/>
                <a:gd name="connsiteY3" fmla="*/ 1195392 h 1195392"/>
                <a:gd name="connsiteX4" fmla="*/ 1543854 w 1543854"/>
                <a:gd name="connsiteY4" fmla="*/ 447780 h 1195392"/>
                <a:gd name="connsiteX5" fmla="*/ 764239 w 1543854"/>
                <a:gd name="connsiteY5" fmla="*/ 0 h 1195392"/>
                <a:gd name="connsiteX6" fmla="*/ 134897 w 1543854"/>
                <a:gd name="connsiteY6" fmla="*/ 301441 h 1195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3854" h="1195392">
                  <a:moveTo>
                    <a:pt x="134897" y="301441"/>
                  </a:moveTo>
                  <a:cubicBezTo>
                    <a:pt x="124706" y="301441"/>
                    <a:pt x="114515" y="301172"/>
                    <a:pt x="104324" y="300815"/>
                  </a:cubicBezTo>
                  <a:lnTo>
                    <a:pt x="0" y="1190029"/>
                  </a:lnTo>
                  <a:cubicBezTo>
                    <a:pt x="44519" y="1193515"/>
                    <a:pt x="89485" y="1195392"/>
                    <a:pt x="134808" y="1195392"/>
                  </a:cubicBezTo>
                  <a:cubicBezTo>
                    <a:pt x="719989" y="1195392"/>
                    <a:pt x="1237140" y="898690"/>
                    <a:pt x="1543854" y="447780"/>
                  </a:cubicBezTo>
                  <a:lnTo>
                    <a:pt x="764239" y="0"/>
                  </a:lnTo>
                  <a:cubicBezTo>
                    <a:pt x="615933" y="183707"/>
                    <a:pt x="388869" y="301441"/>
                    <a:pt x="134897" y="301441"/>
                  </a:cubicBezTo>
                  <a:close/>
                </a:path>
              </a:pathLst>
            </a:custGeom>
            <a:solidFill>
              <a:schemeClr val="accent5"/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90B8BD-9A35-ED9E-5255-CAA8F3BA5012}"/>
                </a:ext>
              </a:extLst>
            </p:cNvPr>
            <p:cNvSpPr/>
            <p:nvPr/>
          </p:nvSpPr>
          <p:spPr>
            <a:xfrm rot="541777">
              <a:off x="834309" y="4823184"/>
              <a:ext cx="1292587" cy="1321244"/>
            </a:xfrm>
            <a:custGeom>
              <a:avLst/>
              <a:gdLst>
                <a:gd name="connsiteX0" fmla="*/ 796422 w 1372126"/>
                <a:gd name="connsiteY0" fmla="*/ 0 h 1275043"/>
                <a:gd name="connsiteX1" fmla="*/ 0 w 1372126"/>
                <a:gd name="connsiteY1" fmla="*/ 407463 h 1275043"/>
                <a:gd name="connsiteX2" fmla="*/ 1267981 w 1372126"/>
                <a:gd name="connsiteY2" fmla="*/ 1275043 h 1275043"/>
                <a:gd name="connsiteX3" fmla="*/ 1372126 w 1372126"/>
                <a:gd name="connsiteY3" fmla="*/ 386992 h 1275043"/>
                <a:gd name="connsiteX4" fmla="*/ 796422 w 1372126"/>
                <a:gd name="connsiteY4" fmla="*/ 0 h 1275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126" h="1275043">
                  <a:moveTo>
                    <a:pt x="796422" y="0"/>
                  </a:moveTo>
                  <a:lnTo>
                    <a:pt x="0" y="407463"/>
                  </a:lnTo>
                  <a:cubicBezTo>
                    <a:pt x="255938" y="870888"/>
                    <a:pt x="721508" y="1202991"/>
                    <a:pt x="1267981" y="1275043"/>
                  </a:cubicBezTo>
                  <a:lnTo>
                    <a:pt x="1372126" y="386992"/>
                  </a:lnTo>
                  <a:cubicBezTo>
                    <a:pt x="1127541" y="350608"/>
                    <a:pt x="918267" y="204268"/>
                    <a:pt x="796422" y="0"/>
                  </a:cubicBezTo>
                  <a:close/>
                </a:path>
              </a:pathLst>
            </a:custGeom>
            <a:solidFill>
              <a:schemeClr val="accent5"/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40DFA3D-FE5E-CB27-DA3F-BB3C489D1FCB}"/>
                </a:ext>
              </a:extLst>
            </p:cNvPr>
            <p:cNvSpPr/>
            <p:nvPr/>
          </p:nvSpPr>
          <p:spPr>
            <a:xfrm rot="541777">
              <a:off x="3002952" y="3976160"/>
              <a:ext cx="961799" cy="1668346"/>
            </a:xfrm>
            <a:custGeom>
              <a:avLst/>
              <a:gdLst>
                <a:gd name="connsiteX0" fmla="*/ 127030 w 1020982"/>
                <a:gd name="connsiteY0" fmla="*/ 729912 h 1610007"/>
                <a:gd name="connsiteX1" fmla="*/ 0 w 1020982"/>
                <a:gd name="connsiteY1" fmla="*/ 1164640 h 1610007"/>
                <a:gd name="connsiteX2" fmla="*/ 775414 w 1020982"/>
                <a:gd name="connsiteY2" fmla="*/ 1610007 h 1610007"/>
                <a:gd name="connsiteX3" fmla="*/ 1020982 w 1020982"/>
                <a:gd name="connsiteY3" fmla="*/ 729912 h 1610007"/>
                <a:gd name="connsiteX4" fmla="*/ 856763 w 1020982"/>
                <a:gd name="connsiteY4" fmla="*/ 0 h 1610007"/>
                <a:gd name="connsiteX5" fmla="*/ 60252 w 1020982"/>
                <a:gd name="connsiteY5" fmla="*/ 407553 h 1610007"/>
                <a:gd name="connsiteX6" fmla="*/ 127030 w 1020982"/>
                <a:gd name="connsiteY6" fmla="*/ 729912 h 161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0982" h="1610007">
                  <a:moveTo>
                    <a:pt x="127030" y="729912"/>
                  </a:moveTo>
                  <a:cubicBezTo>
                    <a:pt x="127030" y="889840"/>
                    <a:pt x="80366" y="1039040"/>
                    <a:pt x="0" y="1164640"/>
                  </a:cubicBezTo>
                  <a:lnTo>
                    <a:pt x="775414" y="1610007"/>
                  </a:lnTo>
                  <a:cubicBezTo>
                    <a:pt x="931229" y="1352996"/>
                    <a:pt x="1020982" y="1051734"/>
                    <a:pt x="1020982" y="729912"/>
                  </a:cubicBezTo>
                  <a:cubicBezTo>
                    <a:pt x="1020982" y="477996"/>
                    <a:pt x="964216" y="226527"/>
                    <a:pt x="856763" y="0"/>
                  </a:cubicBezTo>
                  <a:lnTo>
                    <a:pt x="60252" y="407553"/>
                  </a:lnTo>
                  <a:cubicBezTo>
                    <a:pt x="104592" y="508927"/>
                    <a:pt x="127030" y="617184"/>
                    <a:pt x="127030" y="729912"/>
                  </a:cubicBezTo>
                  <a:close/>
                </a:path>
              </a:pathLst>
            </a:custGeom>
            <a:solidFill>
              <a:schemeClr val="accent5"/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EE455B4-BE82-4C2F-4540-8561C35CDFBC}"/>
                </a:ext>
              </a:extLst>
            </p:cNvPr>
            <p:cNvSpPr/>
            <p:nvPr/>
          </p:nvSpPr>
          <p:spPr>
            <a:xfrm rot="541777">
              <a:off x="780343" y="3783992"/>
              <a:ext cx="920366" cy="1324950"/>
            </a:xfrm>
            <a:custGeom>
              <a:avLst/>
              <a:gdLst>
                <a:gd name="connsiteX0" fmla="*/ 478264 w 976999"/>
                <a:gd name="connsiteY0" fmla="*/ 251200 h 1278619"/>
                <a:gd name="connsiteX1" fmla="*/ 86356 w 976999"/>
                <a:gd name="connsiteY1" fmla="*/ 0 h 1278619"/>
                <a:gd name="connsiteX2" fmla="*/ 0 w 976999"/>
                <a:gd name="connsiteY2" fmla="*/ 537265 h 1278619"/>
                <a:gd name="connsiteX3" fmla="*/ 170030 w 976999"/>
                <a:gd name="connsiteY3" fmla="*/ 1278619 h 1278619"/>
                <a:gd name="connsiteX4" fmla="*/ 966183 w 976999"/>
                <a:gd name="connsiteY4" fmla="*/ 871245 h 1278619"/>
                <a:gd name="connsiteX5" fmla="*/ 893952 w 976999"/>
                <a:gd name="connsiteY5" fmla="*/ 537265 h 1278619"/>
                <a:gd name="connsiteX6" fmla="*/ 977000 w 976999"/>
                <a:gd name="connsiteY6" fmla="*/ 179953 h 1278619"/>
                <a:gd name="connsiteX7" fmla="*/ 478264 w 976999"/>
                <a:gd name="connsiteY7" fmla="*/ 251200 h 127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6999" h="1278619">
                  <a:moveTo>
                    <a:pt x="478264" y="251200"/>
                  </a:moveTo>
                  <a:lnTo>
                    <a:pt x="86356" y="0"/>
                  </a:lnTo>
                  <a:cubicBezTo>
                    <a:pt x="29590" y="171192"/>
                    <a:pt x="0" y="352128"/>
                    <a:pt x="0" y="537265"/>
                  </a:cubicBezTo>
                  <a:cubicBezTo>
                    <a:pt x="0" y="802858"/>
                    <a:pt x="61146" y="1054416"/>
                    <a:pt x="170030" y="1278619"/>
                  </a:cubicBezTo>
                  <a:lnTo>
                    <a:pt x="966183" y="871245"/>
                  </a:lnTo>
                  <a:cubicBezTo>
                    <a:pt x="919787" y="769335"/>
                    <a:pt x="893952" y="656250"/>
                    <a:pt x="893952" y="537265"/>
                  </a:cubicBezTo>
                  <a:cubicBezTo>
                    <a:pt x="893952" y="411486"/>
                    <a:pt x="922826" y="289908"/>
                    <a:pt x="977000" y="179953"/>
                  </a:cubicBezTo>
                  <a:lnTo>
                    <a:pt x="478264" y="25120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C9F34DD-3DE1-9504-5FA9-6C8B63706E9C}"/>
                </a:ext>
              </a:extLst>
            </p:cNvPr>
            <p:cNvSpPr/>
            <p:nvPr/>
          </p:nvSpPr>
          <p:spPr>
            <a:xfrm rot="541777">
              <a:off x="7663989" y="1515383"/>
              <a:ext cx="896366" cy="1282524"/>
            </a:xfrm>
            <a:custGeom>
              <a:avLst/>
              <a:gdLst>
                <a:gd name="connsiteX0" fmla="*/ 947857 w 951522"/>
                <a:gd name="connsiteY0" fmla="*/ 1061478 h 1237676"/>
                <a:gd name="connsiteX1" fmla="*/ 940795 w 951522"/>
                <a:gd name="connsiteY1" fmla="*/ 1045477 h 1237676"/>
                <a:gd name="connsiteX2" fmla="*/ 893952 w 951522"/>
                <a:gd name="connsiteY2" fmla="*/ 773268 h 1237676"/>
                <a:gd name="connsiteX3" fmla="*/ 932034 w 951522"/>
                <a:gd name="connsiteY3" fmla="*/ 526895 h 1237676"/>
                <a:gd name="connsiteX4" fmla="*/ 634706 w 951522"/>
                <a:gd name="connsiteY4" fmla="*/ 0 h 1237676"/>
                <a:gd name="connsiteX5" fmla="*/ 80366 w 951522"/>
                <a:gd name="connsiteY5" fmla="*/ 255134 h 1237676"/>
                <a:gd name="connsiteX6" fmla="*/ 0 w 951522"/>
                <a:gd name="connsiteY6" fmla="*/ 773268 h 1237676"/>
                <a:gd name="connsiteX7" fmla="*/ 64275 w 951522"/>
                <a:gd name="connsiteY7" fmla="*/ 1237676 h 1237676"/>
                <a:gd name="connsiteX8" fmla="*/ 951522 w 951522"/>
                <a:gd name="connsiteY8" fmla="*/ 1072027 h 1237676"/>
                <a:gd name="connsiteX9" fmla="*/ 947857 w 951522"/>
                <a:gd name="connsiteY9" fmla="*/ 1061478 h 123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1522" h="1237676">
                  <a:moveTo>
                    <a:pt x="947857" y="1061478"/>
                  </a:moveTo>
                  <a:lnTo>
                    <a:pt x="940795" y="1045477"/>
                  </a:lnTo>
                  <a:cubicBezTo>
                    <a:pt x="909685" y="958495"/>
                    <a:pt x="893952" y="866954"/>
                    <a:pt x="893952" y="773268"/>
                  </a:cubicBezTo>
                  <a:cubicBezTo>
                    <a:pt x="893952" y="688969"/>
                    <a:pt x="906735" y="606099"/>
                    <a:pt x="932034" y="526895"/>
                  </a:cubicBezTo>
                  <a:lnTo>
                    <a:pt x="634706" y="0"/>
                  </a:lnTo>
                  <a:lnTo>
                    <a:pt x="80366" y="255134"/>
                  </a:lnTo>
                  <a:cubicBezTo>
                    <a:pt x="26998" y="422303"/>
                    <a:pt x="0" y="596623"/>
                    <a:pt x="0" y="773268"/>
                  </a:cubicBezTo>
                  <a:cubicBezTo>
                    <a:pt x="0" y="931498"/>
                    <a:pt x="21633" y="1087224"/>
                    <a:pt x="64275" y="1237676"/>
                  </a:cubicBezTo>
                  <a:lnTo>
                    <a:pt x="951522" y="1072027"/>
                  </a:lnTo>
                  <a:lnTo>
                    <a:pt x="947857" y="1061478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6FC84F8-3A02-693E-3197-37BD55650CFB}"/>
                </a:ext>
              </a:extLst>
            </p:cNvPr>
            <p:cNvSpPr txBox="1"/>
            <p:nvPr/>
          </p:nvSpPr>
          <p:spPr>
            <a:xfrm>
              <a:off x="870718" y="4193816"/>
              <a:ext cx="691392" cy="49654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EDIT TEXT HERE</a:t>
              </a:r>
              <a:endPara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E97C3AA-D24A-7B75-4536-166A7FBE32AB}"/>
                </a:ext>
              </a:extLst>
            </p:cNvPr>
            <p:cNvSpPr txBox="1"/>
            <p:nvPr/>
          </p:nvSpPr>
          <p:spPr>
            <a:xfrm>
              <a:off x="1172716" y="5267323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1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9715AFD-2829-D48A-8B67-C02DE7732972}"/>
                </a:ext>
              </a:extLst>
            </p:cNvPr>
            <p:cNvSpPr txBox="1"/>
            <p:nvPr/>
          </p:nvSpPr>
          <p:spPr>
            <a:xfrm>
              <a:off x="2352246" y="5560640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2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A24FB06-E136-5303-696D-D4A0002B45E1}"/>
                </a:ext>
              </a:extLst>
            </p:cNvPr>
            <p:cNvSpPr txBox="1"/>
            <p:nvPr/>
          </p:nvSpPr>
          <p:spPr>
            <a:xfrm>
              <a:off x="3199428" y="4622634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3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AFAA887-0EF1-3628-CFE5-4E4645D443FA}"/>
                </a:ext>
              </a:extLst>
            </p:cNvPr>
            <p:cNvSpPr txBox="1"/>
            <p:nvPr/>
          </p:nvSpPr>
          <p:spPr>
            <a:xfrm>
              <a:off x="3145564" y="3361213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4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FB720C2-ED3F-C6DC-2E91-4AACB838998A}"/>
                </a:ext>
              </a:extLst>
            </p:cNvPr>
            <p:cNvSpPr txBox="1"/>
            <p:nvPr/>
          </p:nvSpPr>
          <p:spPr>
            <a:xfrm>
              <a:off x="3898928" y="2351911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5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37AA518-0E00-F179-EC72-7EB523E10AD7}"/>
                </a:ext>
              </a:extLst>
            </p:cNvPr>
            <p:cNvSpPr txBox="1"/>
            <p:nvPr/>
          </p:nvSpPr>
          <p:spPr>
            <a:xfrm>
              <a:off x="5103678" y="2641651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6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89408BB-7BDB-AB79-F673-5096793B0DF0}"/>
                </a:ext>
              </a:extLst>
            </p:cNvPr>
            <p:cNvSpPr txBox="1"/>
            <p:nvPr/>
          </p:nvSpPr>
          <p:spPr>
            <a:xfrm>
              <a:off x="5656223" y="3710133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7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96FC481-604B-C8E6-22B6-A9234FD720E2}"/>
                </a:ext>
              </a:extLst>
            </p:cNvPr>
            <p:cNvSpPr txBox="1"/>
            <p:nvPr/>
          </p:nvSpPr>
          <p:spPr>
            <a:xfrm>
              <a:off x="6868559" y="4064599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8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579BD1F-3A3C-7C1E-5CD2-24AF99A0B010}"/>
                </a:ext>
              </a:extLst>
            </p:cNvPr>
            <p:cNvSpPr txBox="1"/>
            <p:nvPr/>
          </p:nvSpPr>
          <p:spPr>
            <a:xfrm>
              <a:off x="7717909" y="3145088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9</a:t>
              </a: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F79425E-9BD1-A712-0994-2BE09149D3F1}"/>
                </a:ext>
              </a:extLst>
            </p:cNvPr>
            <p:cNvSpPr/>
            <p:nvPr/>
          </p:nvSpPr>
          <p:spPr>
            <a:xfrm>
              <a:off x="5705698" y="2773264"/>
              <a:ext cx="2981733" cy="2204306"/>
            </a:xfrm>
            <a:custGeom>
              <a:avLst/>
              <a:gdLst>
                <a:gd name="connsiteX0" fmla="*/ 2952945 w 2981732"/>
                <a:gd name="connsiteY0" fmla="*/ 0 h 2081451"/>
                <a:gd name="connsiteX1" fmla="*/ 2966949 w 2981732"/>
                <a:gd name="connsiteY1" fmla="*/ 77536 h 2081451"/>
                <a:gd name="connsiteX2" fmla="*/ 1432207 w 2981732"/>
                <a:gd name="connsiteY2" fmla="*/ 2066668 h 2081451"/>
                <a:gd name="connsiteX3" fmla="*/ 119783 w 2981732"/>
                <a:gd name="connsiteY3" fmla="*/ 1711260 h 2081451"/>
                <a:gd name="connsiteX4" fmla="*/ 0 w 2981732"/>
                <a:gd name="connsiteY4" fmla="*/ 1609367 h 2081451"/>
                <a:gd name="connsiteX5" fmla="*/ 84968 w 2981732"/>
                <a:gd name="connsiteY5" fmla="*/ 1535669 h 2081451"/>
                <a:gd name="connsiteX6" fmla="*/ 1172201 w 2981732"/>
                <a:gd name="connsiteY6" fmla="*/ 235967 h 2081451"/>
                <a:gd name="connsiteX7" fmla="*/ 2892846 w 2981732"/>
                <a:gd name="connsiteY7" fmla="*/ 9825 h 2081451"/>
                <a:gd name="connsiteX8" fmla="*/ 2952945 w 2981732"/>
                <a:gd name="connsiteY8" fmla="*/ 0 h 2081451"/>
                <a:gd name="connsiteX0" fmla="*/ 1172201 w 2981732"/>
                <a:gd name="connsiteY0" fmla="*/ 235967 h 2081451"/>
                <a:gd name="connsiteX1" fmla="*/ 2892846 w 2981732"/>
                <a:gd name="connsiteY1" fmla="*/ 9825 h 2081451"/>
                <a:gd name="connsiteX2" fmla="*/ 2952945 w 2981732"/>
                <a:gd name="connsiteY2" fmla="*/ 0 h 2081451"/>
                <a:gd name="connsiteX3" fmla="*/ 2966949 w 2981732"/>
                <a:gd name="connsiteY3" fmla="*/ 77536 h 2081451"/>
                <a:gd name="connsiteX4" fmla="*/ 1432207 w 2981732"/>
                <a:gd name="connsiteY4" fmla="*/ 2066668 h 2081451"/>
                <a:gd name="connsiteX5" fmla="*/ 119783 w 2981732"/>
                <a:gd name="connsiteY5" fmla="*/ 1711260 h 2081451"/>
                <a:gd name="connsiteX6" fmla="*/ 0 w 2981732"/>
                <a:gd name="connsiteY6" fmla="*/ 1609367 h 2081451"/>
                <a:gd name="connsiteX7" fmla="*/ 84968 w 2981732"/>
                <a:gd name="connsiteY7" fmla="*/ 1535669 h 2081451"/>
                <a:gd name="connsiteX8" fmla="*/ 1263641 w 2981732"/>
                <a:gd name="connsiteY8" fmla="*/ 327407 h 2081451"/>
                <a:gd name="connsiteX0" fmla="*/ 1172201 w 2981732"/>
                <a:gd name="connsiteY0" fmla="*/ 235967 h 2081451"/>
                <a:gd name="connsiteX1" fmla="*/ 2892846 w 2981732"/>
                <a:gd name="connsiteY1" fmla="*/ 9825 h 2081451"/>
                <a:gd name="connsiteX2" fmla="*/ 2952945 w 2981732"/>
                <a:gd name="connsiteY2" fmla="*/ 0 h 2081451"/>
                <a:gd name="connsiteX3" fmla="*/ 2966949 w 2981732"/>
                <a:gd name="connsiteY3" fmla="*/ 77536 h 2081451"/>
                <a:gd name="connsiteX4" fmla="*/ 1432207 w 2981732"/>
                <a:gd name="connsiteY4" fmla="*/ 2066668 h 2081451"/>
                <a:gd name="connsiteX5" fmla="*/ 119783 w 2981732"/>
                <a:gd name="connsiteY5" fmla="*/ 1711260 h 2081451"/>
                <a:gd name="connsiteX6" fmla="*/ 0 w 2981732"/>
                <a:gd name="connsiteY6" fmla="*/ 1609367 h 2081451"/>
                <a:gd name="connsiteX7" fmla="*/ 84968 w 2981732"/>
                <a:gd name="connsiteY7" fmla="*/ 1535669 h 2081451"/>
                <a:gd name="connsiteX0" fmla="*/ 2892846 w 2981732"/>
                <a:gd name="connsiteY0" fmla="*/ 9825 h 2081451"/>
                <a:gd name="connsiteX1" fmla="*/ 2952945 w 2981732"/>
                <a:gd name="connsiteY1" fmla="*/ 0 h 2081451"/>
                <a:gd name="connsiteX2" fmla="*/ 2966949 w 2981732"/>
                <a:gd name="connsiteY2" fmla="*/ 77536 h 2081451"/>
                <a:gd name="connsiteX3" fmla="*/ 1432207 w 2981732"/>
                <a:gd name="connsiteY3" fmla="*/ 2066668 h 2081451"/>
                <a:gd name="connsiteX4" fmla="*/ 119783 w 2981732"/>
                <a:gd name="connsiteY4" fmla="*/ 1711260 h 2081451"/>
                <a:gd name="connsiteX5" fmla="*/ 0 w 2981732"/>
                <a:gd name="connsiteY5" fmla="*/ 1609367 h 2081451"/>
                <a:gd name="connsiteX6" fmla="*/ 84968 w 2981732"/>
                <a:gd name="connsiteY6" fmla="*/ 1535669 h 2081451"/>
                <a:gd name="connsiteX0" fmla="*/ 2892846 w 2981732"/>
                <a:gd name="connsiteY0" fmla="*/ 0 h 2071626"/>
                <a:gd name="connsiteX1" fmla="*/ 2966949 w 2981732"/>
                <a:gd name="connsiteY1" fmla="*/ 67711 h 2071626"/>
                <a:gd name="connsiteX2" fmla="*/ 1432207 w 2981732"/>
                <a:gd name="connsiteY2" fmla="*/ 2056843 h 2071626"/>
                <a:gd name="connsiteX3" fmla="*/ 119783 w 2981732"/>
                <a:gd name="connsiteY3" fmla="*/ 1701435 h 2071626"/>
                <a:gd name="connsiteX4" fmla="*/ 0 w 2981732"/>
                <a:gd name="connsiteY4" fmla="*/ 1599542 h 2071626"/>
                <a:gd name="connsiteX5" fmla="*/ 84968 w 2981732"/>
                <a:gd name="connsiteY5" fmla="*/ 1525844 h 2071626"/>
                <a:gd name="connsiteX0" fmla="*/ 2966949 w 2981732"/>
                <a:gd name="connsiteY0" fmla="*/ 0 h 2003915"/>
                <a:gd name="connsiteX1" fmla="*/ 1432207 w 2981732"/>
                <a:gd name="connsiteY1" fmla="*/ 1989132 h 2003915"/>
                <a:gd name="connsiteX2" fmla="*/ 119783 w 2981732"/>
                <a:gd name="connsiteY2" fmla="*/ 1633724 h 2003915"/>
                <a:gd name="connsiteX3" fmla="*/ 0 w 2981732"/>
                <a:gd name="connsiteY3" fmla="*/ 1531831 h 2003915"/>
                <a:gd name="connsiteX4" fmla="*/ 84968 w 2981732"/>
                <a:gd name="connsiteY4" fmla="*/ 1458133 h 2003915"/>
                <a:gd name="connsiteX0" fmla="*/ 2966949 w 2981732"/>
                <a:gd name="connsiteY0" fmla="*/ 0 h 2003915"/>
                <a:gd name="connsiteX1" fmla="*/ 1432207 w 2981732"/>
                <a:gd name="connsiteY1" fmla="*/ 1989132 h 2003915"/>
                <a:gd name="connsiteX2" fmla="*/ 119783 w 2981732"/>
                <a:gd name="connsiteY2" fmla="*/ 1633724 h 2003915"/>
                <a:gd name="connsiteX3" fmla="*/ 0 w 2981732"/>
                <a:gd name="connsiteY3" fmla="*/ 1531831 h 200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81732" h="2003915">
                  <a:moveTo>
                    <a:pt x="2966949" y="0"/>
                  </a:moveTo>
                  <a:cubicBezTo>
                    <a:pt x="3092425" y="973090"/>
                    <a:pt x="2405298" y="1863655"/>
                    <a:pt x="1432207" y="1989132"/>
                  </a:cubicBezTo>
                  <a:cubicBezTo>
                    <a:pt x="945660" y="2051870"/>
                    <a:pt x="479745" y="1911457"/>
                    <a:pt x="119783" y="1633724"/>
                  </a:cubicBezTo>
                  <a:lnTo>
                    <a:pt x="0" y="1531831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headEnd type="triangle" w="lg" len="med"/>
              <a:tailEnd w="lg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D85BD77-4037-A4C1-AE77-B5456A9D5C36}"/>
                </a:ext>
              </a:extLst>
            </p:cNvPr>
            <p:cNvSpPr/>
            <p:nvPr/>
          </p:nvSpPr>
          <p:spPr>
            <a:xfrm>
              <a:off x="1779553" y="3870418"/>
              <a:ext cx="537109" cy="575881"/>
            </a:xfrm>
            <a:custGeom>
              <a:avLst/>
              <a:gdLst>
                <a:gd name="connsiteX0" fmla="*/ 817786 w 833249"/>
                <a:gd name="connsiteY0" fmla="*/ 0 h 865910"/>
                <a:gd name="connsiteX1" fmla="*/ 833249 w 833249"/>
                <a:gd name="connsiteY1" fmla="*/ 865910 h 865910"/>
                <a:gd name="connsiteX2" fmla="*/ 0 w 833249"/>
                <a:gd name="connsiteY2" fmla="*/ 797110 h 865910"/>
                <a:gd name="connsiteX3" fmla="*/ 8930 w 833249"/>
                <a:gd name="connsiteY3" fmla="*/ 738599 h 865910"/>
                <a:gd name="connsiteX4" fmla="*/ 734876 w 833249"/>
                <a:gd name="connsiteY4" fmla="*/ 12653 h 865910"/>
                <a:gd name="connsiteX5" fmla="*/ 817786 w 833249"/>
                <a:gd name="connsiteY5" fmla="*/ 0 h 865910"/>
                <a:gd name="connsiteX0" fmla="*/ 833249 w 924689"/>
                <a:gd name="connsiteY0" fmla="*/ 865910 h 957350"/>
                <a:gd name="connsiteX1" fmla="*/ 0 w 924689"/>
                <a:gd name="connsiteY1" fmla="*/ 797110 h 957350"/>
                <a:gd name="connsiteX2" fmla="*/ 8930 w 924689"/>
                <a:gd name="connsiteY2" fmla="*/ 738599 h 957350"/>
                <a:gd name="connsiteX3" fmla="*/ 734876 w 924689"/>
                <a:gd name="connsiteY3" fmla="*/ 12653 h 957350"/>
                <a:gd name="connsiteX4" fmla="*/ 817786 w 924689"/>
                <a:gd name="connsiteY4" fmla="*/ 0 h 957350"/>
                <a:gd name="connsiteX5" fmla="*/ 924689 w 924689"/>
                <a:gd name="connsiteY5" fmla="*/ 957350 h 957350"/>
                <a:gd name="connsiteX0" fmla="*/ 833249 w 833249"/>
                <a:gd name="connsiteY0" fmla="*/ 865910 h 865910"/>
                <a:gd name="connsiteX1" fmla="*/ 0 w 833249"/>
                <a:gd name="connsiteY1" fmla="*/ 797110 h 865910"/>
                <a:gd name="connsiteX2" fmla="*/ 8930 w 833249"/>
                <a:gd name="connsiteY2" fmla="*/ 738599 h 865910"/>
                <a:gd name="connsiteX3" fmla="*/ 734876 w 833249"/>
                <a:gd name="connsiteY3" fmla="*/ 12653 h 865910"/>
                <a:gd name="connsiteX4" fmla="*/ 817786 w 833249"/>
                <a:gd name="connsiteY4" fmla="*/ 0 h 865910"/>
                <a:gd name="connsiteX0" fmla="*/ 0 w 817786"/>
                <a:gd name="connsiteY0" fmla="*/ 797110 h 797110"/>
                <a:gd name="connsiteX1" fmla="*/ 8930 w 817786"/>
                <a:gd name="connsiteY1" fmla="*/ 738599 h 797110"/>
                <a:gd name="connsiteX2" fmla="*/ 734876 w 817786"/>
                <a:gd name="connsiteY2" fmla="*/ 12653 h 797110"/>
                <a:gd name="connsiteX3" fmla="*/ 817786 w 817786"/>
                <a:gd name="connsiteY3" fmla="*/ 0 h 797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7786" h="797110">
                  <a:moveTo>
                    <a:pt x="0" y="797110"/>
                  </a:moveTo>
                  <a:lnTo>
                    <a:pt x="8930" y="738599"/>
                  </a:lnTo>
                  <a:cubicBezTo>
                    <a:pt x="83493" y="374216"/>
                    <a:pt x="370493" y="87216"/>
                    <a:pt x="734876" y="12653"/>
                  </a:cubicBezTo>
                  <a:lnTo>
                    <a:pt x="817786" y="0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  <a:head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2D05DE64-2C6B-B938-B847-48B848680240}"/>
                </a:ext>
              </a:extLst>
            </p:cNvPr>
            <p:cNvGrpSpPr/>
            <p:nvPr/>
          </p:nvGrpSpPr>
          <p:grpSpPr>
            <a:xfrm>
              <a:off x="1869584" y="3972142"/>
              <a:ext cx="1032218" cy="1135438"/>
              <a:chOff x="1869583" y="3802478"/>
              <a:chExt cx="1032217" cy="1032216"/>
            </a:xfrm>
          </p:grpSpPr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FDFC997E-6DDD-A886-89AF-28371D445291}"/>
                  </a:ext>
                </a:extLst>
              </p:cNvPr>
              <p:cNvSpPr/>
              <p:nvPr/>
            </p:nvSpPr>
            <p:spPr>
              <a:xfrm>
                <a:off x="1939897" y="3802478"/>
                <a:ext cx="883583" cy="720049"/>
              </a:xfrm>
              <a:custGeom>
                <a:avLst/>
                <a:gdLst>
                  <a:gd name="connsiteX0" fmla="*/ 828961 w 1345317"/>
                  <a:gd name="connsiteY0" fmla="*/ 278987 h 1096327"/>
                  <a:gd name="connsiteX1" fmla="*/ 1207389 w 1345317"/>
                  <a:gd name="connsiteY1" fmla="*/ 785813 h 1096327"/>
                  <a:gd name="connsiteX2" fmla="*/ 1106424 w 1345317"/>
                  <a:gd name="connsiteY2" fmla="*/ 1096328 h 1096327"/>
                  <a:gd name="connsiteX3" fmla="*/ 1235488 w 1345317"/>
                  <a:gd name="connsiteY3" fmla="*/ 924401 h 1096327"/>
                  <a:gd name="connsiteX4" fmla="*/ 1329500 w 1345317"/>
                  <a:gd name="connsiteY4" fmla="*/ 345281 h 1096327"/>
                  <a:gd name="connsiteX5" fmla="*/ 678752 w 1345317"/>
                  <a:gd name="connsiteY5" fmla="*/ 0 h 1096327"/>
                  <a:gd name="connsiteX6" fmla="*/ 0 w 1345317"/>
                  <a:gd name="connsiteY6" fmla="*/ 389954 h 1096327"/>
                  <a:gd name="connsiteX7" fmla="*/ 506158 w 1345317"/>
                  <a:gd name="connsiteY7" fmla="*/ 218408 h 1096327"/>
                  <a:gd name="connsiteX8" fmla="*/ 828961 w 1345317"/>
                  <a:gd name="connsiteY8" fmla="*/ 278987 h 109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45317" h="1096327">
                    <a:moveTo>
                      <a:pt x="828961" y="278987"/>
                    </a:moveTo>
                    <a:cubicBezTo>
                      <a:pt x="1047750" y="343662"/>
                      <a:pt x="1207389" y="546068"/>
                      <a:pt x="1207389" y="785813"/>
                    </a:cubicBezTo>
                    <a:cubicBezTo>
                      <a:pt x="1207389" y="901922"/>
                      <a:pt x="1169861" y="1009174"/>
                      <a:pt x="1106424" y="1096328"/>
                    </a:cubicBezTo>
                    <a:cubicBezTo>
                      <a:pt x="1156240" y="1045083"/>
                      <a:pt x="1199674" y="987457"/>
                      <a:pt x="1235488" y="924401"/>
                    </a:cubicBezTo>
                    <a:cubicBezTo>
                      <a:pt x="1335596" y="747998"/>
                      <a:pt x="1368171" y="542163"/>
                      <a:pt x="1329500" y="345281"/>
                    </a:cubicBezTo>
                    <a:cubicBezTo>
                      <a:pt x="1188244" y="136970"/>
                      <a:pt x="949452" y="0"/>
                      <a:pt x="678752" y="0"/>
                    </a:cubicBezTo>
                    <a:cubicBezTo>
                      <a:pt x="389192" y="0"/>
                      <a:pt x="136303" y="156781"/>
                      <a:pt x="0" y="389954"/>
                    </a:cubicBezTo>
                    <a:cubicBezTo>
                      <a:pt x="144875" y="280988"/>
                      <a:pt x="322136" y="219837"/>
                      <a:pt x="506158" y="218408"/>
                    </a:cubicBezTo>
                    <a:cubicBezTo>
                      <a:pt x="617411" y="217551"/>
                      <a:pt x="726948" y="238220"/>
                      <a:pt x="828961" y="278987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7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2E2BE7F7-668C-F5AC-085D-DB9AABCB3F4C}"/>
                  </a:ext>
                </a:extLst>
              </p:cNvPr>
              <p:cNvSpPr/>
              <p:nvPr/>
            </p:nvSpPr>
            <p:spPr>
              <a:xfrm>
                <a:off x="1869583" y="3952163"/>
                <a:ext cx="563841" cy="882531"/>
              </a:xfrm>
              <a:custGeom>
                <a:avLst/>
                <a:gdLst>
                  <a:gd name="connsiteX0" fmla="*/ 378428 w 858488"/>
                  <a:gd name="connsiteY0" fmla="*/ 986626 h 1343718"/>
                  <a:gd name="connsiteX1" fmla="*/ 268796 w 858488"/>
                  <a:gd name="connsiteY1" fmla="*/ 668396 h 1343718"/>
                  <a:gd name="connsiteX2" fmla="*/ 257175 w 858488"/>
                  <a:gd name="connsiteY2" fmla="*/ 557906 h 1343718"/>
                  <a:gd name="connsiteX3" fmla="*/ 785813 w 858488"/>
                  <a:gd name="connsiteY3" fmla="*/ 29268 h 1343718"/>
                  <a:gd name="connsiteX4" fmla="*/ 858488 w 858488"/>
                  <a:gd name="connsiteY4" fmla="*/ 34412 h 1343718"/>
                  <a:gd name="connsiteX5" fmla="*/ 613220 w 858488"/>
                  <a:gd name="connsiteY5" fmla="*/ 27 h 1343718"/>
                  <a:gd name="connsiteX6" fmla="*/ 94583 w 858488"/>
                  <a:gd name="connsiteY6" fmla="*/ 183764 h 1343718"/>
                  <a:gd name="connsiteX7" fmla="*/ 0 w 858488"/>
                  <a:gd name="connsiteY7" fmla="*/ 557906 h 1343718"/>
                  <a:gd name="connsiteX8" fmla="*/ 785813 w 858488"/>
                  <a:gd name="connsiteY8" fmla="*/ 1343719 h 1343718"/>
                  <a:gd name="connsiteX9" fmla="*/ 789146 w 858488"/>
                  <a:gd name="connsiteY9" fmla="*/ 1343623 h 1343718"/>
                  <a:gd name="connsiteX10" fmla="*/ 378428 w 858488"/>
                  <a:gd name="connsiteY10" fmla="*/ 986626 h 1343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58488" h="1343718">
                    <a:moveTo>
                      <a:pt x="378428" y="986626"/>
                    </a:moveTo>
                    <a:cubicBezTo>
                      <a:pt x="320707" y="888138"/>
                      <a:pt x="283750" y="780029"/>
                      <a:pt x="268796" y="668396"/>
                    </a:cubicBezTo>
                    <a:cubicBezTo>
                      <a:pt x="261271" y="632677"/>
                      <a:pt x="257175" y="595816"/>
                      <a:pt x="257175" y="557906"/>
                    </a:cubicBezTo>
                    <a:cubicBezTo>
                      <a:pt x="257175" y="265965"/>
                      <a:pt x="493871" y="29268"/>
                      <a:pt x="785813" y="29268"/>
                    </a:cubicBezTo>
                    <a:cubicBezTo>
                      <a:pt x="810482" y="29268"/>
                      <a:pt x="834771" y="31078"/>
                      <a:pt x="858488" y="34412"/>
                    </a:cubicBezTo>
                    <a:cubicBezTo>
                      <a:pt x="779526" y="11171"/>
                      <a:pt x="697040" y="-640"/>
                      <a:pt x="613220" y="27"/>
                    </a:cubicBezTo>
                    <a:cubicBezTo>
                      <a:pt x="423482" y="1551"/>
                      <a:pt x="240983" y="67178"/>
                      <a:pt x="94583" y="183764"/>
                    </a:cubicBezTo>
                    <a:cubicBezTo>
                      <a:pt x="34290" y="295016"/>
                      <a:pt x="0" y="422460"/>
                      <a:pt x="0" y="557906"/>
                    </a:cubicBezTo>
                    <a:cubicBezTo>
                      <a:pt x="0" y="991865"/>
                      <a:pt x="351854" y="1343719"/>
                      <a:pt x="785813" y="1343719"/>
                    </a:cubicBezTo>
                    <a:cubicBezTo>
                      <a:pt x="786956" y="1343719"/>
                      <a:pt x="788099" y="1343623"/>
                      <a:pt x="789146" y="1343623"/>
                    </a:cubicBezTo>
                    <a:cubicBezTo>
                      <a:pt x="618363" y="1273138"/>
                      <a:pt x="473297" y="1148361"/>
                      <a:pt x="378428" y="986626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7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08E1289A-1854-45F8-D03B-FFEC92875440}"/>
                  </a:ext>
                </a:extLst>
              </p:cNvPr>
              <p:cNvSpPr/>
              <p:nvPr/>
            </p:nvSpPr>
            <p:spPr>
              <a:xfrm>
                <a:off x="2062700" y="4043016"/>
                <a:ext cx="839100" cy="791178"/>
              </a:xfrm>
              <a:custGeom>
                <a:avLst/>
                <a:gdLst>
                  <a:gd name="connsiteX0" fmla="*/ 1277588 w 1277588"/>
                  <a:gd name="connsiteY0" fmla="*/ 419576 h 1204626"/>
                  <a:gd name="connsiteX1" fmla="*/ 1156049 w 1277588"/>
                  <a:gd name="connsiteY1" fmla="*/ 0 h 1204626"/>
                  <a:gd name="connsiteX2" fmla="*/ 1056799 w 1277588"/>
                  <a:gd name="connsiteY2" fmla="*/ 562928 h 1204626"/>
                  <a:gd name="connsiteX3" fmla="*/ 864680 w 1277588"/>
                  <a:gd name="connsiteY3" fmla="*/ 794290 h 1204626"/>
                  <a:gd name="connsiteX4" fmla="*/ 491776 w 1277588"/>
                  <a:gd name="connsiteY4" fmla="*/ 948214 h 1204626"/>
                  <a:gd name="connsiteX5" fmla="*/ 0 w 1277588"/>
                  <a:gd name="connsiteY5" fmla="*/ 613505 h 1204626"/>
                  <a:gd name="connsiteX6" fmla="*/ 92583 w 1277588"/>
                  <a:gd name="connsiteY6" fmla="*/ 843439 h 1204626"/>
                  <a:gd name="connsiteX7" fmla="*/ 519398 w 1277588"/>
                  <a:gd name="connsiteY7" fmla="*/ 1204627 h 1204626"/>
                  <a:gd name="connsiteX8" fmla="*/ 1277588 w 1277588"/>
                  <a:gd name="connsiteY8" fmla="*/ 419576 h 120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7588" h="1204626">
                    <a:moveTo>
                      <a:pt x="1277588" y="419576"/>
                    </a:moveTo>
                    <a:cubicBezTo>
                      <a:pt x="1277588" y="265271"/>
                      <a:pt x="1232916" y="121444"/>
                      <a:pt x="1156049" y="0"/>
                    </a:cubicBezTo>
                    <a:cubicBezTo>
                      <a:pt x="1188434" y="192119"/>
                      <a:pt x="1154240" y="391382"/>
                      <a:pt x="1056799" y="562928"/>
                    </a:cubicBezTo>
                    <a:cubicBezTo>
                      <a:pt x="1006507" y="651510"/>
                      <a:pt x="941451" y="729615"/>
                      <a:pt x="864680" y="794290"/>
                    </a:cubicBezTo>
                    <a:cubicBezTo>
                      <a:pt x="769144" y="889349"/>
                      <a:pt x="637318" y="948214"/>
                      <a:pt x="491776" y="948214"/>
                    </a:cubicBezTo>
                    <a:cubicBezTo>
                      <a:pt x="268319" y="948214"/>
                      <a:pt x="77343" y="809530"/>
                      <a:pt x="0" y="613505"/>
                    </a:cubicBezTo>
                    <a:cubicBezTo>
                      <a:pt x="19240" y="693706"/>
                      <a:pt x="50197" y="771239"/>
                      <a:pt x="92583" y="843439"/>
                    </a:cubicBezTo>
                    <a:cubicBezTo>
                      <a:pt x="190119" y="1009841"/>
                      <a:pt x="341471" y="1136713"/>
                      <a:pt x="519398" y="1204627"/>
                    </a:cubicBezTo>
                    <a:cubicBezTo>
                      <a:pt x="940594" y="1190149"/>
                      <a:pt x="1277588" y="844296"/>
                      <a:pt x="1277588" y="419576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7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54A7C50-D365-43D1-2317-0FBB49BC4E4C}"/>
                </a:ext>
              </a:extLst>
            </p:cNvPr>
            <p:cNvSpPr/>
            <p:nvPr/>
          </p:nvSpPr>
          <p:spPr>
            <a:xfrm>
              <a:off x="6305745" y="2357548"/>
              <a:ext cx="537109" cy="575881"/>
            </a:xfrm>
            <a:custGeom>
              <a:avLst/>
              <a:gdLst>
                <a:gd name="connsiteX0" fmla="*/ 817786 w 833249"/>
                <a:gd name="connsiteY0" fmla="*/ 0 h 865910"/>
                <a:gd name="connsiteX1" fmla="*/ 833249 w 833249"/>
                <a:gd name="connsiteY1" fmla="*/ 865910 h 865910"/>
                <a:gd name="connsiteX2" fmla="*/ 0 w 833249"/>
                <a:gd name="connsiteY2" fmla="*/ 797110 h 865910"/>
                <a:gd name="connsiteX3" fmla="*/ 8930 w 833249"/>
                <a:gd name="connsiteY3" fmla="*/ 738599 h 865910"/>
                <a:gd name="connsiteX4" fmla="*/ 734876 w 833249"/>
                <a:gd name="connsiteY4" fmla="*/ 12653 h 865910"/>
                <a:gd name="connsiteX5" fmla="*/ 817786 w 833249"/>
                <a:gd name="connsiteY5" fmla="*/ 0 h 865910"/>
                <a:gd name="connsiteX0" fmla="*/ 833249 w 924689"/>
                <a:gd name="connsiteY0" fmla="*/ 865910 h 957350"/>
                <a:gd name="connsiteX1" fmla="*/ 0 w 924689"/>
                <a:gd name="connsiteY1" fmla="*/ 797110 h 957350"/>
                <a:gd name="connsiteX2" fmla="*/ 8930 w 924689"/>
                <a:gd name="connsiteY2" fmla="*/ 738599 h 957350"/>
                <a:gd name="connsiteX3" fmla="*/ 734876 w 924689"/>
                <a:gd name="connsiteY3" fmla="*/ 12653 h 957350"/>
                <a:gd name="connsiteX4" fmla="*/ 817786 w 924689"/>
                <a:gd name="connsiteY4" fmla="*/ 0 h 957350"/>
                <a:gd name="connsiteX5" fmla="*/ 924689 w 924689"/>
                <a:gd name="connsiteY5" fmla="*/ 957350 h 957350"/>
                <a:gd name="connsiteX0" fmla="*/ 833249 w 833249"/>
                <a:gd name="connsiteY0" fmla="*/ 865910 h 865910"/>
                <a:gd name="connsiteX1" fmla="*/ 0 w 833249"/>
                <a:gd name="connsiteY1" fmla="*/ 797110 h 865910"/>
                <a:gd name="connsiteX2" fmla="*/ 8930 w 833249"/>
                <a:gd name="connsiteY2" fmla="*/ 738599 h 865910"/>
                <a:gd name="connsiteX3" fmla="*/ 734876 w 833249"/>
                <a:gd name="connsiteY3" fmla="*/ 12653 h 865910"/>
                <a:gd name="connsiteX4" fmla="*/ 817786 w 833249"/>
                <a:gd name="connsiteY4" fmla="*/ 0 h 865910"/>
                <a:gd name="connsiteX0" fmla="*/ 0 w 817786"/>
                <a:gd name="connsiteY0" fmla="*/ 797110 h 797110"/>
                <a:gd name="connsiteX1" fmla="*/ 8930 w 817786"/>
                <a:gd name="connsiteY1" fmla="*/ 738599 h 797110"/>
                <a:gd name="connsiteX2" fmla="*/ 734876 w 817786"/>
                <a:gd name="connsiteY2" fmla="*/ 12653 h 797110"/>
                <a:gd name="connsiteX3" fmla="*/ 817786 w 817786"/>
                <a:gd name="connsiteY3" fmla="*/ 0 h 797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7786" h="797110">
                  <a:moveTo>
                    <a:pt x="0" y="797110"/>
                  </a:moveTo>
                  <a:lnTo>
                    <a:pt x="8930" y="738599"/>
                  </a:lnTo>
                  <a:cubicBezTo>
                    <a:pt x="83493" y="374216"/>
                    <a:pt x="370493" y="87216"/>
                    <a:pt x="734876" y="12653"/>
                  </a:cubicBezTo>
                  <a:lnTo>
                    <a:pt x="817786" y="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headEnd w="lg" len="med"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31898019-8DAB-43CF-5997-F433FA8E719F}"/>
                </a:ext>
              </a:extLst>
            </p:cNvPr>
            <p:cNvGrpSpPr/>
            <p:nvPr/>
          </p:nvGrpSpPr>
          <p:grpSpPr>
            <a:xfrm>
              <a:off x="6395776" y="2459272"/>
              <a:ext cx="1032218" cy="1135438"/>
              <a:chOff x="6395773" y="2427142"/>
              <a:chExt cx="1032217" cy="1032216"/>
            </a:xfrm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5D61A479-A6FB-0965-8A2A-64CCBB9A762E}"/>
                  </a:ext>
                </a:extLst>
              </p:cNvPr>
              <p:cNvSpPr/>
              <p:nvPr/>
            </p:nvSpPr>
            <p:spPr>
              <a:xfrm>
                <a:off x="6466087" y="2427142"/>
                <a:ext cx="883583" cy="720049"/>
              </a:xfrm>
              <a:custGeom>
                <a:avLst/>
                <a:gdLst>
                  <a:gd name="connsiteX0" fmla="*/ 828961 w 1345317"/>
                  <a:gd name="connsiteY0" fmla="*/ 278987 h 1096327"/>
                  <a:gd name="connsiteX1" fmla="*/ 1207389 w 1345317"/>
                  <a:gd name="connsiteY1" fmla="*/ 785813 h 1096327"/>
                  <a:gd name="connsiteX2" fmla="*/ 1106424 w 1345317"/>
                  <a:gd name="connsiteY2" fmla="*/ 1096328 h 1096327"/>
                  <a:gd name="connsiteX3" fmla="*/ 1235488 w 1345317"/>
                  <a:gd name="connsiteY3" fmla="*/ 924401 h 1096327"/>
                  <a:gd name="connsiteX4" fmla="*/ 1329500 w 1345317"/>
                  <a:gd name="connsiteY4" fmla="*/ 345281 h 1096327"/>
                  <a:gd name="connsiteX5" fmla="*/ 678752 w 1345317"/>
                  <a:gd name="connsiteY5" fmla="*/ 0 h 1096327"/>
                  <a:gd name="connsiteX6" fmla="*/ 0 w 1345317"/>
                  <a:gd name="connsiteY6" fmla="*/ 389954 h 1096327"/>
                  <a:gd name="connsiteX7" fmla="*/ 506158 w 1345317"/>
                  <a:gd name="connsiteY7" fmla="*/ 218408 h 1096327"/>
                  <a:gd name="connsiteX8" fmla="*/ 828961 w 1345317"/>
                  <a:gd name="connsiteY8" fmla="*/ 278987 h 109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45317" h="1096327">
                    <a:moveTo>
                      <a:pt x="828961" y="278987"/>
                    </a:moveTo>
                    <a:cubicBezTo>
                      <a:pt x="1047750" y="343662"/>
                      <a:pt x="1207389" y="546068"/>
                      <a:pt x="1207389" y="785813"/>
                    </a:cubicBezTo>
                    <a:cubicBezTo>
                      <a:pt x="1207389" y="901922"/>
                      <a:pt x="1169861" y="1009174"/>
                      <a:pt x="1106424" y="1096328"/>
                    </a:cubicBezTo>
                    <a:cubicBezTo>
                      <a:pt x="1156240" y="1045083"/>
                      <a:pt x="1199674" y="987457"/>
                      <a:pt x="1235488" y="924401"/>
                    </a:cubicBezTo>
                    <a:cubicBezTo>
                      <a:pt x="1335596" y="747998"/>
                      <a:pt x="1368171" y="542163"/>
                      <a:pt x="1329500" y="345281"/>
                    </a:cubicBezTo>
                    <a:cubicBezTo>
                      <a:pt x="1188244" y="136970"/>
                      <a:pt x="949452" y="0"/>
                      <a:pt x="678752" y="0"/>
                    </a:cubicBezTo>
                    <a:cubicBezTo>
                      <a:pt x="389192" y="0"/>
                      <a:pt x="136303" y="156781"/>
                      <a:pt x="0" y="389954"/>
                    </a:cubicBezTo>
                    <a:cubicBezTo>
                      <a:pt x="144875" y="280988"/>
                      <a:pt x="322136" y="219837"/>
                      <a:pt x="506158" y="218408"/>
                    </a:cubicBezTo>
                    <a:cubicBezTo>
                      <a:pt x="617411" y="217551"/>
                      <a:pt x="726948" y="238220"/>
                      <a:pt x="828961" y="278987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7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9CAE5E15-CAE1-71DC-68C4-560CDABFD175}"/>
                  </a:ext>
                </a:extLst>
              </p:cNvPr>
              <p:cNvSpPr/>
              <p:nvPr/>
            </p:nvSpPr>
            <p:spPr>
              <a:xfrm>
                <a:off x="6395773" y="2576827"/>
                <a:ext cx="563841" cy="882531"/>
              </a:xfrm>
              <a:custGeom>
                <a:avLst/>
                <a:gdLst>
                  <a:gd name="connsiteX0" fmla="*/ 378428 w 858488"/>
                  <a:gd name="connsiteY0" fmla="*/ 986626 h 1343718"/>
                  <a:gd name="connsiteX1" fmla="*/ 268796 w 858488"/>
                  <a:gd name="connsiteY1" fmla="*/ 668396 h 1343718"/>
                  <a:gd name="connsiteX2" fmla="*/ 257175 w 858488"/>
                  <a:gd name="connsiteY2" fmla="*/ 557906 h 1343718"/>
                  <a:gd name="connsiteX3" fmla="*/ 785813 w 858488"/>
                  <a:gd name="connsiteY3" fmla="*/ 29268 h 1343718"/>
                  <a:gd name="connsiteX4" fmla="*/ 858488 w 858488"/>
                  <a:gd name="connsiteY4" fmla="*/ 34412 h 1343718"/>
                  <a:gd name="connsiteX5" fmla="*/ 613220 w 858488"/>
                  <a:gd name="connsiteY5" fmla="*/ 27 h 1343718"/>
                  <a:gd name="connsiteX6" fmla="*/ 94583 w 858488"/>
                  <a:gd name="connsiteY6" fmla="*/ 183764 h 1343718"/>
                  <a:gd name="connsiteX7" fmla="*/ 0 w 858488"/>
                  <a:gd name="connsiteY7" fmla="*/ 557906 h 1343718"/>
                  <a:gd name="connsiteX8" fmla="*/ 785813 w 858488"/>
                  <a:gd name="connsiteY8" fmla="*/ 1343719 h 1343718"/>
                  <a:gd name="connsiteX9" fmla="*/ 789146 w 858488"/>
                  <a:gd name="connsiteY9" fmla="*/ 1343623 h 1343718"/>
                  <a:gd name="connsiteX10" fmla="*/ 378428 w 858488"/>
                  <a:gd name="connsiteY10" fmla="*/ 986626 h 1343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58488" h="1343718">
                    <a:moveTo>
                      <a:pt x="378428" y="986626"/>
                    </a:moveTo>
                    <a:cubicBezTo>
                      <a:pt x="320707" y="888138"/>
                      <a:pt x="283750" y="780029"/>
                      <a:pt x="268796" y="668396"/>
                    </a:cubicBezTo>
                    <a:cubicBezTo>
                      <a:pt x="261271" y="632677"/>
                      <a:pt x="257175" y="595816"/>
                      <a:pt x="257175" y="557906"/>
                    </a:cubicBezTo>
                    <a:cubicBezTo>
                      <a:pt x="257175" y="265965"/>
                      <a:pt x="493871" y="29268"/>
                      <a:pt x="785813" y="29268"/>
                    </a:cubicBezTo>
                    <a:cubicBezTo>
                      <a:pt x="810482" y="29268"/>
                      <a:pt x="834771" y="31078"/>
                      <a:pt x="858488" y="34412"/>
                    </a:cubicBezTo>
                    <a:cubicBezTo>
                      <a:pt x="779526" y="11171"/>
                      <a:pt x="697040" y="-640"/>
                      <a:pt x="613220" y="27"/>
                    </a:cubicBezTo>
                    <a:cubicBezTo>
                      <a:pt x="423482" y="1551"/>
                      <a:pt x="240983" y="67178"/>
                      <a:pt x="94583" y="183764"/>
                    </a:cubicBezTo>
                    <a:cubicBezTo>
                      <a:pt x="34290" y="295016"/>
                      <a:pt x="0" y="422460"/>
                      <a:pt x="0" y="557906"/>
                    </a:cubicBezTo>
                    <a:cubicBezTo>
                      <a:pt x="0" y="991865"/>
                      <a:pt x="351854" y="1343719"/>
                      <a:pt x="785813" y="1343719"/>
                    </a:cubicBezTo>
                    <a:cubicBezTo>
                      <a:pt x="786956" y="1343719"/>
                      <a:pt x="788099" y="1343623"/>
                      <a:pt x="789146" y="1343623"/>
                    </a:cubicBezTo>
                    <a:cubicBezTo>
                      <a:pt x="618363" y="1273138"/>
                      <a:pt x="473297" y="1148361"/>
                      <a:pt x="378428" y="986626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7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249C714E-35DB-D6E9-C67F-25F428A9082C}"/>
                  </a:ext>
                </a:extLst>
              </p:cNvPr>
              <p:cNvSpPr/>
              <p:nvPr/>
            </p:nvSpPr>
            <p:spPr>
              <a:xfrm>
                <a:off x="6588890" y="2667680"/>
                <a:ext cx="839100" cy="791178"/>
              </a:xfrm>
              <a:custGeom>
                <a:avLst/>
                <a:gdLst>
                  <a:gd name="connsiteX0" fmla="*/ 1277588 w 1277588"/>
                  <a:gd name="connsiteY0" fmla="*/ 419576 h 1204626"/>
                  <a:gd name="connsiteX1" fmla="*/ 1156049 w 1277588"/>
                  <a:gd name="connsiteY1" fmla="*/ 0 h 1204626"/>
                  <a:gd name="connsiteX2" fmla="*/ 1056799 w 1277588"/>
                  <a:gd name="connsiteY2" fmla="*/ 562928 h 1204626"/>
                  <a:gd name="connsiteX3" fmla="*/ 864680 w 1277588"/>
                  <a:gd name="connsiteY3" fmla="*/ 794290 h 1204626"/>
                  <a:gd name="connsiteX4" fmla="*/ 491776 w 1277588"/>
                  <a:gd name="connsiteY4" fmla="*/ 948214 h 1204626"/>
                  <a:gd name="connsiteX5" fmla="*/ 0 w 1277588"/>
                  <a:gd name="connsiteY5" fmla="*/ 613505 h 1204626"/>
                  <a:gd name="connsiteX6" fmla="*/ 92583 w 1277588"/>
                  <a:gd name="connsiteY6" fmla="*/ 843439 h 1204626"/>
                  <a:gd name="connsiteX7" fmla="*/ 519398 w 1277588"/>
                  <a:gd name="connsiteY7" fmla="*/ 1204627 h 1204626"/>
                  <a:gd name="connsiteX8" fmla="*/ 1277588 w 1277588"/>
                  <a:gd name="connsiteY8" fmla="*/ 419576 h 120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7588" h="1204626">
                    <a:moveTo>
                      <a:pt x="1277588" y="419576"/>
                    </a:moveTo>
                    <a:cubicBezTo>
                      <a:pt x="1277588" y="265271"/>
                      <a:pt x="1232916" y="121444"/>
                      <a:pt x="1156049" y="0"/>
                    </a:cubicBezTo>
                    <a:cubicBezTo>
                      <a:pt x="1188434" y="192119"/>
                      <a:pt x="1154240" y="391382"/>
                      <a:pt x="1056799" y="562928"/>
                    </a:cubicBezTo>
                    <a:cubicBezTo>
                      <a:pt x="1006507" y="651510"/>
                      <a:pt x="941451" y="729615"/>
                      <a:pt x="864680" y="794290"/>
                    </a:cubicBezTo>
                    <a:cubicBezTo>
                      <a:pt x="769144" y="889349"/>
                      <a:pt x="637318" y="948214"/>
                      <a:pt x="491776" y="948214"/>
                    </a:cubicBezTo>
                    <a:cubicBezTo>
                      <a:pt x="268319" y="948214"/>
                      <a:pt x="77343" y="809530"/>
                      <a:pt x="0" y="613505"/>
                    </a:cubicBezTo>
                    <a:cubicBezTo>
                      <a:pt x="19240" y="693706"/>
                      <a:pt x="50197" y="771239"/>
                      <a:pt x="92583" y="843439"/>
                    </a:cubicBezTo>
                    <a:cubicBezTo>
                      <a:pt x="190119" y="1009841"/>
                      <a:pt x="341471" y="1136713"/>
                      <a:pt x="519398" y="1204627"/>
                    </a:cubicBezTo>
                    <a:cubicBezTo>
                      <a:pt x="940594" y="1190149"/>
                      <a:pt x="1277588" y="844296"/>
                      <a:pt x="1277588" y="419576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7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4919CE3F-1C19-2269-4FDD-01A3CACF15AB}"/>
                </a:ext>
              </a:extLst>
            </p:cNvPr>
            <p:cNvSpPr/>
            <p:nvPr/>
          </p:nvSpPr>
          <p:spPr>
            <a:xfrm rot="5400000">
              <a:off x="4689462" y="3917567"/>
              <a:ext cx="609987" cy="840726"/>
            </a:xfrm>
            <a:custGeom>
              <a:avLst/>
              <a:gdLst>
                <a:gd name="connsiteX0" fmla="*/ 0 w 554534"/>
                <a:gd name="connsiteY0" fmla="*/ 840725 h 840725"/>
                <a:gd name="connsiteX1" fmla="*/ 0 w 554534"/>
                <a:gd name="connsiteY1" fmla="*/ 0 h 840725"/>
                <a:gd name="connsiteX2" fmla="*/ 48753 w 554534"/>
                <a:gd name="connsiteY2" fmla="*/ 17844 h 840725"/>
                <a:gd name="connsiteX3" fmla="*/ 554534 w 554534"/>
                <a:gd name="connsiteY3" fmla="*/ 780892 h 840725"/>
                <a:gd name="connsiteX4" fmla="*/ 551513 w 554534"/>
                <a:gd name="connsiteY4" fmla="*/ 840725 h 840725"/>
                <a:gd name="connsiteX5" fmla="*/ 147319 w 554534"/>
                <a:gd name="connsiteY5" fmla="*/ 840725 h 840725"/>
                <a:gd name="connsiteX6" fmla="*/ 0 w 554534"/>
                <a:gd name="connsiteY6" fmla="*/ 840725 h 840725"/>
                <a:gd name="connsiteX0" fmla="*/ 0 w 554534"/>
                <a:gd name="connsiteY0" fmla="*/ 840725 h 932165"/>
                <a:gd name="connsiteX1" fmla="*/ 0 w 554534"/>
                <a:gd name="connsiteY1" fmla="*/ 0 h 932165"/>
                <a:gd name="connsiteX2" fmla="*/ 48753 w 554534"/>
                <a:gd name="connsiteY2" fmla="*/ 17844 h 932165"/>
                <a:gd name="connsiteX3" fmla="*/ 554534 w 554534"/>
                <a:gd name="connsiteY3" fmla="*/ 780892 h 932165"/>
                <a:gd name="connsiteX4" fmla="*/ 551513 w 554534"/>
                <a:gd name="connsiteY4" fmla="*/ 840725 h 932165"/>
                <a:gd name="connsiteX5" fmla="*/ 147319 w 554534"/>
                <a:gd name="connsiteY5" fmla="*/ 840725 h 932165"/>
                <a:gd name="connsiteX6" fmla="*/ 91440 w 554534"/>
                <a:gd name="connsiteY6" fmla="*/ 932165 h 932165"/>
                <a:gd name="connsiteX0" fmla="*/ 0 w 554534"/>
                <a:gd name="connsiteY0" fmla="*/ 840725 h 932165"/>
                <a:gd name="connsiteX1" fmla="*/ 0 w 554534"/>
                <a:gd name="connsiteY1" fmla="*/ 0 h 932165"/>
                <a:gd name="connsiteX2" fmla="*/ 48753 w 554534"/>
                <a:gd name="connsiteY2" fmla="*/ 17844 h 932165"/>
                <a:gd name="connsiteX3" fmla="*/ 554534 w 554534"/>
                <a:gd name="connsiteY3" fmla="*/ 780892 h 932165"/>
                <a:gd name="connsiteX4" fmla="*/ 551513 w 554534"/>
                <a:gd name="connsiteY4" fmla="*/ 840725 h 932165"/>
                <a:gd name="connsiteX5" fmla="*/ 91440 w 554534"/>
                <a:gd name="connsiteY5" fmla="*/ 932165 h 932165"/>
                <a:gd name="connsiteX0" fmla="*/ 0 w 554534"/>
                <a:gd name="connsiteY0" fmla="*/ 840725 h 840725"/>
                <a:gd name="connsiteX1" fmla="*/ 0 w 554534"/>
                <a:gd name="connsiteY1" fmla="*/ 0 h 840725"/>
                <a:gd name="connsiteX2" fmla="*/ 48753 w 554534"/>
                <a:gd name="connsiteY2" fmla="*/ 17844 h 840725"/>
                <a:gd name="connsiteX3" fmla="*/ 554534 w 554534"/>
                <a:gd name="connsiteY3" fmla="*/ 780892 h 840725"/>
                <a:gd name="connsiteX4" fmla="*/ 551513 w 554534"/>
                <a:gd name="connsiteY4" fmla="*/ 840725 h 840725"/>
                <a:gd name="connsiteX0" fmla="*/ 0 w 554534"/>
                <a:gd name="connsiteY0" fmla="*/ 0 h 840725"/>
                <a:gd name="connsiteX1" fmla="*/ 48753 w 554534"/>
                <a:gd name="connsiteY1" fmla="*/ 17844 h 840725"/>
                <a:gd name="connsiteX2" fmla="*/ 554534 w 554534"/>
                <a:gd name="connsiteY2" fmla="*/ 780892 h 840725"/>
                <a:gd name="connsiteX3" fmla="*/ 551513 w 554534"/>
                <a:gd name="connsiteY3" fmla="*/ 840725 h 840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4534" h="840725">
                  <a:moveTo>
                    <a:pt x="0" y="0"/>
                  </a:moveTo>
                  <a:lnTo>
                    <a:pt x="48753" y="17844"/>
                  </a:lnTo>
                  <a:cubicBezTo>
                    <a:pt x="345979" y="143561"/>
                    <a:pt x="554534" y="437871"/>
                    <a:pt x="554534" y="780892"/>
                  </a:cubicBezTo>
                  <a:lnTo>
                    <a:pt x="551513" y="840725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headEnd type="none" w="lg" len="med"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CDFCACF2-2B02-E478-73B3-7F25E772BC1C}"/>
                </a:ext>
              </a:extLst>
            </p:cNvPr>
            <p:cNvSpPr/>
            <p:nvPr/>
          </p:nvSpPr>
          <p:spPr>
            <a:xfrm rot="16200000" flipH="1">
              <a:off x="3489880" y="5536702"/>
              <a:ext cx="1999320" cy="205122"/>
            </a:xfrm>
            <a:custGeom>
              <a:avLst/>
              <a:gdLst>
                <a:gd name="connsiteX0" fmla="*/ 0 w 1615930"/>
                <a:gd name="connsiteY0" fmla="*/ 288032 h 288032"/>
                <a:gd name="connsiteX1" fmla="*/ 13852 w 1615930"/>
                <a:gd name="connsiteY1" fmla="*/ 262512 h 288032"/>
                <a:gd name="connsiteX2" fmla="*/ 74654 w 1615930"/>
                <a:gd name="connsiteY2" fmla="*/ 24838 h 288032"/>
                <a:gd name="connsiteX3" fmla="*/ 75909 w 1615930"/>
                <a:gd name="connsiteY3" fmla="*/ 0 h 288032"/>
                <a:gd name="connsiteX4" fmla="*/ 327905 w 1615930"/>
                <a:gd name="connsiteY4" fmla="*/ 0 h 288032"/>
                <a:gd name="connsiteX5" fmla="*/ 1615930 w 1615930"/>
                <a:gd name="connsiteY5" fmla="*/ 0 h 288032"/>
                <a:gd name="connsiteX6" fmla="*/ 1615930 w 1615930"/>
                <a:gd name="connsiteY6" fmla="*/ 288032 h 288032"/>
                <a:gd name="connsiteX7" fmla="*/ 327905 w 1615930"/>
                <a:gd name="connsiteY7" fmla="*/ 288032 h 288032"/>
                <a:gd name="connsiteX8" fmla="*/ 0 w 1615930"/>
                <a:gd name="connsiteY8" fmla="*/ 288032 h 288032"/>
                <a:gd name="connsiteX0" fmla="*/ 314053 w 1602078"/>
                <a:gd name="connsiteY0" fmla="*/ 288032 h 288032"/>
                <a:gd name="connsiteX1" fmla="*/ 0 w 1602078"/>
                <a:gd name="connsiteY1" fmla="*/ 262512 h 288032"/>
                <a:gd name="connsiteX2" fmla="*/ 60802 w 1602078"/>
                <a:gd name="connsiteY2" fmla="*/ 24838 h 288032"/>
                <a:gd name="connsiteX3" fmla="*/ 62057 w 1602078"/>
                <a:gd name="connsiteY3" fmla="*/ 0 h 288032"/>
                <a:gd name="connsiteX4" fmla="*/ 314053 w 1602078"/>
                <a:gd name="connsiteY4" fmla="*/ 0 h 288032"/>
                <a:gd name="connsiteX5" fmla="*/ 1602078 w 1602078"/>
                <a:gd name="connsiteY5" fmla="*/ 0 h 288032"/>
                <a:gd name="connsiteX6" fmla="*/ 1602078 w 1602078"/>
                <a:gd name="connsiteY6" fmla="*/ 288032 h 288032"/>
                <a:gd name="connsiteX7" fmla="*/ 314053 w 1602078"/>
                <a:gd name="connsiteY7" fmla="*/ 288032 h 288032"/>
                <a:gd name="connsiteX0" fmla="*/ 0 w 1602078"/>
                <a:gd name="connsiteY0" fmla="*/ 262512 h 353952"/>
                <a:gd name="connsiteX1" fmla="*/ 60802 w 1602078"/>
                <a:gd name="connsiteY1" fmla="*/ 24838 h 353952"/>
                <a:gd name="connsiteX2" fmla="*/ 62057 w 1602078"/>
                <a:gd name="connsiteY2" fmla="*/ 0 h 353952"/>
                <a:gd name="connsiteX3" fmla="*/ 314053 w 1602078"/>
                <a:gd name="connsiteY3" fmla="*/ 0 h 353952"/>
                <a:gd name="connsiteX4" fmla="*/ 1602078 w 1602078"/>
                <a:gd name="connsiteY4" fmla="*/ 0 h 353952"/>
                <a:gd name="connsiteX5" fmla="*/ 1602078 w 1602078"/>
                <a:gd name="connsiteY5" fmla="*/ 288032 h 353952"/>
                <a:gd name="connsiteX6" fmla="*/ 314053 w 1602078"/>
                <a:gd name="connsiteY6" fmla="*/ 288032 h 353952"/>
                <a:gd name="connsiteX7" fmla="*/ 91440 w 1602078"/>
                <a:gd name="connsiteY7" fmla="*/ 353952 h 353952"/>
                <a:gd name="connsiteX0" fmla="*/ 0 w 1602078"/>
                <a:gd name="connsiteY0" fmla="*/ 262512 h 288032"/>
                <a:gd name="connsiteX1" fmla="*/ 60802 w 1602078"/>
                <a:gd name="connsiteY1" fmla="*/ 24838 h 288032"/>
                <a:gd name="connsiteX2" fmla="*/ 62057 w 1602078"/>
                <a:gd name="connsiteY2" fmla="*/ 0 h 288032"/>
                <a:gd name="connsiteX3" fmla="*/ 314053 w 1602078"/>
                <a:gd name="connsiteY3" fmla="*/ 0 h 288032"/>
                <a:gd name="connsiteX4" fmla="*/ 1602078 w 1602078"/>
                <a:gd name="connsiteY4" fmla="*/ 0 h 288032"/>
                <a:gd name="connsiteX5" fmla="*/ 1602078 w 1602078"/>
                <a:gd name="connsiteY5" fmla="*/ 288032 h 288032"/>
                <a:gd name="connsiteX6" fmla="*/ 314053 w 1602078"/>
                <a:gd name="connsiteY6" fmla="*/ 288032 h 288032"/>
                <a:gd name="connsiteX0" fmla="*/ 0 w 1602078"/>
                <a:gd name="connsiteY0" fmla="*/ 262512 h 288032"/>
                <a:gd name="connsiteX1" fmla="*/ 60802 w 1602078"/>
                <a:gd name="connsiteY1" fmla="*/ 24838 h 288032"/>
                <a:gd name="connsiteX2" fmla="*/ 62057 w 1602078"/>
                <a:gd name="connsiteY2" fmla="*/ 0 h 288032"/>
                <a:gd name="connsiteX3" fmla="*/ 314053 w 1602078"/>
                <a:gd name="connsiteY3" fmla="*/ 0 h 288032"/>
                <a:gd name="connsiteX4" fmla="*/ 1602078 w 1602078"/>
                <a:gd name="connsiteY4" fmla="*/ 0 h 288032"/>
                <a:gd name="connsiteX5" fmla="*/ 1602078 w 1602078"/>
                <a:gd name="connsiteY5" fmla="*/ 288032 h 288032"/>
                <a:gd name="connsiteX0" fmla="*/ 0 w 1541276"/>
                <a:gd name="connsiteY0" fmla="*/ 24838 h 288032"/>
                <a:gd name="connsiteX1" fmla="*/ 1255 w 1541276"/>
                <a:gd name="connsiteY1" fmla="*/ 0 h 288032"/>
                <a:gd name="connsiteX2" fmla="*/ 253251 w 1541276"/>
                <a:gd name="connsiteY2" fmla="*/ 0 h 288032"/>
                <a:gd name="connsiteX3" fmla="*/ 1541276 w 1541276"/>
                <a:gd name="connsiteY3" fmla="*/ 0 h 288032"/>
                <a:gd name="connsiteX4" fmla="*/ 1541276 w 1541276"/>
                <a:gd name="connsiteY4" fmla="*/ 288032 h 288032"/>
                <a:gd name="connsiteX0" fmla="*/ 0 w 1540021"/>
                <a:gd name="connsiteY0" fmla="*/ 0 h 288032"/>
                <a:gd name="connsiteX1" fmla="*/ 251996 w 1540021"/>
                <a:gd name="connsiteY1" fmla="*/ 0 h 288032"/>
                <a:gd name="connsiteX2" fmla="*/ 1540021 w 1540021"/>
                <a:gd name="connsiteY2" fmla="*/ 0 h 288032"/>
                <a:gd name="connsiteX3" fmla="*/ 1540021 w 1540021"/>
                <a:gd name="connsiteY3" fmla="*/ 288032 h 288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0021" h="288032">
                  <a:moveTo>
                    <a:pt x="0" y="0"/>
                  </a:moveTo>
                  <a:lnTo>
                    <a:pt x="251996" y="0"/>
                  </a:lnTo>
                  <a:lnTo>
                    <a:pt x="1540021" y="0"/>
                  </a:lnTo>
                  <a:lnTo>
                    <a:pt x="1540021" y="288032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2" name="Graphic 108" descr="Single gear with solid fill">
              <a:extLst>
                <a:ext uri="{FF2B5EF4-FFF2-40B4-BE49-F238E27FC236}">
                  <a16:creationId xmlns:a16="http://schemas.microsoft.com/office/drawing/2014/main" id="{3CAEF69B-C7A2-71E0-C592-0A60309BCA36}"/>
                </a:ext>
              </a:extLst>
            </p:cNvPr>
            <p:cNvSpPr/>
            <p:nvPr/>
          </p:nvSpPr>
          <p:spPr>
            <a:xfrm>
              <a:off x="2136396" y="4266039"/>
              <a:ext cx="498592" cy="547644"/>
            </a:xfrm>
            <a:custGeom>
              <a:avLst/>
              <a:gdLst>
                <a:gd name="connsiteX0" fmla="*/ 471949 w 945286"/>
                <a:gd name="connsiteY0" fmla="*/ 638519 h 943898"/>
                <a:gd name="connsiteX1" fmla="*/ 305379 w 945286"/>
                <a:gd name="connsiteY1" fmla="*/ 471949 h 943898"/>
                <a:gd name="connsiteX2" fmla="*/ 471949 w 945286"/>
                <a:gd name="connsiteY2" fmla="*/ 305379 h 943898"/>
                <a:gd name="connsiteX3" fmla="*/ 638519 w 945286"/>
                <a:gd name="connsiteY3" fmla="*/ 471949 h 943898"/>
                <a:gd name="connsiteX4" fmla="*/ 471949 w 945286"/>
                <a:gd name="connsiteY4" fmla="*/ 638519 h 943898"/>
                <a:gd name="connsiteX5" fmla="*/ 846732 w 945286"/>
                <a:gd name="connsiteY5" fmla="*/ 367843 h 943898"/>
                <a:gd name="connsiteX6" fmla="*/ 810642 w 945286"/>
                <a:gd name="connsiteY6" fmla="*/ 281781 h 943898"/>
                <a:gd name="connsiteX7" fmla="*/ 845344 w 945286"/>
                <a:gd name="connsiteY7" fmla="*/ 177675 h 943898"/>
                <a:gd name="connsiteX8" fmla="*/ 766223 w 945286"/>
                <a:gd name="connsiteY8" fmla="*/ 98554 h 943898"/>
                <a:gd name="connsiteX9" fmla="*/ 662117 w 945286"/>
                <a:gd name="connsiteY9" fmla="*/ 133256 h 943898"/>
                <a:gd name="connsiteX10" fmla="*/ 574667 w 945286"/>
                <a:gd name="connsiteY10" fmla="*/ 97166 h 943898"/>
                <a:gd name="connsiteX11" fmla="*/ 527472 w 945286"/>
                <a:gd name="connsiteY11" fmla="*/ 0 h 943898"/>
                <a:gd name="connsiteX12" fmla="*/ 416426 w 945286"/>
                <a:gd name="connsiteY12" fmla="*/ 0 h 943898"/>
                <a:gd name="connsiteX13" fmla="*/ 367843 w 945286"/>
                <a:gd name="connsiteY13" fmla="*/ 97166 h 943898"/>
                <a:gd name="connsiteX14" fmla="*/ 281781 w 945286"/>
                <a:gd name="connsiteY14" fmla="*/ 133256 h 943898"/>
                <a:gd name="connsiteX15" fmla="*/ 177675 w 945286"/>
                <a:gd name="connsiteY15" fmla="*/ 98554 h 943898"/>
                <a:gd name="connsiteX16" fmla="*/ 98554 w 945286"/>
                <a:gd name="connsiteY16" fmla="*/ 177675 h 943898"/>
                <a:gd name="connsiteX17" fmla="*/ 133256 w 945286"/>
                <a:gd name="connsiteY17" fmla="*/ 281781 h 943898"/>
                <a:gd name="connsiteX18" fmla="*/ 97166 w 945286"/>
                <a:gd name="connsiteY18" fmla="*/ 369231 h 943898"/>
                <a:gd name="connsiteX19" fmla="*/ 0 w 945286"/>
                <a:gd name="connsiteY19" fmla="*/ 416426 h 943898"/>
                <a:gd name="connsiteX20" fmla="*/ 0 w 945286"/>
                <a:gd name="connsiteY20" fmla="*/ 527472 h 943898"/>
                <a:gd name="connsiteX21" fmla="*/ 97166 w 945286"/>
                <a:gd name="connsiteY21" fmla="*/ 576055 h 943898"/>
                <a:gd name="connsiteX22" fmla="*/ 133256 w 945286"/>
                <a:gd name="connsiteY22" fmla="*/ 662117 h 943898"/>
                <a:gd name="connsiteX23" fmla="*/ 98554 w 945286"/>
                <a:gd name="connsiteY23" fmla="*/ 766223 h 943898"/>
                <a:gd name="connsiteX24" fmla="*/ 177675 w 945286"/>
                <a:gd name="connsiteY24" fmla="*/ 845344 h 943898"/>
                <a:gd name="connsiteX25" fmla="*/ 281781 w 945286"/>
                <a:gd name="connsiteY25" fmla="*/ 810642 h 943898"/>
                <a:gd name="connsiteX26" fmla="*/ 369231 w 945286"/>
                <a:gd name="connsiteY26" fmla="*/ 846732 h 943898"/>
                <a:gd name="connsiteX27" fmla="*/ 417814 w 945286"/>
                <a:gd name="connsiteY27" fmla="*/ 943898 h 943898"/>
                <a:gd name="connsiteX28" fmla="*/ 528861 w 945286"/>
                <a:gd name="connsiteY28" fmla="*/ 943898 h 943898"/>
                <a:gd name="connsiteX29" fmla="*/ 577444 w 945286"/>
                <a:gd name="connsiteY29" fmla="*/ 846732 h 943898"/>
                <a:gd name="connsiteX30" fmla="*/ 663505 w 945286"/>
                <a:gd name="connsiteY30" fmla="*/ 810642 h 943898"/>
                <a:gd name="connsiteX31" fmla="*/ 767611 w 945286"/>
                <a:gd name="connsiteY31" fmla="*/ 845344 h 943898"/>
                <a:gd name="connsiteX32" fmla="*/ 846732 w 945286"/>
                <a:gd name="connsiteY32" fmla="*/ 766223 h 943898"/>
                <a:gd name="connsiteX33" fmla="*/ 812030 w 945286"/>
                <a:gd name="connsiteY33" fmla="*/ 662117 h 943898"/>
                <a:gd name="connsiteX34" fmla="*/ 848120 w 945286"/>
                <a:gd name="connsiteY34" fmla="*/ 574667 h 943898"/>
                <a:gd name="connsiteX35" fmla="*/ 945286 w 945286"/>
                <a:gd name="connsiteY35" fmla="*/ 526084 h 943898"/>
                <a:gd name="connsiteX36" fmla="*/ 945286 w 945286"/>
                <a:gd name="connsiteY36" fmla="*/ 415038 h 943898"/>
                <a:gd name="connsiteX37" fmla="*/ 846732 w 945286"/>
                <a:gd name="connsiteY37" fmla="*/ 367843 h 9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945286" h="943898">
                  <a:moveTo>
                    <a:pt x="471949" y="638519"/>
                  </a:moveTo>
                  <a:cubicBezTo>
                    <a:pt x="380335" y="638519"/>
                    <a:pt x="305379" y="563563"/>
                    <a:pt x="305379" y="471949"/>
                  </a:cubicBezTo>
                  <a:cubicBezTo>
                    <a:pt x="305379" y="380335"/>
                    <a:pt x="380335" y="305379"/>
                    <a:pt x="471949" y="305379"/>
                  </a:cubicBezTo>
                  <a:cubicBezTo>
                    <a:pt x="563563" y="305379"/>
                    <a:pt x="638519" y="380335"/>
                    <a:pt x="638519" y="471949"/>
                  </a:cubicBezTo>
                  <a:cubicBezTo>
                    <a:pt x="638519" y="563563"/>
                    <a:pt x="563563" y="638519"/>
                    <a:pt x="471949" y="638519"/>
                  </a:cubicBezTo>
                  <a:close/>
                  <a:moveTo>
                    <a:pt x="846732" y="367843"/>
                  </a:moveTo>
                  <a:cubicBezTo>
                    <a:pt x="838404" y="337305"/>
                    <a:pt x="825911" y="308155"/>
                    <a:pt x="810642" y="281781"/>
                  </a:cubicBezTo>
                  <a:lnTo>
                    <a:pt x="845344" y="177675"/>
                  </a:lnTo>
                  <a:lnTo>
                    <a:pt x="766223" y="98554"/>
                  </a:lnTo>
                  <a:lnTo>
                    <a:pt x="662117" y="133256"/>
                  </a:lnTo>
                  <a:cubicBezTo>
                    <a:pt x="634355" y="117987"/>
                    <a:pt x="605205" y="105495"/>
                    <a:pt x="574667" y="97166"/>
                  </a:cubicBezTo>
                  <a:lnTo>
                    <a:pt x="527472" y="0"/>
                  </a:lnTo>
                  <a:lnTo>
                    <a:pt x="416426" y="0"/>
                  </a:lnTo>
                  <a:lnTo>
                    <a:pt x="367843" y="97166"/>
                  </a:lnTo>
                  <a:cubicBezTo>
                    <a:pt x="337305" y="105495"/>
                    <a:pt x="308155" y="117987"/>
                    <a:pt x="281781" y="133256"/>
                  </a:cubicBezTo>
                  <a:lnTo>
                    <a:pt x="177675" y="98554"/>
                  </a:lnTo>
                  <a:lnTo>
                    <a:pt x="98554" y="177675"/>
                  </a:lnTo>
                  <a:lnTo>
                    <a:pt x="133256" y="281781"/>
                  </a:lnTo>
                  <a:cubicBezTo>
                    <a:pt x="117987" y="309543"/>
                    <a:pt x="105495" y="338693"/>
                    <a:pt x="97166" y="369231"/>
                  </a:cubicBezTo>
                  <a:lnTo>
                    <a:pt x="0" y="416426"/>
                  </a:lnTo>
                  <a:lnTo>
                    <a:pt x="0" y="527472"/>
                  </a:lnTo>
                  <a:lnTo>
                    <a:pt x="97166" y="576055"/>
                  </a:lnTo>
                  <a:cubicBezTo>
                    <a:pt x="105495" y="606593"/>
                    <a:pt x="117987" y="635743"/>
                    <a:pt x="133256" y="662117"/>
                  </a:cubicBezTo>
                  <a:lnTo>
                    <a:pt x="98554" y="766223"/>
                  </a:lnTo>
                  <a:lnTo>
                    <a:pt x="177675" y="845344"/>
                  </a:lnTo>
                  <a:lnTo>
                    <a:pt x="281781" y="810642"/>
                  </a:lnTo>
                  <a:cubicBezTo>
                    <a:pt x="309543" y="825911"/>
                    <a:pt x="338693" y="838404"/>
                    <a:pt x="369231" y="846732"/>
                  </a:cubicBezTo>
                  <a:lnTo>
                    <a:pt x="417814" y="943898"/>
                  </a:lnTo>
                  <a:lnTo>
                    <a:pt x="528861" y="943898"/>
                  </a:lnTo>
                  <a:lnTo>
                    <a:pt x="577444" y="846732"/>
                  </a:lnTo>
                  <a:cubicBezTo>
                    <a:pt x="607981" y="838404"/>
                    <a:pt x="637131" y="825911"/>
                    <a:pt x="663505" y="810642"/>
                  </a:cubicBezTo>
                  <a:lnTo>
                    <a:pt x="767611" y="845344"/>
                  </a:lnTo>
                  <a:lnTo>
                    <a:pt x="846732" y="766223"/>
                  </a:lnTo>
                  <a:lnTo>
                    <a:pt x="812030" y="662117"/>
                  </a:lnTo>
                  <a:cubicBezTo>
                    <a:pt x="827299" y="634355"/>
                    <a:pt x="839792" y="605205"/>
                    <a:pt x="848120" y="574667"/>
                  </a:cubicBezTo>
                  <a:lnTo>
                    <a:pt x="945286" y="526084"/>
                  </a:lnTo>
                  <a:lnTo>
                    <a:pt x="945286" y="415038"/>
                  </a:lnTo>
                  <a:lnTo>
                    <a:pt x="846732" y="36784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3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Graphic 108" descr="Single gear with solid fill">
              <a:extLst>
                <a:ext uri="{FF2B5EF4-FFF2-40B4-BE49-F238E27FC236}">
                  <a16:creationId xmlns:a16="http://schemas.microsoft.com/office/drawing/2014/main" id="{691BC0FE-3C63-A48A-4DEB-7879DE1F4851}"/>
                </a:ext>
              </a:extLst>
            </p:cNvPr>
            <p:cNvSpPr/>
            <p:nvPr/>
          </p:nvSpPr>
          <p:spPr>
            <a:xfrm>
              <a:off x="6662589" y="2753169"/>
              <a:ext cx="498592" cy="547644"/>
            </a:xfrm>
            <a:custGeom>
              <a:avLst/>
              <a:gdLst>
                <a:gd name="connsiteX0" fmla="*/ 471949 w 945286"/>
                <a:gd name="connsiteY0" fmla="*/ 638519 h 943898"/>
                <a:gd name="connsiteX1" fmla="*/ 305379 w 945286"/>
                <a:gd name="connsiteY1" fmla="*/ 471949 h 943898"/>
                <a:gd name="connsiteX2" fmla="*/ 471949 w 945286"/>
                <a:gd name="connsiteY2" fmla="*/ 305379 h 943898"/>
                <a:gd name="connsiteX3" fmla="*/ 638519 w 945286"/>
                <a:gd name="connsiteY3" fmla="*/ 471949 h 943898"/>
                <a:gd name="connsiteX4" fmla="*/ 471949 w 945286"/>
                <a:gd name="connsiteY4" fmla="*/ 638519 h 943898"/>
                <a:gd name="connsiteX5" fmla="*/ 846732 w 945286"/>
                <a:gd name="connsiteY5" fmla="*/ 367843 h 943898"/>
                <a:gd name="connsiteX6" fmla="*/ 810642 w 945286"/>
                <a:gd name="connsiteY6" fmla="*/ 281781 h 943898"/>
                <a:gd name="connsiteX7" fmla="*/ 845344 w 945286"/>
                <a:gd name="connsiteY7" fmla="*/ 177675 h 943898"/>
                <a:gd name="connsiteX8" fmla="*/ 766223 w 945286"/>
                <a:gd name="connsiteY8" fmla="*/ 98554 h 943898"/>
                <a:gd name="connsiteX9" fmla="*/ 662117 w 945286"/>
                <a:gd name="connsiteY9" fmla="*/ 133256 h 943898"/>
                <a:gd name="connsiteX10" fmla="*/ 574667 w 945286"/>
                <a:gd name="connsiteY10" fmla="*/ 97166 h 943898"/>
                <a:gd name="connsiteX11" fmla="*/ 527472 w 945286"/>
                <a:gd name="connsiteY11" fmla="*/ 0 h 943898"/>
                <a:gd name="connsiteX12" fmla="*/ 416426 w 945286"/>
                <a:gd name="connsiteY12" fmla="*/ 0 h 943898"/>
                <a:gd name="connsiteX13" fmla="*/ 367843 w 945286"/>
                <a:gd name="connsiteY13" fmla="*/ 97166 h 943898"/>
                <a:gd name="connsiteX14" fmla="*/ 281781 w 945286"/>
                <a:gd name="connsiteY14" fmla="*/ 133256 h 943898"/>
                <a:gd name="connsiteX15" fmla="*/ 177675 w 945286"/>
                <a:gd name="connsiteY15" fmla="*/ 98554 h 943898"/>
                <a:gd name="connsiteX16" fmla="*/ 98554 w 945286"/>
                <a:gd name="connsiteY16" fmla="*/ 177675 h 943898"/>
                <a:gd name="connsiteX17" fmla="*/ 133256 w 945286"/>
                <a:gd name="connsiteY17" fmla="*/ 281781 h 943898"/>
                <a:gd name="connsiteX18" fmla="*/ 97166 w 945286"/>
                <a:gd name="connsiteY18" fmla="*/ 369231 h 943898"/>
                <a:gd name="connsiteX19" fmla="*/ 0 w 945286"/>
                <a:gd name="connsiteY19" fmla="*/ 416426 h 943898"/>
                <a:gd name="connsiteX20" fmla="*/ 0 w 945286"/>
                <a:gd name="connsiteY20" fmla="*/ 527472 h 943898"/>
                <a:gd name="connsiteX21" fmla="*/ 97166 w 945286"/>
                <a:gd name="connsiteY21" fmla="*/ 576055 h 943898"/>
                <a:gd name="connsiteX22" fmla="*/ 133256 w 945286"/>
                <a:gd name="connsiteY22" fmla="*/ 662117 h 943898"/>
                <a:gd name="connsiteX23" fmla="*/ 98554 w 945286"/>
                <a:gd name="connsiteY23" fmla="*/ 766223 h 943898"/>
                <a:gd name="connsiteX24" fmla="*/ 177675 w 945286"/>
                <a:gd name="connsiteY24" fmla="*/ 845344 h 943898"/>
                <a:gd name="connsiteX25" fmla="*/ 281781 w 945286"/>
                <a:gd name="connsiteY25" fmla="*/ 810642 h 943898"/>
                <a:gd name="connsiteX26" fmla="*/ 369231 w 945286"/>
                <a:gd name="connsiteY26" fmla="*/ 846732 h 943898"/>
                <a:gd name="connsiteX27" fmla="*/ 417814 w 945286"/>
                <a:gd name="connsiteY27" fmla="*/ 943898 h 943898"/>
                <a:gd name="connsiteX28" fmla="*/ 528861 w 945286"/>
                <a:gd name="connsiteY28" fmla="*/ 943898 h 943898"/>
                <a:gd name="connsiteX29" fmla="*/ 577444 w 945286"/>
                <a:gd name="connsiteY29" fmla="*/ 846732 h 943898"/>
                <a:gd name="connsiteX30" fmla="*/ 663505 w 945286"/>
                <a:gd name="connsiteY30" fmla="*/ 810642 h 943898"/>
                <a:gd name="connsiteX31" fmla="*/ 767611 w 945286"/>
                <a:gd name="connsiteY31" fmla="*/ 845344 h 943898"/>
                <a:gd name="connsiteX32" fmla="*/ 846732 w 945286"/>
                <a:gd name="connsiteY32" fmla="*/ 766223 h 943898"/>
                <a:gd name="connsiteX33" fmla="*/ 812030 w 945286"/>
                <a:gd name="connsiteY33" fmla="*/ 662117 h 943898"/>
                <a:gd name="connsiteX34" fmla="*/ 848120 w 945286"/>
                <a:gd name="connsiteY34" fmla="*/ 574667 h 943898"/>
                <a:gd name="connsiteX35" fmla="*/ 945286 w 945286"/>
                <a:gd name="connsiteY35" fmla="*/ 526084 h 943898"/>
                <a:gd name="connsiteX36" fmla="*/ 945286 w 945286"/>
                <a:gd name="connsiteY36" fmla="*/ 415038 h 943898"/>
                <a:gd name="connsiteX37" fmla="*/ 846732 w 945286"/>
                <a:gd name="connsiteY37" fmla="*/ 367843 h 9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945286" h="943898">
                  <a:moveTo>
                    <a:pt x="471949" y="638519"/>
                  </a:moveTo>
                  <a:cubicBezTo>
                    <a:pt x="380335" y="638519"/>
                    <a:pt x="305379" y="563563"/>
                    <a:pt x="305379" y="471949"/>
                  </a:cubicBezTo>
                  <a:cubicBezTo>
                    <a:pt x="305379" y="380335"/>
                    <a:pt x="380335" y="305379"/>
                    <a:pt x="471949" y="305379"/>
                  </a:cubicBezTo>
                  <a:cubicBezTo>
                    <a:pt x="563563" y="305379"/>
                    <a:pt x="638519" y="380335"/>
                    <a:pt x="638519" y="471949"/>
                  </a:cubicBezTo>
                  <a:cubicBezTo>
                    <a:pt x="638519" y="563563"/>
                    <a:pt x="563563" y="638519"/>
                    <a:pt x="471949" y="638519"/>
                  </a:cubicBezTo>
                  <a:close/>
                  <a:moveTo>
                    <a:pt x="846732" y="367843"/>
                  </a:moveTo>
                  <a:cubicBezTo>
                    <a:pt x="838404" y="337305"/>
                    <a:pt x="825911" y="308155"/>
                    <a:pt x="810642" y="281781"/>
                  </a:cubicBezTo>
                  <a:lnTo>
                    <a:pt x="845344" y="177675"/>
                  </a:lnTo>
                  <a:lnTo>
                    <a:pt x="766223" y="98554"/>
                  </a:lnTo>
                  <a:lnTo>
                    <a:pt x="662117" y="133256"/>
                  </a:lnTo>
                  <a:cubicBezTo>
                    <a:pt x="634355" y="117987"/>
                    <a:pt x="605205" y="105495"/>
                    <a:pt x="574667" y="97166"/>
                  </a:cubicBezTo>
                  <a:lnTo>
                    <a:pt x="527472" y="0"/>
                  </a:lnTo>
                  <a:lnTo>
                    <a:pt x="416426" y="0"/>
                  </a:lnTo>
                  <a:lnTo>
                    <a:pt x="367843" y="97166"/>
                  </a:lnTo>
                  <a:cubicBezTo>
                    <a:pt x="337305" y="105495"/>
                    <a:pt x="308155" y="117987"/>
                    <a:pt x="281781" y="133256"/>
                  </a:cubicBezTo>
                  <a:lnTo>
                    <a:pt x="177675" y="98554"/>
                  </a:lnTo>
                  <a:lnTo>
                    <a:pt x="98554" y="177675"/>
                  </a:lnTo>
                  <a:lnTo>
                    <a:pt x="133256" y="281781"/>
                  </a:lnTo>
                  <a:cubicBezTo>
                    <a:pt x="117987" y="309543"/>
                    <a:pt x="105495" y="338693"/>
                    <a:pt x="97166" y="369231"/>
                  </a:cubicBezTo>
                  <a:lnTo>
                    <a:pt x="0" y="416426"/>
                  </a:lnTo>
                  <a:lnTo>
                    <a:pt x="0" y="527472"/>
                  </a:lnTo>
                  <a:lnTo>
                    <a:pt x="97166" y="576055"/>
                  </a:lnTo>
                  <a:cubicBezTo>
                    <a:pt x="105495" y="606593"/>
                    <a:pt x="117987" y="635743"/>
                    <a:pt x="133256" y="662117"/>
                  </a:cubicBezTo>
                  <a:lnTo>
                    <a:pt x="98554" y="766223"/>
                  </a:lnTo>
                  <a:lnTo>
                    <a:pt x="177675" y="845344"/>
                  </a:lnTo>
                  <a:lnTo>
                    <a:pt x="281781" y="810642"/>
                  </a:lnTo>
                  <a:cubicBezTo>
                    <a:pt x="309543" y="825911"/>
                    <a:pt x="338693" y="838404"/>
                    <a:pt x="369231" y="846732"/>
                  </a:cubicBezTo>
                  <a:lnTo>
                    <a:pt x="417814" y="943898"/>
                  </a:lnTo>
                  <a:lnTo>
                    <a:pt x="528861" y="943898"/>
                  </a:lnTo>
                  <a:lnTo>
                    <a:pt x="577444" y="846732"/>
                  </a:lnTo>
                  <a:cubicBezTo>
                    <a:pt x="607981" y="838404"/>
                    <a:pt x="637131" y="825911"/>
                    <a:pt x="663505" y="810642"/>
                  </a:cubicBezTo>
                  <a:lnTo>
                    <a:pt x="767611" y="845344"/>
                  </a:lnTo>
                  <a:lnTo>
                    <a:pt x="846732" y="766223"/>
                  </a:lnTo>
                  <a:lnTo>
                    <a:pt x="812030" y="662117"/>
                  </a:lnTo>
                  <a:cubicBezTo>
                    <a:pt x="827299" y="634355"/>
                    <a:pt x="839792" y="605205"/>
                    <a:pt x="848120" y="574667"/>
                  </a:cubicBezTo>
                  <a:lnTo>
                    <a:pt x="945286" y="526084"/>
                  </a:lnTo>
                  <a:lnTo>
                    <a:pt x="945286" y="415038"/>
                  </a:lnTo>
                  <a:lnTo>
                    <a:pt x="846732" y="36784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3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117" name="Graphic 116" descr="Users with solid fill">
              <a:extLst>
                <a:ext uri="{FF2B5EF4-FFF2-40B4-BE49-F238E27FC236}">
                  <a16:creationId xmlns:a16="http://schemas.microsoft.com/office/drawing/2014/main" id="{32EBBE16-ECD3-3058-AA79-F9CCE13F94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262793" y="3368335"/>
              <a:ext cx="689210" cy="758131"/>
            </a:xfrm>
            <a:prstGeom prst="rect">
              <a:avLst/>
            </a:prstGeom>
          </p:spPr>
        </p:pic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7CDDD4F9-2FA4-16A0-8F33-C560F837DBA6}"/>
                </a:ext>
              </a:extLst>
            </p:cNvPr>
            <p:cNvSpPr txBox="1"/>
            <p:nvPr/>
          </p:nvSpPr>
          <p:spPr>
            <a:xfrm>
              <a:off x="7728720" y="1847880"/>
              <a:ext cx="691392" cy="69045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EDIT TEXT HERE</a:t>
              </a:r>
              <a:endPara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0C6B827D-A39F-30CE-3B44-4F60699A612B}"/>
                </a:ext>
              </a:extLst>
            </p:cNvPr>
            <p:cNvGrpSpPr/>
            <p:nvPr/>
          </p:nvGrpSpPr>
          <p:grpSpPr>
            <a:xfrm>
              <a:off x="4654254" y="5387569"/>
              <a:ext cx="2399512" cy="443685"/>
              <a:chOff x="4654252" y="5089230"/>
              <a:chExt cx="2399511" cy="403350"/>
            </a:xfrm>
          </p:grpSpPr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46B0C229-2BBE-A9B3-E4EC-B013F3F1FB7D}"/>
                  </a:ext>
                </a:extLst>
              </p:cNvPr>
              <p:cNvSpPr/>
              <p:nvPr/>
            </p:nvSpPr>
            <p:spPr>
              <a:xfrm>
                <a:off x="4654252" y="5089230"/>
                <a:ext cx="403350" cy="40335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39F51BB7-8585-C28C-8388-CB271D902C94}"/>
                  </a:ext>
                </a:extLst>
              </p:cNvPr>
              <p:cNvSpPr txBox="1"/>
              <p:nvPr/>
            </p:nvSpPr>
            <p:spPr>
              <a:xfrm>
                <a:off x="5177722" y="5157107"/>
                <a:ext cx="1876041" cy="26759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IN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Edit Text Here</a:t>
                </a:r>
              </a:p>
            </p:txBody>
          </p:sp>
        </p:grp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44B04111-8B7E-A052-4411-6B44F3ACDE82}"/>
                </a:ext>
              </a:extLst>
            </p:cNvPr>
            <p:cNvGrpSpPr/>
            <p:nvPr/>
          </p:nvGrpSpPr>
          <p:grpSpPr>
            <a:xfrm>
              <a:off x="4654254" y="5904476"/>
              <a:ext cx="2399512" cy="443685"/>
              <a:chOff x="4654252" y="5546875"/>
              <a:chExt cx="2399511" cy="403350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2846F24C-3C68-0BB7-EB4A-813DF7A48F80}"/>
                  </a:ext>
                </a:extLst>
              </p:cNvPr>
              <p:cNvSpPr/>
              <p:nvPr/>
            </p:nvSpPr>
            <p:spPr>
              <a:xfrm>
                <a:off x="4654252" y="5546875"/>
                <a:ext cx="403350" cy="40335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8EAAA662-F18A-C7E3-5974-0F6FDA4794E8}"/>
                  </a:ext>
                </a:extLst>
              </p:cNvPr>
              <p:cNvSpPr txBox="1"/>
              <p:nvPr/>
            </p:nvSpPr>
            <p:spPr>
              <a:xfrm>
                <a:off x="5177722" y="5614752"/>
                <a:ext cx="1876041" cy="26759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IN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Edit Text Here</a:t>
                </a:r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81DD985A-A4D7-EF75-4FE4-78A861C6B555}"/>
                </a:ext>
              </a:extLst>
            </p:cNvPr>
            <p:cNvGrpSpPr/>
            <p:nvPr/>
          </p:nvGrpSpPr>
          <p:grpSpPr>
            <a:xfrm>
              <a:off x="4654254" y="6421384"/>
              <a:ext cx="2399512" cy="443685"/>
              <a:chOff x="4654252" y="6029062"/>
              <a:chExt cx="2399511" cy="403350"/>
            </a:xfrm>
          </p:grpSpPr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86F19A51-052C-ED8B-8F4D-C6268A375366}"/>
                  </a:ext>
                </a:extLst>
              </p:cNvPr>
              <p:cNvSpPr/>
              <p:nvPr/>
            </p:nvSpPr>
            <p:spPr>
              <a:xfrm>
                <a:off x="4654252" y="6029062"/>
                <a:ext cx="403350" cy="40335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4009B5BA-FF01-307D-AF40-1F0324DEA017}"/>
                  </a:ext>
                </a:extLst>
              </p:cNvPr>
              <p:cNvSpPr txBox="1"/>
              <p:nvPr/>
            </p:nvSpPr>
            <p:spPr>
              <a:xfrm>
                <a:off x="5177722" y="6096939"/>
                <a:ext cx="1876041" cy="26759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IN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Edit Text Here</a:t>
                </a:r>
              </a:p>
            </p:txBody>
          </p:sp>
        </p:grp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96EF0962-CF8B-C085-344A-51F6E98698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84513" y="5609411"/>
              <a:ext cx="197729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B792E3BE-0C86-7423-FCE7-7155DD5594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84515" y="6120107"/>
              <a:ext cx="197729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BA4C3B8-7D7A-D310-C8ED-0407AC3CD43C}"/>
              </a:ext>
            </a:extLst>
          </p:cNvPr>
          <p:cNvGrpSpPr/>
          <p:nvPr/>
        </p:nvGrpSpPr>
        <p:grpSpPr>
          <a:xfrm>
            <a:off x="6213747" y="5164286"/>
            <a:ext cx="186331" cy="198754"/>
            <a:chOff x="6213747" y="5164286"/>
            <a:chExt cx="186331" cy="19875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A1C906E-EFFF-7B9B-60E2-4ABC02BED3A2}"/>
                </a:ext>
              </a:extLst>
            </p:cNvPr>
            <p:cNvSpPr/>
            <p:nvPr/>
          </p:nvSpPr>
          <p:spPr>
            <a:xfrm>
              <a:off x="6213747" y="5269875"/>
              <a:ext cx="186331" cy="93165"/>
            </a:xfrm>
            <a:custGeom>
              <a:avLst/>
              <a:gdLst>
                <a:gd name="connsiteX0" fmla="*/ 258454 w 258453"/>
                <a:gd name="connsiteY0" fmla="*/ 129227 h 129226"/>
                <a:gd name="connsiteX1" fmla="*/ 258454 w 258453"/>
                <a:gd name="connsiteY1" fmla="*/ 64613 h 129226"/>
                <a:gd name="connsiteX2" fmla="*/ 245531 w 258453"/>
                <a:gd name="connsiteY2" fmla="*/ 38768 h 129226"/>
                <a:gd name="connsiteX3" fmla="*/ 182353 w 258453"/>
                <a:gd name="connsiteY3" fmla="*/ 8615 h 129226"/>
                <a:gd name="connsiteX4" fmla="*/ 129227 w 258453"/>
                <a:gd name="connsiteY4" fmla="*/ 0 h 129226"/>
                <a:gd name="connsiteX5" fmla="*/ 76100 w 258453"/>
                <a:gd name="connsiteY5" fmla="*/ 8615 h 129226"/>
                <a:gd name="connsiteX6" fmla="*/ 12923 w 258453"/>
                <a:gd name="connsiteY6" fmla="*/ 38768 h 129226"/>
                <a:gd name="connsiteX7" fmla="*/ 0 w 258453"/>
                <a:gd name="connsiteY7" fmla="*/ 64613 h 129226"/>
                <a:gd name="connsiteX8" fmla="*/ 0 w 258453"/>
                <a:gd name="connsiteY8" fmla="*/ 129227 h 129226"/>
                <a:gd name="connsiteX9" fmla="*/ 258454 w 258453"/>
                <a:gd name="connsiteY9" fmla="*/ 129227 h 129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8453" h="129226">
                  <a:moveTo>
                    <a:pt x="258454" y="129227"/>
                  </a:moveTo>
                  <a:lnTo>
                    <a:pt x="258454" y="64613"/>
                  </a:lnTo>
                  <a:cubicBezTo>
                    <a:pt x="258454" y="54562"/>
                    <a:pt x="254146" y="44511"/>
                    <a:pt x="245531" y="38768"/>
                  </a:cubicBezTo>
                  <a:cubicBezTo>
                    <a:pt x="228301" y="24410"/>
                    <a:pt x="205327" y="14359"/>
                    <a:pt x="182353" y="8615"/>
                  </a:cubicBezTo>
                  <a:cubicBezTo>
                    <a:pt x="166559" y="4308"/>
                    <a:pt x="147893" y="0"/>
                    <a:pt x="129227" y="0"/>
                  </a:cubicBezTo>
                  <a:cubicBezTo>
                    <a:pt x="111997" y="0"/>
                    <a:pt x="93331" y="2872"/>
                    <a:pt x="76100" y="8615"/>
                  </a:cubicBezTo>
                  <a:cubicBezTo>
                    <a:pt x="53127" y="14359"/>
                    <a:pt x="31589" y="25845"/>
                    <a:pt x="12923" y="38768"/>
                  </a:cubicBezTo>
                  <a:cubicBezTo>
                    <a:pt x="4308" y="45947"/>
                    <a:pt x="0" y="54562"/>
                    <a:pt x="0" y="64613"/>
                  </a:cubicBezTo>
                  <a:lnTo>
                    <a:pt x="0" y="129227"/>
                  </a:lnTo>
                  <a:lnTo>
                    <a:pt x="258454" y="129227"/>
                  </a:ln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302C484-DD4B-EEFA-0EFE-077B3939F842}"/>
                </a:ext>
              </a:extLst>
            </p:cNvPr>
            <p:cNvSpPr/>
            <p:nvPr/>
          </p:nvSpPr>
          <p:spPr>
            <a:xfrm>
              <a:off x="6260330" y="5164286"/>
              <a:ext cx="93165" cy="93165"/>
            </a:xfrm>
            <a:custGeom>
              <a:avLst/>
              <a:gdLst>
                <a:gd name="connsiteX0" fmla="*/ 129227 w 129226"/>
                <a:gd name="connsiteY0" fmla="*/ 64613 h 129226"/>
                <a:gd name="connsiteX1" fmla="*/ 64613 w 129226"/>
                <a:gd name="connsiteY1" fmla="*/ 129227 h 129226"/>
                <a:gd name="connsiteX2" fmla="*/ 0 w 129226"/>
                <a:gd name="connsiteY2" fmla="*/ 64613 h 129226"/>
                <a:gd name="connsiteX3" fmla="*/ 64613 w 129226"/>
                <a:gd name="connsiteY3" fmla="*/ 0 h 129226"/>
                <a:gd name="connsiteX4" fmla="*/ 129227 w 129226"/>
                <a:gd name="connsiteY4" fmla="*/ 64613 h 129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226" h="129226">
                  <a:moveTo>
                    <a:pt x="129227" y="64613"/>
                  </a:moveTo>
                  <a:cubicBezTo>
                    <a:pt x="129227" y="100298"/>
                    <a:pt x="100298" y="129227"/>
                    <a:pt x="64613" y="129227"/>
                  </a:cubicBezTo>
                  <a:cubicBezTo>
                    <a:pt x="28928" y="129227"/>
                    <a:pt x="0" y="100298"/>
                    <a:pt x="0" y="64613"/>
                  </a:cubicBezTo>
                  <a:cubicBezTo>
                    <a:pt x="0" y="28928"/>
                    <a:pt x="28928" y="0"/>
                    <a:pt x="64613" y="0"/>
                  </a:cubicBezTo>
                  <a:cubicBezTo>
                    <a:pt x="100298" y="0"/>
                    <a:pt x="129227" y="28928"/>
                    <a:pt x="129227" y="64613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E90A4806-9252-A9EB-8CE8-308B844441CF}"/>
              </a:ext>
            </a:extLst>
          </p:cNvPr>
          <p:cNvSpPr/>
          <p:nvPr/>
        </p:nvSpPr>
        <p:spPr>
          <a:xfrm>
            <a:off x="6213747" y="5786782"/>
            <a:ext cx="186331" cy="93165"/>
          </a:xfrm>
          <a:custGeom>
            <a:avLst/>
            <a:gdLst>
              <a:gd name="connsiteX0" fmla="*/ 258454 w 258453"/>
              <a:gd name="connsiteY0" fmla="*/ 129227 h 129226"/>
              <a:gd name="connsiteX1" fmla="*/ 258454 w 258453"/>
              <a:gd name="connsiteY1" fmla="*/ 64613 h 129226"/>
              <a:gd name="connsiteX2" fmla="*/ 245531 w 258453"/>
              <a:gd name="connsiteY2" fmla="*/ 38768 h 129226"/>
              <a:gd name="connsiteX3" fmla="*/ 182353 w 258453"/>
              <a:gd name="connsiteY3" fmla="*/ 8615 h 129226"/>
              <a:gd name="connsiteX4" fmla="*/ 129227 w 258453"/>
              <a:gd name="connsiteY4" fmla="*/ 0 h 129226"/>
              <a:gd name="connsiteX5" fmla="*/ 76100 w 258453"/>
              <a:gd name="connsiteY5" fmla="*/ 8615 h 129226"/>
              <a:gd name="connsiteX6" fmla="*/ 12923 w 258453"/>
              <a:gd name="connsiteY6" fmla="*/ 38768 h 129226"/>
              <a:gd name="connsiteX7" fmla="*/ 0 w 258453"/>
              <a:gd name="connsiteY7" fmla="*/ 64613 h 129226"/>
              <a:gd name="connsiteX8" fmla="*/ 0 w 258453"/>
              <a:gd name="connsiteY8" fmla="*/ 129227 h 129226"/>
              <a:gd name="connsiteX9" fmla="*/ 258454 w 258453"/>
              <a:gd name="connsiteY9" fmla="*/ 129227 h 12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453" h="129226">
                <a:moveTo>
                  <a:pt x="258454" y="129227"/>
                </a:moveTo>
                <a:lnTo>
                  <a:pt x="258454" y="64613"/>
                </a:lnTo>
                <a:cubicBezTo>
                  <a:pt x="258454" y="54562"/>
                  <a:pt x="254146" y="44511"/>
                  <a:pt x="245531" y="38768"/>
                </a:cubicBezTo>
                <a:cubicBezTo>
                  <a:pt x="228301" y="24410"/>
                  <a:pt x="205327" y="14359"/>
                  <a:pt x="182353" y="8615"/>
                </a:cubicBezTo>
                <a:cubicBezTo>
                  <a:pt x="166559" y="4308"/>
                  <a:pt x="147893" y="0"/>
                  <a:pt x="129227" y="0"/>
                </a:cubicBezTo>
                <a:cubicBezTo>
                  <a:pt x="111997" y="0"/>
                  <a:pt x="93331" y="2872"/>
                  <a:pt x="76100" y="8615"/>
                </a:cubicBezTo>
                <a:cubicBezTo>
                  <a:pt x="53127" y="14359"/>
                  <a:pt x="31589" y="25845"/>
                  <a:pt x="12923" y="38768"/>
                </a:cubicBezTo>
                <a:cubicBezTo>
                  <a:pt x="4308" y="45947"/>
                  <a:pt x="0" y="54562"/>
                  <a:pt x="0" y="64613"/>
                </a:cubicBezTo>
                <a:lnTo>
                  <a:pt x="0" y="129227"/>
                </a:lnTo>
                <a:lnTo>
                  <a:pt x="258454" y="12922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71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B1389C4D-0368-7AA7-4BC8-FFD14070A351}"/>
              </a:ext>
            </a:extLst>
          </p:cNvPr>
          <p:cNvSpPr/>
          <p:nvPr/>
        </p:nvSpPr>
        <p:spPr>
          <a:xfrm>
            <a:off x="6260330" y="5681193"/>
            <a:ext cx="93165" cy="93165"/>
          </a:xfrm>
          <a:custGeom>
            <a:avLst/>
            <a:gdLst>
              <a:gd name="connsiteX0" fmla="*/ 129227 w 129226"/>
              <a:gd name="connsiteY0" fmla="*/ 64613 h 129226"/>
              <a:gd name="connsiteX1" fmla="*/ 64613 w 129226"/>
              <a:gd name="connsiteY1" fmla="*/ 129227 h 129226"/>
              <a:gd name="connsiteX2" fmla="*/ 0 w 129226"/>
              <a:gd name="connsiteY2" fmla="*/ 64613 h 129226"/>
              <a:gd name="connsiteX3" fmla="*/ 64613 w 129226"/>
              <a:gd name="connsiteY3" fmla="*/ 0 h 129226"/>
              <a:gd name="connsiteX4" fmla="*/ 129227 w 129226"/>
              <a:gd name="connsiteY4" fmla="*/ 64613 h 12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226" h="129226">
                <a:moveTo>
                  <a:pt x="129227" y="64613"/>
                </a:moveTo>
                <a:cubicBezTo>
                  <a:pt x="129227" y="100298"/>
                  <a:pt x="100298" y="129227"/>
                  <a:pt x="64613" y="129227"/>
                </a:cubicBezTo>
                <a:cubicBezTo>
                  <a:pt x="28928" y="129227"/>
                  <a:pt x="0" y="100298"/>
                  <a:pt x="0" y="64613"/>
                </a:cubicBezTo>
                <a:cubicBezTo>
                  <a:pt x="0" y="28928"/>
                  <a:pt x="28928" y="0"/>
                  <a:pt x="64613" y="0"/>
                </a:cubicBezTo>
                <a:cubicBezTo>
                  <a:pt x="100298" y="0"/>
                  <a:pt x="129227" y="28928"/>
                  <a:pt x="129227" y="64613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71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11EA1A7-8C52-2D3E-2B58-0F11A144E1D7}"/>
              </a:ext>
            </a:extLst>
          </p:cNvPr>
          <p:cNvSpPr/>
          <p:nvPr/>
        </p:nvSpPr>
        <p:spPr>
          <a:xfrm>
            <a:off x="6213747" y="6303690"/>
            <a:ext cx="186331" cy="93165"/>
          </a:xfrm>
          <a:custGeom>
            <a:avLst/>
            <a:gdLst>
              <a:gd name="connsiteX0" fmla="*/ 258454 w 258453"/>
              <a:gd name="connsiteY0" fmla="*/ 129227 h 129226"/>
              <a:gd name="connsiteX1" fmla="*/ 258454 w 258453"/>
              <a:gd name="connsiteY1" fmla="*/ 64613 h 129226"/>
              <a:gd name="connsiteX2" fmla="*/ 245531 w 258453"/>
              <a:gd name="connsiteY2" fmla="*/ 38768 h 129226"/>
              <a:gd name="connsiteX3" fmla="*/ 182353 w 258453"/>
              <a:gd name="connsiteY3" fmla="*/ 8615 h 129226"/>
              <a:gd name="connsiteX4" fmla="*/ 129227 w 258453"/>
              <a:gd name="connsiteY4" fmla="*/ 0 h 129226"/>
              <a:gd name="connsiteX5" fmla="*/ 76100 w 258453"/>
              <a:gd name="connsiteY5" fmla="*/ 8615 h 129226"/>
              <a:gd name="connsiteX6" fmla="*/ 12923 w 258453"/>
              <a:gd name="connsiteY6" fmla="*/ 38768 h 129226"/>
              <a:gd name="connsiteX7" fmla="*/ 0 w 258453"/>
              <a:gd name="connsiteY7" fmla="*/ 64613 h 129226"/>
              <a:gd name="connsiteX8" fmla="*/ 0 w 258453"/>
              <a:gd name="connsiteY8" fmla="*/ 129227 h 129226"/>
              <a:gd name="connsiteX9" fmla="*/ 258454 w 258453"/>
              <a:gd name="connsiteY9" fmla="*/ 129227 h 12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453" h="129226">
                <a:moveTo>
                  <a:pt x="258454" y="129227"/>
                </a:moveTo>
                <a:lnTo>
                  <a:pt x="258454" y="64613"/>
                </a:lnTo>
                <a:cubicBezTo>
                  <a:pt x="258454" y="54562"/>
                  <a:pt x="254146" y="44511"/>
                  <a:pt x="245531" y="38768"/>
                </a:cubicBezTo>
                <a:cubicBezTo>
                  <a:pt x="228301" y="24410"/>
                  <a:pt x="205327" y="14359"/>
                  <a:pt x="182353" y="8615"/>
                </a:cubicBezTo>
                <a:cubicBezTo>
                  <a:pt x="166559" y="4308"/>
                  <a:pt x="147893" y="0"/>
                  <a:pt x="129227" y="0"/>
                </a:cubicBezTo>
                <a:cubicBezTo>
                  <a:pt x="111997" y="0"/>
                  <a:pt x="93331" y="2872"/>
                  <a:pt x="76100" y="8615"/>
                </a:cubicBezTo>
                <a:cubicBezTo>
                  <a:pt x="53127" y="14359"/>
                  <a:pt x="31589" y="25845"/>
                  <a:pt x="12923" y="38768"/>
                </a:cubicBezTo>
                <a:cubicBezTo>
                  <a:pt x="4308" y="45947"/>
                  <a:pt x="0" y="54562"/>
                  <a:pt x="0" y="64613"/>
                </a:cubicBezTo>
                <a:lnTo>
                  <a:pt x="0" y="129227"/>
                </a:lnTo>
                <a:lnTo>
                  <a:pt x="258454" y="12922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71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1595435-CE4B-A3D7-E587-1769B7C07295}"/>
              </a:ext>
            </a:extLst>
          </p:cNvPr>
          <p:cNvSpPr/>
          <p:nvPr/>
        </p:nvSpPr>
        <p:spPr>
          <a:xfrm>
            <a:off x="6260330" y="6198101"/>
            <a:ext cx="93165" cy="93165"/>
          </a:xfrm>
          <a:custGeom>
            <a:avLst/>
            <a:gdLst>
              <a:gd name="connsiteX0" fmla="*/ 129227 w 129226"/>
              <a:gd name="connsiteY0" fmla="*/ 64613 h 129226"/>
              <a:gd name="connsiteX1" fmla="*/ 64613 w 129226"/>
              <a:gd name="connsiteY1" fmla="*/ 129227 h 129226"/>
              <a:gd name="connsiteX2" fmla="*/ 0 w 129226"/>
              <a:gd name="connsiteY2" fmla="*/ 64613 h 129226"/>
              <a:gd name="connsiteX3" fmla="*/ 64613 w 129226"/>
              <a:gd name="connsiteY3" fmla="*/ 0 h 129226"/>
              <a:gd name="connsiteX4" fmla="*/ 129227 w 129226"/>
              <a:gd name="connsiteY4" fmla="*/ 64613 h 12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226" h="129226">
                <a:moveTo>
                  <a:pt x="129227" y="64613"/>
                </a:moveTo>
                <a:cubicBezTo>
                  <a:pt x="129227" y="100298"/>
                  <a:pt x="100298" y="129227"/>
                  <a:pt x="64613" y="129227"/>
                </a:cubicBezTo>
                <a:cubicBezTo>
                  <a:pt x="28928" y="129227"/>
                  <a:pt x="0" y="100298"/>
                  <a:pt x="0" y="64613"/>
                </a:cubicBezTo>
                <a:cubicBezTo>
                  <a:pt x="0" y="28928"/>
                  <a:pt x="28928" y="0"/>
                  <a:pt x="64613" y="0"/>
                </a:cubicBezTo>
                <a:cubicBezTo>
                  <a:pt x="100298" y="0"/>
                  <a:pt x="129227" y="28928"/>
                  <a:pt x="129227" y="64613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71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DA500D0-91B6-DB5C-EB89-9BBED04A2866}"/>
              </a:ext>
            </a:extLst>
          </p:cNvPr>
          <p:cNvGrpSpPr/>
          <p:nvPr/>
        </p:nvGrpSpPr>
        <p:grpSpPr>
          <a:xfrm>
            <a:off x="494270" y="2650197"/>
            <a:ext cx="2010808" cy="4211550"/>
            <a:chOff x="494270" y="2650197"/>
            <a:chExt cx="2010808" cy="4211550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9B6C502-D2AA-35CF-E647-D92CF4358D0A}"/>
                </a:ext>
              </a:extLst>
            </p:cNvPr>
            <p:cNvSpPr/>
            <p:nvPr/>
          </p:nvSpPr>
          <p:spPr>
            <a:xfrm>
              <a:off x="878063" y="2650197"/>
              <a:ext cx="768971" cy="1540526"/>
            </a:xfrm>
            <a:custGeom>
              <a:avLst/>
              <a:gdLst>
                <a:gd name="connsiteX0" fmla="*/ 345694 w 768971"/>
                <a:gd name="connsiteY0" fmla="*/ 7681 h 1540526"/>
                <a:gd name="connsiteX1" fmla="*/ 458047 w 768971"/>
                <a:gd name="connsiteY1" fmla="*/ 5536 h 1540526"/>
                <a:gd name="connsiteX2" fmla="*/ 549648 w 768971"/>
                <a:gd name="connsiteY2" fmla="*/ 72741 h 1540526"/>
                <a:gd name="connsiteX3" fmla="*/ 579704 w 768971"/>
                <a:gd name="connsiteY3" fmla="*/ 160679 h 1540526"/>
                <a:gd name="connsiteX4" fmla="*/ 699214 w 768971"/>
                <a:gd name="connsiteY4" fmla="*/ 350854 h 1540526"/>
                <a:gd name="connsiteX5" fmla="*/ 729270 w 768971"/>
                <a:gd name="connsiteY5" fmla="*/ 496703 h 1540526"/>
                <a:gd name="connsiteX6" fmla="*/ 706370 w 768971"/>
                <a:gd name="connsiteY6" fmla="*/ 683303 h 1540526"/>
                <a:gd name="connsiteX7" fmla="*/ 737142 w 768971"/>
                <a:gd name="connsiteY7" fmla="*/ 907080 h 1540526"/>
                <a:gd name="connsiteX8" fmla="*/ 723545 w 768971"/>
                <a:gd name="connsiteY8" fmla="*/ 964991 h 1540526"/>
                <a:gd name="connsiteX9" fmla="*/ 728555 w 768971"/>
                <a:gd name="connsiteY9" fmla="*/ 1030051 h 1540526"/>
                <a:gd name="connsiteX10" fmla="*/ 765767 w 768971"/>
                <a:gd name="connsiteY10" fmla="*/ 1248824 h 1540526"/>
                <a:gd name="connsiteX11" fmla="*/ 742151 w 768971"/>
                <a:gd name="connsiteY11" fmla="*/ 1467596 h 1540526"/>
                <a:gd name="connsiteX12" fmla="*/ 736426 w 768971"/>
                <a:gd name="connsiteY12" fmla="*/ 1536231 h 1540526"/>
                <a:gd name="connsiteX13" fmla="*/ 628367 w 768971"/>
                <a:gd name="connsiteY13" fmla="*/ 1496909 h 1540526"/>
                <a:gd name="connsiteX14" fmla="*/ 478085 w 768971"/>
                <a:gd name="connsiteY14" fmla="*/ 1432564 h 1540526"/>
                <a:gd name="connsiteX15" fmla="*/ 261966 w 768971"/>
                <a:gd name="connsiteY15" fmla="*/ 1486900 h 1540526"/>
                <a:gd name="connsiteX16" fmla="*/ 45846 w 768971"/>
                <a:gd name="connsiteY16" fmla="*/ 1486185 h 1540526"/>
                <a:gd name="connsiteX17" fmla="*/ 24377 w 768971"/>
                <a:gd name="connsiteY17" fmla="*/ 1464022 h 1540526"/>
                <a:gd name="connsiteX18" fmla="*/ 19368 w 768971"/>
                <a:gd name="connsiteY18" fmla="*/ 1433279 h 1540526"/>
                <a:gd name="connsiteX19" fmla="*/ 53718 w 768971"/>
                <a:gd name="connsiteY19" fmla="*/ 1203782 h 1540526"/>
                <a:gd name="connsiteX20" fmla="*/ 98087 w 768971"/>
                <a:gd name="connsiteY20" fmla="*/ 1033625 h 1540526"/>
                <a:gd name="connsiteX21" fmla="*/ 58012 w 768971"/>
                <a:gd name="connsiteY21" fmla="*/ 882772 h 1540526"/>
                <a:gd name="connsiteX22" fmla="*/ 3624 w 768971"/>
                <a:gd name="connsiteY22" fmla="*/ 736924 h 1540526"/>
                <a:gd name="connsiteX23" fmla="*/ 35827 w 768971"/>
                <a:gd name="connsiteY23" fmla="*/ 589645 h 1540526"/>
                <a:gd name="connsiteX24" fmla="*/ 86637 w 768971"/>
                <a:gd name="connsiteY24" fmla="*/ 536024 h 1540526"/>
                <a:gd name="connsiteX25" fmla="*/ 95224 w 768971"/>
                <a:gd name="connsiteY25" fmla="*/ 486693 h 1540526"/>
                <a:gd name="connsiteX26" fmla="*/ 88068 w 768971"/>
                <a:gd name="connsiteY26" fmla="*/ 366583 h 1540526"/>
                <a:gd name="connsiteX27" fmla="*/ 73756 w 768971"/>
                <a:gd name="connsiteY27" fmla="*/ 254337 h 1540526"/>
                <a:gd name="connsiteX28" fmla="*/ 105959 w 768971"/>
                <a:gd name="connsiteY28" fmla="*/ 149955 h 1540526"/>
                <a:gd name="connsiteX29" fmla="*/ 175375 w 768971"/>
                <a:gd name="connsiteY29" fmla="*/ 114923 h 1540526"/>
                <a:gd name="connsiteX30" fmla="*/ 214734 w 768971"/>
                <a:gd name="connsiteY30" fmla="*/ 112063 h 1540526"/>
                <a:gd name="connsiteX31" fmla="*/ 228331 w 768971"/>
                <a:gd name="connsiteY31" fmla="*/ 89185 h 1540526"/>
                <a:gd name="connsiteX32" fmla="*/ 345694 w 768971"/>
                <a:gd name="connsiteY32" fmla="*/ 7681 h 154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68971" h="1540526">
                  <a:moveTo>
                    <a:pt x="345694" y="7681"/>
                  </a:moveTo>
                  <a:cubicBezTo>
                    <a:pt x="382907" y="-183"/>
                    <a:pt x="421550" y="-3758"/>
                    <a:pt x="458047" y="5536"/>
                  </a:cubicBezTo>
                  <a:cubicBezTo>
                    <a:pt x="494544" y="14830"/>
                    <a:pt x="530326" y="36994"/>
                    <a:pt x="549648" y="72741"/>
                  </a:cubicBezTo>
                  <a:cubicBezTo>
                    <a:pt x="564676" y="99909"/>
                    <a:pt x="568970" y="131366"/>
                    <a:pt x="579704" y="160679"/>
                  </a:cubicBezTo>
                  <a:cubicBezTo>
                    <a:pt x="606182" y="232173"/>
                    <a:pt x="665579" y="282934"/>
                    <a:pt x="699214" y="350854"/>
                  </a:cubicBezTo>
                  <a:cubicBezTo>
                    <a:pt x="721398" y="395181"/>
                    <a:pt x="731417" y="445942"/>
                    <a:pt x="729270" y="496703"/>
                  </a:cubicBezTo>
                  <a:cubicBezTo>
                    <a:pt x="726408" y="559618"/>
                    <a:pt x="703508" y="620388"/>
                    <a:pt x="706370" y="683303"/>
                  </a:cubicBezTo>
                  <a:cubicBezTo>
                    <a:pt x="709948" y="759087"/>
                    <a:pt x="750739" y="832726"/>
                    <a:pt x="737142" y="907080"/>
                  </a:cubicBezTo>
                  <a:cubicBezTo>
                    <a:pt x="733564" y="926384"/>
                    <a:pt x="726408" y="944972"/>
                    <a:pt x="723545" y="964991"/>
                  </a:cubicBezTo>
                  <a:cubicBezTo>
                    <a:pt x="720683" y="986439"/>
                    <a:pt x="724261" y="1008602"/>
                    <a:pt x="728555" y="1030051"/>
                  </a:cubicBezTo>
                  <a:cubicBezTo>
                    <a:pt x="741436" y="1102975"/>
                    <a:pt x="758611" y="1175184"/>
                    <a:pt x="765767" y="1248824"/>
                  </a:cubicBezTo>
                  <a:cubicBezTo>
                    <a:pt x="772923" y="1322463"/>
                    <a:pt x="769345" y="1399677"/>
                    <a:pt x="742151" y="1467596"/>
                  </a:cubicBezTo>
                  <a:cubicBezTo>
                    <a:pt x="733564" y="1489760"/>
                    <a:pt x="722829" y="1516928"/>
                    <a:pt x="736426" y="1536231"/>
                  </a:cubicBezTo>
                  <a:cubicBezTo>
                    <a:pt x="699214" y="1551960"/>
                    <a:pt x="661286" y="1521217"/>
                    <a:pt x="628367" y="1496909"/>
                  </a:cubicBezTo>
                  <a:cubicBezTo>
                    <a:pt x="583282" y="1463307"/>
                    <a:pt x="531757" y="1436854"/>
                    <a:pt x="478085" y="1432564"/>
                  </a:cubicBezTo>
                  <a:cubicBezTo>
                    <a:pt x="403660" y="1426845"/>
                    <a:pt x="332813" y="1461877"/>
                    <a:pt x="261966" y="1486900"/>
                  </a:cubicBezTo>
                  <a:cubicBezTo>
                    <a:pt x="191118" y="1511923"/>
                    <a:pt x="110253" y="1527652"/>
                    <a:pt x="45846" y="1486185"/>
                  </a:cubicBezTo>
                  <a:cubicBezTo>
                    <a:pt x="37259" y="1480465"/>
                    <a:pt x="28671" y="1474031"/>
                    <a:pt x="24377" y="1464022"/>
                  </a:cubicBezTo>
                  <a:cubicBezTo>
                    <a:pt x="20084" y="1454727"/>
                    <a:pt x="19368" y="1444003"/>
                    <a:pt x="19368" y="1433279"/>
                  </a:cubicBezTo>
                  <a:cubicBezTo>
                    <a:pt x="18652" y="1355350"/>
                    <a:pt x="30102" y="1277421"/>
                    <a:pt x="53718" y="1203782"/>
                  </a:cubicBezTo>
                  <a:cubicBezTo>
                    <a:pt x="71609" y="1148016"/>
                    <a:pt x="97371" y="1092966"/>
                    <a:pt x="98087" y="1033625"/>
                  </a:cubicBezTo>
                  <a:cubicBezTo>
                    <a:pt x="98803" y="980720"/>
                    <a:pt x="79481" y="930674"/>
                    <a:pt x="58012" y="882772"/>
                  </a:cubicBezTo>
                  <a:cubicBezTo>
                    <a:pt x="36543" y="835586"/>
                    <a:pt x="12927" y="788400"/>
                    <a:pt x="3624" y="736924"/>
                  </a:cubicBezTo>
                  <a:cubicBezTo>
                    <a:pt x="-5679" y="685448"/>
                    <a:pt x="2193" y="626107"/>
                    <a:pt x="35827" y="589645"/>
                  </a:cubicBezTo>
                  <a:cubicBezTo>
                    <a:pt x="53002" y="571772"/>
                    <a:pt x="75903" y="558903"/>
                    <a:pt x="86637" y="536024"/>
                  </a:cubicBezTo>
                  <a:cubicBezTo>
                    <a:pt x="93793" y="521011"/>
                    <a:pt x="94509" y="503852"/>
                    <a:pt x="95224" y="486693"/>
                  </a:cubicBezTo>
                  <a:cubicBezTo>
                    <a:pt x="95940" y="446657"/>
                    <a:pt x="93793" y="405905"/>
                    <a:pt x="88068" y="366583"/>
                  </a:cubicBezTo>
                  <a:cubicBezTo>
                    <a:pt x="82343" y="329406"/>
                    <a:pt x="73756" y="292229"/>
                    <a:pt x="73756" y="254337"/>
                  </a:cubicBezTo>
                  <a:cubicBezTo>
                    <a:pt x="73040" y="216445"/>
                    <a:pt x="82343" y="176408"/>
                    <a:pt x="105959" y="149955"/>
                  </a:cubicBezTo>
                  <a:cubicBezTo>
                    <a:pt x="124565" y="129221"/>
                    <a:pt x="150328" y="119212"/>
                    <a:pt x="175375" y="114923"/>
                  </a:cubicBezTo>
                  <a:cubicBezTo>
                    <a:pt x="187540" y="112778"/>
                    <a:pt x="203284" y="116352"/>
                    <a:pt x="214734" y="112063"/>
                  </a:cubicBezTo>
                  <a:cubicBezTo>
                    <a:pt x="231909" y="106343"/>
                    <a:pt x="224037" y="102769"/>
                    <a:pt x="228331" y="89185"/>
                  </a:cubicBezTo>
                  <a:cubicBezTo>
                    <a:pt x="245506" y="37709"/>
                    <a:pt x="301325" y="16975"/>
                    <a:pt x="345694" y="7681"/>
                  </a:cubicBezTo>
                  <a:close/>
                </a:path>
              </a:pathLst>
            </a:custGeom>
            <a:solidFill>
              <a:srgbClr val="3487C8"/>
            </a:solidFill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6" name="Gráfico 2">
              <a:extLst>
                <a:ext uri="{FF2B5EF4-FFF2-40B4-BE49-F238E27FC236}">
                  <a16:creationId xmlns:a16="http://schemas.microsoft.com/office/drawing/2014/main" id="{914BE2AB-C8C3-EF3C-4900-D624A10DCD94}"/>
                </a:ext>
              </a:extLst>
            </p:cNvPr>
            <p:cNvGrpSpPr/>
            <p:nvPr/>
          </p:nvGrpSpPr>
          <p:grpSpPr>
            <a:xfrm>
              <a:off x="494270" y="2849483"/>
              <a:ext cx="2010808" cy="4012264"/>
              <a:chOff x="494270" y="2849483"/>
              <a:chExt cx="2010808" cy="4012264"/>
            </a:xfrm>
          </p:grpSpPr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9B321937-5FA9-EDB6-5C41-C678E6EEB684}"/>
                  </a:ext>
                </a:extLst>
              </p:cNvPr>
              <p:cNvSpPr/>
              <p:nvPr/>
            </p:nvSpPr>
            <p:spPr>
              <a:xfrm>
                <a:off x="1306054" y="3460760"/>
                <a:ext cx="656230" cy="555481"/>
              </a:xfrm>
              <a:custGeom>
                <a:avLst/>
                <a:gdLst>
                  <a:gd name="connsiteX0" fmla="*/ 188926 w 656230"/>
                  <a:gd name="connsiteY0" fmla="*/ 0 h 555481"/>
                  <a:gd name="connsiteX1" fmla="*/ 591824 w 656230"/>
                  <a:gd name="connsiteY1" fmla="*/ 369626 h 555481"/>
                  <a:gd name="connsiteX2" fmla="*/ 656230 w 656230"/>
                  <a:gd name="connsiteY2" fmla="*/ 487592 h 555481"/>
                  <a:gd name="connsiteX3" fmla="*/ 440826 w 656230"/>
                  <a:gd name="connsiteY3" fmla="*/ 530488 h 555481"/>
                  <a:gd name="connsiteX4" fmla="*/ 0 w 656230"/>
                  <a:gd name="connsiteY4" fmla="*/ 175876 h 555481"/>
                  <a:gd name="connsiteX5" fmla="*/ 188926 w 656230"/>
                  <a:gd name="connsiteY5" fmla="*/ 0 h 555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6230" h="555481">
                    <a:moveTo>
                      <a:pt x="188926" y="0"/>
                    </a:moveTo>
                    <a:lnTo>
                      <a:pt x="591824" y="369626"/>
                    </a:lnTo>
                    <a:lnTo>
                      <a:pt x="656230" y="487592"/>
                    </a:lnTo>
                    <a:cubicBezTo>
                      <a:pt x="656230" y="487592"/>
                      <a:pt x="548886" y="605557"/>
                      <a:pt x="440826" y="530488"/>
                    </a:cubicBezTo>
                    <a:cubicBezTo>
                      <a:pt x="333482" y="455419"/>
                      <a:pt x="0" y="175876"/>
                      <a:pt x="0" y="175876"/>
                    </a:cubicBezTo>
                    <a:lnTo>
                      <a:pt x="188926" y="0"/>
                    </a:lnTo>
                    <a:close/>
                  </a:path>
                </a:pathLst>
              </a:custGeom>
              <a:solidFill>
                <a:srgbClr val="284E9D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9" name="Gráfico 2">
                <a:extLst>
                  <a:ext uri="{FF2B5EF4-FFF2-40B4-BE49-F238E27FC236}">
                    <a16:creationId xmlns:a16="http://schemas.microsoft.com/office/drawing/2014/main" id="{8A271C5E-4D10-38D8-BC38-BF1DA693BBCA}"/>
                  </a:ext>
                </a:extLst>
              </p:cNvPr>
              <p:cNvGrpSpPr/>
              <p:nvPr/>
            </p:nvGrpSpPr>
            <p:grpSpPr>
              <a:xfrm>
                <a:off x="1792058" y="3226259"/>
                <a:ext cx="713020" cy="755740"/>
                <a:chOff x="1792058" y="3226259"/>
                <a:chExt cx="713020" cy="755740"/>
              </a:xfrm>
              <a:solidFill>
                <a:srgbClr val="D39576"/>
              </a:solidFill>
            </p:grpSpPr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85086F15-20F7-C43C-D5B4-8B4C2E06A709}"/>
                    </a:ext>
                  </a:extLst>
                </p:cNvPr>
                <p:cNvSpPr/>
                <p:nvPr/>
              </p:nvSpPr>
              <p:spPr>
                <a:xfrm>
                  <a:off x="1792058" y="3456427"/>
                  <a:ext cx="461604" cy="525571"/>
                </a:xfrm>
                <a:custGeom>
                  <a:avLst/>
                  <a:gdLst>
                    <a:gd name="connsiteX0" fmla="*/ 9211 w 461604"/>
                    <a:gd name="connsiteY0" fmla="*/ 407561 h 525571"/>
                    <a:gd name="connsiteX1" fmla="*/ 401375 w 461604"/>
                    <a:gd name="connsiteY1" fmla="*/ 43 h 525571"/>
                    <a:gd name="connsiteX2" fmla="*/ 454331 w 461604"/>
                    <a:gd name="connsiteY2" fmla="*/ 54379 h 525571"/>
                    <a:gd name="connsiteX3" fmla="*/ 169511 w 461604"/>
                    <a:gd name="connsiteY3" fmla="*/ 492640 h 525571"/>
                    <a:gd name="connsiteX4" fmla="*/ 9211 w 461604"/>
                    <a:gd name="connsiteY4" fmla="*/ 407561 h 525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1604" h="525571">
                      <a:moveTo>
                        <a:pt x="9211" y="407561"/>
                      </a:moveTo>
                      <a:lnTo>
                        <a:pt x="401375" y="43"/>
                      </a:lnTo>
                      <a:cubicBezTo>
                        <a:pt x="401375" y="43"/>
                        <a:pt x="486534" y="-3532"/>
                        <a:pt x="454331" y="54379"/>
                      </a:cubicBezTo>
                      <a:cubicBezTo>
                        <a:pt x="422128" y="111574"/>
                        <a:pt x="169511" y="492640"/>
                        <a:pt x="169511" y="492640"/>
                      </a:cubicBezTo>
                      <a:cubicBezTo>
                        <a:pt x="169511" y="492640"/>
                        <a:pt x="-46608" y="607745"/>
                        <a:pt x="9211" y="407561"/>
                      </a:cubicBezTo>
                      <a:close/>
                    </a:path>
                  </a:pathLst>
                </a:custGeom>
                <a:solidFill>
                  <a:srgbClr val="D39576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B037186E-05F2-E13A-1DA4-C24BB6A7C906}"/>
                    </a:ext>
                  </a:extLst>
                </p:cNvPr>
                <p:cNvSpPr/>
                <p:nvPr/>
              </p:nvSpPr>
              <p:spPr>
                <a:xfrm>
                  <a:off x="2192613" y="3226259"/>
                  <a:ext cx="312465" cy="321009"/>
                </a:xfrm>
                <a:custGeom>
                  <a:avLst/>
                  <a:gdLst>
                    <a:gd name="connsiteX0" fmla="*/ 6544 w 312465"/>
                    <a:gd name="connsiteY0" fmla="*/ 321010 h 321009"/>
                    <a:gd name="connsiteX1" fmla="*/ 131779 w 312465"/>
                    <a:gd name="connsiteY1" fmla="*/ 253090 h 321009"/>
                    <a:gd name="connsiteX2" fmla="*/ 294942 w 312465"/>
                    <a:gd name="connsiteY2" fmla="*/ 130835 h 321009"/>
                    <a:gd name="connsiteX3" fmla="*/ 307823 w 312465"/>
                    <a:gd name="connsiteY3" fmla="*/ 107957 h 321009"/>
                    <a:gd name="connsiteX4" fmla="*/ 202626 w 312465"/>
                    <a:gd name="connsiteY4" fmla="*/ 170157 h 321009"/>
                    <a:gd name="connsiteX5" fmla="*/ 233398 w 312465"/>
                    <a:gd name="connsiteY5" fmla="*/ 125115 h 321009"/>
                    <a:gd name="connsiteX6" fmla="*/ 302814 w 312465"/>
                    <a:gd name="connsiteY6" fmla="*/ 80074 h 321009"/>
                    <a:gd name="connsiteX7" fmla="*/ 311402 w 312465"/>
                    <a:gd name="connsiteY7" fmla="*/ 58625 h 321009"/>
                    <a:gd name="connsiteX8" fmla="*/ 302098 w 312465"/>
                    <a:gd name="connsiteY8" fmla="*/ 32172 h 321009"/>
                    <a:gd name="connsiteX9" fmla="*/ 221948 w 312465"/>
                    <a:gd name="connsiteY9" fmla="*/ 70779 h 321009"/>
                    <a:gd name="connsiteX10" fmla="*/ 166129 w 312465"/>
                    <a:gd name="connsiteY10" fmla="*/ 112246 h 321009"/>
                    <a:gd name="connsiteX11" fmla="*/ 193323 w 312465"/>
                    <a:gd name="connsiteY11" fmla="*/ 60770 h 321009"/>
                    <a:gd name="connsiteX12" fmla="*/ 267033 w 312465"/>
                    <a:gd name="connsiteY12" fmla="*/ 23593 h 321009"/>
                    <a:gd name="connsiteX13" fmla="*/ 263454 w 312465"/>
                    <a:gd name="connsiteY13" fmla="*/ 0 h 321009"/>
                    <a:gd name="connsiteX14" fmla="*/ 167560 w 312465"/>
                    <a:gd name="connsiteY14" fmla="*/ 42897 h 321009"/>
                    <a:gd name="connsiteX15" fmla="*/ 91704 w 312465"/>
                    <a:gd name="connsiteY15" fmla="*/ 133694 h 321009"/>
                    <a:gd name="connsiteX16" fmla="*/ 97429 w 312465"/>
                    <a:gd name="connsiteY16" fmla="*/ 100807 h 321009"/>
                    <a:gd name="connsiteX17" fmla="*/ 114604 w 312465"/>
                    <a:gd name="connsiteY17" fmla="*/ 50046 h 321009"/>
                    <a:gd name="connsiteX18" fmla="*/ 59501 w 312465"/>
                    <a:gd name="connsiteY18" fmla="*/ 111531 h 321009"/>
                    <a:gd name="connsiteX19" fmla="*/ 819 w 312465"/>
                    <a:gd name="connsiteY19" fmla="*/ 213053 h 321009"/>
                    <a:gd name="connsiteX20" fmla="*/ 6544 w 312465"/>
                    <a:gd name="connsiteY20" fmla="*/ 321010 h 321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12465" h="321009">
                      <a:moveTo>
                        <a:pt x="6544" y="321010"/>
                      </a:moveTo>
                      <a:cubicBezTo>
                        <a:pt x="6544" y="321010"/>
                        <a:pt x="89557" y="274538"/>
                        <a:pt x="131779" y="253090"/>
                      </a:cubicBezTo>
                      <a:cubicBezTo>
                        <a:pt x="174001" y="232357"/>
                        <a:pt x="282061" y="154428"/>
                        <a:pt x="294942" y="130835"/>
                      </a:cubicBezTo>
                      <a:cubicBezTo>
                        <a:pt x="307823" y="107957"/>
                        <a:pt x="307823" y="107957"/>
                        <a:pt x="307823" y="107957"/>
                      </a:cubicBezTo>
                      <a:lnTo>
                        <a:pt x="202626" y="170157"/>
                      </a:lnTo>
                      <a:lnTo>
                        <a:pt x="233398" y="125115"/>
                      </a:lnTo>
                      <a:cubicBezTo>
                        <a:pt x="233398" y="125115"/>
                        <a:pt x="295658" y="88653"/>
                        <a:pt x="302814" y="80074"/>
                      </a:cubicBezTo>
                      <a:cubicBezTo>
                        <a:pt x="309970" y="70779"/>
                        <a:pt x="311402" y="58625"/>
                        <a:pt x="311402" y="58625"/>
                      </a:cubicBezTo>
                      <a:cubicBezTo>
                        <a:pt x="316411" y="32887"/>
                        <a:pt x="302098" y="32172"/>
                        <a:pt x="302098" y="32172"/>
                      </a:cubicBezTo>
                      <a:lnTo>
                        <a:pt x="221948" y="70779"/>
                      </a:lnTo>
                      <a:lnTo>
                        <a:pt x="166129" y="112246"/>
                      </a:lnTo>
                      <a:lnTo>
                        <a:pt x="193323" y="60770"/>
                      </a:lnTo>
                      <a:cubicBezTo>
                        <a:pt x="193323" y="60770"/>
                        <a:pt x="262023" y="32172"/>
                        <a:pt x="267033" y="23593"/>
                      </a:cubicBezTo>
                      <a:cubicBezTo>
                        <a:pt x="272042" y="15014"/>
                        <a:pt x="263454" y="0"/>
                        <a:pt x="263454" y="0"/>
                      </a:cubicBezTo>
                      <a:lnTo>
                        <a:pt x="167560" y="42897"/>
                      </a:lnTo>
                      <a:lnTo>
                        <a:pt x="91704" y="133694"/>
                      </a:lnTo>
                      <a:cubicBezTo>
                        <a:pt x="91704" y="133694"/>
                        <a:pt x="81685" y="121540"/>
                        <a:pt x="97429" y="100807"/>
                      </a:cubicBezTo>
                      <a:cubicBezTo>
                        <a:pt x="113173" y="79359"/>
                        <a:pt x="118182" y="61485"/>
                        <a:pt x="114604" y="50046"/>
                      </a:cubicBezTo>
                      <a:cubicBezTo>
                        <a:pt x="111741" y="38607"/>
                        <a:pt x="65226" y="97232"/>
                        <a:pt x="59501" y="111531"/>
                      </a:cubicBezTo>
                      <a:cubicBezTo>
                        <a:pt x="53776" y="125115"/>
                        <a:pt x="2966" y="158718"/>
                        <a:pt x="819" y="213053"/>
                      </a:cubicBezTo>
                      <a:cubicBezTo>
                        <a:pt x="-2759" y="267389"/>
                        <a:pt x="6544" y="321010"/>
                        <a:pt x="6544" y="321010"/>
                      </a:cubicBezTo>
                      <a:close/>
                    </a:path>
                  </a:pathLst>
                </a:custGeom>
                <a:solidFill>
                  <a:srgbClr val="D39576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6F769B70-FF3C-442D-F2B5-1DD0B24DA725}"/>
                  </a:ext>
                </a:extLst>
              </p:cNvPr>
              <p:cNvSpPr/>
              <p:nvPr/>
            </p:nvSpPr>
            <p:spPr>
              <a:xfrm>
                <a:off x="494270" y="6651908"/>
                <a:ext cx="307983" cy="209839"/>
              </a:xfrm>
              <a:custGeom>
                <a:avLst/>
                <a:gdLst>
                  <a:gd name="connsiteX0" fmla="*/ 267192 w 307983"/>
                  <a:gd name="connsiteY0" fmla="*/ 29674 h 209839"/>
                  <a:gd name="connsiteX1" fmla="*/ 260752 w 307983"/>
                  <a:gd name="connsiteY1" fmla="*/ 108318 h 209839"/>
                  <a:gd name="connsiteX2" fmla="*/ 305121 w 307983"/>
                  <a:gd name="connsiteY2" fmla="*/ 194111 h 209839"/>
                  <a:gd name="connsiteX3" fmla="*/ 307983 w 307983"/>
                  <a:gd name="connsiteY3" fmla="*/ 209840 h 209839"/>
                  <a:gd name="connsiteX4" fmla="*/ 263 w 307983"/>
                  <a:gd name="connsiteY4" fmla="*/ 209840 h 209839"/>
                  <a:gd name="connsiteX5" fmla="*/ 44632 w 307983"/>
                  <a:gd name="connsiteY5" fmla="*/ 139060 h 209839"/>
                  <a:gd name="connsiteX6" fmla="*/ 116911 w 307983"/>
                  <a:gd name="connsiteY6" fmla="*/ 20380 h 209839"/>
                  <a:gd name="connsiteX7" fmla="*/ 267192 w 307983"/>
                  <a:gd name="connsiteY7" fmla="*/ 29674 h 209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7983" h="209839">
                    <a:moveTo>
                      <a:pt x="267192" y="29674"/>
                    </a:moveTo>
                    <a:cubicBezTo>
                      <a:pt x="267192" y="29674"/>
                      <a:pt x="260752" y="89729"/>
                      <a:pt x="260752" y="108318"/>
                    </a:cubicBezTo>
                    <a:cubicBezTo>
                      <a:pt x="260752" y="126906"/>
                      <a:pt x="301543" y="179097"/>
                      <a:pt x="305121" y="194111"/>
                    </a:cubicBezTo>
                    <a:cubicBezTo>
                      <a:pt x="307983" y="209840"/>
                      <a:pt x="307983" y="209840"/>
                      <a:pt x="307983" y="209840"/>
                    </a:cubicBezTo>
                    <a:lnTo>
                      <a:pt x="263" y="209840"/>
                    </a:lnTo>
                    <a:cubicBezTo>
                      <a:pt x="263" y="209840"/>
                      <a:pt x="-6177" y="179097"/>
                      <a:pt x="44632" y="139060"/>
                    </a:cubicBezTo>
                    <a:cubicBezTo>
                      <a:pt x="94726" y="99023"/>
                      <a:pt x="110470" y="71140"/>
                      <a:pt x="116911" y="20380"/>
                    </a:cubicBezTo>
                    <a:cubicBezTo>
                      <a:pt x="122636" y="-30381"/>
                      <a:pt x="267192" y="29674"/>
                      <a:pt x="267192" y="29674"/>
                    </a:cubicBezTo>
                    <a:close/>
                  </a:path>
                </a:pathLst>
              </a:custGeom>
              <a:solidFill>
                <a:srgbClr val="3487C8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7ACDDFB2-165E-5CD0-FF34-0D9FF4BBA68D}"/>
                  </a:ext>
                </a:extLst>
              </p:cNvPr>
              <p:cNvSpPr/>
              <p:nvPr/>
            </p:nvSpPr>
            <p:spPr>
              <a:xfrm>
                <a:off x="1255245" y="6657152"/>
                <a:ext cx="480925" cy="197446"/>
              </a:xfrm>
              <a:custGeom>
                <a:avLst/>
                <a:gdLst>
                  <a:gd name="connsiteX0" fmla="*/ 31488 w 480925"/>
                  <a:gd name="connsiteY0" fmla="*/ 31579 h 197446"/>
                  <a:gd name="connsiteX1" fmla="*/ 0 w 480925"/>
                  <a:gd name="connsiteY1" fmla="*/ 197446 h 197446"/>
                  <a:gd name="connsiteX2" fmla="*/ 480901 w 480925"/>
                  <a:gd name="connsiteY2" fmla="*/ 197446 h 197446"/>
                  <a:gd name="connsiteX3" fmla="*/ 427229 w 480925"/>
                  <a:gd name="connsiteY3" fmla="*/ 129527 h 197446"/>
                  <a:gd name="connsiteX4" fmla="*/ 176044 w 480925"/>
                  <a:gd name="connsiteY4" fmla="*/ 18710 h 197446"/>
                  <a:gd name="connsiteX5" fmla="*/ 31488 w 480925"/>
                  <a:gd name="connsiteY5" fmla="*/ 31579 h 19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0925" h="197446">
                    <a:moveTo>
                      <a:pt x="31488" y="31579"/>
                    </a:moveTo>
                    <a:lnTo>
                      <a:pt x="0" y="197446"/>
                    </a:lnTo>
                    <a:lnTo>
                      <a:pt x="480901" y="197446"/>
                    </a:lnTo>
                    <a:cubicBezTo>
                      <a:pt x="480901" y="197446"/>
                      <a:pt x="483764" y="145256"/>
                      <a:pt x="427229" y="129527"/>
                    </a:cubicBezTo>
                    <a:cubicBezTo>
                      <a:pt x="370695" y="113798"/>
                      <a:pt x="216835" y="68042"/>
                      <a:pt x="176044" y="18710"/>
                    </a:cubicBezTo>
                    <a:cubicBezTo>
                      <a:pt x="135254" y="-29906"/>
                      <a:pt x="31488" y="31579"/>
                      <a:pt x="31488" y="31579"/>
                    </a:cubicBezTo>
                    <a:close/>
                  </a:path>
                </a:pathLst>
              </a:custGeom>
              <a:solidFill>
                <a:srgbClr val="3487C8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B7D51C07-4CD6-FF2C-D5AF-49A23B7DD4E8}"/>
                  </a:ext>
                </a:extLst>
              </p:cNvPr>
              <p:cNvSpPr/>
              <p:nvPr/>
            </p:nvSpPr>
            <p:spPr>
              <a:xfrm>
                <a:off x="1270304" y="3391137"/>
                <a:ext cx="259947" cy="229019"/>
              </a:xfrm>
              <a:custGeom>
                <a:avLst/>
                <a:gdLst>
                  <a:gd name="connsiteX0" fmla="*/ 224676 w 259947"/>
                  <a:gd name="connsiteY0" fmla="*/ 69623 h 229019"/>
                  <a:gd name="connsiteX1" fmla="*/ 29310 w 259947"/>
                  <a:gd name="connsiteY1" fmla="*/ 274 h 229019"/>
                  <a:gd name="connsiteX2" fmla="*/ 154545 w 259947"/>
                  <a:gd name="connsiteY2" fmla="*/ 196168 h 229019"/>
                  <a:gd name="connsiteX3" fmla="*/ 258311 w 259947"/>
                  <a:gd name="connsiteY3" fmla="*/ 226196 h 229019"/>
                  <a:gd name="connsiteX4" fmla="*/ 224676 w 259947"/>
                  <a:gd name="connsiteY4" fmla="*/ 69623 h 229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947" h="229019">
                    <a:moveTo>
                      <a:pt x="224676" y="69623"/>
                    </a:moveTo>
                    <a:cubicBezTo>
                      <a:pt x="188895" y="43170"/>
                      <a:pt x="120910" y="-4016"/>
                      <a:pt x="29310" y="274"/>
                    </a:cubicBezTo>
                    <a:cubicBezTo>
                      <a:pt x="-62290" y="4563"/>
                      <a:pt x="83698" y="150412"/>
                      <a:pt x="154545" y="196168"/>
                    </a:cubicBezTo>
                    <a:cubicBezTo>
                      <a:pt x="225392" y="242640"/>
                      <a:pt x="258311" y="226196"/>
                      <a:pt x="258311" y="226196"/>
                    </a:cubicBezTo>
                    <a:cubicBezTo>
                      <a:pt x="258311" y="226196"/>
                      <a:pt x="271192" y="103940"/>
                      <a:pt x="224676" y="69623"/>
                    </a:cubicBezTo>
                    <a:close/>
                  </a:path>
                </a:pathLst>
              </a:custGeom>
              <a:solidFill>
                <a:srgbClr val="284E9D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72175B9E-56F3-AD6B-921D-29397E40CA1D}"/>
                  </a:ext>
                </a:extLst>
              </p:cNvPr>
              <p:cNvSpPr/>
              <p:nvPr/>
            </p:nvSpPr>
            <p:spPr>
              <a:xfrm>
                <a:off x="1209273" y="4264065"/>
                <a:ext cx="417307" cy="2441075"/>
              </a:xfrm>
              <a:custGeom>
                <a:avLst/>
                <a:gdLst>
                  <a:gd name="connsiteX0" fmla="*/ 362995 w 417307"/>
                  <a:gd name="connsiteY0" fmla="*/ 10301 h 2441075"/>
                  <a:gd name="connsiteX1" fmla="*/ 339379 w 417307"/>
                  <a:gd name="connsiteY1" fmla="*/ 1250014 h 2441075"/>
                  <a:gd name="connsiteX2" fmla="*/ 297157 w 417307"/>
                  <a:gd name="connsiteY2" fmla="*/ 1591757 h 2441075"/>
                  <a:gd name="connsiteX3" fmla="*/ 247779 w 417307"/>
                  <a:gd name="connsiteY3" fmla="*/ 2435391 h 2441075"/>
                  <a:gd name="connsiteX4" fmla="*/ 77460 w 417307"/>
                  <a:gd name="connsiteY4" fmla="*/ 2425382 h 2441075"/>
                  <a:gd name="connsiteX5" fmla="*/ 43110 w 417307"/>
                  <a:gd name="connsiteY5" fmla="*/ 1628934 h 2441075"/>
                  <a:gd name="connsiteX6" fmla="*/ 94635 w 417307"/>
                  <a:gd name="connsiteY6" fmla="*/ 1310784 h 2441075"/>
                  <a:gd name="connsiteX7" fmla="*/ 5181 w 417307"/>
                  <a:gd name="connsiteY7" fmla="*/ 721670 h 2441075"/>
                  <a:gd name="connsiteX8" fmla="*/ 362995 w 417307"/>
                  <a:gd name="connsiteY8" fmla="*/ 10301 h 2441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7307" h="2441075">
                    <a:moveTo>
                      <a:pt x="362995" y="10301"/>
                    </a:moveTo>
                    <a:cubicBezTo>
                      <a:pt x="362995" y="10301"/>
                      <a:pt x="499680" y="447132"/>
                      <a:pt x="339379" y="1250014"/>
                    </a:cubicBezTo>
                    <a:cubicBezTo>
                      <a:pt x="305029" y="1420885"/>
                      <a:pt x="316479" y="1445908"/>
                      <a:pt x="297157" y="1591757"/>
                    </a:cubicBezTo>
                    <a:cubicBezTo>
                      <a:pt x="237760" y="2042887"/>
                      <a:pt x="267101" y="2431816"/>
                      <a:pt x="247779" y="2435391"/>
                    </a:cubicBezTo>
                    <a:cubicBezTo>
                      <a:pt x="177648" y="2448260"/>
                      <a:pt x="111094" y="2436821"/>
                      <a:pt x="77460" y="2425382"/>
                    </a:cubicBezTo>
                    <a:cubicBezTo>
                      <a:pt x="63147" y="2421092"/>
                      <a:pt x="28797" y="1744040"/>
                      <a:pt x="43110" y="1628934"/>
                    </a:cubicBezTo>
                    <a:cubicBezTo>
                      <a:pt x="63863" y="1461637"/>
                      <a:pt x="93919" y="1427320"/>
                      <a:pt x="94635" y="1310784"/>
                    </a:cubicBezTo>
                    <a:cubicBezTo>
                      <a:pt x="96066" y="1143487"/>
                      <a:pt x="-26306" y="910415"/>
                      <a:pt x="5181" y="721670"/>
                    </a:cubicBezTo>
                    <a:cubicBezTo>
                      <a:pt x="38100" y="522201"/>
                      <a:pt x="325782" y="-86216"/>
                      <a:pt x="362995" y="10301"/>
                    </a:cubicBezTo>
                    <a:close/>
                  </a:path>
                </a:pathLst>
              </a:custGeom>
              <a:solidFill>
                <a:srgbClr val="E24B24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28F7B9DE-0CB6-AE40-8D52-B5A4DA494226}"/>
                  </a:ext>
                </a:extLst>
              </p:cNvPr>
              <p:cNvSpPr/>
              <p:nvPr/>
            </p:nvSpPr>
            <p:spPr>
              <a:xfrm>
                <a:off x="610465" y="4282231"/>
                <a:ext cx="961802" cy="2399351"/>
              </a:xfrm>
              <a:custGeom>
                <a:avLst/>
                <a:gdLst>
                  <a:gd name="connsiteX0" fmla="*/ 377136 w 961802"/>
                  <a:gd name="connsiteY0" fmla="*/ 0 h 2399351"/>
                  <a:gd name="connsiteX1" fmla="*/ 231148 w 961802"/>
                  <a:gd name="connsiteY1" fmla="*/ 410378 h 2399351"/>
                  <a:gd name="connsiteX2" fmla="*/ 207532 w 961802"/>
                  <a:gd name="connsiteY2" fmla="*/ 1273315 h 2399351"/>
                  <a:gd name="connsiteX3" fmla="*/ 65838 w 961802"/>
                  <a:gd name="connsiteY3" fmla="*/ 1642226 h 2399351"/>
                  <a:gd name="connsiteX4" fmla="*/ 0 w 961802"/>
                  <a:gd name="connsiteY4" fmla="*/ 2390057 h 2399351"/>
                  <a:gd name="connsiteX5" fmla="*/ 150997 w 961802"/>
                  <a:gd name="connsiteY5" fmla="*/ 2399351 h 2399351"/>
                  <a:gd name="connsiteX6" fmla="*/ 631899 w 961802"/>
                  <a:gd name="connsiteY6" fmla="*/ 673477 h 2399351"/>
                  <a:gd name="connsiteX7" fmla="*/ 961803 w 961802"/>
                  <a:gd name="connsiteY7" fmla="*/ 20018 h 2399351"/>
                  <a:gd name="connsiteX8" fmla="*/ 377136 w 961802"/>
                  <a:gd name="connsiteY8" fmla="*/ 0 h 2399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1802" h="2399351">
                    <a:moveTo>
                      <a:pt x="377136" y="0"/>
                    </a:moveTo>
                    <a:cubicBezTo>
                      <a:pt x="377136" y="0"/>
                      <a:pt x="244745" y="281688"/>
                      <a:pt x="231148" y="410378"/>
                    </a:cubicBezTo>
                    <a:cubicBezTo>
                      <a:pt x="217551" y="534063"/>
                      <a:pt x="207532" y="1273315"/>
                      <a:pt x="207532" y="1273315"/>
                    </a:cubicBezTo>
                    <a:cubicBezTo>
                      <a:pt x="207532" y="1273315"/>
                      <a:pt x="98757" y="1522830"/>
                      <a:pt x="65838" y="1642226"/>
                    </a:cubicBezTo>
                    <a:cubicBezTo>
                      <a:pt x="32919" y="1762337"/>
                      <a:pt x="0" y="2390057"/>
                      <a:pt x="0" y="2390057"/>
                    </a:cubicBezTo>
                    <a:lnTo>
                      <a:pt x="150997" y="2399351"/>
                    </a:lnTo>
                    <a:lnTo>
                      <a:pt x="631899" y="673477"/>
                    </a:lnTo>
                    <a:lnTo>
                      <a:pt x="961803" y="20018"/>
                    </a:lnTo>
                    <a:lnTo>
                      <a:pt x="377136" y="0"/>
                    </a:lnTo>
                    <a:close/>
                  </a:path>
                </a:pathLst>
              </a:custGeom>
              <a:solidFill>
                <a:srgbClr val="EB5B2B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A40E92D6-F9C5-8D2C-4431-3E3304AB9331}"/>
                  </a:ext>
                </a:extLst>
              </p:cNvPr>
              <p:cNvSpPr/>
              <p:nvPr/>
            </p:nvSpPr>
            <p:spPr>
              <a:xfrm>
                <a:off x="915478" y="3380406"/>
                <a:ext cx="692220" cy="1120033"/>
              </a:xfrm>
              <a:custGeom>
                <a:avLst/>
                <a:gdLst>
                  <a:gd name="connsiteX0" fmla="*/ 97885 w 692220"/>
                  <a:gd name="connsiteY0" fmla="*/ 18154 h 1120033"/>
                  <a:gd name="connsiteX1" fmla="*/ 1275 w 692220"/>
                  <a:gd name="connsiteY1" fmla="*/ 225488 h 1120033"/>
                  <a:gd name="connsiteX2" fmla="*/ 87866 w 692220"/>
                  <a:gd name="connsiteY2" fmla="*/ 500026 h 1120033"/>
                  <a:gd name="connsiteX3" fmla="*/ 74984 w 692220"/>
                  <a:gd name="connsiteY3" fmla="*/ 893960 h 1120033"/>
                  <a:gd name="connsiteX4" fmla="*/ 688993 w 692220"/>
                  <a:gd name="connsiteY4" fmla="*/ 1099864 h 1120033"/>
                  <a:gd name="connsiteX5" fmla="*/ 647486 w 692220"/>
                  <a:gd name="connsiteY5" fmla="*/ 439256 h 1120033"/>
                  <a:gd name="connsiteX6" fmla="*/ 588805 w 692220"/>
                  <a:gd name="connsiteY6" fmla="*/ 212619 h 1120033"/>
                  <a:gd name="connsiteX7" fmla="*/ 402742 w 692220"/>
                  <a:gd name="connsiteY7" fmla="*/ 9575 h 1120033"/>
                  <a:gd name="connsiteX8" fmla="*/ 97885 w 692220"/>
                  <a:gd name="connsiteY8" fmla="*/ 18154 h 112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2220" h="1120033">
                    <a:moveTo>
                      <a:pt x="97885" y="18154"/>
                    </a:moveTo>
                    <a:cubicBezTo>
                      <a:pt x="97885" y="18154"/>
                      <a:pt x="-13038" y="123966"/>
                      <a:pt x="1275" y="225488"/>
                    </a:cubicBezTo>
                    <a:cubicBezTo>
                      <a:pt x="15587" y="327010"/>
                      <a:pt x="68544" y="370621"/>
                      <a:pt x="87866" y="500026"/>
                    </a:cubicBezTo>
                    <a:cubicBezTo>
                      <a:pt x="106472" y="629431"/>
                      <a:pt x="141538" y="843199"/>
                      <a:pt x="74984" y="893960"/>
                    </a:cubicBezTo>
                    <a:cubicBezTo>
                      <a:pt x="9147" y="944721"/>
                      <a:pt x="170879" y="1191377"/>
                      <a:pt x="688993" y="1099864"/>
                    </a:cubicBezTo>
                    <a:cubicBezTo>
                      <a:pt x="714040" y="1095574"/>
                      <a:pt x="583080" y="584390"/>
                      <a:pt x="647486" y="439256"/>
                    </a:cubicBezTo>
                    <a:cubicBezTo>
                      <a:pt x="671818" y="384205"/>
                      <a:pt x="663946" y="258375"/>
                      <a:pt x="588805" y="212619"/>
                    </a:cubicBezTo>
                    <a:cubicBezTo>
                      <a:pt x="513664" y="166147"/>
                      <a:pt x="402742" y="9575"/>
                      <a:pt x="402742" y="9575"/>
                    </a:cubicBezTo>
                    <a:cubicBezTo>
                      <a:pt x="402742" y="9575"/>
                      <a:pt x="166585" y="-16878"/>
                      <a:pt x="97885" y="18154"/>
                    </a:cubicBezTo>
                    <a:close/>
                  </a:path>
                </a:pathLst>
              </a:custGeom>
              <a:solidFill>
                <a:srgbClr val="A7BFD3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A078443-9119-5FCE-DBBC-3BA1F0126A95}"/>
                  </a:ext>
                </a:extLst>
              </p:cNvPr>
              <p:cNvSpPr/>
              <p:nvPr/>
            </p:nvSpPr>
            <p:spPr>
              <a:xfrm>
                <a:off x="725681" y="3398560"/>
                <a:ext cx="298356" cy="790727"/>
              </a:xfrm>
              <a:custGeom>
                <a:avLst/>
                <a:gdLst>
                  <a:gd name="connsiteX0" fmla="*/ 287682 w 298356"/>
                  <a:gd name="connsiteY0" fmla="*/ 0 h 790727"/>
                  <a:gd name="connsiteX1" fmla="*/ 136685 w 298356"/>
                  <a:gd name="connsiteY1" fmla="*/ 94373 h 790727"/>
                  <a:gd name="connsiteX2" fmla="*/ 0 w 298356"/>
                  <a:gd name="connsiteY2" fmla="*/ 654889 h 790727"/>
                  <a:gd name="connsiteX3" fmla="*/ 11450 w 298356"/>
                  <a:gd name="connsiteY3" fmla="*/ 790728 h 790727"/>
                  <a:gd name="connsiteX4" fmla="*/ 264067 w 298356"/>
                  <a:gd name="connsiteY4" fmla="*/ 659178 h 790727"/>
                  <a:gd name="connsiteX5" fmla="*/ 287682 w 298356"/>
                  <a:gd name="connsiteY5" fmla="*/ 0 h 790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8356" h="790727">
                    <a:moveTo>
                      <a:pt x="287682" y="0"/>
                    </a:moveTo>
                    <a:cubicBezTo>
                      <a:pt x="287682" y="0"/>
                      <a:pt x="176760" y="9294"/>
                      <a:pt x="136685" y="94373"/>
                    </a:cubicBezTo>
                    <a:cubicBezTo>
                      <a:pt x="96610" y="179451"/>
                      <a:pt x="0" y="560516"/>
                      <a:pt x="0" y="654889"/>
                    </a:cubicBezTo>
                    <a:cubicBezTo>
                      <a:pt x="0" y="749261"/>
                      <a:pt x="11450" y="790728"/>
                      <a:pt x="11450" y="790728"/>
                    </a:cubicBezTo>
                    <a:lnTo>
                      <a:pt x="264067" y="659178"/>
                    </a:lnTo>
                    <a:cubicBezTo>
                      <a:pt x="264782" y="659893"/>
                      <a:pt x="321317" y="8579"/>
                      <a:pt x="287682" y="0"/>
                    </a:cubicBezTo>
                    <a:close/>
                  </a:path>
                </a:pathLst>
              </a:custGeom>
              <a:solidFill>
                <a:srgbClr val="284E9D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D7CEE231-EDF4-816A-03E3-B22FAF282274}"/>
                  </a:ext>
                </a:extLst>
              </p:cNvPr>
              <p:cNvSpPr/>
              <p:nvPr/>
            </p:nvSpPr>
            <p:spPr>
              <a:xfrm>
                <a:off x="737846" y="3842225"/>
                <a:ext cx="779880" cy="436430"/>
              </a:xfrm>
              <a:custGeom>
                <a:avLst/>
                <a:gdLst>
                  <a:gd name="connsiteX0" fmla="*/ 0 w 779880"/>
                  <a:gd name="connsiteY0" fmla="*/ 347063 h 436430"/>
                  <a:gd name="connsiteX1" fmla="*/ 5009 w 779880"/>
                  <a:gd name="connsiteY1" fmla="*/ 411408 h 436430"/>
                  <a:gd name="connsiteX2" fmla="*/ 110922 w 779880"/>
                  <a:gd name="connsiteY2" fmla="*/ 436431 h 436430"/>
                  <a:gd name="connsiteX3" fmla="*/ 603989 w 779880"/>
                  <a:gd name="connsiteY3" fmla="*/ 194065 h 436430"/>
                  <a:gd name="connsiteX4" fmla="*/ 749977 w 779880"/>
                  <a:gd name="connsiteY4" fmla="*/ 152598 h 436430"/>
                  <a:gd name="connsiteX5" fmla="*/ 775740 w 779880"/>
                  <a:gd name="connsiteY5" fmla="*/ 55366 h 436430"/>
                  <a:gd name="connsiteX6" fmla="*/ 748546 w 779880"/>
                  <a:gd name="connsiteY6" fmla="*/ 2460 h 436430"/>
                  <a:gd name="connsiteX7" fmla="*/ 726362 w 779880"/>
                  <a:gd name="connsiteY7" fmla="*/ 4605 h 436430"/>
                  <a:gd name="connsiteX8" fmla="*/ 596833 w 779880"/>
                  <a:gd name="connsiteY8" fmla="*/ 108271 h 436430"/>
                  <a:gd name="connsiteX9" fmla="*/ 257626 w 779880"/>
                  <a:gd name="connsiteY9" fmla="*/ 193350 h 436430"/>
                  <a:gd name="connsiteX10" fmla="*/ 0 w 779880"/>
                  <a:gd name="connsiteY10" fmla="*/ 347063 h 43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79880" h="436430">
                    <a:moveTo>
                      <a:pt x="0" y="347063"/>
                    </a:moveTo>
                    <a:cubicBezTo>
                      <a:pt x="0" y="347063"/>
                      <a:pt x="5009" y="399969"/>
                      <a:pt x="5009" y="411408"/>
                    </a:cubicBezTo>
                    <a:cubicBezTo>
                      <a:pt x="5009" y="422847"/>
                      <a:pt x="56535" y="436431"/>
                      <a:pt x="110922" y="436431"/>
                    </a:cubicBezTo>
                    <a:cubicBezTo>
                      <a:pt x="165310" y="436431"/>
                      <a:pt x="566061" y="210508"/>
                      <a:pt x="603989" y="194065"/>
                    </a:cubicBezTo>
                    <a:cubicBezTo>
                      <a:pt x="641918" y="177621"/>
                      <a:pt x="729224" y="154743"/>
                      <a:pt x="749977" y="152598"/>
                    </a:cubicBezTo>
                    <a:cubicBezTo>
                      <a:pt x="771446" y="150453"/>
                      <a:pt x="787906" y="92543"/>
                      <a:pt x="775740" y="55366"/>
                    </a:cubicBezTo>
                    <a:cubicBezTo>
                      <a:pt x="767868" y="31058"/>
                      <a:pt x="759996" y="9609"/>
                      <a:pt x="748546" y="2460"/>
                    </a:cubicBezTo>
                    <a:cubicBezTo>
                      <a:pt x="742105" y="-1115"/>
                      <a:pt x="735665" y="-1115"/>
                      <a:pt x="726362" y="4605"/>
                    </a:cubicBezTo>
                    <a:cubicBezTo>
                      <a:pt x="700599" y="21048"/>
                      <a:pt x="596833" y="108271"/>
                      <a:pt x="596833" y="108271"/>
                    </a:cubicBezTo>
                    <a:cubicBezTo>
                      <a:pt x="596833" y="108271"/>
                      <a:pt x="354235" y="151883"/>
                      <a:pt x="257626" y="193350"/>
                    </a:cubicBezTo>
                    <a:cubicBezTo>
                      <a:pt x="160301" y="236961"/>
                      <a:pt x="47231" y="287722"/>
                      <a:pt x="0" y="347063"/>
                    </a:cubicBezTo>
                    <a:close/>
                  </a:path>
                </a:pathLst>
              </a:custGeom>
              <a:solidFill>
                <a:srgbClr val="DDA383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FE037393-64C2-1C9F-1507-FC3403DED7E1}"/>
                  </a:ext>
                </a:extLst>
              </p:cNvPr>
              <p:cNvSpPr/>
              <p:nvPr/>
            </p:nvSpPr>
            <p:spPr>
              <a:xfrm>
                <a:off x="1485677" y="3846115"/>
                <a:ext cx="130967" cy="145133"/>
              </a:xfrm>
              <a:custGeom>
                <a:avLst/>
                <a:gdLst>
                  <a:gd name="connsiteX0" fmla="*/ 124519 w 130967"/>
                  <a:gd name="connsiteY0" fmla="*/ 15729 h 145133"/>
                  <a:gd name="connsiteX1" fmla="*/ 0 w 130967"/>
                  <a:gd name="connsiteY1" fmla="*/ 0 h 145133"/>
                  <a:gd name="connsiteX2" fmla="*/ 27194 w 130967"/>
                  <a:gd name="connsiteY2" fmla="*/ 52906 h 145133"/>
                  <a:gd name="connsiteX3" fmla="*/ 10734 w 130967"/>
                  <a:gd name="connsiteY3" fmla="*/ 133694 h 145133"/>
                  <a:gd name="connsiteX4" fmla="*/ 79435 w 130967"/>
                  <a:gd name="connsiteY4" fmla="*/ 145134 h 145133"/>
                  <a:gd name="connsiteX5" fmla="*/ 77288 w 130967"/>
                  <a:gd name="connsiteY5" fmla="*/ 128690 h 145133"/>
                  <a:gd name="connsiteX6" fmla="*/ 48663 w 130967"/>
                  <a:gd name="connsiteY6" fmla="*/ 117251 h 145133"/>
                  <a:gd name="connsiteX7" fmla="*/ 95894 w 130967"/>
                  <a:gd name="connsiteY7" fmla="*/ 110101 h 145133"/>
                  <a:gd name="connsiteX8" fmla="*/ 112354 w 130967"/>
                  <a:gd name="connsiteY8" fmla="*/ 96517 h 145133"/>
                  <a:gd name="connsiteX9" fmla="*/ 98041 w 130967"/>
                  <a:gd name="connsiteY9" fmla="*/ 85078 h 145133"/>
                  <a:gd name="connsiteX10" fmla="*/ 126666 w 130967"/>
                  <a:gd name="connsiteY10" fmla="*/ 68635 h 145133"/>
                  <a:gd name="connsiteX11" fmla="*/ 128813 w 130967"/>
                  <a:gd name="connsiteY11" fmla="*/ 45756 h 145133"/>
                  <a:gd name="connsiteX12" fmla="*/ 124519 w 130967"/>
                  <a:gd name="connsiteY12" fmla="*/ 15729 h 145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0967" h="145133">
                    <a:moveTo>
                      <a:pt x="124519" y="15729"/>
                    </a:moveTo>
                    <a:lnTo>
                      <a:pt x="0" y="0"/>
                    </a:lnTo>
                    <a:lnTo>
                      <a:pt x="27194" y="52906"/>
                    </a:lnTo>
                    <a:lnTo>
                      <a:pt x="10734" y="133694"/>
                    </a:lnTo>
                    <a:lnTo>
                      <a:pt x="79435" y="145134"/>
                    </a:lnTo>
                    <a:cubicBezTo>
                      <a:pt x="79435" y="145134"/>
                      <a:pt x="88738" y="133694"/>
                      <a:pt x="77288" y="128690"/>
                    </a:cubicBezTo>
                    <a:cubicBezTo>
                      <a:pt x="65838" y="124400"/>
                      <a:pt x="48663" y="117251"/>
                      <a:pt x="48663" y="117251"/>
                    </a:cubicBezTo>
                    <a:cubicBezTo>
                      <a:pt x="48663" y="117251"/>
                      <a:pt x="81582" y="112961"/>
                      <a:pt x="95894" y="110101"/>
                    </a:cubicBezTo>
                    <a:cubicBezTo>
                      <a:pt x="110207" y="107957"/>
                      <a:pt x="112354" y="102952"/>
                      <a:pt x="112354" y="96517"/>
                    </a:cubicBezTo>
                    <a:cubicBezTo>
                      <a:pt x="112354" y="89368"/>
                      <a:pt x="98041" y="85078"/>
                      <a:pt x="98041" y="85078"/>
                    </a:cubicBezTo>
                    <a:cubicBezTo>
                      <a:pt x="98041" y="85078"/>
                      <a:pt x="123804" y="75784"/>
                      <a:pt x="126666" y="68635"/>
                    </a:cubicBezTo>
                    <a:cubicBezTo>
                      <a:pt x="128813" y="61485"/>
                      <a:pt x="133822" y="52191"/>
                      <a:pt x="128813" y="45756"/>
                    </a:cubicBezTo>
                    <a:cubicBezTo>
                      <a:pt x="124519" y="38607"/>
                      <a:pt x="131675" y="20733"/>
                      <a:pt x="124519" y="15729"/>
                    </a:cubicBezTo>
                    <a:close/>
                  </a:path>
                </a:pathLst>
              </a:custGeom>
              <a:solidFill>
                <a:srgbClr val="D39576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63" name="Gráfico 2">
                <a:extLst>
                  <a:ext uri="{FF2B5EF4-FFF2-40B4-BE49-F238E27FC236}">
                    <a16:creationId xmlns:a16="http://schemas.microsoft.com/office/drawing/2014/main" id="{239D3F2C-F73F-8417-E07F-033950321D97}"/>
                  </a:ext>
                </a:extLst>
              </p:cNvPr>
              <p:cNvGrpSpPr/>
              <p:nvPr/>
            </p:nvGrpSpPr>
            <p:grpSpPr>
              <a:xfrm>
                <a:off x="1085149" y="2849483"/>
                <a:ext cx="341629" cy="609958"/>
                <a:chOff x="1085149" y="2849483"/>
                <a:chExt cx="341629" cy="609958"/>
              </a:xfrm>
            </p:grpSpPr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C371E1FD-5B51-DFB5-80C5-72111FEC2994}"/>
                    </a:ext>
                  </a:extLst>
                </p:cNvPr>
                <p:cNvSpPr/>
                <p:nvPr/>
              </p:nvSpPr>
              <p:spPr>
                <a:xfrm>
                  <a:off x="1103285" y="3190996"/>
                  <a:ext cx="239266" cy="268446"/>
                </a:xfrm>
                <a:custGeom>
                  <a:avLst/>
                  <a:gdLst>
                    <a:gd name="connsiteX0" fmla="*/ 35313 w 239266"/>
                    <a:gd name="connsiteY0" fmla="*/ 21679 h 268446"/>
                    <a:gd name="connsiteX1" fmla="*/ 38175 w 239266"/>
                    <a:gd name="connsiteY1" fmla="*/ 140360 h 268446"/>
                    <a:gd name="connsiteX2" fmla="*/ 36028 w 239266"/>
                    <a:gd name="connsiteY2" fmla="*/ 241882 h 268446"/>
                    <a:gd name="connsiteX3" fmla="*/ 239267 w 239266"/>
                    <a:gd name="connsiteY3" fmla="*/ 227583 h 268446"/>
                    <a:gd name="connsiteX4" fmla="*/ 194898 w 239266"/>
                    <a:gd name="connsiteY4" fmla="*/ 111762 h 268446"/>
                    <a:gd name="connsiteX5" fmla="*/ 168420 w 239266"/>
                    <a:gd name="connsiteY5" fmla="*/ 7380 h 268446"/>
                    <a:gd name="connsiteX6" fmla="*/ 35313 w 239266"/>
                    <a:gd name="connsiteY6" fmla="*/ 21679 h 268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9266" h="268446">
                      <a:moveTo>
                        <a:pt x="35313" y="21679"/>
                      </a:moveTo>
                      <a:cubicBezTo>
                        <a:pt x="35313" y="21679"/>
                        <a:pt x="43900" y="88884"/>
                        <a:pt x="38175" y="140360"/>
                      </a:cubicBezTo>
                      <a:cubicBezTo>
                        <a:pt x="32450" y="194695"/>
                        <a:pt x="-43406" y="188976"/>
                        <a:pt x="36028" y="241882"/>
                      </a:cubicBezTo>
                      <a:cubicBezTo>
                        <a:pt x="137648" y="309086"/>
                        <a:pt x="239267" y="227583"/>
                        <a:pt x="239267" y="227583"/>
                      </a:cubicBezTo>
                      <a:cubicBezTo>
                        <a:pt x="239267" y="227583"/>
                        <a:pt x="194898" y="176107"/>
                        <a:pt x="194898" y="111762"/>
                      </a:cubicBezTo>
                      <a:cubicBezTo>
                        <a:pt x="194898" y="44557"/>
                        <a:pt x="248570" y="-1914"/>
                        <a:pt x="168420" y="7380"/>
                      </a:cubicBezTo>
                      <a:cubicBezTo>
                        <a:pt x="88269" y="17389"/>
                        <a:pt x="31019" y="-23363"/>
                        <a:pt x="35313" y="21679"/>
                      </a:cubicBezTo>
                      <a:close/>
                    </a:path>
                  </a:pathLst>
                </a:custGeom>
                <a:solidFill>
                  <a:srgbClr val="DDA38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D407541A-3463-1CF3-5FC2-07BD395C2749}"/>
                    </a:ext>
                  </a:extLst>
                </p:cNvPr>
                <p:cNvSpPr/>
                <p:nvPr/>
              </p:nvSpPr>
              <p:spPr>
                <a:xfrm>
                  <a:off x="1139012" y="3191560"/>
                  <a:ext cx="178194" cy="159601"/>
                </a:xfrm>
                <a:custGeom>
                  <a:avLst/>
                  <a:gdLst>
                    <a:gd name="connsiteX0" fmla="*/ 59699 w 178194"/>
                    <a:gd name="connsiteY0" fmla="*/ 156954 h 159601"/>
                    <a:gd name="connsiteX1" fmla="*/ 301 w 178194"/>
                    <a:gd name="connsiteY1" fmla="*/ 21830 h 159601"/>
                    <a:gd name="connsiteX2" fmla="*/ 134124 w 178194"/>
                    <a:gd name="connsiteY2" fmla="*/ 8246 h 159601"/>
                    <a:gd name="connsiteX3" fmla="*/ 160602 w 178194"/>
                    <a:gd name="connsiteY3" fmla="*/ 112627 h 159601"/>
                    <a:gd name="connsiteX4" fmla="*/ 160602 w 178194"/>
                    <a:gd name="connsiteY4" fmla="*/ 114772 h 159601"/>
                    <a:gd name="connsiteX5" fmla="*/ 59699 w 178194"/>
                    <a:gd name="connsiteY5" fmla="*/ 156954 h 159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94" h="159601">
                      <a:moveTo>
                        <a:pt x="59699" y="156954"/>
                      </a:moveTo>
                      <a:cubicBezTo>
                        <a:pt x="47533" y="154809"/>
                        <a:pt x="301" y="21830"/>
                        <a:pt x="301" y="21830"/>
                      </a:cubicBezTo>
                      <a:cubicBezTo>
                        <a:pt x="-4708" y="-23212"/>
                        <a:pt x="53258" y="16825"/>
                        <a:pt x="134124" y="8246"/>
                      </a:cubicBezTo>
                      <a:cubicBezTo>
                        <a:pt x="214274" y="-1049"/>
                        <a:pt x="160602" y="45423"/>
                        <a:pt x="160602" y="112627"/>
                      </a:cubicBezTo>
                      <a:cubicBezTo>
                        <a:pt x="160602" y="113342"/>
                        <a:pt x="160602" y="114057"/>
                        <a:pt x="160602" y="114772"/>
                      </a:cubicBezTo>
                      <a:cubicBezTo>
                        <a:pt x="147721" y="147660"/>
                        <a:pt x="110508" y="166963"/>
                        <a:pt x="59699" y="156954"/>
                      </a:cubicBezTo>
                      <a:close/>
                    </a:path>
                  </a:pathLst>
                </a:custGeom>
                <a:solidFill>
                  <a:srgbClr val="D39576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2F29B9BA-DEE4-1753-F938-FB698B429FFA}"/>
                    </a:ext>
                  </a:extLst>
                </p:cNvPr>
                <p:cNvSpPr/>
                <p:nvPr/>
              </p:nvSpPr>
              <p:spPr>
                <a:xfrm>
                  <a:off x="1085149" y="2849483"/>
                  <a:ext cx="341629" cy="435775"/>
                </a:xfrm>
                <a:custGeom>
                  <a:avLst/>
                  <a:gdLst>
                    <a:gd name="connsiteX0" fmla="*/ 18383 w 341629"/>
                    <a:gd name="connsiteY0" fmla="*/ 0 h 435775"/>
                    <a:gd name="connsiteX1" fmla="*/ 21961 w 341629"/>
                    <a:gd name="connsiteY1" fmla="*/ 311716 h 435775"/>
                    <a:gd name="connsiteX2" fmla="*/ 201584 w 341629"/>
                    <a:gd name="connsiteY2" fmla="*/ 426106 h 435775"/>
                    <a:gd name="connsiteX3" fmla="*/ 340415 w 341629"/>
                    <a:gd name="connsiteY3" fmla="*/ 173016 h 435775"/>
                    <a:gd name="connsiteX4" fmla="*/ 213749 w 341629"/>
                    <a:gd name="connsiteY4" fmla="*/ 72924 h 435775"/>
                    <a:gd name="connsiteX5" fmla="*/ 95671 w 341629"/>
                    <a:gd name="connsiteY5" fmla="*/ 31457 h 435775"/>
                    <a:gd name="connsiteX6" fmla="*/ 172959 w 341629"/>
                    <a:gd name="connsiteY6" fmla="*/ 92943 h 435775"/>
                    <a:gd name="connsiteX7" fmla="*/ 18383 w 341629"/>
                    <a:gd name="connsiteY7" fmla="*/ 0 h 435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1629" h="435775">
                      <a:moveTo>
                        <a:pt x="18383" y="0"/>
                      </a:moveTo>
                      <a:cubicBezTo>
                        <a:pt x="18383" y="0"/>
                        <a:pt x="-25270" y="243796"/>
                        <a:pt x="21961" y="311716"/>
                      </a:cubicBezTo>
                      <a:cubicBezTo>
                        <a:pt x="114277" y="444695"/>
                        <a:pt x="131452" y="446840"/>
                        <a:pt x="201584" y="426106"/>
                      </a:cubicBezTo>
                      <a:cubicBezTo>
                        <a:pt x="271715" y="405373"/>
                        <a:pt x="331112" y="285263"/>
                        <a:pt x="340415" y="173016"/>
                      </a:cubicBezTo>
                      <a:cubicBezTo>
                        <a:pt x="349719" y="65775"/>
                        <a:pt x="305350" y="88653"/>
                        <a:pt x="213749" y="72924"/>
                      </a:cubicBezTo>
                      <a:cubicBezTo>
                        <a:pt x="114277" y="56481"/>
                        <a:pt x="95671" y="31457"/>
                        <a:pt x="95671" y="31457"/>
                      </a:cubicBezTo>
                      <a:cubicBezTo>
                        <a:pt x="95671" y="31457"/>
                        <a:pt x="107837" y="76499"/>
                        <a:pt x="172959" y="92943"/>
                      </a:cubicBezTo>
                      <a:cubicBezTo>
                        <a:pt x="177252" y="94373"/>
                        <a:pt x="69908" y="168727"/>
                        <a:pt x="18383" y="0"/>
                      </a:cubicBezTo>
                      <a:close/>
                    </a:path>
                  </a:pathLst>
                </a:custGeom>
                <a:solidFill>
                  <a:srgbClr val="DDA38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923FF-2862-ECFD-1A7A-B9831DE6A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bg1"/>
                </a:solidFill>
                <a:effectLst/>
              </a:rPr>
              <a:t>9-Step Curved Process Flow Template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1A816641-B196-B1DE-27A0-AE791C0006A4}"/>
              </a:ext>
            </a:extLst>
          </p:cNvPr>
          <p:cNvSpPr txBox="1"/>
          <p:nvPr/>
        </p:nvSpPr>
        <p:spPr>
          <a:xfrm>
            <a:off x="9494919" y="5301208"/>
            <a:ext cx="2195490" cy="38166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800" b="1" dirty="0">
                <a:solidFill>
                  <a:schemeClr val="bg1"/>
                </a:solidFill>
              </a:rPr>
              <a:t>EDIT TEXT HERE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931B21D8-C126-849C-63F6-1F51AFB9C79A}"/>
              </a:ext>
            </a:extLst>
          </p:cNvPr>
          <p:cNvSpPr txBox="1"/>
          <p:nvPr/>
        </p:nvSpPr>
        <p:spPr>
          <a:xfrm>
            <a:off x="9494613" y="5713652"/>
            <a:ext cx="2184400" cy="847598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52947F7D-E52B-9198-6485-ED88F339F368}"/>
              </a:ext>
            </a:extLst>
          </p:cNvPr>
          <p:cNvSpPr txBox="1"/>
          <p:nvPr/>
        </p:nvSpPr>
        <p:spPr>
          <a:xfrm rot="20646205">
            <a:off x="1337995" y="1904425"/>
            <a:ext cx="4526533" cy="4497922"/>
          </a:xfrm>
          <a:prstGeom prst="rect">
            <a:avLst/>
          </a:prstGeom>
          <a:noFill/>
        </p:spPr>
        <p:txBody>
          <a:bodyPr wrap="none" rtlCol="0" anchor="ctr">
            <a:prstTxWarp prst="textArchDown">
              <a:avLst>
                <a:gd name="adj" fmla="val 3171462"/>
              </a:avLst>
            </a:prstTxWarp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EDIT TEXT HERE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EA00EE14-25B4-DD77-ECBD-49D4F4E5B64E}"/>
              </a:ext>
            </a:extLst>
          </p:cNvPr>
          <p:cNvSpPr txBox="1"/>
          <p:nvPr/>
        </p:nvSpPr>
        <p:spPr>
          <a:xfrm rot="20646205">
            <a:off x="6320407" y="395663"/>
            <a:ext cx="4526533" cy="4497922"/>
          </a:xfrm>
          <a:prstGeom prst="rect">
            <a:avLst/>
          </a:prstGeom>
          <a:noFill/>
        </p:spPr>
        <p:txBody>
          <a:bodyPr wrap="none" rtlCol="0" anchor="ctr">
            <a:prstTxWarp prst="textArchDown">
              <a:avLst>
                <a:gd name="adj" fmla="val 3171462"/>
              </a:avLst>
            </a:prstTxWarp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EDIT TEXT HERE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86F7CD7D-82EE-FB5C-0181-CF55A1F515FD}"/>
              </a:ext>
            </a:extLst>
          </p:cNvPr>
          <p:cNvSpPr txBox="1"/>
          <p:nvPr/>
        </p:nvSpPr>
        <p:spPr>
          <a:xfrm rot="19292441">
            <a:off x="3850523" y="1263068"/>
            <a:ext cx="4526533" cy="4497922"/>
          </a:xfrm>
          <a:prstGeom prst="rect">
            <a:avLst/>
          </a:prstGeom>
          <a:noFill/>
        </p:spPr>
        <p:txBody>
          <a:bodyPr wrap="none" rtlCol="0" anchor="ctr">
            <a:prstTxWarp prst="textArchUp">
              <a:avLst/>
            </a:prstTxWarp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EDIT TEXT HERE</a:t>
            </a: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A66AE5CA-1C0A-5C2E-3026-9CB3AAE30656}"/>
              </a:ext>
            </a:extLst>
          </p:cNvPr>
          <p:cNvGrpSpPr/>
          <p:nvPr/>
        </p:nvGrpSpPr>
        <p:grpSpPr>
          <a:xfrm>
            <a:off x="1635780" y="1169634"/>
            <a:ext cx="8885783" cy="5349686"/>
            <a:chOff x="609443" y="1515383"/>
            <a:chExt cx="8077988" cy="5349686"/>
          </a:xfrm>
        </p:grpSpPr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20E6CD69-8B20-CE88-EBE1-C9A4BEAB003C}"/>
                </a:ext>
              </a:extLst>
            </p:cNvPr>
            <p:cNvSpPr/>
            <p:nvPr/>
          </p:nvSpPr>
          <p:spPr>
            <a:xfrm>
              <a:off x="609443" y="4408082"/>
              <a:ext cx="3552794" cy="2085861"/>
            </a:xfrm>
            <a:custGeom>
              <a:avLst/>
              <a:gdLst>
                <a:gd name="connsiteX0" fmla="*/ 3546403 w 3552793"/>
                <a:gd name="connsiteY0" fmla="*/ 0 h 1896237"/>
                <a:gd name="connsiteX1" fmla="*/ 3552143 w 3552793"/>
                <a:gd name="connsiteY1" fmla="*/ 73643 h 1896237"/>
                <a:gd name="connsiteX2" fmla="*/ 2003267 w 3552793"/>
                <a:gd name="connsiteY2" fmla="*/ 1881454 h 1896237"/>
                <a:gd name="connsiteX3" fmla="*/ 14133 w 3552793"/>
                <a:gd name="connsiteY3" fmla="*/ 346713 h 1896237"/>
                <a:gd name="connsiteX4" fmla="*/ 0 w 3552793"/>
                <a:gd name="connsiteY4" fmla="*/ 165392 h 1896237"/>
                <a:gd name="connsiteX5" fmla="*/ 3378 w 3552793"/>
                <a:gd name="connsiteY5" fmla="*/ 19860 h 1896237"/>
                <a:gd name="connsiteX6" fmla="*/ 1775115 w 3552793"/>
                <a:gd name="connsiteY6" fmla="*/ 97910 h 1896237"/>
                <a:gd name="connsiteX7" fmla="*/ 3546403 w 3552793"/>
                <a:gd name="connsiteY7" fmla="*/ 0 h 1896237"/>
                <a:gd name="connsiteX0" fmla="*/ 1775115 w 3552793"/>
                <a:gd name="connsiteY0" fmla="*/ 97910 h 1896237"/>
                <a:gd name="connsiteX1" fmla="*/ 3546403 w 3552793"/>
                <a:gd name="connsiteY1" fmla="*/ 0 h 1896237"/>
                <a:gd name="connsiteX2" fmla="*/ 3552143 w 3552793"/>
                <a:gd name="connsiteY2" fmla="*/ 73643 h 1896237"/>
                <a:gd name="connsiteX3" fmla="*/ 2003267 w 3552793"/>
                <a:gd name="connsiteY3" fmla="*/ 1881454 h 1896237"/>
                <a:gd name="connsiteX4" fmla="*/ 14133 w 3552793"/>
                <a:gd name="connsiteY4" fmla="*/ 346713 h 1896237"/>
                <a:gd name="connsiteX5" fmla="*/ 0 w 3552793"/>
                <a:gd name="connsiteY5" fmla="*/ 165392 h 1896237"/>
                <a:gd name="connsiteX6" fmla="*/ 3378 w 3552793"/>
                <a:gd name="connsiteY6" fmla="*/ 19860 h 1896237"/>
                <a:gd name="connsiteX7" fmla="*/ 1866555 w 3552793"/>
                <a:gd name="connsiteY7" fmla="*/ 189350 h 1896237"/>
                <a:gd name="connsiteX0" fmla="*/ 1775115 w 3552793"/>
                <a:gd name="connsiteY0" fmla="*/ 97910 h 1896237"/>
                <a:gd name="connsiteX1" fmla="*/ 3546403 w 3552793"/>
                <a:gd name="connsiteY1" fmla="*/ 0 h 1896237"/>
                <a:gd name="connsiteX2" fmla="*/ 3552143 w 3552793"/>
                <a:gd name="connsiteY2" fmla="*/ 73643 h 1896237"/>
                <a:gd name="connsiteX3" fmla="*/ 2003267 w 3552793"/>
                <a:gd name="connsiteY3" fmla="*/ 1881454 h 1896237"/>
                <a:gd name="connsiteX4" fmla="*/ 14133 w 3552793"/>
                <a:gd name="connsiteY4" fmla="*/ 346713 h 1896237"/>
                <a:gd name="connsiteX5" fmla="*/ 0 w 3552793"/>
                <a:gd name="connsiteY5" fmla="*/ 165392 h 1896237"/>
                <a:gd name="connsiteX6" fmla="*/ 3378 w 3552793"/>
                <a:gd name="connsiteY6" fmla="*/ 19860 h 1896237"/>
                <a:gd name="connsiteX0" fmla="*/ 3546403 w 3552793"/>
                <a:gd name="connsiteY0" fmla="*/ 0 h 1896237"/>
                <a:gd name="connsiteX1" fmla="*/ 3552143 w 3552793"/>
                <a:gd name="connsiteY1" fmla="*/ 73643 h 1896237"/>
                <a:gd name="connsiteX2" fmla="*/ 2003267 w 3552793"/>
                <a:gd name="connsiteY2" fmla="*/ 1881454 h 1896237"/>
                <a:gd name="connsiteX3" fmla="*/ 14133 w 3552793"/>
                <a:gd name="connsiteY3" fmla="*/ 346713 h 1896237"/>
                <a:gd name="connsiteX4" fmla="*/ 0 w 3552793"/>
                <a:gd name="connsiteY4" fmla="*/ 165392 h 1896237"/>
                <a:gd name="connsiteX5" fmla="*/ 3378 w 3552793"/>
                <a:gd name="connsiteY5" fmla="*/ 19860 h 189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52793" h="1896237">
                  <a:moveTo>
                    <a:pt x="3546403" y="0"/>
                  </a:moveTo>
                  <a:lnTo>
                    <a:pt x="3552143" y="73643"/>
                  </a:lnTo>
                  <a:cubicBezTo>
                    <a:pt x="3576478" y="973745"/>
                    <a:pt x="2915541" y="1763820"/>
                    <a:pt x="2003267" y="1881454"/>
                  </a:cubicBezTo>
                  <a:cubicBezTo>
                    <a:pt x="1030174" y="2006930"/>
                    <a:pt x="139609" y="1319803"/>
                    <a:pt x="14133" y="346713"/>
                  </a:cubicBezTo>
                  <a:cubicBezTo>
                    <a:pt x="6291" y="285895"/>
                    <a:pt x="1623" y="225399"/>
                    <a:pt x="0" y="165392"/>
                  </a:cubicBezTo>
                  <a:lnTo>
                    <a:pt x="3378" y="1986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head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3" name="Graphic 108" descr="Single gear with solid fill">
              <a:extLst>
                <a:ext uri="{FF2B5EF4-FFF2-40B4-BE49-F238E27FC236}">
                  <a16:creationId xmlns:a16="http://schemas.microsoft.com/office/drawing/2014/main" id="{1890C863-DB03-18A6-61B9-D327BB2566F5}"/>
                </a:ext>
              </a:extLst>
            </p:cNvPr>
            <p:cNvSpPr/>
            <p:nvPr/>
          </p:nvSpPr>
          <p:spPr>
            <a:xfrm>
              <a:off x="4033892" y="3072915"/>
              <a:ext cx="1200071" cy="1318139"/>
            </a:xfrm>
            <a:custGeom>
              <a:avLst/>
              <a:gdLst>
                <a:gd name="connsiteX0" fmla="*/ 471949 w 945286"/>
                <a:gd name="connsiteY0" fmla="*/ 638519 h 943898"/>
                <a:gd name="connsiteX1" fmla="*/ 305379 w 945286"/>
                <a:gd name="connsiteY1" fmla="*/ 471949 h 943898"/>
                <a:gd name="connsiteX2" fmla="*/ 471949 w 945286"/>
                <a:gd name="connsiteY2" fmla="*/ 305379 h 943898"/>
                <a:gd name="connsiteX3" fmla="*/ 638519 w 945286"/>
                <a:gd name="connsiteY3" fmla="*/ 471949 h 943898"/>
                <a:gd name="connsiteX4" fmla="*/ 471949 w 945286"/>
                <a:gd name="connsiteY4" fmla="*/ 638519 h 943898"/>
                <a:gd name="connsiteX5" fmla="*/ 846732 w 945286"/>
                <a:gd name="connsiteY5" fmla="*/ 367843 h 943898"/>
                <a:gd name="connsiteX6" fmla="*/ 810642 w 945286"/>
                <a:gd name="connsiteY6" fmla="*/ 281781 h 943898"/>
                <a:gd name="connsiteX7" fmla="*/ 845344 w 945286"/>
                <a:gd name="connsiteY7" fmla="*/ 177675 h 943898"/>
                <a:gd name="connsiteX8" fmla="*/ 766223 w 945286"/>
                <a:gd name="connsiteY8" fmla="*/ 98554 h 943898"/>
                <a:gd name="connsiteX9" fmla="*/ 662117 w 945286"/>
                <a:gd name="connsiteY9" fmla="*/ 133256 h 943898"/>
                <a:gd name="connsiteX10" fmla="*/ 574667 w 945286"/>
                <a:gd name="connsiteY10" fmla="*/ 97166 h 943898"/>
                <a:gd name="connsiteX11" fmla="*/ 527472 w 945286"/>
                <a:gd name="connsiteY11" fmla="*/ 0 h 943898"/>
                <a:gd name="connsiteX12" fmla="*/ 416426 w 945286"/>
                <a:gd name="connsiteY12" fmla="*/ 0 h 943898"/>
                <a:gd name="connsiteX13" fmla="*/ 367843 w 945286"/>
                <a:gd name="connsiteY13" fmla="*/ 97166 h 943898"/>
                <a:gd name="connsiteX14" fmla="*/ 281781 w 945286"/>
                <a:gd name="connsiteY14" fmla="*/ 133256 h 943898"/>
                <a:gd name="connsiteX15" fmla="*/ 177675 w 945286"/>
                <a:gd name="connsiteY15" fmla="*/ 98554 h 943898"/>
                <a:gd name="connsiteX16" fmla="*/ 98554 w 945286"/>
                <a:gd name="connsiteY16" fmla="*/ 177675 h 943898"/>
                <a:gd name="connsiteX17" fmla="*/ 133256 w 945286"/>
                <a:gd name="connsiteY17" fmla="*/ 281781 h 943898"/>
                <a:gd name="connsiteX18" fmla="*/ 97166 w 945286"/>
                <a:gd name="connsiteY18" fmla="*/ 369231 h 943898"/>
                <a:gd name="connsiteX19" fmla="*/ 0 w 945286"/>
                <a:gd name="connsiteY19" fmla="*/ 416426 h 943898"/>
                <a:gd name="connsiteX20" fmla="*/ 0 w 945286"/>
                <a:gd name="connsiteY20" fmla="*/ 527472 h 943898"/>
                <a:gd name="connsiteX21" fmla="*/ 97166 w 945286"/>
                <a:gd name="connsiteY21" fmla="*/ 576055 h 943898"/>
                <a:gd name="connsiteX22" fmla="*/ 133256 w 945286"/>
                <a:gd name="connsiteY22" fmla="*/ 662117 h 943898"/>
                <a:gd name="connsiteX23" fmla="*/ 98554 w 945286"/>
                <a:gd name="connsiteY23" fmla="*/ 766223 h 943898"/>
                <a:gd name="connsiteX24" fmla="*/ 177675 w 945286"/>
                <a:gd name="connsiteY24" fmla="*/ 845344 h 943898"/>
                <a:gd name="connsiteX25" fmla="*/ 281781 w 945286"/>
                <a:gd name="connsiteY25" fmla="*/ 810642 h 943898"/>
                <a:gd name="connsiteX26" fmla="*/ 369231 w 945286"/>
                <a:gd name="connsiteY26" fmla="*/ 846732 h 943898"/>
                <a:gd name="connsiteX27" fmla="*/ 417814 w 945286"/>
                <a:gd name="connsiteY27" fmla="*/ 943898 h 943898"/>
                <a:gd name="connsiteX28" fmla="*/ 528861 w 945286"/>
                <a:gd name="connsiteY28" fmla="*/ 943898 h 943898"/>
                <a:gd name="connsiteX29" fmla="*/ 577444 w 945286"/>
                <a:gd name="connsiteY29" fmla="*/ 846732 h 943898"/>
                <a:gd name="connsiteX30" fmla="*/ 663505 w 945286"/>
                <a:gd name="connsiteY30" fmla="*/ 810642 h 943898"/>
                <a:gd name="connsiteX31" fmla="*/ 767611 w 945286"/>
                <a:gd name="connsiteY31" fmla="*/ 845344 h 943898"/>
                <a:gd name="connsiteX32" fmla="*/ 846732 w 945286"/>
                <a:gd name="connsiteY32" fmla="*/ 766223 h 943898"/>
                <a:gd name="connsiteX33" fmla="*/ 812030 w 945286"/>
                <a:gd name="connsiteY33" fmla="*/ 662117 h 943898"/>
                <a:gd name="connsiteX34" fmla="*/ 848120 w 945286"/>
                <a:gd name="connsiteY34" fmla="*/ 574667 h 943898"/>
                <a:gd name="connsiteX35" fmla="*/ 945286 w 945286"/>
                <a:gd name="connsiteY35" fmla="*/ 526084 h 943898"/>
                <a:gd name="connsiteX36" fmla="*/ 945286 w 945286"/>
                <a:gd name="connsiteY36" fmla="*/ 415038 h 943898"/>
                <a:gd name="connsiteX37" fmla="*/ 846732 w 945286"/>
                <a:gd name="connsiteY37" fmla="*/ 367843 h 9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945286" h="943898">
                  <a:moveTo>
                    <a:pt x="471949" y="638519"/>
                  </a:moveTo>
                  <a:cubicBezTo>
                    <a:pt x="380335" y="638519"/>
                    <a:pt x="305379" y="563563"/>
                    <a:pt x="305379" y="471949"/>
                  </a:cubicBezTo>
                  <a:cubicBezTo>
                    <a:pt x="305379" y="380335"/>
                    <a:pt x="380335" y="305379"/>
                    <a:pt x="471949" y="305379"/>
                  </a:cubicBezTo>
                  <a:cubicBezTo>
                    <a:pt x="563563" y="305379"/>
                    <a:pt x="638519" y="380335"/>
                    <a:pt x="638519" y="471949"/>
                  </a:cubicBezTo>
                  <a:cubicBezTo>
                    <a:pt x="638519" y="563563"/>
                    <a:pt x="563563" y="638519"/>
                    <a:pt x="471949" y="638519"/>
                  </a:cubicBezTo>
                  <a:close/>
                  <a:moveTo>
                    <a:pt x="846732" y="367843"/>
                  </a:moveTo>
                  <a:cubicBezTo>
                    <a:pt x="838404" y="337305"/>
                    <a:pt x="825911" y="308155"/>
                    <a:pt x="810642" y="281781"/>
                  </a:cubicBezTo>
                  <a:lnTo>
                    <a:pt x="845344" y="177675"/>
                  </a:lnTo>
                  <a:lnTo>
                    <a:pt x="766223" y="98554"/>
                  </a:lnTo>
                  <a:lnTo>
                    <a:pt x="662117" y="133256"/>
                  </a:lnTo>
                  <a:cubicBezTo>
                    <a:pt x="634355" y="117987"/>
                    <a:pt x="605205" y="105495"/>
                    <a:pt x="574667" y="97166"/>
                  </a:cubicBezTo>
                  <a:lnTo>
                    <a:pt x="527472" y="0"/>
                  </a:lnTo>
                  <a:lnTo>
                    <a:pt x="416426" y="0"/>
                  </a:lnTo>
                  <a:lnTo>
                    <a:pt x="367843" y="97166"/>
                  </a:lnTo>
                  <a:cubicBezTo>
                    <a:pt x="337305" y="105495"/>
                    <a:pt x="308155" y="117987"/>
                    <a:pt x="281781" y="133256"/>
                  </a:cubicBezTo>
                  <a:lnTo>
                    <a:pt x="177675" y="98554"/>
                  </a:lnTo>
                  <a:lnTo>
                    <a:pt x="98554" y="177675"/>
                  </a:lnTo>
                  <a:lnTo>
                    <a:pt x="133256" y="281781"/>
                  </a:lnTo>
                  <a:cubicBezTo>
                    <a:pt x="117987" y="309543"/>
                    <a:pt x="105495" y="338693"/>
                    <a:pt x="97166" y="369231"/>
                  </a:cubicBezTo>
                  <a:lnTo>
                    <a:pt x="0" y="416426"/>
                  </a:lnTo>
                  <a:lnTo>
                    <a:pt x="0" y="527472"/>
                  </a:lnTo>
                  <a:lnTo>
                    <a:pt x="97166" y="576055"/>
                  </a:lnTo>
                  <a:cubicBezTo>
                    <a:pt x="105495" y="606593"/>
                    <a:pt x="117987" y="635743"/>
                    <a:pt x="133256" y="662117"/>
                  </a:cubicBezTo>
                  <a:lnTo>
                    <a:pt x="98554" y="766223"/>
                  </a:lnTo>
                  <a:lnTo>
                    <a:pt x="177675" y="845344"/>
                  </a:lnTo>
                  <a:lnTo>
                    <a:pt x="281781" y="810642"/>
                  </a:lnTo>
                  <a:cubicBezTo>
                    <a:pt x="309543" y="825911"/>
                    <a:pt x="338693" y="838404"/>
                    <a:pt x="369231" y="846732"/>
                  </a:cubicBezTo>
                  <a:lnTo>
                    <a:pt x="417814" y="943898"/>
                  </a:lnTo>
                  <a:lnTo>
                    <a:pt x="528861" y="943898"/>
                  </a:lnTo>
                  <a:lnTo>
                    <a:pt x="577444" y="846732"/>
                  </a:lnTo>
                  <a:cubicBezTo>
                    <a:pt x="607981" y="838404"/>
                    <a:pt x="637131" y="825911"/>
                    <a:pt x="663505" y="810642"/>
                  </a:cubicBezTo>
                  <a:lnTo>
                    <a:pt x="767611" y="845344"/>
                  </a:lnTo>
                  <a:lnTo>
                    <a:pt x="846732" y="766223"/>
                  </a:lnTo>
                  <a:lnTo>
                    <a:pt x="812030" y="662117"/>
                  </a:lnTo>
                  <a:cubicBezTo>
                    <a:pt x="827299" y="634355"/>
                    <a:pt x="839792" y="605205"/>
                    <a:pt x="848120" y="574667"/>
                  </a:cubicBezTo>
                  <a:lnTo>
                    <a:pt x="945286" y="526084"/>
                  </a:lnTo>
                  <a:lnTo>
                    <a:pt x="945286" y="415038"/>
                  </a:lnTo>
                  <a:lnTo>
                    <a:pt x="846732" y="367843"/>
                  </a:lnTo>
                  <a:close/>
                </a:path>
              </a:pathLst>
            </a:custGeom>
            <a:solidFill>
              <a:schemeClr val="bg1"/>
            </a:solidFill>
            <a:ln w="13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21F5A408-1690-43F6-C9DD-91959A174996}"/>
                </a:ext>
              </a:extLst>
            </p:cNvPr>
            <p:cNvSpPr/>
            <p:nvPr/>
          </p:nvSpPr>
          <p:spPr>
            <a:xfrm>
              <a:off x="4237714" y="3296150"/>
              <a:ext cx="792427" cy="871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8105492A-DE60-DD52-D35B-EA65044CB780}"/>
                </a:ext>
              </a:extLst>
            </p:cNvPr>
            <p:cNvSpPr/>
            <p:nvPr/>
          </p:nvSpPr>
          <p:spPr>
            <a:xfrm rot="21159148">
              <a:off x="2816207" y="1857377"/>
              <a:ext cx="2360773" cy="1291865"/>
            </a:xfrm>
            <a:custGeom>
              <a:avLst/>
              <a:gdLst>
                <a:gd name="connsiteX0" fmla="*/ 1851280 w 2360772"/>
                <a:gd name="connsiteY0" fmla="*/ 9172 h 1684825"/>
                <a:gd name="connsiteX1" fmla="*/ 2197924 w 2360772"/>
                <a:gd name="connsiteY1" fmla="*/ 79869 h 1684825"/>
                <a:gd name="connsiteX2" fmla="*/ 2360772 w 2360772"/>
                <a:gd name="connsiteY2" fmla="*/ 139472 h 1684825"/>
                <a:gd name="connsiteX3" fmla="*/ 1614303 w 2360772"/>
                <a:gd name="connsiteY3" fmla="*/ 1684825 h 1684825"/>
                <a:gd name="connsiteX4" fmla="*/ 0 w 2360772"/>
                <a:gd name="connsiteY4" fmla="*/ 1174423 h 1684825"/>
                <a:gd name="connsiteX5" fmla="*/ 32721 w 2360772"/>
                <a:gd name="connsiteY5" fmla="*/ 1085022 h 1684825"/>
                <a:gd name="connsiteX6" fmla="*/ 1669640 w 2360772"/>
                <a:gd name="connsiteY6" fmla="*/ 1 h 1684825"/>
                <a:gd name="connsiteX7" fmla="*/ 1851280 w 2360772"/>
                <a:gd name="connsiteY7" fmla="*/ 9172 h 1684825"/>
                <a:gd name="connsiteX0" fmla="*/ 1614303 w 2360772"/>
                <a:gd name="connsiteY0" fmla="*/ 1684825 h 1776265"/>
                <a:gd name="connsiteX1" fmla="*/ 0 w 2360772"/>
                <a:gd name="connsiteY1" fmla="*/ 1174423 h 1776265"/>
                <a:gd name="connsiteX2" fmla="*/ 32721 w 2360772"/>
                <a:gd name="connsiteY2" fmla="*/ 1085022 h 1776265"/>
                <a:gd name="connsiteX3" fmla="*/ 1669640 w 2360772"/>
                <a:gd name="connsiteY3" fmla="*/ 1 h 1776265"/>
                <a:gd name="connsiteX4" fmla="*/ 1851280 w 2360772"/>
                <a:gd name="connsiteY4" fmla="*/ 9172 h 1776265"/>
                <a:gd name="connsiteX5" fmla="*/ 2197924 w 2360772"/>
                <a:gd name="connsiteY5" fmla="*/ 79869 h 1776265"/>
                <a:gd name="connsiteX6" fmla="*/ 2360772 w 2360772"/>
                <a:gd name="connsiteY6" fmla="*/ 139472 h 1776265"/>
                <a:gd name="connsiteX7" fmla="*/ 1705743 w 2360772"/>
                <a:gd name="connsiteY7" fmla="*/ 1776265 h 1776265"/>
                <a:gd name="connsiteX0" fmla="*/ 1614303 w 2360772"/>
                <a:gd name="connsiteY0" fmla="*/ 1684825 h 1684825"/>
                <a:gd name="connsiteX1" fmla="*/ 0 w 2360772"/>
                <a:gd name="connsiteY1" fmla="*/ 1174423 h 1684825"/>
                <a:gd name="connsiteX2" fmla="*/ 32721 w 2360772"/>
                <a:gd name="connsiteY2" fmla="*/ 1085022 h 1684825"/>
                <a:gd name="connsiteX3" fmla="*/ 1669640 w 2360772"/>
                <a:gd name="connsiteY3" fmla="*/ 1 h 1684825"/>
                <a:gd name="connsiteX4" fmla="*/ 1851280 w 2360772"/>
                <a:gd name="connsiteY4" fmla="*/ 9172 h 1684825"/>
                <a:gd name="connsiteX5" fmla="*/ 2197924 w 2360772"/>
                <a:gd name="connsiteY5" fmla="*/ 79869 h 1684825"/>
                <a:gd name="connsiteX6" fmla="*/ 2360772 w 2360772"/>
                <a:gd name="connsiteY6" fmla="*/ 139472 h 1684825"/>
                <a:gd name="connsiteX0" fmla="*/ 0 w 2360772"/>
                <a:gd name="connsiteY0" fmla="*/ 1174423 h 1174423"/>
                <a:gd name="connsiteX1" fmla="*/ 32721 w 2360772"/>
                <a:gd name="connsiteY1" fmla="*/ 1085022 h 1174423"/>
                <a:gd name="connsiteX2" fmla="*/ 1669640 w 2360772"/>
                <a:gd name="connsiteY2" fmla="*/ 1 h 1174423"/>
                <a:gd name="connsiteX3" fmla="*/ 1851280 w 2360772"/>
                <a:gd name="connsiteY3" fmla="*/ 9172 h 1174423"/>
                <a:gd name="connsiteX4" fmla="*/ 2197924 w 2360772"/>
                <a:gd name="connsiteY4" fmla="*/ 79869 h 1174423"/>
                <a:gd name="connsiteX5" fmla="*/ 2360772 w 2360772"/>
                <a:gd name="connsiteY5" fmla="*/ 139472 h 1174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0772" h="1174423">
                  <a:moveTo>
                    <a:pt x="0" y="1174423"/>
                  </a:moveTo>
                  <a:lnTo>
                    <a:pt x="32721" y="1085022"/>
                  </a:lnTo>
                  <a:cubicBezTo>
                    <a:pt x="302412" y="447400"/>
                    <a:pt x="933778" y="0"/>
                    <a:pt x="1669640" y="1"/>
                  </a:cubicBezTo>
                  <a:cubicBezTo>
                    <a:pt x="1730962" y="1"/>
                    <a:pt x="1791558" y="3107"/>
                    <a:pt x="1851280" y="9172"/>
                  </a:cubicBezTo>
                  <a:cubicBezTo>
                    <a:pt x="1970723" y="21303"/>
                    <a:pt x="2086668" y="45265"/>
                    <a:pt x="2197924" y="79869"/>
                  </a:cubicBezTo>
                  <a:lnTo>
                    <a:pt x="2360772" y="139472"/>
                  </a:lnTo>
                </a:path>
              </a:pathLst>
            </a:custGeom>
            <a:noFill/>
            <a:ln w="12700" cap="flat">
              <a:solidFill>
                <a:schemeClr val="bg1">
                  <a:lumMod val="75000"/>
                </a:schemeClr>
              </a:solidFill>
              <a:prstDash val="solid"/>
              <a:miter/>
              <a:headEnd type="none" w="lg" len="med"/>
              <a:tailEnd type="triangle" w="lg" len="med"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E38FCAEA-C8F4-8189-4BF9-F1B83A2C224C}"/>
                </a:ext>
              </a:extLst>
            </p:cNvPr>
            <p:cNvSpPr/>
            <p:nvPr/>
          </p:nvSpPr>
          <p:spPr>
            <a:xfrm rot="541777">
              <a:off x="3885337" y="3196448"/>
              <a:ext cx="102740" cy="760157"/>
            </a:xfrm>
            <a:custGeom>
              <a:avLst/>
              <a:gdLst>
                <a:gd name="connsiteX0" fmla="*/ 109062 w 109062"/>
                <a:gd name="connsiteY0" fmla="*/ 1877 h 733576"/>
                <a:gd name="connsiteX1" fmla="*/ 105308 w 109062"/>
                <a:gd name="connsiteY1" fmla="*/ 0 h 733576"/>
                <a:gd name="connsiteX2" fmla="*/ 0 w 109062"/>
                <a:gd name="connsiteY2" fmla="*/ 398792 h 733576"/>
                <a:gd name="connsiteX3" fmla="*/ 72231 w 109062"/>
                <a:gd name="connsiteY3" fmla="*/ 733577 h 733576"/>
                <a:gd name="connsiteX4" fmla="*/ 76254 w 109062"/>
                <a:gd name="connsiteY4" fmla="*/ 731521 h 733576"/>
                <a:gd name="connsiteX5" fmla="*/ 4470 w 109062"/>
                <a:gd name="connsiteY5" fmla="*/ 398881 h 733576"/>
                <a:gd name="connsiteX6" fmla="*/ 109062 w 109062"/>
                <a:gd name="connsiteY6" fmla="*/ 1877 h 733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2" h="733576">
                  <a:moveTo>
                    <a:pt x="109062" y="1877"/>
                  </a:moveTo>
                  <a:lnTo>
                    <a:pt x="105308" y="0"/>
                  </a:lnTo>
                  <a:cubicBezTo>
                    <a:pt x="38351" y="117733"/>
                    <a:pt x="0" y="253882"/>
                    <a:pt x="0" y="398792"/>
                  </a:cubicBezTo>
                  <a:cubicBezTo>
                    <a:pt x="0" y="516078"/>
                    <a:pt x="24315" y="628537"/>
                    <a:pt x="72231" y="733577"/>
                  </a:cubicBezTo>
                  <a:lnTo>
                    <a:pt x="76254" y="731521"/>
                  </a:lnTo>
                  <a:cubicBezTo>
                    <a:pt x="30126" y="630146"/>
                    <a:pt x="4470" y="517509"/>
                    <a:pt x="4470" y="398881"/>
                  </a:cubicBezTo>
                  <a:cubicBezTo>
                    <a:pt x="4470" y="254419"/>
                    <a:pt x="42552" y="118985"/>
                    <a:pt x="109062" y="1877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FD8BEC52-473F-619C-7043-766830FC02E0}"/>
                </a:ext>
              </a:extLst>
            </p:cNvPr>
            <p:cNvSpPr/>
            <p:nvPr/>
          </p:nvSpPr>
          <p:spPr>
            <a:xfrm rot="541777">
              <a:off x="1645700" y="4891757"/>
              <a:ext cx="542838" cy="402959"/>
            </a:xfrm>
            <a:custGeom>
              <a:avLst/>
              <a:gdLst>
                <a:gd name="connsiteX0" fmla="*/ 3755 w 576241"/>
                <a:gd name="connsiteY0" fmla="*/ 0 h 388868"/>
                <a:gd name="connsiteX1" fmla="*/ 0 w 576241"/>
                <a:gd name="connsiteY1" fmla="*/ 1877 h 388868"/>
                <a:gd name="connsiteX2" fmla="*/ 575705 w 576241"/>
                <a:gd name="connsiteY2" fmla="*/ 388869 h 388868"/>
                <a:gd name="connsiteX3" fmla="*/ 576241 w 576241"/>
                <a:gd name="connsiteY3" fmla="*/ 384489 h 388868"/>
                <a:gd name="connsiteX4" fmla="*/ 3755 w 576241"/>
                <a:gd name="connsiteY4" fmla="*/ 0 h 3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6241" h="388868">
                  <a:moveTo>
                    <a:pt x="3755" y="0"/>
                  </a:moveTo>
                  <a:lnTo>
                    <a:pt x="0" y="1877"/>
                  </a:lnTo>
                  <a:cubicBezTo>
                    <a:pt x="121846" y="206145"/>
                    <a:pt x="331030" y="352485"/>
                    <a:pt x="575705" y="388869"/>
                  </a:cubicBezTo>
                  <a:lnTo>
                    <a:pt x="576241" y="384489"/>
                  </a:lnTo>
                  <a:cubicBezTo>
                    <a:pt x="332729" y="348283"/>
                    <a:pt x="124796" y="203016"/>
                    <a:pt x="3755" y="0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6ED00EA9-0E27-3D8B-2693-EECD3669235B}"/>
                </a:ext>
              </a:extLst>
            </p:cNvPr>
            <p:cNvSpPr/>
            <p:nvPr/>
          </p:nvSpPr>
          <p:spPr>
            <a:xfrm rot="541777">
              <a:off x="2256033" y="5103745"/>
              <a:ext cx="621747" cy="314402"/>
            </a:xfrm>
            <a:custGeom>
              <a:avLst/>
              <a:gdLst>
                <a:gd name="connsiteX0" fmla="*/ 30573 w 660004"/>
                <a:gd name="connsiteY0" fmla="*/ 298937 h 303407"/>
                <a:gd name="connsiteX1" fmla="*/ 536 w 660004"/>
                <a:gd name="connsiteY1" fmla="*/ 298312 h 303407"/>
                <a:gd name="connsiteX2" fmla="*/ 0 w 660004"/>
                <a:gd name="connsiteY2" fmla="*/ 302781 h 303407"/>
                <a:gd name="connsiteX3" fmla="*/ 30573 w 660004"/>
                <a:gd name="connsiteY3" fmla="*/ 303407 h 303407"/>
                <a:gd name="connsiteX4" fmla="*/ 660005 w 660004"/>
                <a:gd name="connsiteY4" fmla="*/ 2056 h 303407"/>
                <a:gd name="connsiteX5" fmla="*/ 656429 w 660004"/>
                <a:gd name="connsiteY5" fmla="*/ 0 h 303407"/>
                <a:gd name="connsiteX6" fmla="*/ 30573 w 660004"/>
                <a:gd name="connsiteY6" fmla="*/ 298937 h 303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0004" h="303407">
                  <a:moveTo>
                    <a:pt x="30573" y="298937"/>
                  </a:moveTo>
                  <a:cubicBezTo>
                    <a:pt x="20471" y="298937"/>
                    <a:pt x="10549" y="298669"/>
                    <a:pt x="536" y="298312"/>
                  </a:cubicBezTo>
                  <a:lnTo>
                    <a:pt x="0" y="302781"/>
                  </a:lnTo>
                  <a:cubicBezTo>
                    <a:pt x="10102" y="303139"/>
                    <a:pt x="20293" y="303407"/>
                    <a:pt x="30573" y="303407"/>
                  </a:cubicBezTo>
                  <a:cubicBezTo>
                    <a:pt x="284545" y="303407"/>
                    <a:pt x="511609" y="185674"/>
                    <a:pt x="660005" y="2056"/>
                  </a:cubicBezTo>
                  <a:lnTo>
                    <a:pt x="656429" y="0"/>
                  </a:lnTo>
                  <a:cubicBezTo>
                    <a:pt x="508927" y="182277"/>
                    <a:pt x="283383" y="298937"/>
                    <a:pt x="30573" y="298937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4D6EE19E-97B6-94C7-532F-7B442C469427}"/>
                </a:ext>
              </a:extLst>
            </p:cNvPr>
            <p:cNvSpPr/>
            <p:nvPr/>
          </p:nvSpPr>
          <p:spPr>
            <a:xfrm rot="541777">
              <a:off x="7575022" y="2814146"/>
              <a:ext cx="85643" cy="711525"/>
            </a:xfrm>
            <a:custGeom>
              <a:avLst/>
              <a:gdLst>
                <a:gd name="connsiteX0" fmla="*/ 49882 w 90914"/>
                <a:gd name="connsiteY0" fmla="*/ 65706 h 686644"/>
                <a:gd name="connsiteX1" fmla="*/ 46217 w 90914"/>
                <a:gd name="connsiteY1" fmla="*/ 57302 h 686644"/>
                <a:gd name="connsiteX2" fmla="*/ 41747 w 90914"/>
                <a:gd name="connsiteY2" fmla="*/ 45323 h 686644"/>
                <a:gd name="connsiteX3" fmla="*/ 25656 w 90914"/>
                <a:gd name="connsiteY3" fmla="*/ 0 h 686644"/>
                <a:gd name="connsiteX4" fmla="*/ 20203 w 90914"/>
                <a:gd name="connsiteY4" fmla="*/ 983 h 686644"/>
                <a:gd name="connsiteX5" fmla="*/ 86534 w 90914"/>
                <a:gd name="connsiteY5" fmla="*/ 321197 h 686644"/>
                <a:gd name="connsiteX6" fmla="*/ 0 w 90914"/>
                <a:gd name="connsiteY6" fmla="*/ 684499 h 686644"/>
                <a:gd name="connsiteX7" fmla="*/ 3665 w 90914"/>
                <a:gd name="connsiteY7" fmla="*/ 686644 h 686644"/>
                <a:gd name="connsiteX8" fmla="*/ 90915 w 90914"/>
                <a:gd name="connsiteY8" fmla="*/ 321286 h 686644"/>
                <a:gd name="connsiteX9" fmla="*/ 49882 w 90914"/>
                <a:gd name="connsiteY9" fmla="*/ 65706 h 686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14" h="686644">
                  <a:moveTo>
                    <a:pt x="49882" y="65706"/>
                  </a:moveTo>
                  <a:lnTo>
                    <a:pt x="46217" y="57302"/>
                  </a:lnTo>
                  <a:lnTo>
                    <a:pt x="41747" y="45323"/>
                  </a:lnTo>
                  <a:cubicBezTo>
                    <a:pt x="36115" y="30305"/>
                    <a:pt x="30841" y="15197"/>
                    <a:pt x="25656" y="0"/>
                  </a:cubicBezTo>
                  <a:lnTo>
                    <a:pt x="20203" y="983"/>
                  </a:lnTo>
                  <a:cubicBezTo>
                    <a:pt x="62845" y="99139"/>
                    <a:pt x="86534" y="207397"/>
                    <a:pt x="86534" y="321197"/>
                  </a:cubicBezTo>
                  <a:cubicBezTo>
                    <a:pt x="86534" y="451893"/>
                    <a:pt x="55336" y="575347"/>
                    <a:pt x="0" y="684499"/>
                  </a:cubicBezTo>
                  <a:lnTo>
                    <a:pt x="3665" y="686644"/>
                  </a:lnTo>
                  <a:cubicBezTo>
                    <a:pt x="59358" y="576867"/>
                    <a:pt x="90915" y="452697"/>
                    <a:pt x="90915" y="321286"/>
                  </a:cubicBezTo>
                  <a:cubicBezTo>
                    <a:pt x="90915" y="233590"/>
                    <a:pt x="77148" y="147681"/>
                    <a:pt x="49882" y="65706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B54C7741-0843-2221-B94A-C689524C0C3A}"/>
                </a:ext>
              </a:extLst>
            </p:cNvPr>
            <p:cNvSpPr/>
            <p:nvPr/>
          </p:nvSpPr>
          <p:spPr>
            <a:xfrm rot="541777">
              <a:off x="6135760" y="3278044"/>
              <a:ext cx="546207" cy="485867"/>
            </a:xfrm>
            <a:custGeom>
              <a:avLst/>
              <a:gdLst>
                <a:gd name="connsiteX0" fmla="*/ 3844 w 579816"/>
                <a:gd name="connsiteY0" fmla="*/ 0 h 468877"/>
                <a:gd name="connsiteX1" fmla="*/ 0 w 579816"/>
                <a:gd name="connsiteY1" fmla="*/ 1967 h 468877"/>
                <a:gd name="connsiteX2" fmla="*/ 7330 w 579816"/>
                <a:gd name="connsiteY2" fmla="*/ 17075 h 468877"/>
                <a:gd name="connsiteX3" fmla="*/ 16538 w 579816"/>
                <a:gd name="connsiteY3" fmla="*/ 37904 h 468877"/>
                <a:gd name="connsiteX4" fmla="*/ 579370 w 579816"/>
                <a:gd name="connsiteY4" fmla="*/ 468878 h 468877"/>
                <a:gd name="connsiteX5" fmla="*/ 579817 w 579816"/>
                <a:gd name="connsiteY5" fmla="*/ 464855 h 468877"/>
                <a:gd name="connsiteX6" fmla="*/ 3844 w 579816"/>
                <a:gd name="connsiteY6" fmla="*/ 0 h 468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816" h="468877">
                  <a:moveTo>
                    <a:pt x="3844" y="0"/>
                  </a:moveTo>
                  <a:lnTo>
                    <a:pt x="0" y="1967"/>
                  </a:lnTo>
                  <a:cubicBezTo>
                    <a:pt x="2413" y="7062"/>
                    <a:pt x="4917" y="11979"/>
                    <a:pt x="7330" y="17075"/>
                  </a:cubicBezTo>
                  <a:lnTo>
                    <a:pt x="16538" y="37904"/>
                  </a:lnTo>
                  <a:cubicBezTo>
                    <a:pt x="128550" y="261481"/>
                    <a:pt x="338807" y="419442"/>
                    <a:pt x="579370" y="468878"/>
                  </a:cubicBezTo>
                  <a:lnTo>
                    <a:pt x="579817" y="464855"/>
                  </a:lnTo>
                  <a:cubicBezTo>
                    <a:pt x="321197" y="412380"/>
                    <a:pt x="107632" y="235825"/>
                    <a:pt x="3844" y="0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F315299-0C3E-E547-543D-85EBDAB2BE3B}"/>
                </a:ext>
              </a:extLst>
            </p:cNvPr>
            <p:cNvSpPr/>
            <p:nvPr/>
          </p:nvSpPr>
          <p:spPr>
            <a:xfrm rot="541777">
              <a:off x="6746262" y="3520774"/>
              <a:ext cx="706127" cy="381839"/>
            </a:xfrm>
            <a:custGeom>
              <a:avLst/>
              <a:gdLst>
                <a:gd name="connsiteX0" fmla="*/ 72768 w 749578"/>
                <a:gd name="connsiteY0" fmla="*/ 364017 h 368486"/>
                <a:gd name="connsiteX1" fmla="*/ 536 w 749578"/>
                <a:gd name="connsiteY1" fmla="*/ 360710 h 368486"/>
                <a:gd name="connsiteX2" fmla="*/ 0 w 749578"/>
                <a:gd name="connsiteY2" fmla="*/ 365000 h 368486"/>
                <a:gd name="connsiteX3" fmla="*/ 72768 w 749578"/>
                <a:gd name="connsiteY3" fmla="*/ 368487 h 368486"/>
                <a:gd name="connsiteX4" fmla="*/ 749579 w 749578"/>
                <a:gd name="connsiteY4" fmla="*/ 2146 h 368486"/>
                <a:gd name="connsiteX5" fmla="*/ 746003 w 749578"/>
                <a:gd name="connsiteY5" fmla="*/ 0 h 368486"/>
                <a:gd name="connsiteX6" fmla="*/ 72768 w 749578"/>
                <a:gd name="connsiteY6" fmla="*/ 364017 h 368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9578" h="368486">
                  <a:moveTo>
                    <a:pt x="72768" y="364017"/>
                  </a:moveTo>
                  <a:cubicBezTo>
                    <a:pt x="48363" y="364017"/>
                    <a:pt x="24316" y="362855"/>
                    <a:pt x="536" y="360710"/>
                  </a:cubicBezTo>
                  <a:lnTo>
                    <a:pt x="0" y="365000"/>
                  </a:lnTo>
                  <a:cubicBezTo>
                    <a:pt x="24047" y="367235"/>
                    <a:pt x="48363" y="368487"/>
                    <a:pt x="72768" y="368487"/>
                  </a:cubicBezTo>
                  <a:cubicBezTo>
                    <a:pt x="355525" y="368487"/>
                    <a:pt x="604848" y="222594"/>
                    <a:pt x="749579" y="2146"/>
                  </a:cubicBezTo>
                  <a:lnTo>
                    <a:pt x="746003" y="0"/>
                  </a:lnTo>
                  <a:cubicBezTo>
                    <a:pt x="602255" y="219197"/>
                    <a:pt x="354452" y="364017"/>
                    <a:pt x="72768" y="364017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227F797B-8320-0241-BAFB-CEE7F745243A}"/>
                </a:ext>
              </a:extLst>
            </p:cNvPr>
            <p:cNvSpPr/>
            <p:nvPr/>
          </p:nvSpPr>
          <p:spPr>
            <a:xfrm rot="541777">
              <a:off x="4115569" y="2848170"/>
              <a:ext cx="610713" cy="348677"/>
            </a:xfrm>
            <a:custGeom>
              <a:avLst/>
              <a:gdLst>
                <a:gd name="connsiteX0" fmla="*/ 647936 w 648293"/>
                <a:gd name="connsiteY0" fmla="*/ 4470 h 336483"/>
                <a:gd name="connsiteX1" fmla="*/ 648294 w 648293"/>
                <a:gd name="connsiteY1" fmla="*/ 0 h 336483"/>
                <a:gd name="connsiteX2" fmla="*/ 0 w 648293"/>
                <a:gd name="connsiteY2" fmla="*/ 334606 h 336483"/>
                <a:gd name="connsiteX3" fmla="*/ 3755 w 648293"/>
                <a:gd name="connsiteY3" fmla="*/ 336483 h 336483"/>
                <a:gd name="connsiteX4" fmla="*/ 647936 w 648293"/>
                <a:gd name="connsiteY4" fmla="*/ 4470 h 33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293" h="336483">
                  <a:moveTo>
                    <a:pt x="647936" y="4470"/>
                  </a:moveTo>
                  <a:lnTo>
                    <a:pt x="648294" y="0"/>
                  </a:lnTo>
                  <a:cubicBezTo>
                    <a:pt x="381986" y="2146"/>
                    <a:pt x="145982" y="133646"/>
                    <a:pt x="0" y="334606"/>
                  </a:cubicBezTo>
                  <a:lnTo>
                    <a:pt x="3755" y="336483"/>
                  </a:lnTo>
                  <a:cubicBezTo>
                    <a:pt x="148664" y="137043"/>
                    <a:pt x="382969" y="6705"/>
                    <a:pt x="647936" y="4470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9C1B7A1F-A3AC-3523-865A-9C4F7F6A785C}"/>
                </a:ext>
              </a:extLst>
            </p:cNvPr>
            <p:cNvSpPr/>
            <p:nvPr/>
          </p:nvSpPr>
          <p:spPr>
            <a:xfrm rot="541777">
              <a:off x="3007619" y="4325741"/>
              <a:ext cx="123036" cy="784520"/>
            </a:xfrm>
            <a:custGeom>
              <a:avLst/>
              <a:gdLst>
                <a:gd name="connsiteX0" fmla="*/ 126136 w 130606"/>
                <a:gd name="connsiteY0" fmla="*/ 322359 h 757087"/>
                <a:gd name="connsiteX1" fmla="*/ 0 w 130606"/>
                <a:gd name="connsiteY1" fmla="*/ 755032 h 757087"/>
                <a:gd name="connsiteX2" fmla="*/ 3576 w 130606"/>
                <a:gd name="connsiteY2" fmla="*/ 757088 h 757087"/>
                <a:gd name="connsiteX3" fmla="*/ 130606 w 130606"/>
                <a:gd name="connsiteY3" fmla="*/ 322359 h 757087"/>
                <a:gd name="connsiteX4" fmla="*/ 63917 w 130606"/>
                <a:gd name="connsiteY4" fmla="*/ 0 h 757087"/>
                <a:gd name="connsiteX5" fmla="*/ 59805 w 130606"/>
                <a:gd name="connsiteY5" fmla="*/ 2056 h 757087"/>
                <a:gd name="connsiteX6" fmla="*/ 126136 w 130606"/>
                <a:gd name="connsiteY6" fmla="*/ 322359 h 75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606" h="757087">
                  <a:moveTo>
                    <a:pt x="126136" y="322359"/>
                  </a:moveTo>
                  <a:cubicBezTo>
                    <a:pt x="126136" y="481661"/>
                    <a:pt x="79830" y="630057"/>
                    <a:pt x="0" y="755032"/>
                  </a:cubicBezTo>
                  <a:lnTo>
                    <a:pt x="3576" y="757088"/>
                  </a:lnTo>
                  <a:cubicBezTo>
                    <a:pt x="83942" y="631487"/>
                    <a:pt x="130606" y="482287"/>
                    <a:pt x="130606" y="322359"/>
                  </a:cubicBezTo>
                  <a:cubicBezTo>
                    <a:pt x="130606" y="209632"/>
                    <a:pt x="108168" y="101374"/>
                    <a:pt x="63917" y="0"/>
                  </a:cubicBezTo>
                  <a:lnTo>
                    <a:pt x="59805" y="2056"/>
                  </a:lnTo>
                  <a:cubicBezTo>
                    <a:pt x="102447" y="100212"/>
                    <a:pt x="126136" y="208559"/>
                    <a:pt x="126136" y="322359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6502A558-9B43-256A-5829-C3981FF06526}"/>
                </a:ext>
              </a:extLst>
            </p:cNvPr>
            <p:cNvSpPr/>
            <p:nvPr/>
          </p:nvSpPr>
          <p:spPr>
            <a:xfrm rot="541777">
              <a:off x="4795859" y="2969625"/>
              <a:ext cx="584187" cy="419727"/>
            </a:xfrm>
            <a:custGeom>
              <a:avLst/>
              <a:gdLst>
                <a:gd name="connsiteX0" fmla="*/ 357 w 620134"/>
                <a:gd name="connsiteY0" fmla="*/ 0 h 405049"/>
                <a:gd name="connsiteX1" fmla="*/ 0 w 620134"/>
                <a:gd name="connsiteY1" fmla="*/ 4291 h 405049"/>
                <a:gd name="connsiteX2" fmla="*/ 616111 w 620134"/>
                <a:gd name="connsiteY2" fmla="*/ 405050 h 405049"/>
                <a:gd name="connsiteX3" fmla="*/ 620134 w 620134"/>
                <a:gd name="connsiteY3" fmla="*/ 402993 h 405049"/>
                <a:gd name="connsiteX4" fmla="*/ 357 w 620134"/>
                <a:gd name="connsiteY4" fmla="*/ 0 h 40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0134" h="405049">
                  <a:moveTo>
                    <a:pt x="357" y="0"/>
                  </a:moveTo>
                  <a:lnTo>
                    <a:pt x="0" y="4291"/>
                  </a:lnTo>
                  <a:cubicBezTo>
                    <a:pt x="263984" y="31110"/>
                    <a:pt x="490332" y="185584"/>
                    <a:pt x="616111" y="405050"/>
                  </a:cubicBezTo>
                  <a:lnTo>
                    <a:pt x="620134" y="402993"/>
                  </a:lnTo>
                  <a:cubicBezTo>
                    <a:pt x="490690" y="177360"/>
                    <a:pt x="258710" y="26729"/>
                    <a:pt x="357" y="0"/>
                  </a:cubicBezTo>
                  <a:close/>
                </a:path>
              </a:pathLst>
            </a:custGeom>
            <a:noFill/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AF3E0508-B6D4-39A7-FB00-C5F2C1637B72}"/>
                </a:ext>
              </a:extLst>
            </p:cNvPr>
            <p:cNvSpPr/>
            <p:nvPr/>
          </p:nvSpPr>
          <p:spPr>
            <a:xfrm rot="541777">
              <a:off x="6578015" y="3571528"/>
              <a:ext cx="1530152" cy="1305866"/>
            </a:xfrm>
            <a:custGeom>
              <a:avLst/>
              <a:gdLst>
                <a:gd name="connsiteX0" fmla="*/ 176913 w 1624309"/>
                <a:gd name="connsiteY0" fmla="*/ 366252 h 1260203"/>
                <a:gd name="connsiteX1" fmla="*/ 104145 w 1624309"/>
                <a:gd name="connsiteY1" fmla="*/ 362765 h 1260203"/>
                <a:gd name="connsiteX2" fmla="*/ 0 w 1624309"/>
                <a:gd name="connsiteY2" fmla="*/ 1250996 h 1260203"/>
                <a:gd name="connsiteX3" fmla="*/ 176913 w 1624309"/>
                <a:gd name="connsiteY3" fmla="*/ 1260204 h 1260203"/>
                <a:gd name="connsiteX4" fmla="*/ 1624310 w 1624309"/>
                <a:gd name="connsiteY4" fmla="*/ 453591 h 1260203"/>
                <a:gd name="connsiteX5" fmla="*/ 853724 w 1624309"/>
                <a:gd name="connsiteY5" fmla="*/ 0 h 1260203"/>
                <a:gd name="connsiteX6" fmla="*/ 176913 w 1624309"/>
                <a:gd name="connsiteY6" fmla="*/ 366252 h 126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309" h="1260203">
                  <a:moveTo>
                    <a:pt x="176913" y="366252"/>
                  </a:moveTo>
                  <a:cubicBezTo>
                    <a:pt x="152508" y="366252"/>
                    <a:pt x="128192" y="365000"/>
                    <a:pt x="104145" y="362765"/>
                  </a:cubicBezTo>
                  <a:lnTo>
                    <a:pt x="0" y="1250996"/>
                  </a:lnTo>
                  <a:cubicBezTo>
                    <a:pt x="58554" y="1257075"/>
                    <a:pt x="117554" y="1260204"/>
                    <a:pt x="176913" y="1260204"/>
                  </a:cubicBezTo>
                  <a:cubicBezTo>
                    <a:pt x="787303" y="1260204"/>
                    <a:pt x="1323585" y="937398"/>
                    <a:pt x="1624310" y="453591"/>
                  </a:cubicBezTo>
                  <a:lnTo>
                    <a:pt x="853724" y="0"/>
                  </a:lnTo>
                  <a:cubicBezTo>
                    <a:pt x="708993" y="220359"/>
                    <a:pt x="459670" y="366252"/>
                    <a:pt x="176913" y="366252"/>
                  </a:cubicBez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240E229D-35F5-E0B6-EAB3-7ED0A31AFCA5}"/>
                </a:ext>
              </a:extLst>
            </p:cNvPr>
            <p:cNvSpPr/>
            <p:nvPr/>
          </p:nvSpPr>
          <p:spPr>
            <a:xfrm rot="541777">
              <a:off x="3048129" y="2705827"/>
              <a:ext cx="941334" cy="1599797"/>
            </a:xfrm>
            <a:custGeom>
              <a:avLst/>
              <a:gdLst>
                <a:gd name="connsiteX0" fmla="*/ 893952 w 999259"/>
                <a:gd name="connsiteY0" fmla="*/ 801785 h 1543854"/>
                <a:gd name="connsiteX1" fmla="*/ 999259 w 999259"/>
                <a:gd name="connsiteY1" fmla="*/ 402994 h 1543854"/>
                <a:gd name="connsiteX2" fmla="*/ 200960 w 999259"/>
                <a:gd name="connsiteY2" fmla="*/ 0 h 1543854"/>
                <a:gd name="connsiteX3" fmla="*/ 0 w 999259"/>
                <a:gd name="connsiteY3" fmla="*/ 801785 h 1543854"/>
                <a:gd name="connsiteX4" fmla="*/ 170030 w 999259"/>
                <a:gd name="connsiteY4" fmla="*/ 1543855 h 1543854"/>
                <a:gd name="connsiteX5" fmla="*/ 966183 w 999259"/>
                <a:gd name="connsiteY5" fmla="*/ 1136481 h 1543854"/>
                <a:gd name="connsiteX6" fmla="*/ 893952 w 999259"/>
                <a:gd name="connsiteY6" fmla="*/ 801785 h 1543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9259" h="1543854">
                  <a:moveTo>
                    <a:pt x="893952" y="801785"/>
                  </a:moveTo>
                  <a:cubicBezTo>
                    <a:pt x="893952" y="656876"/>
                    <a:pt x="932302" y="520727"/>
                    <a:pt x="999259" y="402994"/>
                  </a:cubicBezTo>
                  <a:lnTo>
                    <a:pt x="200960" y="0"/>
                  </a:lnTo>
                  <a:cubicBezTo>
                    <a:pt x="72768" y="239043"/>
                    <a:pt x="0" y="512056"/>
                    <a:pt x="0" y="801785"/>
                  </a:cubicBezTo>
                  <a:cubicBezTo>
                    <a:pt x="0" y="1061925"/>
                    <a:pt x="57302" y="1311427"/>
                    <a:pt x="170030" y="1543855"/>
                  </a:cubicBezTo>
                  <a:lnTo>
                    <a:pt x="966183" y="1136481"/>
                  </a:lnTo>
                  <a:cubicBezTo>
                    <a:pt x="918267" y="1031531"/>
                    <a:pt x="893952" y="919072"/>
                    <a:pt x="893952" y="801785"/>
                  </a:cubicBez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7BBBC2-09E6-B932-4CE0-A05324B6F4A7}"/>
                </a:ext>
              </a:extLst>
            </p:cNvPr>
            <p:cNvSpPr/>
            <p:nvPr/>
          </p:nvSpPr>
          <p:spPr>
            <a:xfrm rot="541777">
              <a:off x="3429702" y="1867479"/>
              <a:ext cx="1428339" cy="1273167"/>
            </a:xfrm>
            <a:custGeom>
              <a:avLst/>
              <a:gdLst>
                <a:gd name="connsiteX0" fmla="*/ 1451152 w 1516231"/>
                <a:gd name="connsiteY0" fmla="*/ 894041 h 1228647"/>
                <a:gd name="connsiteX1" fmla="*/ 1516231 w 1516231"/>
                <a:gd name="connsiteY1" fmla="*/ 983 h 1228647"/>
                <a:gd name="connsiteX2" fmla="*/ 1457767 w 1516231"/>
                <a:gd name="connsiteY2" fmla="*/ 0 h 1228647"/>
                <a:gd name="connsiteX3" fmla="*/ 0 w 1516231"/>
                <a:gd name="connsiteY3" fmla="*/ 823419 h 1228647"/>
                <a:gd name="connsiteX4" fmla="*/ 802769 w 1516231"/>
                <a:gd name="connsiteY4" fmla="*/ 1228647 h 1228647"/>
                <a:gd name="connsiteX5" fmla="*/ 1451152 w 1516231"/>
                <a:gd name="connsiteY5" fmla="*/ 894041 h 1228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6231" h="1228647">
                  <a:moveTo>
                    <a:pt x="1451152" y="894041"/>
                  </a:moveTo>
                  <a:lnTo>
                    <a:pt x="1516231" y="983"/>
                  </a:lnTo>
                  <a:cubicBezTo>
                    <a:pt x="1496833" y="358"/>
                    <a:pt x="1477344" y="0"/>
                    <a:pt x="1457767" y="0"/>
                  </a:cubicBezTo>
                  <a:cubicBezTo>
                    <a:pt x="840404" y="0"/>
                    <a:pt x="298669" y="330226"/>
                    <a:pt x="0" y="823419"/>
                  </a:cubicBezTo>
                  <a:lnTo>
                    <a:pt x="802769" y="1228647"/>
                  </a:lnTo>
                  <a:cubicBezTo>
                    <a:pt x="948840" y="1027687"/>
                    <a:pt x="1184843" y="896187"/>
                    <a:pt x="1451152" y="894041"/>
                  </a:cubicBez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96536729-5042-F150-2641-65602A65FDB9}"/>
                </a:ext>
              </a:extLst>
            </p:cNvPr>
            <p:cNvSpPr/>
            <p:nvPr/>
          </p:nvSpPr>
          <p:spPr>
            <a:xfrm rot="541777">
              <a:off x="5323986" y="3209536"/>
              <a:ext cx="1296292" cy="1405821"/>
            </a:xfrm>
            <a:custGeom>
              <a:avLst/>
              <a:gdLst>
                <a:gd name="connsiteX0" fmla="*/ 813228 w 1376059"/>
                <a:gd name="connsiteY0" fmla="*/ 35937 h 1356661"/>
                <a:gd name="connsiteX1" fmla="*/ 804020 w 1376059"/>
                <a:gd name="connsiteY1" fmla="*/ 15108 h 1356661"/>
                <a:gd name="connsiteX2" fmla="*/ 796690 w 1376059"/>
                <a:gd name="connsiteY2" fmla="*/ 0 h 1356661"/>
                <a:gd name="connsiteX3" fmla="*/ 0 w 1376059"/>
                <a:gd name="connsiteY3" fmla="*/ 407642 h 1356661"/>
                <a:gd name="connsiteX4" fmla="*/ 614502 w 1376059"/>
                <a:gd name="connsiteY4" fmla="*/ 1105908 h 1356661"/>
                <a:gd name="connsiteX5" fmla="*/ 1271735 w 1376059"/>
                <a:gd name="connsiteY5" fmla="*/ 1356661 h 1356661"/>
                <a:gd name="connsiteX6" fmla="*/ 1376060 w 1376059"/>
                <a:gd name="connsiteY6" fmla="*/ 466911 h 1356661"/>
                <a:gd name="connsiteX7" fmla="*/ 813228 w 1376059"/>
                <a:gd name="connsiteY7" fmla="*/ 35937 h 1356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6059" h="1356661">
                  <a:moveTo>
                    <a:pt x="813228" y="35937"/>
                  </a:moveTo>
                  <a:lnTo>
                    <a:pt x="804020" y="15108"/>
                  </a:lnTo>
                  <a:cubicBezTo>
                    <a:pt x="801696" y="10012"/>
                    <a:pt x="799103" y="5096"/>
                    <a:pt x="796690" y="0"/>
                  </a:cubicBezTo>
                  <a:lnTo>
                    <a:pt x="0" y="407642"/>
                  </a:lnTo>
                  <a:cubicBezTo>
                    <a:pt x="136149" y="692723"/>
                    <a:pt x="348462" y="934180"/>
                    <a:pt x="614502" y="1105908"/>
                  </a:cubicBezTo>
                  <a:cubicBezTo>
                    <a:pt x="814747" y="1235173"/>
                    <a:pt x="1038235" y="1320009"/>
                    <a:pt x="1271735" y="1356661"/>
                  </a:cubicBezTo>
                  <a:lnTo>
                    <a:pt x="1376060" y="466911"/>
                  </a:lnTo>
                  <a:cubicBezTo>
                    <a:pt x="1135497" y="417475"/>
                    <a:pt x="925240" y="259514"/>
                    <a:pt x="813228" y="35937"/>
                  </a:cubicBez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A196D727-1BD9-5967-D84D-904FBFC65619}"/>
                </a:ext>
              </a:extLst>
            </p:cNvPr>
            <p:cNvSpPr/>
            <p:nvPr/>
          </p:nvSpPr>
          <p:spPr>
            <a:xfrm rot="541777">
              <a:off x="4857708" y="2115935"/>
              <a:ext cx="1333852" cy="1341901"/>
            </a:xfrm>
            <a:custGeom>
              <a:avLst/>
              <a:gdLst>
                <a:gd name="connsiteX0" fmla="*/ 619777 w 1415930"/>
                <a:gd name="connsiteY0" fmla="*/ 1294979 h 1294978"/>
                <a:gd name="connsiteX1" fmla="*/ 1415930 w 1415930"/>
                <a:gd name="connsiteY1" fmla="*/ 887605 h 1294978"/>
                <a:gd name="connsiteX2" fmla="*/ 846751 w 1415930"/>
                <a:gd name="connsiteY2" fmla="*/ 269437 h 1294978"/>
                <a:gd name="connsiteX3" fmla="*/ 64990 w 1415930"/>
                <a:gd name="connsiteY3" fmla="*/ 0 h 1294978"/>
                <a:gd name="connsiteX4" fmla="*/ 0 w 1415930"/>
                <a:gd name="connsiteY4" fmla="*/ 891896 h 1294978"/>
                <a:gd name="connsiteX5" fmla="*/ 619777 w 1415930"/>
                <a:gd name="connsiteY5" fmla="*/ 1294979 h 1294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15930" h="1294978">
                  <a:moveTo>
                    <a:pt x="619777" y="1294979"/>
                  </a:moveTo>
                  <a:lnTo>
                    <a:pt x="1415930" y="887605"/>
                  </a:lnTo>
                  <a:cubicBezTo>
                    <a:pt x="1281033" y="637835"/>
                    <a:pt x="1085972" y="425521"/>
                    <a:pt x="846751" y="269437"/>
                  </a:cubicBezTo>
                  <a:cubicBezTo>
                    <a:pt x="611374" y="115946"/>
                    <a:pt x="343725" y="24047"/>
                    <a:pt x="64990" y="0"/>
                  </a:cubicBezTo>
                  <a:lnTo>
                    <a:pt x="0" y="891896"/>
                  </a:lnTo>
                  <a:cubicBezTo>
                    <a:pt x="258263" y="918625"/>
                    <a:pt x="490243" y="1069256"/>
                    <a:pt x="619777" y="1294979"/>
                  </a:cubicBez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4FF8FB0A-C14D-DBCD-265A-6AAD3DB7876D}"/>
                </a:ext>
              </a:extLst>
            </p:cNvPr>
            <p:cNvSpPr/>
            <p:nvPr/>
          </p:nvSpPr>
          <p:spPr>
            <a:xfrm rot="541777">
              <a:off x="7551774" y="2713435"/>
              <a:ext cx="924492" cy="1353667"/>
            </a:xfrm>
            <a:custGeom>
              <a:avLst/>
              <a:gdLst>
                <a:gd name="connsiteX0" fmla="*/ 38172 w 981380"/>
                <a:gd name="connsiteY0" fmla="*/ 211151 h 1306331"/>
                <a:gd name="connsiteX1" fmla="*/ 42642 w 981380"/>
                <a:gd name="connsiteY1" fmla="*/ 223130 h 1306331"/>
                <a:gd name="connsiteX2" fmla="*/ 46307 w 981380"/>
                <a:gd name="connsiteY2" fmla="*/ 231534 h 1306331"/>
                <a:gd name="connsiteX3" fmla="*/ 87339 w 981380"/>
                <a:gd name="connsiteY3" fmla="*/ 487114 h 1306331"/>
                <a:gd name="connsiteX4" fmla="*/ 0 w 981380"/>
                <a:gd name="connsiteY4" fmla="*/ 852562 h 1306331"/>
                <a:gd name="connsiteX5" fmla="*/ 770944 w 981380"/>
                <a:gd name="connsiteY5" fmla="*/ 1306332 h 1306331"/>
                <a:gd name="connsiteX6" fmla="*/ 981380 w 981380"/>
                <a:gd name="connsiteY6" fmla="*/ 487114 h 1306331"/>
                <a:gd name="connsiteX7" fmla="*/ 910490 w 981380"/>
                <a:gd name="connsiteY7" fmla="*/ 0 h 1306331"/>
                <a:gd name="connsiteX8" fmla="*/ 22081 w 981380"/>
                <a:gd name="connsiteY8" fmla="*/ 165828 h 1306331"/>
                <a:gd name="connsiteX9" fmla="*/ 38172 w 981380"/>
                <a:gd name="connsiteY9" fmla="*/ 211151 h 1306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81380" h="1306331">
                  <a:moveTo>
                    <a:pt x="38172" y="211151"/>
                  </a:moveTo>
                  <a:lnTo>
                    <a:pt x="42642" y="223130"/>
                  </a:lnTo>
                  <a:lnTo>
                    <a:pt x="46307" y="231534"/>
                  </a:lnTo>
                  <a:cubicBezTo>
                    <a:pt x="73573" y="313509"/>
                    <a:pt x="87339" y="399418"/>
                    <a:pt x="87339" y="487114"/>
                  </a:cubicBezTo>
                  <a:cubicBezTo>
                    <a:pt x="87339" y="618525"/>
                    <a:pt x="55783" y="742695"/>
                    <a:pt x="0" y="852562"/>
                  </a:cubicBezTo>
                  <a:lnTo>
                    <a:pt x="770944" y="1306332"/>
                  </a:lnTo>
                  <a:cubicBezTo>
                    <a:pt x="905037" y="1063087"/>
                    <a:pt x="981380" y="783906"/>
                    <a:pt x="981380" y="487114"/>
                  </a:cubicBezTo>
                  <a:cubicBezTo>
                    <a:pt x="981380" y="321018"/>
                    <a:pt x="957512" y="157604"/>
                    <a:pt x="910490" y="0"/>
                  </a:cubicBezTo>
                  <a:lnTo>
                    <a:pt x="22081" y="165828"/>
                  </a:lnTo>
                  <a:cubicBezTo>
                    <a:pt x="27266" y="181025"/>
                    <a:pt x="32540" y="196133"/>
                    <a:pt x="38172" y="211151"/>
                  </a:cubicBez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9BAAC6EA-3B33-93D9-F479-D00F796C85B6}"/>
                </a:ext>
              </a:extLst>
            </p:cNvPr>
            <p:cNvSpPr/>
            <p:nvPr/>
          </p:nvSpPr>
          <p:spPr>
            <a:xfrm rot="541777">
              <a:off x="2087585" y="5154934"/>
              <a:ext cx="1454362" cy="1238708"/>
            </a:xfrm>
            <a:custGeom>
              <a:avLst/>
              <a:gdLst>
                <a:gd name="connsiteX0" fmla="*/ 134897 w 1543854"/>
                <a:gd name="connsiteY0" fmla="*/ 301441 h 1195392"/>
                <a:gd name="connsiteX1" fmla="*/ 104324 w 1543854"/>
                <a:gd name="connsiteY1" fmla="*/ 300815 h 1195392"/>
                <a:gd name="connsiteX2" fmla="*/ 0 w 1543854"/>
                <a:gd name="connsiteY2" fmla="*/ 1190029 h 1195392"/>
                <a:gd name="connsiteX3" fmla="*/ 134808 w 1543854"/>
                <a:gd name="connsiteY3" fmla="*/ 1195392 h 1195392"/>
                <a:gd name="connsiteX4" fmla="*/ 1543854 w 1543854"/>
                <a:gd name="connsiteY4" fmla="*/ 447780 h 1195392"/>
                <a:gd name="connsiteX5" fmla="*/ 764239 w 1543854"/>
                <a:gd name="connsiteY5" fmla="*/ 0 h 1195392"/>
                <a:gd name="connsiteX6" fmla="*/ 134897 w 1543854"/>
                <a:gd name="connsiteY6" fmla="*/ 301441 h 1195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3854" h="1195392">
                  <a:moveTo>
                    <a:pt x="134897" y="301441"/>
                  </a:moveTo>
                  <a:cubicBezTo>
                    <a:pt x="124706" y="301441"/>
                    <a:pt x="114515" y="301172"/>
                    <a:pt x="104324" y="300815"/>
                  </a:cubicBezTo>
                  <a:lnTo>
                    <a:pt x="0" y="1190029"/>
                  </a:lnTo>
                  <a:cubicBezTo>
                    <a:pt x="44519" y="1193515"/>
                    <a:pt x="89485" y="1195392"/>
                    <a:pt x="134808" y="1195392"/>
                  </a:cubicBezTo>
                  <a:cubicBezTo>
                    <a:pt x="719989" y="1195392"/>
                    <a:pt x="1237140" y="898690"/>
                    <a:pt x="1543854" y="447780"/>
                  </a:cubicBezTo>
                  <a:lnTo>
                    <a:pt x="764239" y="0"/>
                  </a:lnTo>
                  <a:cubicBezTo>
                    <a:pt x="615933" y="183707"/>
                    <a:pt x="388869" y="301441"/>
                    <a:pt x="134897" y="301441"/>
                  </a:cubicBez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E7B1731D-897C-D44D-90A3-726E96BFFC8C}"/>
                </a:ext>
              </a:extLst>
            </p:cNvPr>
            <p:cNvSpPr/>
            <p:nvPr/>
          </p:nvSpPr>
          <p:spPr>
            <a:xfrm rot="541777">
              <a:off x="834309" y="4823184"/>
              <a:ext cx="1292587" cy="1321244"/>
            </a:xfrm>
            <a:custGeom>
              <a:avLst/>
              <a:gdLst>
                <a:gd name="connsiteX0" fmla="*/ 796422 w 1372126"/>
                <a:gd name="connsiteY0" fmla="*/ 0 h 1275043"/>
                <a:gd name="connsiteX1" fmla="*/ 0 w 1372126"/>
                <a:gd name="connsiteY1" fmla="*/ 407463 h 1275043"/>
                <a:gd name="connsiteX2" fmla="*/ 1267981 w 1372126"/>
                <a:gd name="connsiteY2" fmla="*/ 1275043 h 1275043"/>
                <a:gd name="connsiteX3" fmla="*/ 1372126 w 1372126"/>
                <a:gd name="connsiteY3" fmla="*/ 386992 h 1275043"/>
                <a:gd name="connsiteX4" fmla="*/ 796422 w 1372126"/>
                <a:gd name="connsiteY4" fmla="*/ 0 h 1275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126" h="1275043">
                  <a:moveTo>
                    <a:pt x="796422" y="0"/>
                  </a:moveTo>
                  <a:lnTo>
                    <a:pt x="0" y="407463"/>
                  </a:lnTo>
                  <a:cubicBezTo>
                    <a:pt x="255938" y="870888"/>
                    <a:pt x="721508" y="1202991"/>
                    <a:pt x="1267981" y="1275043"/>
                  </a:cubicBezTo>
                  <a:lnTo>
                    <a:pt x="1372126" y="386992"/>
                  </a:lnTo>
                  <a:cubicBezTo>
                    <a:pt x="1127541" y="350608"/>
                    <a:pt x="918267" y="204268"/>
                    <a:pt x="796422" y="0"/>
                  </a:cubicBez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46051EB-89C7-89E3-FDDE-911DDCEA130B}"/>
                </a:ext>
              </a:extLst>
            </p:cNvPr>
            <p:cNvSpPr/>
            <p:nvPr/>
          </p:nvSpPr>
          <p:spPr>
            <a:xfrm rot="541777">
              <a:off x="3002952" y="3976160"/>
              <a:ext cx="961799" cy="1668346"/>
            </a:xfrm>
            <a:custGeom>
              <a:avLst/>
              <a:gdLst>
                <a:gd name="connsiteX0" fmla="*/ 127030 w 1020982"/>
                <a:gd name="connsiteY0" fmla="*/ 729912 h 1610007"/>
                <a:gd name="connsiteX1" fmla="*/ 0 w 1020982"/>
                <a:gd name="connsiteY1" fmla="*/ 1164640 h 1610007"/>
                <a:gd name="connsiteX2" fmla="*/ 775414 w 1020982"/>
                <a:gd name="connsiteY2" fmla="*/ 1610007 h 1610007"/>
                <a:gd name="connsiteX3" fmla="*/ 1020982 w 1020982"/>
                <a:gd name="connsiteY3" fmla="*/ 729912 h 1610007"/>
                <a:gd name="connsiteX4" fmla="*/ 856763 w 1020982"/>
                <a:gd name="connsiteY4" fmla="*/ 0 h 1610007"/>
                <a:gd name="connsiteX5" fmla="*/ 60252 w 1020982"/>
                <a:gd name="connsiteY5" fmla="*/ 407553 h 1610007"/>
                <a:gd name="connsiteX6" fmla="*/ 127030 w 1020982"/>
                <a:gd name="connsiteY6" fmla="*/ 729912 h 161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0982" h="1610007">
                  <a:moveTo>
                    <a:pt x="127030" y="729912"/>
                  </a:moveTo>
                  <a:cubicBezTo>
                    <a:pt x="127030" y="889840"/>
                    <a:pt x="80366" y="1039040"/>
                    <a:pt x="0" y="1164640"/>
                  </a:cubicBezTo>
                  <a:lnTo>
                    <a:pt x="775414" y="1610007"/>
                  </a:lnTo>
                  <a:cubicBezTo>
                    <a:pt x="931229" y="1352996"/>
                    <a:pt x="1020982" y="1051734"/>
                    <a:pt x="1020982" y="729912"/>
                  </a:cubicBezTo>
                  <a:cubicBezTo>
                    <a:pt x="1020982" y="477996"/>
                    <a:pt x="964216" y="226527"/>
                    <a:pt x="856763" y="0"/>
                  </a:cubicBezTo>
                  <a:lnTo>
                    <a:pt x="60252" y="407553"/>
                  </a:lnTo>
                  <a:cubicBezTo>
                    <a:pt x="104592" y="508927"/>
                    <a:pt x="127030" y="617184"/>
                    <a:pt x="127030" y="729912"/>
                  </a:cubicBez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0CEC93DC-5B85-0DEA-9AE6-39AA28980595}"/>
                </a:ext>
              </a:extLst>
            </p:cNvPr>
            <p:cNvSpPr/>
            <p:nvPr/>
          </p:nvSpPr>
          <p:spPr>
            <a:xfrm rot="541777">
              <a:off x="780343" y="3783992"/>
              <a:ext cx="920366" cy="1324950"/>
            </a:xfrm>
            <a:custGeom>
              <a:avLst/>
              <a:gdLst>
                <a:gd name="connsiteX0" fmla="*/ 478264 w 976999"/>
                <a:gd name="connsiteY0" fmla="*/ 251200 h 1278619"/>
                <a:gd name="connsiteX1" fmla="*/ 86356 w 976999"/>
                <a:gd name="connsiteY1" fmla="*/ 0 h 1278619"/>
                <a:gd name="connsiteX2" fmla="*/ 0 w 976999"/>
                <a:gd name="connsiteY2" fmla="*/ 537265 h 1278619"/>
                <a:gd name="connsiteX3" fmla="*/ 170030 w 976999"/>
                <a:gd name="connsiteY3" fmla="*/ 1278619 h 1278619"/>
                <a:gd name="connsiteX4" fmla="*/ 966183 w 976999"/>
                <a:gd name="connsiteY4" fmla="*/ 871245 h 1278619"/>
                <a:gd name="connsiteX5" fmla="*/ 893952 w 976999"/>
                <a:gd name="connsiteY5" fmla="*/ 537265 h 1278619"/>
                <a:gd name="connsiteX6" fmla="*/ 977000 w 976999"/>
                <a:gd name="connsiteY6" fmla="*/ 179953 h 1278619"/>
                <a:gd name="connsiteX7" fmla="*/ 478264 w 976999"/>
                <a:gd name="connsiteY7" fmla="*/ 251200 h 127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6999" h="1278619">
                  <a:moveTo>
                    <a:pt x="478264" y="251200"/>
                  </a:moveTo>
                  <a:lnTo>
                    <a:pt x="86356" y="0"/>
                  </a:lnTo>
                  <a:cubicBezTo>
                    <a:pt x="29590" y="171192"/>
                    <a:pt x="0" y="352128"/>
                    <a:pt x="0" y="537265"/>
                  </a:cubicBezTo>
                  <a:cubicBezTo>
                    <a:pt x="0" y="802858"/>
                    <a:pt x="61146" y="1054416"/>
                    <a:pt x="170030" y="1278619"/>
                  </a:cubicBezTo>
                  <a:lnTo>
                    <a:pt x="966183" y="871245"/>
                  </a:lnTo>
                  <a:cubicBezTo>
                    <a:pt x="919787" y="769335"/>
                    <a:pt x="893952" y="656250"/>
                    <a:pt x="893952" y="537265"/>
                  </a:cubicBezTo>
                  <a:cubicBezTo>
                    <a:pt x="893952" y="411486"/>
                    <a:pt x="922826" y="289908"/>
                    <a:pt x="977000" y="179953"/>
                  </a:cubicBezTo>
                  <a:lnTo>
                    <a:pt x="478264" y="251200"/>
                  </a:lnTo>
                  <a:close/>
                </a:path>
              </a:pathLst>
            </a:custGeom>
            <a:solidFill>
              <a:schemeClr val="accent5"/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2183D798-0DB9-087E-C521-3AF7818599C2}"/>
                </a:ext>
              </a:extLst>
            </p:cNvPr>
            <p:cNvSpPr/>
            <p:nvPr/>
          </p:nvSpPr>
          <p:spPr>
            <a:xfrm rot="541777">
              <a:off x="7663989" y="1515383"/>
              <a:ext cx="896366" cy="1282524"/>
            </a:xfrm>
            <a:custGeom>
              <a:avLst/>
              <a:gdLst>
                <a:gd name="connsiteX0" fmla="*/ 947857 w 951522"/>
                <a:gd name="connsiteY0" fmla="*/ 1061478 h 1237676"/>
                <a:gd name="connsiteX1" fmla="*/ 940795 w 951522"/>
                <a:gd name="connsiteY1" fmla="*/ 1045477 h 1237676"/>
                <a:gd name="connsiteX2" fmla="*/ 893952 w 951522"/>
                <a:gd name="connsiteY2" fmla="*/ 773268 h 1237676"/>
                <a:gd name="connsiteX3" fmla="*/ 932034 w 951522"/>
                <a:gd name="connsiteY3" fmla="*/ 526895 h 1237676"/>
                <a:gd name="connsiteX4" fmla="*/ 634706 w 951522"/>
                <a:gd name="connsiteY4" fmla="*/ 0 h 1237676"/>
                <a:gd name="connsiteX5" fmla="*/ 80366 w 951522"/>
                <a:gd name="connsiteY5" fmla="*/ 255134 h 1237676"/>
                <a:gd name="connsiteX6" fmla="*/ 0 w 951522"/>
                <a:gd name="connsiteY6" fmla="*/ 773268 h 1237676"/>
                <a:gd name="connsiteX7" fmla="*/ 64275 w 951522"/>
                <a:gd name="connsiteY7" fmla="*/ 1237676 h 1237676"/>
                <a:gd name="connsiteX8" fmla="*/ 951522 w 951522"/>
                <a:gd name="connsiteY8" fmla="*/ 1072027 h 1237676"/>
                <a:gd name="connsiteX9" fmla="*/ 947857 w 951522"/>
                <a:gd name="connsiteY9" fmla="*/ 1061478 h 123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1522" h="1237676">
                  <a:moveTo>
                    <a:pt x="947857" y="1061478"/>
                  </a:moveTo>
                  <a:lnTo>
                    <a:pt x="940795" y="1045477"/>
                  </a:lnTo>
                  <a:cubicBezTo>
                    <a:pt x="909685" y="958495"/>
                    <a:pt x="893952" y="866954"/>
                    <a:pt x="893952" y="773268"/>
                  </a:cubicBezTo>
                  <a:cubicBezTo>
                    <a:pt x="893952" y="688969"/>
                    <a:pt x="906735" y="606099"/>
                    <a:pt x="932034" y="526895"/>
                  </a:cubicBezTo>
                  <a:lnTo>
                    <a:pt x="634706" y="0"/>
                  </a:lnTo>
                  <a:lnTo>
                    <a:pt x="80366" y="255134"/>
                  </a:lnTo>
                  <a:cubicBezTo>
                    <a:pt x="26998" y="422303"/>
                    <a:pt x="0" y="596623"/>
                    <a:pt x="0" y="773268"/>
                  </a:cubicBezTo>
                  <a:cubicBezTo>
                    <a:pt x="0" y="931498"/>
                    <a:pt x="21633" y="1087224"/>
                    <a:pt x="64275" y="1237676"/>
                  </a:cubicBezTo>
                  <a:lnTo>
                    <a:pt x="951522" y="1072027"/>
                  </a:lnTo>
                  <a:lnTo>
                    <a:pt x="947857" y="1061478"/>
                  </a:lnTo>
                  <a:close/>
                </a:path>
              </a:pathLst>
            </a:custGeom>
            <a:solidFill>
              <a:schemeClr val="accent5"/>
            </a:solidFill>
            <a:ln w="89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F5C6AF37-FCD0-81A0-A2F1-EC60B1DA7AF6}"/>
                </a:ext>
              </a:extLst>
            </p:cNvPr>
            <p:cNvSpPr txBox="1"/>
            <p:nvPr/>
          </p:nvSpPr>
          <p:spPr>
            <a:xfrm>
              <a:off x="870718" y="4193816"/>
              <a:ext cx="691392" cy="49654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EDIT TEXT HERE</a:t>
              </a:r>
              <a:endPara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A2FD3C3D-44A2-8B7A-0080-B1C7D5D6C80A}"/>
                </a:ext>
              </a:extLst>
            </p:cNvPr>
            <p:cNvSpPr txBox="1"/>
            <p:nvPr/>
          </p:nvSpPr>
          <p:spPr>
            <a:xfrm>
              <a:off x="1172716" y="5267323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1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2697A7BD-EFEC-1827-CE38-BB5350AF2EB8}"/>
                </a:ext>
              </a:extLst>
            </p:cNvPr>
            <p:cNvSpPr txBox="1"/>
            <p:nvPr/>
          </p:nvSpPr>
          <p:spPr>
            <a:xfrm>
              <a:off x="2352246" y="5560640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2</a:t>
              </a: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8DA60B11-DF61-9774-43DD-5F7EDCD16085}"/>
                </a:ext>
              </a:extLst>
            </p:cNvPr>
            <p:cNvSpPr txBox="1"/>
            <p:nvPr/>
          </p:nvSpPr>
          <p:spPr>
            <a:xfrm>
              <a:off x="3199428" y="4622634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3</a:t>
              </a: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096CC891-9327-0059-E39F-AEEF80A80B79}"/>
                </a:ext>
              </a:extLst>
            </p:cNvPr>
            <p:cNvSpPr txBox="1"/>
            <p:nvPr/>
          </p:nvSpPr>
          <p:spPr>
            <a:xfrm>
              <a:off x="3145564" y="3361213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4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EBE95A8C-C06A-E995-97E9-FED1632B0D48}"/>
                </a:ext>
              </a:extLst>
            </p:cNvPr>
            <p:cNvSpPr txBox="1"/>
            <p:nvPr/>
          </p:nvSpPr>
          <p:spPr>
            <a:xfrm>
              <a:off x="3898928" y="2351911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5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F2AEA018-CD44-B1D4-B82B-7B9F46CE0B4A}"/>
                </a:ext>
              </a:extLst>
            </p:cNvPr>
            <p:cNvSpPr txBox="1"/>
            <p:nvPr/>
          </p:nvSpPr>
          <p:spPr>
            <a:xfrm>
              <a:off x="5103678" y="2641651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6</a:t>
              </a: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C90E0FF-B8F7-96BF-5FF2-BCA288514EE1}"/>
                </a:ext>
              </a:extLst>
            </p:cNvPr>
            <p:cNvSpPr txBox="1"/>
            <p:nvPr/>
          </p:nvSpPr>
          <p:spPr>
            <a:xfrm>
              <a:off x="5656223" y="3710133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7</a:t>
              </a: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03B89B80-C2C2-440E-52D0-FCC03C893899}"/>
                </a:ext>
              </a:extLst>
            </p:cNvPr>
            <p:cNvSpPr txBox="1"/>
            <p:nvPr/>
          </p:nvSpPr>
          <p:spPr>
            <a:xfrm>
              <a:off x="6868559" y="4064599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8</a:t>
              </a: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30CF6394-C5A5-5554-D273-7183E0A4CFE2}"/>
                </a:ext>
              </a:extLst>
            </p:cNvPr>
            <p:cNvSpPr txBox="1"/>
            <p:nvPr/>
          </p:nvSpPr>
          <p:spPr>
            <a:xfrm>
              <a:off x="7717909" y="3145088"/>
              <a:ext cx="691392" cy="294356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400" b="1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STEP 9</a:t>
              </a:r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3A2C7ED8-29DC-16F5-0E6E-8258446239FF}"/>
                </a:ext>
              </a:extLst>
            </p:cNvPr>
            <p:cNvSpPr/>
            <p:nvPr/>
          </p:nvSpPr>
          <p:spPr>
            <a:xfrm>
              <a:off x="5705698" y="2773264"/>
              <a:ext cx="2981733" cy="2204306"/>
            </a:xfrm>
            <a:custGeom>
              <a:avLst/>
              <a:gdLst>
                <a:gd name="connsiteX0" fmla="*/ 2952945 w 2981732"/>
                <a:gd name="connsiteY0" fmla="*/ 0 h 2081451"/>
                <a:gd name="connsiteX1" fmla="*/ 2966949 w 2981732"/>
                <a:gd name="connsiteY1" fmla="*/ 77536 h 2081451"/>
                <a:gd name="connsiteX2" fmla="*/ 1432207 w 2981732"/>
                <a:gd name="connsiteY2" fmla="*/ 2066668 h 2081451"/>
                <a:gd name="connsiteX3" fmla="*/ 119783 w 2981732"/>
                <a:gd name="connsiteY3" fmla="*/ 1711260 h 2081451"/>
                <a:gd name="connsiteX4" fmla="*/ 0 w 2981732"/>
                <a:gd name="connsiteY4" fmla="*/ 1609367 h 2081451"/>
                <a:gd name="connsiteX5" fmla="*/ 84968 w 2981732"/>
                <a:gd name="connsiteY5" fmla="*/ 1535669 h 2081451"/>
                <a:gd name="connsiteX6" fmla="*/ 1172201 w 2981732"/>
                <a:gd name="connsiteY6" fmla="*/ 235967 h 2081451"/>
                <a:gd name="connsiteX7" fmla="*/ 2892846 w 2981732"/>
                <a:gd name="connsiteY7" fmla="*/ 9825 h 2081451"/>
                <a:gd name="connsiteX8" fmla="*/ 2952945 w 2981732"/>
                <a:gd name="connsiteY8" fmla="*/ 0 h 2081451"/>
                <a:gd name="connsiteX0" fmla="*/ 1172201 w 2981732"/>
                <a:gd name="connsiteY0" fmla="*/ 235967 h 2081451"/>
                <a:gd name="connsiteX1" fmla="*/ 2892846 w 2981732"/>
                <a:gd name="connsiteY1" fmla="*/ 9825 h 2081451"/>
                <a:gd name="connsiteX2" fmla="*/ 2952945 w 2981732"/>
                <a:gd name="connsiteY2" fmla="*/ 0 h 2081451"/>
                <a:gd name="connsiteX3" fmla="*/ 2966949 w 2981732"/>
                <a:gd name="connsiteY3" fmla="*/ 77536 h 2081451"/>
                <a:gd name="connsiteX4" fmla="*/ 1432207 w 2981732"/>
                <a:gd name="connsiteY4" fmla="*/ 2066668 h 2081451"/>
                <a:gd name="connsiteX5" fmla="*/ 119783 w 2981732"/>
                <a:gd name="connsiteY5" fmla="*/ 1711260 h 2081451"/>
                <a:gd name="connsiteX6" fmla="*/ 0 w 2981732"/>
                <a:gd name="connsiteY6" fmla="*/ 1609367 h 2081451"/>
                <a:gd name="connsiteX7" fmla="*/ 84968 w 2981732"/>
                <a:gd name="connsiteY7" fmla="*/ 1535669 h 2081451"/>
                <a:gd name="connsiteX8" fmla="*/ 1263641 w 2981732"/>
                <a:gd name="connsiteY8" fmla="*/ 327407 h 2081451"/>
                <a:gd name="connsiteX0" fmla="*/ 1172201 w 2981732"/>
                <a:gd name="connsiteY0" fmla="*/ 235967 h 2081451"/>
                <a:gd name="connsiteX1" fmla="*/ 2892846 w 2981732"/>
                <a:gd name="connsiteY1" fmla="*/ 9825 h 2081451"/>
                <a:gd name="connsiteX2" fmla="*/ 2952945 w 2981732"/>
                <a:gd name="connsiteY2" fmla="*/ 0 h 2081451"/>
                <a:gd name="connsiteX3" fmla="*/ 2966949 w 2981732"/>
                <a:gd name="connsiteY3" fmla="*/ 77536 h 2081451"/>
                <a:gd name="connsiteX4" fmla="*/ 1432207 w 2981732"/>
                <a:gd name="connsiteY4" fmla="*/ 2066668 h 2081451"/>
                <a:gd name="connsiteX5" fmla="*/ 119783 w 2981732"/>
                <a:gd name="connsiteY5" fmla="*/ 1711260 h 2081451"/>
                <a:gd name="connsiteX6" fmla="*/ 0 w 2981732"/>
                <a:gd name="connsiteY6" fmla="*/ 1609367 h 2081451"/>
                <a:gd name="connsiteX7" fmla="*/ 84968 w 2981732"/>
                <a:gd name="connsiteY7" fmla="*/ 1535669 h 2081451"/>
                <a:gd name="connsiteX0" fmla="*/ 2892846 w 2981732"/>
                <a:gd name="connsiteY0" fmla="*/ 9825 h 2081451"/>
                <a:gd name="connsiteX1" fmla="*/ 2952945 w 2981732"/>
                <a:gd name="connsiteY1" fmla="*/ 0 h 2081451"/>
                <a:gd name="connsiteX2" fmla="*/ 2966949 w 2981732"/>
                <a:gd name="connsiteY2" fmla="*/ 77536 h 2081451"/>
                <a:gd name="connsiteX3" fmla="*/ 1432207 w 2981732"/>
                <a:gd name="connsiteY3" fmla="*/ 2066668 h 2081451"/>
                <a:gd name="connsiteX4" fmla="*/ 119783 w 2981732"/>
                <a:gd name="connsiteY4" fmla="*/ 1711260 h 2081451"/>
                <a:gd name="connsiteX5" fmla="*/ 0 w 2981732"/>
                <a:gd name="connsiteY5" fmla="*/ 1609367 h 2081451"/>
                <a:gd name="connsiteX6" fmla="*/ 84968 w 2981732"/>
                <a:gd name="connsiteY6" fmla="*/ 1535669 h 2081451"/>
                <a:gd name="connsiteX0" fmla="*/ 2892846 w 2981732"/>
                <a:gd name="connsiteY0" fmla="*/ 0 h 2071626"/>
                <a:gd name="connsiteX1" fmla="*/ 2966949 w 2981732"/>
                <a:gd name="connsiteY1" fmla="*/ 67711 h 2071626"/>
                <a:gd name="connsiteX2" fmla="*/ 1432207 w 2981732"/>
                <a:gd name="connsiteY2" fmla="*/ 2056843 h 2071626"/>
                <a:gd name="connsiteX3" fmla="*/ 119783 w 2981732"/>
                <a:gd name="connsiteY3" fmla="*/ 1701435 h 2071626"/>
                <a:gd name="connsiteX4" fmla="*/ 0 w 2981732"/>
                <a:gd name="connsiteY4" fmla="*/ 1599542 h 2071626"/>
                <a:gd name="connsiteX5" fmla="*/ 84968 w 2981732"/>
                <a:gd name="connsiteY5" fmla="*/ 1525844 h 2071626"/>
                <a:gd name="connsiteX0" fmla="*/ 2966949 w 2981732"/>
                <a:gd name="connsiteY0" fmla="*/ 0 h 2003915"/>
                <a:gd name="connsiteX1" fmla="*/ 1432207 w 2981732"/>
                <a:gd name="connsiteY1" fmla="*/ 1989132 h 2003915"/>
                <a:gd name="connsiteX2" fmla="*/ 119783 w 2981732"/>
                <a:gd name="connsiteY2" fmla="*/ 1633724 h 2003915"/>
                <a:gd name="connsiteX3" fmla="*/ 0 w 2981732"/>
                <a:gd name="connsiteY3" fmla="*/ 1531831 h 2003915"/>
                <a:gd name="connsiteX4" fmla="*/ 84968 w 2981732"/>
                <a:gd name="connsiteY4" fmla="*/ 1458133 h 2003915"/>
                <a:gd name="connsiteX0" fmla="*/ 2966949 w 2981732"/>
                <a:gd name="connsiteY0" fmla="*/ 0 h 2003915"/>
                <a:gd name="connsiteX1" fmla="*/ 1432207 w 2981732"/>
                <a:gd name="connsiteY1" fmla="*/ 1989132 h 2003915"/>
                <a:gd name="connsiteX2" fmla="*/ 119783 w 2981732"/>
                <a:gd name="connsiteY2" fmla="*/ 1633724 h 2003915"/>
                <a:gd name="connsiteX3" fmla="*/ 0 w 2981732"/>
                <a:gd name="connsiteY3" fmla="*/ 1531831 h 200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81732" h="2003915">
                  <a:moveTo>
                    <a:pt x="2966949" y="0"/>
                  </a:moveTo>
                  <a:cubicBezTo>
                    <a:pt x="3092425" y="973090"/>
                    <a:pt x="2405298" y="1863655"/>
                    <a:pt x="1432207" y="1989132"/>
                  </a:cubicBezTo>
                  <a:cubicBezTo>
                    <a:pt x="945660" y="2051870"/>
                    <a:pt x="479745" y="1911457"/>
                    <a:pt x="119783" y="1633724"/>
                  </a:cubicBezTo>
                  <a:lnTo>
                    <a:pt x="0" y="1531831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headEnd type="triangle" w="lg" len="med"/>
              <a:tailEnd w="lg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47557BE5-FE63-DD6E-7FCA-CC62A8679564}"/>
                </a:ext>
              </a:extLst>
            </p:cNvPr>
            <p:cNvSpPr/>
            <p:nvPr/>
          </p:nvSpPr>
          <p:spPr>
            <a:xfrm>
              <a:off x="1779553" y="3870418"/>
              <a:ext cx="537109" cy="575881"/>
            </a:xfrm>
            <a:custGeom>
              <a:avLst/>
              <a:gdLst>
                <a:gd name="connsiteX0" fmla="*/ 817786 w 833249"/>
                <a:gd name="connsiteY0" fmla="*/ 0 h 865910"/>
                <a:gd name="connsiteX1" fmla="*/ 833249 w 833249"/>
                <a:gd name="connsiteY1" fmla="*/ 865910 h 865910"/>
                <a:gd name="connsiteX2" fmla="*/ 0 w 833249"/>
                <a:gd name="connsiteY2" fmla="*/ 797110 h 865910"/>
                <a:gd name="connsiteX3" fmla="*/ 8930 w 833249"/>
                <a:gd name="connsiteY3" fmla="*/ 738599 h 865910"/>
                <a:gd name="connsiteX4" fmla="*/ 734876 w 833249"/>
                <a:gd name="connsiteY4" fmla="*/ 12653 h 865910"/>
                <a:gd name="connsiteX5" fmla="*/ 817786 w 833249"/>
                <a:gd name="connsiteY5" fmla="*/ 0 h 865910"/>
                <a:gd name="connsiteX0" fmla="*/ 833249 w 924689"/>
                <a:gd name="connsiteY0" fmla="*/ 865910 h 957350"/>
                <a:gd name="connsiteX1" fmla="*/ 0 w 924689"/>
                <a:gd name="connsiteY1" fmla="*/ 797110 h 957350"/>
                <a:gd name="connsiteX2" fmla="*/ 8930 w 924689"/>
                <a:gd name="connsiteY2" fmla="*/ 738599 h 957350"/>
                <a:gd name="connsiteX3" fmla="*/ 734876 w 924689"/>
                <a:gd name="connsiteY3" fmla="*/ 12653 h 957350"/>
                <a:gd name="connsiteX4" fmla="*/ 817786 w 924689"/>
                <a:gd name="connsiteY4" fmla="*/ 0 h 957350"/>
                <a:gd name="connsiteX5" fmla="*/ 924689 w 924689"/>
                <a:gd name="connsiteY5" fmla="*/ 957350 h 957350"/>
                <a:gd name="connsiteX0" fmla="*/ 833249 w 833249"/>
                <a:gd name="connsiteY0" fmla="*/ 865910 h 865910"/>
                <a:gd name="connsiteX1" fmla="*/ 0 w 833249"/>
                <a:gd name="connsiteY1" fmla="*/ 797110 h 865910"/>
                <a:gd name="connsiteX2" fmla="*/ 8930 w 833249"/>
                <a:gd name="connsiteY2" fmla="*/ 738599 h 865910"/>
                <a:gd name="connsiteX3" fmla="*/ 734876 w 833249"/>
                <a:gd name="connsiteY3" fmla="*/ 12653 h 865910"/>
                <a:gd name="connsiteX4" fmla="*/ 817786 w 833249"/>
                <a:gd name="connsiteY4" fmla="*/ 0 h 865910"/>
                <a:gd name="connsiteX0" fmla="*/ 0 w 817786"/>
                <a:gd name="connsiteY0" fmla="*/ 797110 h 797110"/>
                <a:gd name="connsiteX1" fmla="*/ 8930 w 817786"/>
                <a:gd name="connsiteY1" fmla="*/ 738599 h 797110"/>
                <a:gd name="connsiteX2" fmla="*/ 734876 w 817786"/>
                <a:gd name="connsiteY2" fmla="*/ 12653 h 797110"/>
                <a:gd name="connsiteX3" fmla="*/ 817786 w 817786"/>
                <a:gd name="connsiteY3" fmla="*/ 0 h 797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7786" h="797110">
                  <a:moveTo>
                    <a:pt x="0" y="797110"/>
                  </a:moveTo>
                  <a:lnTo>
                    <a:pt x="8930" y="738599"/>
                  </a:lnTo>
                  <a:cubicBezTo>
                    <a:pt x="83493" y="374216"/>
                    <a:pt x="370493" y="87216"/>
                    <a:pt x="734876" y="12653"/>
                  </a:cubicBezTo>
                  <a:lnTo>
                    <a:pt x="817786" y="0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  <a:head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D14BA2EA-2600-D011-0551-C428AC95B58B}"/>
                </a:ext>
              </a:extLst>
            </p:cNvPr>
            <p:cNvGrpSpPr/>
            <p:nvPr/>
          </p:nvGrpSpPr>
          <p:grpSpPr>
            <a:xfrm>
              <a:off x="1869584" y="3972142"/>
              <a:ext cx="1032218" cy="1135438"/>
              <a:chOff x="1869583" y="3802478"/>
              <a:chExt cx="1032217" cy="1032216"/>
            </a:xfrm>
          </p:grpSpPr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id="{0AE07AC9-15A4-1922-2574-1D2AE6E9DC30}"/>
                  </a:ext>
                </a:extLst>
              </p:cNvPr>
              <p:cNvSpPr/>
              <p:nvPr/>
            </p:nvSpPr>
            <p:spPr>
              <a:xfrm>
                <a:off x="1939897" y="3802478"/>
                <a:ext cx="883583" cy="720049"/>
              </a:xfrm>
              <a:custGeom>
                <a:avLst/>
                <a:gdLst>
                  <a:gd name="connsiteX0" fmla="*/ 828961 w 1345317"/>
                  <a:gd name="connsiteY0" fmla="*/ 278987 h 1096327"/>
                  <a:gd name="connsiteX1" fmla="*/ 1207389 w 1345317"/>
                  <a:gd name="connsiteY1" fmla="*/ 785813 h 1096327"/>
                  <a:gd name="connsiteX2" fmla="*/ 1106424 w 1345317"/>
                  <a:gd name="connsiteY2" fmla="*/ 1096328 h 1096327"/>
                  <a:gd name="connsiteX3" fmla="*/ 1235488 w 1345317"/>
                  <a:gd name="connsiteY3" fmla="*/ 924401 h 1096327"/>
                  <a:gd name="connsiteX4" fmla="*/ 1329500 w 1345317"/>
                  <a:gd name="connsiteY4" fmla="*/ 345281 h 1096327"/>
                  <a:gd name="connsiteX5" fmla="*/ 678752 w 1345317"/>
                  <a:gd name="connsiteY5" fmla="*/ 0 h 1096327"/>
                  <a:gd name="connsiteX6" fmla="*/ 0 w 1345317"/>
                  <a:gd name="connsiteY6" fmla="*/ 389954 h 1096327"/>
                  <a:gd name="connsiteX7" fmla="*/ 506158 w 1345317"/>
                  <a:gd name="connsiteY7" fmla="*/ 218408 h 1096327"/>
                  <a:gd name="connsiteX8" fmla="*/ 828961 w 1345317"/>
                  <a:gd name="connsiteY8" fmla="*/ 278987 h 109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45317" h="1096327">
                    <a:moveTo>
                      <a:pt x="828961" y="278987"/>
                    </a:moveTo>
                    <a:cubicBezTo>
                      <a:pt x="1047750" y="343662"/>
                      <a:pt x="1207389" y="546068"/>
                      <a:pt x="1207389" y="785813"/>
                    </a:cubicBezTo>
                    <a:cubicBezTo>
                      <a:pt x="1207389" y="901922"/>
                      <a:pt x="1169861" y="1009174"/>
                      <a:pt x="1106424" y="1096328"/>
                    </a:cubicBezTo>
                    <a:cubicBezTo>
                      <a:pt x="1156240" y="1045083"/>
                      <a:pt x="1199674" y="987457"/>
                      <a:pt x="1235488" y="924401"/>
                    </a:cubicBezTo>
                    <a:cubicBezTo>
                      <a:pt x="1335596" y="747998"/>
                      <a:pt x="1368171" y="542163"/>
                      <a:pt x="1329500" y="345281"/>
                    </a:cubicBezTo>
                    <a:cubicBezTo>
                      <a:pt x="1188244" y="136970"/>
                      <a:pt x="949452" y="0"/>
                      <a:pt x="678752" y="0"/>
                    </a:cubicBezTo>
                    <a:cubicBezTo>
                      <a:pt x="389192" y="0"/>
                      <a:pt x="136303" y="156781"/>
                      <a:pt x="0" y="389954"/>
                    </a:cubicBezTo>
                    <a:cubicBezTo>
                      <a:pt x="144875" y="280988"/>
                      <a:pt x="322136" y="219837"/>
                      <a:pt x="506158" y="218408"/>
                    </a:cubicBezTo>
                    <a:cubicBezTo>
                      <a:pt x="617411" y="217551"/>
                      <a:pt x="726948" y="238220"/>
                      <a:pt x="828961" y="278987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7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427BB1D0-53DB-DB2F-78D2-648442594A79}"/>
                  </a:ext>
                </a:extLst>
              </p:cNvPr>
              <p:cNvSpPr/>
              <p:nvPr/>
            </p:nvSpPr>
            <p:spPr>
              <a:xfrm>
                <a:off x="1869583" y="3952163"/>
                <a:ext cx="563841" cy="882531"/>
              </a:xfrm>
              <a:custGeom>
                <a:avLst/>
                <a:gdLst>
                  <a:gd name="connsiteX0" fmla="*/ 378428 w 858488"/>
                  <a:gd name="connsiteY0" fmla="*/ 986626 h 1343718"/>
                  <a:gd name="connsiteX1" fmla="*/ 268796 w 858488"/>
                  <a:gd name="connsiteY1" fmla="*/ 668396 h 1343718"/>
                  <a:gd name="connsiteX2" fmla="*/ 257175 w 858488"/>
                  <a:gd name="connsiteY2" fmla="*/ 557906 h 1343718"/>
                  <a:gd name="connsiteX3" fmla="*/ 785813 w 858488"/>
                  <a:gd name="connsiteY3" fmla="*/ 29268 h 1343718"/>
                  <a:gd name="connsiteX4" fmla="*/ 858488 w 858488"/>
                  <a:gd name="connsiteY4" fmla="*/ 34412 h 1343718"/>
                  <a:gd name="connsiteX5" fmla="*/ 613220 w 858488"/>
                  <a:gd name="connsiteY5" fmla="*/ 27 h 1343718"/>
                  <a:gd name="connsiteX6" fmla="*/ 94583 w 858488"/>
                  <a:gd name="connsiteY6" fmla="*/ 183764 h 1343718"/>
                  <a:gd name="connsiteX7" fmla="*/ 0 w 858488"/>
                  <a:gd name="connsiteY7" fmla="*/ 557906 h 1343718"/>
                  <a:gd name="connsiteX8" fmla="*/ 785813 w 858488"/>
                  <a:gd name="connsiteY8" fmla="*/ 1343719 h 1343718"/>
                  <a:gd name="connsiteX9" fmla="*/ 789146 w 858488"/>
                  <a:gd name="connsiteY9" fmla="*/ 1343623 h 1343718"/>
                  <a:gd name="connsiteX10" fmla="*/ 378428 w 858488"/>
                  <a:gd name="connsiteY10" fmla="*/ 986626 h 1343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58488" h="1343718">
                    <a:moveTo>
                      <a:pt x="378428" y="986626"/>
                    </a:moveTo>
                    <a:cubicBezTo>
                      <a:pt x="320707" y="888138"/>
                      <a:pt x="283750" y="780029"/>
                      <a:pt x="268796" y="668396"/>
                    </a:cubicBezTo>
                    <a:cubicBezTo>
                      <a:pt x="261271" y="632677"/>
                      <a:pt x="257175" y="595816"/>
                      <a:pt x="257175" y="557906"/>
                    </a:cubicBezTo>
                    <a:cubicBezTo>
                      <a:pt x="257175" y="265965"/>
                      <a:pt x="493871" y="29268"/>
                      <a:pt x="785813" y="29268"/>
                    </a:cubicBezTo>
                    <a:cubicBezTo>
                      <a:pt x="810482" y="29268"/>
                      <a:pt x="834771" y="31078"/>
                      <a:pt x="858488" y="34412"/>
                    </a:cubicBezTo>
                    <a:cubicBezTo>
                      <a:pt x="779526" y="11171"/>
                      <a:pt x="697040" y="-640"/>
                      <a:pt x="613220" y="27"/>
                    </a:cubicBezTo>
                    <a:cubicBezTo>
                      <a:pt x="423482" y="1551"/>
                      <a:pt x="240983" y="67178"/>
                      <a:pt x="94583" y="183764"/>
                    </a:cubicBezTo>
                    <a:cubicBezTo>
                      <a:pt x="34290" y="295016"/>
                      <a:pt x="0" y="422460"/>
                      <a:pt x="0" y="557906"/>
                    </a:cubicBezTo>
                    <a:cubicBezTo>
                      <a:pt x="0" y="991865"/>
                      <a:pt x="351854" y="1343719"/>
                      <a:pt x="785813" y="1343719"/>
                    </a:cubicBezTo>
                    <a:cubicBezTo>
                      <a:pt x="786956" y="1343719"/>
                      <a:pt x="788099" y="1343623"/>
                      <a:pt x="789146" y="1343623"/>
                    </a:cubicBezTo>
                    <a:cubicBezTo>
                      <a:pt x="618363" y="1273138"/>
                      <a:pt x="473297" y="1148361"/>
                      <a:pt x="378428" y="986626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7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47A2BC7B-04FE-8EBC-338B-FA96772815D6}"/>
                  </a:ext>
                </a:extLst>
              </p:cNvPr>
              <p:cNvSpPr/>
              <p:nvPr/>
            </p:nvSpPr>
            <p:spPr>
              <a:xfrm>
                <a:off x="2062700" y="4043016"/>
                <a:ext cx="839100" cy="791178"/>
              </a:xfrm>
              <a:custGeom>
                <a:avLst/>
                <a:gdLst>
                  <a:gd name="connsiteX0" fmla="*/ 1277588 w 1277588"/>
                  <a:gd name="connsiteY0" fmla="*/ 419576 h 1204626"/>
                  <a:gd name="connsiteX1" fmla="*/ 1156049 w 1277588"/>
                  <a:gd name="connsiteY1" fmla="*/ 0 h 1204626"/>
                  <a:gd name="connsiteX2" fmla="*/ 1056799 w 1277588"/>
                  <a:gd name="connsiteY2" fmla="*/ 562928 h 1204626"/>
                  <a:gd name="connsiteX3" fmla="*/ 864680 w 1277588"/>
                  <a:gd name="connsiteY3" fmla="*/ 794290 h 1204626"/>
                  <a:gd name="connsiteX4" fmla="*/ 491776 w 1277588"/>
                  <a:gd name="connsiteY4" fmla="*/ 948214 h 1204626"/>
                  <a:gd name="connsiteX5" fmla="*/ 0 w 1277588"/>
                  <a:gd name="connsiteY5" fmla="*/ 613505 h 1204626"/>
                  <a:gd name="connsiteX6" fmla="*/ 92583 w 1277588"/>
                  <a:gd name="connsiteY6" fmla="*/ 843439 h 1204626"/>
                  <a:gd name="connsiteX7" fmla="*/ 519398 w 1277588"/>
                  <a:gd name="connsiteY7" fmla="*/ 1204627 h 1204626"/>
                  <a:gd name="connsiteX8" fmla="*/ 1277588 w 1277588"/>
                  <a:gd name="connsiteY8" fmla="*/ 419576 h 120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7588" h="1204626">
                    <a:moveTo>
                      <a:pt x="1277588" y="419576"/>
                    </a:moveTo>
                    <a:cubicBezTo>
                      <a:pt x="1277588" y="265271"/>
                      <a:pt x="1232916" y="121444"/>
                      <a:pt x="1156049" y="0"/>
                    </a:cubicBezTo>
                    <a:cubicBezTo>
                      <a:pt x="1188434" y="192119"/>
                      <a:pt x="1154240" y="391382"/>
                      <a:pt x="1056799" y="562928"/>
                    </a:cubicBezTo>
                    <a:cubicBezTo>
                      <a:pt x="1006507" y="651510"/>
                      <a:pt x="941451" y="729615"/>
                      <a:pt x="864680" y="794290"/>
                    </a:cubicBezTo>
                    <a:cubicBezTo>
                      <a:pt x="769144" y="889349"/>
                      <a:pt x="637318" y="948214"/>
                      <a:pt x="491776" y="948214"/>
                    </a:cubicBezTo>
                    <a:cubicBezTo>
                      <a:pt x="268319" y="948214"/>
                      <a:pt x="77343" y="809530"/>
                      <a:pt x="0" y="613505"/>
                    </a:cubicBezTo>
                    <a:cubicBezTo>
                      <a:pt x="19240" y="693706"/>
                      <a:pt x="50197" y="771239"/>
                      <a:pt x="92583" y="843439"/>
                    </a:cubicBezTo>
                    <a:cubicBezTo>
                      <a:pt x="190119" y="1009841"/>
                      <a:pt x="341471" y="1136713"/>
                      <a:pt x="519398" y="1204627"/>
                    </a:cubicBezTo>
                    <a:cubicBezTo>
                      <a:pt x="940594" y="1190149"/>
                      <a:pt x="1277588" y="844296"/>
                      <a:pt x="1277588" y="419576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7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8C627E99-8437-108B-DA60-583D2046EA33}"/>
                </a:ext>
              </a:extLst>
            </p:cNvPr>
            <p:cNvSpPr/>
            <p:nvPr/>
          </p:nvSpPr>
          <p:spPr>
            <a:xfrm>
              <a:off x="6305745" y="2357548"/>
              <a:ext cx="537109" cy="575881"/>
            </a:xfrm>
            <a:custGeom>
              <a:avLst/>
              <a:gdLst>
                <a:gd name="connsiteX0" fmla="*/ 817786 w 833249"/>
                <a:gd name="connsiteY0" fmla="*/ 0 h 865910"/>
                <a:gd name="connsiteX1" fmla="*/ 833249 w 833249"/>
                <a:gd name="connsiteY1" fmla="*/ 865910 h 865910"/>
                <a:gd name="connsiteX2" fmla="*/ 0 w 833249"/>
                <a:gd name="connsiteY2" fmla="*/ 797110 h 865910"/>
                <a:gd name="connsiteX3" fmla="*/ 8930 w 833249"/>
                <a:gd name="connsiteY3" fmla="*/ 738599 h 865910"/>
                <a:gd name="connsiteX4" fmla="*/ 734876 w 833249"/>
                <a:gd name="connsiteY4" fmla="*/ 12653 h 865910"/>
                <a:gd name="connsiteX5" fmla="*/ 817786 w 833249"/>
                <a:gd name="connsiteY5" fmla="*/ 0 h 865910"/>
                <a:gd name="connsiteX0" fmla="*/ 833249 w 924689"/>
                <a:gd name="connsiteY0" fmla="*/ 865910 h 957350"/>
                <a:gd name="connsiteX1" fmla="*/ 0 w 924689"/>
                <a:gd name="connsiteY1" fmla="*/ 797110 h 957350"/>
                <a:gd name="connsiteX2" fmla="*/ 8930 w 924689"/>
                <a:gd name="connsiteY2" fmla="*/ 738599 h 957350"/>
                <a:gd name="connsiteX3" fmla="*/ 734876 w 924689"/>
                <a:gd name="connsiteY3" fmla="*/ 12653 h 957350"/>
                <a:gd name="connsiteX4" fmla="*/ 817786 w 924689"/>
                <a:gd name="connsiteY4" fmla="*/ 0 h 957350"/>
                <a:gd name="connsiteX5" fmla="*/ 924689 w 924689"/>
                <a:gd name="connsiteY5" fmla="*/ 957350 h 957350"/>
                <a:gd name="connsiteX0" fmla="*/ 833249 w 833249"/>
                <a:gd name="connsiteY0" fmla="*/ 865910 h 865910"/>
                <a:gd name="connsiteX1" fmla="*/ 0 w 833249"/>
                <a:gd name="connsiteY1" fmla="*/ 797110 h 865910"/>
                <a:gd name="connsiteX2" fmla="*/ 8930 w 833249"/>
                <a:gd name="connsiteY2" fmla="*/ 738599 h 865910"/>
                <a:gd name="connsiteX3" fmla="*/ 734876 w 833249"/>
                <a:gd name="connsiteY3" fmla="*/ 12653 h 865910"/>
                <a:gd name="connsiteX4" fmla="*/ 817786 w 833249"/>
                <a:gd name="connsiteY4" fmla="*/ 0 h 865910"/>
                <a:gd name="connsiteX0" fmla="*/ 0 w 817786"/>
                <a:gd name="connsiteY0" fmla="*/ 797110 h 797110"/>
                <a:gd name="connsiteX1" fmla="*/ 8930 w 817786"/>
                <a:gd name="connsiteY1" fmla="*/ 738599 h 797110"/>
                <a:gd name="connsiteX2" fmla="*/ 734876 w 817786"/>
                <a:gd name="connsiteY2" fmla="*/ 12653 h 797110"/>
                <a:gd name="connsiteX3" fmla="*/ 817786 w 817786"/>
                <a:gd name="connsiteY3" fmla="*/ 0 h 797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7786" h="797110">
                  <a:moveTo>
                    <a:pt x="0" y="797110"/>
                  </a:moveTo>
                  <a:lnTo>
                    <a:pt x="8930" y="738599"/>
                  </a:lnTo>
                  <a:cubicBezTo>
                    <a:pt x="83493" y="374216"/>
                    <a:pt x="370493" y="87216"/>
                    <a:pt x="734876" y="12653"/>
                  </a:cubicBezTo>
                  <a:lnTo>
                    <a:pt x="817786" y="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headEnd w="lg" len="med"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C6499AC2-7638-A721-E0BA-028870233310}"/>
                </a:ext>
              </a:extLst>
            </p:cNvPr>
            <p:cNvGrpSpPr/>
            <p:nvPr/>
          </p:nvGrpSpPr>
          <p:grpSpPr>
            <a:xfrm>
              <a:off x="6395776" y="2459272"/>
              <a:ext cx="1032218" cy="1135438"/>
              <a:chOff x="6395773" y="2427142"/>
              <a:chExt cx="1032217" cy="1032216"/>
            </a:xfrm>
          </p:grpSpPr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id="{29BDB56F-9466-6156-9E2E-DACE6BE717EC}"/>
                  </a:ext>
                </a:extLst>
              </p:cNvPr>
              <p:cNvSpPr/>
              <p:nvPr/>
            </p:nvSpPr>
            <p:spPr>
              <a:xfrm>
                <a:off x="6466087" y="2427142"/>
                <a:ext cx="883583" cy="720049"/>
              </a:xfrm>
              <a:custGeom>
                <a:avLst/>
                <a:gdLst>
                  <a:gd name="connsiteX0" fmla="*/ 828961 w 1345317"/>
                  <a:gd name="connsiteY0" fmla="*/ 278987 h 1096327"/>
                  <a:gd name="connsiteX1" fmla="*/ 1207389 w 1345317"/>
                  <a:gd name="connsiteY1" fmla="*/ 785813 h 1096327"/>
                  <a:gd name="connsiteX2" fmla="*/ 1106424 w 1345317"/>
                  <a:gd name="connsiteY2" fmla="*/ 1096328 h 1096327"/>
                  <a:gd name="connsiteX3" fmla="*/ 1235488 w 1345317"/>
                  <a:gd name="connsiteY3" fmla="*/ 924401 h 1096327"/>
                  <a:gd name="connsiteX4" fmla="*/ 1329500 w 1345317"/>
                  <a:gd name="connsiteY4" fmla="*/ 345281 h 1096327"/>
                  <a:gd name="connsiteX5" fmla="*/ 678752 w 1345317"/>
                  <a:gd name="connsiteY5" fmla="*/ 0 h 1096327"/>
                  <a:gd name="connsiteX6" fmla="*/ 0 w 1345317"/>
                  <a:gd name="connsiteY6" fmla="*/ 389954 h 1096327"/>
                  <a:gd name="connsiteX7" fmla="*/ 506158 w 1345317"/>
                  <a:gd name="connsiteY7" fmla="*/ 218408 h 1096327"/>
                  <a:gd name="connsiteX8" fmla="*/ 828961 w 1345317"/>
                  <a:gd name="connsiteY8" fmla="*/ 278987 h 109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45317" h="1096327">
                    <a:moveTo>
                      <a:pt x="828961" y="278987"/>
                    </a:moveTo>
                    <a:cubicBezTo>
                      <a:pt x="1047750" y="343662"/>
                      <a:pt x="1207389" y="546068"/>
                      <a:pt x="1207389" y="785813"/>
                    </a:cubicBezTo>
                    <a:cubicBezTo>
                      <a:pt x="1207389" y="901922"/>
                      <a:pt x="1169861" y="1009174"/>
                      <a:pt x="1106424" y="1096328"/>
                    </a:cubicBezTo>
                    <a:cubicBezTo>
                      <a:pt x="1156240" y="1045083"/>
                      <a:pt x="1199674" y="987457"/>
                      <a:pt x="1235488" y="924401"/>
                    </a:cubicBezTo>
                    <a:cubicBezTo>
                      <a:pt x="1335596" y="747998"/>
                      <a:pt x="1368171" y="542163"/>
                      <a:pt x="1329500" y="345281"/>
                    </a:cubicBezTo>
                    <a:cubicBezTo>
                      <a:pt x="1188244" y="136970"/>
                      <a:pt x="949452" y="0"/>
                      <a:pt x="678752" y="0"/>
                    </a:cubicBezTo>
                    <a:cubicBezTo>
                      <a:pt x="389192" y="0"/>
                      <a:pt x="136303" y="156781"/>
                      <a:pt x="0" y="389954"/>
                    </a:cubicBezTo>
                    <a:cubicBezTo>
                      <a:pt x="144875" y="280988"/>
                      <a:pt x="322136" y="219837"/>
                      <a:pt x="506158" y="218408"/>
                    </a:cubicBezTo>
                    <a:cubicBezTo>
                      <a:pt x="617411" y="217551"/>
                      <a:pt x="726948" y="238220"/>
                      <a:pt x="828961" y="278987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7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id="{670D0F68-3BD7-3CB5-C041-0B91ACD9BAB8}"/>
                  </a:ext>
                </a:extLst>
              </p:cNvPr>
              <p:cNvSpPr/>
              <p:nvPr/>
            </p:nvSpPr>
            <p:spPr>
              <a:xfrm>
                <a:off x="6395773" y="2576827"/>
                <a:ext cx="563841" cy="882531"/>
              </a:xfrm>
              <a:custGeom>
                <a:avLst/>
                <a:gdLst>
                  <a:gd name="connsiteX0" fmla="*/ 378428 w 858488"/>
                  <a:gd name="connsiteY0" fmla="*/ 986626 h 1343718"/>
                  <a:gd name="connsiteX1" fmla="*/ 268796 w 858488"/>
                  <a:gd name="connsiteY1" fmla="*/ 668396 h 1343718"/>
                  <a:gd name="connsiteX2" fmla="*/ 257175 w 858488"/>
                  <a:gd name="connsiteY2" fmla="*/ 557906 h 1343718"/>
                  <a:gd name="connsiteX3" fmla="*/ 785813 w 858488"/>
                  <a:gd name="connsiteY3" fmla="*/ 29268 h 1343718"/>
                  <a:gd name="connsiteX4" fmla="*/ 858488 w 858488"/>
                  <a:gd name="connsiteY4" fmla="*/ 34412 h 1343718"/>
                  <a:gd name="connsiteX5" fmla="*/ 613220 w 858488"/>
                  <a:gd name="connsiteY5" fmla="*/ 27 h 1343718"/>
                  <a:gd name="connsiteX6" fmla="*/ 94583 w 858488"/>
                  <a:gd name="connsiteY6" fmla="*/ 183764 h 1343718"/>
                  <a:gd name="connsiteX7" fmla="*/ 0 w 858488"/>
                  <a:gd name="connsiteY7" fmla="*/ 557906 h 1343718"/>
                  <a:gd name="connsiteX8" fmla="*/ 785813 w 858488"/>
                  <a:gd name="connsiteY8" fmla="*/ 1343719 h 1343718"/>
                  <a:gd name="connsiteX9" fmla="*/ 789146 w 858488"/>
                  <a:gd name="connsiteY9" fmla="*/ 1343623 h 1343718"/>
                  <a:gd name="connsiteX10" fmla="*/ 378428 w 858488"/>
                  <a:gd name="connsiteY10" fmla="*/ 986626 h 1343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58488" h="1343718">
                    <a:moveTo>
                      <a:pt x="378428" y="986626"/>
                    </a:moveTo>
                    <a:cubicBezTo>
                      <a:pt x="320707" y="888138"/>
                      <a:pt x="283750" y="780029"/>
                      <a:pt x="268796" y="668396"/>
                    </a:cubicBezTo>
                    <a:cubicBezTo>
                      <a:pt x="261271" y="632677"/>
                      <a:pt x="257175" y="595816"/>
                      <a:pt x="257175" y="557906"/>
                    </a:cubicBezTo>
                    <a:cubicBezTo>
                      <a:pt x="257175" y="265965"/>
                      <a:pt x="493871" y="29268"/>
                      <a:pt x="785813" y="29268"/>
                    </a:cubicBezTo>
                    <a:cubicBezTo>
                      <a:pt x="810482" y="29268"/>
                      <a:pt x="834771" y="31078"/>
                      <a:pt x="858488" y="34412"/>
                    </a:cubicBezTo>
                    <a:cubicBezTo>
                      <a:pt x="779526" y="11171"/>
                      <a:pt x="697040" y="-640"/>
                      <a:pt x="613220" y="27"/>
                    </a:cubicBezTo>
                    <a:cubicBezTo>
                      <a:pt x="423482" y="1551"/>
                      <a:pt x="240983" y="67178"/>
                      <a:pt x="94583" y="183764"/>
                    </a:cubicBezTo>
                    <a:cubicBezTo>
                      <a:pt x="34290" y="295016"/>
                      <a:pt x="0" y="422460"/>
                      <a:pt x="0" y="557906"/>
                    </a:cubicBezTo>
                    <a:cubicBezTo>
                      <a:pt x="0" y="991865"/>
                      <a:pt x="351854" y="1343719"/>
                      <a:pt x="785813" y="1343719"/>
                    </a:cubicBezTo>
                    <a:cubicBezTo>
                      <a:pt x="786956" y="1343719"/>
                      <a:pt x="788099" y="1343623"/>
                      <a:pt x="789146" y="1343623"/>
                    </a:cubicBezTo>
                    <a:cubicBezTo>
                      <a:pt x="618363" y="1273138"/>
                      <a:pt x="473297" y="1148361"/>
                      <a:pt x="378428" y="986626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7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id="{1F7DB1AB-3DA4-B6F1-9569-F6F8F7667B5B}"/>
                  </a:ext>
                </a:extLst>
              </p:cNvPr>
              <p:cNvSpPr/>
              <p:nvPr/>
            </p:nvSpPr>
            <p:spPr>
              <a:xfrm>
                <a:off x="6588890" y="2667680"/>
                <a:ext cx="839100" cy="791178"/>
              </a:xfrm>
              <a:custGeom>
                <a:avLst/>
                <a:gdLst>
                  <a:gd name="connsiteX0" fmla="*/ 1277588 w 1277588"/>
                  <a:gd name="connsiteY0" fmla="*/ 419576 h 1204626"/>
                  <a:gd name="connsiteX1" fmla="*/ 1156049 w 1277588"/>
                  <a:gd name="connsiteY1" fmla="*/ 0 h 1204626"/>
                  <a:gd name="connsiteX2" fmla="*/ 1056799 w 1277588"/>
                  <a:gd name="connsiteY2" fmla="*/ 562928 h 1204626"/>
                  <a:gd name="connsiteX3" fmla="*/ 864680 w 1277588"/>
                  <a:gd name="connsiteY3" fmla="*/ 794290 h 1204626"/>
                  <a:gd name="connsiteX4" fmla="*/ 491776 w 1277588"/>
                  <a:gd name="connsiteY4" fmla="*/ 948214 h 1204626"/>
                  <a:gd name="connsiteX5" fmla="*/ 0 w 1277588"/>
                  <a:gd name="connsiteY5" fmla="*/ 613505 h 1204626"/>
                  <a:gd name="connsiteX6" fmla="*/ 92583 w 1277588"/>
                  <a:gd name="connsiteY6" fmla="*/ 843439 h 1204626"/>
                  <a:gd name="connsiteX7" fmla="*/ 519398 w 1277588"/>
                  <a:gd name="connsiteY7" fmla="*/ 1204627 h 1204626"/>
                  <a:gd name="connsiteX8" fmla="*/ 1277588 w 1277588"/>
                  <a:gd name="connsiteY8" fmla="*/ 419576 h 120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7588" h="1204626">
                    <a:moveTo>
                      <a:pt x="1277588" y="419576"/>
                    </a:moveTo>
                    <a:cubicBezTo>
                      <a:pt x="1277588" y="265271"/>
                      <a:pt x="1232916" y="121444"/>
                      <a:pt x="1156049" y="0"/>
                    </a:cubicBezTo>
                    <a:cubicBezTo>
                      <a:pt x="1188434" y="192119"/>
                      <a:pt x="1154240" y="391382"/>
                      <a:pt x="1056799" y="562928"/>
                    </a:cubicBezTo>
                    <a:cubicBezTo>
                      <a:pt x="1006507" y="651510"/>
                      <a:pt x="941451" y="729615"/>
                      <a:pt x="864680" y="794290"/>
                    </a:cubicBezTo>
                    <a:cubicBezTo>
                      <a:pt x="769144" y="889349"/>
                      <a:pt x="637318" y="948214"/>
                      <a:pt x="491776" y="948214"/>
                    </a:cubicBezTo>
                    <a:cubicBezTo>
                      <a:pt x="268319" y="948214"/>
                      <a:pt x="77343" y="809530"/>
                      <a:pt x="0" y="613505"/>
                    </a:cubicBezTo>
                    <a:cubicBezTo>
                      <a:pt x="19240" y="693706"/>
                      <a:pt x="50197" y="771239"/>
                      <a:pt x="92583" y="843439"/>
                    </a:cubicBezTo>
                    <a:cubicBezTo>
                      <a:pt x="190119" y="1009841"/>
                      <a:pt x="341471" y="1136713"/>
                      <a:pt x="519398" y="1204627"/>
                    </a:cubicBezTo>
                    <a:cubicBezTo>
                      <a:pt x="940594" y="1190149"/>
                      <a:pt x="1277588" y="844296"/>
                      <a:pt x="1277588" y="419576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73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76BDF20E-4BE0-5242-7AA1-6675DAD82BAB}"/>
                </a:ext>
              </a:extLst>
            </p:cNvPr>
            <p:cNvSpPr/>
            <p:nvPr/>
          </p:nvSpPr>
          <p:spPr>
            <a:xfrm rot="5400000">
              <a:off x="4689462" y="3917567"/>
              <a:ext cx="609987" cy="840726"/>
            </a:xfrm>
            <a:custGeom>
              <a:avLst/>
              <a:gdLst>
                <a:gd name="connsiteX0" fmla="*/ 0 w 554534"/>
                <a:gd name="connsiteY0" fmla="*/ 840725 h 840725"/>
                <a:gd name="connsiteX1" fmla="*/ 0 w 554534"/>
                <a:gd name="connsiteY1" fmla="*/ 0 h 840725"/>
                <a:gd name="connsiteX2" fmla="*/ 48753 w 554534"/>
                <a:gd name="connsiteY2" fmla="*/ 17844 h 840725"/>
                <a:gd name="connsiteX3" fmla="*/ 554534 w 554534"/>
                <a:gd name="connsiteY3" fmla="*/ 780892 h 840725"/>
                <a:gd name="connsiteX4" fmla="*/ 551513 w 554534"/>
                <a:gd name="connsiteY4" fmla="*/ 840725 h 840725"/>
                <a:gd name="connsiteX5" fmla="*/ 147319 w 554534"/>
                <a:gd name="connsiteY5" fmla="*/ 840725 h 840725"/>
                <a:gd name="connsiteX6" fmla="*/ 0 w 554534"/>
                <a:gd name="connsiteY6" fmla="*/ 840725 h 840725"/>
                <a:gd name="connsiteX0" fmla="*/ 0 w 554534"/>
                <a:gd name="connsiteY0" fmla="*/ 840725 h 932165"/>
                <a:gd name="connsiteX1" fmla="*/ 0 w 554534"/>
                <a:gd name="connsiteY1" fmla="*/ 0 h 932165"/>
                <a:gd name="connsiteX2" fmla="*/ 48753 w 554534"/>
                <a:gd name="connsiteY2" fmla="*/ 17844 h 932165"/>
                <a:gd name="connsiteX3" fmla="*/ 554534 w 554534"/>
                <a:gd name="connsiteY3" fmla="*/ 780892 h 932165"/>
                <a:gd name="connsiteX4" fmla="*/ 551513 w 554534"/>
                <a:gd name="connsiteY4" fmla="*/ 840725 h 932165"/>
                <a:gd name="connsiteX5" fmla="*/ 147319 w 554534"/>
                <a:gd name="connsiteY5" fmla="*/ 840725 h 932165"/>
                <a:gd name="connsiteX6" fmla="*/ 91440 w 554534"/>
                <a:gd name="connsiteY6" fmla="*/ 932165 h 932165"/>
                <a:gd name="connsiteX0" fmla="*/ 0 w 554534"/>
                <a:gd name="connsiteY0" fmla="*/ 840725 h 932165"/>
                <a:gd name="connsiteX1" fmla="*/ 0 w 554534"/>
                <a:gd name="connsiteY1" fmla="*/ 0 h 932165"/>
                <a:gd name="connsiteX2" fmla="*/ 48753 w 554534"/>
                <a:gd name="connsiteY2" fmla="*/ 17844 h 932165"/>
                <a:gd name="connsiteX3" fmla="*/ 554534 w 554534"/>
                <a:gd name="connsiteY3" fmla="*/ 780892 h 932165"/>
                <a:gd name="connsiteX4" fmla="*/ 551513 w 554534"/>
                <a:gd name="connsiteY4" fmla="*/ 840725 h 932165"/>
                <a:gd name="connsiteX5" fmla="*/ 91440 w 554534"/>
                <a:gd name="connsiteY5" fmla="*/ 932165 h 932165"/>
                <a:gd name="connsiteX0" fmla="*/ 0 w 554534"/>
                <a:gd name="connsiteY0" fmla="*/ 840725 h 840725"/>
                <a:gd name="connsiteX1" fmla="*/ 0 w 554534"/>
                <a:gd name="connsiteY1" fmla="*/ 0 h 840725"/>
                <a:gd name="connsiteX2" fmla="*/ 48753 w 554534"/>
                <a:gd name="connsiteY2" fmla="*/ 17844 h 840725"/>
                <a:gd name="connsiteX3" fmla="*/ 554534 w 554534"/>
                <a:gd name="connsiteY3" fmla="*/ 780892 h 840725"/>
                <a:gd name="connsiteX4" fmla="*/ 551513 w 554534"/>
                <a:gd name="connsiteY4" fmla="*/ 840725 h 840725"/>
                <a:gd name="connsiteX0" fmla="*/ 0 w 554534"/>
                <a:gd name="connsiteY0" fmla="*/ 0 h 840725"/>
                <a:gd name="connsiteX1" fmla="*/ 48753 w 554534"/>
                <a:gd name="connsiteY1" fmla="*/ 17844 h 840725"/>
                <a:gd name="connsiteX2" fmla="*/ 554534 w 554534"/>
                <a:gd name="connsiteY2" fmla="*/ 780892 h 840725"/>
                <a:gd name="connsiteX3" fmla="*/ 551513 w 554534"/>
                <a:gd name="connsiteY3" fmla="*/ 840725 h 840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4534" h="840725">
                  <a:moveTo>
                    <a:pt x="0" y="0"/>
                  </a:moveTo>
                  <a:lnTo>
                    <a:pt x="48753" y="17844"/>
                  </a:lnTo>
                  <a:cubicBezTo>
                    <a:pt x="345979" y="143561"/>
                    <a:pt x="554534" y="437871"/>
                    <a:pt x="554534" y="780892"/>
                  </a:cubicBezTo>
                  <a:lnTo>
                    <a:pt x="551513" y="840725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headEnd type="none" w="lg" len="med"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311A3C67-8B92-1EA0-588F-33EEFEA11193}"/>
                </a:ext>
              </a:extLst>
            </p:cNvPr>
            <p:cNvSpPr/>
            <p:nvPr/>
          </p:nvSpPr>
          <p:spPr>
            <a:xfrm rot="16200000" flipH="1">
              <a:off x="3489880" y="5536702"/>
              <a:ext cx="1999320" cy="205122"/>
            </a:xfrm>
            <a:custGeom>
              <a:avLst/>
              <a:gdLst>
                <a:gd name="connsiteX0" fmla="*/ 0 w 1615930"/>
                <a:gd name="connsiteY0" fmla="*/ 288032 h 288032"/>
                <a:gd name="connsiteX1" fmla="*/ 13852 w 1615930"/>
                <a:gd name="connsiteY1" fmla="*/ 262512 h 288032"/>
                <a:gd name="connsiteX2" fmla="*/ 74654 w 1615930"/>
                <a:gd name="connsiteY2" fmla="*/ 24838 h 288032"/>
                <a:gd name="connsiteX3" fmla="*/ 75909 w 1615930"/>
                <a:gd name="connsiteY3" fmla="*/ 0 h 288032"/>
                <a:gd name="connsiteX4" fmla="*/ 327905 w 1615930"/>
                <a:gd name="connsiteY4" fmla="*/ 0 h 288032"/>
                <a:gd name="connsiteX5" fmla="*/ 1615930 w 1615930"/>
                <a:gd name="connsiteY5" fmla="*/ 0 h 288032"/>
                <a:gd name="connsiteX6" fmla="*/ 1615930 w 1615930"/>
                <a:gd name="connsiteY6" fmla="*/ 288032 h 288032"/>
                <a:gd name="connsiteX7" fmla="*/ 327905 w 1615930"/>
                <a:gd name="connsiteY7" fmla="*/ 288032 h 288032"/>
                <a:gd name="connsiteX8" fmla="*/ 0 w 1615930"/>
                <a:gd name="connsiteY8" fmla="*/ 288032 h 288032"/>
                <a:gd name="connsiteX0" fmla="*/ 314053 w 1602078"/>
                <a:gd name="connsiteY0" fmla="*/ 288032 h 288032"/>
                <a:gd name="connsiteX1" fmla="*/ 0 w 1602078"/>
                <a:gd name="connsiteY1" fmla="*/ 262512 h 288032"/>
                <a:gd name="connsiteX2" fmla="*/ 60802 w 1602078"/>
                <a:gd name="connsiteY2" fmla="*/ 24838 h 288032"/>
                <a:gd name="connsiteX3" fmla="*/ 62057 w 1602078"/>
                <a:gd name="connsiteY3" fmla="*/ 0 h 288032"/>
                <a:gd name="connsiteX4" fmla="*/ 314053 w 1602078"/>
                <a:gd name="connsiteY4" fmla="*/ 0 h 288032"/>
                <a:gd name="connsiteX5" fmla="*/ 1602078 w 1602078"/>
                <a:gd name="connsiteY5" fmla="*/ 0 h 288032"/>
                <a:gd name="connsiteX6" fmla="*/ 1602078 w 1602078"/>
                <a:gd name="connsiteY6" fmla="*/ 288032 h 288032"/>
                <a:gd name="connsiteX7" fmla="*/ 314053 w 1602078"/>
                <a:gd name="connsiteY7" fmla="*/ 288032 h 288032"/>
                <a:gd name="connsiteX0" fmla="*/ 0 w 1602078"/>
                <a:gd name="connsiteY0" fmla="*/ 262512 h 353952"/>
                <a:gd name="connsiteX1" fmla="*/ 60802 w 1602078"/>
                <a:gd name="connsiteY1" fmla="*/ 24838 h 353952"/>
                <a:gd name="connsiteX2" fmla="*/ 62057 w 1602078"/>
                <a:gd name="connsiteY2" fmla="*/ 0 h 353952"/>
                <a:gd name="connsiteX3" fmla="*/ 314053 w 1602078"/>
                <a:gd name="connsiteY3" fmla="*/ 0 h 353952"/>
                <a:gd name="connsiteX4" fmla="*/ 1602078 w 1602078"/>
                <a:gd name="connsiteY4" fmla="*/ 0 h 353952"/>
                <a:gd name="connsiteX5" fmla="*/ 1602078 w 1602078"/>
                <a:gd name="connsiteY5" fmla="*/ 288032 h 353952"/>
                <a:gd name="connsiteX6" fmla="*/ 314053 w 1602078"/>
                <a:gd name="connsiteY6" fmla="*/ 288032 h 353952"/>
                <a:gd name="connsiteX7" fmla="*/ 91440 w 1602078"/>
                <a:gd name="connsiteY7" fmla="*/ 353952 h 353952"/>
                <a:gd name="connsiteX0" fmla="*/ 0 w 1602078"/>
                <a:gd name="connsiteY0" fmla="*/ 262512 h 288032"/>
                <a:gd name="connsiteX1" fmla="*/ 60802 w 1602078"/>
                <a:gd name="connsiteY1" fmla="*/ 24838 h 288032"/>
                <a:gd name="connsiteX2" fmla="*/ 62057 w 1602078"/>
                <a:gd name="connsiteY2" fmla="*/ 0 h 288032"/>
                <a:gd name="connsiteX3" fmla="*/ 314053 w 1602078"/>
                <a:gd name="connsiteY3" fmla="*/ 0 h 288032"/>
                <a:gd name="connsiteX4" fmla="*/ 1602078 w 1602078"/>
                <a:gd name="connsiteY4" fmla="*/ 0 h 288032"/>
                <a:gd name="connsiteX5" fmla="*/ 1602078 w 1602078"/>
                <a:gd name="connsiteY5" fmla="*/ 288032 h 288032"/>
                <a:gd name="connsiteX6" fmla="*/ 314053 w 1602078"/>
                <a:gd name="connsiteY6" fmla="*/ 288032 h 288032"/>
                <a:gd name="connsiteX0" fmla="*/ 0 w 1602078"/>
                <a:gd name="connsiteY0" fmla="*/ 262512 h 288032"/>
                <a:gd name="connsiteX1" fmla="*/ 60802 w 1602078"/>
                <a:gd name="connsiteY1" fmla="*/ 24838 h 288032"/>
                <a:gd name="connsiteX2" fmla="*/ 62057 w 1602078"/>
                <a:gd name="connsiteY2" fmla="*/ 0 h 288032"/>
                <a:gd name="connsiteX3" fmla="*/ 314053 w 1602078"/>
                <a:gd name="connsiteY3" fmla="*/ 0 h 288032"/>
                <a:gd name="connsiteX4" fmla="*/ 1602078 w 1602078"/>
                <a:gd name="connsiteY4" fmla="*/ 0 h 288032"/>
                <a:gd name="connsiteX5" fmla="*/ 1602078 w 1602078"/>
                <a:gd name="connsiteY5" fmla="*/ 288032 h 288032"/>
                <a:gd name="connsiteX0" fmla="*/ 0 w 1541276"/>
                <a:gd name="connsiteY0" fmla="*/ 24838 h 288032"/>
                <a:gd name="connsiteX1" fmla="*/ 1255 w 1541276"/>
                <a:gd name="connsiteY1" fmla="*/ 0 h 288032"/>
                <a:gd name="connsiteX2" fmla="*/ 253251 w 1541276"/>
                <a:gd name="connsiteY2" fmla="*/ 0 h 288032"/>
                <a:gd name="connsiteX3" fmla="*/ 1541276 w 1541276"/>
                <a:gd name="connsiteY3" fmla="*/ 0 h 288032"/>
                <a:gd name="connsiteX4" fmla="*/ 1541276 w 1541276"/>
                <a:gd name="connsiteY4" fmla="*/ 288032 h 288032"/>
                <a:gd name="connsiteX0" fmla="*/ 0 w 1540021"/>
                <a:gd name="connsiteY0" fmla="*/ 0 h 288032"/>
                <a:gd name="connsiteX1" fmla="*/ 251996 w 1540021"/>
                <a:gd name="connsiteY1" fmla="*/ 0 h 288032"/>
                <a:gd name="connsiteX2" fmla="*/ 1540021 w 1540021"/>
                <a:gd name="connsiteY2" fmla="*/ 0 h 288032"/>
                <a:gd name="connsiteX3" fmla="*/ 1540021 w 1540021"/>
                <a:gd name="connsiteY3" fmla="*/ 288032 h 288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0021" h="288032">
                  <a:moveTo>
                    <a:pt x="0" y="0"/>
                  </a:moveTo>
                  <a:lnTo>
                    <a:pt x="251996" y="0"/>
                  </a:lnTo>
                  <a:lnTo>
                    <a:pt x="1540021" y="0"/>
                  </a:lnTo>
                  <a:lnTo>
                    <a:pt x="1540021" y="288032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3" name="Graphic 108" descr="Single gear with solid fill">
              <a:extLst>
                <a:ext uri="{FF2B5EF4-FFF2-40B4-BE49-F238E27FC236}">
                  <a16:creationId xmlns:a16="http://schemas.microsoft.com/office/drawing/2014/main" id="{85864985-9D62-D5A8-56F2-65D3898841B9}"/>
                </a:ext>
              </a:extLst>
            </p:cNvPr>
            <p:cNvSpPr/>
            <p:nvPr/>
          </p:nvSpPr>
          <p:spPr>
            <a:xfrm>
              <a:off x="2136396" y="4266039"/>
              <a:ext cx="498592" cy="547644"/>
            </a:xfrm>
            <a:custGeom>
              <a:avLst/>
              <a:gdLst>
                <a:gd name="connsiteX0" fmla="*/ 471949 w 945286"/>
                <a:gd name="connsiteY0" fmla="*/ 638519 h 943898"/>
                <a:gd name="connsiteX1" fmla="*/ 305379 w 945286"/>
                <a:gd name="connsiteY1" fmla="*/ 471949 h 943898"/>
                <a:gd name="connsiteX2" fmla="*/ 471949 w 945286"/>
                <a:gd name="connsiteY2" fmla="*/ 305379 h 943898"/>
                <a:gd name="connsiteX3" fmla="*/ 638519 w 945286"/>
                <a:gd name="connsiteY3" fmla="*/ 471949 h 943898"/>
                <a:gd name="connsiteX4" fmla="*/ 471949 w 945286"/>
                <a:gd name="connsiteY4" fmla="*/ 638519 h 943898"/>
                <a:gd name="connsiteX5" fmla="*/ 846732 w 945286"/>
                <a:gd name="connsiteY5" fmla="*/ 367843 h 943898"/>
                <a:gd name="connsiteX6" fmla="*/ 810642 w 945286"/>
                <a:gd name="connsiteY6" fmla="*/ 281781 h 943898"/>
                <a:gd name="connsiteX7" fmla="*/ 845344 w 945286"/>
                <a:gd name="connsiteY7" fmla="*/ 177675 h 943898"/>
                <a:gd name="connsiteX8" fmla="*/ 766223 w 945286"/>
                <a:gd name="connsiteY8" fmla="*/ 98554 h 943898"/>
                <a:gd name="connsiteX9" fmla="*/ 662117 w 945286"/>
                <a:gd name="connsiteY9" fmla="*/ 133256 h 943898"/>
                <a:gd name="connsiteX10" fmla="*/ 574667 w 945286"/>
                <a:gd name="connsiteY10" fmla="*/ 97166 h 943898"/>
                <a:gd name="connsiteX11" fmla="*/ 527472 w 945286"/>
                <a:gd name="connsiteY11" fmla="*/ 0 h 943898"/>
                <a:gd name="connsiteX12" fmla="*/ 416426 w 945286"/>
                <a:gd name="connsiteY12" fmla="*/ 0 h 943898"/>
                <a:gd name="connsiteX13" fmla="*/ 367843 w 945286"/>
                <a:gd name="connsiteY13" fmla="*/ 97166 h 943898"/>
                <a:gd name="connsiteX14" fmla="*/ 281781 w 945286"/>
                <a:gd name="connsiteY14" fmla="*/ 133256 h 943898"/>
                <a:gd name="connsiteX15" fmla="*/ 177675 w 945286"/>
                <a:gd name="connsiteY15" fmla="*/ 98554 h 943898"/>
                <a:gd name="connsiteX16" fmla="*/ 98554 w 945286"/>
                <a:gd name="connsiteY16" fmla="*/ 177675 h 943898"/>
                <a:gd name="connsiteX17" fmla="*/ 133256 w 945286"/>
                <a:gd name="connsiteY17" fmla="*/ 281781 h 943898"/>
                <a:gd name="connsiteX18" fmla="*/ 97166 w 945286"/>
                <a:gd name="connsiteY18" fmla="*/ 369231 h 943898"/>
                <a:gd name="connsiteX19" fmla="*/ 0 w 945286"/>
                <a:gd name="connsiteY19" fmla="*/ 416426 h 943898"/>
                <a:gd name="connsiteX20" fmla="*/ 0 w 945286"/>
                <a:gd name="connsiteY20" fmla="*/ 527472 h 943898"/>
                <a:gd name="connsiteX21" fmla="*/ 97166 w 945286"/>
                <a:gd name="connsiteY21" fmla="*/ 576055 h 943898"/>
                <a:gd name="connsiteX22" fmla="*/ 133256 w 945286"/>
                <a:gd name="connsiteY22" fmla="*/ 662117 h 943898"/>
                <a:gd name="connsiteX23" fmla="*/ 98554 w 945286"/>
                <a:gd name="connsiteY23" fmla="*/ 766223 h 943898"/>
                <a:gd name="connsiteX24" fmla="*/ 177675 w 945286"/>
                <a:gd name="connsiteY24" fmla="*/ 845344 h 943898"/>
                <a:gd name="connsiteX25" fmla="*/ 281781 w 945286"/>
                <a:gd name="connsiteY25" fmla="*/ 810642 h 943898"/>
                <a:gd name="connsiteX26" fmla="*/ 369231 w 945286"/>
                <a:gd name="connsiteY26" fmla="*/ 846732 h 943898"/>
                <a:gd name="connsiteX27" fmla="*/ 417814 w 945286"/>
                <a:gd name="connsiteY27" fmla="*/ 943898 h 943898"/>
                <a:gd name="connsiteX28" fmla="*/ 528861 w 945286"/>
                <a:gd name="connsiteY28" fmla="*/ 943898 h 943898"/>
                <a:gd name="connsiteX29" fmla="*/ 577444 w 945286"/>
                <a:gd name="connsiteY29" fmla="*/ 846732 h 943898"/>
                <a:gd name="connsiteX30" fmla="*/ 663505 w 945286"/>
                <a:gd name="connsiteY30" fmla="*/ 810642 h 943898"/>
                <a:gd name="connsiteX31" fmla="*/ 767611 w 945286"/>
                <a:gd name="connsiteY31" fmla="*/ 845344 h 943898"/>
                <a:gd name="connsiteX32" fmla="*/ 846732 w 945286"/>
                <a:gd name="connsiteY32" fmla="*/ 766223 h 943898"/>
                <a:gd name="connsiteX33" fmla="*/ 812030 w 945286"/>
                <a:gd name="connsiteY33" fmla="*/ 662117 h 943898"/>
                <a:gd name="connsiteX34" fmla="*/ 848120 w 945286"/>
                <a:gd name="connsiteY34" fmla="*/ 574667 h 943898"/>
                <a:gd name="connsiteX35" fmla="*/ 945286 w 945286"/>
                <a:gd name="connsiteY35" fmla="*/ 526084 h 943898"/>
                <a:gd name="connsiteX36" fmla="*/ 945286 w 945286"/>
                <a:gd name="connsiteY36" fmla="*/ 415038 h 943898"/>
                <a:gd name="connsiteX37" fmla="*/ 846732 w 945286"/>
                <a:gd name="connsiteY37" fmla="*/ 367843 h 9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945286" h="943898">
                  <a:moveTo>
                    <a:pt x="471949" y="638519"/>
                  </a:moveTo>
                  <a:cubicBezTo>
                    <a:pt x="380335" y="638519"/>
                    <a:pt x="305379" y="563563"/>
                    <a:pt x="305379" y="471949"/>
                  </a:cubicBezTo>
                  <a:cubicBezTo>
                    <a:pt x="305379" y="380335"/>
                    <a:pt x="380335" y="305379"/>
                    <a:pt x="471949" y="305379"/>
                  </a:cubicBezTo>
                  <a:cubicBezTo>
                    <a:pt x="563563" y="305379"/>
                    <a:pt x="638519" y="380335"/>
                    <a:pt x="638519" y="471949"/>
                  </a:cubicBezTo>
                  <a:cubicBezTo>
                    <a:pt x="638519" y="563563"/>
                    <a:pt x="563563" y="638519"/>
                    <a:pt x="471949" y="638519"/>
                  </a:cubicBezTo>
                  <a:close/>
                  <a:moveTo>
                    <a:pt x="846732" y="367843"/>
                  </a:moveTo>
                  <a:cubicBezTo>
                    <a:pt x="838404" y="337305"/>
                    <a:pt x="825911" y="308155"/>
                    <a:pt x="810642" y="281781"/>
                  </a:cubicBezTo>
                  <a:lnTo>
                    <a:pt x="845344" y="177675"/>
                  </a:lnTo>
                  <a:lnTo>
                    <a:pt x="766223" y="98554"/>
                  </a:lnTo>
                  <a:lnTo>
                    <a:pt x="662117" y="133256"/>
                  </a:lnTo>
                  <a:cubicBezTo>
                    <a:pt x="634355" y="117987"/>
                    <a:pt x="605205" y="105495"/>
                    <a:pt x="574667" y="97166"/>
                  </a:cubicBezTo>
                  <a:lnTo>
                    <a:pt x="527472" y="0"/>
                  </a:lnTo>
                  <a:lnTo>
                    <a:pt x="416426" y="0"/>
                  </a:lnTo>
                  <a:lnTo>
                    <a:pt x="367843" y="97166"/>
                  </a:lnTo>
                  <a:cubicBezTo>
                    <a:pt x="337305" y="105495"/>
                    <a:pt x="308155" y="117987"/>
                    <a:pt x="281781" y="133256"/>
                  </a:cubicBezTo>
                  <a:lnTo>
                    <a:pt x="177675" y="98554"/>
                  </a:lnTo>
                  <a:lnTo>
                    <a:pt x="98554" y="177675"/>
                  </a:lnTo>
                  <a:lnTo>
                    <a:pt x="133256" y="281781"/>
                  </a:lnTo>
                  <a:cubicBezTo>
                    <a:pt x="117987" y="309543"/>
                    <a:pt x="105495" y="338693"/>
                    <a:pt x="97166" y="369231"/>
                  </a:cubicBezTo>
                  <a:lnTo>
                    <a:pt x="0" y="416426"/>
                  </a:lnTo>
                  <a:lnTo>
                    <a:pt x="0" y="527472"/>
                  </a:lnTo>
                  <a:lnTo>
                    <a:pt x="97166" y="576055"/>
                  </a:lnTo>
                  <a:cubicBezTo>
                    <a:pt x="105495" y="606593"/>
                    <a:pt x="117987" y="635743"/>
                    <a:pt x="133256" y="662117"/>
                  </a:cubicBezTo>
                  <a:lnTo>
                    <a:pt x="98554" y="766223"/>
                  </a:lnTo>
                  <a:lnTo>
                    <a:pt x="177675" y="845344"/>
                  </a:lnTo>
                  <a:lnTo>
                    <a:pt x="281781" y="810642"/>
                  </a:lnTo>
                  <a:cubicBezTo>
                    <a:pt x="309543" y="825911"/>
                    <a:pt x="338693" y="838404"/>
                    <a:pt x="369231" y="846732"/>
                  </a:cubicBezTo>
                  <a:lnTo>
                    <a:pt x="417814" y="943898"/>
                  </a:lnTo>
                  <a:lnTo>
                    <a:pt x="528861" y="943898"/>
                  </a:lnTo>
                  <a:lnTo>
                    <a:pt x="577444" y="846732"/>
                  </a:lnTo>
                  <a:cubicBezTo>
                    <a:pt x="607981" y="838404"/>
                    <a:pt x="637131" y="825911"/>
                    <a:pt x="663505" y="810642"/>
                  </a:cubicBezTo>
                  <a:lnTo>
                    <a:pt x="767611" y="845344"/>
                  </a:lnTo>
                  <a:lnTo>
                    <a:pt x="846732" y="766223"/>
                  </a:lnTo>
                  <a:lnTo>
                    <a:pt x="812030" y="662117"/>
                  </a:lnTo>
                  <a:cubicBezTo>
                    <a:pt x="827299" y="634355"/>
                    <a:pt x="839792" y="605205"/>
                    <a:pt x="848120" y="574667"/>
                  </a:cubicBezTo>
                  <a:lnTo>
                    <a:pt x="945286" y="526084"/>
                  </a:lnTo>
                  <a:lnTo>
                    <a:pt x="945286" y="415038"/>
                  </a:lnTo>
                  <a:lnTo>
                    <a:pt x="846732" y="367843"/>
                  </a:lnTo>
                  <a:close/>
                </a:path>
              </a:pathLst>
            </a:custGeom>
            <a:solidFill>
              <a:schemeClr val="bg1"/>
            </a:solidFill>
            <a:ln w="13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Graphic 108" descr="Single gear with solid fill">
              <a:extLst>
                <a:ext uri="{FF2B5EF4-FFF2-40B4-BE49-F238E27FC236}">
                  <a16:creationId xmlns:a16="http://schemas.microsoft.com/office/drawing/2014/main" id="{550687B6-A0E8-B373-6C63-DDA8FC653AB6}"/>
                </a:ext>
              </a:extLst>
            </p:cNvPr>
            <p:cNvSpPr/>
            <p:nvPr/>
          </p:nvSpPr>
          <p:spPr>
            <a:xfrm>
              <a:off x="6662589" y="2753169"/>
              <a:ext cx="498592" cy="547644"/>
            </a:xfrm>
            <a:custGeom>
              <a:avLst/>
              <a:gdLst>
                <a:gd name="connsiteX0" fmla="*/ 471949 w 945286"/>
                <a:gd name="connsiteY0" fmla="*/ 638519 h 943898"/>
                <a:gd name="connsiteX1" fmla="*/ 305379 w 945286"/>
                <a:gd name="connsiteY1" fmla="*/ 471949 h 943898"/>
                <a:gd name="connsiteX2" fmla="*/ 471949 w 945286"/>
                <a:gd name="connsiteY2" fmla="*/ 305379 h 943898"/>
                <a:gd name="connsiteX3" fmla="*/ 638519 w 945286"/>
                <a:gd name="connsiteY3" fmla="*/ 471949 h 943898"/>
                <a:gd name="connsiteX4" fmla="*/ 471949 w 945286"/>
                <a:gd name="connsiteY4" fmla="*/ 638519 h 943898"/>
                <a:gd name="connsiteX5" fmla="*/ 846732 w 945286"/>
                <a:gd name="connsiteY5" fmla="*/ 367843 h 943898"/>
                <a:gd name="connsiteX6" fmla="*/ 810642 w 945286"/>
                <a:gd name="connsiteY6" fmla="*/ 281781 h 943898"/>
                <a:gd name="connsiteX7" fmla="*/ 845344 w 945286"/>
                <a:gd name="connsiteY7" fmla="*/ 177675 h 943898"/>
                <a:gd name="connsiteX8" fmla="*/ 766223 w 945286"/>
                <a:gd name="connsiteY8" fmla="*/ 98554 h 943898"/>
                <a:gd name="connsiteX9" fmla="*/ 662117 w 945286"/>
                <a:gd name="connsiteY9" fmla="*/ 133256 h 943898"/>
                <a:gd name="connsiteX10" fmla="*/ 574667 w 945286"/>
                <a:gd name="connsiteY10" fmla="*/ 97166 h 943898"/>
                <a:gd name="connsiteX11" fmla="*/ 527472 w 945286"/>
                <a:gd name="connsiteY11" fmla="*/ 0 h 943898"/>
                <a:gd name="connsiteX12" fmla="*/ 416426 w 945286"/>
                <a:gd name="connsiteY12" fmla="*/ 0 h 943898"/>
                <a:gd name="connsiteX13" fmla="*/ 367843 w 945286"/>
                <a:gd name="connsiteY13" fmla="*/ 97166 h 943898"/>
                <a:gd name="connsiteX14" fmla="*/ 281781 w 945286"/>
                <a:gd name="connsiteY14" fmla="*/ 133256 h 943898"/>
                <a:gd name="connsiteX15" fmla="*/ 177675 w 945286"/>
                <a:gd name="connsiteY15" fmla="*/ 98554 h 943898"/>
                <a:gd name="connsiteX16" fmla="*/ 98554 w 945286"/>
                <a:gd name="connsiteY16" fmla="*/ 177675 h 943898"/>
                <a:gd name="connsiteX17" fmla="*/ 133256 w 945286"/>
                <a:gd name="connsiteY17" fmla="*/ 281781 h 943898"/>
                <a:gd name="connsiteX18" fmla="*/ 97166 w 945286"/>
                <a:gd name="connsiteY18" fmla="*/ 369231 h 943898"/>
                <a:gd name="connsiteX19" fmla="*/ 0 w 945286"/>
                <a:gd name="connsiteY19" fmla="*/ 416426 h 943898"/>
                <a:gd name="connsiteX20" fmla="*/ 0 w 945286"/>
                <a:gd name="connsiteY20" fmla="*/ 527472 h 943898"/>
                <a:gd name="connsiteX21" fmla="*/ 97166 w 945286"/>
                <a:gd name="connsiteY21" fmla="*/ 576055 h 943898"/>
                <a:gd name="connsiteX22" fmla="*/ 133256 w 945286"/>
                <a:gd name="connsiteY22" fmla="*/ 662117 h 943898"/>
                <a:gd name="connsiteX23" fmla="*/ 98554 w 945286"/>
                <a:gd name="connsiteY23" fmla="*/ 766223 h 943898"/>
                <a:gd name="connsiteX24" fmla="*/ 177675 w 945286"/>
                <a:gd name="connsiteY24" fmla="*/ 845344 h 943898"/>
                <a:gd name="connsiteX25" fmla="*/ 281781 w 945286"/>
                <a:gd name="connsiteY25" fmla="*/ 810642 h 943898"/>
                <a:gd name="connsiteX26" fmla="*/ 369231 w 945286"/>
                <a:gd name="connsiteY26" fmla="*/ 846732 h 943898"/>
                <a:gd name="connsiteX27" fmla="*/ 417814 w 945286"/>
                <a:gd name="connsiteY27" fmla="*/ 943898 h 943898"/>
                <a:gd name="connsiteX28" fmla="*/ 528861 w 945286"/>
                <a:gd name="connsiteY28" fmla="*/ 943898 h 943898"/>
                <a:gd name="connsiteX29" fmla="*/ 577444 w 945286"/>
                <a:gd name="connsiteY29" fmla="*/ 846732 h 943898"/>
                <a:gd name="connsiteX30" fmla="*/ 663505 w 945286"/>
                <a:gd name="connsiteY30" fmla="*/ 810642 h 943898"/>
                <a:gd name="connsiteX31" fmla="*/ 767611 w 945286"/>
                <a:gd name="connsiteY31" fmla="*/ 845344 h 943898"/>
                <a:gd name="connsiteX32" fmla="*/ 846732 w 945286"/>
                <a:gd name="connsiteY32" fmla="*/ 766223 h 943898"/>
                <a:gd name="connsiteX33" fmla="*/ 812030 w 945286"/>
                <a:gd name="connsiteY33" fmla="*/ 662117 h 943898"/>
                <a:gd name="connsiteX34" fmla="*/ 848120 w 945286"/>
                <a:gd name="connsiteY34" fmla="*/ 574667 h 943898"/>
                <a:gd name="connsiteX35" fmla="*/ 945286 w 945286"/>
                <a:gd name="connsiteY35" fmla="*/ 526084 h 943898"/>
                <a:gd name="connsiteX36" fmla="*/ 945286 w 945286"/>
                <a:gd name="connsiteY36" fmla="*/ 415038 h 943898"/>
                <a:gd name="connsiteX37" fmla="*/ 846732 w 945286"/>
                <a:gd name="connsiteY37" fmla="*/ 367843 h 9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945286" h="943898">
                  <a:moveTo>
                    <a:pt x="471949" y="638519"/>
                  </a:moveTo>
                  <a:cubicBezTo>
                    <a:pt x="380335" y="638519"/>
                    <a:pt x="305379" y="563563"/>
                    <a:pt x="305379" y="471949"/>
                  </a:cubicBezTo>
                  <a:cubicBezTo>
                    <a:pt x="305379" y="380335"/>
                    <a:pt x="380335" y="305379"/>
                    <a:pt x="471949" y="305379"/>
                  </a:cubicBezTo>
                  <a:cubicBezTo>
                    <a:pt x="563563" y="305379"/>
                    <a:pt x="638519" y="380335"/>
                    <a:pt x="638519" y="471949"/>
                  </a:cubicBezTo>
                  <a:cubicBezTo>
                    <a:pt x="638519" y="563563"/>
                    <a:pt x="563563" y="638519"/>
                    <a:pt x="471949" y="638519"/>
                  </a:cubicBezTo>
                  <a:close/>
                  <a:moveTo>
                    <a:pt x="846732" y="367843"/>
                  </a:moveTo>
                  <a:cubicBezTo>
                    <a:pt x="838404" y="337305"/>
                    <a:pt x="825911" y="308155"/>
                    <a:pt x="810642" y="281781"/>
                  </a:cubicBezTo>
                  <a:lnTo>
                    <a:pt x="845344" y="177675"/>
                  </a:lnTo>
                  <a:lnTo>
                    <a:pt x="766223" y="98554"/>
                  </a:lnTo>
                  <a:lnTo>
                    <a:pt x="662117" y="133256"/>
                  </a:lnTo>
                  <a:cubicBezTo>
                    <a:pt x="634355" y="117987"/>
                    <a:pt x="605205" y="105495"/>
                    <a:pt x="574667" y="97166"/>
                  </a:cubicBezTo>
                  <a:lnTo>
                    <a:pt x="527472" y="0"/>
                  </a:lnTo>
                  <a:lnTo>
                    <a:pt x="416426" y="0"/>
                  </a:lnTo>
                  <a:lnTo>
                    <a:pt x="367843" y="97166"/>
                  </a:lnTo>
                  <a:cubicBezTo>
                    <a:pt x="337305" y="105495"/>
                    <a:pt x="308155" y="117987"/>
                    <a:pt x="281781" y="133256"/>
                  </a:cubicBezTo>
                  <a:lnTo>
                    <a:pt x="177675" y="98554"/>
                  </a:lnTo>
                  <a:lnTo>
                    <a:pt x="98554" y="177675"/>
                  </a:lnTo>
                  <a:lnTo>
                    <a:pt x="133256" y="281781"/>
                  </a:lnTo>
                  <a:cubicBezTo>
                    <a:pt x="117987" y="309543"/>
                    <a:pt x="105495" y="338693"/>
                    <a:pt x="97166" y="369231"/>
                  </a:cubicBezTo>
                  <a:lnTo>
                    <a:pt x="0" y="416426"/>
                  </a:lnTo>
                  <a:lnTo>
                    <a:pt x="0" y="527472"/>
                  </a:lnTo>
                  <a:lnTo>
                    <a:pt x="97166" y="576055"/>
                  </a:lnTo>
                  <a:cubicBezTo>
                    <a:pt x="105495" y="606593"/>
                    <a:pt x="117987" y="635743"/>
                    <a:pt x="133256" y="662117"/>
                  </a:cubicBezTo>
                  <a:lnTo>
                    <a:pt x="98554" y="766223"/>
                  </a:lnTo>
                  <a:lnTo>
                    <a:pt x="177675" y="845344"/>
                  </a:lnTo>
                  <a:lnTo>
                    <a:pt x="281781" y="810642"/>
                  </a:lnTo>
                  <a:cubicBezTo>
                    <a:pt x="309543" y="825911"/>
                    <a:pt x="338693" y="838404"/>
                    <a:pt x="369231" y="846732"/>
                  </a:cubicBezTo>
                  <a:lnTo>
                    <a:pt x="417814" y="943898"/>
                  </a:lnTo>
                  <a:lnTo>
                    <a:pt x="528861" y="943898"/>
                  </a:lnTo>
                  <a:lnTo>
                    <a:pt x="577444" y="846732"/>
                  </a:lnTo>
                  <a:cubicBezTo>
                    <a:pt x="607981" y="838404"/>
                    <a:pt x="637131" y="825911"/>
                    <a:pt x="663505" y="810642"/>
                  </a:cubicBezTo>
                  <a:lnTo>
                    <a:pt x="767611" y="845344"/>
                  </a:lnTo>
                  <a:lnTo>
                    <a:pt x="846732" y="766223"/>
                  </a:lnTo>
                  <a:lnTo>
                    <a:pt x="812030" y="662117"/>
                  </a:lnTo>
                  <a:cubicBezTo>
                    <a:pt x="827299" y="634355"/>
                    <a:pt x="839792" y="605205"/>
                    <a:pt x="848120" y="574667"/>
                  </a:cubicBezTo>
                  <a:lnTo>
                    <a:pt x="945286" y="526084"/>
                  </a:lnTo>
                  <a:lnTo>
                    <a:pt x="945286" y="415038"/>
                  </a:lnTo>
                  <a:lnTo>
                    <a:pt x="846732" y="367843"/>
                  </a:lnTo>
                  <a:close/>
                </a:path>
              </a:pathLst>
            </a:custGeom>
            <a:solidFill>
              <a:schemeClr val="bg1"/>
            </a:solidFill>
            <a:ln w="13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205" name="Graphic 204" descr="Users with solid fill">
              <a:extLst>
                <a:ext uri="{FF2B5EF4-FFF2-40B4-BE49-F238E27FC236}">
                  <a16:creationId xmlns:a16="http://schemas.microsoft.com/office/drawing/2014/main" id="{8F67A05F-781B-67DB-DBE3-11390E1768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262793" y="3368335"/>
              <a:ext cx="689210" cy="758131"/>
            </a:xfrm>
            <a:prstGeom prst="rect">
              <a:avLst/>
            </a:prstGeom>
          </p:spPr>
        </p:pic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8DF2ECF9-8E26-C361-D617-F41C10390B99}"/>
                </a:ext>
              </a:extLst>
            </p:cNvPr>
            <p:cNvSpPr txBox="1"/>
            <p:nvPr/>
          </p:nvSpPr>
          <p:spPr>
            <a:xfrm>
              <a:off x="7728720" y="1847880"/>
              <a:ext cx="691392" cy="69045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EDIT TEXT HERE</a:t>
              </a:r>
              <a:endParaRPr lang="en-IN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AB8B0718-8868-7F79-0833-C8477263FB0D}"/>
                </a:ext>
              </a:extLst>
            </p:cNvPr>
            <p:cNvGrpSpPr/>
            <p:nvPr/>
          </p:nvGrpSpPr>
          <p:grpSpPr>
            <a:xfrm>
              <a:off x="4654254" y="5387569"/>
              <a:ext cx="2399512" cy="443685"/>
              <a:chOff x="4654252" y="5089230"/>
              <a:chExt cx="2399511" cy="403350"/>
            </a:xfrm>
          </p:grpSpPr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BE3A7FCC-473A-3B4E-06A8-B88DDA859174}"/>
                  </a:ext>
                </a:extLst>
              </p:cNvPr>
              <p:cNvSpPr/>
              <p:nvPr/>
            </p:nvSpPr>
            <p:spPr>
              <a:xfrm>
                <a:off x="4654252" y="5089230"/>
                <a:ext cx="403350" cy="403350"/>
              </a:xfrm>
              <a:prstGeom prst="ellipse">
                <a:avLst/>
              </a:prstGeom>
              <a:solidFill>
                <a:schemeClr val="accent5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7" name="TextBox 216">
                <a:extLst>
                  <a:ext uri="{FF2B5EF4-FFF2-40B4-BE49-F238E27FC236}">
                    <a16:creationId xmlns:a16="http://schemas.microsoft.com/office/drawing/2014/main" id="{3B927687-3B93-A5C2-DDF0-8B4B2B303858}"/>
                  </a:ext>
                </a:extLst>
              </p:cNvPr>
              <p:cNvSpPr txBox="1"/>
              <p:nvPr/>
            </p:nvSpPr>
            <p:spPr>
              <a:xfrm>
                <a:off x="5177722" y="5157107"/>
                <a:ext cx="1876041" cy="26759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IN" sz="14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Edit Text Here</a:t>
                </a:r>
              </a:p>
            </p:txBody>
          </p:sp>
        </p:grpSp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7E59346B-AD31-8AB2-02E4-58B2057B7D48}"/>
                </a:ext>
              </a:extLst>
            </p:cNvPr>
            <p:cNvGrpSpPr/>
            <p:nvPr/>
          </p:nvGrpSpPr>
          <p:grpSpPr>
            <a:xfrm>
              <a:off x="4654254" y="5904476"/>
              <a:ext cx="2399512" cy="443685"/>
              <a:chOff x="4654252" y="5546875"/>
              <a:chExt cx="2399511" cy="403350"/>
            </a:xfrm>
          </p:grpSpPr>
          <p:sp>
            <p:nvSpPr>
              <p:cNvPr id="214" name="Oval 213">
                <a:extLst>
                  <a:ext uri="{FF2B5EF4-FFF2-40B4-BE49-F238E27FC236}">
                    <a16:creationId xmlns:a16="http://schemas.microsoft.com/office/drawing/2014/main" id="{4DFD5192-C3BE-325E-FB38-7DA03AAF361F}"/>
                  </a:ext>
                </a:extLst>
              </p:cNvPr>
              <p:cNvSpPr/>
              <p:nvPr/>
            </p:nvSpPr>
            <p:spPr>
              <a:xfrm>
                <a:off x="4654252" y="5546875"/>
                <a:ext cx="403350" cy="403350"/>
              </a:xfrm>
              <a:prstGeom prst="ellipse">
                <a:avLst/>
              </a:prstGeom>
              <a:solidFill>
                <a:schemeClr val="accent5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5C6C00E1-BEFD-AD83-AE59-AABED1485A6E}"/>
                  </a:ext>
                </a:extLst>
              </p:cNvPr>
              <p:cNvSpPr txBox="1"/>
              <p:nvPr/>
            </p:nvSpPr>
            <p:spPr>
              <a:xfrm>
                <a:off x="5177722" y="5614752"/>
                <a:ext cx="1876041" cy="26759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IN" sz="14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Edit Text Here</a:t>
                </a:r>
              </a:p>
            </p:txBody>
          </p:sp>
        </p:grpSp>
        <p:grpSp>
          <p:nvGrpSpPr>
            <p:cNvPr id="209" name="Group 208">
              <a:extLst>
                <a:ext uri="{FF2B5EF4-FFF2-40B4-BE49-F238E27FC236}">
                  <a16:creationId xmlns:a16="http://schemas.microsoft.com/office/drawing/2014/main" id="{1778EBF8-2EB9-0968-E2D8-42BB4B50983F}"/>
                </a:ext>
              </a:extLst>
            </p:cNvPr>
            <p:cNvGrpSpPr/>
            <p:nvPr/>
          </p:nvGrpSpPr>
          <p:grpSpPr>
            <a:xfrm>
              <a:off x="4654254" y="6421384"/>
              <a:ext cx="2399512" cy="443685"/>
              <a:chOff x="4654252" y="6029062"/>
              <a:chExt cx="2399511" cy="403350"/>
            </a:xfrm>
          </p:grpSpPr>
          <p:sp>
            <p:nvSpPr>
              <p:cNvPr id="212" name="Oval 211">
                <a:extLst>
                  <a:ext uri="{FF2B5EF4-FFF2-40B4-BE49-F238E27FC236}">
                    <a16:creationId xmlns:a16="http://schemas.microsoft.com/office/drawing/2014/main" id="{0FE6FEC9-1102-1D1C-4F54-6771A290FDC3}"/>
                  </a:ext>
                </a:extLst>
              </p:cNvPr>
              <p:cNvSpPr/>
              <p:nvPr/>
            </p:nvSpPr>
            <p:spPr>
              <a:xfrm>
                <a:off x="4654252" y="6029062"/>
                <a:ext cx="403350" cy="403350"/>
              </a:xfrm>
              <a:prstGeom prst="ellipse">
                <a:avLst/>
              </a:prstGeom>
              <a:solidFill>
                <a:schemeClr val="accent5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AC99374E-0402-1F06-ED3B-4149EB7AF710}"/>
                  </a:ext>
                </a:extLst>
              </p:cNvPr>
              <p:cNvSpPr txBox="1"/>
              <p:nvPr/>
            </p:nvSpPr>
            <p:spPr>
              <a:xfrm>
                <a:off x="5177722" y="6096939"/>
                <a:ext cx="1876041" cy="26759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IN" sz="14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Edit Text Here</a:t>
                </a:r>
              </a:p>
            </p:txBody>
          </p:sp>
        </p:grp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25F0BE0C-479A-5BA5-8E71-5B0DF2D283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84513" y="5609411"/>
              <a:ext cx="197729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DDC6907A-9DBB-3B5F-778B-24203D0A99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84515" y="6120107"/>
              <a:ext cx="197729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436D0AAB-CBD7-AE2A-7F4F-3F0DCAAD6B17}"/>
              </a:ext>
            </a:extLst>
          </p:cNvPr>
          <p:cNvGrpSpPr/>
          <p:nvPr/>
        </p:nvGrpSpPr>
        <p:grpSpPr>
          <a:xfrm>
            <a:off x="6213747" y="5164286"/>
            <a:ext cx="186331" cy="198754"/>
            <a:chOff x="6213747" y="5164286"/>
            <a:chExt cx="186331" cy="198754"/>
          </a:xfrm>
          <a:solidFill>
            <a:schemeClr val="bg1"/>
          </a:solidFill>
        </p:grpSpPr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C0A19085-09B6-F47C-C0AA-568012EFB63D}"/>
                </a:ext>
              </a:extLst>
            </p:cNvPr>
            <p:cNvSpPr/>
            <p:nvPr/>
          </p:nvSpPr>
          <p:spPr>
            <a:xfrm>
              <a:off x="6213747" y="5269875"/>
              <a:ext cx="186331" cy="93165"/>
            </a:xfrm>
            <a:custGeom>
              <a:avLst/>
              <a:gdLst>
                <a:gd name="connsiteX0" fmla="*/ 258454 w 258453"/>
                <a:gd name="connsiteY0" fmla="*/ 129227 h 129226"/>
                <a:gd name="connsiteX1" fmla="*/ 258454 w 258453"/>
                <a:gd name="connsiteY1" fmla="*/ 64613 h 129226"/>
                <a:gd name="connsiteX2" fmla="*/ 245531 w 258453"/>
                <a:gd name="connsiteY2" fmla="*/ 38768 h 129226"/>
                <a:gd name="connsiteX3" fmla="*/ 182353 w 258453"/>
                <a:gd name="connsiteY3" fmla="*/ 8615 h 129226"/>
                <a:gd name="connsiteX4" fmla="*/ 129227 w 258453"/>
                <a:gd name="connsiteY4" fmla="*/ 0 h 129226"/>
                <a:gd name="connsiteX5" fmla="*/ 76100 w 258453"/>
                <a:gd name="connsiteY5" fmla="*/ 8615 h 129226"/>
                <a:gd name="connsiteX6" fmla="*/ 12923 w 258453"/>
                <a:gd name="connsiteY6" fmla="*/ 38768 h 129226"/>
                <a:gd name="connsiteX7" fmla="*/ 0 w 258453"/>
                <a:gd name="connsiteY7" fmla="*/ 64613 h 129226"/>
                <a:gd name="connsiteX8" fmla="*/ 0 w 258453"/>
                <a:gd name="connsiteY8" fmla="*/ 129227 h 129226"/>
                <a:gd name="connsiteX9" fmla="*/ 258454 w 258453"/>
                <a:gd name="connsiteY9" fmla="*/ 129227 h 129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8453" h="129226">
                  <a:moveTo>
                    <a:pt x="258454" y="129227"/>
                  </a:moveTo>
                  <a:lnTo>
                    <a:pt x="258454" y="64613"/>
                  </a:lnTo>
                  <a:cubicBezTo>
                    <a:pt x="258454" y="54562"/>
                    <a:pt x="254146" y="44511"/>
                    <a:pt x="245531" y="38768"/>
                  </a:cubicBezTo>
                  <a:cubicBezTo>
                    <a:pt x="228301" y="24410"/>
                    <a:pt x="205327" y="14359"/>
                    <a:pt x="182353" y="8615"/>
                  </a:cubicBezTo>
                  <a:cubicBezTo>
                    <a:pt x="166559" y="4308"/>
                    <a:pt x="147893" y="0"/>
                    <a:pt x="129227" y="0"/>
                  </a:cubicBezTo>
                  <a:cubicBezTo>
                    <a:pt x="111997" y="0"/>
                    <a:pt x="93331" y="2872"/>
                    <a:pt x="76100" y="8615"/>
                  </a:cubicBezTo>
                  <a:cubicBezTo>
                    <a:pt x="53127" y="14359"/>
                    <a:pt x="31589" y="25845"/>
                    <a:pt x="12923" y="38768"/>
                  </a:cubicBezTo>
                  <a:cubicBezTo>
                    <a:pt x="4308" y="45947"/>
                    <a:pt x="0" y="54562"/>
                    <a:pt x="0" y="64613"/>
                  </a:cubicBezTo>
                  <a:lnTo>
                    <a:pt x="0" y="129227"/>
                  </a:lnTo>
                  <a:lnTo>
                    <a:pt x="258454" y="129227"/>
                  </a:ln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BF747BA0-9347-C8E0-9021-54BA4353C893}"/>
                </a:ext>
              </a:extLst>
            </p:cNvPr>
            <p:cNvSpPr/>
            <p:nvPr/>
          </p:nvSpPr>
          <p:spPr>
            <a:xfrm>
              <a:off x="6260330" y="5164286"/>
              <a:ext cx="93165" cy="93165"/>
            </a:xfrm>
            <a:custGeom>
              <a:avLst/>
              <a:gdLst>
                <a:gd name="connsiteX0" fmla="*/ 129227 w 129226"/>
                <a:gd name="connsiteY0" fmla="*/ 64613 h 129226"/>
                <a:gd name="connsiteX1" fmla="*/ 64613 w 129226"/>
                <a:gd name="connsiteY1" fmla="*/ 129227 h 129226"/>
                <a:gd name="connsiteX2" fmla="*/ 0 w 129226"/>
                <a:gd name="connsiteY2" fmla="*/ 64613 h 129226"/>
                <a:gd name="connsiteX3" fmla="*/ 64613 w 129226"/>
                <a:gd name="connsiteY3" fmla="*/ 0 h 129226"/>
                <a:gd name="connsiteX4" fmla="*/ 129227 w 129226"/>
                <a:gd name="connsiteY4" fmla="*/ 64613 h 129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226" h="129226">
                  <a:moveTo>
                    <a:pt x="129227" y="64613"/>
                  </a:moveTo>
                  <a:cubicBezTo>
                    <a:pt x="129227" y="100298"/>
                    <a:pt x="100298" y="129227"/>
                    <a:pt x="64613" y="129227"/>
                  </a:cubicBezTo>
                  <a:cubicBezTo>
                    <a:pt x="28928" y="129227"/>
                    <a:pt x="0" y="100298"/>
                    <a:pt x="0" y="64613"/>
                  </a:cubicBezTo>
                  <a:cubicBezTo>
                    <a:pt x="0" y="28928"/>
                    <a:pt x="28928" y="0"/>
                    <a:pt x="64613" y="0"/>
                  </a:cubicBezTo>
                  <a:cubicBezTo>
                    <a:pt x="100298" y="0"/>
                    <a:pt x="129227" y="28928"/>
                    <a:pt x="129227" y="64613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3EB5A1C7-7C0F-6C43-E861-91AB69D3FB00}"/>
              </a:ext>
            </a:extLst>
          </p:cNvPr>
          <p:cNvSpPr/>
          <p:nvPr/>
        </p:nvSpPr>
        <p:spPr>
          <a:xfrm>
            <a:off x="6213747" y="5786782"/>
            <a:ext cx="186331" cy="93165"/>
          </a:xfrm>
          <a:custGeom>
            <a:avLst/>
            <a:gdLst>
              <a:gd name="connsiteX0" fmla="*/ 258454 w 258453"/>
              <a:gd name="connsiteY0" fmla="*/ 129227 h 129226"/>
              <a:gd name="connsiteX1" fmla="*/ 258454 w 258453"/>
              <a:gd name="connsiteY1" fmla="*/ 64613 h 129226"/>
              <a:gd name="connsiteX2" fmla="*/ 245531 w 258453"/>
              <a:gd name="connsiteY2" fmla="*/ 38768 h 129226"/>
              <a:gd name="connsiteX3" fmla="*/ 182353 w 258453"/>
              <a:gd name="connsiteY3" fmla="*/ 8615 h 129226"/>
              <a:gd name="connsiteX4" fmla="*/ 129227 w 258453"/>
              <a:gd name="connsiteY4" fmla="*/ 0 h 129226"/>
              <a:gd name="connsiteX5" fmla="*/ 76100 w 258453"/>
              <a:gd name="connsiteY5" fmla="*/ 8615 h 129226"/>
              <a:gd name="connsiteX6" fmla="*/ 12923 w 258453"/>
              <a:gd name="connsiteY6" fmla="*/ 38768 h 129226"/>
              <a:gd name="connsiteX7" fmla="*/ 0 w 258453"/>
              <a:gd name="connsiteY7" fmla="*/ 64613 h 129226"/>
              <a:gd name="connsiteX8" fmla="*/ 0 w 258453"/>
              <a:gd name="connsiteY8" fmla="*/ 129227 h 129226"/>
              <a:gd name="connsiteX9" fmla="*/ 258454 w 258453"/>
              <a:gd name="connsiteY9" fmla="*/ 129227 h 12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453" h="129226">
                <a:moveTo>
                  <a:pt x="258454" y="129227"/>
                </a:moveTo>
                <a:lnTo>
                  <a:pt x="258454" y="64613"/>
                </a:lnTo>
                <a:cubicBezTo>
                  <a:pt x="258454" y="54562"/>
                  <a:pt x="254146" y="44511"/>
                  <a:pt x="245531" y="38768"/>
                </a:cubicBezTo>
                <a:cubicBezTo>
                  <a:pt x="228301" y="24410"/>
                  <a:pt x="205327" y="14359"/>
                  <a:pt x="182353" y="8615"/>
                </a:cubicBezTo>
                <a:cubicBezTo>
                  <a:pt x="166559" y="4308"/>
                  <a:pt x="147893" y="0"/>
                  <a:pt x="129227" y="0"/>
                </a:cubicBezTo>
                <a:cubicBezTo>
                  <a:pt x="111997" y="0"/>
                  <a:pt x="93331" y="2872"/>
                  <a:pt x="76100" y="8615"/>
                </a:cubicBezTo>
                <a:cubicBezTo>
                  <a:pt x="53127" y="14359"/>
                  <a:pt x="31589" y="25845"/>
                  <a:pt x="12923" y="38768"/>
                </a:cubicBezTo>
                <a:cubicBezTo>
                  <a:pt x="4308" y="45947"/>
                  <a:pt x="0" y="54562"/>
                  <a:pt x="0" y="64613"/>
                </a:cubicBezTo>
                <a:lnTo>
                  <a:pt x="0" y="129227"/>
                </a:lnTo>
                <a:lnTo>
                  <a:pt x="258454" y="129227"/>
                </a:lnTo>
                <a:close/>
              </a:path>
            </a:pathLst>
          </a:custGeom>
          <a:solidFill>
            <a:schemeClr val="bg1"/>
          </a:solidFill>
          <a:ln w="71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9398F78E-3FF9-6575-092C-16CDAE34A3B7}"/>
              </a:ext>
            </a:extLst>
          </p:cNvPr>
          <p:cNvSpPr/>
          <p:nvPr/>
        </p:nvSpPr>
        <p:spPr>
          <a:xfrm>
            <a:off x="6260330" y="5681193"/>
            <a:ext cx="93165" cy="93165"/>
          </a:xfrm>
          <a:custGeom>
            <a:avLst/>
            <a:gdLst>
              <a:gd name="connsiteX0" fmla="*/ 129227 w 129226"/>
              <a:gd name="connsiteY0" fmla="*/ 64613 h 129226"/>
              <a:gd name="connsiteX1" fmla="*/ 64613 w 129226"/>
              <a:gd name="connsiteY1" fmla="*/ 129227 h 129226"/>
              <a:gd name="connsiteX2" fmla="*/ 0 w 129226"/>
              <a:gd name="connsiteY2" fmla="*/ 64613 h 129226"/>
              <a:gd name="connsiteX3" fmla="*/ 64613 w 129226"/>
              <a:gd name="connsiteY3" fmla="*/ 0 h 129226"/>
              <a:gd name="connsiteX4" fmla="*/ 129227 w 129226"/>
              <a:gd name="connsiteY4" fmla="*/ 64613 h 12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226" h="129226">
                <a:moveTo>
                  <a:pt x="129227" y="64613"/>
                </a:moveTo>
                <a:cubicBezTo>
                  <a:pt x="129227" y="100298"/>
                  <a:pt x="100298" y="129227"/>
                  <a:pt x="64613" y="129227"/>
                </a:cubicBezTo>
                <a:cubicBezTo>
                  <a:pt x="28928" y="129227"/>
                  <a:pt x="0" y="100298"/>
                  <a:pt x="0" y="64613"/>
                </a:cubicBezTo>
                <a:cubicBezTo>
                  <a:pt x="0" y="28928"/>
                  <a:pt x="28928" y="0"/>
                  <a:pt x="64613" y="0"/>
                </a:cubicBezTo>
                <a:cubicBezTo>
                  <a:pt x="100298" y="0"/>
                  <a:pt x="129227" y="28928"/>
                  <a:pt x="129227" y="64613"/>
                </a:cubicBezTo>
                <a:close/>
              </a:path>
            </a:pathLst>
          </a:custGeom>
          <a:solidFill>
            <a:schemeClr val="bg1"/>
          </a:solidFill>
          <a:ln w="71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C3023862-C130-73D9-DD50-98F1E83BEF4C}"/>
              </a:ext>
            </a:extLst>
          </p:cNvPr>
          <p:cNvSpPr/>
          <p:nvPr/>
        </p:nvSpPr>
        <p:spPr>
          <a:xfrm>
            <a:off x="6213747" y="6303690"/>
            <a:ext cx="186331" cy="93165"/>
          </a:xfrm>
          <a:custGeom>
            <a:avLst/>
            <a:gdLst>
              <a:gd name="connsiteX0" fmla="*/ 258454 w 258453"/>
              <a:gd name="connsiteY0" fmla="*/ 129227 h 129226"/>
              <a:gd name="connsiteX1" fmla="*/ 258454 w 258453"/>
              <a:gd name="connsiteY1" fmla="*/ 64613 h 129226"/>
              <a:gd name="connsiteX2" fmla="*/ 245531 w 258453"/>
              <a:gd name="connsiteY2" fmla="*/ 38768 h 129226"/>
              <a:gd name="connsiteX3" fmla="*/ 182353 w 258453"/>
              <a:gd name="connsiteY3" fmla="*/ 8615 h 129226"/>
              <a:gd name="connsiteX4" fmla="*/ 129227 w 258453"/>
              <a:gd name="connsiteY4" fmla="*/ 0 h 129226"/>
              <a:gd name="connsiteX5" fmla="*/ 76100 w 258453"/>
              <a:gd name="connsiteY5" fmla="*/ 8615 h 129226"/>
              <a:gd name="connsiteX6" fmla="*/ 12923 w 258453"/>
              <a:gd name="connsiteY6" fmla="*/ 38768 h 129226"/>
              <a:gd name="connsiteX7" fmla="*/ 0 w 258453"/>
              <a:gd name="connsiteY7" fmla="*/ 64613 h 129226"/>
              <a:gd name="connsiteX8" fmla="*/ 0 w 258453"/>
              <a:gd name="connsiteY8" fmla="*/ 129227 h 129226"/>
              <a:gd name="connsiteX9" fmla="*/ 258454 w 258453"/>
              <a:gd name="connsiteY9" fmla="*/ 129227 h 12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453" h="129226">
                <a:moveTo>
                  <a:pt x="258454" y="129227"/>
                </a:moveTo>
                <a:lnTo>
                  <a:pt x="258454" y="64613"/>
                </a:lnTo>
                <a:cubicBezTo>
                  <a:pt x="258454" y="54562"/>
                  <a:pt x="254146" y="44511"/>
                  <a:pt x="245531" y="38768"/>
                </a:cubicBezTo>
                <a:cubicBezTo>
                  <a:pt x="228301" y="24410"/>
                  <a:pt x="205327" y="14359"/>
                  <a:pt x="182353" y="8615"/>
                </a:cubicBezTo>
                <a:cubicBezTo>
                  <a:pt x="166559" y="4308"/>
                  <a:pt x="147893" y="0"/>
                  <a:pt x="129227" y="0"/>
                </a:cubicBezTo>
                <a:cubicBezTo>
                  <a:pt x="111997" y="0"/>
                  <a:pt x="93331" y="2872"/>
                  <a:pt x="76100" y="8615"/>
                </a:cubicBezTo>
                <a:cubicBezTo>
                  <a:pt x="53127" y="14359"/>
                  <a:pt x="31589" y="25845"/>
                  <a:pt x="12923" y="38768"/>
                </a:cubicBezTo>
                <a:cubicBezTo>
                  <a:pt x="4308" y="45947"/>
                  <a:pt x="0" y="54562"/>
                  <a:pt x="0" y="64613"/>
                </a:cubicBezTo>
                <a:lnTo>
                  <a:pt x="0" y="129227"/>
                </a:lnTo>
                <a:lnTo>
                  <a:pt x="258454" y="129227"/>
                </a:lnTo>
                <a:close/>
              </a:path>
            </a:pathLst>
          </a:custGeom>
          <a:solidFill>
            <a:schemeClr val="bg1"/>
          </a:solidFill>
          <a:ln w="71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04851865-68B6-6FE3-012C-5482C9739FC5}"/>
              </a:ext>
            </a:extLst>
          </p:cNvPr>
          <p:cNvSpPr/>
          <p:nvPr/>
        </p:nvSpPr>
        <p:spPr>
          <a:xfrm>
            <a:off x="6260330" y="6198101"/>
            <a:ext cx="93165" cy="93165"/>
          </a:xfrm>
          <a:custGeom>
            <a:avLst/>
            <a:gdLst>
              <a:gd name="connsiteX0" fmla="*/ 129227 w 129226"/>
              <a:gd name="connsiteY0" fmla="*/ 64613 h 129226"/>
              <a:gd name="connsiteX1" fmla="*/ 64613 w 129226"/>
              <a:gd name="connsiteY1" fmla="*/ 129227 h 129226"/>
              <a:gd name="connsiteX2" fmla="*/ 0 w 129226"/>
              <a:gd name="connsiteY2" fmla="*/ 64613 h 129226"/>
              <a:gd name="connsiteX3" fmla="*/ 64613 w 129226"/>
              <a:gd name="connsiteY3" fmla="*/ 0 h 129226"/>
              <a:gd name="connsiteX4" fmla="*/ 129227 w 129226"/>
              <a:gd name="connsiteY4" fmla="*/ 64613 h 12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226" h="129226">
                <a:moveTo>
                  <a:pt x="129227" y="64613"/>
                </a:moveTo>
                <a:cubicBezTo>
                  <a:pt x="129227" y="100298"/>
                  <a:pt x="100298" y="129227"/>
                  <a:pt x="64613" y="129227"/>
                </a:cubicBezTo>
                <a:cubicBezTo>
                  <a:pt x="28928" y="129227"/>
                  <a:pt x="0" y="100298"/>
                  <a:pt x="0" y="64613"/>
                </a:cubicBezTo>
                <a:cubicBezTo>
                  <a:pt x="0" y="28928"/>
                  <a:pt x="28928" y="0"/>
                  <a:pt x="64613" y="0"/>
                </a:cubicBezTo>
                <a:cubicBezTo>
                  <a:pt x="100298" y="0"/>
                  <a:pt x="129227" y="28928"/>
                  <a:pt x="129227" y="64613"/>
                </a:cubicBezTo>
                <a:close/>
              </a:path>
            </a:pathLst>
          </a:custGeom>
          <a:solidFill>
            <a:schemeClr val="bg1"/>
          </a:solidFill>
          <a:ln w="71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AEEF993-7D08-4578-D3F5-896D13B2222F}"/>
              </a:ext>
            </a:extLst>
          </p:cNvPr>
          <p:cNvGrpSpPr/>
          <p:nvPr/>
        </p:nvGrpSpPr>
        <p:grpSpPr>
          <a:xfrm>
            <a:off x="494270" y="2650197"/>
            <a:ext cx="2010808" cy="4211550"/>
            <a:chOff x="494270" y="2650197"/>
            <a:chExt cx="2010808" cy="4211550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1CEDD3A-CBC5-9723-CF54-CCEF82788D76}"/>
                </a:ext>
              </a:extLst>
            </p:cNvPr>
            <p:cNvSpPr/>
            <p:nvPr/>
          </p:nvSpPr>
          <p:spPr>
            <a:xfrm>
              <a:off x="878063" y="2650197"/>
              <a:ext cx="768971" cy="1540526"/>
            </a:xfrm>
            <a:custGeom>
              <a:avLst/>
              <a:gdLst>
                <a:gd name="connsiteX0" fmla="*/ 345694 w 768971"/>
                <a:gd name="connsiteY0" fmla="*/ 7681 h 1540526"/>
                <a:gd name="connsiteX1" fmla="*/ 458047 w 768971"/>
                <a:gd name="connsiteY1" fmla="*/ 5536 h 1540526"/>
                <a:gd name="connsiteX2" fmla="*/ 549648 w 768971"/>
                <a:gd name="connsiteY2" fmla="*/ 72741 h 1540526"/>
                <a:gd name="connsiteX3" fmla="*/ 579704 w 768971"/>
                <a:gd name="connsiteY3" fmla="*/ 160679 h 1540526"/>
                <a:gd name="connsiteX4" fmla="*/ 699214 w 768971"/>
                <a:gd name="connsiteY4" fmla="*/ 350854 h 1540526"/>
                <a:gd name="connsiteX5" fmla="*/ 729270 w 768971"/>
                <a:gd name="connsiteY5" fmla="*/ 496703 h 1540526"/>
                <a:gd name="connsiteX6" fmla="*/ 706370 w 768971"/>
                <a:gd name="connsiteY6" fmla="*/ 683303 h 1540526"/>
                <a:gd name="connsiteX7" fmla="*/ 737142 w 768971"/>
                <a:gd name="connsiteY7" fmla="*/ 907080 h 1540526"/>
                <a:gd name="connsiteX8" fmla="*/ 723545 w 768971"/>
                <a:gd name="connsiteY8" fmla="*/ 964991 h 1540526"/>
                <a:gd name="connsiteX9" fmla="*/ 728555 w 768971"/>
                <a:gd name="connsiteY9" fmla="*/ 1030051 h 1540526"/>
                <a:gd name="connsiteX10" fmla="*/ 765767 w 768971"/>
                <a:gd name="connsiteY10" fmla="*/ 1248824 h 1540526"/>
                <a:gd name="connsiteX11" fmla="*/ 742151 w 768971"/>
                <a:gd name="connsiteY11" fmla="*/ 1467596 h 1540526"/>
                <a:gd name="connsiteX12" fmla="*/ 736426 w 768971"/>
                <a:gd name="connsiteY12" fmla="*/ 1536231 h 1540526"/>
                <a:gd name="connsiteX13" fmla="*/ 628367 w 768971"/>
                <a:gd name="connsiteY13" fmla="*/ 1496909 h 1540526"/>
                <a:gd name="connsiteX14" fmla="*/ 478085 w 768971"/>
                <a:gd name="connsiteY14" fmla="*/ 1432564 h 1540526"/>
                <a:gd name="connsiteX15" fmla="*/ 261966 w 768971"/>
                <a:gd name="connsiteY15" fmla="*/ 1486900 h 1540526"/>
                <a:gd name="connsiteX16" fmla="*/ 45846 w 768971"/>
                <a:gd name="connsiteY16" fmla="*/ 1486185 h 1540526"/>
                <a:gd name="connsiteX17" fmla="*/ 24377 w 768971"/>
                <a:gd name="connsiteY17" fmla="*/ 1464022 h 1540526"/>
                <a:gd name="connsiteX18" fmla="*/ 19368 w 768971"/>
                <a:gd name="connsiteY18" fmla="*/ 1433279 h 1540526"/>
                <a:gd name="connsiteX19" fmla="*/ 53718 w 768971"/>
                <a:gd name="connsiteY19" fmla="*/ 1203782 h 1540526"/>
                <a:gd name="connsiteX20" fmla="*/ 98087 w 768971"/>
                <a:gd name="connsiteY20" fmla="*/ 1033625 h 1540526"/>
                <a:gd name="connsiteX21" fmla="*/ 58012 w 768971"/>
                <a:gd name="connsiteY21" fmla="*/ 882772 h 1540526"/>
                <a:gd name="connsiteX22" fmla="*/ 3624 w 768971"/>
                <a:gd name="connsiteY22" fmla="*/ 736924 h 1540526"/>
                <a:gd name="connsiteX23" fmla="*/ 35827 w 768971"/>
                <a:gd name="connsiteY23" fmla="*/ 589645 h 1540526"/>
                <a:gd name="connsiteX24" fmla="*/ 86637 w 768971"/>
                <a:gd name="connsiteY24" fmla="*/ 536024 h 1540526"/>
                <a:gd name="connsiteX25" fmla="*/ 95224 w 768971"/>
                <a:gd name="connsiteY25" fmla="*/ 486693 h 1540526"/>
                <a:gd name="connsiteX26" fmla="*/ 88068 w 768971"/>
                <a:gd name="connsiteY26" fmla="*/ 366583 h 1540526"/>
                <a:gd name="connsiteX27" fmla="*/ 73756 w 768971"/>
                <a:gd name="connsiteY27" fmla="*/ 254337 h 1540526"/>
                <a:gd name="connsiteX28" fmla="*/ 105959 w 768971"/>
                <a:gd name="connsiteY28" fmla="*/ 149955 h 1540526"/>
                <a:gd name="connsiteX29" fmla="*/ 175375 w 768971"/>
                <a:gd name="connsiteY29" fmla="*/ 114923 h 1540526"/>
                <a:gd name="connsiteX30" fmla="*/ 214734 w 768971"/>
                <a:gd name="connsiteY30" fmla="*/ 112063 h 1540526"/>
                <a:gd name="connsiteX31" fmla="*/ 228331 w 768971"/>
                <a:gd name="connsiteY31" fmla="*/ 89185 h 1540526"/>
                <a:gd name="connsiteX32" fmla="*/ 345694 w 768971"/>
                <a:gd name="connsiteY32" fmla="*/ 7681 h 154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68971" h="1540526">
                  <a:moveTo>
                    <a:pt x="345694" y="7681"/>
                  </a:moveTo>
                  <a:cubicBezTo>
                    <a:pt x="382907" y="-183"/>
                    <a:pt x="421550" y="-3758"/>
                    <a:pt x="458047" y="5536"/>
                  </a:cubicBezTo>
                  <a:cubicBezTo>
                    <a:pt x="494544" y="14830"/>
                    <a:pt x="530326" y="36994"/>
                    <a:pt x="549648" y="72741"/>
                  </a:cubicBezTo>
                  <a:cubicBezTo>
                    <a:pt x="564676" y="99909"/>
                    <a:pt x="568970" y="131366"/>
                    <a:pt x="579704" y="160679"/>
                  </a:cubicBezTo>
                  <a:cubicBezTo>
                    <a:pt x="606182" y="232173"/>
                    <a:pt x="665579" y="282934"/>
                    <a:pt x="699214" y="350854"/>
                  </a:cubicBezTo>
                  <a:cubicBezTo>
                    <a:pt x="721398" y="395181"/>
                    <a:pt x="731417" y="445942"/>
                    <a:pt x="729270" y="496703"/>
                  </a:cubicBezTo>
                  <a:cubicBezTo>
                    <a:pt x="726408" y="559618"/>
                    <a:pt x="703508" y="620388"/>
                    <a:pt x="706370" y="683303"/>
                  </a:cubicBezTo>
                  <a:cubicBezTo>
                    <a:pt x="709948" y="759087"/>
                    <a:pt x="750739" y="832726"/>
                    <a:pt x="737142" y="907080"/>
                  </a:cubicBezTo>
                  <a:cubicBezTo>
                    <a:pt x="733564" y="926384"/>
                    <a:pt x="726408" y="944972"/>
                    <a:pt x="723545" y="964991"/>
                  </a:cubicBezTo>
                  <a:cubicBezTo>
                    <a:pt x="720683" y="986439"/>
                    <a:pt x="724261" y="1008602"/>
                    <a:pt x="728555" y="1030051"/>
                  </a:cubicBezTo>
                  <a:cubicBezTo>
                    <a:pt x="741436" y="1102975"/>
                    <a:pt x="758611" y="1175184"/>
                    <a:pt x="765767" y="1248824"/>
                  </a:cubicBezTo>
                  <a:cubicBezTo>
                    <a:pt x="772923" y="1322463"/>
                    <a:pt x="769345" y="1399677"/>
                    <a:pt x="742151" y="1467596"/>
                  </a:cubicBezTo>
                  <a:cubicBezTo>
                    <a:pt x="733564" y="1489760"/>
                    <a:pt x="722829" y="1516928"/>
                    <a:pt x="736426" y="1536231"/>
                  </a:cubicBezTo>
                  <a:cubicBezTo>
                    <a:pt x="699214" y="1551960"/>
                    <a:pt x="661286" y="1521217"/>
                    <a:pt x="628367" y="1496909"/>
                  </a:cubicBezTo>
                  <a:cubicBezTo>
                    <a:pt x="583282" y="1463307"/>
                    <a:pt x="531757" y="1436854"/>
                    <a:pt x="478085" y="1432564"/>
                  </a:cubicBezTo>
                  <a:cubicBezTo>
                    <a:pt x="403660" y="1426845"/>
                    <a:pt x="332813" y="1461877"/>
                    <a:pt x="261966" y="1486900"/>
                  </a:cubicBezTo>
                  <a:cubicBezTo>
                    <a:pt x="191118" y="1511923"/>
                    <a:pt x="110253" y="1527652"/>
                    <a:pt x="45846" y="1486185"/>
                  </a:cubicBezTo>
                  <a:cubicBezTo>
                    <a:pt x="37259" y="1480465"/>
                    <a:pt x="28671" y="1474031"/>
                    <a:pt x="24377" y="1464022"/>
                  </a:cubicBezTo>
                  <a:cubicBezTo>
                    <a:pt x="20084" y="1454727"/>
                    <a:pt x="19368" y="1444003"/>
                    <a:pt x="19368" y="1433279"/>
                  </a:cubicBezTo>
                  <a:cubicBezTo>
                    <a:pt x="18652" y="1355350"/>
                    <a:pt x="30102" y="1277421"/>
                    <a:pt x="53718" y="1203782"/>
                  </a:cubicBezTo>
                  <a:cubicBezTo>
                    <a:pt x="71609" y="1148016"/>
                    <a:pt x="97371" y="1092966"/>
                    <a:pt x="98087" y="1033625"/>
                  </a:cubicBezTo>
                  <a:cubicBezTo>
                    <a:pt x="98803" y="980720"/>
                    <a:pt x="79481" y="930674"/>
                    <a:pt x="58012" y="882772"/>
                  </a:cubicBezTo>
                  <a:cubicBezTo>
                    <a:pt x="36543" y="835586"/>
                    <a:pt x="12927" y="788400"/>
                    <a:pt x="3624" y="736924"/>
                  </a:cubicBezTo>
                  <a:cubicBezTo>
                    <a:pt x="-5679" y="685448"/>
                    <a:pt x="2193" y="626107"/>
                    <a:pt x="35827" y="589645"/>
                  </a:cubicBezTo>
                  <a:cubicBezTo>
                    <a:pt x="53002" y="571772"/>
                    <a:pt x="75903" y="558903"/>
                    <a:pt x="86637" y="536024"/>
                  </a:cubicBezTo>
                  <a:cubicBezTo>
                    <a:pt x="93793" y="521011"/>
                    <a:pt x="94509" y="503852"/>
                    <a:pt x="95224" y="486693"/>
                  </a:cubicBezTo>
                  <a:cubicBezTo>
                    <a:pt x="95940" y="446657"/>
                    <a:pt x="93793" y="405905"/>
                    <a:pt x="88068" y="366583"/>
                  </a:cubicBezTo>
                  <a:cubicBezTo>
                    <a:pt x="82343" y="329406"/>
                    <a:pt x="73756" y="292229"/>
                    <a:pt x="73756" y="254337"/>
                  </a:cubicBezTo>
                  <a:cubicBezTo>
                    <a:pt x="73040" y="216445"/>
                    <a:pt x="82343" y="176408"/>
                    <a:pt x="105959" y="149955"/>
                  </a:cubicBezTo>
                  <a:cubicBezTo>
                    <a:pt x="124565" y="129221"/>
                    <a:pt x="150328" y="119212"/>
                    <a:pt x="175375" y="114923"/>
                  </a:cubicBezTo>
                  <a:cubicBezTo>
                    <a:pt x="187540" y="112778"/>
                    <a:pt x="203284" y="116352"/>
                    <a:pt x="214734" y="112063"/>
                  </a:cubicBezTo>
                  <a:cubicBezTo>
                    <a:pt x="231909" y="106343"/>
                    <a:pt x="224037" y="102769"/>
                    <a:pt x="228331" y="89185"/>
                  </a:cubicBezTo>
                  <a:cubicBezTo>
                    <a:pt x="245506" y="37709"/>
                    <a:pt x="301325" y="16975"/>
                    <a:pt x="345694" y="7681"/>
                  </a:cubicBezTo>
                  <a:close/>
                </a:path>
              </a:pathLst>
            </a:custGeom>
            <a:solidFill>
              <a:srgbClr val="3487C8"/>
            </a:solidFill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" name="Gráfico 2">
              <a:extLst>
                <a:ext uri="{FF2B5EF4-FFF2-40B4-BE49-F238E27FC236}">
                  <a16:creationId xmlns:a16="http://schemas.microsoft.com/office/drawing/2014/main" id="{C7A8880F-BCD9-D737-55B9-193B04BBFB21}"/>
                </a:ext>
              </a:extLst>
            </p:cNvPr>
            <p:cNvGrpSpPr/>
            <p:nvPr/>
          </p:nvGrpSpPr>
          <p:grpSpPr>
            <a:xfrm>
              <a:off x="494270" y="2849483"/>
              <a:ext cx="2010808" cy="4012264"/>
              <a:chOff x="494270" y="2849483"/>
              <a:chExt cx="2010808" cy="4012264"/>
            </a:xfrm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7AEC36F0-53D4-6280-9F2D-D99620D6F0C5}"/>
                  </a:ext>
                </a:extLst>
              </p:cNvPr>
              <p:cNvSpPr/>
              <p:nvPr/>
            </p:nvSpPr>
            <p:spPr>
              <a:xfrm>
                <a:off x="1306054" y="3460760"/>
                <a:ext cx="656230" cy="555481"/>
              </a:xfrm>
              <a:custGeom>
                <a:avLst/>
                <a:gdLst>
                  <a:gd name="connsiteX0" fmla="*/ 188926 w 656230"/>
                  <a:gd name="connsiteY0" fmla="*/ 0 h 555481"/>
                  <a:gd name="connsiteX1" fmla="*/ 591824 w 656230"/>
                  <a:gd name="connsiteY1" fmla="*/ 369626 h 555481"/>
                  <a:gd name="connsiteX2" fmla="*/ 656230 w 656230"/>
                  <a:gd name="connsiteY2" fmla="*/ 487592 h 555481"/>
                  <a:gd name="connsiteX3" fmla="*/ 440826 w 656230"/>
                  <a:gd name="connsiteY3" fmla="*/ 530488 h 555481"/>
                  <a:gd name="connsiteX4" fmla="*/ 0 w 656230"/>
                  <a:gd name="connsiteY4" fmla="*/ 175876 h 555481"/>
                  <a:gd name="connsiteX5" fmla="*/ 188926 w 656230"/>
                  <a:gd name="connsiteY5" fmla="*/ 0 h 555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6230" h="555481">
                    <a:moveTo>
                      <a:pt x="188926" y="0"/>
                    </a:moveTo>
                    <a:lnTo>
                      <a:pt x="591824" y="369626"/>
                    </a:lnTo>
                    <a:lnTo>
                      <a:pt x="656230" y="487592"/>
                    </a:lnTo>
                    <a:cubicBezTo>
                      <a:pt x="656230" y="487592"/>
                      <a:pt x="548886" y="605557"/>
                      <a:pt x="440826" y="530488"/>
                    </a:cubicBezTo>
                    <a:cubicBezTo>
                      <a:pt x="333482" y="455419"/>
                      <a:pt x="0" y="175876"/>
                      <a:pt x="0" y="175876"/>
                    </a:cubicBezTo>
                    <a:lnTo>
                      <a:pt x="188926" y="0"/>
                    </a:lnTo>
                    <a:close/>
                  </a:path>
                </a:pathLst>
              </a:custGeom>
              <a:solidFill>
                <a:srgbClr val="284E9D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9" name="Gráfico 2">
                <a:extLst>
                  <a:ext uri="{FF2B5EF4-FFF2-40B4-BE49-F238E27FC236}">
                    <a16:creationId xmlns:a16="http://schemas.microsoft.com/office/drawing/2014/main" id="{96175D5B-24FB-5F27-21CB-1AEB569650FA}"/>
                  </a:ext>
                </a:extLst>
              </p:cNvPr>
              <p:cNvGrpSpPr/>
              <p:nvPr/>
            </p:nvGrpSpPr>
            <p:grpSpPr>
              <a:xfrm>
                <a:off x="1792058" y="3226259"/>
                <a:ext cx="713020" cy="755740"/>
                <a:chOff x="1792058" y="3226259"/>
                <a:chExt cx="713020" cy="755740"/>
              </a:xfrm>
              <a:solidFill>
                <a:srgbClr val="D39576"/>
              </a:solidFill>
            </p:grpSpPr>
            <p:sp>
              <p:nvSpPr>
                <p:cNvPr id="10" name="Freeform: Shape 9">
                  <a:extLst>
                    <a:ext uri="{FF2B5EF4-FFF2-40B4-BE49-F238E27FC236}">
                      <a16:creationId xmlns:a16="http://schemas.microsoft.com/office/drawing/2014/main" id="{BC90ECA4-59EF-CD3F-64AC-56DAA50B9148}"/>
                    </a:ext>
                  </a:extLst>
                </p:cNvPr>
                <p:cNvSpPr/>
                <p:nvPr/>
              </p:nvSpPr>
              <p:spPr>
                <a:xfrm>
                  <a:off x="1792058" y="3456427"/>
                  <a:ext cx="461604" cy="525571"/>
                </a:xfrm>
                <a:custGeom>
                  <a:avLst/>
                  <a:gdLst>
                    <a:gd name="connsiteX0" fmla="*/ 9211 w 461604"/>
                    <a:gd name="connsiteY0" fmla="*/ 407561 h 525571"/>
                    <a:gd name="connsiteX1" fmla="*/ 401375 w 461604"/>
                    <a:gd name="connsiteY1" fmla="*/ 43 h 525571"/>
                    <a:gd name="connsiteX2" fmla="*/ 454331 w 461604"/>
                    <a:gd name="connsiteY2" fmla="*/ 54379 h 525571"/>
                    <a:gd name="connsiteX3" fmla="*/ 169511 w 461604"/>
                    <a:gd name="connsiteY3" fmla="*/ 492640 h 525571"/>
                    <a:gd name="connsiteX4" fmla="*/ 9211 w 461604"/>
                    <a:gd name="connsiteY4" fmla="*/ 407561 h 525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1604" h="525571">
                      <a:moveTo>
                        <a:pt x="9211" y="407561"/>
                      </a:moveTo>
                      <a:lnTo>
                        <a:pt x="401375" y="43"/>
                      </a:lnTo>
                      <a:cubicBezTo>
                        <a:pt x="401375" y="43"/>
                        <a:pt x="486534" y="-3532"/>
                        <a:pt x="454331" y="54379"/>
                      </a:cubicBezTo>
                      <a:cubicBezTo>
                        <a:pt x="422128" y="111574"/>
                        <a:pt x="169511" y="492640"/>
                        <a:pt x="169511" y="492640"/>
                      </a:cubicBezTo>
                      <a:cubicBezTo>
                        <a:pt x="169511" y="492640"/>
                        <a:pt x="-46608" y="607745"/>
                        <a:pt x="9211" y="407561"/>
                      </a:cubicBezTo>
                      <a:close/>
                    </a:path>
                  </a:pathLst>
                </a:custGeom>
                <a:solidFill>
                  <a:srgbClr val="D39576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" name="Freeform: Shape 10">
                  <a:extLst>
                    <a:ext uri="{FF2B5EF4-FFF2-40B4-BE49-F238E27FC236}">
                      <a16:creationId xmlns:a16="http://schemas.microsoft.com/office/drawing/2014/main" id="{46A95A19-ABEB-24A6-867E-A0D97B977FA0}"/>
                    </a:ext>
                  </a:extLst>
                </p:cNvPr>
                <p:cNvSpPr/>
                <p:nvPr/>
              </p:nvSpPr>
              <p:spPr>
                <a:xfrm>
                  <a:off x="2192613" y="3226259"/>
                  <a:ext cx="312465" cy="321009"/>
                </a:xfrm>
                <a:custGeom>
                  <a:avLst/>
                  <a:gdLst>
                    <a:gd name="connsiteX0" fmla="*/ 6544 w 312465"/>
                    <a:gd name="connsiteY0" fmla="*/ 321010 h 321009"/>
                    <a:gd name="connsiteX1" fmla="*/ 131779 w 312465"/>
                    <a:gd name="connsiteY1" fmla="*/ 253090 h 321009"/>
                    <a:gd name="connsiteX2" fmla="*/ 294942 w 312465"/>
                    <a:gd name="connsiteY2" fmla="*/ 130835 h 321009"/>
                    <a:gd name="connsiteX3" fmla="*/ 307823 w 312465"/>
                    <a:gd name="connsiteY3" fmla="*/ 107957 h 321009"/>
                    <a:gd name="connsiteX4" fmla="*/ 202626 w 312465"/>
                    <a:gd name="connsiteY4" fmla="*/ 170157 h 321009"/>
                    <a:gd name="connsiteX5" fmla="*/ 233398 w 312465"/>
                    <a:gd name="connsiteY5" fmla="*/ 125115 h 321009"/>
                    <a:gd name="connsiteX6" fmla="*/ 302814 w 312465"/>
                    <a:gd name="connsiteY6" fmla="*/ 80074 h 321009"/>
                    <a:gd name="connsiteX7" fmla="*/ 311402 w 312465"/>
                    <a:gd name="connsiteY7" fmla="*/ 58625 h 321009"/>
                    <a:gd name="connsiteX8" fmla="*/ 302098 w 312465"/>
                    <a:gd name="connsiteY8" fmla="*/ 32172 h 321009"/>
                    <a:gd name="connsiteX9" fmla="*/ 221948 w 312465"/>
                    <a:gd name="connsiteY9" fmla="*/ 70779 h 321009"/>
                    <a:gd name="connsiteX10" fmla="*/ 166129 w 312465"/>
                    <a:gd name="connsiteY10" fmla="*/ 112246 h 321009"/>
                    <a:gd name="connsiteX11" fmla="*/ 193323 w 312465"/>
                    <a:gd name="connsiteY11" fmla="*/ 60770 h 321009"/>
                    <a:gd name="connsiteX12" fmla="*/ 267033 w 312465"/>
                    <a:gd name="connsiteY12" fmla="*/ 23593 h 321009"/>
                    <a:gd name="connsiteX13" fmla="*/ 263454 w 312465"/>
                    <a:gd name="connsiteY13" fmla="*/ 0 h 321009"/>
                    <a:gd name="connsiteX14" fmla="*/ 167560 w 312465"/>
                    <a:gd name="connsiteY14" fmla="*/ 42897 h 321009"/>
                    <a:gd name="connsiteX15" fmla="*/ 91704 w 312465"/>
                    <a:gd name="connsiteY15" fmla="*/ 133694 h 321009"/>
                    <a:gd name="connsiteX16" fmla="*/ 97429 w 312465"/>
                    <a:gd name="connsiteY16" fmla="*/ 100807 h 321009"/>
                    <a:gd name="connsiteX17" fmla="*/ 114604 w 312465"/>
                    <a:gd name="connsiteY17" fmla="*/ 50046 h 321009"/>
                    <a:gd name="connsiteX18" fmla="*/ 59501 w 312465"/>
                    <a:gd name="connsiteY18" fmla="*/ 111531 h 321009"/>
                    <a:gd name="connsiteX19" fmla="*/ 819 w 312465"/>
                    <a:gd name="connsiteY19" fmla="*/ 213053 h 321009"/>
                    <a:gd name="connsiteX20" fmla="*/ 6544 w 312465"/>
                    <a:gd name="connsiteY20" fmla="*/ 321010 h 321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12465" h="321009">
                      <a:moveTo>
                        <a:pt x="6544" y="321010"/>
                      </a:moveTo>
                      <a:cubicBezTo>
                        <a:pt x="6544" y="321010"/>
                        <a:pt x="89557" y="274538"/>
                        <a:pt x="131779" y="253090"/>
                      </a:cubicBezTo>
                      <a:cubicBezTo>
                        <a:pt x="174001" y="232357"/>
                        <a:pt x="282061" y="154428"/>
                        <a:pt x="294942" y="130835"/>
                      </a:cubicBezTo>
                      <a:cubicBezTo>
                        <a:pt x="307823" y="107957"/>
                        <a:pt x="307823" y="107957"/>
                        <a:pt x="307823" y="107957"/>
                      </a:cubicBezTo>
                      <a:lnTo>
                        <a:pt x="202626" y="170157"/>
                      </a:lnTo>
                      <a:lnTo>
                        <a:pt x="233398" y="125115"/>
                      </a:lnTo>
                      <a:cubicBezTo>
                        <a:pt x="233398" y="125115"/>
                        <a:pt x="295658" y="88653"/>
                        <a:pt x="302814" y="80074"/>
                      </a:cubicBezTo>
                      <a:cubicBezTo>
                        <a:pt x="309970" y="70779"/>
                        <a:pt x="311402" y="58625"/>
                        <a:pt x="311402" y="58625"/>
                      </a:cubicBezTo>
                      <a:cubicBezTo>
                        <a:pt x="316411" y="32887"/>
                        <a:pt x="302098" y="32172"/>
                        <a:pt x="302098" y="32172"/>
                      </a:cubicBezTo>
                      <a:lnTo>
                        <a:pt x="221948" y="70779"/>
                      </a:lnTo>
                      <a:lnTo>
                        <a:pt x="166129" y="112246"/>
                      </a:lnTo>
                      <a:lnTo>
                        <a:pt x="193323" y="60770"/>
                      </a:lnTo>
                      <a:cubicBezTo>
                        <a:pt x="193323" y="60770"/>
                        <a:pt x="262023" y="32172"/>
                        <a:pt x="267033" y="23593"/>
                      </a:cubicBezTo>
                      <a:cubicBezTo>
                        <a:pt x="272042" y="15014"/>
                        <a:pt x="263454" y="0"/>
                        <a:pt x="263454" y="0"/>
                      </a:cubicBezTo>
                      <a:lnTo>
                        <a:pt x="167560" y="42897"/>
                      </a:lnTo>
                      <a:lnTo>
                        <a:pt x="91704" y="133694"/>
                      </a:lnTo>
                      <a:cubicBezTo>
                        <a:pt x="91704" y="133694"/>
                        <a:pt x="81685" y="121540"/>
                        <a:pt x="97429" y="100807"/>
                      </a:cubicBezTo>
                      <a:cubicBezTo>
                        <a:pt x="113173" y="79359"/>
                        <a:pt x="118182" y="61485"/>
                        <a:pt x="114604" y="50046"/>
                      </a:cubicBezTo>
                      <a:cubicBezTo>
                        <a:pt x="111741" y="38607"/>
                        <a:pt x="65226" y="97232"/>
                        <a:pt x="59501" y="111531"/>
                      </a:cubicBezTo>
                      <a:cubicBezTo>
                        <a:pt x="53776" y="125115"/>
                        <a:pt x="2966" y="158718"/>
                        <a:pt x="819" y="213053"/>
                      </a:cubicBezTo>
                      <a:cubicBezTo>
                        <a:pt x="-2759" y="267389"/>
                        <a:pt x="6544" y="321010"/>
                        <a:pt x="6544" y="321010"/>
                      </a:cubicBezTo>
                      <a:close/>
                    </a:path>
                  </a:pathLst>
                </a:custGeom>
                <a:solidFill>
                  <a:srgbClr val="D39576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B23BD79D-557B-7143-BF84-5AA5A752E4DB}"/>
                  </a:ext>
                </a:extLst>
              </p:cNvPr>
              <p:cNvSpPr/>
              <p:nvPr/>
            </p:nvSpPr>
            <p:spPr>
              <a:xfrm>
                <a:off x="494270" y="6651908"/>
                <a:ext cx="307983" cy="209839"/>
              </a:xfrm>
              <a:custGeom>
                <a:avLst/>
                <a:gdLst>
                  <a:gd name="connsiteX0" fmla="*/ 267192 w 307983"/>
                  <a:gd name="connsiteY0" fmla="*/ 29674 h 209839"/>
                  <a:gd name="connsiteX1" fmla="*/ 260752 w 307983"/>
                  <a:gd name="connsiteY1" fmla="*/ 108318 h 209839"/>
                  <a:gd name="connsiteX2" fmla="*/ 305121 w 307983"/>
                  <a:gd name="connsiteY2" fmla="*/ 194111 h 209839"/>
                  <a:gd name="connsiteX3" fmla="*/ 307983 w 307983"/>
                  <a:gd name="connsiteY3" fmla="*/ 209840 h 209839"/>
                  <a:gd name="connsiteX4" fmla="*/ 263 w 307983"/>
                  <a:gd name="connsiteY4" fmla="*/ 209840 h 209839"/>
                  <a:gd name="connsiteX5" fmla="*/ 44632 w 307983"/>
                  <a:gd name="connsiteY5" fmla="*/ 139060 h 209839"/>
                  <a:gd name="connsiteX6" fmla="*/ 116911 w 307983"/>
                  <a:gd name="connsiteY6" fmla="*/ 20380 h 209839"/>
                  <a:gd name="connsiteX7" fmla="*/ 267192 w 307983"/>
                  <a:gd name="connsiteY7" fmla="*/ 29674 h 209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7983" h="209839">
                    <a:moveTo>
                      <a:pt x="267192" y="29674"/>
                    </a:moveTo>
                    <a:cubicBezTo>
                      <a:pt x="267192" y="29674"/>
                      <a:pt x="260752" y="89729"/>
                      <a:pt x="260752" y="108318"/>
                    </a:cubicBezTo>
                    <a:cubicBezTo>
                      <a:pt x="260752" y="126906"/>
                      <a:pt x="301543" y="179097"/>
                      <a:pt x="305121" y="194111"/>
                    </a:cubicBezTo>
                    <a:cubicBezTo>
                      <a:pt x="307983" y="209840"/>
                      <a:pt x="307983" y="209840"/>
                      <a:pt x="307983" y="209840"/>
                    </a:cubicBezTo>
                    <a:lnTo>
                      <a:pt x="263" y="209840"/>
                    </a:lnTo>
                    <a:cubicBezTo>
                      <a:pt x="263" y="209840"/>
                      <a:pt x="-6177" y="179097"/>
                      <a:pt x="44632" y="139060"/>
                    </a:cubicBezTo>
                    <a:cubicBezTo>
                      <a:pt x="94726" y="99023"/>
                      <a:pt x="110470" y="71140"/>
                      <a:pt x="116911" y="20380"/>
                    </a:cubicBezTo>
                    <a:cubicBezTo>
                      <a:pt x="122636" y="-30381"/>
                      <a:pt x="267192" y="29674"/>
                      <a:pt x="267192" y="29674"/>
                    </a:cubicBezTo>
                    <a:close/>
                  </a:path>
                </a:pathLst>
              </a:custGeom>
              <a:solidFill>
                <a:srgbClr val="3487C8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73F972FC-95E1-3D62-2FE1-20E7E940577B}"/>
                  </a:ext>
                </a:extLst>
              </p:cNvPr>
              <p:cNvSpPr/>
              <p:nvPr/>
            </p:nvSpPr>
            <p:spPr>
              <a:xfrm>
                <a:off x="1255245" y="6657152"/>
                <a:ext cx="480925" cy="197446"/>
              </a:xfrm>
              <a:custGeom>
                <a:avLst/>
                <a:gdLst>
                  <a:gd name="connsiteX0" fmla="*/ 31488 w 480925"/>
                  <a:gd name="connsiteY0" fmla="*/ 31579 h 197446"/>
                  <a:gd name="connsiteX1" fmla="*/ 0 w 480925"/>
                  <a:gd name="connsiteY1" fmla="*/ 197446 h 197446"/>
                  <a:gd name="connsiteX2" fmla="*/ 480901 w 480925"/>
                  <a:gd name="connsiteY2" fmla="*/ 197446 h 197446"/>
                  <a:gd name="connsiteX3" fmla="*/ 427229 w 480925"/>
                  <a:gd name="connsiteY3" fmla="*/ 129527 h 197446"/>
                  <a:gd name="connsiteX4" fmla="*/ 176044 w 480925"/>
                  <a:gd name="connsiteY4" fmla="*/ 18710 h 197446"/>
                  <a:gd name="connsiteX5" fmla="*/ 31488 w 480925"/>
                  <a:gd name="connsiteY5" fmla="*/ 31579 h 19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0925" h="197446">
                    <a:moveTo>
                      <a:pt x="31488" y="31579"/>
                    </a:moveTo>
                    <a:lnTo>
                      <a:pt x="0" y="197446"/>
                    </a:lnTo>
                    <a:lnTo>
                      <a:pt x="480901" y="197446"/>
                    </a:lnTo>
                    <a:cubicBezTo>
                      <a:pt x="480901" y="197446"/>
                      <a:pt x="483764" y="145256"/>
                      <a:pt x="427229" y="129527"/>
                    </a:cubicBezTo>
                    <a:cubicBezTo>
                      <a:pt x="370695" y="113798"/>
                      <a:pt x="216835" y="68042"/>
                      <a:pt x="176044" y="18710"/>
                    </a:cubicBezTo>
                    <a:cubicBezTo>
                      <a:pt x="135254" y="-29906"/>
                      <a:pt x="31488" y="31579"/>
                      <a:pt x="31488" y="31579"/>
                    </a:cubicBezTo>
                    <a:close/>
                  </a:path>
                </a:pathLst>
              </a:custGeom>
              <a:solidFill>
                <a:srgbClr val="3487C8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6760C9B4-A227-DF17-18F0-8A1CEFCEAF8F}"/>
                  </a:ext>
                </a:extLst>
              </p:cNvPr>
              <p:cNvSpPr/>
              <p:nvPr/>
            </p:nvSpPr>
            <p:spPr>
              <a:xfrm>
                <a:off x="1270304" y="3391137"/>
                <a:ext cx="259947" cy="229019"/>
              </a:xfrm>
              <a:custGeom>
                <a:avLst/>
                <a:gdLst>
                  <a:gd name="connsiteX0" fmla="*/ 224676 w 259947"/>
                  <a:gd name="connsiteY0" fmla="*/ 69623 h 229019"/>
                  <a:gd name="connsiteX1" fmla="*/ 29310 w 259947"/>
                  <a:gd name="connsiteY1" fmla="*/ 274 h 229019"/>
                  <a:gd name="connsiteX2" fmla="*/ 154545 w 259947"/>
                  <a:gd name="connsiteY2" fmla="*/ 196168 h 229019"/>
                  <a:gd name="connsiteX3" fmla="*/ 258311 w 259947"/>
                  <a:gd name="connsiteY3" fmla="*/ 226196 h 229019"/>
                  <a:gd name="connsiteX4" fmla="*/ 224676 w 259947"/>
                  <a:gd name="connsiteY4" fmla="*/ 69623 h 229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947" h="229019">
                    <a:moveTo>
                      <a:pt x="224676" y="69623"/>
                    </a:moveTo>
                    <a:cubicBezTo>
                      <a:pt x="188895" y="43170"/>
                      <a:pt x="120910" y="-4016"/>
                      <a:pt x="29310" y="274"/>
                    </a:cubicBezTo>
                    <a:cubicBezTo>
                      <a:pt x="-62290" y="4563"/>
                      <a:pt x="83698" y="150412"/>
                      <a:pt x="154545" y="196168"/>
                    </a:cubicBezTo>
                    <a:cubicBezTo>
                      <a:pt x="225392" y="242640"/>
                      <a:pt x="258311" y="226196"/>
                      <a:pt x="258311" y="226196"/>
                    </a:cubicBezTo>
                    <a:cubicBezTo>
                      <a:pt x="258311" y="226196"/>
                      <a:pt x="271192" y="103940"/>
                      <a:pt x="224676" y="69623"/>
                    </a:cubicBezTo>
                    <a:close/>
                  </a:path>
                </a:pathLst>
              </a:custGeom>
              <a:solidFill>
                <a:srgbClr val="284E9D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0A65764F-9A96-8DA9-D56F-E3A615CD4FA3}"/>
                  </a:ext>
                </a:extLst>
              </p:cNvPr>
              <p:cNvSpPr/>
              <p:nvPr/>
            </p:nvSpPr>
            <p:spPr>
              <a:xfrm>
                <a:off x="1209273" y="4264065"/>
                <a:ext cx="417307" cy="2441075"/>
              </a:xfrm>
              <a:custGeom>
                <a:avLst/>
                <a:gdLst>
                  <a:gd name="connsiteX0" fmla="*/ 362995 w 417307"/>
                  <a:gd name="connsiteY0" fmla="*/ 10301 h 2441075"/>
                  <a:gd name="connsiteX1" fmla="*/ 339379 w 417307"/>
                  <a:gd name="connsiteY1" fmla="*/ 1250014 h 2441075"/>
                  <a:gd name="connsiteX2" fmla="*/ 297157 w 417307"/>
                  <a:gd name="connsiteY2" fmla="*/ 1591757 h 2441075"/>
                  <a:gd name="connsiteX3" fmla="*/ 247779 w 417307"/>
                  <a:gd name="connsiteY3" fmla="*/ 2435391 h 2441075"/>
                  <a:gd name="connsiteX4" fmla="*/ 77460 w 417307"/>
                  <a:gd name="connsiteY4" fmla="*/ 2425382 h 2441075"/>
                  <a:gd name="connsiteX5" fmla="*/ 43110 w 417307"/>
                  <a:gd name="connsiteY5" fmla="*/ 1628934 h 2441075"/>
                  <a:gd name="connsiteX6" fmla="*/ 94635 w 417307"/>
                  <a:gd name="connsiteY6" fmla="*/ 1310784 h 2441075"/>
                  <a:gd name="connsiteX7" fmla="*/ 5181 w 417307"/>
                  <a:gd name="connsiteY7" fmla="*/ 721670 h 2441075"/>
                  <a:gd name="connsiteX8" fmla="*/ 362995 w 417307"/>
                  <a:gd name="connsiteY8" fmla="*/ 10301 h 2441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7307" h="2441075">
                    <a:moveTo>
                      <a:pt x="362995" y="10301"/>
                    </a:moveTo>
                    <a:cubicBezTo>
                      <a:pt x="362995" y="10301"/>
                      <a:pt x="499680" y="447132"/>
                      <a:pt x="339379" y="1250014"/>
                    </a:cubicBezTo>
                    <a:cubicBezTo>
                      <a:pt x="305029" y="1420885"/>
                      <a:pt x="316479" y="1445908"/>
                      <a:pt x="297157" y="1591757"/>
                    </a:cubicBezTo>
                    <a:cubicBezTo>
                      <a:pt x="237760" y="2042887"/>
                      <a:pt x="267101" y="2431816"/>
                      <a:pt x="247779" y="2435391"/>
                    </a:cubicBezTo>
                    <a:cubicBezTo>
                      <a:pt x="177648" y="2448260"/>
                      <a:pt x="111094" y="2436821"/>
                      <a:pt x="77460" y="2425382"/>
                    </a:cubicBezTo>
                    <a:cubicBezTo>
                      <a:pt x="63147" y="2421092"/>
                      <a:pt x="28797" y="1744040"/>
                      <a:pt x="43110" y="1628934"/>
                    </a:cubicBezTo>
                    <a:cubicBezTo>
                      <a:pt x="63863" y="1461637"/>
                      <a:pt x="93919" y="1427320"/>
                      <a:pt x="94635" y="1310784"/>
                    </a:cubicBezTo>
                    <a:cubicBezTo>
                      <a:pt x="96066" y="1143487"/>
                      <a:pt x="-26306" y="910415"/>
                      <a:pt x="5181" y="721670"/>
                    </a:cubicBezTo>
                    <a:cubicBezTo>
                      <a:pt x="38100" y="522201"/>
                      <a:pt x="325782" y="-86216"/>
                      <a:pt x="362995" y="10301"/>
                    </a:cubicBezTo>
                    <a:close/>
                  </a:path>
                </a:pathLst>
              </a:custGeom>
              <a:solidFill>
                <a:srgbClr val="E24B24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7A35B5D-CD6B-8841-C35E-D140E28C7B8F}"/>
                  </a:ext>
                </a:extLst>
              </p:cNvPr>
              <p:cNvSpPr/>
              <p:nvPr/>
            </p:nvSpPr>
            <p:spPr>
              <a:xfrm>
                <a:off x="610465" y="4282231"/>
                <a:ext cx="961802" cy="2399351"/>
              </a:xfrm>
              <a:custGeom>
                <a:avLst/>
                <a:gdLst>
                  <a:gd name="connsiteX0" fmla="*/ 377136 w 961802"/>
                  <a:gd name="connsiteY0" fmla="*/ 0 h 2399351"/>
                  <a:gd name="connsiteX1" fmla="*/ 231148 w 961802"/>
                  <a:gd name="connsiteY1" fmla="*/ 410378 h 2399351"/>
                  <a:gd name="connsiteX2" fmla="*/ 207532 w 961802"/>
                  <a:gd name="connsiteY2" fmla="*/ 1273315 h 2399351"/>
                  <a:gd name="connsiteX3" fmla="*/ 65838 w 961802"/>
                  <a:gd name="connsiteY3" fmla="*/ 1642226 h 2399351"/>
                  <a:gd name="connsiteX4" fmla="*/ 0 w 961802"/>
                  <a:gd name="connsiteY4" fmla="*/ 2390057 h 2399351"/>
                  <a:gd name="connsiteX5" fmla="*/ 150997 w 961802"/>
                  <a:gd name="connsiteY5" fmla="*/ 2399351 h 2399351"/>
                  <a:gd name="connsiteX6" fmla="*/ 631899 w 961802"/>
                  <a:gd name="connsiteY6" fmla="*/ 673477 h 2399351"/>
                  <a:gd name="connsiteX7" fmla="*/ 961803 w 961802"/>
                  <a:gd name="connsiteY7" fmla="*/ 20018 h 2399351"/>
                  <a:gd name="connsiteX8" fmla="*/ 377136 w 961802"/>
                  <a:gd name="connsiteY8" fmla="*/ 0 h 2399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1802" h="2399351">
                    <a:moveTo>
                      <a:pt x="377136" y="0"/>
                    </a:moveTo>
                    <a:cubicBezTo>
                      <a:pt x="377136" y="0"/>
                      <a:pt x="244745" y="281688"/>
                      <a:pt x="231148" y="410378"/>
                    </a:cubicBezTo>
                    <a:cubicBezTo>
                      <a:pt x="217551" y="534063"/>
                      <a:pt x="207532" y="1273315"/>
                      <a:pt x="207532" y="1273315"/>
                    </a:cubicBezTo>
                    <a:cubicBezTo>
                      <a:pt x="207532" y="1273315"/>
                      <a:pt x="98757" y="1522830"/>
                      <a:pt x="65838" y="1642226"/>
                    </a:cubicBezTo>
                    <a:cubicBezTo>
                      <a:pt x="32919" y="1762337"/>
                      <a:pt x="0" y="2390057"/>
                      <a:pt x="0" y="2390057"/>
                    </a:cubicBezTo>
                    <a:lnTo>
                      <a:pt x="150997" y="2399351"/>
                    </a:lnTo>
                    <a:lnTo>
                      <a:pt x="631899" y="673477"/>
                    </a:lnTo>
                    <a:lnTo>
                      <a:pt x="961803" y="20018"/>
                    </a:lnTo>
                    <a:lnTo>
                      <a:pt x="377136" y="0"/>
                    </a:lnTo>
                    <a:close/>
                  </a:path>
                </a:pathLst>
              </a:custGeom>
              <a:solidFill>
                <a:srgbClr val="EB5B2B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563F09E5-16E6-18CF-22B2-EF3095D56716}"/>
                  </a:ext>
                </a:extLst>
              </p:cNvPr>
              <p:cNvSpPr/>
              <p:nvPr/>
            </p:nvSpPr>
            <p:spPr>
              <a:xfrm>
                <a:off x="915478" y="3380406"/>
                <a:ext cx="692220" cy="1120033"/>
              </a:xfrm>
              <a:custGeom>
                <a:avLst/>
                <a:gdLst>
                  <a:gd name="connsiteX0" fmla="*/ 97885 w 692220"/>
                  <a:gd name="connsiteY0" fmla="*/ 18154 h 1120033"/>
                  <a:gd name="connsiteX1" fmla="*/ 1275 w 692220"/>
                  <a:gd name="connsiteY1" fmla="*/ 225488 h 1120033"/>
                  <a:gd name="connsiteX2" fmla="*/ 87866 w 692220"/>
                  <a:gd name="connsiteY2" fmla="*/ 500026 h 1120033"/>
                  <a:gd name="connsiteX3" fmla="*/ 74984 w 692220"/>
                  <a:gd name="connsiteY3" fmla="*/ 893960 h 1120033"/>
                  <a:gd name="connsiteX4" fmla="*/ 688993 w 692220"/>
                  <a:gd name="connsiteY4" fmla="*/ 1099864 h 1120033"/>
                  <a:gd name="connsiteX5" fmla="*/ 647486 w 692220"/>
                  <a:gd name="connsiteY5" fmla="*/ 439256 h 1120033"/>
                  <a:gd name="connsiteX6" fmla="*/ 588805 w 692220"/>
                  <a:gd name="connsiteY6" fmla="*/ 212619 h 1120033"/>
                  <a:gd name="connsiteX7" fmla="*/ 402742 w 692220"/>
                  <a:gd name="connsiteY7" fmla="*/ 9575 h 1120033"/>
                  <a:gd name="connsiteX8" fmla="*/ 97885 w 692220"/>
                  <a:gd name="connsiteY8" fmla="*/ 18154 h 112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2220" h="1120033">
                    <a:moveTo>
                      <a:pt x="97885" y="18154"/>
                    </a:moveTo>
                    <a:cubicBezTo>
                      <a:pt x="97885" y="18154"/>
                      <a:pt x="-13038" y="123966"/>
                      <a:pt x="1275" y="225488"/>
                    </a:cubicBezTo>
                    <a:cubicBezTo>
                      <a:pt x="15587" y="327010"/>
                      <a:pt x="68544" y="370621"/>
                      <a:pt x="87866" y="500026"/>
                    </a:cubicBezTo>
                    <a:cubicBezTo>
                      <a:pt x="106472" y="629431"/>
                      <a:pt x="141538" y="843199"/>
                      <a:pt x="74984" y="893960"/>
                    </a:cubicBezTo>
                    <a:cubicBezTo>
                      <a:pt x="9147" y="944721"/>
                      <a:pt x="170879" y="1191377"/>
                      <a:pt x="688993" y="1099864"/>
                    </a:cubicBezTo>
                    <a:cubicBezTo>
                      <a:pt x="714040" y="1095574"/>
                      <a:pt x="583080" y="584390"/>
                      <a:pt x="647486" y="439256"/>
                    </a:cubicBezTo>
                    <a:cubicBezTo>
                      <a:pt x="671818" y="384205"/>
                      <a:pt x="663946" y="258375"/>
                      <a:pt x="588805" y="212619"/>
                    </a:cubicBezTo>
                    <a:cubicBezTo>
                      <a:pt x="513664" y="166147"/>
                      <a:pt x="402742" y="9575"/>
                      <a:pt x="402742" y="9575"/>
                    </a:cubicBezTo>
                    <a:cubicBezTo>
                      <a:pt x="402742" y="9575"/>
                      <a:pt x="166585" y="-16878"/>
                      <a:pt x="97885" y="18154"/>
                    </a:cubicBezTo>
                    <a:close/>
                  </a:path>
                </a:pathLst>
              </a:custGeom>
              <a:solidFill>
                <a:srgbClr val="A7BFD3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C1E1FB7F-4C55-85B3-7A3C-B16EA6243B73}"/>
                  </a:ext>
                </a:extLst>
              </p:cNvPr>
              <p:cNvSpPr/>
              <p:nvPr/>
            </p:nvSpPr>
            <p:spPr>
              <a:xfrm>
                <a:off x="725681" y="3398560"/>
                <a:ext cx="298356" cy="790727"/>
              </a:xfrm>
              <a:custGeom>
                <a:avLst/>
                <a:gdLst>
                  <a:gd name="connsiteX0" fmla="*/ 287682 w 298356"/>
                  <a:gd name="connsiteY0" fmla="*/ 0 h 790727"/>
                  <a:gd name="connsiteX1" fmla="*/ 136685 w 298356"/>
                  <a:gd name="connsiteY1" fmla="*/ 94373 h 790727"/>
                  <a:gd name="connsiteX2" fmla="*/ 0 w 298356"/>
                  <a:gd name="connsiteY2" fmla="*/ 654889 h 790727"/>
                  <a:gd name="connsiteX3" fmla="*/ 11450 w 298356"/>
                  <a:gd name="connsiteY3" fmla="*/ 790728 h 790727"/>
                  <a:gd name="connsiteX4" fmla="*/ 264067 w 298356"/>
                  <a:gd name="connsiteY4" fmla="*/ 659178 h 790727"/>
                  <a:gd name="connsiteX5" fmla="*/ 287682 w 298356"/>
                  <a:gd name="connsiteY5" fmla="*/ 0 h 790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8356" h="790727">
                    <a:moveTo>
                      <a:pt x="287682" y="0"/>
                    </a:moveTo>
                    <a:cubicBezTo>
                      <a:pt x="287682" y="0"/>
                      <a:pt x="176760" y="9294"/>
                      <a:pt x="136685" y="94373"/>
                    </a:cubicBezTo>
                    <a:cubicBezTo>
                      <a:pt x="96610" y="179451"/>
                      <a:pt x="0" y="560516"/>
                      <a:pt x="0" y="654889"/>
                    </a:cubicBezTo>
                    <a:cubicBezTo>
                      <a:pt x="0" y="749261"/>
                      <a:pt x="11450" y="790728"/>
                      <a:pt x="11450" y="790728"/>
                    </a:cubicBezTo>
                    <a:lnTo>
                      <a:pt x="264067" y="659178"/>
                    </a:lnTo>
                    <a:cubicBezTo>
                      <a:pt x="264782" y="659893"/>
                      <a:pt x="321317" y="8579"/>
                      <a:pt x="287682" y="0"/>
                    </a:cubicBezTo>
                    <a:close/>
                  </a:path>
                </a:pathLst>
              </a:custGeom>
              <a:solidFill>
                <a:srgbClr val="284E9D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64ADE0BC-ACC5-7B26-C4DC-EEFC6BC76149}"/>
                  </a:ext>
                </a:extLst>
              </p:cNvPr>
              <p:cNvSpPr/>
              <p:nvPr/>
            </p:nvSpPr>
            <p:spPr>
              <a:xfrm>
                <a:off x="737846" y="3842225"/>
                <a:ext cx="779880" cy="436430"/>
              </a:xfrm>
              <a:custGeom>
                <a:avLst/>
                <a:gdLst>
                  <a:gd name="connsiteX0" fmla="*/ 0 w 779880"/>
                  <a:gd name="connsiteY0" fmla="*/ 347063 h 436430"/>
                  <a:gd name="connsiteX1" fmla="*/ 5009 w 779880"/>
                  <a:gd name="connsiteY1" fmla="*/ 411408 h 436430"/>
                  <a:gd name="connsiteX2" fmla="*/ 110922 w 779880"/>
                  <a:gd name="connsiteY2" fmla="*/ 436431 h 436430"/>
                  <a:gd name="connsiteX3" fmla="*/ 603989 w 779880"/>
                  <a:gd name="connsiteY3" fmla="*/ 194065 h 436430"/>
                  <a:gd name="connsiteX4" fmla="*/ 749977 w 779880"/>
                  <a:gd name="connsiteY4" fmla="*/ 152598 h 436430"/>
                  <a:gd name="connsiteX5" fmla="*/ 775740 w 779880"/>
                  <a:gd name="connsiteY5" fmla="*/ 55366 h 436430"/>
                  <a:gd name="connsiteX6" fmla="*/ 748546 w 779880"/>
                  <a:gd name="connsiteY6" fmla="*/ 2460 h 436430"/>
                  <a:gd name="connsiteX7" fmla="*/ 726362 w 779880"/>
                  <a:gd name="connsiteY7" fmla="*/ 4605 h 436430"/>
                  <a:gd name="connsiteX8" fmla="*/ 596833 w 779880"/>
                  <a:gd name="connsiteY8" fmla="*/ 108271 h 436430"/>
                  <a:gd name="connsiteX9" fmla="*/ 257626 w 779880"/>
                  <a:gd name="connsiteY9" fmla="*/ 193350 h 436430"/>
                  <a:gd name="connsiteX10" fmla="*/ 0 w 779880"/>
                  <a:gd name="connsiteY10" fmla="*/ 347063 h 43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79880" h="436430">
                    <a:moveTo>
                      <a:pt x="0" y="347063"/>
                    </a:moveTo>
                    <a:cubicBezTo>
                      <a:pt x="0" y="347063"/>
                      <a:pt x="5009" y="399969"/>
                      <a:pt x="5009" y="411408"/>
                    </a:cubicBezTo>
                    <a:cubicBezTo>
                      <a:pt x="5009" y="422847"/>
                      <a:pt x="56535" y="436431"/>
                      <a:pt x="110922" y="436431"/>
                    </a:cubicBezTo>
                    <a:cubicBezTo>
                      <a:pt x="165310" y="436431"/>
                      <a:pt x="566061" y="210508"/>
                      <a:pt x="603989" y="194065"/>
                    </a:cubicBezTo>
                    <a:cubicBezTo>
                      <a:pt x="641918" y="177621"/>
                      <a:pt x="729224" y="154743"/>
                      <a:pt x="749977" y="152598"/>
                    </a:cubicBezTo>
                    <a:cubicBezTo>
                      <a:pt x="771446" y="150453"/>
                      <a:pt x="787906" y="92543"/>
                      <a:pt x="775740" y="55366"/>
                    </a:cubicBezTo>
                    <a:cubicBezTo>
                      <a:pt x="767868" y="31058"/>
                      <a:pt x="759996" y="9609"/>
                      <a:pt x="748546" y="2460"/>
                    </a:cubicBezTo>
                    <a:cubicBezTo>
                      <a:pt x="742105" y="-1115"/>
                      <a:pt x="735665" y="-1115"/>
                      <a:pt x="726362" y="4605"/>
                    </a:cubicBezTo>
                    <a:cubicBezTo>
                      <a:pt x="700599" y="21048"/>
                      <a:pt x="596833" y="108271"/>
                      <a:pt x="596833" y="108271"/>
                    </a:cubicBezTo>
                    <a:cubicBezTo>
                      <a:pt x="596833" y="108271"/>
                      <a:pt x="354235" y="151883"/>
                      <a:pt x="257626" y="193350"/>
                    </a:cubicBezTo>
                    <a:cubicBezTo>
                      <a:pt x="160301" y="236961"/>
                      <a:pt x="47231" y="287722"/>
                      <a:pt x="0" y="347063"/>
                    </a:cubicBezTo>
                    <a:close/>
                  </a:path>
                </a:pathLst>
              </a:custGeom>
              <a:solidFill>
                <a:srgbClr val="DDA383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4AAC59DF-28E2-6ED5-75A5-1219EB00D8AC}"/>
                  </a:ext>
                </a:extLst>
              </p:cNvPr>
              <p:cNvSpPr/>
              <p:nvPr/>
            </p:nvSpPr>
            <p:spPr>
              <a:xfrm>
                <a:off x="1485677" y="3846115"/>
                <a:ext cx="130967" cy="145133"/>
              </a:xfrm>
              <a:custGeom>
                <a:avLst/>
                <a:gdLst>
                  <a:gd name="connsiteX0" fmla="*/ 124519 w 130967"/>
                  <a:gd name="connsiteY0" fmla="*/ 15729 h 145133"/>
                  <a:gd name="connsiteX1" fmla="*/ 0 w 130967"/>
                  <a:gd name="connsiteY1" fmla="*/ 0 h 145133"/>
                  <a:gd name="connsiteX2" fmla="*/ 27194 w 130967"/>
                  <a:gd name="connsiteY2" fmla="*/ 52906 h 145133"/>
                  <a:gd name="connsiteX3" fmla="*/ 10734 w 130967"/>
                  <a:gd name="connsiteY3" fmla="*/ 133694 h 145133"/>
                  <a:gd name="connsiteX4" fmla="*/ 79435 w 130967"/>
                  <a:gd name="connsiteY4" fmla="*/ 145134 h 145133"/>
                  <a:gd name="connsiteX5" fmla="*/ 77288 w 130967"/>
                  <a:gd name="connsiteY5" fmla="*/ 128690 h 145133"/>
                  <a:gd name="connsiteX6" fmla="*/ 48663 w 130967"/>
                  <a:gd name="connsiteY6" fmla="*/ 117251 h 145133"/>
                  <a:gd name="connsiteX7" fmla="*/ 95894 w 130967"/>
                  <a:gd name="connsiteY7" fmla="*/ 110101 h 145133"/>
                  <a:gd name="connsiteX8" fmla="*/ 112354 w 130967"/>
                  <a:gd name="connsiteY8" fmla="*/ 96517 h 145133"/>
                  <a:gd name="connsiteX9" fmla="*/ 98041 w 130967"/>
                  <a:gd name="connsiteY9" fmla="*/ 85078 h 145133"/>
                  <a:gd name="connsiteX10" fmla="*/ 126666 w 130967"/>
                  <a:gd name="connsiteY10" fmla="*/ 68635 h 145133"/>
                  <a:gd name="connsiteX11" fmla="*/ 128813 w 130967"/>
                  <a:gd name="connsiteY11" fmla="*/ 45756 h 145133"/>
                  <a:gd name="connsiteX12" fmla="*/ 124519 w 130967"/>
                  <a:gd name="connsiteY12" fmla="*/ 15729 h 145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0967" h="145133">
                    <a:moveTo>
                      <a:pt x="124519" y="15729"/>
                    </a:moveTo>
                    <a:lnTo>
                      <a:pt x="0" y="0"/>
                    </a:lnTo>
                    <a:lnTo>
                      <a:pt x="27194" y="52906"/>
                    </a:lnTo>
                    <a:lnTo>
                      <a:pt x="10734" y="133694"/>
                    </a:lnTo>
                    <a:lnTo>
                      <a:pt x="79435" y="145134"/>
                    </a:lnTo>
                    <a:cubicBezTo>
                      <a:pt x="79435" y="145134"/>
                      <a:pt x="88738" y="133694"/>
                      <a:pt x="77288" y="128690"/>
                    </a:cubicBezTo>
                    <a:cubicBezTo>
                      <a:pt x="65838" y="124400"/>
                      <a:pt x="48663" y="117251"/>
                      <a:pt x="48663" y="117251"/>
                    </a:cubicBezTo>
                    <a:cubicBezTo>
                      <a:pt x="48663" y="117251"/>
                      <a:pt x="81582" y="112961"/>
                      <a:pt x="95894" y="110101"/>
                    </a:cubicBezTo>
                    <a:cubicBezTo>
                      <a:pt x="110207" y="107957"/>
                      <a:pt x="112354" y="102952"/>
                      <a:pt x="112354" y="96517"/>
                    </a:cubicBezTo>
                    <a:cubicBezTo>
                      <a:pt x="112354" y="89368"/>
                      <a:pt x="98041" y="85078"/>
                      <a:pt x="98041" y="85078"/>
                    </a:cubicBezTo>
                    <a:cubicBezTo>
                      <a:pt x="98041" y="85078"/>
                      <a:pt x="123804" y="75784"/>
                      <a:pt x="126666" y="68635"/>
                    </a:cubicBezTo>
                    <a:cubicBezTo>
                      <a:pt x="128813" y="61485"/>
                      <a:pt x="133822" y="52191"/>
                      <a:pt x="128813" y="45756"/>
                    </a:cubicBezTo>
                    <a:cubicBezTo>
                      <a:pt x="124519" y="38607"/>
                      <a:pt x="131675" y="20733"/>
                      <a:pt x="124519" y="15729"/>
                    </a:cubicBezTo>
                    <a:close/>
                  </a:path>
                </a:pathLst>
              </a:custGeom>
              <a:solidFill>
                <a:srgbClr val="D39576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1" name="Gráfico 2">
                <a:extLst>
                  <a:ext uri="{FF2B5EF4-FFF2-40B4-BE49-F238E27FC236}">
                    <a16:creationId xmlns:a16="http://schemas.microsoft.com/office/drawing/2014/main" id="{DF270FA5-3878-67E7-FC7C-745578ED209F}"/>
                  </a:ext>
                </a:extLst>
              </p:cNvPr>
              <p:cNvGrpSpPr/>
              <p:nvPr/>
            </p:nvGrpSpPr>
            <p:grpSpPr>
              <a:xfrm>
                <a:off x="1085149" y="2849483"/>
                <a:ext cx="341629" cy="609958"/>
                <a:chOff x="1085149" y="2849483"/>
                <a:chExt cx="341629" cy="609958"/>
              </a:xfrm>
            </p:grpSpPr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81A7EF03-8016-B9C8-29D5-6A43AAC3258B}"/>
                    </a:ext>
                  </a:extLst>
                </p:cNvPr>
                <p:cNvSpPr/>
                <p:nvPr/>
              </p:nvSpPr>
              <p:spPr>
                <a:xfrm>
                  <a:off x="1103285" y="3190996"/>
                  <a:ext cx="239266" cy="268446"/>
                </a:xfrm>
                <a:custGeom>
                  <a:avLst/>
                  <a:gdLst>
                    <a:gd name="connsiteX0" fmla="*/ 35313 w 239266"/>
                    <a:gd name="connsiteY0" fmla="*/ 21679 h 268446"/>
                    <a:gd name="connsiteX1" fmla="*/ 38175 w 239266"/>
                    <a:gd name="connsiteY1" fmla="*/ 140360 h 268446"/>
                    <a:gd name="connsiteX2" fmla="*/ 36028 w 239266"/>
                    <a:gd name="connsiteY2" fmla="*/ 241882 h 268446"/>
                    <a:gd name="connsiteX3" fmla="*/ 239267 w 239266"/>
                    <a:gd name="connsiteY3" fmla="*/ 227583 h 268446"/>
                    <a:gd name="connsiteX4" fmla="*/ 194898 w 239266"/>
                    <a:gd name="connsiteY4" fmla="*/ 111762 h 268446"/>
                    <a:gd name="connsiteX5" fmla="*/ 168420 w 239266"/>
                    <a:gd name="connsiteY5" fmla="*/ 7380 h 268446"/>
                    <a:gd name="connsiteX6" fmla="*/ 35313 w 239266"/>
                    <a:gd name="connsiteY6" fmla="*/ 21679 h 268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9266" h="268446">
                      <a:moveTo>
                        <a:pt x="35313" y="21679"/>
                      </a:moveTo>
                      <a:cubicBezTo>
                        <a:pt x="35313" y="21679"/>
                        <a:pt x="43900" y="88884"/>
                        <a:pt x="38175" y="140360"/>
                      </a:cubicBezTo>
                      <a:cubicBezTo>
                        <a:pt x="32450" y="194695"/>
                        <a:pt x="-43406" y="188976"/>
                        <a:pt x="36028" y="241882"/>
                      </a:cubicBezTo>
                      <a:cubicBezTo>
                        <a:pt x="137648" y="309086"/>
                        <a:pt x="239267" y="227583"/>
                        <a:pt x="239267" y="227583"/>
                      </a:cubicBezTo>
                      <a:cubicBezTo>
                        <a:pt x="239267" y="227583"/>
                        <a:pt x="194898" y="176107"/>
                        <a:pt x="194898" y="111762"/>
                      </a:cubicBezTo>
                      <a:cubicBezTo>
                        <a:pt x="194898" y="44557"/>
                        <a:pt x="248570" y="-1914"/>
                        <a:pt x="168420" y="7380"/>
                      </a:cubicBezTo>
                      <a:cubicBezTo>
                        <a:pt x="88269" y="17389"/>
                        <a:pt x="31019" y="-23363"/>
                        <a:pt x="35313" y="21679"/>
                      </a:cubicBezTo>
                      <a:close/>
                    </a:path>
                  </a:pathLst>
                </a:custGeom>
                <a:solidFill>
                  <a:srgbClr val="DDA38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AAD51B10-1C80-412A-3B7C-F00ECBC48A97}"/>
                    </a:ext>
                  </a:extLst>
                </p:cNvPr>
                <p:cNvSpPr/>
                <p:nvPr/>
              </p:nvSpPr>
              <p:spPr>
                <a:xfrm>
                  <a:off x="1139012" y="3191560"/>
                  <a:ext cx="178194" cy="159601"/>
                </a:xfrm>
                <a:custGeom>
                  <a:avLst/>
                  <a:gdLst>
                    <a:gd name="connsiteX0" fmla="*/ 59699 w 178194"/>
                    <a:gd name="connsiteY0" fmla="*/ 156954 h 159601"/>
                    <a:gd name="connsiteX1" fmla="*/ 301 w 178194"/>
                    <a:gd name="connsiteY1" fmla="*/ 21830 h 159601"/>
                    <a:gd name="connsiteX2" fmla="*/ 134124 w 178194"/>
                    <a:gd name="connsiteY2" fmla="*/ 8246 h 159601"/>
                    <a:gd name="connsiteX3" fmla="*/ 160602 w 178194"/>
                    <a:gd name="connsiteY3" fmla="*/ 112627 h 159601"/>
                    <a:gd name="connsiteX4" fmla="*/ 160602 w 178194"/>
                    <a:gd name="connsiteY4" fmla="*/ 114772 h 159601"/>
                    <a:gd name="connsiteX5" fmla="*/ 59699 w 178194"/>
                    <a:gd name="connsiteY5" fmla="*/ 156954 h 159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94" h="159601">
                      <a:moveTo>
                        <a:pt x="59699" y="156954"/>
                      </a:moveTo>
                      <a:cubicBezTo>
                        <a:pt x="47533" y="154809"/>
                        <a:pt x="301" y="21830"/>
                        <a:pt x="301" y="21830"/>
                      </a:cubicBezTo>
                      <a:cubicBezTo>
                        <a:pt x="-4708" y="-23212"/>
                        <a:pt x="53258" y="16825"/>
                        <a:pt x="134124" y="8246"/>
                      </a:cubicBezTo>
                      <a:cubicBezTo>
                        <a:pt x="214274" y="-1049"/>
                        <a:pt x="160602" y="45423"/>
                        <a:pt x="160602" y="112627"/>
                      </a:cubicBezTo>
                      <a:cubicBezTo>
                        <a:pt x="160602" y="113342"/>
                        <a:pt x="160602" y="114057"/>
                        <a:pt x="160602" y="114772"/>
                      </a:cubicBezTo>
                      <a:cubicBezTo>
                        <a:pt x="147721" y="147660"/>
                        <a:pt x="110508" y="166963"/>
                        <a:pt x="59699" y="156954"/>
                      </a:cubicBezTo>
                      <a:close/>
                    </a:path>
                  </a:pathLst>
                </a:custGeom>
                <a:solidFill>
                  <a:srgbClr val="D39576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ADF6A825-8EE0-496D-1CE7-D1FCB17A2F97}"/>
                    </a:ext>
                  </a:extLst>
                </p:cNvPr>
                <p:cNvSpPr/>
                <p:nvPr/>
              </p:nvSpPr>
              <p:spPr>
                <a:xfrm>
                  <a:off x="1085149" y="2849483"/>
                  <a:ext cx="341629" cy="435775"/>
                </a:xfrm>
                <a:custGeom>
                  <a:avLst/>
                  <a:gdLst>
                    <a:gd name="connsiteX0" fmla="*/ 18383 w 341629"/>
                    <a:gd name="connsiteY0" fmla="*/ 0 h 435775"/>
                    <a:gd name="connsiteX1" fmla="*/ 21961 w 341629"/>
                    <a:gd name="connsiteY1" fmla="*/ 311716 h 435775"/>
                    <a:gd name="connsiteX2" fmla="*/ 201584 w 341629"/>
                    <a:gd name="connsiteY2" fmla="*/ 426106 h 435775"/>
                    <a:gd name="connsiteX3" fmla="*/ 340415 w 341629"/>
                    <a:gd name="connsiteY3" fmla="*/ 173016 h 435775"/>
                    <a:gd name="connsiteX4" fmla="*/ 213749 w 341629"/>
                    <a:gd name="connsiteY4" fmla="*/ 72924 h 435775"/>
                    <a:gd name="connsiteX5" fmla="*/ 95671 w 341629"/>
                    <a:gd name="connsiteY5" fmla="*/ 31457 h 435775"/>
                    <a:gd name="connsiteX6" fmla="*/ 172959 w 341629"/>
                    <a:gd name="connsiteY6" fmla="*/ 92943 h 435775"/>
                    <a:gd name="connsiteX7" fmla="*/ 18383 w 341629"/>
                    <a:gd name="connsiteY7" fmla="*/ 0 h 435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1629" h="435775">
                      <a:moveTo>
                        <a:pt x="18383" y="0"/>
                      </a:moveTo>
                      <a:cubicBezTo>
                        <a:pt x="18383" y="0"/>
                        <a:pt x="-25270" y="243796"/>
                        <a:pt x="21961" y="311716"/>
                      </a:cubicBezTo>
                      <a:cubicBezTo>
                        <a:pt x="114277" y="444695"/>
                        <a:pt x="131452" y="446840"/>
                        <a:pt x="201584" y="426106"/>
                      </a:cubicBezTo>
                      <a:cubicBezTo>
                        <a:pt x="271715" y="405373"/>
                        <a:pt x="331112" y="285263"/>
                        <a:pt x="340415" y="173016"/>
                      </a:cubicBezTo>
                      <a:cubicBezTo>
                        <a:pt x="349719" y="65775"/>
                        <a:pt x="305350" y="88653"/>
                        <a:pt x="213749" y="72924"/>
                      </a:cubicBezTo>
                      <a:cubicBezTo>
                        <a:pt x="114277" y="56481"/>
                        <a:pt x="95671" y="31457"/>
                        <a:pt x="95671" y="31457"/>
                      </a:cubicBezTo>
                      <a:cubicBezTo>
                        <a:pt x="95671" y="31457"/>
                        <a:pt x="107837" y="76499"/>
                        <a:pt x="172959" y="92943"/>
                      </a:cubicBezTo>
                      <a:cubicBezTo>
                        <a:pt x="177252" y="94373"/>
                        <a:pt x="69908" y="168727"/>
                        <a:pt x="18383" y="0"/>
                      </a:cubicBezTo>
                      <a:close/>
                    </a:path>
                  </a:pathLst>
                </a:custGeom>
                <a:solidFill>
                  <a:srgbClr val="DDA38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90264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2DBB53E-EB5B-497F-97C9-3C4064B84D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717" y="939381"/>
            <a:ext cx="3807652" cy="214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5772</TotalTime>
  <Words>240</Words>
  <Application>Microsoft Office PowerPoint</Application>
  <PresentationFormat>Custom</PresentationFormat>
  <Paragraphs>61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9-Step Curved Process Flow Template</vt:lpstr>
      <vt:lpstr>9-Step Curved Process Flow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9-Item Curved Process Flow Template for PowerPoint</dc:title>
  <dc:creator>Julian</dc:creator>
  <cp:lastModifiedBy>Arslan</cp:lastModifiedBy>
  <cp:revision>116</cp:revision>
  <dcterms:created xsi:type="dcterms:W3CDTF">2013-09-12T13:05:01Z</dcterms:created>
  <dcterms:modified xsi:type="dcterms:W3CDTF">2023-09-29T19:53:45Z</dcterms:modified>
</cp:coreProperties>
</file>