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67" r:id="rId3"/>
    <p:sldId id="256" r:id="rId4"/>
    <p:sldId id="257" r:id="rId5"/>
    <p:sldId id="258" r:id="rId6"/>
    <p:sldId id="259" r:id="rId7"/>
    <p:sldId id="260" r:id="rId8"/>
    <p:sldId id="262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976064-E7FF-4FF8-B3E8-AA08881C5E99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1E396DA-04F8-4D21-9FDD-5B6A4AE07CB0}">
      <dgm:prSet phldrT="[Text]"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01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156812-7767-44AD-9C65-13C6471353BD}" type="parTrans" cxnId="{2F3689D9-BD88-4C30-BF5D-7474A77C831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F4AF23-542F-4E44-A4E5-A23DC780CCC7}" type="sibTrans" cxnId="{2F3689D9-BD88-4C30-BF5D-7474A77C831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E77F66-823D-48E6-97DF-752062CFC750}">
      <dgm:prSet phldrT="[Text]" custT="1"/>
      <dgm:spPr/>
      <dgm:t>
        <a:bodyPr/>
        <a:lstStyle/>
        <a:p>
          <a:pPr algn="ctr"/>
          <a:endParaRPr lang="en-US" sz="2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10411B-1EF0-4EEC-86D2-9E06A6C5E8AA}" type="parTrans" cxnId="{104B61ED-846E-4C6E-BDCE-B56D4DE72D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7CF0F-F9CB-41FB-B30A-0D98424C4A18}" type="sibTrans" cxnId="{104B61ED-846E-4C6E-BDCE-B56D4DE72D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07F220-B138-4D72-94FE-339AFF591157}">
      <dgm:prSet phldrT="[Text]"/>
      <dgm:spPr>
        <a:gradFill flip="none" rotWithShape="1"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02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4371EB-244F-4E8F-AE7B-B6E4EB04A8A5}" type="parTrans" cxnId="{F7BB94FD-CA7A-403F-ADE4-682331B7A76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1FA81E-84B1-4C9C-AEB5-C190934DE404}" type="sibTrans" cxnId="{F7BB94FD-CA7A-403F-ADE4-682331B7A76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8FFCC2-CF16-4657-9DD9-2BEA0E0E2802}">
      <dgm:prSet phldrT="[Text]" custT="1"/>
      <dgm:spPr/>
      <dgm:t>
        <a:bodyPr/>
        <a:lstStyle/>
        <a:p>
          <a:pPr algn="ctr"/>
          <a:endParaRPr lang="en-US" sz="2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8029D9-E6CE-488E-954D-8AD945B7CB6E}" type="parTrans" cxnId="{69483D94-02A9-4016-8AC7-1C15154881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EDA94F-764F-42F4-9392-D641372E88E1}" type="sibTrans" cxnId="{69483D94-02A9-4016-8AC7-1C15154881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AECBE5-2E74-4973-883C-79257F84EA2B}">
      <dgm:prSet phldrT="[Text]"/>
      <dgm:sp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03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3F6615-5696-4421-AC58-7AEF02CF4401}" type="parTrans" cxnId="{6E7CFE92-46D2-45D2-8CE2-C9D12A24ECF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CD518E-6204-4B28-B592-8DD5F94C22FA}" type="sibTrans" cxnId="{6E7CFE92-46D2-45D2-8CE2-C9D12A24ECF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636AEB-57CC-4F31-B170-A4E5C9200851}">
      <dgm:prSet phldrT="[Text]" custT="1"/>
      <dgm:spPr/>
      <dgm:t>
        <a:bodyPr/>
        <a:lstStyle/>
        <a:p>
          <a:pPr algn="ctr"/>
          <a:endParaRPr lang="en-US" sz="20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180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8D78DB-7615-47A6-90F8-F7DEDC8252EE}" type="parTrans" cxnId="{D73A8F3C-53F8-4E6D-B36F-69182DF1CEB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38A9B7-B439-4CDB-95BB-91CDBF035DC4}" type="sibTrans" cxnId="{D73A8F3C-53F8-4E6D-B36F-69182DF1CEB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190031-F963-4AE9-BCFB-EFA46AEE41C3}">
      <dgm:prSet/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04 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C9A54F-F842-4BE9-AF60-E367AD7AEFC7}" type="parTrans" cxnId="{4A5853C2-CFF5-4827-808F-6D584455FBE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99F465-F077-463A-A6F8-427660A971EF}" type="sibTrans" cxnId="{4A5853C2-CFF5-4827-808F-6D584455FBE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C5C524-6702-49F7-9D4E-4784825DC51D}">
      <dgm:prSet custT="1"/>
      <dgm:spPr/>
      <dgm:t>
        <a:bodyPr/>
        <a:lstStyle/>
        <a:p>
          <a:pPr algn="ctr"/>
          <a:endParaRPr lang="en-US" sz="18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180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BCB37C-092B-406B-BAAB-788130DF2F4E}" type="parTrans" cxnId="{51A9C476-296A-4549-A4D0-638F0D998EA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AD2095-8307-425D-98A6-7D8038AD0798}" type="sibTrans" cxnId="{51A9C476-296A-4549-A4D0-638F0D998EA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1B4444-C724-4C18-A861-17B86935F535}" type="pres">
      <dgm:prSet presAssocID="{F2976064-E7FF-4FF8-B3E8-AA08881C5E99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A945BDC-573E-4539-B4B8-29399DA9E22C}" type="pres">
      <dgm:prSet presAssocID="{A1E396DA-04F8-4D21-9FDD-5B6A4AE07CB0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D5D4CA-82B9-421E-BD7A-23AE3FACEF25}" type="pres">
      <dgm:prSet presAssocID="{A1E396DA-04F8-4D21-9FDD-5B6A4AE07CB0}" presName="childText1" presStyleLbl="solidAlignAcc1" presStyleIdx="0" presStyleCnt="4" custFlipHor="1">
        <dgm:presLayoutVars>
          <dgm:chMax val="0"/>
          <dgm:chPref val="0"/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EAC4EE07-17D0-406E-A6B3-4BEA9AFF08AF}" type="pres">
      <dgm:prSet presAssocID="{7707F220-B138-4D72-94FE-339AFF591157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FB30F1-83B0-492D-B223-2F66E7FB830B}" type="pres">
      <dgm:prSet presAssocID="{7707F220-B138-4D72-94FE-339AFF591157}" presName="childText2" presStyleLbl="solidAlignAcc1" presStyleIdx="1" presStyleCnt="4" custFlipHor="1">
        <dgm:presLayoutVars>
          <dgm:chMax val="0"/>
          <dgm:chPref val="0"/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CFCFBF49-9E8A-4D81-9EA9-84AD7E61C91E}" type="pres">
      <dgm:prSet presAssocID="{0BAECBE5-2E74-4973-883C-79257F84EA2B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F797C-4018-48D7-A9E4-AF2FE5D18F61}" type="pres">
      <dgm:prSet presAssocID="{0BAECBE5-2E74-4973-883C-79257F84EA2B}" presName="childText3" presStyleLbl="solidAlignAcc1" presStyleIdx="2" presStyleCnt="4" custFlipHor="1">
        <dgm:presLayoutVars>
          <dgm:chMax val="0"/>
          <dgm:chPref val="0"/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64F12066-623B-49CF-8AB2-7914036C0688}" type="pres">
      <dgm:prSet presAssocID="{3D190031-F963-4AE9-BCFB-EFA46AEE41C3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45B55-649B-4F2E-8CD1-E2E965A04EC5}" type="pres">
      <dgm:prSet presAssocID="{3D190031-F963-4AE9-BCFB-EFA46AEE41C3}" presName="childText4" presStyleLbl="solidAlignAcc1" presStyleIdx="3" presStyleCnt="4" custFlipHor="1">
        <dgm:presLayoutVars>
          <dgm:chMax val="0"/>
          <dgm:chPref val="0"/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</dgm:ptLst>
  <dgm:cxnLst>
    <dgm:cxn modelId="{104B61ED-846E-4C6E-BDCE-B56D4DE72D8A}" srcId="{A1E396DA-04F8-4D21-9FDD-5B6A4AE07CB0}" destId="{62E77F66-823D-48E6-97DF-752062CFC750}" srcOrd="0" destOrd="0" parTransId="{AD10411B-1EF0-4EEC-86D2-9E06A6C5E8AA}" sibTransId="{3857CF0F-F9CB-41FB-B30A-0D98424C4A18}"/>
    <dgm:cxn modelId="{6C96B69C-18C5-42C3-B410-7B63059F2992}" type="presOf" srcId="{9AC5C524-6702-49F7-9D4E-4784825DC51D}" destId="{2C045B55-649B-4F2E-8CD1-E2E965A04EC5}" srcOrd="0" destOrd="0" presId="urn:microsoft.com/office/officeart/2009/3/layout/IncreasingArrowsProcess"/>
    <dgm:cxn modelId="{4A5853C2-CFF5-4827-808F-6D584455FBE1}" srcId="{F2976064-E7FF-4FF8-B3E8-AA08881C5E99}" destId="{3D190031-F963-4AE9-BCFB-EFA46AEE41C3}" srcOrd="3" destOrd="0" parTransId="{E6C9A54F-F842-4BE9-AF60-E367AD7AEFC7}" sibTransId="{C699F465-F077-463A-A6F8-427660A971EF}"/>
    <dgm:cxn modelId="{5DD8C08B-5EBB-4C85-8A05-3F33419D14DF}" type="presOf" srcId="{F2976064-E7FF-4FF8-B3E8-AA08881C5E99}" destId="{3B1B4444-C724-4C18-A861-17B86935F535}" srcOrd="0" destOrd="0" presId="urn:microsoft.com/office/officeart/2009/3/layout/IncreasingArrowsProcess"/>
    <dgm:cxn modelId="{D73A8F3C-53F8-4E6D-B36F-69182DF1CEB6}" srcId="{0BAECBE5-2E74-4973-883C-79257F84EA2B}" destId="{9F636AEB-57CC-4F31-B170-A4E5C9200851}" srcOrd="0" destOrd="0" parTransId="{B18D78DB-7615-47A6-90F8-F7DEDC8252EE}" sibTransId="{3338A9B7-B439-4CDB-95BB-91CDBF035DC4}"/>
    <dgm:cxn modelId="{BFAB2F2B-909F-44A9-B09D-42B89AF99A42}" type="presOf" srcId="{0BAECBE5-2E74-4973-883C-79257F84EA2B}" destId="{CFCFBF49-9E8A-4D81-9EA9-84AD7E61C91E}" srcOrd="0" destOrd="0" presId="urn:microsoft.com/office/officeart/2009/3/layout/IncreasingArrowsProcess"/>
    <dgm:cxn modelId="{50C23111-B2E1-47C5-A9AA-ECE4DE4A892E}" type="presOf" srcId="{9F636AEB-57CC-4F31-B170-A4E5C9200851}" destId="{27CF797C-4018-48D7-A9E4-AF2FE5D18F61}" srcOrd="0" destOrd="0" presId="urn:microsoft.com/office/officeart/2009/3/layout/IncreasingArrowsProcess"/>
    <dgm:cxn modelId="{51A9C476-296A-4549-A4D0-638F0D998EA5}" srcId="{3D190031-F963-4AE9-BCFB-EFA46AEE41C3}" destId="{9AC5C524-6702-49F7-9D4E-4784825DC51D}" srcOrd="0" destOrd="0" parTransId="{1BBCB37C-092B-406B-BAAB-788130DF2F4E}" sibTransId="{04AD2095-8307-425D-98A6-7D8038AD0798}"/>
    <dgm:cxn modelId="{C5B3FBAA-2A2D-4972-AFB1-D88CAE70D5DC}" type="presOf" srcId="{3D190031-F963-4AE9-BCFB-EFA46AEE41C3}" destId="{64F12066-623B-49CF-8AB2-7914036C0688}" srcOrd="0" destOrd="0" presId="urn:microsoft.com/office/officeart/2009/3/layout/IncreasingArrowsProcess"/>
    <dgm:cxn modelId="{31F28100-20FB-4973-BB1D-6FB1DEF420FE}" type="presOf" srcId="{BE8FFCC2-CF16-4657-9DD9-2BEA0E0E2802}" destId="{EEFB30F1-83B0-492D-B223-2F66E7FB830B}" srcOrd="0" destOrd="0" presId="urn:microsoft.com/office/officeart/2009/3/layout/IncreasingArrowsProcess"/>
    <dgm:cxn modelId="{F7BB94FD-CA7A-403F-ADE4-682331B7A76F}" srcId="{F2976064-E7FF-4FF8-B3E8-AA08881C5E99}" destId="{7707F220-B138-4D72-94FE-339AFF591157}" srcOrd="1" destOrd="0" parTransId="{804371EB-244F-4E8F-AE7B-B6E4EB04A8A5}" sibTransId="{9E1FA81E-84B1-4C9C-AEB5-C190934DE404}"/>
    <dgm:cxn modelId="{6E7CFE92-46D2-45D2-8CE2-C9D12A24ECF3}" srcId="{F2976064-E7FF-4FF8-B3E8-AA08881C5E99}" destId="{0BAECBE5-2E74-4973-883C-79257F84EA2B}" srcOrd="2" destOrd="0" parTransId="{3F3F6615-5696-4421-AC58-7AEF02CF4401}" sibTransId="{74CD518E-6204-4B28-B592-8DD5F94C22FA}"/>
    <dgm:cxn modelId="{8F253996-FB50-4AD0-85BF-1C222D29ECC8}" type="presOf" srcId="{A1E396DA-04F8-4D21-9FDD-5B6A4AE07CB0}" destId="{FA945BDC-573E-4539-B4B8-29399DA9E22C}" srcOrd="0" destOrd="0" presId="urn:microsoft.com/office/officeart/2009/3/layout/IncreasingArrowsProcess"/>
    <dgm:cxn modelId="{69483D94-02A9-4016-8AC7-1C15154881DF}" srcId="{7707F220-B138-4D72-94FE-339AFF591157}" destId="{BE8FFCC2-CF16-4657-9DD9-2BEA0E0E2802}" srcOrd="0" destOrd="0" parTransId="{358029D9-E6CE-488E-954D-8AD945B7CB6E}" sibTransId="{C2EDA94F-764F-42F4-9392-D641372E88E1}"/>
    <dgm:cxn modelId="{823713F8-C87C-4F6C-AD73-9B6359E2F7BB}" type="presOf" srcId="{7707F220-B138-4D72-94FE-339AFF591157}" destId="{EAC4EE07-17D0-406E-A6B3-4BEA9AFF08AF}" srcOrd="0" destOrd="0" presId="urn:microsoft.com/office/officeart/2009/3/layout/IncreasingArrowsProcess"/>
    <dgm:cxn modelId="{7DB7883B-FE5D-4EDB-B99B-7D42DBD1A3AC}" type="presOf" srcId="{62E77F66-823D-48E6-97DF-752062CFC750}" destId="{B3D5D4CA-82B9-421E-BD7A-23AE3FACEF25}" srcOrd="0" destOrd="0" presId="urn:microsoft.com/office/officeart/2009/3/layout/IncreasingArrowsProcess"/>
    <dgm:cxn modelId="{2F3689D9-BD88-4C30-BF5D-7474A77C8313}" srcId="{F2976064-E7FF-4FF8-B3E8-AA08881C5E99}" destId="{A1E396DA-04F8-4D21-9FDD-5B6A4AE07CB0}" srcOrd="0" destOrd="0" parTransId="{27156812-7767-44AD-9C65-13C6471353BD}" sibTransId="{25F4AF23-542F-4E44-A4E5-A23DC780CCC7}"/>
    <dgm:cxn modelId="{FBE31CD6-C142-4C01-8835-28A5C90A6189}" type="presParOf" srcId="{3B1B4444-C724-4C18-A861-17B86935F535}" destId="{FA945BDC-573E-4539-B4B8-29399DA9E22C}" srcOrd="0" destOrd="0" presId="urn:microsoft.com/office/officeart/2009/3/layout/IncreasingArrowsProcess"/>
    <dgm:cxn modelId="{A001BD98-999C-4C6E-A9B9-84BAF32172AA}" type="presParOf" srcId="{3B1B4444-C724-4C18-A861-17B86935F535}" destId="{B3D5D4CA-82B9-421E-BD7A-23AE3FACEF25}" srcOrd="1" destOrd="0" presId="urn:microsoft.com/office/officeart/2009/3/layout/IncreasingArrowsProcess"/>
    <dgm:cxn modelId="{A2AC36F4-E223-4763-9447-DC415C696228}" type="presParOf" srcId="{3B1B4444-C724-4C18-A861-17B86935F535}" destId="{EAC4EE07-17D0-406E-A6B3-4BEA9AFF08AF}" srcOrd="2" destOrd="0" presId="urn:microsoft.com/office/officeart/2009/3/layout/IncreasingArrowsProcess"/>
    <dgm:cxn modelId="{091BBC87-6958-469D-99EE-86EAEABD0A7E}" type="presParOf" srcId="{3B1B4444-C724-4C18-A861-17B86935F535}" destId="{EEFB30F1-83B0-492D-B223-2F66E7FB830B}" srcOrd="3" destOrd="0" presId="urn:microsoft.com/office/officeart/2009/3/layout/IncreasingArrowsProcess"/>
    <dgm:cxn modelId="{05F190EE-017E-4EF6-A8D6-384C5D56558F}" type="presParOf" srcId="{3B1B4444-C724-4C18-A861-17B86935F535}" destId="{CFCFBF49-9E8A-4D81-9EA9-84AD7E61C91E}" srcOrd="4" destOrd="0" presId="urn:microsoft.com/office/officeart/2009/3/layout/IncreasingArrowsProcess"/>
    <dgm:cxn modelId="{8B8B4C3B-78BF-4A5A-A525-FCD5F3D73056}" type="presParOf" srcId="{3B1B4444-C724-4C18-A861-17B86935F535}" destId="{27CF797C-4018-48D7-A9E4-AF2FE5D18F61}" srcOrd="5" destOrd="0" presId="urn:microsoft.com/office/officeart/2009/3/layout/IncreasingArrowsProcess"/>
    <dgm:cxn modelId="{03B79644-AD32-42CF-ADAA-7D21EB233184}" type="presParOf" srcId="{3B1B4444-C724-4C18-A861-17B86935F535}" destId="{64F12066-623B-49CF-8AB2-7914036C0688}" srcOrd="6" destOrd="0" presId="urn:microsoft.com/office/officeart/2009/3/layout/IncreasingArrowsProcess"/>
    <dgm:cxn modelId="{133980D2-F92D-44B9-B805-C33AA3DEAE81}" type="presParOf" srcId="{3B1B4444-C724-4C18-A861-17B86935F535}" destId="{2C045B55-649B-4F2E-8CD1-E2E965A04EC5}" srcOrd="7" destOrd="0" presId="urn:microsoft.com/office/officeart/2009/3/layout/IncreasingArrows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45BDC-573E-4539-B4B8-29399DA9E22C}">
      <dsp:nvSpPr>
        <dsp:cNvPr id="0" name=""/>
        <dsp:cNvSpPr/>
      </dsp:nvSpPr>
      <dsp:spPr>
        <a:xfrm>
          <a:off x="831697" y="38416"/>
          <a:ext cx="8240626" cy="1199711"/>
        </a:xfrm>
        <a:prstGeom prst="rightArrow">
          <a:avLst>
            <a:gd name="adj1" fmla="val 5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45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01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1697" y="338344"/>
        <a:ext cx="7940698" cy="599855"/>
      </dsp:txXfrm>
    </dsp:sp>
    <dsp:sp modelId="{B3D5D4CA-82B9-421E-BD7A-23AE3FACEF25}">
      <dsp:nvSpPr>
        <dsp:cNvPr id="0" name=""/>
        <dsp:cNvSpPr/>
      </dsp:nvSpPr>
      <dsp:spPr>
        <a:xfrm flipH="1">
          <a:off x="831697" y="965523"/>
          <a:ext cx="1899464" cy="2219104"/>
        </a:xfrm>
        <a:prstGeom prst="round2Diag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4421" y="1058247"/>
        <a:ext cx="1714016" cy="2033656"/>
      </dsp:txXfrm>
    </dsp:sp>
    <dsp:sp modelId="{EAC4EE07-17D0-406E-A6B3-4BEA9AFF08AF}">
      <dsp:nvSpPr>
        <dsp:cNvPr id="0" name=""/>
        <dsp:cNvSpPr/>
      </dsp:nvSpPr>
      <dsp:spPr>
        <a:xfrm>
          <a:off x="2731161" y="438178"/>
          <a:ext cx="6341161" cy="1199711"/>
        </a:xfrm>
        <a:prstGeom prst="rightArrow">
          <a:avLst>
            <a:gd name="adj1" fmla="val 50000"/>
            <a:gd name="adj2" fmla="val 50000"/>
          </a:avLst>
        </a:prstGeom>
        <a:gradFill flip="none" rotWithShape="1"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45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02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31161" y="738106"/>
        <a:ext cx="6041233" cy="599855"/>
      </dsp:txXfrm>
    </dsp:sp>
    <dsp:sp modelId="{EEFB30F1-83B0-492D-B223-2F66E7FB830B}">
      <dsp:nvSpPr>
        <dsp:cNvPr id="0" name=""/>
        <dsp:cNvSpPr/>
      </dsp:nvSpPr>
      <dsp:spPr>
        <a:xfrm flipH="1">
          <a:off x="2731161" y="1365285"/>
          <a:ext cx="1899464" cy="2162542"/>
        </a:xfrm>
        <a:prstGeom prst="round2Diag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3885" y="1458009"/>
        <a:ext cx="1714016" cy="1977094"/>
      </dsp:txXfrm>
    </dsp:sp>
    <dsp:sp modelId="{CFCFBF49-9E8A-4D81-9EA9-84AD7E61C91E}">
      <dsp:nvSpPr>
        <dsp:cNvPr id="0" name=""/>
        <dsp:cNvSpPr/>
      </dsp:nvSpPr>
      <dsp:spPr>
        <a:xfrm>
          <a:off x="4630626" y="837940"/>
          <a:ext cx="4441697" cy="1199711"/>
        </a:xfrm>
        <a:prstGeom prst="rightArrow">
          <a:avLst>
            <a:gd name="adj1" fmla="val 50000"/>
            <a:gd name="adj2" fmla="val 50000"/>
          </a:avLst>
        </a:prstGeom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45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03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0626" y="1137868"/>
        <a:ext cx="4141769" cy="599855"/>
      </dsp:txXfrm>
    </dsp:sp>
    <dsp:sp modelId="{27CF797C-4018-48D7-A9E4-AF2FE5D18F61}">
      <dsp:nvSpPr>
        <dsp:cNvPr id="0" name=""/>
        <dsp:cNvSpPr/>
      </dsp:nvSpPr>
      <dsp:spPr>
        <a:xfrm flipH="1">
          <a:off x="4630626" y="1765048"/>
          <a:ext cx="1899464" cy="2177001"/>
        </a:xfrm>
        <a:prstGeom prst="round2Diag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23350" y="1857772"/>
        <a:ext cx="1714016" cy="1991553"/>
      </dsp:txXfrm>
    </dsp:sp>
    <dsp:sp modelId="{64F12066-623B-49CF-8AB2-7914036C0688}">
      <dsp:nvSpPr>
        <dsp:cNvPr id="0" name=""/>
        <dsp:cNvSpPr/>
      </dsp:nvSpPr>
      <dsp:spPr>
        <a:xfrm>
          <a:off x="6530090" y="1237702"/>
          <a:ext cx="2542233" cy="1199711"/>
        </a:xfrm>
        <a:prstGeom prst="rightArrow">
          <a:avLst>
            <a:gd name="adj1" fmla="val 50000"/>
            <a:gd name="adj2" fmla="val 50000"/>
          </a:avLst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45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04  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30090" y="1537630"/>
        <a:ext cx="2242305" cy="599855"/>
      </dsp:txXfrm>
    </dsp:sp>
    <dsp:sp modelId="{2C045B55-649B-4F2E-8CD1-E2E965A04EC5}">
      <dsp:nvSpPr>
        <dsp:cNvPr id="0" name=""/>
        <dsp:cNvSpPr/>
      </dsp:nvSpPr>
      <dsp:spPr>
        <a:xfrm flipH="1">
          <a:off x="6530090" y="2164810"/>
          <a:ext cx="1916769" cy="2202518"/>
        </a:xfrm>
        <a:prstGeom prst="round2Diag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your text here.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23659" y="2258379"/>
        <a:ext cx="1729631" cy="2015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EAB51-041F-4E4C-B80C-5D68E528764C}" type="datetimeFigureOut">
              <a:rPr lang="en-US" smtClean="0"/>
              <a:t>9/25/16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2A275-34B6-44C9-8D44-6FDCBB60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77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07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6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4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3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76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2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5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2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65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1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16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3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9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8D541-31BC-47E4-ABE5-EB2EDB1DFEDF}" type="datetimeFigureOut">
              <a:rPr lang="en-US" smtClean="0"/>
              <a:t>9/25/16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E715C-3F7E-4B8D-A730-52098D43E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4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4651325" y="2641376"/>
            <a:ext cx="2889350" cy="2758585"/>
          </a:xfrm>
          <a:prstGeom prst="ellips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ardrop 23"/>
          <p:cNvSpPr/>
          <p:nvPr/>
        </p:nvSpPr>
        <p:spPr>
          <a:xfrm rot="3864715">
            <a:off x="4122583" y="3066633"/>
            <a:ext cx="1282046" cy="1296347"/>
          </a:xfrm>
          <a:prstGeom prst="teardrop">
            <a:avLst>
              <a:gd name="adj" fmla="val 96069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67449">
            <a:off x="5482459" y="2096616"/>
            <a:ext cx="1282046" cy="1296347"/>
          </a:xfrm>
          <a:prstGeom prst="teardrop">
            <a:avLst>
              <a:gd name="adj" fmla="val 96069"/>
            </a:avLst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6742614">
            <a:off x="6291350" y="4631346"/>
            <a:ext cx="1282046" cy="1296347"/>
          </a:xfrm>
          <a:prstGeom prst="teardrop">
            <a:avLst>
              <a:gd name="adj" fmla="val 96069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20984534">
            <a:off x="4653711" y="4648373"/>
            <a:ext cx="1282046" cy="1296347"/>
          </a:xfrm>
          <a:prstGeom prst="teardrop">
            <a:avLst>
              <a:gd name="adj" fmla="val 96069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2384072">
            <a:off x="6794522" y="3059128"/>
            <a:ext cx="1282046" cy="1296347"/>
          </a:xfrm>
          <a:prstGeom prst="teardrop">
            <a:avLst>
              <a:gd name="adj" fmla="val 96069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4499904" y="3465069"/>
            <a:ext cx="527405" cy="499474"/>
            <a:chOff x="2479" y="1388"/>
            <a:chExt cx="642" cy="608"/>
          </a:xfrm>
          <a:solidFill>
            <a:schemeClr val="bg1"/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2702" y="1932"/>
              <a:ext cx="196" cy="64"/>
            </a:xfrm>
            <a:custGeom>
              <a:avLst/>
              <a:gdLst>
                <a:gd name="T0" fmla="*/ 985 w 1172"/>
                <a:gd name="T1" fmla="*/ 0 h 384"/>
                <a:gd name="T2" fmla="*/ 1011 w 1172"/>
                <a:gd name="T3" fmla="*/ 163 h 384"/>
                <a:gd name="T4" fmla="*/ 1016 w 1172"/>
                <a:gd name="T5" fmla="*/ 186 h 384"/>
                <a:gd name="T6" fmla="*/ 1031 w 1172"/>
                <a:gd name="T7" fmla="*/ 222 h 384"/>
                <a:gd name="T8" fmla="*/ 1061 w 1172"/>
                <a:gd name="T9" fmla="*/ 263 h 384"/>
                <a:gd name="T10" fmla="*/ 1103 w 1172"/>
                <a:gd name="T11" fmla="*/ 297 h 384"/>
                <a:gd name="T12" fmla="*/ 1138 w 1172"/>
                <a:gd name="T13" fmla="*/ 325 h 384"/>
                <a:gd name="T14" fmla="*/ 1161 w 1172"/>
                <a:gd name="T15" fmla="*/ 348 h 384"/>
                <a:gd name="T16" fmla="*/ 1172 w 1172"/>
                <a:gd name="T17" fmla="*/ 365 h 384"/>
                <a:gd name="T18" fmla="*/ 1163 w 1172"/>
                <a:gd name="T19" fmla="*/ 378 h 384"/>
                <a:gd name="T20" fmla="*/ 1137 w 1172"/>
                <a:gd name="T21" fmla="*/ 382 h 384"/>
                <a:gd name="T22" fmla="*/ 1088 w 1172"/>
                <a:gd name="T23" fmla="*/ 383 h 384"/>
                <a:gd name="T24" fmla="*/ 1017 w 1172"/>
                <a:gd name="T25" fmla="*/ 384 h 384"/>
                <a:gd name="T26" fmla="*/ 932 w 1172"/>
                <a:gd name="T27" fmla="*/ 384 h 384"/>
                <a:gd name="T28" fmla="*/ 839 w 1172"/>
                <a:gd name="T29" fmla="*/ 383 h 384"/>
                <a:gd name="T30" fmla="*/ 751 w 1172"/>
                <a:gd name="T31" fmla="*/ 383 h 384"/>
                <a:gd name="T32" fmla="*/ 674 w 1172"/>
                <a:gd name="T33" fmla="*/ 382 h 384"/>
                <a:gd name="T34" fmla="*/ 615 w 1172"/>
                <a:gd name="T35" fmla="*/ 382 h 384"/>
                <a:gd name="T36" fmla="*/ 586 w 1172"/>
                <a:gd name="T37" fmla="*/ 381 h 384"/>
                <a:gd name="T38" fmla="*/ 557 w 1172"/>
                <a:gd name="T39" fmla="*/ 382 h 384"/>
                <a:gd name="T40" fmla="*/ 498 w 1172"/>
                <a:gd name="T41" fmla="*/ 382 h 384"/>
                <a:gd name="T42" fmla="*/ 421 w 1172"/>
                <a:gd name="T43" fmla="*/ 383 h 384"/>
                <a:gd name="T44" fmla="*/ 333 w 1172"/>
                <a:gd name="T45" fmla="*/ 383 h 384"/>
                <a:gd name="T46" fmla="*/ 240 w 1172"/>
                <a:gd name="T47" fmla="*/ 384 h 384"/>
                <a:gd name="T48" fmla="*/ 155 w 1172"/>
                <a:gd name="T49" fmla="*/ 384 h 384"/>
                <a:gd name="T50" fmla="*/ 83 w 1172"/>
                <a:gd name="T51" fmla="*/ 383 h 384"/>
                <a:gd name="T52" fmla="*/ 35 w 1172"/>
                <a:gd name="T53" fmla="*/ 382 h 384"/>
                <a:gd name="T54" fmla="*/ 8 w 1172"/>
                <a:gd name="T55" fmla="*/ 378 h 384"/>
                <a:gd name="T56" fmla="*/ 0 w 1172"/>
                <a:gd name="T57" fmla="*/ 365 h 384"/>
                <a:gd name="T58" fmla="*/ 11 w 1172"/>
                <a:gd name="T59" fmla="*/ 348 h 384"/>
                <a:gd name="T60" fmla="*/ 34 w 1172"/>
                <a:gd name="T61" fmla="*/ 325 h 384"/>
                <a:gd name="T62" fmla="*/ 69 w 1172"/>
                <a:gd name="T63" fmla="*/ 297 h 384"/>
                <a:gd name="T64" fmla="*/ 111 w 1172"/>
                <a:gd name="T65" fmla="*/ 263 h 384"/>
                <a:gd name="T66" fmla="*/ 141 w 1172"/>
                <a:gd name="T67" fmla="*/ 222 h 384"/>
                <a:gd name="T68" fmla="*/ 156 w 1172"/>
                <a:gd name="T69" fmla="*/ 186 h 384"/>
                <a:gd name="T70" fmla="*/ 161 w 1172"/>
                <a:gd name="T71" fmla="*/ 162 h 384"/>
                <a:gd name="T72" fmla="*/ 187 w 1172"/>
                <a:gd name="T73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72" h="384">
                  <a:moveTo>
                    <a:pt x="187" y="0"/>
                  </a:moveTo>
                  <a:lnTo>
                    <a:pt x="985" y="0"/>
                  </a:lnTo>
                  <a:lnTo>
                    <a:pt x="1010" y="160"/>
                  </a:lnTo>
                  <a:lnTo>
                    <a:pt x="1011" y="163"/>
                  </a:lnTo>
                  <a:lnTo>
                    <a:pt x="1012" y="172"/>
                  </a:lnTo>
                  <a:lnTo>
                    <a:pt x="1016" y="186"/>
                  </a:lnTo>
                  <a:lnTo>
                    <a:pt x="1021" y="203"/>
                  </a:lnTo>
                  <a:lnTo>
                    <a:pt x="1031" y="222"/>
                  </a:lnTo>
                  <a:lnTo>
                    <a:pt x="1044" y="243"/>
                  </a:lnTo>
                  <a:lnTo>
                    <a:pt x="1061" y="263"/>
                  </a:lnTo>
                  <a:lnTo>
                    <a:pt x="1084" y="283"/>
                  </a:lnTo>
                  <a:lnTo>
                    <a:pt x="1103" y="297"/>
                  </a:lnTo>
                  <a:lnTo>
                    <a:pt x="1122" y="311"/>
                  </a:lnTo>
                  <a:lnTo>
                    <a:pt x="1138" y="325"/>
                  </a:lnTo>
                  <a:lnTo>
                    <a:pt x="1151" y="336"/>
                  </a:lnTo>
                  <a:lnTo>
                    <a:pt x="1161" y="348"/>
                  </a:lnTo>
                  <a:lnTo>
                    <a:pt x="1168" y="357"/>
                  </a:lnTo>
                  <a:lnTo>
                    <a:pt x="1172" y="365"/>
                  </a:lnTo>
                  <a:lnTo>
                    <a:pt x="1170" y="372"/>
                  </a:lnTo>
                  <a:lnTo>
                    <a:pt x="1163" y="378"/>
                  </a:lnTo>
                  <a:lnTo>
                    <a:pt x="1151" y="381"/>
                  </a:lnTo>
                  <a:lnTo>
                    <a:pt x="1137" y="382"/>
                  </a:lnTo>
                  <a:lnTo>
                    <a:pt x="1116" y="383"/>
                  </a:lnTo>
                  <a:lnTo>
                    <a:pt x="1088" y="383"/>
                  </a:lnTo>
                  <a:lnTo>
                    <a:pt x="1055" y="384"/>
                  </a:lnTo>
                  <a:lnTo>
                    <a:pt x="1017" y="384"/>
                  </a:lnTo>
                  <a:lnTo>
                    <a:pt x="975" y="384"/>
                  </a:lnTo>
                  <a:lnTo>
                    <a:pt x="932" y="384"/>
                  </a:lnTo>
                  <a:lnTo>
                    <a:pt x="886" y="384"/>
                  </a:lnTo>
                  <a:lnTo>
                    <a:pt x="839" y="383"/>
                  </a:lnTo>
                  <a:lnTo>
                    <a:pt x="794" y="383"/>
                  </a:lnTo>
                  <a:lnTo>
                    <a:pt x="751" y="383"/>
                  </a:lnTo>
                  <a:lnTo>
                    <a:pt x="710" y="382"/>
                  </a:lnTo>
                  <a:lnTo>
                    <a:pt x="674" y="382"/>
                  </a:lnTo>
                  <a:lnTo>
                    <a:pt x="641" y="382"/>
                  </a:lnTo>
                  <a:lnTo>
                    <a:pt x="615" y="382"/>
                  </a:lnTo>
                  <a:lnTo>
                    <a:pt x="597" y="381"/>
                  </a:lnTo>
                  <a:lnTo>
                    <a:pt x="586" y="381"/>
                  </a:lnTo>
                  <a:lnTo>
                    <a:pt x="575" y="381"/>
                  </a:lnTo>
                  <a:lnTo>
                    <a:pt x="557" y="382"/>
                  </a:lnTo>
                  <a:lnTo>
                    <a:pt x="531" y="382"/>
                  </a:lnTo>
                  <a:lnTo>
                    <a:pt x="498" y="382"/>
                  </a:lnTo>
                  <a:lnTo>
                    <a:pt x="462" y="382"/>
                  </a:lnTo>
                  <a:lnTo>
                    <a:pt x="421" y="383"/>
                  </a:lnTo>
                  <a:lnTo>
                    <a:pt x="378" y="383"/>
                  </a:lnTo>
                  <a:lnTo>
                    <a:pt x="333" y="383"/>
                  </a:lnTo>
                  <a:lnTo>
                    <a:pt x="286" y="384"/>
                  </a:lnTo>
                  <a:lnTo>
                    <a:pt x="240" y="384"/>
                  </a:lnTo>
                  <a:lnTo>
                    <a:pt x="196" y="384"/>
                  </a:lnTo>
                  <a:lnTo>
                    <a:pt x="155" y="384"/>
                  </a:lnTo>
                  <a:lnTo>
                    <a:pt x="117" y="384"/>
                  </a:lnTo>
                  <a:lnTo>
                    <a:pt x="83" y="383"/>
                  </a:lnTo>
                  <a:lnTo>
                    <a:pt x="56" y="383"/>
                  </a:lnTo>
                  <a:lnTo>
                    <a:pt x="35" y="382"/>
                  </a:lnTo>
                  <a:lnTo>
                    <a:pt x="21" y="381"/>
                  </a:lnTo>
                  <a:lnTo>
                    <a:pt x="8" y="378"/>
                  </a:lnTo>
                  <a:lnTo>
                    <a:pt x="1" y="372"/>
                  </a:lnTo>
                  <a:lnTo>
                    <a:pt x="0" y="365"/>
                  </a:lnTo>
                  <a:lnTo>
                    <a:pt x="2" y="357"/>
                  </a:lnTo>
                  <a:lnTo>
                    <a:pt x="11" y="348"/>
                  </a:lnTo>
                  <a:lnTo>
                    <a:pt x="21" y="336"/>
                  </a:lnTo>
                  <a:lnTo>
                    <a:pt x="34" y="325"/>
                  </a:lnTo>
                  <a:lnTo>
                    <a:pt x="50" y="311"/>
                  </a:lnTo>
                  <a:lnTo>
                    <a:pt x="69" y="297"/>
                  </a:lnTo>
                  <a:lnTo>
                    <a:pt x="88" y="283"/>
                  </a:lnTo>
                  <a:lnTo>
                    <a:pt x="111" y="263"/>
                  </a:lnTo>
                  <a:lnTo>
                    <a:pt x="127" y="243"/>
                  </a:lnTo>
                  <a:lnTo>
                    <a:pt x="141" y="222"/>
                  </a:lnTo>
                  <a:lnTo>
                    <a:pt x="151" y="202"/>
                  </a:lnTo>
                  <a:lnTo>
                    <a:pt x="156" y="186"/>
                  </a:lnTo>
                  <a:lnTo>
                    <a:pt x="160" y="172"/>
                  </a:lnTo>
                  <a:lnTo>
                    <a:pt x="161" y="162"/>
                  </a:lnTo>
                  <a:lnTo>
                    <a:pt x="162" y="16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2642" y="1700"/>
              <a:ext cx="137" cy="73"/>
            </a:xfrm>
            <a:custGeom>
              <a:avLst/>
              <a:gdLst>
                <a:gd name="T0" fmla="*/ 577 w 822"/>
                <a:gd name="T1" fmla="*/ 3 h 439"/>
                <a:gd name="T2" fmla="*/ 634 w 822"/>
                <a:gd name="T3" fmla="*/ 19 h 439"/>
                <a:gd name="T4" fmla="*/ 690 w 822"/>
                <a:gd name="T5" fmla="*/ 46 h 439"/>
                <a:gd name="T6" fmla="*/ 739 w 822"/>
                <a:gd name="T7" fmla="*/ 81 h 439"/>
                <a:gd name="T8" fmla="*/ 780 w 822"/>
                <a:gd name="T9" fmla="*/ 123 h 439"/>
                <a:gd name="T10" fmla="*/ 808 w 822"/>
                <a:gd name="T11" fmla="*/ 169 h 439"/>
                <a:gd name="T12" fmla="*/ 822 w 822"/>
                <a:gd name="T13" fmla="*/ 217 h 439"/>
                <a:gd name="T14" fmla="*/ 817 w 822"/>
                <a:gd name="T15" fmla="*/ 263 h 439"/>
                <a:gd name="T16" fmla="*/ 791 w 822"/>
                <a:gd name="T17" fmla="*/ 307 h 439"/>
                <a:gd name="T18" fmla="*/ 741 w 822"/>
                <a:gd name="T19" fmla="*/ 346 h 439"/>
                <a:gd name="T20" fmla="*/ 662 w 822"/>
                <a:gd name="T21" fmla="*/ 380 h 439"/>
                <a:gd name="T22" fmla="*/ 567 w 822"/>
                <a:gd name="T23" fmla="*/ 407 h 439"/>
                <a:gd name="T24" fmla="*/ 472 w 822"/>
                <a:gd name="T25" fmla="*/ 424 h 439"/>
                <a:gd name="T26" fmla="*/ 376 w 822"/>
                <a:gd name="T27" fmla="*/ 435 h 439"/>
                <a:gd name="T28" fmla="*/ 286 w 822"/>
                <a:gd name="T29" fmla="*/ 439 h 439"/>
                <a:gd name="T30" fmla="*/ 202 w 822"/>
                <a:gd name="T31" fmla="*/ 436 h 439"/>
                <a:gd name="T32" fmla="*/ 130 w 822"/>
                <a:gd name="T33" fmla="*/ 432 h 439"/>
                <a:gd name="T34" fmla="*/ 70 w 822"/>
                <a:gd name="T35" fmla="*/ 423 h 439"/>
                <a:gd name="T36" fmla="*/ 27 w 822"/>
                <a:gd name="T37" fmla="*/ 415 h 439"/>
                <a:gd name="T38" fmla="*/ 4 w 822"/>
                <a:gd name="T39" fmla="*/ 406 h 439"/>
                <a:gd name="T40" fmla="*/ 2 w 822"/>
                <a:gd name="T41" fmla="*/ 399 h 439"/>
                <a:gd name="T42" fmla="*/ 27 w 822"/>
                <a:gd name="T43" fmla="*/ 394 h 439"/>
                <a:gd name="T44" fmla="*/ 96 w 822"/>
                <a:gd name="T45" fmla="*/ 392 h 439"/>
                <a:gd name="T46" fmla="*/ 170 w 822"/>
                <a:gd name="T47" fmla="*/ 384 h 439"/>
                <a:gd name="T48" fmla="*/ 226 w 822"/>
                <a:gd name="T49" fmla="*/ 364 h 439"/>
                <a:gd name="T50" fmla="*/ 268 w 822"/>
                <a:gd name="T51" fmla="*/ 330 h 439"/>
                <a:gd name="T52" fmla="*/ 301 w 822"/>
                <a:gd name="T53" fmla="*/ 281 h 439"/>
                <a:gd name="T54" fmla="*/ 329 w 822"/>
                <a:gd name="T55" fmla="*/ 214 h 439"/>
                <a:gd name="T56" fmla="*/ 360 w 822"/>
                <a:gd name="T57" fmla="*/ 127 h 439"/>
                <a:gd name="T58" fmla="*/ 393 w 822"/>
                <a:gd name="T59" fmla="*/ 66 h 439"/>
                <a:gd name="T60" fmla="*/ 438 w 822"/>
                <a:gd name="T61" fmla="*/ 25 h 439"/>
                <a:gd name="T62" fmla="*/ 490 w 822"/>
                <a:gd name="T63" fmla="*/ 4 h 439"/>
                <a:gd name="T64" fmla="*/ 546 w 822"/>
                <a:gd name="T65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439">
                  <a:moveTo>
                    <a:pt x="546" y="0"/>
                  </a:moveTo>
                  <a:lnTo>
                    <a:pt x="577" y="3"/>
                  </a:lnTo>
                  <a:lnTo>
                    <a:pt x="606" y="10"/>
                  </a:lnTo>
                  <a:lnTo>
                    <a:pt x="634" y="19"/>
                  </a:lnTo>
                  <a:lnTo>
                    <a:pt x="663" y="31"/>
                  </a:lnTo>
                  <a:lnTo>
                    <a:pt x="690" y="46"/>
                  </a:lnTo>
                  <a:lnTo>
                    <a:pt x="716" y="63"/>
                  </a:lnTo>
                  <a:lnTo>
                    <a:pt x="739" y="81"/>
                  </a:lnTo>
                  <a:lnTo>
                    <a:pt x="761" y="101"/>
                  </a:lnTo>
                  <a:lnTo>
                    <a:pt x="780" y="123"/>
                  </a:lnTo>
                  <a:lnTo>
                    <a:pt x="795" y="145"/>
                  </a:lnTo>
                  <a:lnTo>
                    <a:pt x="808" y="169"/>
                  </a:lnTo>
                  <a:lnTo>
                    <a:pt x="817" y="192"/>
                  </a:lnTo>
                  <a:lnTo>
                    <a:pt x="822" y="217"/>
                  </a:lnTo>
                  <a:lnTo>
                    <a:pt x="822" y="240"/>
                  </a:lnTo>
                  <a:lnTo>
                    <a:pt x="817" y="263"/>
                  </a:lnTo>
                  <a:lnTo>
                    <a:pt x="807" y="286"/>
                  </a:lnTo>
                  <a:lnTo>
                    <a:pt x="791" y="307"/>
                  </a:lnTo>
                  <a:lnTo>
                    <a:pt x="769" y="328"/>
                  </a:lnTo>
                  <a:lnTo>
                    <a:pt x="741" y="346"/>
                  </a:lnTo>
                  <a:lnTo>
                    <a:pt x="707" y="363"/>
                  </a:lnTo>
                  <a:lnTo>
                    <a:pt x="662" y="380"/>
                  </a:lnTo>
                  <a:lnTo>
                    <a:pt x="615" y="394"/>
                  </a:lnTo>
                  <a:lnTo>
                    <a:pt x="567" y="407"/>
                  </a:lnTo>
                  <a:lnTo>
                    <a:pt x="519" y="416"/>
                  </a:lnTo>
                  <a:lnTo>
                    <a:pt x="472" y="424"/>
                  </a:lnTo>
                  <a:lnTo>
                    <a:pt x="424" y="430"/>
                  </a:lnTo>
                  <a:lnTo>
                    <a:pt x="376" y="435"/>
                  </a:lnTo>
                  <a:lnTo>
                    <a:pt x="330" y="437"/>
                  </a:lnTo>
                  <a:lnTo>
                    <a:pt x="286" y="439"/>
                  </a:lnTo>
                  <a:lnTo>
                    <a:pt x="243" y="439"/>
                  </a:lnTo>
                  <a:lnTo>
                    <a:pt x="202" y="436"/>
                  </a:lnTo>
                  <a:lnTo>
                    <a:pt x="165" y="435"/>
                  </a:lnTo>
                  <a:lnTo>
                    <a:pt x="130" y="432"/>
                  </a:lnTo>
                  <a:lnTo>
                    <a:pt x="98" y="428"/>
                  </a:lnTo>
                  <a:lnTo>
                    <a:pt x="70" y="423"/>
                  </a:lnTo>
                  <a:lnTo>
                    <a:pt x="47" y="420"/>
                  </a:lnTo>
                  <a:lnTo>
                    <a:pt x="27" y="415"/>
                  </a:lnTo>
                  <a:lnTo>
                    <a:pt x="13" y="410"/>
                  </a:lnTo>
                  <a:lnTo>
                    <a:pt x="4" y="406"/>
                  </a:lnTo>
                  <a:lnTo>
                    <a:pt x="0" y="402"/>
                  </a:lnTo>
                  <a:lnTo>
                    <a:pt x="2" y="399"/>
                  </a:lnTo>
                  <a:lnTo>
                    <a:pt x="12" y="396"/>
                  </a:lnTo>
                  <a:lnTo>
                    <a:pt x="27" y="394"/>
                  </a:lnTo>
                  <a:lnTo>
                    <a:pt x="50" y="394"/>
                  </a:lnTo>
                  <a:lnTo>
                    <a:pt x="96" y="392"/>
                  </a:lnTo>
                  <a:lnTo>
                    <a:pt x="137" y="389"/>
                  </a:lnTo>
                  <a:lnTo>
                    <a:pt x="170" y="384"/>
                  </a:lnTo>
                  <a:lnTo>
                    <a:pt x="201" y="374"/>
                  </a:lnTo>
                  <a:lnTo>
                    <a:pt x="226" y="364"/>
                  </a:lnTo>
                  <a:lnTo>
                    <a:pt x="249" y="349"/>
                  </a:lnTo>
                  <a:lnTo>
                    <a:pt x="268" y="330"/>
                  </a:lnTo>
                  <a:lnTo>
                    <a:pt x="285" y="308"/>
                  </a:lnTo>
                  <a:lnTo>
                    <a:pt x="301" y="281"/>
                  </a:lnTo>
                  <a:lnTo>
                    <a:pt x="315" y="251"/>
                  </a:lnTo>
                  <a:lnTo>
                    <a:pt x="329" y="214"/>
                  </a:lnTo>
                  <a:lnTo>
                    <a:pt x="344" y="173"/>
                  </a:lnTo>
                  <a:lnTo>
                    <a:pt x="360" y="127"/>
                  </a:lnTo>
                  <a:lnTo>
                    <a:pt x="375" y="93"/>
                  </a:lnTo>
                  <a:lnTo>
                    <a:pt x="393" y="66"/>
                  </a:lnTo>
                  <a:lnTo>
                    <a:pt x="414" y="43"/>
                  </a:lnTo>
                  <a:lnTo>
                    <a:pt x="438" y="25"/>
                  </a:lnTo>
                  <a:lnTo>
                    <a:pt x="463" y="12"/>
                  </a:lnTo>
                  <a:lnTo>
                    <a:pt x="490" y="4"/>
                  </a:lnTo>
                  <a:lnTo>
                    <a:pt x="518" y="1"/>
                  </a:lnTo>
                  <a:lnTo>
                    <a:pt x="5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2755" y="1388"/>
              <a:ext cx="272" cy="323"/>
            </a:xfrm>
            <a:custGeom>
              <a:avLst/>
              <a:gdLst>
                <a:gd name="T0" fmla="*/ 1407 w 1633"/>
                <a:gd name="T1" fmla="*/ 59 h 1940"/>
                <a:gd name="T2" fmla="*/ 1367 w 1633"/>
                <a:gd name="T3" fmla="*/ 63 h 1940"/>
                <a:gd name="T4" fmla="*/ 1320 w 1633"/>
                <a:gd name="T5" fmla="*/ 75 h 1940"/>
                <a:gd name="T6" fmla="*/ 1273 w 1633"/>
                <a:gd name="T7" fmla="*/ 100 h 1940"/>
                <a:gd name="T8" fmla="*/ 1227 w 1633"/>
                <a:gd name="T9" fmla="*/ 140 h 1940"/>
                <a:gd name="T10" fmla="*/ 1228 w 1633"/>
                <a:gd name="T11" fmla="*/ 184 h 1940"/>
                <a:gd name="T12" fmla="*/ 1257 w 1633"/>
                <a:gd name="T13" fmla="*/ 210 h 1940"/>
                <a:gd name="T14" fmla="*/ 1273 w 1633"/>
                <a:gd name="T15" fmla="*/ 224 h 1940"/>
                <a:gd name="T16" fmla="*/ 1277 w 1633"/>
                <a:gd name="T17" fmla="*/ 228 h 1940"/>
                <a:gd name="T18" fmla="*/ 1280 w 1633"/>
                <a:gd name="T19" fmla="*/ 219 h 1940"/>
                <a:gd name="T20" fmla="*/ 1292 w 1633"/>
                <a:gd name="T21" fmla="*/ 194 h 1940"/>
                <a:gd name="T22" fmla="*/ 1322 w 1633"/>
                <a:gd name="T23" fmla="*/ 158 h 1940"/>
                <a:gd name="T24" fmla="*/ 1369 w 1633"/>
                <a:gd name="T25" fmla="*/ 112 h 1940"/>
                <a:gd name="T26" fmla="*/ 1444 w 1633"/>
                <a:gd name="T27" fmla="*/ 60 h 1940"/>
                <a:gd name="T28" fmla="*/ 1434 w 1633"/>
                <a:gd name="T29" fmla="*/ 59 h 1940"/>
                <a:gd name="T30" fmla="*/ 1437 w 1633"/>
                <a:gd name="T31" fmla="*/ 0 h 1940"/>
                <a:gd name="T32" fmla="*/ 1501 w 1633"/>
                <a:gd name="T33" fmla="*/ 11 h 1940"/>
                <a:gd name="T34" fmla="*/ 1557 w 1633"/>
                <a:gd name="T35" fmla="*/ 43 h 1940"/>
                <a:gd name="T36" fmla="*/ 1601 w 1633"/>
                <a:gd name="T37" fmla="*/ 92 h 1940"/>
                <a:gd name="T38" fmla="*/ 1626 w 1633"/>
                <a:gd name="T39" fmla="*/ 151 h 1940"/>
                <a:gd name="T40" fmla="*/ 1633 w 1633"/>
                <a:gd name="T41" fmla="*/ 220 h 1940"/>
                <a:gd name="T42" fmla="*/ 1623 w 1633"/>
                <a:gd name="T43" fmla="*/ 293 h 1940"/>
                <a:gd name="T44" fmla="*/ 1595 w 1633"/>
                <a:gd name="T45" fmla="*/ 366 h 1940"/>
                <a:gd name="T46" fmla="*/ 1550 w 1633"/>
                <a:gd name="T47" fmla="*/ 436 h 1940"/>
                <a:gd name="T48" fmla="*/ 243 w 1633"/>
                <a:gd name="T49" fmla="*/ 1862 h 1940"/>
                <a:gd name="T50" fmla="*/ 210 w 1633"/>
                <a:gd name="T51" fmla="*/ 1903 h 1940"/>
                <a:gd name="T52" fmla="*/ 187 w 1633"/>
                <a:gd name="T53" fmla="*/ 1928 h 1940"/>
                <a:gd name="T54" fmla="*/ 169 w 1633"/>
                <a:gd name="T55" fmla="*/ 1939 h 1940"/>
                <a:gd name="T56" fmla="*/ 151 w 1633"/>
                <a:gd name="T57" fmla="*/ 1936 h 1940"/>
                <a:gd name="T58" fmla="*/ 129 w 1633"/>
                <a:gd name="T59" fmla="*/ 1922 h 1940"/>
                <a:gd name="T60" fmla="*/ 98 w 1633"/>
                <a:gd name="T61" fmla="*/ 1897 h 1940"/>
                <a:gd name="T62" fmla="*/ 57 w 1633"/>
                <a:gd name="T63" fmla="*/ 1864 h 1940"/>
                <a:gd name="T64" fmla="*/ 25 w 1633"/>
                <a:gd name="T65" fmla="*/ 1838 h 1940"/>
                <a:gd name="T66" fmla="*/ 6 w 1633"/>
                <a:gd name="T67" fmla="*/ 1820 h 1940"/>
                <a:gd name="T68" fmla="*/ 0 w 1633"/>
                <a:gd name="T69" fmla="*/ 1803 h 1940"/>
                <a:gd name="T70" fmla="*/ 7 w 1633"/>
                <a:gd name="T71" fmla="*/ 1783 h 1940"/>
                <a:gd name="T72" fmla="*/ 27 w 1633"/>
                <a:gd name="T73" fmla="*/ 1755 h 1940"/>
                <a:gd name="T74" fmla="*/ 60 w 1633"/>
                <a:gd name="T75" fmla="*/ 1715 h 1940"/>
                <a:gd name="T76" fmla="*/ 1176 w 1633"/>
                <a:gd name="T77" fmla="*/ 134 h 1940"/>
                <a:gd name="T78" fmla="*/ 1234 w 1633"/>
                <a:gd name="T79" fmla="*/ 75 h 1940"/>
                <a:gd name="T80" fmla="*/ 1299 w 1633"/>
                <a:gd name="T81" fmla="*/ 32 h 1940"/>
                <a:gd name="T82" fmla="*/ 1368 w 1633"/>
                <a:gd name="T83" fmla="*/ 7 h 1940"/>
                <a:gd name="T84" fmla="*/ 1437 w 1633"/>
                <a:gd name="T85" fmla="*/ 0 h 1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33" h="1940">
                  <a:moveTo>
                    <a:pt x="1422" y="59"/>
                  </a:moveTo>
                  <a:lnTo>
                    <a:pt x="1407" y="59"/>
                  </a:lnTo>
                  <a:lnTo>
                    <a:pt x="1388" y="60"/>
                  </a:lnTo>
                  <a:lnTo>
                    <a:pt x="1367" y="63"/>
                  </a:lnTo>
                  <a:lnTo>
                    <a:pt x="1345" y="67"/>
                  </a:lnTo>
                  <a:lnTo>
                    <a:pt x="1320" y="75"/>
                  </a:lnTo>
                  <a:lnTo>
                    <a:pt x="1296" y="86"/>
                  </a:lnTo>
                  <a:lnTo>
                    <a:pt x="1273" y="100"/>
                  </a:lnTo>
                  <a:lnTo>
                    <a:pt x="1249" y="117"/>
                  </a:lnTo>
                  <a:lnTo>
                    <a:pt x="1227" y="140"/>
                  </a:lnTo>
                  <a:lnTo>
                    <a:pt x="1207" y="168"/>
                  </a:lnTo>
                  <a:lnTo>
                    <a:pt x="1228" y="184"/>
                  </a:lnTo>
                  <a:lnTo>
                    <a:pt x="1245" y="198"/>
                  </a:lnTo>
                  <a:lnTo>
                    <a:pt x="1257" y="210"/>
                  </a:lnTo>
                  <a:lnTo>
                    <a:pt x="1267" y="218"/>
                  </a:lnTo>
                  <a:lnTo>
                    <a:pt x="1273" y="224"/>
                  </a:lnTo>
                  <a:lnTo>
                    <a:pt x="1276" y="227"/>
                  </a:lnTo>
                  <a:lnTo>
                    <a:pt x="1277" y="228"/>
                  </a:lnTo>
                  <a:lnTo>
                    <a:pt x="1277" y="226"/>
                  </a:lnTo>
                  <a:lnTo>
                    <a:pt x="1280" y="219"/>
                  </a:lnTo>
                  <a:lnTo>
                    <a:pt x="1285" y="208"/>
                  </a:lnTo>
                  <a:lnTo>
                    <a:pt x="1292" y="194"/>
                  </a:lnTo>
                  <a:lnTo>
                    <a:pt x="1305" y="177"/>
                  </a:lnTo>
                  <a:lnTo>
                    <a:pt x="1322" y="158"/>
                  </a:lnTo>
                  <a:lnTo>
                    <a:pt x="1343" y="136"/>
                  </a:lnTo>
                  <a:lnTo>
                    <a:pt x="1369" y="112"/>
                  </a:lnTo>
                  <a:lnTo>
                    <a:pt x="1403" y="87"/>
                  </a:lnTo>
                  <a:lnTo>
                    <a:pt x="1444" y="60"/>
                  </a:lnTo>
                  <a:lnTo>
                    <a:pt x="1442" y="60"/>
                  </a:lnTo>
                  <a:lnTo>
                    <a:pt x="1434" y="59"/>
                  </a:lnTo>
                  <a:lnTo>
                    <a:pt x="1422" y="59"/>
                  </a:lnTo>
                  <a:close/>
                  <a:moveTo>
                    <a:pt x="1437" y="0"/>
                  </a:moveTo>
                  <a:lnTo>
                    <a:pt x="1470" y="3"/>
                  </a:lnTo>
                  <a:lnTo>
                    <a:pt x="1501" y="11"/>
                  </a:lnTo>
                  <a:lnTo>
                    <a:pt x="1530" y="24"/>
                  </a:lnTo>
                  <a:lnTo>
                    <a:pt x="1557" y="43"/>
                  </a:lnTo>
                  <a:lnTo>
                    <a:pt x="1582" y="65"/>
                  </a:lnTo>
                  <a:lnTo>
                    <a:pt x="1601" y="92"/>
                  </a:lnTo>
                  <a:lnTo>
                    <a:pt x="1616" y="120"/>
                  </a:lnTo>
                  <a:lnTo>
                    <a:pt x="1626" y="151"/>
                  </a:lnTo>
                  <a:lnTo>
                    <a:pt x="1632" y="185"/>
                  </a:lnTo>
                  <a:lnTo>
                    <a:pt x="1633" y="220"/>
                  </a:lnTo>
                  <a:lnTo>
                    <a:pt x="1630" y="256"/>
                  </a:lnTo>
                  <a:lnTo>
                    <a:pt x="1623" y="293"/>
                  </a:lnTo>
                  <a:lnTo>
                    <a:pt x="1611" y="330"/>
                  </a:lnTo>
                  <a:lnTo>
                    <a:pt x="1595" y="366"/>
                  </a:lnTo>
                  <a:lnTo>
                    <a:pt x="1575" y="402"/>
                  </a:lnTo>
                  <a:lnTo>
                    <a:pt x="1550" y="436"/>
                  </a:lnTo>
                  <a:lnTo>
                    <a:pt x="264" y="1835"/>
                  </a:lnTo>
                  <a:lnTo>
                    <a:pt x="243" y="1862"/>
                  </a:lnTo>
                  <a:lnTo>
                    <a:pt x="225" y="1884"/>
                  </a:lnTo>
                  <a:lnTo>
                    <a:pt x="210" y="1903"/>
                  </a:lnTo>
                  <a:lnTo>
                    <a:pt x="197" y="1918"/>
                  </a:lnTo>
                  <a:lnTo>
                    <a:pt x="187" y="1928"/>
                  </a:lnTo>
                  <a:lnTo>
                    <a:pt x="178" y="1935"/>
                  </a:lnTo>
                  <a:lnTo>
                    <a:pt x="169" y="1939"/>
                  </a:lnTo>
                  <a:lnTo>
                    <a:pt x="160" y="1940"/>
                  </a:lnTo>
                  <a:lnTo>
                    <a:pt x="151" y="1936"/>
                  </a:lnTo>
                  <a:lnTo>
                    <a:pt x="140" y="1931"/>
                  </a:lnTo>
                  <a:lnTo>
                    <a:pt x="129" y="1922"/>
                  </a:lnTo>
                  <a:lnTo>
                    <a:pt x="115" y="1911"/>
                  </a:lnTo>
                  <a:lnTo>
                    <a:pt x="98" y="1897"/>
                  </a:lnTo>
                  <a:lnTo>
                    <a:pt x="77" y="1880"/>
                  </a:lnTo>
                  <a:lnTo>
                    <a:pt x="57" y="1864"/>
                  </a:lnTo>
                  <a:lnTo>
                    <a:pt x="40" y="1850"/>
                  </a:lnTo>
                  <a:lnTo>
                    <a:pt x="25" y="1838"/>
                  </a:lnTo>
                  <a:lnTo>
                    <a:pt x="14" y="1829"/>
                  </a:lnTo>
                  <a:lnTo>
                    <a:pt x="6" y="1820"/>
                  </a:lnTo>
                  <a:lnTo>
                    <a:pt x="1" y="1811"/>
                  </a:lnTo>
                  <a:lnTo>
                    <a:pt x="0" y="1803"/>
                  </a:lnTo>
                  <a:lnTo>
                    <a:pt x="3" y="1794"/>
                  </a:lnTo>
                  <a:lnTo>
                    <a:pt x="7" y="1783"/>
                  </a:lnTo>
                  <a:lnTo>
                    <a:pt x="15" y="1771"/>
                  </a:lnTo>
                  <a:lnTo>
                    <a:pt x="27" y="1755"/>
                  </a:lnTo>
                  <a:lnTo>
                    <a:pt x="42" y="1737"/>
                  </a:lnTo>
                  <a:lnTo>
                    <a:pt x="60" y="1715"/>
                  </a:lnTo>
                  <a:lnTo>
                    <a:pt x="82" y="1688"/>
                  </a:lnTo>
                  <a:lnTo>
                    <a:pt x="1176" y="134"/>
                  </a:lnTo>
                  <a:lnTo>
                    <a:pt x="1204" y="102"/>
                  </a:lnTo>
                  <a:lnTo>
                    <a:pt x="1234" y="75"/>
                  </a:lnTo>
                  <a:lnTo>
                    <a:pt x="1266" y="52"/>
                  </a:lnTo>
                  <a:lnTo>
                    <a:pt x="1299" y="32"/>
                  </a:lnTo>
                  <a:lnTo>
                    <a:pt x="1333" y="17"/>
                  </a:lnTo>
                  <a:lnTo>
                    <a:pt x="1368" y="7"/>
                  </a:lnTo>
                  <a:lnTo>
                    <a:pt x="1403" y="1"/>
                  </a:lnTo>
                  <a:lnTo>
                    <a:pt x="1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2479" y="1483"/>
              <a:ext cx="642" cy="423"/>
            </a:xfrm>
            <a:custGeom>
              <a:avLst/>
              <a:gdLst>
                <a:gd name="T0" fmla="*/ 154 w 3852"/>
                <a:gd name="T1" fmla="*/ 0 h 2543"/>
                <a:gd name="T2" fmla="*/ 2366 w 3852"/>
                <a:gd name="T3" fmla="*/ 0 h 2543"/>
                <a:gd name="T4" fmla="*/ 2203 w 3852"/>
                <a:gd name="T5" fmla="*/ 231 h 2543"/>
                <a:gd name="T6" fmla="*/ 231 w 3852"/>
                <a:gd name="T7" fmla="*/ 231 h 2543"/>
                <a:gd name="T8" fmla="*/ 231 w 3852"/>
                <a:gd name="T9" fmla="*/ 2081 h 2543"/>
                <a:gd name="T10" fmla="*/ 3621 w 3852"/>
                <a:gd name="T11" fmla="*/ 2081 h 2543"/>
                <a:gd name="T12" fmla="*/ 3621 w 3852"/>
                <a:gd name="T13" fmla="*/ 231 h 2543"/>
                <a:gd name="T14" fmla="*/ 3005 w 3852"/>
                <a:gd name="T15" fmla="*/ 231 h 2543"/>
                <a:gd name="T16" fmla="*/ 3217 w 3852"/>
                <a:gd name="T17" fmla="*/ 0 h 2543"/>
                <a:gd name="T18" fmla="*/ 3698 w 3852"/>
                <a:gd name="T19" fmla="*/ 0 h 2543"/>
                <a:gd name="T20" fmla="*/ 3729 w 3852"/>
                <a:gd name="T21" fmla="*/ 2 h 2543"/>
                <a:gd name="T22" fmla="*/ 3757 w 3852"/>
                <a:gd name="T23" fmla="*/ 12 h 2543"/>
                <a:gd name="T24" fmla="*/ 3784 w 3852"/>
                <a:gd name="T25" fmla="*/ 26 h 2543"/>
                <a:gd name="T26" fmla="*/ 3806 w 3852"/>
                <a:gd name="T27" fmla="*/ 44 h 2543"/>
                <a:gd name="T28" fmla="*/ 3825 w 3852"/>
                <a:gd name="T29" fmla="*/ 68 h 2543"/>
                <a:gd name="T30" fmla="*/ 3840 w 3852"/>
                <a:gd name="T31" fmla="*/ 93 h 2543"/>
                <a:gd name="T32" fmla="*/ 3848 w 3852"/>
                <a:gd name="T33" fmla="*/ 123 h 2543"/>
                <a:gd name="T34" fmla="*/ 3852 w 3852"/>
                <a:gd name="T35" fmla="*/ 154 h 2543"/>
                <a:gd name="T36" fmla="*/ 3852 w 3852"/>
                <a:gd name="T37" fmla="*/ 2388 h 2543"/>
                <a:gd name="T38" fmla="*/ 3848 w 3852"/>
                <a:gd name="T39" fmla="*/ 2419 h 2543"/>
                <a:gd name="T40" fmla="*/ 3840 w 3852"/>
                <a:gd name="T41" fmla="*/ 2448 h 2543"/>
                <a:gd name="T42" fmla="*/ 3825 w 3852"/>
                <a:gd name="T43" fmla="*/ 2474 h 2543"/>
                <a:gd name="T44" fmla="*/ 3806 w 3852"/>
                <a:gd name="T45" fmla="*/ 2497 h 2543"/>
                <a:gd name="T46" fmla="*/ 3784 w 3852"/>
                <a:gd name="T47" fmla="*/ 2516 h 2543"/>
                <a:gd name="T48" fmla="*/ 3757 w 3852"/>
                <a:gd name="T49" fmla="*/ 2530 h 2543"/>
                <a:gd name="T50" fmla="*/ 3729 w 3852"/>
                <a:gd name="T51" fmla="*/ 2539 h 2543"/>
                <a:gd name="T52" fmla="*/ 3698 w 3852"/>
                <a:gd name="T53" fmla="*/ 2543 h 2543"/>
                <a:gd name="T54" fmla="*/ 154 w 3852"/>
                <a:gd name="T55" fmla="*/ 2543 h 2543"/>
                <a:gd name="T56" fmla="*/ 123 w 3852"/>
                <a:gd name="T57" fmla="*/ 2539 h 2543"/>
                <a:gd name="T58" fmla="*/ 95 w 3852"/>
                <a:gd name="T59" fmla="*/ 2530 h 2543"/>
                <a:gd name="T60" fmla="*/ 68 w 3852"/>
                <a:gd name="T61" fmla="*/ 2516 h 2543"/>
                <a:gd name="T62" fmla="*/ 46 w 3852"/>
                <a:gd name="T63" fmla="*/ 2497 h 2543"/>
                <a:gd name="T64" fmla="*/ 27 w 3852"/>
                <a:gd name="T65" fmla="*/ 2474 h 2543"/>
                <a:gd name="T66" fmla="*/ 12 w 3852"/>
                <a:gd name="T67" fmla="*/ 2448 h 2543"/>
                <a:gd name="T68" fmla="*/ 4 w 3852"/>
                <a:gd name="T69" fmla="*/ 2419 h 2543"/>
                <a:gd name="T70" fmla="*/ 0 w 3852"/>
                <a:gd name="T71" fmla="*/ 2388 h 2543"/>
                <a:gd name="T72" fmla="*/ 0 w 3852"/>
                <a:gd name="T73" fmla="*/ 154 h 2543"/>
                <a:gd name="T74" fmla="*/ 4 w 3852"/>
                <a:gd name="T75" fmla="*/ 123 h 2543"/>
                <a:gd name="T76" fmla="*/ 12 w 3852"/>
                <a:gd name="T77" fmla="*/ 93 h 2543"/>
                <a:gd name="T78" fmla="*/ 27 w 3852"/>
                <a:gd name="T79" fmla="*/ 68 h 2543"/>
                <a:gd name="T80" fmla="*/ 46 w 3852"/>
                <a:gd name="T81" fmla="*/ 44 h 2543"/>
                <a:gd name="T82" fmla="*/ 68 w 3852"/>
                <a:gd name="T83" fmla="*/ 26 h 2543"/>
                <a:gd name="T84" fmla="*/ 95 w 3852"/>
                <a:gd name="T85" fmla="*/ 12 h 2543"/>
                <a:gd name="T86" fmla="*/ 123 w 3852"/>
                <a:gd name="T87" fmla="*/ 2 h 2543"/>
                <a:gd name="T88" fmla="*/ 154 w 3852"/>
                <a:gd name="T89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52" h="2543">
                  <a:moveTo>
                    <a:pt x="154" y="0"/>
                  </a:moveTo>
                  <a:lnTo>
                    <a:pt x="2366" y="0"/>
                  </a:lnTo>
                  <a:lnTo>
                    <a:pt x="2203" y="231"/>
                  </a:lnTo>
                  <a:lnTo>
                    <a:pt x="231" y="231"/>
                  </a:lnTo>
                  <a:lnTo>
                    <a:pt x="231" y="2081"/>
                  </a:lnTo>
                  <a:lnTo>
                    <a:pt x="3621" y="2081"/>
                  </a:lnTo>
                  <a:lnTo>
                    <a:pt x="3621" y="231"/>
                  </a:lnTo>
                  <a:lnTo>
                    <a:pt x="3005" y="231"/>
                  </a:lnTo>
                  <a:lnTo>
                    <a:pt x="3217" y="0"/>
                  </a:lnTo>
                  <a:lnTo>
                    <a:pt x="3698" y="0"/>
                  </a:lnTo>
                  <a:lnTo>
                    <a:pt x="3729" y="2"/>
                  </a:lnTo>
                  <a:lnTo>
                    <a:pt x="3757" y="12"/>
                  </a:lnTo>
                  <a:lnTo>
                    <a:pt x="3784" y="26"/>
                  </a:lnTo>
                  <a:lnTo>
                    <a:pt x="3806" y="44"/>
                  </a:lnTo>
                  <a:lnTo>
                    <a:pt x="3825" y="68"/>
                  </a:lnTo>
                  <a:lnTo>
                    <a:pt x="3840" y="93"/>
                  </a:lnTo>
                  <a:lnTo>
                    <a:pt x="3848" y="123"/>
                  </a:lnTo>
                  <a:lnTo>
                    <a:pt x="3852" y="154"/>
                  </a:lnTo>
                  <a:lnTo>
                    <a:pt x="3852" y="2388"/>
                  </a:lnTo>
                  <a:lnTo>
                    <a:pt x="3848" y="2419"/>
                  </a:lnTo>
                  <a:lnTo>
                    <a:pt x="3840" y="2448"/>
                  </a:lnTo>
                  <a:lnTo>
                    <a:pt x="3825" y="2474"/>
                  </a:lnTo>
                  <a:lnTo>
                    <a:pt x="3806" y="2497"/>
                  </a:lnTo>
                  <a:lnTo>
                    <a:pt x="3784" y="2516"/>
                  </a:lnTo>
                  <a:lnTo>
                    <a:pt x="3757" y="2530"/>
                  </a:lnTo>
                  <a:lnTo>
                    <a:pt x="3729" y="2539"/>
                  </a:lnTo>
                  <a:lnTo>
                    <a:pt x="3698" y="2543"/>
                  </a:lnTo>
                  <a:lnTo>
                    <a:pt x="154" y="2543"/>
                  </a:lnTo>
                  <a:lnTo>
                    <a:pt x="123" y="2539"/>
                  </a:lnTo>
                  <a:lnTo>
                    <a:pt x="95" y="2530"/>
                  </a:lnTo>
                  <a:lnTo>
                    <a:pt x="68" y="2516"/>
                  </a:lnTo>
                  <a:lnTo>
                    <a:pt x="46" y="2497"/>
                  </a:lnTo>
                  <a:lnTo>
                    <a:pt x="27" y="2474"/>
                  </a:lnTo>
                  <a:lnTo>
                    <a:pt x="12" y="2448"/>
                  </a:lnTo>
                  <a:lnTo>
                    <a:pt x="4" y="2419"/>
                  </a:lnTo>
                  <a:lnTo>
                    <a:pt x="0" y="2388"/>
                  </a:lnTo>
                  <a:lnTo>
                    <a:pt x="0" y="154"/>
                  </a:lnTo>
                  <a:lnTo>
                    <a:pt x="4" y="123"/>
                  </a:lnTo>
                  <a:lnTo>
                    <a:pt x="12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14"/>
          <p:cNvSpPr>
            <a:spLocks noEditPoints="1"/>
          </p:cNvSpPr>
          <p:nvPr/>
        </p:nvSpPr>
        <p:spPr bwMode="auto">
          <a:xfrm>
            <a:off x="5871860" y="2492124"/>
            <a:ext cx="503244" cy="505331"/>
          </a:xfrm>
          <a:custGeom>
            <a:avLst/>
            <a:gdLst>
              <a:gd name="T0" fmla="*/ 295 w 4085"/>
              <a:gd name="T1" fmla="*/ 3765 h 4376"/>
              <a:gd name="T2" fmla="*/ 249 w 4085"/>
              <a:gd name="T3" fmla="*/ 3916 h 4376"/>
              <a:gd name="T4" fmla="*/ 351 w 4085"/>
              <a:gd name="T5" fmla="*/ 4039 h 4376"/>
              <a:gd name="T6" fmla="*/ 506 w 4085"/>
              <a:gd name="T7" fmla="*/ 4024 h 4376"/>
              <a:gd name="T8" fmla="*/ 580 w 4085"/>
              <a:gd name="T9" fmla="*/ 3883 h 4376"/>
              <a:gd name="T10" fmla="*/ 506 w 4085"/>
              <a:gd name="T11" fmla="*/ 3744 h 4376"/>
              <a:gd name="T12" fmla="*/ 1236 w 4085"/>
              <a:gd name="T13" fmla="*/ 0 h 4376"/>
              <a:gd name="T14" fmla="*/ 1708 w 4085"/>
              <a:gd name="T15" fmla="*/ 816 h 4376"/>
              <a:gd name="T16" fmla="*/ 1497 w 4085"/>
              <a:gd name="T17" fmla="*/ 1008 h 4376"/>
              <a:gd name="T18" fmla="*/ 1315 w 4085"/>
              <a:gd name="T19" fmla="*/ 1114 h 4376"/>
              <a:gd name="T20" fmla="*/ 1933 w 4085"/>
              <a:gd name="T21" fmla="*/ 1858 h 4376"/>
              <a:gd name="T22" fmla="*/ 2285 w 4085"/>
              <a:gd name="T23" fmla="*/ 1249 h 4376"/>
              <a:gd name="T24" fmla="*/ 2316 w 4085"/>
              <a:gd name="T25" fmla="*/ 877 h 4376"/>
              <a:gd name="T26" fmla="*/ 2497 w 4085"/>
              <a:gd name="T27" fmla="*/ 540 h 4376"/>
              <a:gd name="T28" fmla="*/ 2814 w 4085"/>
              <a:gd name="T29" fmla="*/ 296 h 4376"/>
              <a:gd name="T30" fmla="*/ 3204 w 4085"/>
              <a:gd name="T31" fmla="*/ 209 h 4376"/>
              <a:gd name="T32" fmla="*/ 3353 w 4085"/>
              <a:gd name="T33" fmla="*/ 265 h 4376"/>
              <a:gd name="T34" fmla="*/ 2885 w 4085"/>
              <a:gd name="T35" fmla="*/ 801 h 4376"/>
              <a:gd name="T36" fmla="*/ 3959 w 4085"/>
              <a:gd name="T37" fmla="*/ 915 h 4376"/>
              <a:gd name="T38" fmla="*/ 4050 w 4085"/>
              <a:gd name="T39" fmla="*/ 963 h 4376"/>
              <a:gd name="T40" fmla="*/ 4027 w 4085"/>
              <a:gd name="T41" fmla="*/ 1309 h 4376"/>
              <a:gd name="T42" fmla="*/ 3844 w 4085"/>
              <a:gd name="T43" fmla="*/ 1663 h 4376"/>
              <a:gd name="T44" fmla="*/ 3535 w 4085"/>
              <a:gd name="T45" fmla="*/ 1904 h 4376"/>
              <a:gd name="T46" fmla="*/ 3173 w 4085"/>
              <a:gd name="T47" fmla="*/ 1995 h 4376"/>
              <a:gd name="T48" fmla="*/ 2805 w 4085"/>
              <a:gd name="T49" fmla="*/ 1937 h 4376"/>
              <a:gd name="T50" fmla="*/ 3967 w 4085"/>
              <a:gd name="T51" fmla="*/ 3686 h 4376"/>
              <a:gd name="T52" fmla="*/ 4081 w 4085"/>
              <a:gd name="T53" fmla="*/ 3920 h 4376"/>
              <a:gd name="T54" fmla="*/ 4033 w 4085"/>
              <a:gd name="T55" fmla="*/ 4172 h 4376"/>
              <a:gd name="T56" fmla="*/ 3833 w 4085"/>
              <a:gd name="T57" fmla="*/ 4346 h 4376"/>
              <a:gd name="T58" fmla="*/ 3580 w 4085"/>
              <a:gd name="T59" fmla="*/ 4362 h 4376"/>
              <a:gd name="T60" fmla="*/ 1993 w 4085"/>
              <a:gd name="T61" fmla="*/ 2848 h 4376"/>
              <a:gd name="T62" fmla="*/ 715 w 4085"/>
              <a:gd name="T63" fmla="*/ 4149 h 4376"/>
              <a:gd name="T64" fmla="*/ 489 w 4085"/>
              <a:gd name="T65" fmla="*/ 4289 h 4376"/>
              <a:gd name="T66" fmla="*/ 249 w 4085"/>
              <a:gd name="T67" fmla="*/ 4283 h 4376"/>
              <a:gd name="T68" fmla="*/ 51 w 4085"/>
              <a:gd name="T69" fmla="*/ 4107 h 4376"/>
              <a:gd name="T70" fmla="*/ 0 w 4085"/>
              <a:gd name="T71" fmla="*/ 3912 h 4376"/>
              <a:gd name="T72" fmla="*/ 77 w 4085"/>
              <a:gd name="T73" fmla="*/ 3667 h 4376"/>
              <a:gd name="T74" fmla="*/ 903 w 4085"/>
              <a:gd name="T75" fmla="*/ 1540 h 4376"/>
              <a:gd name="T76" fmla="*/ 836 w 4085"/>
              <a:gd name="T77" fmla="*/ 1504 h 4376"/>
              <a:gd name="T78" fmla="*/ 766 w 4085"/>
              <a:gd name="T79" fmla="*/ 1533 h 4376"/>
              <a:gd name="T80" fmla="*/ 628 w 4085"/>
              <a:gd name="T81" fmla="*/ 1615 h 4376"/>
              <a:gd name="T82" fmla="*/ 520 w 4085"/>
              <a:gd name="T83" fmla="*/ 1705 h 4376"/>
              <a:gd name="T84" fmla="*/ 469 w 4085"/>
              <a:gd name="T85" fmla="*/ 1761 h 4376"/>
              <a:gd name="T86" fmla="*/ 410 w 4085"/>
              <a:gd name="T87" fmla="*/ 1841 h 4376"/>
              <a:gd name="T88" fmla="*/ 344 w 4085"/>
              <a:gd name="T89" fmla="*/ 1975 h 4376"/>
              <a:gd name="T90" fmla="*/ 314 w 4085"/>
              <a:gd name="T91" fmla="*/ 2067 h 4376"/>
              <a:gd name="T92" fmla="*/ 279 w 4085"/>
              <a:gd name="T93" fmla="*/ 2251 h 4376"/>
              <a:gd name="T94" fmla="*/ 213 w 4085"/>
              <a:gd name="T95" fmla="*/ 2301 h 4376"/>
              <a:gd name="T96" fmla="*/ 133 w 4085"/>
              <a:gd name="T97" fmla="*/ 2245 h 4376"/>
              <a:gd name="T98" fmla="*/ 76 w 4085"/>
              <a:gd name="T99" fmla="*/ 1991 h 4376"/>
              <a:gd name="T100" fmla="*/ 71 w 4085"/>
              <a:gd name="T101" fmla="*/ 1899 h 4376"/>
              <a:gd name="T102" fmla="*/ 81 w 4085"/>
              <a:gd name="T103" fmla="*/ 1726 h 4376"/>
              <a:gd name="T104" fmla="*/ 124 w 4085"/>
              <a:gd name="T105" fmla="*/ 1535 h 4376"/>
              <a:gd name="T106" fmla="*/ 197 w 4085"/>
              <a:gd name="T107" fmla="*/ 1351 h 4376"/>
              <a:gd name="T108" fmla="*/ 280 w 4085"/>
              <a:gd name="T109" fmla="*/ 1202 h 4376"/>
              <a:gd name="T110" fmla="*/ 342 w 4085"/>
              <a:gd name="T111" fmla="*/ 1114 h 4376"/>
              <a:gd name="T112" fmla="*/ 430 w 4085"/>
              <a:gd name="T113" fmla="*/ 949 h 4376"/>
              <a:gd name="T114" fmla="*/ 635 w 4085"/>
              <a:gd name="T115" fmla="*/ 708 h 4376"/>
              <a:gd name="T116" fmla="*/ 770 w 4085"/>
              <a:gd name="T117" fmla="*/ 555 h 4376"/>
              <a:gd name="T118" fmla="*/ 903 w 4085"/>
              <a:gd name="T119" fmla="*/ 343 h 4376"/>
              <a:gd name="T120" fmla="*/ 1172 w 4085"/>
              <a:gd name="T121" fmla="*/ 65 h 4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85" h="4376">
                <a:moveTo>
                  <a:pt x="414" y="3717"/>
                </a:moveTo>
                <a:lnTo>
                  <a:pt x="382" y="3719"/>
                </a:lnTo>
                <a:lnTo>
                  <a:pt x="351" y="3729"/>
                </a:lnTo>
                <a:lnTo>
                  <a:pt x="322" y="3744"/>
                </a:lnTo>
                <a:lnTo>
                  <a:pt x="295" y="3765"/>
                </a:lnTo>
                <a:lnTo>
                  <a:pt x="274" y="3791"/>
                </a:lnTo>
                <a:lnTo>
                  <a:pt x="259" y="3821"/>
                </a:lnTo>
                <a:lnTo>
                  <a:pt x="249" y="3852"/>
                </a:lnTo>
                <a:lnTo>
                  <a:pt x="247" y="3883"/>
                </a:lnTo>
                <a:lnTo>
                  <a:pt x="249" y="3916"/>
                </a:lnTo>
                <a:lnTo>
                  <a:pt x="259" y="3947"/>
                </a:lnTo>
                <a:lnTo>
                  <a:pt x="274" y="3975"/>
                </a:lnTo>
                <a:lnTo>
                  <a:pt x="295" y="4002"/>
                </a:lnTo>
                <a:lnTo>
                  <a:pt x="322" y="4024"/>
                </a:lnTo>
                <a:lnTo>
                  <a:pt x="351" y="4039"/>
                </a:lnTo>
                <a:lnTo>
                  <a:pt x="382" y="4048"/>
                </a:lnTo>
                <a:lnTo>
                  <a:pt x="414" y="4051"/>
                </a:lnTo>
                <a:lnTo>
                  <a:pt x="445" y="4048"/>
                </a:lnTo>
                <a:lnTo>
                  <a:pt x="476" y="4039"/>
                </a:lnTo>
                <a:lnTo>
                  <a:pt x="506" y="4024"/>
                </a:lnTo>
                <a:lnTo>
                  <a:pt x="531" y="4002"/>
                </a:lnTo>
                <a:lnTo>
                  <a:pt x="553" y="3975"/>
                </a:lnTo>
                <a:lnTo>
                  <a:pt x="568" y="3947"/>
                </a:lnTo>
                <a:lnTo>
                  <a:pt x="577" y="3916"/>
                </a:lnTo>
                <a:lnTo>
                  <a:pt x="580" y="3883"/>
                </a:lnTo>
                <a:lnTo>
                  <a:pt x="577" y="3852"/>
                </a:lnTo>
                <a:lnTo>
                  <a:pt x="568" y="3821"/>
                </a:lnTo>
                <a:lnTo>
                  <a:pt x="553" y="3791"/>
                </a:lnTo>
                <a:lnTo>
                  <a:pt x="531" y="3765"/>
                </a:lnTo>
                <a:lnTo>
                  <a:pt x="506" y="3744"/>
                </a:lnTo>
                <a:lnTo>
                  <a:pt x="476" y="3729"/>
                </a:lnTo>
                <a:lnTo>
                  <a:pt x="445" y="3719"/>
                </a:lnTo>
                <a:lnTo>
                  <a:pt x="414" y="3717"/>
                </a:lnTo>
                <a:close/>
                <a:moveTo>
                  <a:pt x="1236" y="0"/>
                </a:moveTo>
                <a:lnTo>
                  <a:pt x="1236" y="0"/>
                </a:lnTo>
                <a:lnTo>
                  <a:pt x="1878" y="645"/>
                </a:lnTo>
                <a:lnTo>
                  <a:pt x="1836" y="687"/>
                </a:lnTo>
                <a:lnTo>
                  <a:pt x="1795" y="731"/>
                </a:lnTo>
                <a:lnTo>
                  <a:pt x="1751" y="774"/>
                </a:lnTo>
                <a:lnTo>
                  <a:pt x="1708" y="816"/>
                </a:lnTo>
                <a:lnTo>
                  <a:pt x="1665" y="858"/>
                </a:lnTo>
                <a:lnTo>
                  <a:pt x="1622" y="898"/>
                </a:lnTo>
                <a:lnTo>
                  <a:pt x="1580" y="938"/>
                </a:lnTo>
                <a:lnTo>
                  <a:pt x="1538" y="974"/>
                </a:lnTo>
                <a:lnTo>
                  <a:pt x="1497" y="1008"/>
                </a:lnTo>
                <a:lnTo>
                  <a:pt x="1458" y="1038"/>
                </a:lnTo>
                <a:lnTo>
                  <a:pt x="1420" y="1064"/>
                </a:lnTo>
                <a:lnTo>
                  <a:pt x="1382" y="1085"/>
                </a:lnTo>
                <a:lnTo>
                  <a:pt x="1348" y="1103"/>
                </a:lnTo>
                <a:lnTo>
                  <a:pt x="1315" y="1114"/>
                </a:lnTo>
                <a:lnTo>
                  <a:pt x="1285" y="1118"/>
                </a:lnTo>
                <a:lnTo>
                  <a:pt x="1257" y="1116"/>
                </a:lnTo>
                <a:lnTo>
                  <a:pt x="1234" y="1160"/>
                </a:lnTo>
                <a:lnTo>
                  <a:pt x="1261" y="1183"/>
                </a:lnTo>
                <a:lnTo>
                  <a:pt x="1933" y="1858"/>
                </a:lnTo>
                <a:lnTo>
                  <a:pt x="2299" y="1505"/>
                </a:lnTo>
                <a:lnTo>
                  <a:pt x="2339" y="1468"/>
                </a:lnTo>
                <a:lnTo>
                  <a:pt x="2315" y="1397"/>
                </a:lnTo>
                <a:lnTo>
                  <a:pt x="2298" y="1322"/>
                </a:lnTo>
                <a:lnTo>
                  <a:pt x="2285" y="1249"/>
                </a:lnTo>
                <a:lnTo>
                  <a:pt x="2280" y="1173"/>
                </a:lnTo>
                <a:lnTo>
                  <a:pt x="2280" y="1099"/>
                </a:lnTo>
                <a:lnTo>
                  <a:pt x="2287" y="1024"/>
                </a:lnTo>
                <a:lnTo>
                  <a:pt x="2299" y="950"/>
                </a:lnTo>
                <a:lnTo>
                  <a:pt x="2316" y="877"/>
                </a:lnTo>
                <a:lnTo>
                  <a:pt x="2341" y="805"/>
                </a:lnTo>
                <a:lnTo>
                  <a:pt x="2370" y="735"/>
                </a:lnTo>
                <a:lnTo>
                  <a:pt x="2407" y="667"/>
                </a:lnTo>
                <a:lnTo>
                  <a:pt x="2449" y="602"/>
                </a:lnTo>
                <a:lnTo>
                  <a:pt x="2497" y="540"/>
                </a:lnTo>
                <a:lnTo>
                  <a:pt x="2550" y="482"/>
                </a:lnTo>
                <a:lnTo>
                  <a:pt x="2610" y="426"/>
                </a:lnTo>
                <a:lnTo>
                  <a:pt x="2675" y="376"/>
                </a:lnTo>
                <a:lnTo>
                  <a:pt x="2742" y="333"/>
                </a:lnTo>
                <a:lnTo>
                  <a:pt x="2814" y="296"/>
                </a:lnTo>
                <a:lnTo>
                  <a:pt x="2888" y="265"/>
                </a:lnTo>
                <a:lnTo>
                  <a:pt x="2964" y="241"/>
                </a:lnTo>
                <a:lnTo>
                  <a:pt x="3042" y="223"/>
                </a:lnTo>
                <a:lnTo>
                  <a:pt x="3123" y="212"/>
                </a:lnTo>
                <a:lnTo>
                  <a:pt x="3204" y="209"/>
                </a:lnTo>
                <a:lnTo>
                  <a:pt x="3285" y="212"/>
                </a:lnTo>
                <a:lnTo>
                  <a:pt x="3307" y="218"/>
                </a:lnTo>
                <a:lnTo>
                  <a:pt x="3326" y="228"/>
                </a:lnTo>
                <a:lnTo>
                  <a:pt x="3342" y="245"/>
                </a:lnTo>
                <a:lnTo>
                  <a:pt x="3353" y="265"/>
                </a:lnTo>
                <a:lnTo>
                  <a:pt x="3359" y="288"/>
                </a:lnTo>
                <a:lnTo>
                  <a:pt x="3356" y="310"/>
                </a:lnTo>
                <a:lnTo>
                  <a:pt x="3348" y="331"/>
                </a:lnTo>
                <a:lnTo>
                  <a:pt x="3334" y="349"/>
                </a:lnTo>
                <a:lnTo>
                  <a:pt x="2885" y="801"/>
                </a:lnTo>
                <a:lnTo>
                  <a:pt x="3014" y="1273"/>
                </a:lnTo>
                <a:lnTo>
                  <a:pt x="3469" y="1388"/>
                </a:lnTo>
                <a:lnTo>
                  <a:pt x="3920" y="936"/>
                </a:lnTo>
                <a:lnTo>
                  <a:pt x="3938" y="923"/>
                </a:lnTo>
                <a:lnTo>
                  <a:pt x="3959" y="915"/>
                </a:lnTo>
                <a:lnTo>
                  <a:pt x="3982" y="913"/>
                </a:lnTo>
                <a:lnTo>
                  <a:pt x="4005" y="917"/>
                </a:lnTo>
                <a:lnTo>
                  <a:pt x="4023" y="928"/>
                </a:lnTo>
                <a:lnTo>
                  <a:pt x="4040" y="944"/>
                </a:lnTo>
                <a:lnTo>
                  <a:pt x="4050" y="963"/>
                </a:lnTo>
                <a:lnTo>
                  <a:pt x="4056" y="986"/>
                </a:lnTo>
                <a:lnTo>
                  <a:pt x="4060" y="1069"/>
                </a:lnTo>
                <a:lnTo>
                  <a:pt x="4056" y="1150"/>
                </a:lnTo>
                <a:lnTo>
                  <a:pt x="4045" y="1230"/>
                </a:lnTo>
                <a:lnTo>
                  <a:pt x="4027" y="1309"/>
                </a:lnTo>
                <a:lnTo>
                  <a:pt x="4003" y="1386"/>
                </a:lnTo>
                <a:lnTo>
                  <a:pt x="3974" y="1460"/>
                </a:lnTo>
                <a:lnTo>
                  <a:pt x="3936" y="1531"/>
                </a:lnTo>
                <a:lnTo>
                  <a:pt x="3893" y="1600"/>
                </a:lnTo>
                <a:lnTo>
                  <a:pt x="3844" y="1663"/>
                </a:lnTo>
                <a:lnTo>
                  <a:pt x="3789" y="1724"/>
                </a:lnTo>
                <a:lnTo>
                  <a:pt x="3729" y="1778"/>
                </a:lnTo>
                <a:lnTo>
                  <a:pt x="3667" y="1827"/>
                </a:lnTo>
                <a:lnTo>
                  <a:pt x="3603" y="1869"/>
                </a:lnTo>
                <a:lnTo>
                  <a:pt x="3535" y="1904"/>
                </a:lnTo>
                <a:lnTo>
                  <a:pt x="3465" y="1935"/>
                </a:lnTo>
                <a:lnTo>
                  <a:pt x="3394" y="1958"/>
                </a:lnTo>
                <a:lnTo>
                  <a:pt x="3321" y="1977"/>
                </a:lnTo>
                <a:lnTo>
                  <a:pt x="3247" y="1990"/>
                </a:lnTo>
                <a:lnTo>
                  <a:pt x="3173" y="1995"/>
                </a:lnTo>
                <a:lnTo>
                  <a:pt x="3098" y="1995"/>
                </a:lnTo>
                <a:lnTo>
                  <a:pt x="3023" y="1990"/>
                </a:lnTo>
                <a:lnTo>
                  <a:pt x="2950" y="1977"/>
                </a:lnTo>
                <a:lnTo>
                  <a:pt x="2877" y="1960"/>
                </a:lnTo>
                <a:lnTo>
                  <a:pt x="2805" y="1937"/>
                </a:lnTo>
                <a:lnTo>
                  <a:pt x="2769" y="1976"/>
                </a:lnTo>
                <a:lnTo>
                  <a:pt x="2520" y="2239"/>
                </a:lnTo>
                <a:lnTo>
                  <a:pt x="2542" y="2256"/>
                </a:lnTo>
                <a:lnTo>
                  <a:pt x="2562" y="2275"/>
                </a:lnTo>
                <a:lnTo>
                  <a:pt x="3967" y="3686"/>
                </a:lnTo>
                <a:lnTo>
                  <a:pt x="4003" y="3728"/>
                </a:lnTo>
                <a:lnTo>
                  <a:pt x="4033" y="3772"/>
                </a:lnTo>
                <a:lnTo>
                  <a:pt x="4056" y="3820"/>
                </a:lnTo>
                <a:lnTo>
                  <a:pt x="4072" y="3868"/>
                </a:lnTo>
                <a:lnTo>
                  <a:pt x="4081" y="3920"/>
                </a:lnTo>
                <a:lnTo>
                  <a:pt x="4085" y="3971"/>
                </a:lnTo>
                <a:lnTo>
                  <a:pt x="4081" y="4023"/>
                </a:lnTo>
                <a:lnTo>
                  <a:pt x="4072" y="4074"/>
                </a:lnTo>
                <a:lnTo>
                  <a:pt x="4056" y="4124"/>
                </a:lnTo>
                <a:lnTo>
                  <a:pt x="4033" y="4172"/>
                </a:lnTo>
                <a:lnTo>
                  <a:pt x="4003" y="4216"/>
                </a:lnTo>
                <a:lnTo>
                  <a:pt x="3967" y="4258"/>
                </a:lnTo>
                <a:lnTo>
                  <a:pt x="3926" y="4293"/>
                </a:lnTo>
                <a:lnTo>
                  <a:pt x="3880" y="4323"/>
                </a:lnTo>
                <a:lnTo>
                  <a:pt x="3833" y="4346"/>
                </a:lnTo>
                <a:lnTo>
                  <a:pt x="3785" y="4364"/>
                </a:lnTo>
                <a:lnTo>
                  <a:pt x="3734" y="4373"/>
                </a:lnTo>
                <a:lnTo>
                  <a:pt x="3682" y="4376"/>
                </a:lnTo>
                <a:lnTo>
                  <a:pt x="3630" y="4373"/>
                </a:lnTo>
                <a:lnTo>
                  <a:pt x="3580" y="4362"/>
                </a:lnTo>
                <a:lnTo>
                  <a:pt x="3530" y="4346"/>
                </a:lnTo>
                <a:lnTo>
                  <a:pt x="3483" y="4323"/>
                </a:lnTo>
                <a:lnTo>
                  <a:pt x="3438" y="4293"/>
                </a:lnTo>
                <a:lnTo>
                  <a:pt x="3396" y="4258"/>
                </a:lnTo>
                <a:lnTo>
                  <a:pt x="1993" y="2848"/>
                </a:lnTo>
                <a:lnTo>
                  <a:pt x="1981" y="2836"/>
                </a:lnTo>
                <a:lnTo>
                  <a:pt x="1970" y="2822"/>
                </a:lnTo>
                <a:lnTo>
                  <a:pt x="717" y="4146"/>
                </a:lnTo>
                <a:lnTo>
                  <a:pt x="716" y="4147"/>
                </a:lnTo>
                <a:lnTo>
                  <a:pt x="715" y="4149"/>
                </a:lnTo>
                <a:lnTo>
                  <a:pt x="673" y="4186"/>
                </a:lnTo>
                <a:lnTo>
                  <a:pt x="628" y="4220"/>
                </a:lnTo>
                <a:lnTo>
                  <a:pt x="584" y="4249"/>
                </a:lnTo>
                <a:lnTo>
                  <a:pt x="537" y="4272"/>
                </a:lnTo>
                <a:lnTo>
                  <a:pt x="489" y="4289"/>
                </a:lnTo>
                <a:lnTo>
                  <a:pt x="441" y="4300"/>
                </a:lnTo>
                <a:lnTo>
                  <a:pt x="392" y="4306"/>
                </a:lnTo>
                <a:lnTo>
                  <a:pt x="344" y="4304"/>
                </a:lnTo>
                <a:lnTo>
                  <a:pt x="297" y="4297"/>
                </a:lnTo>
                <a:lnTo>
                  <a:pt x="249" y="4283"/>
                </a:lnTo>
                <a:lnTo>
                  <a:pt x="205" y="4260"/>
                </a:lnTo>
                <a:lnTo>
                  <a:pt x="160" y="4231"/>
                </a:lnTo>
                <a:lnTo>
                  <a:pt x="119" y="4193"/>
                </a:lnTo>
                <a:lnTo>
                  <a:pt x="82" y="4151"/>
                </a:lnTo>
                <a:lnTo>
                  <a:pt x="51" y="4107"/>
                </a:lnTo>
                <a:lnTo>
                  <a:pt x="28" y="4059"/>
                </a:lnTo>
                <a:lnTo>
                  <a:pt x="12" y="4012"/>
                </a:lnTo>
                <a:lnTo>
                  <a:pt x="3" y="3962"/>
                </a:lnTo>
                <a:lnTo>
                  <a:pt x="0" y="3912"/>
                </a:lnTo>
                <a:lnTo>
                  <a:pt x="0" y="3912"/>
                </a:lnTo>
                <a:lnTo>
                  <a:pt x="3" y="3862"/>
                </a:lnTo>
                <a:lnTo>
                  <a:pt x="12" y="3811"/>
                </a:lnTo>
                <a:lnTo>
                  <a:pt x="28" y="3761"/>
                </a:lnTo>
                <a:lnTo>
                  <a:pt x="50" y="3713"/>
                </a:lnTo>
                <a:lnTo>
                  <a:pt x="77" y="3667"/>
                </a:lnTo>
                <a:lnTo>
                  <a:pt x="109" y="3622"/>
                </a:lnTo>
                <a:lnTo>
                  <a:pt x="148" y="3579"/>
                </a:lnTo>
                <a:lnTo>
                  <a:pt x="150" y="3577"/>
                </a:lnTo>
                <a:lnTo>
                  <a:pt x="1569" y="2209"/>
                </a:lnTo>
                <a:lnTo>
                  <a:pt x="903" y="1540"/>
                </a:lnTo>
                <a:lnTo>
                  <a:pt x="885" y="1518"/>
                </a:lnTo>
                <a:lnTo>
                  <a:pt x="868" y="1494"/>
                </a:lnTo>
                <a:lnTo>
                  <a:pt x="859" y="1497"/>
                </a:lnTo>
                <a:lnTo>
                  <a:pt x="847" y="1499"/>
                </a:lnTo>
                <a:lnTo>
                  <a:pt x="836" y="1504"/>
                </a:lnTo>
                <a:lnTo>
                  <a:pt x="828" y="1508"/>
                </a:lnTo>
                <a:lnTo>
                  <a:pt x="820" y="1510"/>
                </a:lnTo>
                <a:lnTo>
                  <a:pt x="810" y="1514"/>
                </a:lnTo>
                <a:lnTo>
                  <a:pt x="801" y="1518"/>
                </a:lnTo>
                <a:lnTo>
                  <a:pt x="766" y="1533"/>
                </a:lnTo>
                <a:lnTo>
                  <a:pt x="732" y="1551"/>
                </a:lnTo>
                <a:lnTo>
                  <a:pt x="697" y="1570"/>
                </a:lnTo>
                <a:lnTo>
                  <a:pt x="676" y="1583"/>
                </a:lnTo>
                <a:lnTo>
                  <a:pt x="653" y="1597"/>
                </a:lnTo>
                <a:lnTo>
                  <a:pt x="628" y="1615"/>
                </a:lnTo>
                <a:lnTo>
                  <a:pt x="607" y="1631"/>
                </a:lnTo>
                <a:lnTo>
                  <a:pt x="581" y="1650"/>
                </a:lnTo>
                <a:lnTo>
                  <a:pt x="560" y="1669"/>
                </a:lnTo>
                <a:lnTo>
                  <a:pt x="549" y="1678"/>
                </a:lnTo>
                <a:lnTo>
                  <a:pt x="520" y="1705"/>
                </a:lnTo>
                <a:lnTo>
                  <a:pt x="493" y="1734"/>
                </a:lnTo>
                <a:lnTo>
                  <a:pt x="488" y="1740"/>
                </a:lnTo>
                <a:lnTo>
                  <a:pt x="483" y="1746"/>
                </a:lnTo>
                <a:lnTo>
                  <a:pt x="479" y="1750"/>
                </a:lnTo>
                <a:lnTo>
                  <a:pt x="469" y="1761"/>
                </a:lnTo>
                <a:lnTo>
                  <a:pt x="460" y="1772"/>
                </a:lnTo>
                <a:lnTo>
                  <a:pt x="430" y="1812"/>
                </a:lnTo>
                <a:lnTo>
                  <a:pt x="430" y="1814"/>
                </a:lnTo>
                <a:lnTo>
                  <a:pt x="429" y="1815"/>
                </a:lnTo>
                <a:lnTo>
                  <a:pt x="410" y="1841"/>
                </a:lnTo>
                <a:lnTo>
                  <a:pt x="394" y="1870"/>
                </a:lnTo>
                <a:lnTo>
                  <a:pt x="380" y="1893"/>
                </a:lnTo>
                <a:lnTo>
                  <a:pt x="367" y="1919"/>
                </a:lnTo>
                <a:lnTo>
                  <a:pt x="355" y="1946"/>
                </a:lnTo>
                <a:lnTo>
                  <a:pt x="344" y="1975"/>
                </a:lnTo>
                <a:lnTo>
                  <a:pt x="337" y="1991"/>
                </a:lnTo>
                <a:lnTo>
                  <a:pt x="333" y="2000"/>
                </a:lnTo>
                <a:lnTo>
                  <a:pt x="329" y="2008"/>
                </a:lnTo>
                <a:lnTo>
                  <a:pt x="318" y="2052"/>
                </a:lnTo>
                <a:lnTo>
                  <a:pt x="314" y="2067"/>
                </a:lnTo>
                <a:lnTo>
                  <a:pt x="310" y="2082"/>
                </a:lnTo>
                <a:lnTo>
                  <a:pt x="303" y="2102"/>
                </a:lnTo>
                <a:lnTo>
                  <a:pt x="301" y="2118"/>
                </a:lnTo>
                <a:lnTo>
                  <a:pt x="283" y="2235"/>
                </a:lnTo>
                <a:lnTo>
                  <a:pt x="279" y="2251"/>
                </a:lnTo>
                <a:lnTo>
                  <a:pt x="271" y="2266"/>
                </a:lnTo>
                <a:lnTo>
                  <a:pt x="262" y="2278"/>
                </a:lnTo>
                <a:lnTo>
                  <a:pt x="248" y="2289"/>
                </a:lnTo>
                <a:lnTo>
                  <a:pt x="231" y="2297"/>
                </a:lnTo>
                <a:lnTo>
                  <a:pt x="213" y="2301"/>
                </a:lnTo>
                <a:lnTo>
                  <a:pt x="191" y="2299"/>
                </a:lnTo>
                <a:lnTo>
                  <a:pt x="173" y="2291"/>
                </a:lnTo>
                <a:lnTo>
                  <a:pt x="155" y="2281"/>
                </a:lnTo>
                <a:lnTo>
                  <a:pt x="143" y="2264"/>
                </a:lnTo>
                <a:lnTo>
                  <a:pt x="133" y="2245"/>
                </a:lnTo>
                <a:lnTo>
                  <a:pt x="101" y="2130"/>
                </a:lnTo>
                <a:lnTo>
                  <a:pt x="93" y="2101"/>
                </a:lnTo>
                <a:lnTo>
                  <a:pt x="89" y="2069"/>
                </a:lnTo>
                <a:lnTo>
                  <a:pt x="84" y="2041"/>
                </a:lnTo>
                <a:lnTo>
                  <a:pt x="76" y="1991"/>
                </a:lnTo>
                <a:lnTo>
                  <a:pt x="74" y="1968"/>
                </a:lnTo>
                <a:lnTo>
                  <a:pt x="73" y="1946"/>
                </a:lnTo>
                <a:lnTo>
                  <a:pt x="73" y="1931"/>
                </a:lnTo>
                <a:lnTo>
                  <a:pt x="71" y="1914"/>
                </a:lnTo>
                <a:lnTo>
                  <a:pt x="71" y="1899"/>
                </a:lnTo>
                <a:lnTo>
                  <a:pt x="70" y="1868"/>
                </a:lnTo>
                <a:lnTo>
                  <a:pt x="70" y="1835"/>
                </a:lnTo>
                <a:lnTo>
                  <a:pt x="73" y="1801"/>
                </a:lnTo>
                <a:lnTo>
                  <a:pt x="76" y="1778"/>
                </a:lnTo>
                <a:lnTo>
                  <a:pt x="81" y="1726"/>
                </a:lnTo>
                <a:lnTo>
                  <a:pt x="90" y="1667"/>
                </a:lnTo>
                <a:lnTo>
                  <a:pt x="102" y="1605"/>
                </a:lnTo>
                <a:lnTo>
                  <a:pt x="111" y="1579"/>
                </a:lnTo>
                <a:lnTo>
                  <a:pt x="117" y="1554"/>
                </a:lnTo>
                <a:lnTo>
                  <a:pt x="124" y="1535"/>
                </a:lnTo>
                <a:lnTo>
                  <a:pt x="138" y="1491"/>
                </a:lnTo>
                <a:lnTo>
                  <a:pt x="154" y="1448"/>
                </a:lnTo>
                <a:lnTo>
                  <a:pt x="171" y="1406"/>
                </a:lnTo>
                <a:lnTo>
                  <a:pt x="173" y="1401"/>
                </a:lnTo>
                <a:lnTo>
                  <a:pt x="197" y="1351"/>
                </a:lnTo>
                <a:lnTo>
                  <a:pt x="221" y="1303"/>
                </a:lnTo>
                <a:lnTo>
                  <a:pt x="235" y="1277"/>
                </a:lnTo>
                <a:lnTo>
                  <a:pt x="237" y="1272"/>
                </a:lnTo>
                <a:lnTo>
                  <a:pt x="256" y="1242"/>
                </a:lnTo>
                <a:lnTo>
                  <a:pt x="280" y="1202"/>
                </a:lnTo>
                <a:lnTo>
                  <a:pt x="307" y="1162"/>
                </a:lnTo>
                <a:lnTo>
                  <a:pt x="338" y="1119"/>
                </a:lnTo>
                <a:lnTo>
                  <a:pt x="340" y="1118"/>
                </a:lnTo>
                <a:lnTo>
                  <a:pt x="341" y="1116"/>
                </a:lnTo>
                <a:lnTo>
                  <a:pt x="342" y="1114"/>
                </a:lnTo>
                <a:lnTo>
                  <a:pt x="342" y="1112"/>
                </a:lnTo>
                <a:lnTo>
                  <a:pt x="378" y="1070"/>
                </a:lnTo>
                <a:lnTo>
                  <a:pt x="403" y="1038"/>
                </a:lnTo>
                <a:lnTo>
                  <a:pt x="414" y="993"/>
                </a:lnTo>
                <a:lnTo>
                  <a:pt x="430" y="949"/>
                </a:lnTo>
                <a:lnTo>
                  <a:pt x="450" y="907"/>
                </a:lnTo>
                <a:lnTo>
                  <a:pt x="477" y="866"/>
                </a:lnTo>
                <a:lnTo>
                  <a:pt x="510" y="829"/>
                </a:lnTo>
                <a:lnTo>
                  <a:pt x="601" y="739"/>
                </a:lnTo>
                <a:lnTo>
                  <a:pt x="635" y="708"/>
                </a:lnTo>
                <a:lnTo>
                  <a:pt x="674" y="678"/>
                </a:lnTo>
                <a:lnTo>
                  <a:pt x="719" y="651"/>
                </a:lnTo>
                <a:lnTo>
                  <a:pt x="766" y="625"/>
                </a:lnTo>
                <a:lnTo>
                  <a:pt x="765" y="591"/>
                </a:lnTo>
                <a:lnTo>
                  <a:pt x="770" y="555"/>
                </a:lnTo>
                <a:lnTo>
                  <a:pt x="783" y="518"/>
                </a:lnTo>
                <a:lnTo>
                  <a:pt x="804" y="477"/>
                </a:lnTo>
                <a:lnTo>
                  <a:pt x="831" y="436"/>
                </a:lnTo>
                <a:lnTo>
                  <a:pt x="864" y="391"/>
                </a:lnTo>
                <a:lnTo>
                  <a:pt x="903" y="343"/>
                </a:lnTo>
                <a:lnTo>
                  <a:pt x="948" y="293"/>
                </a:lnTo>
                <a:lnTo>
                  <a:pt x="998" y="241"/>
                </a:lnTo>
                <a:lnTo>
                  <a:pt x="1052" y="185"/>
                </a:lnTo>
                <a:lnTo>
                  <a:pt x="1110" y="127"/>
                </a:lnTo>
                <a:lnTo>
                  <a:pt x="1172" y="65"/>
                </a:lnTo>
                <a:lnTo>
                  <a:pt x="123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22"/>
          <p:cNvGrpSpPr>
            <a:grpSpLocks noChangeAspect="1"/>
          </p:cNvGrpSpPr>
          <p:nvPr/>
        </p:nvGrpSpPr>
        <p:grpSpPr bwMode="auto">
          <a:xfrm>
            <a:off x="6625652" y="4972798"/>
            <a:ext cx="613442" cy="613442"/>
            <a:chOff x="1839" y="159"/>
            <a:chExt cx="4002" cy="4002"/>
          </a:xfrm>
          <a:solidFill>
            <a:schemeClr val="bg1"/>
          </a:solidFill>
        </p:grpSpPr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3292" y="1105"/>
              <a:ext cx="1094" cy="2123"/>
            </a:xfrm>
            <a:custGeom>
              <a:avLst/>
              <a:gdLst>
                <a:gd name="T0" fmla="*/ 641 w 1094"/>
                <a:gd name="T1" fmla="*/ 11 h 2123"/>
                <a:gd name="T2" fmla="*/ 720 w 1094"/>
                <a:gd name="T3" fmla="*/ 90 h 2123"/>
                <a:gd name="T4" fmla="*/ 777 w 1094"/>
                <a:gd name="T5" fmla="*/ 249 h 2123"/>
                <a:gd name="T6" fmla="*/ 934 w 1094"/>
                <a:gd name="T7" fmla="*/ 346 h 2123"/>
                <a:gd name="T8" fmla="*/ 998 w 1094"/>
                <a:gd name="T9" fmla="*/ 457 h 2123"/>
                <a:gd name="T10" fmla="*/ 979 w 1094"/>
                <a:gd name="T11" fmla="*/ 575 h 2123"/>
                <a:gd name="T12" fmla="*/ 892 w 1094"/>
                <a:gd name="T13" fmla="*/ 656 h 2123"/>
                <a:gd name="T14" fmla="*/ 772 w 1094"/>
                <a:gd name="T15" fmla="*/ 660 h 2123"/>
                <a:gd name="T16" fmla="*/ 667 w 1094"/>
                <a:gd name="T17" fmla="*/ 594 h 2123"/>
                <a:gd name="T18" fmla="*/ 532 w 1094"/>
                <a:gd name="T19" fmla="*/ 554 h 2123"/>
                <a:gd name="T20" fmla="*/ 436 w 1094"/>
                <a:gd name="T21" fmla="*/ 574 h 2123"/>
                <a:gd name="T22" fmla="*/ 392 w 1094"/>
                <a:gd name="T23" fmla="*/ 648 h 2123"/>
                <a:gd name="T24" fmla="*/ 412 w 1094"/>
                <a:gd name="T25" fmla="*/ 742 h 2123"/>
                <a:gd name="T26" fmla="*/ 497 w 1094"/>
                <a:gd name="T27" fmla="*/ 806 h 2123"/>
                <a:gd name="T28" fmla="*/ 618 w 1094"/>
                <a:gd name="T29" fmla="*/ 862 h 2123"/>
                <a:gd name="T30" fmla="*/ 797 w 1094"/>
                <a:gd name="T31" fmla="*/ 953 h 2123"/>
                <a:gd name="T32" fmla="*/ 953 w 1094"/>
                <a:gd name="T33" fmla="*/ 1063 h 2123"/>
                <a:gd name="T34" fmla="*/ 1057 w 1094"/>
                <a:gd name="T35" fmla="*/ 1202 h 2123"/>
                <a:gd name="T36" fmla="*/ 1094 w 1094"/>
                <a:gd name="T37" fmla="*/ 1384 h 2123"/>
                <a:gd name="T38" fmla="*/ 1048 w 1094"/>
                <a:gd name="T39" fmla="*/ 1619 h 2123"/>
                <a:gd name="T40" fmla="*/ 922 w 1094"/>
                <a:gd name="T41" fmla="*/ 1792 h 2123"/>
                <a:gd name="T42" fmla="*/ 732 w 1094"/>
                <a:gd name="T43" fmla="*/ 1900 h 2123"/>
                <a:gd name="T44" fmla="*/ 707 w 1094"/>
                <a:gd name="T45" fmla="*/ 2059 h 2123"/>
                <a:gd name="T46" fmla="*/ 615 w 1094"/>
                <a:gd name="T47" fmla="*/ 2121 h 2123"/>
                <a:gd name="T48" fmla="*/ 421 w 1094"/>
                <a:gd name="T49" fmla="*/ 2112 h 2123"/>
                <a:gd name="T50" fmla="*/ 342 w 1094"/>
                <a:gd name="T51" fmla="*/ 2034 h 2123"/>
                <a:gd name="T52" fmla="*/ 291 w 1094"/>
                <a:gd name="T53" fmla="*/ 1900 h 2123"/>
                <a:gd name="T54" fmla="*/ 125 w 1094"/>
                <a:gd name="T55" fmla="*/ 1824 h 2123"/>
                <a:gd name="T56" fmla="*/ 23 w 1094"/>
                <a:gd name="T57" fmla="*/ 1726 h 2123"/>
                <a:gd name="T58" fmla="*/ 2 w 1094"/>
                <a:gd name="T59" fmla="*/ 1608 h 2123"/>
                <a:gd name="T60" fmla="*/ 58 w 1094"/>
                <a:gd name="T61" fmla="*/ 1504 h 2123"/>
                <a:gd name="T62" fmla="*/ 168 w 1094"/>
                <a:gd name="T63" fmla="*/ 1458 h 2123"/>
                <a:gd name="T64" fmla="*/ 280 w 1094"/>
                <a:gd name="T65" fmla="*/ 1498 h 2123"/>
                <a:gd name="T66" fmla="*/ 394 w 1094"/>
                <a:gd name="T67" fmla="*/ 1563 h 2123"/>
                <a:gd name="T68" fmla="*/ 508 w 1094"/>
                <a:gd name="T69" fmla="*/ 1578 h 2123"/>
                <a:gd name="T70" fmla="*/ 627 w 1094"/>
                <a:gd name="T71" fmla="*/ 1553 h 2123"/>
                <a:gd name="T72" fmla="*/ 708 w 1094"/>
                <a:gd name="T73" fmla="*/ 1482 h 2123"/>
                <a:gd name="T74" fmla="*/ 726 w 1094"/>
                <a:gd name="T75" fmla="*/ 1374 h 2123"/>
                <a:gd name="T76" fmla="*/ 679 w 1094"/>
                <a:gd name="T77" fmla="*/ 1296 h 2123"/>
                <a:gd name="T78" fmla="*/ 548 w 1094"/>
                <a:gd name="T79" fmla="*/ 1216 h 2123"/>
                <a:gd name="T80" fmla="*/ 384 w 1094"/>
                <a:gd name="T81" fmla="*/ 1139 h 2123"/>
                <a:gd name="T82" fmla="*/ 235 w 1094"/>
                <a:gd name="T83" fmla="*/ 1049 h 2123"/>
                <a:gd name="T84" fmla="*/ 111 w 1094"/>
                <a:gd name="T85" fmla="*/ 933 h 2123"/>
                <a:gd name="T86" fmla="*/ 40 w 1094"/>
                <a:gd name="T87" fmla="*/ 778 h 2123"/>
                <a:gd name="T88" fmla="*/ 40 w 1094"/>
                <a:gd name="T89" fmla="*/ 586 h 2123"/>
                <a:gd name="T90" fmla="*/ 125 w 1094"/>
                <a:gd name="T91" fmla="*/ 401 h 2123"/>
                <a:gd name="T92" fmla="*/ 281 w 1094"/>
                <a:gd name="T93" fmla="*/ 263 h 2123"/>
                <a:gd name="T94" fmla="*/ 342 w 1094"/>
                <a:gd name="T95" fmla="*/ 90 h 2123"/>
                <a:gd name="T96" fmla="*/ 421 w 1094"/>
                <a:gd name="T97" fmla="*/ 11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4" h="2123">
                  <a:moveTo>
                    <a:pt x="478" y="0"/>
                  </a:moveTo>
                  <a:lnTo>
                    <a:pt x="584" y="0"/>
                  </a:lnTo>
                  <a:lnTo>
                    <a:pt x="615" y="2"/>
                  </a:lnTo>
                  <a:lnTo>
                    <a:pt x="641" y="11"/>
                  </a:lnTo>
                  <a:lnTo>
                    <a:pt x="667" y="25"/>
                  </a:lnTo>
                  <a:lnTo>
                    <a:pt x="689" y="42"/>
                  </a:lnTo>
                  <a:lnTo>
                    <a:pt x="707" y="64"/>
                  </a:lnTo>
                  <a:lnTo>
                    <a:pt x="720" y="90"/>
                  </a:lnTo>
                  <a:lnTo>
                    <a:pt x="729" y="118"/>
                  </a:lnTo>
                  <a:lnTo>
                    <a:pt x="732" y="147"/>
                  </a:lnTo>
                  <a:lnTo>
                    <a:pt x="732" y="230"/>
                  </a:lnTo>
                  <a:lnTo>
                    <a:pt x="777" y="249"/>
                  </a:lnTo>
                  <a:lnTo>
                    <a:pt x="821" y="270"/>
                  </a:lnTo>
                  <a:lnTo>
                    <a:pt x="863" y="295"/>
                  </a:lnTo>
                  <a:lnTo>
                    <a:pt x="905" y="323"/>
                  </a:lnTo>
                  <a:lnTo>
                    <a:pt x="934" y="346"/>
                  </a:lnTo>
                  <a:lnTo>
                    <a:pt x="957" y="371"/>
                  </a:lnTo>
                  <a:lnTo>
                    <a:pt x="976" y="398"/>
                  </a:lnTo>
                  <a:lnTo>
                    <a:pt x="989" y="427"/>
                  </a:lnTo>
                  <a:lnTo>
                    <a:pt x="998" y="457"/>
                  </a:lnTo>
                  <a:lnTo>
                    <a:pt x="1000" y="489"/>
                  </a:lnTo>
                  <a:lnTo>
                    <a:pt x="998" y="518"/>
                  </a:lnTo>
                  <a:lnTo>
                    <a:pt x="991" y="547"/>
                  </a:lnTo>
                  <a:lnTo>
                    <a:pt x="979" y="575"/>
                  </a:lnTo>
                  <a:lnTo>
                    <a:pt x="963" y="600"/>
                  </a:lnTo>
                  <a:lnTo>
                    <a:pt x="942" y="623"/>
                  </a:lnTo>
                  <a:lnTo>
                    <a:pt x="919" y="641"/>
                  </a:lnTo>
                  <a:lnTo>
                    <a:pt x="892" y="656"/>
                  </a:lnTo>
                  <a:lnTo>
                    <a:pt x="863" y="666"/>
                  </a:lnTo>
                  <a:lnTo>
                    <a:pt x="832" y="669"/>
                  </a:lnTo>
                  <a:lnTo>
                    <a:pt x="801" y="667"/>
                  </a:lnTo>
                  <a:lnTo>
                    <a:pt x="772" y="660"/>
                  </a:lnTo>
                  <a:lnTo>
                    <a:pt x="746" y="649"/>
                  </a:lnTo>
                  <a:lnTo>
                    <a:pt x="721" y="633"/>
                  </a:lnTo>
                  <a:lnTo>
                    <a:pt x="698" y="616"/>
                  </a:lnTo>
                  <a:lnTo>
                    <a:pt x="667" y="594"/>
                  </a:lnTo>
                  <a:lnTo>
                    <a:pt x="635" y="577"/>
                  </a:lnTo>
                  <a:lnTo>
                    <a:pt x="603" y="564"/>
                  </a:lnTo>
                  <a:lnTo>
                    <a:pt x="569" y="557"/>
                  </a:lnTo>
                  <a:lnTo>
                    <a:pt x="532" y="554"/>
                  </a:lnTo>
                  <a:lnTo>
                    <a:pt x="504" y="554"/>
                  </a:lnTo>
                  <a:lnTo>
                    <a:pt x="479" y="558"/>
                  </a:lnTo>
                  <a:lnTo>
                    <a:pt x="456" y="564"/>
                  </a:lnTo>
                  <a:lnTo>
                    <a:pt x="436" y="574"/>
                  </a:lnTo>
                  <a:lnTo>
                    <a:pt x="419" y="586"/>
                  </a:lnTo>
                  <a:lnTo>
                    <a:pt x="407" y="603"/>
                  </a:lnTo>
                  <a:lnTo>
                    <a:pt x="398" y="622"/>
                  </a:lnTo>
                  <a:lnTo>
                    <a:pt x="392" y="648"/>
                  </a:lnTo>
                  <a:lnTo>
                    <a:pt x="389" y="675"/>
                  </a:lnTo>
                  <a:lnTo>
                    <a:pt x="392" y="701"/>
                  </a:lnTo>
                  <a:lnTo>
                    <a:pt x="399" y="723"/>
                  </a:lnTo>
                  <a:lnTo>
                    <a:pt x="412" y="742"/>
                  </a:lnTo>
                  <a:lnTo>
                    <a:pt x="428" y="760"/>
                  </a:lnTo>
                  <a:lnTo>
                    <a:pt x="447" y="777"/>
                  </a:lnTo>
                  <a:lnTo>
                    <a:pt x="470" y="792"/>
                  </a:lnTo>
                  <a:lnTo>
                    <a:pt x="497" y="806"/>
                  </a:lnTo>
                  <a:lnTo>
                    <a:pt x="525" y="820"/>
                  </a:lnTo>
                  <a:lnTo>
                    <a:pt x="554" y="833"/>
                  </a:lnTo>
                  <a:lnTo>
                    <a:pt x="586" y="848"/>
                  </a:lnTo>
                  <a:lnTo>
                    <a:pt x="618" y="862"/>
                  </a:lnTo>
                  <a:lnTo>
                    <a:pt x="651" y="877"/>
                  </a:lnTo>
                  <a:lnTo>
                    <a:pt x="702" y="902"/>
                  </a:lnTo>
                  <a:lnTo>
                    <a:pt x="751" y="928"/>
                  </a:lnTo>
                  <a:lnTo>
                    <a:pt x="797" y="953"/>
                  </a:lnTo>
                  <a:lnTo>
                    <a:pt x="840" y="979"/>
                  </a:lnTo>
                  <a:lnTo>
                    <a:pt x="882" y="1006"/>
                  </a:lnTo>
                  <a:lnTo>
                    <a:pt x="919" y="1034"/>
                  </a:lnTo>
                  <a:lnTo>
                    <a:pt x="953" y="1063"/>
                  </a:lnTo>
                  <a:lnTo>
                    <a:pt x="985" y="1095"/>
                  </a:lnTo>
                  <a:lnTo>
                    <a:pt x="1012" y="1128"/>
                  </a:lnTo>
                  <a:lnTo>
                    <a:pt x="1037" y="1163"/>
                  </a:lnTo>
                  <a:lnTo>
                    <a:pt x="1057" y="1202"/>
                  </a:lnTo>
                  <a:lnTo>
                    <a:pt x="1073" y="1242"/>
                  </a:lnTo>
                  <a:lnTo>
                    <a:pt x="1084" y="1287"/>
                  </a:lnTo>
                  <a:lnTo>
                    <a:pt x="1091" y="1333"/>
                  </a:lnTo>
                  <a:lnTo>
                    <a:pt x="1094" y="1384"/>
                  </a:lnTo>
                  <a:lnTo>
                    <a:pt x="1091" y="1448"/>
                  </a:lnTo>
                  <a:lnTo>
                    <a:pt x="1083" y="1509"/>
                  </a:lnTo>
                  <a:lnTo>
                    <a:pt x="1068" y="1566"/>
                  </a:lnTo>
                  <a:lnTo>
                    <a:pt x="1048" y="1619"/>
                  </a:lnTo>
                  <a:lnTo>
                    <a:pt x="1023" y="1669"/>
                  </a:lnTo>
                  <a:lnTo>
                    <a:pt x="993" y="1714"/>
                  </a:lnTo>
                  <a:lnTo>
                    <a:pt x="959" y="1755"/>
                  </a:lnTo>
                  <a:lnTo>
                    <a:pt x="922" y="1792"/>
                  </a:lnTo>
                  <a:lnTo>
                    <a:pt x="879" y="1826"/>
                  </a:lnTo>
                  <a:lnTo>
                    <a:pt x="833" y="1855"/>
                  </a:lnTo>
                  <a:lnTo>
                    <a:pt x="784" y="1880"/>
                  </a:lnTo>
                  <a:lnTo>
                    <a:pt x="732" y="1900"/>
                  </a:lnTo>
                  <a:lnTo>
                    <a:pt x="732" y="1977"/>
                  </a:lnTo>
                  <a:lnTo>
                    <a:pt x="729" y="2006"/>
                  </a:lnTo>
                  <a:lnTo>
                    <a:pt x="720" y="2034"/>
                  </a:lnTo>
                  <a:lnTo>
                    <a:pt x="707" y="2059"/>
                  </a:lnTo>
                  <a:lnTo>
                    <a:pt x="689" y="2081"/>
                  </a:lnTo>
                  <a:lnTo>
                    <a:pt x="667" y="2098"/>
                  </a:lnTo>
                  <a:lnTo>
                    <a:pt x="641" y="2112"/>
                  </a:lnTo>
                  <a:lnTo>
                    <a:pt x="615" y="2121"/>
                  </a:lnTo>
                  <a:lnTo>
                    <a:pt x="584" y="2123"/>
                  </a:lnTo>
                  <a:lnTo>
                    <a:pt x="478" y="2123"/>
                  </a:lnTo>
                  <a:lnTo>
                    <a:pt x="447" y="2121"/>
                  </a:lnTo>
                  <a:lnTo>
                    <a:pt x="421" y="2112"/>
                  </a:lnTo>
                  <a:lnTo>
                    <a:pt x="395" y="2098"/>
                  </a:lnTo>
                  <a:lnTo>
                    <a:pt x="373" y="2081"/>
                  </a:lnTo>
                  <a:lnTo>
                    <a:pt x="355" y="2059"/>
                  </a:lnTo>
                  <a:lnTo>
                    <a:pt x="342" y="2034"/>
                  </a:lnTo>
                  <a:lnTo>
                    <a:pt x="333" y="2006"/>
                  </a:lnTo>
                  <a:lnTo>
                    <a:pt x="330" y="1977"/>
                  </a:lnTo>
                  <a:lnTo>
                    <a:pt x="330" y="1912"/>
                  </a:lnTo>
                  <a:lnTo>
                    <a:pt x="291" y="1900"/>
                  </a:lnTo>
                  <a:lnTo>
                    <a:pt x="248" y="1885"/>
                  </a:lnTo>
                  <a:lnTo>
                    <a:pt x="206" y="1866"/>
                  </a:lnTo>
                  <a:lnTo>
                    <a:pt x="165" y="1846"/>
                  </a:lnTo>
                  <a:lnTo>
                    <a:pt x="125" y="1824"/>
                  </a:lnTo>
                  <a:lnTo>
                    <a:pt x="90" y="1800"/>
                  </a:lnTo>
                  <a:lnTo>
                    <a:pt x="63" y="1775"/>
                  </a:lnTo>
                  <a:lnTo>
                    <a:pt x="40" y="1751"/>
                  </a:lnTo>
                  <a:lnTo>
                    <a:pt x="23" y="1726"/>
                  </a:lnTo>
                  <a:lnTo>
                    <a:pt x="10" y="1698"/>
                  </a:lnTo>
                  <a:lnTo>
                    <a:pt x="2" y="1669"/>
                  </a:lnTo>
                  <a:lnTo>
                    <a:pt x="0" y="1637"/>
                  </a:lnTo>
                  <a:lnTo>
                    <a:pt x="2" y="1608"/>
                  </a:lnTo>
                  <a:lnTo>
                    <a:pt x="10" y="1580"/>
                  </a:lnTo>
                  <a:lnTo>
                    <a:pt x="22" y="1552"/>
                  </a:lnTo>
                  <a:lnTo>
                    <a:pt x="37" y="1527"/>
                  </a:lnTo>
                  <a:lnTo>
                    <a:pt x="58" y="1504"/>
                  </a:lnTo>
                  <a:lnTo>
                    <a:pt x="81" y="1486"/>
                  </a:lnTo>
                  <a:lnTo>
                    <a:pt x="108" y="1471"/>
                  </a:lnTo>
                  <a:lnTo>
                    <a:pt x="137" y="1461"/>
                  </a:lnTo>
                  <a:lnTo>
                    <a:pt x="168" y="1458"/>
                  </a:lnTo>
                  <a:lnTo>
                    <a:pt x="199" y="1461"/>
                  </a:lnTo>
                  <a:lnTo>
                    <a:pt x="228" y="1469"/>
                  </a:lnTo>
                  <a:lnTo>
                    <a:pt x="255" y="1482"/>
                  </a:lnTo>
                  <a:lnTo>
                    <a:pt x="280" y="1498"/>
                  </a:lnTo>
                  <a:lnTo>
                    <a:pt x="303" y="1516"/>
                  </a:lnTo>
                  <a:lnTo>
                    <a:pt x="335" y="1536"/>
                  </a:lnTo>
                  <a:lnTo>
                    <a:pt x="365" y="1552"/>
                  </a:lnTo>
                  <a:lnTo>
                    <a:pt x="394" y="1563"/>
                  </a:lnTo>
                  <a:lnTo>
                    <a:pt x="423" y="1570"/>
                  </a:lnTo>
                  <a:lnTo>
                    <a:pt x="451" y="1575"/>
                  </a:lnTo>
                  <a:lnTo>
                    <a:pt x="480" y="1578"/>
                  </a:lnTo>
                  <a:lnTo>
                    <a:pt x="508" y="1578"/>
                  </a:lnTo>
                  <a:lnTo>
                    <a:pt x="541" y="1576"/>
                  </a:lnTo>
                  <a:lnTo>
                    <a:pt x="571" y="1572"/>
                  </a:lnTo>
                  <a:lnTo>
                    <a:pt x="600" y="1564"/>
                  </a:lnTo>
                  <a:lnTo>
                    <a:pt x="627" y="1553"/>
                  </a:lnTo>
                  <a:lnTo>
                    <a:pt x="651" y="1540"/>
                  </a:lnTo>
                  <a:lnTo>
                    <a:pt x="673" y="1524"/>
                  </a:lnTo>
                  <a:lnTo>
                    <a:pt x="692" y="1504"/>
                  </a:lnTo>
                  <a:lnTo>
                    <a:pt x="708" y="1482"/>
                  </a:lnTo>
                  <a:lnTo>
                    <a:pt x="719" y="1455"/>
                  </a:lnTo>
                  <a:lnTo>
                    <a:pt x="726" y="1427"/>
                  </a:lnTo>
                  <a:lnTo>
                    <a:pt x="729" y="1395"/>
                  </a:lnTo>
                  <a:lnTo>
                    <a:pt x="726" y="1374"/>
                  </a:lnTo>
                  <a:lnTo>
                    <a:pt x="721" y="1353"/>
                  </a:lnTo>
                  <a:lnTo>
                    <a:pt x="712" y="1334"/>
                  </a:lnTo>
                  <a:lnTo>
                    <a:pt x="697" y="1316"/>
                  </a:lnTo>
                  <a:lnTo>
                    <a:pt x="679" y="1296"/>
                  </a:lnTo>
                  <a:lnTo>
                    <a:pt x="655" y="1278"/>
                  </a:lnTo>
                  <a:lnTo>
                    <a:pt x="626" y="1259"/>
                  </a:lnTo>
                  <a:lnTo>
                    <a:pt x="590" y="1238"/>
                  </a:lnTo>
                  <a:lnTo>
                    <a:pt x="548" y="1216"/>
                  </a:lnTo>
                  <a:lnTo>
                    <a:pt x="501" y="1194"/>
                  </a:lnTo>
                  <a:lnTo>
                    <a:pt x="462" y="1176"/>
                  </a:lnTo>
                  <a:lnTo>
                    <a:pt x="423" y="1158"/>
                  </a:lnTo>
                  <a:lnTo>
                    <a:pt x="384" y="1139"/>
                  </a:lnTo>
                  <a:lnTo>
                    <a:pt x="345" y="1118"/>
                  </a:lnTo>
                  <a:lnTo>
                    <a:pt x="308" y="1096"/>
                  </a:lnTo>
                  <a:lnTo>
                    <a:pt x="270" y="1073"/>
                  </a:lnTo>
                  <a:lnTo>
                    <a:pt x="235" y="1049"/>
                  </a:lnTo>
                  <a:lnTo>
                    <a:pt x="201" y="1023"/>
                  </a:lnTo>
                  <a:lnTo>
                    <a:pt x="168" y="996"/>
                  </a:lnTo>
                  <a:lnTo>
                    <a:pt x="139" y="965"/>
                  </a:lnTo>
                  <a:lnTo>
                    <a:pt x="111" y="933"/>
                  </a:lnTo>
                  <a:lnTo>
                    <a:pt x="88" y="899"/>
                  </a:lnTo>
                  <a:lnTo>
                    <a:pt x="68" y="861"/>
                  </a:lnTo>
                  <a:lnTo>
                    <a:pt x="52" y="821"/>
                  </a:lnTo>
                  <a:lnTo>
                    <a:pt x="40" y="778"/>
                  </a:lnTo>
                  <a:lnTo>
                    <a:pt x="31" y="732"/>
                  </a:lnTo>
                  <a:lnTo>
                    <a:pt x="29" y="684"/>
                  </a:lnTo>
                  <a:lnTo>
                    <a:pt x="33" y="634"/>
                  </a:lnTo>
                  <a:lnTo>
                    <a:pt x="40" y="586"/>
                  </a:lnTo>
                  <a:lnTo>
                    <a:pt x="54" y="537"/>
                  </a:lnTo>
                  <a:lnTo>
                    <a:pt x="73" y="490"/>
                  </a:lnTo>
                  <a:lnTo>
                    <a:pt x="96" y="445"/>
                  </a:lnTo>
                  <a:lnTo>
                    <a:pt x="125" y="401"/>
                  </a:lnTo>
                  <a:lnTo>
                    <a:pt x="158" y="361"/>
                  </a:lnTo>
                  <a:lnTo>
                    <a:pt x="194" y="325"/>
                  </a:lnTo>
                  <a:lnTo>
                    <a:pt x="236" y="292"/>
                  </a:lnTo>
                  <a:lnTo>
                    <a:pt x="281" y="263"/>
                  </a:lnTo>
                  <a:lnTo>
                    <a:pt x="330" y="239"/>
                  </a:lnTo>
                  <a:lnTo>
                    <a:pt x="330" y="147"/>
                  </a:lnTo>
                  <a:lnTo>
                    <a:pt x="333" y="118"/>
                  </a:lnTo>
                  <a:lnTo>
                    <a:pt x="342" y="90"/>
                  </a:lnTo>
                  <a:lnTo>
                    <a:pt x="355" y="64"/>
                  </a:lnTo>
                  <a:lnTo>
                    <a:pt x="373" y="42"/>
                  </a:lnTo>
                  <a:lnTo>
                    <a:pt x="395" y="25"/>
                  </a:lnTo>
                  <a:lnTo>
                    <a:pt x="421" y="11"/>
                  </a:lnTo>
                  <a:lnTo>
                    <a:pt x="447" y="2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 noEditPoints="1"/>
            </p:cNvSpPr>
            <p:nvPr/>
          </p:nvSpPr>
          <p:spPr bwMode="auto">
            <a:xfrm>
              <a:off x="1839" y="159"/>
              <a:ext cx="4002" cy="4002"/>
            </a:xfrm>
            <a:custGeom>
              <a:avLst/>
              <a:gdLst>
                <a:gd name="T0" fmla="*/ 1703 w 4002"/>
                <a:gd name="T1" fmla="*/ 605 h 4002"/>
                <a:gd name="T2" fmla="*/ 1338 w 4002"/>
                <a:gd name="T3" fmla="*/ 737 h 4002"/>
                <a:gd name="T4" fmla="*/ 1027 w 4002"/>
                <a:gd name="T5" fmla="*/ 959 h 4002"/>
                <a:gd name="T6" fmla="*/ 786 w 4002"/>
                <a:gd name="T7" fmla="*/ 1254 h 4002"/>
                <a:gd name="T8" fmla="*/ 631 w 4002"/>
                <a:gd name="T9" fmla="*/ 1606 h 4002"/>
                <a:gd name="T10" fmla="*/ 575 w 4002"/>
                <a:gd name="T11" fmla="*/ 2002 h 4002"/>
                <a:gd name="T12" fmla="*/ 631 w 4002"/>
                <a:gd name="T13" fmla="*/ 2398 h 4002"/>
                <a:gd name="T14" fmla="*/ 787 w 4002"/>
                <a:gd name="T15" fmla="*/ 2749 h 4002"/>
                <a:gd name="T16" fmla="*/ 1027 w 4002"/>
                <a:gd name="T17" fmla="*/ 3045 h 4002"/>
                <a:gd name="T18" fmla="*/ 1339 w 4002"/>
                <a:gd name="T19" fmla="*/ 3266 h 4002"/>
                <a:gd name="T20" fmla="*/ 1703 w 4002"/>
                <a:gd name="T21" fmla="*/ 3398 h 4002"/>
                <a:gd name="T22" fmla="*/ 2105 w 4002"/>
                <a:gd name="T23" fmla="*/ 3426 h 4002"/>
                <a:gd name="T24" fmla="*/ 2491 w 4002"/>
                <a:gd name="T25" fmla="*/ 3343 h 4002"/>
                <a:gd name="T26" fmla="*/ 2831 w 4002"/>
                <a:gd name="T27" fmla="*/ 3165 h 4002"/>
                <a:gd name="T28" fmla="*/ 3108 w 4002"/>
                <a:gd name="T29" fmla="*/ 2906 h 4002"/>
                <a:gd name="T30" fmla="*/ 3310 w 4002"/>
                <a:gd name="T31" fmla="*/ 2579 h 4002"/>
                <a:gd name="T32" fmla="*/ 3416 w 4002"/>
                <a:gd name="T33" fmla="*/ 2204 h 4002"/>
                <a:gd name="T34" fmla="*/ 3416 w 4002"/>
                <a:gd name="T35" fmla="*/ 1800 h 4002"/>
                <a:gd name="T36" fmla="*/ 3310 w 4002"/>
                <a:gd name="T37" fmla="*/ 1424 h 4002"/>
                <a:gd name="T38" fmla="*/ 3108 w 4002"/>
                <a:gd name="T39" fmla="*/ 1098 h 4002"/>
                <a:gd name="T40" fmla="*/ 2831 w 4002"/>
                <a:gd name="T41" fmla="*/ 838 h 4002"/>
                <a:gd name="T42" fmla="*/ 2491 w 4002"/>
                <a:gd name="T43" fmla="*/ 660 h 4002"/>
                <a:gd name="T44" fmla="*/ 2105 w 4002"/>
                <a:gd name="T45" fmla="*/ 577 h 4002"/>
                <a:gd name="T46" fmla="*/ 2244 w 4002"/>
                <a:gd name="T47" fmla="*/ 15 h 4002"/>
                <a:gd name="T48" fmla="*/ 2700 w 4002"/>
                <a:gd name="T49" fmla="*/ 125 h 4002"/>
                <a:gd name="T50" fmla="*/ 3108 w 4002"/>
                <a:gd name="T51" fmla="*/ 334 h 4002"/>
                <a:gd name="T52" fmla="*/ 3456 w 4002"/>
                <a:gd name="T53" fmla="*/ 627 h 4002"/>
                <a:gd name="T54" fmla="*/ 3729 w 4002"/>
                <a:gd name="T55" fmla="*/ 991 h 4002"/>
                <a:gd name="T56" fmla="*/ 3915 w 4002"/>
                <a:gd name="T57" fmla="*/ 1413 h 4002"/>
                <a:gd name="T58" fmla="*/ 3998 w 4002"/>
                <a:gd name="T59" fmla="*/ 1879 h 4002"/>
                <a:gd name="T60" fmla="*/ 3969 w 4002"/>
                <a:gd name="T61" fmla="*/ 2361 h 4002"/>
                <a:gd name="T62" fmla="*/ 3833 w 4002"/>
                <a:gd name="T63" fmla="*/ 2806 h 4002"/>
                <a:gd name="T64" fmla="*/ 3603 w 4002"/>
                <a:gd name="T65" fmla="*/ 3202 h 4002"/>
                <a:gd name="T66" fmla="*/ 3290 w 4002"/>
                <a:gd name="T67" fmla="*/ 3531 h 4002"/>
                <a:gd name="T68" fmla="*/ 2911 w 4002"/>
                <a:gd name="T69" fmla="*/ 3784 h 4002"/>
                <a:gd name="T70" fmla="*/ 2476 w 4002"/>
                <a:gd name="T71" fmla="*/ 3945 h 4002"/>
                <a:gd name="T72" fmla="*/ 2001 w 4002"/>
                <a:gd name="T73" fmla="*/ 4002 h 4002"/>
                <a:gd name="T74" fmla="*/ 1641 w 4002"/>
                <a:gd name="T75" fmla="*/ 3969 h 4002"/>
                <a:gd name="T76" fmla="*/ 1196 w 4002"/>
                <a:gd name="T77" fmla="*/ 3833 h 4002"/>
                <a:gd name="T78" fmla="*/ 800 w 4002"/>
                <a:gd name="T79" fmla="*/ 3603 h 4002"/>
                <a:gd name="T80" fmla="*/ 471 w 4002"/>
                <a:gd name="T81" fmla="*/ 3290 h 4002"/>
                <a:gd name="T82" fmla="*/ 218 w 4002"/>
                <a:gd name="T83" fmla="*/ 2911 h 4002"/>
                <a:gd name="T84" fmla="*/ 57 w 4002"/>
                <a:gd name="T85" fmla="*/ 2476 h 4002"/>
                <a:gd name="T86" fmla="*/ 0 w 4002"/>
                <a:gd name="T87" fmla="*/ 2001 h 4002"/>
                <a:gd name="T88" fmla="*/ 57 w 4002"/>
                <a:gd name="T89" fmla="*/ 1526 h 4002"/>
                <a:gd name="T90" fmla="*/ 218 w 4002"/>
                <a:gd name="T91" fmla="*/ 1091 h 4002"/>
                <a:gd name="T92" fmla="*/ 471 w 4002"/>
                <a:gd name="T93" fmla="*/ 712 h 4002"/>
                <a:gd name="T94" fmla="*/ 800 w 4002"/>
                <a:gd name="T95" fmla="*/ 399 h 4002"/>
                <a:gd name="T96" fmla="*/ 1196 w 4002"/>
                <a:gd name="T97" fmla="*/ 169 h 4002"/>
                <a:gd name="T98" fmla="*/ 1641 w 4002"/>
                <a:gd name="T99" fmla="*/ 33 h 4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02" h="4002">
                  <a:moveTo>
                    <a:pt x="2003" y="574"/>
                  </a:moveTo>
                  <a:lnTo>
                    <a:pt x="1900" y="577"/>
                  </a:lnTo>
                  <a:lnTo>
                    <a:pt x="1801" y="588"/>
                  </a:lnTo>
                  <a:lnTo>
                    <a:pt x="1703" y="605"/>
                  </a:lnTo>
                  <a:lnTo>
                    <a:pt x="1608" y="629"/>
                  </a:lnTo>
                  <a:lnTo>
                    <a:pt x="1515" y="660"/>
                  </a:lnTo>
                  <a:lnTo>
                    <a:pt x="1425" y="696"/>
                  </a:lnTo>
                  <a:lnTo>
                    <a:pt x="1338" y="737"/>
                  </a:lnTo>
                  <a:lnTo>
                    <a:pt x="1255" y="785"/>
                  </a:lnTo>
                  <a:lnTo>
                    <a:pt x="1175" y="838"/>
                  </a:lnTo>
                  <a:lnTo>
                    <a:pt x="1099" y="896"/>
                  </a:lnTo>
                  <a:lnTo>
                    <a:pt x="1027" y="959"/>
                  </a:lnTo>
                  <a:lnTo>
                    <a:pt x="960" y="1026"/>
                  </a:lnTo>
                  <a:lnTo>
                    <a:pt x="897" y="1098"/>
                  </a:lnTo>
                  <a:lnTo>
                    <a:pt x="839" y="1174"/>
                  </a:lnTo>
                  <a:lnTo>
                    <a:pt x="786" y="1254"/>
                  </a:lnTo>
                  <a:lnTo>
                    <a:pt x="739" y="1336"/>
                  </a:lnTo>
                  <a:lnTo>
                    <a:pt x="697" y="1424"/>
                  </a:lnTo>
                  <a:lnTo>
                    <a:pt x="661" y="1513"/>
                  </a:lnTo>
                  <a:lnTo>
                    <a:pt x="631" y="1606"/>
                  </a:lnTo>
                  <a:lnTo>
                    <a:pt x="606" y="1701"/>
                  </a:lnTo>
                  <a:lnTo>
                    <a:pt x="589" y="1800"/>
                  </a:lnTo>
                  <a:lnTo>
                    <a:pt x="578" y="1899"/>
                  </a:lnTo>
                  <a:lnTo>
                    <a:pt x="575" y="2002"/>
                  </a:lnTo>
                  <a:lnTo>
                    <a:pt x="578" y="2104"/>
                  </a:lnTo>
                  <a:lnTo>
                    <a:pt x="589" y="2204"/>
                  </a:lnTo>
                  <a:lnTo>
                    <a:pt x="606" y="2302"/>
                  </a:lnTo>
                  <a:lnTo>
                    <a:pt x="631" y="2398"/>
                  </a:lnTo>
                  <a:lnTo>
                    <a:pt x="661" y="2490"/>
                  </a:lnTo>
                  <a:lnTo>
                    <a:pt x="697" y="2579"/>
                  </a:lnTo>
                  <a:lnTo>
                    <a:pt x="739" y="2667"/>
                  </a:lnTo>
                  <a:lnTo>
                    <a:pt x="787" y="2749"/>
                  </a:lnTo>
                  <a:lnTo>
                    <a:pt x="839" y="2829"/>
                  </a:lnTo>
                  <a:lnTo>
                    <a:pt x="897" y="2906"/>
                  </a:lnTo>
                  <a:lnTo>
                    <a:pt x="960" y="2977"/>
                  </a:lnTo>
                  <a:lnTo>
                    <a:pt x="1027" y="3045"/>
                  </a:lnTo>
                  <a:lnTo>
                    <a:pt x="1100" y="3107"/>
                  </a:lnTo>
                  <a:lnTo>
                    <a:pt x="1175" y="3165"/>
                  </a:lnTo>
                  <a:lnTo>
                    <a:pt x="1255" y="3219"/>
                  </a:lnTo>
                  <a:lnTo>
                    <a:pt x="1339" y="3266"/>
                  </a:lnTo>
                  <a:lnTo>
                    <a:pt x="1425" y="3308"/>
                  </a:lnTo>
                  <a:lnTo>
                    <a:pt x="1515" y="3343"/>
                  </a:lnTo>
                  <a:lnTo>
                    <a:pt x="1608" y="3374"/>
                  </a:lnTo>
                  <a:lnTo>
                    <a:pt x="1703" y="3398"/>
                  </a:lnTo>
                  <a:lnTo>
                    <a:pt x="1801" y="3415"/>
                  </a:lnTo>
                  <a:lnTo>
                    <a:pt x="1902" y="3426"/>
                  </a:lnTo>
                  <a:lnTo>
                    <a:pt x="2003" y="3430"/>
                  </a:lnTo>
                  <a:lnTo>
                    <a:pt x="2105" y="3426"/>
                  </a:lnTo>
                  <a:lnTo>
                    <a:pt x="2205" y="3415"/>
                  </a:lnTo>
                  <a:lnTo>
                    <a:pt x="2303" y="3398"/>
                  </a:lnTo>
                  <a:lnTo>
                    <a:pt x="2398" y="3374"/>
                  </a:lnTo>
                  <a:lnTo>
                    <a:pt x="2491" y="3343"/>
                  </a:lnTo>
                  <a:lnTo>
                    <a:pt x="2581" y="3308"/>
                  </a:lnTo>
                  <a:lnTo>
                    <a:pt x="2668" y="3266"/>
                  </a:lnTo>
                  <a:lnTo>
                    <a:pt x="2750" y="3219"/>
                  </a:lnTo>
                  <a:lnTo>
                    <a:pt x="2831" y="3165"/>
                  </a:lnTo>
                  <a:lnTo>
                    <a:pt x="2907" y="3107"/>
                  </a:lnTo>
                  <a:lnTo>
                    <a:pt x="2978" y="3045"/>
                  </a:lnTo>
                  <a:lnTo>
                    <a:pt x="3045" y="2977"/>
                  </a:lnTo>
                  <a:lnTo>
                    <a:pt x="3108" y="2906"/>
                  </a:lnTo>
                  <a:lnTo>
                    <a:pt x="3166" y="2829"/>
                  </a:lnTo>
                  <a:lnTo>
                    <a:pt x="3220" y="2749"/>
                  </a:lnTo>
                  <a:lnTo>
                    <a:pt x="3267" y="2667"/>
                  </a:lnTo>
                  <a:lnTo>
                    <a:pt x="3310" y="2579"/>
                  </a:lnTo>
                  <a:lnTo>
                    <a:pt x="3345" y="2490"/>
                  </a:lnTo>
                  <a:lnTo>
                    <a:pt x="3375" y="2398"/>
                  </a:lnTo>
                  <a:lnTo>
                    <a:pt x="3399" y="2302"/>
                  </a:lnTo>
                  <a:lnTo>
                    <a:pt x="3416" y="2204"/>
                  </a:lnTo>
                  <a:lnTo>
                    <a:pt x="3427" y="2104"/>
                  </a:lnTo>
                  <a:lnTo>
                    <a:pt x="3431" y="2002"/>
                  </a:lnTo>
                  <a:lnTo>
                    <a:pt x="3427" y="1899"/>
                  </a:lnTo>
                  <a:lnTo>
                    <a:pt x="3416" y="1800"/>
                  </a:lnTo>
                  <a:lnTo>
                    <a:pt x="3399" y="1701"/>
                  </a:lnTo>
                  <a:lnTo>
                    <a:pt x="3375" y="1606"/>
                  </a:lnTo>
                  <a:lnTo>
                    <a:pt x="3345" y="1513"/>
                  </a:lnTo>
                  <a:lnTo>
                    <a:pt x="3310" y="1424"/>
                  </a:lnTo>
                  <a:lnTo>
                    <a:pt x="3267" y="1336"/>
                  </a:lnTo>
                  <a:lnTo>
                    <a:pt x="3220" y="1254"/>
                  </a:lnTo>
                  <a:lnTo>
                    <a:pt x="3166" y="1174"/>
                  </a:lnTo>
                  <a:lnTo>
                    <a:pt x="3108" y="1098"/>
                  </a:lnTo>
                  <a:lnTo>
                    <a:pt x="3046" y="1026"/>
                  </a:lnTo>
                  <a:lnTo>
                    <a:pt x="2978" y="959"/>
                  </a:lnTo>
                  <a:lnTo>
                    <a:pt x="2907" y="896"/>
                  </a:lnTo>
                  <a:lnTo>
                    <a:pt x="2831" y="838"/>
                  </a:lnTo>
                  <a:lnTo>
                    <a:pt x="2752" y="785"/>
                  </a:lnTo>
                  <a:lnTo>
                    <a:pt x="2668" y="737"/>
                  </a:lnTo>
                  <a:lnTo>
                    <a:pt x="2581" y="696"/>
                  </a:lnTo>
                  <a:lnTo>
                    <a:pt x="2491" y="660"/>
                  </a:lnTo>
                  <a:lnTo>
                    <a:pt x="2399" y="629"/>
                  </a:lnTo>
                  <a:lnTo>
                    <a:pt x="2303" y="605"/>
                  </a:lnTo>
                  <a:lnTo>
                    <a:pt x="2205" y="588"/>
                  </a:lnTo>
                  <a:lnTo>
                    <a:pt x="2105" y="577"/>
                  </a:lnTo>
                  <a:lnTo>
                    <a:pt x="2003" y="574"/>
                  </a:lnTo>
                  <a:close/>
                  <a:moveTo>
                    <a:pt x="2001" y="0"/>
                  </a:moveTo>
                  <a:lnTo>
                    <a:pt x="2123" y="4"/>
                  </a:lnTo>
                  <a:lnTo>
                    <a:pt x="2244" y="15"/>
                  </a:lnTo>
                  <a:lnTo>
                    <a:pt x="2361" y="33"/>
                  </a:lnTo>
                  <a:lnTo>
                    <a:pt x="2476" y="57"/>
                  </a:lnTo>
                  <a:lnTo>
                    <a:pt x="2589" y="87"/>
                  </a:lnTo>
                  <a:lnTo>
                    <a:pt x="2700" y="125"/>
                  </a:lnTo>
                  <a:lnTo>
                    <a:pt x="2806" y="169"/>
                  </a:lnTo>
                  <a:lnTo>
                    <a:pt x="2911" y="218"/>
                  </a:lnTo>
                  <a:lnTo>
                    <a:pt x="3011" y="273"/>
                  </a:lnTo>
                  <a:lnTo>
                    <a:pt x="3108" y="334"/>
                  </a:lnTo>
                  <a:lnTo>
                    <a:pt x="3202" y="399"/>
                  </a:lnTo>
                  <a:lnTo>
                    <a:pt x="3290" y="471"/>
                  </a:lnTo>
                  <a:lnTo>
                    <a:pt x="3375" y="546"/>
                  </a:lnTo>
                  <a:lnTo>
                    <a:pt x="3456" y="627"/>
                  </a:lnTo>
                  <a:lnTo>
                    <a:pt x="3531" y="712"/>
                  </a:lnTo>
                  <a:lnTo>
                    <a:pt x="3603" y="800"/>
                  </a:lnTo>
                  <a:lnTo>
                    <a:pt x="3669" y="894"/>
                  </a:lnTo>
                  <a:lnTo>
                    <a:pt x="3729" y="991"/>
                  </a:lnTo>
                  <a:lnTo>
                    <a:pt x="3784" y="1091"/>
                  </a:lnTo>
                  <a:lnTo>
                    <a:pt x="3833" y="1196"/>
                  </a:lnTo>
                  <a:lnTo>
                    <a:pt x="3877" y="1302"/>
                  </a:lnTo>
                  <a:lnTo>
                    <a:pt x="3915" y="1413"/>
                  </a:lnTo>
                  <a:lnTo>
                    <a:pt x="3945" y="1526"/>
                  </a:lnTo>
                  <a:lnTo>
                    <a:pt x="3969" y="1641"/>
                  </a:lnTo>
                  <a:lnTo>
                    <a:pt x="3987" y="1758"/>
                  </a:lnTo>
                  <a:lnTo>
                    <a:pt x="3998" y="1879"/>
                  </a:lnTo>
                  <a:lnTo>
                    <a:pt x="4002" y="2001"/>
                  </a:lnTo>
                  <a:lnTo>
                    <a:pt x="3998" y="2123"/>
                  </a:lnTo>
                  <a:lnTo>
                    <a:pt x="3987" y="2244"/>
                  </a:lnTo>
                  <a:lnTo>
                    <a:pt x="3969" y="2361"/>
                  </a:lnTo>
                  <a:lnTo>
                    <a:pt x="3945" y="2476"/>
                  </a:lnTo>
                  <a:lnTo>
                    <a:pt x="3915" y="2589"/>
                  </a:lnTo>
                  <a:lnTo>
                    <a:pt x="3877" y="2700"/>
                  </a:lnTo>
                  <a:lnTo>
                    <a:pt x="3833" y="2806"/>
                  </a:lnTo>
                  <a:lnTo>
                    <a:pt x="3784" y="2911"/>
                  </a:lnTo>
                  <a:lnTo>
                    <a:pt x="3729" y="3011"/>
                  </a:lnTo>
                  <a:lnTo>
                    <a:pt x="3669" y="3108"/>
                  </a:lnTo>
                  <a:lnTo>
                    <a:pt x="3603" y="3202"/>
                  </a:lnTo>
                  <a:lnTo>
                    <a:pt x="3531" y="3290"/>
                  </a:lnTo>
                  <a:lnTo>
                    <a:pt x="3456" y="3375"/>
                  </a:lnTo>
                  <a:lnTo>
                    <a:pt x="3375" y="3456"/>
                  </a:lnTo>
                  <a:lnTo>
                    <a:pt x="3290" y="3531"/>
                  </a:lnTo>
                  <a:lnTo>
                    <a:pt x="3202" y="3603"/>
                  </a:lnTo>
                  <a:lnTo>
                    <a:pt x="3108" y="3669"/>
                  </a:lnTo>
                  <a:lnTo>
                    <a:pt x="3011" y="3729"/>
                  </a:lnTo>
                  <a:lnTo>
                    <a:pt x="2911" y="3784"/>
                  </a:lnTo>
                  <a:lnTo>
                    <a:pt x="2806" y="3833"/>
                  </a:lnTo>
                  <a:lnTo>
                    <a:pt x="2700" y="3877"/>
                  </a:lnTo>
                  <a:lnTo>
                    <a:pt x="2589" y="3915"/>
                  </a:lnTo>
                  <a:lnTo>
                    <a:pt x="2476" y="3945"/>
                  </a:lnTo>
                  <a:lnTo>
                    <a:pt x="2361" y="3969"/>
                  </a:lnTo>
                  <a:lnTo>
                    <a:pt x="2244" y="3987"/>
                  </a:lnTo>
                  <a:lnTo>
                    <a:pt x="2123" y="3998"/>
                  </a:lnTo>
                  <a:lnTo>
                    <a:pt x="2001" y="4002"/>
                  </a:lnTo>
                  <a:lnTo>
                    <a:pt x="2000" y="4002"/>
                  </a:lnTo>
                  <a:lnTo>
                    <a:pt x="1879" y="3998"/>
                  </a:lnTo>
                  <a:lnTo>
                    <a:pt x="1758" y="3987"/>
                  </a:lnTo>
                  <a:lnTo>
                    <a:pt x="1641" y="3969"/>
                  </a:lnTo>
                  <a:lnTo>
                    <a:pt x="1526" y="3945"/>
                  </a:lnTo>
                  <a:lnTo>
                    <a:pt x="1413" y="3915"/>
                  </a:lnTo>
                  <a:lnTo>
                    <a:pt x="1302" y="3877"/>
                  </a:lnTo>
                  <a:lnTo>
                    <a:pt x="1196" y="3833"/>
                  </a:lnTo>
                  <a:lnTo>
                    <a:pt x="1091" y="3784"/>
                  </a:lnTo>
                  <a:lnTo>
                    <a:pt x="991" y="3729"/>
                  </a:lnTo>
                  <a:lnTo>
                    <a:pt x="894" y="3669"/>
                  </a:lnTo>
                  <a:lnTo>
                    <a:pt x="800" y="3603"/>
                  </a:lnTo>
                  <a:lnTo>
                    <a:pt x="712" y="3531"/>
                  </a:lnTo>
                  <a:lnTo>
                    <a:pt x="627" y="3456"/>
                  </a:lnTo>
                  <a:lnTo>
                    <a:pt x="546" y="3375"/>
                  </a:lnTo>
                  <a:lnTo>
                    <a:pt x="471" y="3290"/>
                  </a:lnTo>
                  <a:lnTo>
                    <a:pt x="399" y="3202"/>
                  </a:lnTo>
                  <a:lnTo>
                    <a:pt x="334" y="3108"/>
                  </a:lnTo>
                  <a:lnTo>
                    <a:pt x="273" y="3011"/>
                  </a:lnTo>
                  <a:lnTo>
                    <a:pt x="218" y="2911"/>
                  </a:lnTo>
                  <a:lnTo>
                    <a:pt x="169" y="2806"/>
                  </a:lnTo>
                  <a:lnTo>
                    <a:pt x="125" y="2700"/>
                  </a:lnTo>
                  <a:lnTo>
                    <a:pt x="87" y="2589"/>
                  </a:lnTo>
                  <a:lnTo>
                    <a:pt x="57" y="2476"/>
                  </a:lnTo>
                  <a:lnTo>
                    <a:pt x="33" y="2361"/>
                  </a:lnTo>
                  <a:lnTo>
                    <a:pt x="15" y="2244"/>
                  </a:lnTo>
                  <a:lnTo>
                    <a:pt x="4" y="2123"/>
                  </a:lnTo>
                  <a:lnTo>
                    <a:pt x="0" y="2001"/>
                  </a:lnTo>
                  <a:lnTo>
                    <a:pt x="4" y="1879"/>
                  </a:lnTo>
                  <a:lnTo>
                    <a:pt x="15" y="1758"/>
                  </a:lnTo>
                  <a:lnTo>
                    <a:pt x="33" y="1641"/>
                  </a:lnTo>
                  <a:lnTo>
                    <a:pt x="57" y="1526"/>
                  </a:lnTo>
                  <a:lnTo>
                    <a:pt x="87" y="1413"/>
                  </a:lnTo>
                  <a:lnTo>
                    <a:pt x="125" y="1302"/>
                  </a:lnTo>
                  <a:lnTo>
                    <a:pt x="169" y="1196"/>
                  </a:lnTo>
                  <a:lnTo>
                    <a:pt x="218" y="1091"/>
                  </a:lnTo>
                  <a:lnTo>
                    <a:pt x="273" y="991"/>
                  </a:lnTo>
                  <a:lnTo>
                    <a:pt x="334" y="894"/>
                  </a:lnTo>
                  <a:lnTo>
                    <a:pt x="399" y="800"/>
                  </a:lnTo>
                  <a:lnTo>
                    <a:pt x="471" y="712"/>
                  </a:lnTo>
                  <a:lnTo>
                    <a:pt x="546" y="627"/>
                  </a:lnTo>
                  <a:lnTo>
                    <a:pt x="627" y="546"/>
                  </a:lnTo>
                  <a:lnTo>
                    <a:pt x="712" y="471"/>
                  </a:lnTo>
                  <a:lnTo>
                    <a:pt x="800" y="399"/>
                  </a:lnTo>
                  <a:lnTo>
                    <a:pt x="894" y="334"/>
                  </a:lnTo>
                  <a:lnTo>
                    <a:pt x="991" y="273"/>
                  </a:lnTo>
                  <a:lnTo>
                    <a:pt x="1091" y="218"/>
                  </a:lnTo>
                  <a:lnTo>
                    <a:pt x="1196" y="169"/>
                  </a:lnTo>
                  <a:lnTo>
                    <a:pt x="1302" y="125"/>
                  </a:lnTo>
                  <a:lnTo>
                    <a:pt x="1413" y="87"/>
                  </a:lnTo>
                  <a:lnTo>
                    <a:pt x="1526" y="57"/>
                  </a:lnTo>
                  <a:lnTo>
                    <a:pt x="1641" y="33"/>
                  </a:lnTo>
                  <a:lnTo>
                    <a:pt x="1758" y="15"/>
                  </a:lnTo>
                  <a:lnTo>
                    <a:pt x="1879" y="4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30"/>
          <p:cNvSpPr>
            <a:spLocks noEditPoints="1"/>
          </p:cNvSpPr>
          <p:nvPr/>
        </p:nvSpPr>
        <p:spPr bwMode="auto">
          <a:xfrm>
            <a:off x="4986367" y="5001844"/>
            <a:ext cx="616734" cy="589404"/>
          </a:xfrm>
          <a:custGeom>
            <a:avLst/>
            <a:gdLst>
              <a:gd name="T0" fmla="*/ 3028 w 4600"/>
              <a:gd name="T1" fmla="*/ 1685 h 4307"/>
              <a:gd name="T2" fmla="*/ 3056 w 4600"/>
              <a:gd name="T3" fmla="*/ 1706 h 4307"/>
              <a:gd name="T4" fmla="*/ 3061 w 4600"/>
              <a:gd name="T5" fmla="*/ 1606 h 4307"/>
              <a:gd name="T6" fmla="*/ 3330 w 4600"/>
              <a:gd name="T7" fmla="*/ 2494 h 4307"/>
              <a:gd name="T8" fmla="*/ 2069 w 4600"/>
              <a:gd name="T9" fmla="*/ 1338 h 4307"/>
              <a:gd name="T10" fmla="*/ 2322 w 4600"/>
              <a:gd name="T11" fmla="*/ 1447 h 4307"/>
              <a:gd name="T12" fmla="*/ 2414 w 4600"/>
              <a:gd name="T13" fmla="*/ 1734 h 4307"/>
              <a:gd name="T14" fmla="*/ 2268 w 4600"/>
              <a:gd name="T15" fmla="*/ 1987 h 4307"/>
              <a:gd name="T16" fmla="*/ 2046 w 4600"/>
              <a:gd name="T17" fmla="*/ 2140 h 4307"/>
              <a:gd name="T18" fmla="*/ 2435 w 4600"/>
              <a:gd name="T19" fmla="*/ 2256 h 4307"/>
              <a:gd name="T20" fmla="*/ 1646 w 4600"/>
              <a:gd name="T21" fmla="*/ 2266 h 4307"/>
              <a:gd name="T22" fmla="*/ 1814 w 4600"/>
              <a:gd name="T23" fmla="*/ 1999 h 4307"/>
              <a:gd name="T24" fmla="*/ 2037 w 4600"/>
              <a:gd name="T25" fmla="*/ 1836 h 4307"/>
              <a:gd name="T26" fmla="*/ 2123 w 4600"/>
              <a:gd name="T27" fmla="*/ 1685 h 4307"/>
              <a:gd name="T28" fmla="*/ 2003 w 4600"/>
              <a:gd name="T29" fmla="*/ 1599 h 4307"/>
              <a:gd name="T30" fmla="*/ 1851 w 4600"/>
              <a:gd name="T31" fmla="*/ 1694 h 4307"/>
              <a:gd name="T32" fmla="*/ 1639 w 4600"/>
              <a:gd name="T33" fmla="*/ 1560 h 4307"/>
              <a:gd name="T34" fmla="*/ 1772 w 4600"/>
              <a:gd name="T35" fmla="*/ 1415 h 4307"/>
              <a:gd name="T36" fmla="*/ 576 w 4600"/>
              <a:gd name="T37" fmla="*/ 1001 h 4307"/>
              <a:gd name="T38" fmla="*/ 881 w 4600"/>
              <a:gd name="T39" fmla="*/ 1176 h 4307"/>
              <a:gd name="T40" fmla="*/ 1121 w 4600"/>
              <a:gd name="T41" fmla="*/ 1540 h 4307"/>
              <a:gd name="T42" fmla="*/ 1128 w 4600"/>
              <a:gd name="T43" fmla="*/ 1784 h 4307"/>
              <a:gd name="T44" fmla="*/ 990 w 4600"/>
              <a:gd name="T45" fmla="*/ 1971 h 4307"/>
              <a:gd name="T46" fmla="*/ 871 w 4600"/>
              <a:gd name="T47" fmla="*/ 2168 h 4307"/>
              <a:gd name="T48" fmla="*/ 1006 w 4600"/>
              <a:gd name="T49" fmla="*/ 2461 h 4307"/>
              <a:gd name="T50" fmla="*/ 1302 w 4600"/>
              <a:gd name="T51" fmla="*/ 2809 h 4307"/>
              <a:gd name="T52" fmla="*/ 1649 w 4600"/>
              <a:gd name="T53" fmla="*/ 3144 h 4307"/>
              <a:gd name="T54" fmla="*/ 1982 w 4600"/>
              <a:gd name="T55" fmla="*/ 3385 h 4307"/>
              <a:gd name="T56" fmla="*/ 2230 w 4600"/>
              <a:gd name="T57" fmla="*/ 3417 h 4307"/>
              <a:gd name="T58" fmla="*/ 2413 w 4600"/>
              <a:gd name="T59" fmla="*/ 3246 h 4307"/>
              <a:gd name="T60" fmla="*/ 2615 w 4600"/>
              <a:gd name="T61" fmla="*/ 3158 h 4307"/>
              <a:gd name="T62" fmla="*/ 2905 w 4600"/>
              <a:gd name="T63" fmla="*/ 3256 h 4307"/>
              <a:gd name="T64" fmla="*/ 3249 w 4600"/>
              <a:gd name="T65" fmla="*/ 3564 h 4307"/>
              <a:gd name="T66" fmla="*/ 3287 w 4600"/>
              <a:gd name="T67" fmla="*/ 3844 h 4307"/>
              <a:gd name="T68" fmla="*/ 3122 w 4600"/>
              <a:gd name="T69" fmla="*/ 4076 h 4307"/>
              <a:gd name="T70" fmla="*/ 2905 w 4600"/>
              <a:gd name="T71" fmla="*/ 4267 h 4307"/>
              <a:gd name="T72" fmla="*/ 2494 w 4600"/>
              <a:gd name="T73" fmla="*/ 4286 h 4307"/>
              <a:gd name="T74" fmla="*/ 1886 w 4600"/>
              <a:gd name="T75" fmla="*/ 4055 h 4307"/>
              <a:gd name="T76" fmla="*/ 1171 w 4600"/>
              <a:gd name="T77" fmla="*/ 3547 h 4307"/>
              <a:gd name="T78" fmla="*/ 507 w 4600"/>
              <a:gd name="T79" fmla="*/ 2822 h 4307"/>
              <a:gd name="T80" fmla="*/ 121 w 4600"/>
              <a:gd name="T81" fmla="*/ 2141 h 4307"/>
              <a:gd name="T82" fmla="*/ 0 w 4600"/>
              <a:gd name="T83" fmla="*/ 1607 h 4307"/>
              <a:gd name="T84" fmla="*/ 117 w 4600"/>
              <a:gd name="T85" fmla="*/ 1303 h 4307"/>
              <a:gd name="T86" fmla="*/ 326 w 4600"/>
              <a:gd name="T87" fmla="*/ 1100 h 4307"/>
              <a:gd name="T88" fmla="*/ 576 w 4600"/>
              <a:gd name="T89" fmla="*/ 1001 h 4307"/>
              <a:gd name="T90" fmla="*/ 3318 w 4600"/>
              <a:gd name="T91" fmla="*/ 149 h 4307"/>
              <a:gd name="T92" fmla="*/ 4042 w 4600"/>
              <a:gd name="T93" fmla="*/ 647 h 4307"/>
              <a:gd name="T94" fmla="*/ 4495 w 4600"/>
              <a:gd name="T95" fmla="*/ 1404 h 4307"/>
              <a:gd name="T96" fmla="*/ 4585 w 4600"/>
              <a:gd name="T97" fmla="*/ 2307 h 4307"/>
              <a:gd name="T98" fmla="*/ 4300 w 4600"/>
              <a:gd name="T99" fmla="*/ 3118 h 4307"/>
              <a:gd name="T100" fmla="*/ 3725 w 4600"/>
              <a:gd name="T101" fmla="*/ 3731 h 4307"/>
              <a:gd name="T102" fmla="*/ 3509 w 4600"/>
              <a:gd name="T103" fmla="*/ 3590 h 4307"/>
              <a:gd name="T104" fmla="*/ 3962 w 4600"/>
              <a:gd name="T105" fmla="*/ 3081 h 4307"/>
              <a:gd name="T106" fmla="*/ 4268 w 4600"/>
              <a:gd name="T107" fmla="*/ 2374 h 4307"/>
              <a:gd name="T108" fmla="*/ 4166 w 4600"/>
              <a:gd name="T109" fmla="*/ 1384 h 4307"/>
              <a:gd name="T110" fmla="*/ 3702 w 4600"/>
              <a:gd name="T111" fmla="*/ 736 h 4307"/>
              <a:gd name="T112" fmla="*/ 2994 w 4600"/>
              <a:gd name="T113" fmla="*/ 359 h 4307"/>
              <a:gd name="T114" fmla="*/ 1993 w 4600"/>
              <a:gd name="T115" fmla="*/ 393 h 4307"/>
              <a:gd name="T116" fmla="*/ 1314 w 4600"/>
              <a:gd name="T117" fmla="*/ 815 h 4307"/>
              <a:gd name="T118" fmla="*/ 873 w 4600"/>
              <a:gd name="T119" fmla="*/ 874 h 4307"/>
              <a:gd name="T120" fmla="*/ 1486 w 4600"/>
              <a:gd name="T121" fmla="*/ 299 h 4307"/>
              <a:gd name="T122" fmla="*/ 2294 w 4600"/>
              <a:gd name="T123" fmla="*/ 16 h 4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00" h="4307">
                <a:moveTo>
                  <a:pt x="3061" y="1606"/>
                </a:moveTo>
                <a:lnTo>
                  <a:pt x="3061" y="1609"/>
                </a:lnTo>
                <a:lnTo>
                  <a:pt x="3057" y="1617"/>
                </a:lnTo>
                <a:lnTo>
                  <a:pt x="3053" y="1631"/>
                </a:lnTo>
                <a:lnTo>
                  <a:pt x="3046" y="1646"/>
                </a:lnTo>
                <a:lnTo>
                  <a:pt x="3037" y="1666"/>
                </a:lnTo>
                <a:lnTo>
                  <a:pt x="3028" y="1685"/>
                </a:lnTo>
                <a:lnTo>
                  <a:pt x="3018" y="1705"/>
                </a:lnTo>
                <a:lnTo>
                  <a:pt x="3007" y="1723"/>
                </a:lnTo>
                <a:lnTo>
                  <a:pt x="2834" y="1985"/>
                </a:lnTo>
                <a:lnTo>
                  <a:pt x="2834" y="1988"/>
                </a:lnTo>
                <a:lnTo>
                  <a:pt x="3056" y="1988"/>
                </a:lnTo>
                <a:lnTo>
                  <a:pt x="3056" y="1733"/>
                </a:lnTo>
                <a:lnTo>
                  <a:pt x="3056" y="1706"/>
                </a:lnTo>
                <a:lnTo>
                  <a:pt x="3057" y="1681"/>
                </a:lnTo>
                <a:lnTo>
                  <a:pt x="3060" y="1658"/>
                </a:lnTo>
                <a:lnTo>
                  <a:pt x="3061" y="1637"/>
                </a:lnTo>
                <a:lnTo>
                  <a:pt x="3062" y="1620"/>
                </a:lnTo>
                <a:lnTo>
                  <a:pt x="3064" y="1610"/>
                </a:lnTo>
                <a:lnTo>
                  <a:pt x="3065" y="1606"/>
                </a:lnTo>
                <a:lnTo>
                  <a:pt x="3061" y="1606"/>
                </a:lnTo>
                <a:close/>
                <a:moveTo>
                  <a:pt x="2990" y="1356"/>
                </a:moveTo>
                <a:lnTo>
                  <a:pt x="3330" y="1356"/>
                </a:lnTo>
                <a:lnTo>
                  <a:pt x="3330" y="1988"/>
                </a:lnTo>
                <a:lnTo>
                  <a:pt x="3465" y="1988"/>
                </a:lnTo>
                <a:lnTo>
                  <a:pt x="3465" y="2218"/>
                </a:lnTo>
                <a:lnTo>
                  <a:pt x="3330" y="2218"/>
                </a:lnTo>
                <a:lnTo>
                  <a:pt x="3330" y="2494"/>
                </a:lnTo>
                <a:lnTo>
                  <a:pt x="3056" y="2494"/>
                </a:lnTo>
                <a:lnTo>
                  <a:pt x="3056" y="2218"/>
                </a:lnTo>
                <a:lnTo>
                  <a:pt x="2551" y="2218"/>
                </a:lnTo>
                <a:lnTo>
                  <a:pt x="2551" y="2049"/>
                </a:lnTo>
                <a:lnTo>
                  <a:pt x="2990" y="1356"/>
                </a:lnTo>
                <a:close/>
                <a:moveTo>
                  <a:pt x="2030" y="1337"/>
                </a:moveTo>
                <a:lnTo>
                  <a:pt x="2069" y="1338"/>
                </a:lnTo>
                <a:lnTo>
                  <a:pt x="2109" y="1344"/>
                </a:lnTo>
                <a:lnTo>
                  <a:pt x="2148" y="1352"/>
                </a:lnTo>
                <a:lnTo>
                  <a:pt x="2187" y="1363"/>
                </a:lnTo>
                <a:lnTo>
                  <a:pt x="2225" y="1379"/>
                </a:lnTo>
                <a:lnTo>
                  <a:pt x="2260" y="1398"/>
                </a:lnTo>
                <a:lnTo>
                  <a:pt x="2293" y="1421"/>
                </a:lnTo>
                <a:lnTo>
                  <a:pt x="2322" y="1447"/>
                </a:lnTo>
                <a:lnTo>
                  <a:pt x="2350" y="1476"/>
                </a:lnTo>
                <a:lnTo>
                  <a:pt x="2372" y="1511"/>
                </a:lnTo>
                <a:lnTo>
                  <a:pt x="2392" y="1549"/>
                </a:lnTo>
                <a:lnTo>
                  <a:pt x="2406" y="1591"/>
                </a:lnTo>
                <a:lnTo>
                  <a:pt x="2414" y="1635"/>
                </a:lnTo>
                <a:lnTo>
                  <a:pt x="2417" y="1685"/>
                </a:lnTo>
                <a:lnTo>
                  <a:pt x="2414" y="1734"/>
                </a:lnTo>
                <a:lnTo>
                  <a:pt x="2406" y="1779"/>
                </a:lnTo>
                <a:lnTo>
                  <a:pt x="2392" y="1821"/>
                </a:lnTo>
                <a:lnTo>
                  <a:pt x="2374" y="1860"/>
                </a:lnTo>
                <a:lnTo>
                  <a:pt x="2352" y="1895"/>
                </a:lnTo>
                <a:lnTo>
                  <a:pt x="2326" y="1928"/>
                </a:lnTo>
                <a:lnTo>
                  <a:pt x="2299" y="1959"/>
                </a:lnTo>
                <a:lnTo>
                  <a:pt x="2268" y="1987"/>
                </a:lnTo>
                <a:lnTo>
                  <a:pt x="2236" y="2013"/>
                </a:lnTo>
                <a:lnTo>
                  <a:pt x="2204" y="2037"/>
                </a:lnTo>
                <a:lnTo>
                  <a:pt x="2170" y="2059"/>
                </a:lnTo>
                <a:lnTo>
                  <a:pt x="2138" y="2081"/>
                </a:lnTo>
                <a:lnTo>
                  <a:pt x="2106" y="2102"/>
                </a:lnTo>
                <a:lnTo>
                  <a:pt x="2076" y="2122"/>
                </a:lnTo>
                <a:lnTo>
                  <a:pt x="2046" y="2140"/>
                </a:lnTo>
                <a:lnTo>
                  <a:pt x="2021" y="2160"/>
                </a:lnTo>
                <a:lnTo>
                  <a:pt x="1998" y="2178"/>
                </a:lnTo>
                <a:lnTo>
                  <a:pt x="1979" y="2196"/>
                </a:lnTo>
                <a:lnTo>
                  <a:pt x="1964" y="2215"/>
                </a:lnTo>
                <a:lnTo>
                  <a:pt x="1956" y="2235"/>
                </a:lnTo>
                <a:lnTo>
                  <a:pt x="1952" y="2256"/>
                </a:lnTo>
                <a:lnTo>
                  <a:pt x="2435" y="2256"/>
                </a:lnTo>
                <a:lnTo>
                  <a:pt x="2435" y="2494"/>
                </a:lnTo>
                <a:lnTo>
                  <a:pt x="1648" y="2494"/>
                </a:lnTo>
                <a:lnTo>
                  <a:pt x="1641" y="2451"/>
                </a:lnTo>
                <a:lnTo>
                  <a:pt x="1636" y="2411"/>
                </a:lnTo>
                <a:lnTo>
                  <a:pt x="1634" y="2372"/>
                </a:lnTo>
                <a:lnTo>
                  <a:pt x="1638" y="2316"/>
                </a:lnTo>
                <a:lnTo>
                  <a:pt x="1646" y="2266"/>
                </a:lnTo>
                <a:lnTo>
                  <a:pt x="1659" y="2218"/>
                </a:lnTo>
                <a:lnTo>
                  <a:pt x="1677" y="2174"/>
                </a:lnTo>
                <a:lnTo>
                  <a:pt x="1699" y="2133"/>
                </a:lnTo>
                <a:lnTo>
                  <a:pt x="1724" y="2095"/>
                </a:lnTo>
                <a:lnTo>
                  <a:pt x="1752" y="2062"/>
                </a:lnTo>
                <a:lnTo>
                  <a:pt x="1781" y="2030"/>
                </a:lnTo>
                <a:lnTo>
                  <a:pt x="1814" y="1999"/>
                </a:lnTo>
                <a:lnTo>
                  <a:pt x="1847" y="1971"/>
                </a:lnTo>
                <a:lnTo>
                  <a:pt x="1880" y="1946"/>
                </a:lnTo>
                <a:lnTo>
                  <a:pt x="1914" y="1921"/>
                </a:lnTo>
                <a:lnTo>
                  <a:pt x="1946" y="1899"/>
                </a:lnTo>
                <a:lnTo>
                  <a:pt x="1978" y="1877"/>
                </a:lnTo>
                <a:lnTo>
                  <a:pt x="2009" y="1856"/>
                </a:lnTo>
                <a:lnTo>
                  <a:pt x="2037" y="1836"/>
                </a:lnTo>
                <a:lnTo>
                  <a:pt x="2062" y="1815"/>
                </a:lnTo>
                <a:lnTo>
                  <a:pt x="2083" y="1796"/>
                </a:lnTo>
                <a:lnTo>
                  <a:pt x="2101" y="1776"/>
                </a:lnTo>
                <a:lnTo>
                  <a:pt x="2115" y="1755"/>
                </a:lnTo>
                <a:lnTo>
                  <a:pt x="2123" y="1734"/>
                </a:lnTo>
                <a:lnTo>
                  <a:pt x="2126" y="1712"/>
                </a:lnTo>
                <a:lnTo>
                  <a:pt x="2123" y="1685"/>
                </a:lnTo>
                <a:lnTo>
                  <a:pt x="2115" y="1662"/>
                </a:lnTo>
                <a:lnTo>
                  <a:pt x="2102" y="1642"/>
                </a:lnTo>
                <a:lnTo>
                  <a:pt x="2087" y="1626"/>
                </a:lnTo>
                <a:lnTo>
                  <a:pt x="2069" y="1614"/>
                </a:lnTo>
                <a:lnTo>
                  <a:pt x="2048" y="1606"/>
                </a:lnTo>
                <a:lnTo>
                  <a:pt x="2025" y="1602"/>
                </a:lnTo>
                <a:lnTo>
                  <a:pt x="2003" y="1599"/>
                </a:lnTo>
                <a:lnTo>
                  <a:pt x="1972" y="1603"/>
                </a:lnTo>
                <a:lnTo>
                  <a:pt x="1945" y="1612"/>
                </a:lnTo>
                <a:lnTo>
                  <a:pt x="1919" y="1626"/>
                </a:lnTo>
                <a:lnTo>
                  <a:pt x="1897" y="1642"/>
                </a:lnTo>
                <a:lnTo>
                  <a:pt x="1879" y="1660"/>
                </a:lnTo>
                <a:lnTo>
                  <a:pt x="1862" y="1678"/>
                </a:lnTo>
                <a:lnTo>
                  <a:pt x="1851" y="1694"/>
                </a:lnTo>
                <a:lnTo>
                  <a:pt x="1841" y="1708"/>
                </a:lnTo>
                <a:lnTo>
                  <a:pt x="1837" y="1718"/>
                </a:lnTo>
                <a:lnTo>
                  <a:pt x="1834" y="1720"/>
                </a:lnTo>
                <a:lnTo>
                  <a:pt x="1628" y="1582"/>
                </a:lnTo>
                <a:lnTo>
                  <a:pt x="1630" y="1579"/>
                </a:lnTo>
                <a:lnTo>
                  <a:pt x="1634" y="1571"/>
                </a:lnTo>
                <a:lnTo>
                  <a:pt x="1639" y="1560"/>
                </a:lnTo>
                <a:lnTo>
                  <a:pt x="1649" y="1543"/>
                </a:lnTo>
                <a:lnTo>
                  <a:pt x="1662" y="1525"/>
                </a:lnTo>
                <a:lnTo>
                  <a:pt x="1677" y="1504"/>
                </a:lnTo>
                <a:lnTo>
                  <a:pt x="1695" y="1482"/>
                </a:lnTo>
                <a:lnTo>
                  <a:pt x="1717" y="1460"/>
                </a:lnTo>
                <a:lnTo>
                  <a:pt x="1742" y="1437"/>
                </a:lnTo>
                <a:lnTo>
                  <a:pt x="1772" y="1415"/>
                </a:lnTo>
                <a:lnTo>
                  <a:pt x="1805" y="1394"/>
                </a:lnTo>
                <a:lnTo>
                  <a:pt x="1841" y="1375"/>
                </a:lnTo>
                <a:lnTo>
                  <a:pt x="1882" y="1359"/>
                </a:lnTo>
                <a:lnTo>
                  <a:pt x="1926" y="1348"/>
                </a:lnTo>
                <a:lnTo>
                  <a:pt x="1975" y="1340"/>
                </a:lnTo>
                <a:lnTo>
                  <a:pt x="2030" y="1337"/>
                </a:lnTo>
                <a:close/>
                <a:moveTo>
                  <a:pt x="576" y="1001"/>
                </a:moveTo>
                <a:lnTo>
                  <a:pt x="616" y="1006"/>
                </a:lnTo>
                <a:lnTo>
                  <a:pt x="657" y="1016"/>
                </a:lnTo>
                <a:lnTo>
                  <a:pt x="700" y="1033"/>
                </a:lnTo>
                <a:lnTo>
                  <a:pt x="743" y="1057"/>
                </a:lnTo>
                <a:lnTo>
                  <a:pt x="788" y="1089"/>
                </a:lnTo>
                <a:lnTo>
                  <a:pt x="834" y="1128"/>
                </a:lnTo>
                <a:lnTo>
                  <a:pt x="881" y="1176"/>
                </a:lnTo>
                <a:lnTo>
                  <a:pt x="930" y="1234"/>
                </a:lnTo>
                <a:lnTo>
                  <a:pt x="976" y="1292"/>
                </a:lnTo>
                <a:lnTo>
                  <a:pt x="1016" y="1349"/>
                </a:lnTo>
                <a:lnTo>
                  <a:pt x="1051" y="1401"/>
                </a:lnTo>
                <a:lnTo>
                  <a:pt x="1079" y="1451"/>
                </a:lnTo>
                <a:lnTo>
                  <a:pt x="1103" y="1497"/>
                </a:lnTo>
                <a:lnTo>
                  <a:pt x="1121" y="1540"/>
                </a:lnTo>
                <a:lnTo>
                  <a:pt x="1135" y="1582"/>
                </a:lnTo>
                <a:lnTo>
                  <a:pt x="1143" y="1620"/>
                </a:lnTo>
                <a:lnTo>
                  <a:pt x="1147" y="1656"/>
                </a:lnTo>
                <a:lnTo>
                  <a:pt x="1149" y="1691"/>
                </a:lnTo>
                <a:lnTo>
                  <a:pt x="1146" y="1723"/>
                </a:lnTo>
                <a:lnTo>
                  <a:pt x="1139" y="1755"/>
                </a:lnTo>
                <a:lnTo>
                  <a:pt x="1128" y="1784"/>
                </a:lnTo>
                <a:lnTo>
                  <a:pt x="1115" y="1812"/>
                </a:lnTo>
                <a:lnTo>
                  <a:pt x="1100" y="1840"/>
                </a:lnTo>
                <a:lnTo>
                  <a:pt x="1082" y="1867"/>
                </a:lnTo>
                <a:lnTo>
                  <a:pt x="1061" y="1893"/>
                </a:lnTo>
                <a:lnTo>
                  <a:pt x="1038" y="1920"/>
                </a:lnTo>
                <a:lnTo>
                  <a:pt x="1015" y="1946"/>
                </a:lnTo>
                <a:lnTo>
                  <a:pt x="990" y="1971"/>
                </a:lnTo>
                <a:lnTo>
                  <a:pt x="963" y="1998"/>
                </a:lnTo>
                <a:lnTo>
                  <a:pt x="937" y="2024"/>
                </a:lnTo>
                <a:lnTo>
                  <a:pt x="909" y="2052"/>
                </a:lnTo>
                <a:lnTo>
                  <a:pt x="889" y="2076"/>
                </a:lnTo>
                <a:lnTo>
                  <a:pt x="877" y="2104"/>
                </a:lnTo>
                <a:lnTo>
                  <a:pt x="871" y="2134"/>
                </a:lnTo>
                <a:lnTo>
                  <a:pt x="871" y="2168"/>
                </a:lnTo>
                <a:lnTo>
                  <a:pt x="877" y="2203"/>
                </a:lnTo>
                <a:lnTo>
                  <a:pt x="887" y="2242"/>
                </a:lnTo>
                <a:lnTo>
                  <a:pt x="902" y="2282"/>
                </a:lnTo>
                <a:lnTo>
                  <a:pt x="923" y="2324"/>
                </a:lnTo>
                <a:lnTo>
                  <a:pt x="946" y="2369"/>
                </a:lnTo>
                <a:lnTo>
                  <a:pt x="974" y="2413"/>
                </a:lnTo>
                <a:lnTo>
                  <a:pt x="1006" y="2461"/>
                </a:lnTo>
                <a:lnTo>
                  <a:pt x="1041" y="2508"/>
                </a:lnTo>
                <a:lnTo>
                  <a:pt x="1080" y="2557"/>
                </a:lnTo>
                <a:lnTo>
                  <a:pt x="1121" y="2607"/>
                </a:lnTo>
                <a:lnTo>
                  <a:pt x="1163" y="2657"/>
                </a:lnTo>
                <a:lnTo>
                  <a:pt x="1209" y="2708"/>
                </a:lnTo>
                <a:lnTo>
                  <a:pt x="1255" y="2758"/>
                </a:lnTo>
                <a:lnTo>
                  <a:pt x="1302" y="2809"/>
                </a:lnTo>
                <a:lnTo>
                  <a:pt x="1349" y="2858"/>
                </a:lnTo>
                <a:lnTo>
                  <a:pt x="1398" y="2908"/>
                </a:lnTo>
                <a:lnTo>
                  <a:pt x="1448" y="2957"/>
                </a:lnTo>
                <a:lnTo>
                  <a:pt x="1498" y="3006"/>
                </a:lnTo>
                <a:lnTo>
                  <a:pt x="1549" y="3053"/>
                </a:lnTo>
                <a:lnTo>
                  <a:pt x="1599" y="3099"/>
                </a:lnTo>
                <a:lnTo>
                  <a:pt x="1649" y="3144"/>
                </a:lnTo>
                <a:lnTo>
                  <a:pt x="1699" y="3187"/>
                </a:lnTo>
                <a:lnTo>
                  <a:pt x="1749" y="3228"/>
                </a:lnTo>
                <a:lnTo>
                  <a:pt x="1798" y="3265"/>
                </a:lnTo>
                <a:lnTo>
                  <a:pt x="1846" y="3300"/>
                </a:lnTo>
                <a:lnTo>
                  <a:pt x="1893" y="3332"/>
                </a:lnTo>
                <a:lnTo>
                  <a:pt x="1939" y="3360"/>
                </a:lnTo>
                <a:lnTo>
                  <a:pt x="1982" y="3385"/>
                </a:lnTo>
                <a:lnTo>
                  <a:pt x="2025" y="3405"/>
                </a:lnTo>
                <a:lnTo>
                  <a:pt x="2066" y="3420"/>
                </a:lnTo>
                <a:lnTo>
                  <a:pt x="2103" y="3431"/>
                </a:lnTo>
                <a:lnTo>
                  <a:pt x="2140" y="3437"/>
                </a:lnTo>
                <a:lnTo>
                  <a:pt x="2172" y="3435"/>
                </a:lnTo>
                <a:lnTo>
                  <a:pt x="2202" y="3430"/>
                </a:lnTo>
                <a:lnTo>
                  <a:pt x="2230" y="3417"/>
                </a:lnTo>
                <a:lnTo>
                  <a:pt x="2254" y="3398"/>
                </a:lnTo>
                <a:lnTo>
                  <a:pt x="2282" y="3370"/>
                </a:lnTo>
                <a:lnTo>
                  <a:pt x="2308" y="3343"/>
                </a:lnTo>
                <a:lnTo>
                  <a:pt x="2335" y="3317"/>
                </a:lnTo>
                <a:lnTo>
                  <a:pt x="2361" y="3292"/>
                </a:lnTo>
                <a:lnTo>
                  <a:pt x="2386" y="3268"/>
                </a:lnTo>
                <a:lnTo>
                  <a:pt x="2413" y="3246"/>
                </a:lnTo>
                <a:lnTo>
                  <a:pt x="2439" y="3225"/>
                </a:lnTo>
                <a:lnTo>
                  <a:pt x="2466" y="3207"/>
                </a:lnTo>
                <a:lnTo>
                  <a:pt x="2494" y="3191"/>
                </a:lnTo>
                <a:lnTo>
                  <a:pt x="2522" y="3179"/>
                </a:lnTo>
                <a:lnTo>
                  <a:pt x="2552" y="3169"/>
                </a:lnTo>
                <a:lnTo>
                  <a:pt x="2583" y="3162"/>
                </a:lnTo>
                <a:lnTo>
                  <a:pt x="2615" y="3158"/>
                </a:lnTo>
                <a:lnTo>
                  <a:pt x="2650" y="3159"/>
                </a:lnTo>
                <a:lnTo>
                  <a:pt x="2686" y="3164"/>
                </a:lnTo>
                <a:lnTo>
                  <a:pt x="2725" y="3172"/>
                </a:lnTo>
                <a:lnTo>
                  <a:pt x="2766" y="3186"/>
                </a:lnTo>
                <a:lnTo>
                  <a:pt x="2809" y="3204"/>
                </a:lnTo>
                <a:lnTo>
                  <a:pt x="2855" y="3228"/>
                </a:lnTo>
                <a:lnTo>
                  <a:pt x="2905" y="3256"/>
                </a:lnTo>
                <a:lnTo>
                  <a:pt x="2958" y="3290"/>
                </a:lnTo>
                <a:lnTo>
                  <a:pt x="3014" y="3331"/>
                </a:lnTo>
                <a:lnTo>
                  <a:pt x="3074" y="3377"/>
                </a:lnTo>
                <a:lnTo>
                  <a:pt x="3131" y="3426"/>
                </a:lnTo>
                <a:lnTo>
                  <a:pt x="3178" y="3473"/>
                </a:lnTo>
                <a:lnTo>
                  <a:pt x="3217" y="3519"/>
                </a:lnTo>
                <a:lnTo>
                  <a:pt x="3249" y="3564"/>
                </a:lnTo>
                <a:lnTo>
                  <a:pt x="3273" y="3608"/>
                </a:lnTo>
                <a:lnTo>
                  <a:pt x="3290" y="3650"/>
                </a:lnTo>
                <a:lnTo>
                  <a:pt x="3301" y="3691"/>
                </a:lnTo>
                <a:lnTo>
                  <a:pt x="3305" y="3731"/>
                </a:lnTo>
                <a:lnTo>
                  <a:pt x="3304" y="3770"/>
                </a:lnTo>
                <a:lnTo>
                  <a:pt x="3297" y="3808"/>
                </a:lnTo>
                <a:lnTo>
                  <a:pt x="3287" y="3844"/>
                </a:lnTo>
                <a:lnTo>
                  <a:pt x="3272" y="3880"/>
                </a:lnTo>
                <a:lnTo>
                  <a:pt x="3253" y="3915"/>
                </a:lnTo>
                <a:lnTo>
                  <a:pt x="3231" y="3949"/>
                </a:lnTo>
                <a:lnTo>
                  <a:pt x="3206" y="3981"/>
                </a:lnTo>
                <a:lnTo>
                  <a:pt x="3180" y="4013"/>
                </a:lnTo>
                <a:lnTo>
                  <a:pt x="3152" y="4045"/>
                </a:lnTo>
                <a:lnTo>
                  <a:pt x="3122" y="4076"/>
                </a:lnTo>
                <a:lnTo>
                  <a:pt x="3093" y="4105"/>
                </a:lnTo>
                <a:lnTo>
                  <a:pt x="3062" y="4134"/>
                </a:lnTo>
                <a:lnTo>
                  <a:pt x="3032" y="4163"/>
                </a:lnTo>
                <a:lnTo>
                  <a:pt x="3003" y="4191"/>
                </a:lnTo>
                <a:lnTo>
                  <a:pt x="2975" y="4218"/>
                </a:lnTo>
                <a:lnTo>
                  <a:pt x="2944" y="4244"/>
                </a:lnTo>
                <a:lnTo>
                  <a:pt x="2905" y="4267"/>
                </a:lnTo>
                <a:lnTo>
                  <a:pt x="2862" y="4283"/>
                </a:lnTo>
                <a:lnTo>
                  <a:pt x="2813" y="4296"/>
                </a:lnTo>
                <a:lnTo>
                  <a:pt x="2759" y="4304"/>
                </a:lnTo>
                <a:lnTo>
                  <a:pt x="2699" y="4307"/>
                </a:lnTo>
                <a:lnTo>
                  <a:pt x="2635" y="4306"/>
                </a:lnTo>
                <a:lnTo>
                  <a:pt x="2566" y="4299"/>
                </a:lnTo>
                <a:lnTo>
                  <a:pt x="2494" y="4286"/>
                </a:lnTo>
                <a:lnTo>
                  <a:pt x="2417" y="4269"/>
                </a:lnTo>
                <a:lnTo>
                  <a:pt x="2336" y="4247"/>
                </a:lnTo>
                <a:lnTo>
                  <a:pt x="2251" y="4219"/>
                </a:lnTo>
                <a:lnTo>
                  <a:pt x="2165" y="4187"/>
                </a:lnTo>
                <a:lnTo>
                  <a:pt x="2074" y="4148"/>
                </a:lnTo>
                <a:lnTo>
                  <a:pt x="1981" y="4105"/>
                </a:lnTo>
                <a:lnTo>
                  <a:pt x="1886" y="4055"/>
                </a:lnTo>
                <a:lnTo>
                  <a:pt x="1788" y="4000"/>
                </a:lnTo>
                <a:lnTo>
                  <a:pt x="1689" y="3939"/>
                </a:lnTo>
                <a:lnTo>
                  <a:pt x="1588" y="3873"/>
                </a:lnTo>
                <a:lnTo>
                  <a:pt x="1485" y="3801"/>
                </a:lnTo>
                <a:lnTo>
                  <a:pt x="1381" y="3721"/>
                </a:lnTo>
                <a:lnTo>
                  <a:pt x="1277" y="3638"/>
                </a:lnTo>
                <a:lnTo>
                  <a:pt x="1171" y="3547"/>
                </a:lnTo>
                <a:lnTo>
                  <a:pt x="1065" y="3451"/>
                </a:lnTo>
                <a:lnTo>
                  <a:pt x="959" y="3348"/>
                </a:lnTo>
                <a:lnTo>
                  <a:pt x="857" y="3242"/>
                </a:lnTo>
                <a:lnTo>
                  <a:pt x="760" y="3136"/>
                </a:lnTo>
                <a:lnTo>
                  <a:pt x="669" y="3030"/>
                </a:lnTo>
                <a:lnTo>
                  <a:pt x="585" y="2925"/>
                </a:lnTo>
                <a:lnTo>
                  <a:pt x="507" y="2822"/>
                </a:lnTo>
                <a:lnTo>
                  <a:pt x="435" y="2719"/>
                </a:lnTo>
                <a:lnTo>
                  <a:pt x="368" y="2618"/>
                </a:lnTo>
                <a:lnTo>
                  <a:pt x="307" y="2518"/>
                </a:lnTo>
                <a:lnTo>
                  <a:pt x="252" y="2420"/>
                </a:lnTo>
                <a:lnTo>
                  <a:pt x="202" y="2326"/>
                </a:lnTo>
                <a:lnTo>
                  <a:pt x="159" y="2232"/>
                </a:lnTo>
                <a:lnTo>
                  <a:pt x="121" y="2141"/>
                </a:lnTo>
                <a:lnTo>
                  <a:pt x="88" y="2055"/>
                </a:lnTo>
                <a:lnTo>
                  <a:pt x="60" y="1971"/>
                </a:lnTo>
                <a:lnTo>
                  <a:pt x="38" y="1890"/>
                </a:lnTo>
                <a:lnTo>
                  <a:pt x="21" y="1814"/>
                </a:lnTo>
                <a:lnTo>
                  <a:pt x="8" y="1740"/>
                </a:lnTo>
                <a:lnTo>
                  <a:pt x="1" y="1672"/>
                </a:lnTo>
                <a:lnTo>
                  <a:pt x="0" y="1607"/>
                </a:lnTo>
                <a:lnTo>
                  <a:pt x="3" y="1547"/>
                </a:lnTo>
                <a:lnTo>
                  <a:pt x="11" y="1493"/>
                </a:lnTo>
                <a:lnTo>
                  <a:pt x="24" y="1444"/>
                </a:lnTo>
                <a:lnTo>
                  <a:pt x="40" y="1401"/>
                </a:lnTo>
                <a:lnTo>
                  <a:pt x="63" y="1363"/>
                </a:lnTo>
                <a:lnTo>
                  <a:pt x="89" y="1331"/>
                </a:lnTo>
                <a:lnTo>
                  <a:pt x="117" y="1303"/>
                </a:lnTo>
                <a:lnTo>
                  <a:pt x="145" y="1274"/>
                </a:lnTo>
                <a:lnTo>
                  <a:pt x="173" y="1243"/>
                </a:lnTo>
                <a:lnTo>
                  <a:pt x="202" y="1214"/>
                </a:lnTo>
                <a:lnTo>
                  <a:pt x="233" y="1183"/>
                </a:lnTo>
                <a:lnTo>
                  <a:pt x="262" y="1154"/>
                </a:lnTo>
                <a:lnTo>
                  <a:pt x="294" y="1126"/>
                </a:lnTo>
                <a:lnTo>
                  <a:pt x="326" y="1100"/>
                </a:lnTo>
                <a:lnTo>
                  <a:pt x="358" y="1075"/>
                </a:lnTo>
                <a:lnTo>
                  <a:pt x="393" y="1054"/>
                </a:lnTo>
                <a:lnTo>
                  <a:pt x="428" y="1034"/>
                </a:lnTo>
                <a:lnTo>
                  <a:pt x="463" y="1020"/>
                </a:lnTo>
                <a:lnTo>
                  <a:pt x="500" y="1009"/>
                </a:lnTo>
                <a:lnTo>
                  <a:pt x="538" y="1002"/>
                </a:lnTo>
                <a:lnTo>
                  <a:pt x="576" y="1001"/>
                </a:lnTo>
                <a:close/>
                <a:moveTo>
                  <a:pt x="2551" y="0"/>
                </a:moveTo>
                <a:lnTo>
                  <a:pt x="2685" y="5"/>
                </a:lnTo>
                <a:lnTo>
                  <a:pt x="2817" y="18"/>
                </a:lnTo>
                <a:lnTo>
                  <a:pt x="2947" y="39"/>
                </a:lnTo>
                <a:lnTo>
                  <a:pt x="3074" y="68"/>
                </a:lnTo>
                <a:lnTo>
                  <a:pt x="3198" y="104"/>
                </a:lnTo>
                <a:lnTo>
                  <a:pt x="3318" y="149"/>
                </a:lnTo>
                <a:lnTo>
                  <a:pt x="3435" y="200"/>
                </a:lnTo>
                <a:lnTo>
                  <a:pt x="3548" y="259"/>
                </a:lnTo>
                <a:lnTo>
                  <a:pt x="3656" y="324"/>
                </a:lnTo>
                <a:lnTo>
                  <a:pt x="3759" y="396"/>
                </a:lnTo>
                <a:lnTo>
                  <a:pt x="3860" y="474"/>
                </a:lnTo>
                <a:lnTo>
                  <a:pt x="3953" y="557"/>
                </a:lnTo>
                <a:lnTo>
                  <a:pt x="4042" y="647"/>
                </a:lnTo>
                <a:lnTo>
                  <a:pt x="4126" y="741"/>
                </a:lnTo>
                <a:lnTo>
                  <a:pt x="4204" y="840"/>
                </a:lnTo>
                <a:lnTo>
                  <a:pt x="4275" y="945"/>
                </a:lnTo>
                <a:lnTo>
                  <a:pt x="4341" y="1054"/>
                </a:lnTo>
                <a:lnTo>
                  <a:pt x="4399" y="1165"/>
                </a:lnTo>
                <a:lnTo>
                  <a:pt x="4451" y="1282"/>
                </a:lnTo>
                <a:lnTo>
                  <a:pt x="4495" y="1404"/>
                </a:lnTo>
                <a:lnTo>
                  <a:pt x="4532" y="1526"/>
                </a:lnTo>
                <a:lnTo>
                  <a:pt x="4561" y="1653"/>
                </a:lnTo>
                <a:lnTo>
                  <a:pt x="4583" y="1783"/>
                </a:lnTo>
                <a:lnTo>
                  <a:pt x="4596" y="1916"/>
                </a:lnTo>
                <a:lnTo>
                  <a:pt x="4600" y="2051"/>
                </a:lnTo>
                <a:lnTo>
                  <a:pt x="4596" y="2179"/>
                </a:lnTo>
                <a:lnTo>
                  <a:pt x="4585" y="2307"/>
                </a:lnTo>
                <a:lnTo>
                  <a:pt x="4565" y="2431"/>
                </a:lnTo>
                <a:lnTo>
                  <a:pt x="4537" y="2554"/>
                </a:lnTo>
                <a:lnTo>
                  <a:pt x="4504" y="2673"/>
                </a:lnTo>
                <a:lnTo>
                  <a:pt x="4462" y="2790"/>
                </a:lnTo>
                <a:lnTo>
                  <a:pt x="4415" y="2903"/>
                </a:lnTo>
                <a:lnTo>
                  <a:pt x="4360" y="3012"/>
                </a:lnTo>
                <a:lnTo>
                  <a:pt x="4300" y="3118"/>
                </a:lnTo>
                <a:lnTo>
                  <a:pt x="4233" y="3219"/>
                </a:lnTo>
                <a:lnTo>
                  <a:pt x="4162" y="3317"/>
                </a:lnTo>
                <a:lnTo>
                  <a:pt x="4084" y="3409"/>
                </a:lnTo>
                <a:lnTo>
                  <a:pt x="4002" y="3497"/>
                </a:lnTo>
                <a:lnTo>
                  <a:pt x="3914" y="3581"/>
                </a:lnTo>
                <a:lnTo>
                  <a:pt x="3821" y="3659"/>
                </a:lnTo>
                <a:lnTo>
                  <a:pt x="3725" y="3731"/>
                </a:lnTo>
                <a:lnTo>
                  <a:pt x="3623" y="3797"/>
                </a:lnTo>
                <a:lnTo>
                  <a:pt x="3517" y="3858"/>
                </a:lnTo>
                <a:lnTo>
                  <a:pt x="3525" y="3813"/>
                </a:lnTo>
                <a:lnTo>
                  <a:pt x="3529" y="3767"/>
                </a:lnTo>
                <a:lnTo>
                  <a:pt x="3531" y="3720"/>
                </a:lnTo>
                <a:lnTo>
                  <a:pt x="3524" y="3654"/>
                </a:lnTo>
                <a:lnTo>
                  <a:pt x="3509" y="3590"/>
                </a:lnTo>
                <a:lnTo>
                  <a:pt x="3485" y="3528"/>
                </a:lnTo>
                <a:lnTo>
                  <a:pt x="3575" y="3465"/>
                </a:lnTo>
                <a:lnTo>
                  <a:pt x="3662" y="3398"/>
                </a:lnTo>
                <a:lnTo>
                  <a:pt x="3744" y="3327"/>
                </a:lnTo>
                <a:lnTo>
                  <a:pt x="3821" y="3249"/>
                </a:lnTo>
                <a:lnTo>
                  <a:pt x="3893" y="3168"/>
                </a:lnTo>
                <a:lnTo>
                  <a:pt x="3962" y="3081"/>
                </a:lnTo>
                <a:lnTo>
                  <a:pt x="4023" y="2991"/>
                </a:lnTo>
                <a:lnTo>
                  <a:pt x="4080" y="2896"/>
                </a:lnTo>
                <a:lnTo>
                  <a:pt x="4130" y="2798"/>
                </a:lnTo>
                <a:lnTo>
                  <a:pt x="4175" y="2696"/>
                </a:lnTo>
                <a:lnTo>
                  <a:pt x="4212" y="2592"/>
                </a:lnTo>
                <a:lnTo>
                  <a:pt x="4245" y="2484"/>
                </a:lnTo>
                <a:lnTo>
                  <a:pt x="4268" y="2374"/>
                </a:lnTo>
                <a:lnTo>
                  <a:pt x="4286" y="2261"/>
                </a:lnTo>
                <a:lnTo>
                  <a:pt x="3930" y="2051"/>
                </a:lnTo>
                <a:lnTo>
                  <a:pt x="4286" y="1840"/>
                </a:lnTo>
                <a:lnTo>
                  <a:pt x="4268" y="1722"/>
                </a:lnTo>
                <a:lnTo>
                  <a:pt x="4242" y="1606"/>
                </a:lnTo>
                <a:lnTo>
                  <a:pt x="4208" y="1494"/>
                </a:lnTo>
                <a:lnTo>
                  <a:pt x="4166" y="1384"/>
                </a:lnTo>
                <a:lnTo>
                  <a:pt x="4119" y="1280"/>
                </a:lnTo>
                <a:lnTo>
                  <a:pt x="4065" y="1178"/>
                </a:lnTo>
                <a:lnTo>
                  <a:pt x="4003" y="1080"/>
                </a:lnTo>
                <a:lnTo>
                  <a:pt x="3936" y="987"/>
                </a:lnTo>
                <a:lnTo>
                  <a:pt x="3864" y="898"/>
                </a:lnTo>
                <a:lnTo>
                  <a:pt x="3786" y="814"/>
                </a:lnTo>
                <a:lnTo>
                  <a:pt x="3702" y="736"/>
                </a:lnTo>
                <a:lnTo>
                  <a:pt x="3614" y="663"/>
                </a:lnTo>
                <a:lnTo>
                  <a:pt x="3521" y="596"/>
                </a:lnTo>
                <a:lnTo>
                  <a:pt x="3424" y="535"/>
                </a:lnTo>
                <a:lnTo>
                  <a:pt x="3322" y="481"/>
                </a:lnTo>
                <a:lnTo>
                  <a:pt x="3216" y="433"/>
                </a:lnTo>
                <a:lnTo>
                  <a:pt x="3107" y="393"/>
                </a:lnTo>
                <a:lnTo>
                  <a:pt x="2994" y="359"/>
                </a:lnTo>
                <a:lnTo>
                  <a:pt x="2878" y="333"/>
                </a:lnTo>
                <a:lnTo>
                  <a:pt x="2760" y="315"/>
                </a:lnTo>
                <a:lnTo>
                  <a:pt x="2551" y="670"/>
                </a:lnTo>
                <a:lnTo>
                  <a:pt x="2340" y="315"/>
                </a:lnTo>
                <a:lnTo>
                  <a:pt x="2222" y="333"/>
                </a:lnTo>
                <a:lnTo>
                  <a:pt x="2106" y="359"/>
                </a:lnTo>
                <a:lnTo>
                  <a:pt x="1993" y="393"/>
                </a:lnTo>
                <a:lnTo>
                  <a:pt x="1885" y="433"/>
                </a:lnTo>
                <a:lnTo>
                  <a:pt x="1779" y="482"/>
                </a:lnTo>
                <a:lnTo>
                  <a:pt x="1677" y="536"/>
                </a:lnTo>
                <a:lnTo>
                  <a:pt x="1579" y="598"/>
                </a:lnTo>
                <a:lnTo>
                  <a:pt x="1487" y="665"/>
                </a:lnTo>
                <a:lnTo>
                  <a:pt x="1398" y="737"/>
                </a:lnTo>
                <a:lnTo>
                  <a:pt x="1314" y="815"/>
                </a:lnTo>
                <a:lnTo>
                  <a:pt x="1236" y="899"/>
                </a:lnTo>
                <a:lnTo>
                  <a:pt x="1164" y="988"/>
                </a:lnTo>
                <a:lnTo>
                  <a:pt x="1097" y="1082"/>
                </a:lnTo>
                <a:lnTo>
                  <a:pt x="1043" y="1019"/>
                </a:lnTo>
                <a:lnTo>
                  <a:pt x="987" y="963"/>
                </a:lnTo>
                <a:lnTo>
                  <a:pt x="930" y="916"/>
                </a:lnTo>
                <a:lnTo>
                  <a:pt x="873" y="874"/>
                </a:lnTo>
                <a:lnTo>
                  <a:pt x="945" y="778"/>
                </a:lnTo>
                <a:lnTo>
                  <a:pt x="1023" y="686"/>
                </a:lnTo>
                <a:lnTo>
                  <a:pt x="1107" y="598"/>
                </a:lnTo>
                <a:lnTo>
                  <a:pt x="1195" y="516"/>
                </a:lnTo>
                <a:lnTo>
                  <a:pt x="1287" y="437"/>
                </a:lnTo>
                <a:lnTo>
                  <a:pt x="1384" y="365"/>
                </a:lnTo>
                <a:lnTo>
                  <a:pt x="1486" y="299"/>
                </a:lnTo>
                <a:lnTo>
                  <a:pt x="1590" y="239"/>
                </a:lnTo>
                <a:lnTo>
                  <a:pt x="1701" y="185"/>
                </a:lnTo>
                <a:lnTo>
                  <a:pt x="1814" y="138"/>
                </a:lnTo>
                <a:lnTo>
                  <a:pt x="1929" y="96"/>
                </a:lnTo>
                <a:lnTo>
                  <a:pt x="2048" y="62"/>
                </a:lnTo>
                <a:lnTo>
                  <a:pt x="2170" y="36"/>
                </a:lnTo>
                <a:lnTo>
                  <a:pt x="2294" y="16"/>
                </a:lnTo>
                <a:lnTo>
                  <a:pt x="2421" y="4"/>
                </a:lnTo>
                <a:lnTo>
                  <a:pt x="255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3"/>
          <p:cNvGrpSpPr>
            <a:grpSpLocks noChangeAspect="1"/>
          </p:cNvGrpSpPr>
          <p:nvPr/>
        </p:nvGrpSpPr>
        <p:grpSpPr bwMode="auto">
          <a:xfrm>
            <a:off x="7120088" y="3457564"/>
            <a:ext cx="630914" cy="499474"/>
            <a:chOff x="1945" y="1390"/>
            <a:chExt cx="1224" cy="969"/>
          </a:xfrm>
          <a:solidFill>
            <a:schemeClr val="bg1"/>
          </a:solidFill>
        </p:grpSpPr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2200" y="1606"/>
              <a:ext cx="457" cy="537"/>
            </a:xfrm>
            <a:custGeom>
              <a:avLst/>
              <a:gdLst>
                <a:gd name="T0" fmla="*/ 777 w 1372"/>
                <a:gd name="T1" fmla="*/ 9 h 1613"/>
                <a:gd name="T2" fmla="*/ 883 w 1372"/>
                <a:gd name="T3" fmla="*/ 48 h 1613"/>
                <a:gd name="T4" fmla="*/ 959 w 1372"/>
                <a:gd name="T5" fmla="*/ 111 h 1613"/>
                <a:gd name="T6" fmla="*/ 1009 w 1372"/>
                <a:gd name="T7" fmla="*/ 194 h 1613"/>
                <a:gd name="T8" fmla="*/ 1038 w 1372"/>
                <a:gd name="T9" fmla="*/ 289 h 1613"/>
                <a:gd name="T10" fmla="*/ 1052 w 1372"/>
                <a:gd name="T11" fmla="*/ 387 h 1613"/>
                <a:gd name="T12" fmla="*/ 1064 w 1372"/>
                <a:gd name="T13" fmla="*/ 450 h 1613"/>
                <a:gd name="T14" fmla="*/ 1101 w 1372"/>
                <a:gd name="T15" fmla="*/ 458 h 1613"/>
                <a:gd name="T16" fmla="*/ 1123 w 1372"/>
                <a:gd name="T17" fmla="*/ 497 h 1613"/>
                <a:gd name="T18" fmla="*/ 1130 w 1372"/>
                <a:gd name="T19" fmla="*/ 559 h 1613"/>
                <a:gd name="T20" fmla="*/ 1122 w 1372"/>
                <a:gd name="T21" fmla="*/ 637 h 1613"/>
                <a:gd name="T22" fmla="*/ 1087 w 1372"/>
                <a:gd name="T23" fmla="*/ 714 h 1613"/>
                <a:gd name="T24" fmla="*/ 1038 w 1372"/>
                <a:gd name="T25" fmla="*/ 762 h 1613"/>
                <a:gd name="T26" fmla="*/ 1000 w 1372"/>
                <a:gd name="T27" fmla="*/ 758 h 1613"/>
                <a:gd name="T28" fmla="*/ 931 w 1372"/>
                <a:gd name="T29" fmla="*/ 879 h 1613"/>
                <a:gd name="T30" fmla="*/ 863 w 1372"/>
                <a:gd name="T31" fmla="*/ 958 h 1613"/>
                <a:gd name="T32" fmla="*/ 857 w 1372"/>
                <a:gd name="T33" fmla="*/ 1013 h 1613"/>
                <a:gd name="T34" fmla="*/ 896 w 1372"/>
                <a:gd name="T35" fmla="*/ 1061 h 1613"/>
                <a:gd name="T36" fmla="*/ 1027 w 1372"/>
                <a:gd name="T37" fmla="*/ 1073 h 1613"/>
                <a:gd name="T38" fmla="*/ 1162 w 1372"/>
                <a:gd name="T39" fmla="*/ 1099 h 1613"/>
                <a:gd name="T40" fmla="*/ 1272 w 1372"/>
                <a:gd name="T41" fmla="*/ 1172 h 1613"/>
                <a:gd name="T42" fmla="*/ 1345 w 1372"/>
                <a:gd name="T43" fmla="*/ 1280 h 1613"/>
                <a:gd name="T44" fmla="*/ 1372 w 1372"/>
                <a:gd name="T45" fmla="*/ 1412 h 1613"/>
                <a:gd name="T46" fmla="*/ 1362 w 1372"/>
                <a:gd name="T47" fmla="*/ 1553 h 1613"/>
                <a:gd name="T48" fmla="*/ 1311 w 1372"/>
                <a:gd name="T49" fmla="*/ 1601 h 1613"/>
                <a:gd name="T50" fmla="*/ 108 w 1372"/>
                <a:gd name="T51" fmla="*/ 1613 h 1613"/>
                <a:gd name="T52" fmla="*/ 40 w 1372"/>
                <a:gd name="T53" fmla="*/ 1588 h 1613"/>
                <a:gd name="T54" fmla="*/ 2 w 1372"/>
                <a:gd name="T55" fmla="*/ 1529 h 1613"/>
                <a:gd name="T56" fmla="*/ 3 w 1372"/>
                <a:gd name="T57" fmla="*/ 1365 h 1613"/>
                <a:gd name="T58" fmla="*/ 46 w 1372"/>
                <a:gd name="T59" fmla="*/ 1241 h 1613"/>
                <a:gd name="T60" fmla="*/ 134 w 1372"/>
                <a:gd name="T61" fmla="*/ 1144 h 1613"/>
                <a:gd name="T62" fmla="*/ 253 w 1372"/>
                <a:gd name="T63" fmla="*/ 1085 h 1613"/>
                <a:gd name="T64" fmla="*/ 436 w 1372"/>
                <a:gd name="T65" fmla="*/ 1073 h 1613"/>
                <a:gd name="T66" fmla="*/ 495 w 1372"/>
                <a:gd name="T67" fmla="*/ 1048 h 1613"/>
                <a:gd name="T68" fmla="*/ 518 w 1372"/>
                <a:gd name="T69" fmla="*/ 991 h 1613"/>
                <a:gd name="T70" fmla="*/ 500 w 1372"/>
                <a:gd name="T71" fmla="*/ 946 h 1613"/>
                <a:gd name="T72" fmla="*/ 418 w 1372"/>
                <a:gd name="T73" fmla="*/ 842 h 1613"/>
                <a:gd name="T74" fmla="*/ 369 w 1372"/>
                <a:gd name="T75" fmla="*/ 764 h 1613"/>
                <a:gd name="T76" fmla="*/ 339 w 1372"/>
                <a:gd name="T77" fmla="*/ 762 h 1613"/>
                <a:gd name="T78" fmla="*/ 291 w 1372"/>
                <a:gd name="T79" fmla="*/ 714 h 1613"/>
                <a:gd name="T80" fmla="*/ 256 w 1372"/>
                <a:gd name="T81" fmla="*/ 637 h 1613"/>
                <a:gd name="T82" fmla="*/ 248 w 1372"/>
                <a:gd name="T83" fmla="*/ 559 h 1613"/>
                <a:gd name="T84" fmla="*/ 254 w 1372"/>
                <a:gd name="T85" fmla="*/ 497 h 1613"/>
                <a:gd name="T86" fmla="*/ 277 w 1372"/>
                <a:gd name="T87" fmla="*/ 458 h 1613"/>
                <a:gd name="T88" fmla="*/ 309 w 1372"/>
                <a:gd name="T89" fmla="*/ 449 h 1613"/>
                <a:gd name="T90" fmla="*/ 319 w 1372"/>
                <a:gd name="T91" fmla="*/ 419 h 1613"/>
                <a:gd name="T92" fmla="*/ 327 w 1372"/>
                <a:gd name="T93" fmla="*/ 321 h 1613"/>
                <a:gd name="T94" fmla="*/ 348 w 1372"/>
                <a:gd name="T95" fmla="*/ 224 h 1613"/>
                <a:gd name="T96" fmla="*/ 389 w 1372"/>
                <a:gd name="T97" fmla="*/ 138 h 1613"/>
                <a:gd name="T98" fmla="*/ 455 w 1372"/>
                <a:gd name="T99" fmla="*/ 66 h 1613"/>
                <a:gd name="T100" fmla="*/ 552 w 1372"/>
                <a:gd name="T101" fmla="*/ 18 h 1613"/>
                <a:gd name="T102" fmla="*/ 686 w 1372"/>
                <a:gd name="T103" fmla="*/ 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2" h="1613">
                  <a:moveTo>
                    <a:pt x="686" y="0"/>
                  </a:moveTo>
                  <a:lnTo>
                    <a:pt x="734" y="2"/>
                  </a:lnTo>
                  <a:lnTo>
                    <a:pt x="777" y="9"/>
                  </a:lnTo>
                  <a:lnTo>
                    <a:pt x="816" y="18"/>
                  </a:lnTo>
                  <a:lnTo>
                    <a:pt x="851" y="31"/>
                  </a:lnTo>
                  <a:lnTo>
                    <a:pt x="883" y="48"/>
                  </a:lnTo>
                  <a:lnTo>
                    <a:pt x="911" y="67"/>
                  </a:lnTo>
                  <a:lnTo>
                    <a:pt x="936" y="88"/>
                  </a:lnTo>
                  <a:lnTo>
                    <a:pt x="959" y="111"/>
                  </a:lnTo>
                  <a:lnTo>
                    <a:pt x="978" y="138"/>
                  </a:lnTo>
                  <a:lnTo>
                    <a:pt x="994" y="165"/>
                  </a:lnTo>
                  <a:lnTo>
                    <a:pt x="1009" y="194"/>
                  </a:lnTo>
                  <a:lnTo>
                    <a:pt x="1020" y="225"/>
                  </a:lnTo>
                  <a:lnTo>
                    <a:pt x="1030" y="256"/>
                  </a:lnTo>
                  <a:lnTo>
                    <a:pt x="1038" y="289"/>
                  </a:lnTo>
                  <a:lnTo>
                    <a:pt x="1044" y="322"/>
                  </a:lnTo>
                  <a:lnTo>
                    <a:pt x="1048" y="354"/>
                  </a:lnTo>
                  <a:lnTo>
                    <a:pt x="1052" y="387"/>
                  </a:lnTo>
                  <a:lnTo>
                    <a:pt x="1053" y="421"/>
                  </a:lnTo>
                  <a:lnTo>
                    <a:pt x="1054" y="453"/>
                  </a:lnTo>
                  <a:lnTo>
                    <a:pt x="1064" y="450"/>
                  </a:lnTo>
                  <a:lnTo>
                    <a:pt x="1073" y="449"/>
                  </a:lnTo>
                  <a:lnTo>
                    <a:pt x="1088" y="452"/>
                  </a:lnTo>
                  <a:lnTo>
                    <a:pt x="1101" y="458"/>
                  </a:lnTo>
                  <a:lnTo>
                    <a:pt x="1111" y="467"/>
                  </a:lnTo>
                  <a:lnTo>
                    <a:pt x="1118" y="480"/>
                  </a:lnTo>
                  <a:lnTo>
                    <a:pt x="1123" y="497"/>
                  </a:lnTo>
                  <a:lnTo>
                    <a:pt x="1127" y="516"/>
                  </a:lnTo>
                  <a:lnTo>
                    <a:pt x="1129" y="537"/>
                  </a:lnTo>
                  <a:lnTo>
                    <a:pt x="1130" y="559"/>
                  </a:lnTo>
                  <a:lnTo>
                    <a:pt x="1130" y="584"/>
                  </a:lnTo>
                  <a:lnTo>
                    <a:pt x="1129" y="609"/>
                  </a:lnTo>
                  <a:lnTo>
                    <a:pt x="1122" y="637"/>
                  </a:lnTo>
                  <a:lnTo>
                    <a:pt x="1113" y="663"/>
                  </a:lnTo>
                  <a:lnTo>
                    <a:pt x="1102" y="690"/>
                  </a:lnTo>
                  <a:lnTo>
                    <a:pt x="1087" y="714"/>
                  </a:lnTo>
                  <a:lnTo>
                    <a:pt x="1072" y="735"/>
                  </a:lnTo>
                  <a:lnTo>
                    <a:pt x="1055" y="751"/>
                  </a:lnTo>
                  <a:lnTo>
                    <a:pt x="1038" y="762"/>
                  </a:lnTo>
                  <a:lnTo>
                    <a:pt x="1021" y="767"/>
                  </a:lnTo>
                  <a:lnTo>
                    <a:pt x="1010" y="764"/>
                  </a:lnTo>
                  <a:lnTo>
                    <a:pt x="1000" y="758"/>
                  </a:lnTo>
                  <a:lnTo>
                    <a:pt x="979" y="800"/>
                  </a:lnTo>
                  <a:lnTo>
                    <a:pt x="957" y="841"/>
                  </a:lnTo>
                  <a:lnTo>
                    <a:pt x="931" y="879"/>
                  </a:lnTo>
                  <a:lnTo>
                    <a:pt x="904" y="914"/>
                  </a:lnTo>
                  <a:lnTo>
                    <a:pt x="873" y="946"/>
                  </a:lnTo>
                  <a:lnTo>
                    <a:pt x="863" y="958"/>
                  </a:lnTo>
                  <a:lnTo>
                    <a:pt x="856" y="974"/>
                  </a:lnTo>
                  <a:lnTo>
                    <a:pt x="854" y="991"/>
                  </a:lnTo>
                  <a:lnTo>
                    <a:pt x="857" y="1013"/>
                  </a:lnTo>
                  <a:lnTo>
                    <a:pt x="865" y="1032"/>
                  </a:lnTo>
                  <a:lnTo>
                    <a:pt x="879" y="1048"/>
                  </a:lnTo>
                  <a:lnTo>
                    <a:pt x="896" y="1061"/>
                  </a:lnTo>
                  <a:lnTo>
                    <a:pt x="915" y="1070"/>
                  </a:lnTo>
                  <a:lnTo>
                    <a:pt x="937" y="1073"/>
                  </a:lnTo>
                  <a:lnTo>
                    <a:pt x="1027" y="1073"/>
                  </a:lnTo>
                  <a:lnTo>
                    <a:pt x="1075" y="1076"/>
                  </a:lnTo>
                  <a:lnTo>
                    <a:pt x="1119" y="1085"/>
                  </a:lnTo>
                  <a:lnTo>
                    <a:pt x="1162" y="1099"/>
                  </a:lnTo>
                  <a:lnTo>
                    <a:pt x="1201" y="1119"/>
                  </a:lnTo>
                  <a:lnTo>
                    <a:pt x="1239" y="1144"/>
                  </a:lnTo>
                  <a:lnTo>
                    <a:pt x="1272" y="1172"/>
                  </a:lnTo>
                  <a:lnTo>
                    <a:pt x="1301" y="1205"/>
                  </a:lnTo>
                  <a:lnTo>
                    <a:pt x="1326" y="1240"/>
                  </a:lnTo>
                  <a:lnTo>
                    <a:pt x="1345" y="1280"/>
                  </a:lnTo>
                  <a:lnTo>
                    <a:pt x="1361" y="1321"/>
                  </a:lnTo>
                  <a:lnTo>
                    <a:pt x="1370" y="1365"/>
                  </a:lnTo>
                  <a:lnTo>
                    <a:pt x="1372" y="1412"/>
                  </a:lnTo>
                  <a:lnTo>
                    <a:pt x="1372" y="1505"/>
                  </a:lnTo>
                  <a:lnTo>
                    <a:pt x="1370" y="1529"/>
                  </a:lnTo>
                  <a:lnTo>
                    <a:pt x="1362" y="1553"/>
                  </a:lnTo>
                  <a:lnTo>
                    <a:pt x="1349" y="1573"/>
                  </a:lnTo>
                  <a:lnTo>
                    <a:pt x="1332" y="1588"/>
                  </a:lnTo>
                  <a:lnTo>
                    <a:pt x="1311" y="1601"/>
                  </a:lnTo>
                  <a:lnTo>
                    <a:pt x="1289" y="1609"/>
                  </a:lnTo>
                  <a:lnTo>
                    <a:pt x="1264" y="1613"/>
                  </a:lnTo>
                  <a:lnTo>
                    <a:pt x="108" y="1613"/>
                  </a:lnTo>
                  <a:lnTo>
                    <a:pt x="83" y="1609"/>
                  </a:lnTo>
                  <a:lnTo>
                    <a:pt x="61" y="1601"/>
                  </a:lnTo>
                  <a:lnTo>
                    <a:pt x="40" y="1588"/>
                  </a:lnTo>
                  <a:lnTo>
                    <a:pt x="23" y="1573"/>
                  </a:lnTo>
                  <a:lnTo>
                    <a:pt x="11" y="1553"/>
                  </a:lnTo>
                  <a:lnTo>
                    <a:pt x="2" y="1529"/>
                  </a:lnTo>
                  <a:lnTo>
                    <a:pt x="0" y="1505"/>
                  </a:lnTo>
                  <a:lnTo>
                    <a:pt x="0" y="1412"/>
                  </a:lnTo>
                  <a:lnTo>
                    <a:pt x="3" y="1365"/>
                  </a:lnTo>
                  <a:lnTo>
                    <a:pt x="12" y="1321"/>
                  </a:lnTo>
                  <a:lnTo>
                    <a:pt x="27" y="1280"/>
                  </a:lnTo>
                  <a:lnTo>
                    <a:pt x="46" y="1241"/>
                  </a:lnTo>
                  <a:lnTo>
                    <a:pt x="71" y="1205"/>
                  </a:lnTo>
                  <a:lnTo>
                    <a:pt x="100" y="1172"/>
                  </a:lnTo>
                  <a:lnTo>
                    <a:pt x="134" y="1144"/>
                  </a:lnTo>
                  <a:lnTo>
                    <a:pt x="171" y="1119"/>
                  </a:lnTo>
                  <a:lnTo>
                    <a:pt x="211" y="1099"/>
                  </a:lnTo>
                  <a:lnTo>
                    <a:pt x="253" y="1085"/>
                  </a:lnTo>
                  <a:lnTo>
                    <a:pt x="299" y="1076"/>
                  </a:lnTo>
                  <a:lnTo>
                    <a:pt x="346" y="1073"/>
                  </a:lnTo>
                  <a:lnTo>
                    <a:pt x="436" y="1073"/>
                  </a:lnTo>
                  <a:lnTo>
                    <a:pt x="457" y="1070"/>
                  </a:lnTo>
                  <a:lnTo>
                    <a:pt x="478" y="1061"/>
                  </a:lnTo>
                  <a:lnTo>
                    <a:pt x="495" y="1048"/>
                  </a:lnTo>
                  <a:lnTo>
                    <a:pt x="507" y="1032"/>
                  </a:lnTo>
                  <a:lnTo>
                    <a:pt x="516" y="1013"/>
                  </a:lnTo>
                  <a:lnTo>
                    <a:pt x="518" y="991"/>
                  </a:lnTo>
                  <a:lnTo>
                    <a:pt x="516" y="974"/>
                  </a:lnTo>
                  <a:lnTo>
                    <a:pt x="510" y="958"/>
                  </a:lnTo>
                  <a:lnTo>
                    <a:pt x="500" y="946"/>
                  </a:lnTo>
                  <a:lnTo>
                    <a:pt x="470" y="915"/>
                  </a:lnTo>
                  <a:lnTo>
                    <a:pt x="442" y="880"/>
                  </a:lnTo>
                  <a:lnTo>
                    <a:pt x="418" y="842"/>
                  </a:lnTo>
                  <a:lnTo>
                    <a:pt x="394" y="803"/>
                  </a:lnTo>
                  <a:lnTo>
                    <a:pt x="373" y="761"/>
                  </a:lnTo>
                  <a:lnTo>
                    <a:pt x="369" y="764"/>
                  </a:lnTo>
                  <a:lnTo>
                    <a:pt x="363" y="765"/>
                  </a:lnTo>
                  <a:lnTo>
                    <a:pt x="356" y="767"/>
                  </a:lnTo>
                  <a:lnTo>
                    <a:pt x="339" y="762"/>
                  </a:lnTo>
                  <a:lnTo>
                    <a:pt x="322" y="751"/>
                  </a:lnTo>
                  <a:lnTo>
                    <a:pt x="307" y="735"/>
                  </a:lnTo>
                  <a:lnTo>
                    <a:pt x="291" y="714"/>
                  </a:lnTo>
                  <a:lnTo>
                    <a:pt x="276" y="690"/>
                  </a:lnTo>
                  <a:lnTo>
                    <a:pt x="265" y="663"/>
                  </a:lnTo>
                  <a:lnTo>
                    <a:pt x="256" y="637"/>
                  </a:lnTo>
                  <a:lnTo>
                    <a:pt x="250" y="609"/>
                  </a:lnTo>
                  <a:lnTo>
                    <a:pt x="248" y="584"/>
                  </a:lnTo>
                  <a:lnTo>
                    <a:pt x="248" y="559"/>
                  </a:lnTo>
                  <a:lnTo>
                    <a:pt x="249" y="537"/>
                  </a:lnTo>
                  <a:lnTo>
                    <a:pt x="251" y="516"/>
                  </a:lnTo>
                  <a:lnTo>
                    <a:pt x="254" y="497"/>
                  </a:lnTo>
                  <a:lnTo>
                    <a:pt x="260" y="480"/>
                  </a:lnTo>
                  <a:lnTo>
                    <a:pt x="268" y="467"/>
                  </a:lnTo>
                  <a:lnTo>
                    <a:pt x="277" y="458"/>
                  </a:lnTo>
                  <a:lnTo>
                    <a:pt x="290" y="452"/>
                  </a:lnTo>
                  <a:lnTo>
                    <a:pt x="304" y="449"/>
                  </a:lnTo>
                  <a:lnTo>
                    <a:pt x="309" y="449"/>
                  </a:lnTo>
                  <a:lnTo>
                    <a:pt x="313" y="450"/>
                  </a:lnTo>
                  <a:lnTo>
                    <a:pt x="318" y="452"/>
                  </a:lnTo>
                  <a:lnTo>
                    <a:pt x="319" y="419"/>
                  </a:lnTo>
                  <a:lnTo>
                    <a:pt x="321" y="386"/>
                  </a:lnTo>
                  <a:lnTo>
                    <a:pt x="324" y="354"/>
                  </a:lnTo>
                  <a:lnTo>
                    <a:pt x="327" y="321"/>
                  </a:lnTo>
                  <a:lnTo>
                    <a:pt x="333" y="289"/>
                  </a:lnTo>
                  <a:lnTo>
                    <a:pt x="339" y="256"/>
                  </a:lnTo>
                  <a:lnTo>
                    <a:pt x="348" y="224"/>
                  </a:lnTo>
                  <a:lnTo>
                    <a:pt x="360" y="194"/>
                  </a:lnTo>
                  <a:lnTo>
                    <a:pt x="373" y="164"/>
                  </a:lnTo>
                  <a:lnTo>
                    <a:pt x="389" y="138"/>
                  </a:lnTo>
                  <a:lnTo>
                    <a:pt x="409" y="111"/>
                  </a:lnTo>
                  <a:lnTo>
                    <a:pt x="430" y="88"/>
                  </a:lnTo>
                  <a:lnTo>
                    <a:pt x="455" y="66"/>
                  </a:lnTo>
                  <a:lnTo>
                    <a:pt x="483" y="47"/>
                  </a:lnTo>
                  <a:lnTo>
                    <a:pt x="516" y="31"/>
                  </a:lnTo>
                  <a:lnTo>
                    <a:pt x="552" y="18"/>
                  </a:lnTo>
                  <a:lnTo>
                    <a:pt x="592" y="9"/>
                  </a:lnTo>
                  <a:lnTo>
                    <a:pt x="637" y="2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2565" y="1653"/>
              <a:ext cx="350" cy="95"/>
            </a:xfrm>
            <a:custGeom>
              <a:avLst/>
              <a:gdLst>
                <a:gd name="T0" fmla="*/ 0 w 1049"/>
                <a:gd name="T1" fmla="*/ 0 h 284"/>
                <a:gd name="T2" fmla="*/ 968 w 1049"/>
                <a:gd name="T3" fmla="*/ 0 h 284"/>
                <a:gd name="T4" fmla="*/ 990 w 1049"/>
                <a:gd name="T5" fmla="*/ 3 h 284"/>
                <a:gd name="T6" fmla="*/ 1009 w 1049"/>
                <a:gd name="T7" fmla="*/ 10 h 284"/>
                <a:gd name="T8" fmla="*/ 1025 w 1049"/>
                <a:gd name="T9" fmla="*/ 24 h 284"/>
                <a:gd name="T10" fmla="*/ 1038 w 1049"/>
                <a:gd name="T11" fmla="*/ 39 h 284"/>
                <a:gd name="T12" fmla="*/ 1047 w 1049"/>
                <a:gd name="T13" fmla="*/ 58 h 284"/>
                <a:gd name="T14" fmla="*/ 1049 w 1049"/>
                <a:gd name="T15" fmla="*/ 79 h 284"/>
                <a:gd name="T16" fmla="*/ 1049 w 1049"/>
                <a:gd name="T17" fmla="*/ 205 h 284"/>
                <a:gd name="T18" fmla="*/ 1047 w 1049"/>
                <a:gd name="T19" fmla="*/ 227 h 284"/>
                <a:gd name="T20" fmla="*/ 1038 w 1049"/>
                <a:gd name="T21" fmla="*/ 245 h 284"/>
                <a:gd name="T22" fmla="*/ 1025 w 1049"/>
                <a:gd name="T23" fmla="*/ 261 h 284"/>
                <a:gd name="T24" fmla="*/ 1009 w 1049"/>
                <a:gd name="T25" fmla="*/ 273 h 284"/>
                <a:gd name="T26" fmla="*/ 990 w 1049"/>
                <a:gd name="T27" fmla="*/ 282 h 284"/>
                <a:gd name="T28" fmla="*/ 968 w 1049"/>
                <a:gd name="T29" fmla="*/ 284 h 284"/>
                <a:gd name="T30" fmla="*/ 104 w 1049"/>
                <a:gd name="T31" fmla="*/ 284 h 284"/>
                <a:gd name="T32" fmla="*/ 91 w 1049"/>
                <a:gd name="T33" fmla="*/ 262 h 284"/>
                <a:gd name="T34" fmla="*/ 75 w 1049"/>
                <a:gd name="T35" fmla="*/ 242 h 284"/>
                <a:gd name="T36" fmla="*/ 55 w 1049"/>
                <a:gd name="T37" fmla="*/ 228 h 284"/>
                <a:gd name="T38" fmla="*/ 50 w 1049"/>
                <a:gd name="T39" fmla="*/ 174 h 284"/>
                <a:gd name="T40" fmla="*/ 41 w 1049"/>
                <a:gd name="T41" fmla="*/ 125 h 284"/>
                <a:gd name="T42" fmla="*/ 29 w 1049"/>
                <a:gd name="T43" fmla="*/ 79 h 284"/>
                <a:gd name="T44" fmla="*/ 16 w 1049"/>
                <a:gd name="T45" fmla="*/ 38 h 284"/>
                <a:gd name="T46" fmla="*/ 0 w 1049"/>
                <a:gd name="T4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9" h="284">
                  <a:moveTo>
                    <a:pt x="0" y="0"/>
                  </a:moveTo>
                  <a:lnTo>
                    <a:pt x="968" y="0"/>
                  </a:lnTo>
                  <a:lnTo>
                    <a:pt x="990" y="3"/>
                  </a:lnTo>
                  <a:lnTo>
                    <a:pt x="1009" y="10"/>
                  </a:lnTo>
                  <a:lnTo>
                    <a:pt x="1025" y="24"/>
                  </a:lnTo>
                  <a:lnTo>
                    <a:pt x="1038" y="39"/>
                  </a:lnTo>
                  <a:lnTo>
                    <a:pt x="1047" y="58"/>
                  </a:lnTo>
                  <a:lnTo>
                    <a:pt x="1049" y="79"/>
                  </a:lnTo>
                  <a:lnTo>
                    <a:pt x="1049" y="205"/>
                  </a:lnTo>
                  <a:lnTo>
                    <a:pt x="1047" y="227"/>
                  </a:lnTo>
                  <a:lnTo>
                    <a:pt x="1038" y="245"/>
                  </a:lnTo>
                  <a:lnTo>
                    <a:pt x="1025" y="261"/>
                  </a:lnTo>
                  <a:lnTo>
                    <a:pt x="1009" y="273"/>
                  </a:lnTo>
                  <a:lnTo>
                    <a:pt x="990" y="282"/>
                  </a:lnTo>
                  <a:lnTo>
                    <a:pt x="968" y="284"/>
                  </a:lnTo>
                  <a:lnTo>
                    <a:pt x="104" y="284"/>
                  </a:lnTo>
                  <a:lnTo>
                    <a:pt x="91" y="262"/>
                  </a:lnTo>
                  <a:lnTo>
                    <a:pt x="75" y="242"/>
                  </a:lnTo>
                  <a:lnTo>
                    <a:pt x="55" y="228"/>
                  </a:lnTo>
                  <a:lnTo>
                    <a:pt x="50" y="174"/>
                  </a:lnTo>
                  <a:lnTo>
                    <a:pt x="41" y="125"/>
                  </a:lnTo>
                  <a:lnTo>
                    <a:pt x="29" y="79"/>
                  </a:lnTo>
                  <a:lnTo>
                    <a:pt x="16" y="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2551" y="1826"/>
              <a:ext cx="364" cy="95"/>
            </a:xfrm>
            <a:custGeom>
              <a:avLst/>
              <a:gdLst>
                <a:gd name="T0" fmla="*/ 166 w 1090"/>
                <a:gd name="T1" fmla="*/ 0 h 284"/>
                <a:gd name="T2" fmla="*/ 1009 w 1090"/>
                <a:gd name="T3" fmla="*/ 0 h 284"/>
                <a:gd name="T4" fmla="*/ 1031 w 1090"/>
                <a:gd name="T5" fmla="*/ 2 h 284"/>
                <a:gd name="T6" fmla="*/ 1050 w 1090"/>
                <a:gd name="T7" fmla="*/ 11 h 284"/>
                <a:gd name="T8" fmla="*/ 1066 w 1090"/>
                <a:gd name="T9" fmla="*/ 23 h 284"/>
                <a:gd name="T10" fmla="*/ 1079 w 1090"/>
                <a:gd name="T11" fmla="*/ 39 h 284"/>
                <a:gd name="T12" fmla="*/ 1088 w 1090"/>
                <a:gd name="T13" fmla="*/ 58 h 284"/>
                <a:gd name="T14" fmla="*/ 1090 w 1090"/>
                <a:gd name="T15" fmla="*/ 79 h 284"/>
                <a:gd name="T16" fmla="*/ 1090 w 1090"/>
                <a:gd name="T17" fmla="*/ 205 h 284"/>
                <a:gd name="T18" fmla="*/ 1088 w 1090"/>
                <a:gd name="T19" fmla="*/ 226 h 284"/>
                <a:gd name="T20" fmla="*/ 1079 w 1090"/>
                <a:gd name="T21" fmla="*/ 245 h 284"/>
                <a:gd name="T22" fmla="*/ 1066 w 1090"/>
                <a:gd name="T23" fmla="*/ 261 h 284"/>
                <a:gd name="T24" fmla="*/ 1050 w 1090"/>
                <a:gd name="T25" fmla="*/ 274 h 284"/>
                <a:gd name="T26" fmla="*/ 1031 w 1090"/>
                <a:gd name="T27" fmla="*/ 282 h 284"/>
                <a:gd name="T28" fmla="*/ 1009 w 1090"/>
                <a:gd name="T29" fmla="*/ 284 h 284"/>
                <a:gd name="T30" fmla="*/ 0 w 1090"/>
                <a:gd name="T31" fmla="*/ 284 h 284"/>
                <a:gd name="T32" fmla="*/ 0 w 1090"/>
                <a:gd name="T33" fmla="*/ 209 h 284"/>
                <a:gd name="T34" fmla="*/ 5 w 1090"/>
                <a:gd name="T35" fmla="*/ 203 h 284"/>
                <a:gd name="T36" fmla="*/ 8 w 1090"/>
                <a:gd name="T37" fmla="*/ 196 h 284"/>
                <a:gd name="T38" fmla="*/ 36 w 1090"/>
                <a:gd name="T39" fmla="*/ 185 h 284"/>
                <a:gd name="T40" fmla="*/ 62 w 1090"/>
                <a:gd name="T41" fmla="*/ 168 h 284"/>
                <a:gd name="T42" fmla="*/ 86 w 1090"/>
                <a:gd name="T43" fmla="*/ 147 h 284"/>
                <a:gd name="T44" fmla="*/ 108 w 1090"/>
                <a:gd name="T45" fmla="*/ 121 h 284"/>
                <a:gd name="T46" fmla="*/ 126 w 1090"/>
                <a:gd name="T47" fmla="*/ 93 h 284"/>
                <a:gd name="T48" fmla="*/ 143 w 1090"/>
                <a:gd name="T49" fmla="*/ 63 h 284"/>
                <a:gd name="T50" fmla="*/ 155 w 1090"/>
                <a:gd name="T51" fmla="*/ 32 h 284"/>
                <a:gd name="T52" fmla="*/ 166 w 1090"/>
                <a:gd name="T5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90" h="284">
                  <a:moveTo>
                    <a:pt x="166" y="0"/>
                  </a:moveTo>
                  <a:lnTo>
                    <a:pt x="1009" y="0"/>
                  </a:lnTo>
                  <a:lnTo>
                    <a:pt x="1031" y="2"/>
                  </a:lnTo>
                  <a:lnTo>
                    <a:pt x="1050" y="11"/>
                  </a:lnTo>
                  <a:lnTo>
                    <a:pt x="1066" y="23"/>
                  </a:lnTo>
                  <a:lnTo>
                    <a:pt x="1079" y="39"/>
                  </a:lnTo>
                  <a:lnTo>
                    <a:pt x="1088" y="58"/>
                  </a:lnTo>
                  <a:lnTo>
                    <a:pt x="1090" y="79"/>
                  </a:lnTo>
                  <a:lnTo>
                    <a:pt x="1090" y="205"/>
                  </a:lnTo>
                  <a:lnTo>
                    <a:pt x="1088" y="226"/>
                  </a:lnTo>
                  <a:lnTo>
                    <a:pt x="1079" y="245"/>
                  </a:lnTo>
                  <a:lnTo>
                    <a:pt x="1066" y="261"/>
                  </a:lnTo>
                  <a:lnTo>
                    <a:pt x="1050" y="274"/>
                  </a:lnTo>
                  <a:lnTo>
                    <a:pt x="1031" y="282"/>
                  </a:lnTo>
                  <a:lnTo>
                    <a:pt x="1009" y="284"/>
                  </a:lnTo>
                  <a:lnTo>
                    <a:pt x="0" y="284"/>
                  </a:lnTo>
                  <a:lnTo>
                    <a:pt x="0" y="209"/>
                  </a:lnTo>
                  <a:lnTo>
                    <a:pt x="5" y="203"/>
                  </a:lnTo>
                  <a:lnTo>
                    <a:pt x="8" y="196"/>
                  </a:lnTo>
                  <a:lnTo>
                    <a:pt x="36" y="185"/>
                  </a:lnTo>
                  <a:lnTo>
                    <a:pt x="62" y="168"/>
                  </a:lnTo>
                  <a:lnTo>
                    <a:pt x="86" y="147"/>
                  </a:lnTo>
                  <a:lnTo>
                    <a:pt x="108" y="121"/>
                  </a:lnTo>
                  <a:lnTo>
                    <a:pt x="126" y="93"/>
                  </a:lnTo>
                  <a:lnTo>
                    <a:pt x="143" y="63"/>
                  </a:lnTo>
                  <a:lnTo>
                    <a:pt x="155" y="3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2668" y="1999"/>
              <a:ext cx="247" cy="94"/>
            </a:xfrm>
            <a:custGeom>
              <a:avLst/>
              <a:gdLst>
                <a:gd name="T0" fmla="*/ 0 w 740"/>
                <a:gd name="T1" fmla="*/ 0 h 284"/>
                <a:gd name="T2" fmla="*/ 659 w 740"/>
                <a:gd name="T3" fmla="*/ 0 h 284"/>
                <a:gd name="T4" fmla="*/ 681 w 740"/>
                <a:gd name="T5" fmla="*/ 3 h 284"/>
                <a:gd name="T6" fmla="*/ 700 w 740"/>
                <a:gd name="T7" fmla="*/ 11 h 284"/>
                <a:gd name="T8" fmla="*/ 716 w 740"/>
                <a:gd name="T9" fmla="*/ 23 h 284"/>
                <a:gd name="T10" fmla="*/ 729 w 740"/>
                <a:gd name="T11" fmla="*/ 39 h 284"/>
                <a:gd name="T12" fmla="*/ 738 w 740"/>
                <a:gd name="T13" fmla="*/ 58 h 284"/>
                <a:gd name="T14" fmla="*/ 740 w 740"/>
                <a:gd name="T15" fmla="*/ 79 h 284"/>
                <a:gd name="T16" fmla="*/ 740 w 740"/>
                <a:gd name="T17" fmla="*/ 205 h 284"/>
                <a:gd name="T18" fmla="*/ 738 w 740"/>
                <a:gd name="T19" fmla="*/ 226 h 284"/>
                <a:gd name="T20" fmla="*/ 729 w 740"/>
                <a:gd name="T21" fmla="*/ 245 h 284"/>
                <a:gd name="T22" fmla="*/ 716 w 740"/>
                <a:gd name="T23" fmla="*/ 261 h 284"/>
                <a:gd name="T24" fmla="*/ 700 w 740"/>
                <a:gd name="T25" fmla="*/ 274 h 284"/>
                <a:gd name="T26" fmla="*/ 681 w 740"/>
                <a:gd name="T27" fmla="*/ 282 h 284"/>
                <a:gd name="T28" fmla="*/ 659 w 740"/>
                <a:gd name="T29" fmla="*/ 284 h 284"/>
                <a:gd name="T30" fmla="*/ 69 w 740"/>
                <a:gd name="T31" fmla="*/ 284 h 284"/>
                <a:gd name="T32" fmla="*/ 69 w 740"/>
                <a:gd name="T33" fmla="*/ 233 h 284"/>
                <a:gd name="T34" fmla="*/ 67 w 740"/>
                <a:gd name="T35" fmla="*/ 182 h 284"/>
                <a:gd name="T36" fmla="*/ 58 w 740"/>
                <a:gd name="T37" fmla="*/ 133 h 284"/>
                <a:gd name="T38" fmla="*/ 43 w 740"/>
                <a:gd name="T39" fmla="*/ 87 h 284"/>
                <a:gd name="T40" fmla="*/ 24 w 740"/>
                <a:gd name="T41" fmla="*/ 42 h 284"/>
                <a:gd name="T42" fmla="*/ 0 w 74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40" h="284">
                  <a:moveTo>
                    <a:pt x="0" y="0"/>
                  </a:moveTo>
                  <a:lnTo>
                    <a:pt x="659" y="0"/>
                  </a:lnTo>
                  <a:lnTo>
                    <a:pt x="681" y="3"/>
                  </a:lnTo>
                  <a:lnTo>
                    <a:pt x="700" y="11"/>
                  </a:lnTo>
                  <a:lnTo>
                    <a:pt x="716" y="23"/>
                  </a:lnTo>
                  <a:lnTo>
                    <a:pt x="729" y="39"/>
                  </a:lnTo>
                  <a:lnTo>
                    <a:pt x="738" y="58"/>
                  </a:lnTo>
                  <a:lnTo>
                    <a:pt x="740" y="79"/>
                  </a:lnTo>
                  <a:lnTo>
                    <a:pt x="740" y="205"/>
                  </a:lnTo>
                  <a:lnTo>
                    <a:pt x="738" y="226"/>
                  </a:lnTo>
                  <a:lnTo>
                    <a:pt x="729" y="245"/>
                  </a:lnTo>
                  <a:lnTo>
                    <a:pt x="716" y="261"/>
                  </a:lnTo>
                  <a:lnTo>
                    <a:pt x="700" y="274"/>
                  </a:lnTo>
                  <a:lnTo>
                    <a:pt x="681" y="282"/>
                  </a:lnTo>
                  <a:lnTo>
                    <a:pt x="659" y="284"/>
                  </a:lnTo>
                  <a:lnTo>
                    <a:pt x="69" y="284"/>
                  </a:lnTo>
                  <a:lnTo>
                    <a:pt x="69" y="233"/>
                  </a:lnTo>
                  <a:lnTo>
                    <a:pt x="67" y="182"/>
                  </a:lnTo>
                  <a:lnTo>
                    <a:pt x="58" y="133"/>
                  </a:lnTo>
                  <a:lnTo>
                    <a:pt x="43" y="87"/>
                  </a:lnTo>
                  <a:lnTo>
                    <a:pt x="24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1945" y="1390"/>
              <a:ext cx="1224" cy="969"/>
            </a:xfrm>
            <a:custGeom>
              <a:avLst/>
              <a:gdLst>
                <a:gd name="T0" fmla="*/ 455 w 3673"/>
                <a:gd name="T1" fmla="*/ 233 h 2907"/>
                <a:gd name="T2" fmla="*/ 377 w 3673"/>
                <a:gd name="T3" fmla="*/ 258 h 2907"/>
                <a:gd name="T4" fmla="*/ 312 w 3673"/>
                <a:gd name="T5" fmla="*/ 305 h 2907"/>
                <a:gd name="T6" fmla="*/ 264 w 3673"/>
                <a:gd name="T7" fmla="*/ 369 h 2907"/>
                <a:gd name="T8" fmla="*/ 238 w 3673"/>
                <a:gd name="T9" fmla="*/ 445 h 2907"/>
                <a:gd name="T10" fmla="*/ 234 w 3673"/>
                <a:gd name="T11" fmla="*/ 2420 h 2907"/>
                <a:gd name="T12" fmla="*/ 248 w 3673"/>
                <a:gd name="T13" fmla="*/ 2501 h 2907"/>
                <a:gd name="T14" fmla="*/ 285 w 3673"/>
                <a:gd name="T15" fmla="*/ 2572 h 2907"/>
                <a:gd name="T16" fmla="*/ 342 w 3673"/>
                <a:gd name="T17" fmla="*/ 2628 h 2907"/>
                <a:gd name="T18" fmla="*/ 415 w 3673"/>
                <a:gd name="T19" fmla="*/ 2664 h 2907"/>
                <a:gd name="T20" fmla="*/ 497 w 3673"/>
                <a:gd name="T21" fmla="*/ 2678 h 2907"/>
                <a:gd name="T22" fmla="*/ 3219 w 3673"/>
                <a:gd name="T23" fmla="*/ 2674 h 2907"/>
                <a:gd name="T24" fmla="*/ 3296 w 3673"/>
                <a:gd name="T25" fmla="*/ 2649 h 2907"/>
                <a:gd name="T26" fmla="*/ 3362 w 3673"/>
                <a:gd name="T27" fmla="*/ 2602 h 2907"/>
                <a:gd name="T28" fmla="*/ 3410 w 3673"/>
                <a:gd name="T29" fmla="*/ 2538 h 2907"/>
                <a:gd name="T30" fmla="*/ 3436 w 3673"/>
                <a:gd name="T31" fmla="*/ 2461 h 2907"/>
                <a:gd name="T32" fmla="*/ 3439 w 3673"/>
                <a:gd name="T33" fmla="*/ 486 h 2907"/>
                <a:gd name="T34" fmla="*/ 3425 w 3673"/>
                <a:gd name="T35" fmla="*/ 406 h 2907"/>
                <a:gd name="T36" fmla="*/ 3388 w 3673"/>
                <a:gd name="T37" fmla="*/ 335 h 2907"/>
                <a:gd name="T38" fmla="*/ 3331 w 3673"/>
                <a:gd name="T39" fmla="*/ 279 h 2907"/>
                <a:gd name="T40" fmla="*/ 3259 w 3673"/>
                <a:gd name="T41" fmla="*/ 243 h 2907"/>
                <a:gd name="T42" fmla="*/ 3176 w 3673"/>
                <a:gd name="T43" fmla="*/ 229 h 2907"/>
                <a:gd name="T44" fmla="*/ 497 w 3673"/>
                <a:gd name="T45" fmla="*/ 0 h 2907"/>
                <a:gd name="T46" fmla="*/ 3234 w 3673"/>
                <a:gd name="T47" fmla="*/ 3 h 2907"/>
                <a:gd name="T48" fmla="*/ 3344 w 3673"/>
                <a:gd name="T49" fmla="*/ 27 h 2907"/>
                <a:gd name="T50" fmla="*/ 3443 w 3673"/>
                <a:gd name="T51" fmla="*/ 75 h 2907"/>
                <a:gd name="T52" fmla="*/ 3528 w 3673"/>
                <a:gd name="T53" fmla="*/ 142 h 2907"/>
                <a:gd name="T54" fmla="*/ 3596 w 3673"/>
                <a:gd name="T55" fmla="*/ 226 h 2907"/>
                <a:gd name="T56" fmla="*/ 3644 w 3673"/>
                <a:gd name="T57" fmla="*/ 322 h 2907"/>
                <a:gd name="T58" fmla="*/ 3670 w 3673"/>
                <a:gd name="T59" fmla="*/ 430 h 2907"/>
                <a:gd name="T60" fmla="*/ 3673 w 3673"/>
                <a:gd name="T61" fmla="*/ 2420 h 2907"/>
                <a:gd name="T62" fmla="*/ 3660 w 3673"/>
                <a:gd name="T63" fmla="*/ 2532 h 2907"/>
                <a:gd name="T64" fmla="*/ 3622 w 3673"/>
                <a:gd name="T65" fmla="*/ 2634 h 2907"/>
                <a:gd name="T66" fmla="*/ 3565 w 3673"/>
                <a:gd name="T67" fmla="*/ 2725 h 2907"/>
                <a:gd name="T68" fmla="*/ 3488 w 3673"/>
                <a:gd name="T69" fmla="*/ 2801 h 2907"/>
                <a:gd name="T70" fmla="*/ 3395 w 3673"/>
                <a:gd name="T71" fmla="*/ 2858 h 2907"/>
                <a:gd name="T72" fmla="*/ 3291 w 3673"/>
                <a:gd name="T73" fmla="*/ 2895 h 2907"/>
                <a:gd name="T74" fmla="*/ 3176 w 3673"/>
                <a:gd name="T75" fmla="*/ 2907 h 2907"/>
                <a:gd name="T76" fmla="*/ 439 w 3673"/>
                <a:gd name="T77" fmla="*/ 2904 h 2907"/>
                <a:gd name="T78" fmla="*/ 330 w 3673"/>
                <a:gd name="T79" fmla="*/ 2879 h 2907"/>
                <a:gd name="T80" fmla="*/ 231 w 3673"/>
                <a:gd name="T81" fmla="*/ 2832 h 2907"/>
                <a:gd name="T82" fmla="*/ 146 w 3673"/>
                <a:gd name="T83" fmla="*/ 2765 h 2907"/>
                <a:gd name="T84" fmla="*/ 77 w 3673"/>
                <a:gd name="T85" fmla="*/ 2681 h 2907"/>
                <a:gd name="T86" fmla="*/ 29 w 3673"/>
                <a:gd name="T87" fmla="*/ 2584 h 2907"/>
                <a:gd name="T88" fmla="*/ 3 w 3673"/>
                <a:gd name="T89" fmla="*/ 2477 h 2907"/>
                <a:gd name="T90" fmla="*/ 0 w 3673"/>
                <a:gd name="T91" fmla="*/ 486 h 2907"/>
                <a:gd name="T92" fmla="*/ 14 w 3673"/>
                <a:gd name="T93" fmla="*/ 374 h 2907"/>
                <a:gd name="T94" fmla="*/ 51 w 3673"/>
                <a:gd name="T95" fmla="*/ 272 h 2907"/>
                <a:gd name="T96" fmla="*/ 109 w 3673"/>
                <a:gd name="T97" fmla="*/ 182 h 2907"/>
                <a:gd name="T98" fmla="*/ 186 w 3673"/>
                <a:gd name="T99" fmla="*/ 106 h 2907"/>
                <a:gd name="T100" fmla="*/ 279 w 3673"/>
                <a:gd name="T101" fmla="*/ 48 h 2907"/>
                <a:gd name="T102" fmla="*/ 383 w 3673"/>
                <a:gd name="T103" fmla="*/ 12 h 2907"/>
                <a:gd name="T104" fmla="*/ 497 w 3673"/>
                <a:gd name="T105" fmla="*/ 0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73" h="2907">
                  <a:moveTo>
                    <a:pt x="497" y="229"/>
                  </a:moveTo>
                  <a:lnTo>
                    <a:pt x="455" y="233"/>
                  </a:lnTo>
                  <a:lnTo>
                    <a:pt x="415" y="243"/>
                  </a:lnTo>
                  <a:lnTo>
                    <a:pt x="377" y="258"/>
                  </a:lnTo>
                  <a:lnTo>
                    <a:pt x="342" y="279"/>
                  </a:lnTo>
                  <a:lnTo>
                    <a:pt x="312" y="305"/>
                  </a:lnTo>
                  <a:lnTo>
                    <a:pt x="285" y="335"/>
                  </a:lnTo>
                  <a:lnTo>
                    <a:pt x="264" y="369"/>
                  </a:lnTo>
                  <a:lnTo>
                    <a:pt x="248" y="406"/>
                  </a:lnTo>
                  <a:lnTo>
                    <a:pt x="238" y="445"/>
                  </a:lnTo>
                  <a:lnTo>
                    <a:pt x="234" y="486"/>
                  </a:lnTo>
                  <a:lnTo>
                    <a:pt x="234" y="2420"/>
                  </a:lnTo>
                  <a:lnTo>
                    <a:pt x="238" y="2461"/>
                  </a:lnTo>
                  <a:lnTo>
                    <a:pt x="248" y="2501"/>
                  </a:lnTo>
                  <a:lnTo>
                    <a:pt x="264" y="2538"/>
                  </a:lnTo>
                  <a:lnTo>
                    <a:pt x="285" y="2572"/>
                  </a:lnTo>
                  <a:lnTo>
                    <a:pt x="312" y="2602"/>
                  </a:lnTo>
                  <a:lnTo>
                    <a:pt x="342" y="2628"/>
                  </a:lnTo>
                  <a:lnTo>
                    <a:pt x="377" y="2649"/>
                  </a:lnTo>
                  <a:lnTo>
                    <a:pt x="415" y="2664"/>
                  </a:lnTo>
                  <a:lnTo>
                    <a:pt x="455" y="2674"/>
                  </a:lnTo>
                  <a:lnTo>
                    <a:pt x="497" y="2678"/>
                  </a:lnTo>
                  <a:lnTo>
                    <a:pt x="3176" y="2678"/>
                  </a:lnTo>
                  <a:lnTo>
                    <a:pt x="3219" y="2674"/>
                  </a:lnTo>
                  <a:lnTo>
                    <a:pt x="3259" y="2664"/>
                  </a:lnTo>
                  <a:lnTo>
                    <a:pt x="3296" y="2649"/>
                  </a:lnTo>
                  <a:lnTo>
                    <a:pt x="3331" y="2628"/>
                  </a:lnTo>
                  <a:lnTo>
                    <a:pt x="3362" y="2602"/>
                  </a:lnTo>
                  <a:lnTo>
                    <a:pt x="3388" y="2572"/>
                  </a:lnTo>
                  <a:lnTo>
                    <a:pt x="3410" y="2538"/>
                  </a:lnTo>
                  <a:lnTo>
                    <a:pt x="3425" y="2501"/>
                  </a:lnTo>
                  <a:lnTo>
                    <a:pt x="3436" y="2461"/>
                  </a:lnTo>
                  <a:lnTo>
                    <a:pt x="3439" y="2420"/>
                  </a:lnTo>
                  <a:lnTo>
                    <a:pt x="3439" y="486"/>
                  </a:lnTo>
                  <a:lnTo>
                    <a:pt x="3436" y="445"/>
                  </a:lnTo>
                  <a:lnTo>
                    <a:pt x="3425" y="406"/>
                  </a:lnTo>
                  <a:lnTo>
                    <a:pt x="3410" y="369"/>
                  </a:lnTo>
                  <a:lnTo>
                    <a:pt x="3388" y="335"/>
                  </a:lnTo>
                  <a:lnTo>
                    <a:pt x="3362" y="305"/>
                  </a:lnTo>
                  <a:lnTo>
                    <a:pt x="3331" y="279"/>
                  </a:lnTo>
                  <a:lnTo>
                    <a:pt x="3296" y="258"/>
                  </a:lnTo>
                  <a:lnTo>
                    <a:pt x="3259" y="243"/>
                  </a:lnTo>
                  <a:lnTo>
                    <a:pt x="3219" y="233"/>
                  </a:lnTo>
                  <a:lnTo>
                    <a:pt x="3176" y="229"/>
                  </a:lnTo>
                  <a:lnTo>
                    <a:pt x="497" y="229"/>
                  </a:lnTo>
                  <a:close/>
                  <a:moveTo>
                    <a:pt x="497" y="0"/>
                  </a:moveTo>
                  <a:lnTo>
                    <a:pt x="3176" y="0"/>
                  </a:lnTo>
                  <a:lnTo>
                    <a:pt x="3234" y="3"/>
                  </a:lnTo>
                  <a:lnTo>
                    <a:pt x="3291" y="12"/>
                  </a:lnTo>
                  <a:lnTo>
                    <a:pt x="3344" y="27"/>
                  </a:lnTo>
                  <a:lnTo>
                    <a:pt x="3395" y="48"/>
                  </a:lnTo>
                  <a:lnTo>
                    <a:pt x="3443" y="75"/>
                  </a:lnTo>
                  <a:lnTo>
                    <a:pt x="3488" y="106"/>
                  </a:lnTo>
                  <a:lnTo>
                    <a:pt x="3528" y="142"/>
                  </a:lnTo>
                  <a:lnTo>
                    <a:pt x="3565" y="182"/>
                  </a:lnTo>
                  <a:lnTo>
                    <a:pt x="3596" y="226"/>
                  </a:lnTo>
                  <a:lnTo>
                    <a:pt x="3622" y="272"/>
                  </a:lnTo>
                  <a:lnTo>
                    <a:pt x="3644" y="322"/>
                  </a:lnTo>
                  <a:lnTo>
                    <a:pt x="3660" y="374"/>
                  </a:lnTo>
                  <a:lnTo>
                    <a:pt x="3670" y="430"/>
                  </a:lnTo>
                  <a:lnTo>
                    <a:pt x="3673" y="486"/>
                  </a:lnTo>
                  <a:lnTo>
                    <a:pt x="3673" y="2420"/>
                  </a:lnTo>
                  <a:lnTo>
                    <a:pt x="3670" y="2477"/>
                  </a:lnTo>
                  <a:lnTo>
                    <a:pt x="3660" y="2532"/>
                  </a:lnTo>
                  <a:lnTo>
                    <a:pt x="3644" y="2584"/>
                  </a:lnTo>
                  <a:lnTo>
                    <a:pt x="3622" y="2634"/>
                  </a:lnTo>
                  <a:lnTo>
                    <a:pt x="3596" y="2681"/>
                  </a:lnTo>
                  <a:lnTo>
                    <a:pt x="3565" y="2725"/>
                  </a:lnTo>
                  <a:lnTo>
                    <a:pt x="3528" y="2765"/>
                  </a:lnTo>
                  <a:lnTo>
                    <a:pt x="3488" y="2801"/>
                  </a:lnTo>
                  <a:lnTo>
                    <a:pt x="3443" y="2832"/>
                  </a:lnTo>
                  <a:lnTo>
                    <a:pt x="3395" y="2858"/>
                  </a:lnTo>
                  <a:lnTo>
                    <a:pt x="3344" y="2879"/>
                  </a:lnTo>
                  <a:lnTo>
                    <a:pt x="3291" y="2895"/>
                  </a:lnTo>
                  <a:lnTo>
                    <a:pt x="3234" y="2904"/>
                  </a:lnTo>
                  <a:lnTo>
                    <a:pt x="3176" y="2907"/>
                  </a:lnTo>
                  <a:lnTo>
                    <a:pt x="497" y="2907"/>
                  </a:lnTo>
                  <a:lnTo>
                    <a:pt x="439" y="2904"/>
                  </a:lnTo>
                  <a:lnTo>
                    <a:pt x="383" y="2895"/>
                  </a:lnTo>
                  <a:lnTo>
                    <a:pt x="330" y="2879"/>
                  </a:lnTo>
                  <a:lnTo>
                    <a:pt x="279" y="2858"/>
                  </a:lnTo>
                  <a:lnTo>
                    <a:pt x="231" y="2832"/>
                  </a:lnTo>
                  <a:lnTo>
                    <a:pt x="186" y="2801"/>
                  </a:lnTo>
                  <a:lnTo>
                    <a:pt x="146" y="2765"/>
                  </a:lnTo>
                  <a:lnTo>
                    <a:pt x="109" y="2725"/>
                  </a:lnTo>
                  <a:lnTo>
                    <a:pt x="77" y="2681"/>
                  </a:lnTo>
                  <a:lnTo>
                    <a:pt x="51" y="2634"/>
                  </a:lnTo>
                  <a:lnTo>
                    <a:pt x="29" y="2584"/>
                  </a:lnTo>
                  <a:lnTo>
                    <a:pt x="14" y="2532"/>
                  </a:lnTo>
                  <a:lnTo>
                    <a:pt x="3" y="2477"/>
                  </a:lnTo>
                  <a:lnTo>
                    <a:pt x="0" y="2420"/>
                  </a:lnTo>
                  <a:lnTo>
                    <a:pt x="0" y="486"/>
                  </a:lnTo>
                  <a:lnTo>
                    <a:pt x="3" y="430"/>
                  </a:lnTo>
                  <a:lnTo>
                    <a:pt x="14" y="374"/>
                  </a:lnTo>
                  <a:lnTo>
                    <a:pt x="29" y="322"/>
                  </a:lnTo>
                  <a:lnTo>
                    <a:pt x="51" y="272"/>
                  </a:lnTo>
                  <a:lnTo>
                    <a:pt x="77" y="226"/>
                  </a:lnTo>
                  <a:lnTo>
                    <a:pt x="109" y="182"/>
                  </a:lnTo>
                  <a:lnTo>
                    <a:pt x="146" y="142"/>
                  </a:lnTo>
                  <a:lnTo>
                    <a:pt x="186" y="106"/>
                  </a:lnTo>
                  <a:lnTo>
                    <a:pt x="231" y="75"/>
                  </a:lnTo>
                  <a:lnTo>
                    <a:pt x="279" y="48"/>
                  </a:lnTo>
                  <a:lnTo>
                    <a:pt x="330" y="27"/>
                  </a:lnTo>
                  <a:lnTo>
                    <a:pt x="383" y="12"/>
                  </a:lnTo>
                  <a:lnTo>
                    <a:pt x="439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8319267" y="3289698"/>
            <a:ext cx="2655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319267" y="4817854"/>
            <a:ext cx="2655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253350" y="4817854"/>
            <a:ext cx="2655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</a:p>
          <a:p>
            <a:pPr algn="r"/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53350" y="3289698"/>
            <a:ext cx="2655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</a:p>
          <a:p>
            <a:pPr algn="r"/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7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304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912276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866487" y="1003080"/>
            <a:ext cx="2187583" cy="2130763"/>
            <a:chOff x="4115432" y="2096616"/>
            <a:chExt cx="3961136" cy="3848104"/>
          </a:xfrm>
        </p:grpSpPr>
        <p:sp>
          <p:nvSpPr>
            <p:cNvPr id="50" name="Oval 49"/>
            <p:cNvSpPr/>
            <p:nvPr/>
          </p:nvSpPr>
          <p:spPr>
            <a:xfrm>
              <a:off x="4651325" y="2641376"/>
              <a:ext cx="2889350" cy="2758585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ardrop 50"/>
            <p:cNvSpPr/>
            <p:nvPr/>
          </p:nvSpPr>
          <p:spPr>
            <a:xfrm rot="3864715">
              <a:off x="4122583" y="3066633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ardrop 51"/>
            <p:cNvSpPr/>
            <p:nvPr/>
          </p:nvSpPr>
          <p:spPr>
            <a:xfrm rot="8167449">
              <a:off x="5482459" y="2096616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ardrop 52"/>
            <p:cNvSpPr/>
            <p:nvPr/>
          </p:nvSpPr>
          <p:spPr>
            <a:xfrm rot="16742614">
              <a:off x="6291350" y="4631346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ardrop 53"/>
            <p:cNvSpPr/>
            <p:nvPr/>
          </p:nvSpPr>
          <p:spPr>
            <a:xfrm rot="20984534">
              <a:off x="4653711" y="4648373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ardrop 54"/>
            <p:cNvSpPr/>
            <p:nvPr/>
          </p:nvSpPr>
          <p:spPr>
            <a:xfrm rot="12384072">
              <a:off x="6794522" y="3059128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4"/>
            <p:cNvGrpSpPr>
              <a:grpSpLocks noChangeAspect="1"/>
            </p:cNvGrpSpPr>
            <p:nvPr/>
          </p:nvGrpSpPr>
          <p:grpSpPr bwMode="auto">
            <a:xfrm>
              <a:off x="4499904" y="3465069"/>
              <a:ext cx="527405" cy="499474"/>
              <a:chOff x="2479" y="1388"/>
              <a:chExt cx="642" cy="608"/>
            </a:xfrm>
            <a:solidFill>
              <a:schemeClr val="bg1"/>
            </a:solidFill>
          </p:grpSpPr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2702" y="1932"/>
                <a:ext cx="196" cy="64"/>
              </a:xfrm>
              <a:custGeom>
                <a:avLst/>
                <a:gdLst>
                  <a:gd name="T0" fmla="*/ 985 w 1172"/>
                  <a:gd name="T1" fmla="*/ 0 h 384"/>
                  <a:gd name="T2" fmla="*/ 1011 w 1172"/>
                  <a:gd name="T3" fmla="*/ 163 h 384"/>
                  <a:gd name="T4" fmla="*/ 1016 w 1172"/>
                  <a:gd name="T5" fmla="*/ 186 h 384"/>
                  <a:gd name="T6" fmla="*/ 1031 w 1172"/>
                  <a:gd name="T7" fmla="*/ 222 h 384"/>
                  <a:gd name="T8" fmla="*/ 1061 w 1172"/>
                  <a:gd name="T9" fmla="*/ 263 h 384"/>
                  <a:gd name="T10" fmla="*/ 1103 w 1172"/>
                  <a:gd name="T11" fmla="*/ 297 h 384"/>
                  <a:gd name="T12" fmla="*/ 1138 w 1172"/>
                  <a:gd name="T13" fmla="*/ 325 h 384"/>
                  <a:gd name="T14" fmla="*/ 1161 w 1172"/>
                  <a:gd name="T15" fmla="*/ 348 h 384"/>
                  <a:gd name="T16" fmla="*/ 1172 w 1172"/>
                  <a:gd name="T17" fmla="*/ 365 h 384"/>
                  <a:gd name="T18" fmla="*/ 1163 w 1172"/>
                  <a:gd name="T19" fmla="*/ 378 h 384"/>
                  <a:gd name="T20" fmla="*/ 1137 w 1172"/>
                  <a:gd name="T21" fmla="*/ 382 h 384"/>
                  <a:gd name="T22" fmla="*/ 1088 w 1172"/>
                  <a:gd name="T23" fmla="*/ 383 h 384"/>
                  <a:gd name="T24" fmla="*/ 1017 w 1172"/>
                  <a:gd name="T25" fmla="*/ 384 h 384"/>
                  <a:gd name="T26" fmla="*/ 932 w 1172"/>
                  <a:gd name="T27" fmla="*/ 384 h 384"/>
                  <a:gd name="T28" fmla="*/ 839 w 1172"/>
                  <a:gd name="T29" fmla="*/ 383 h 384"/>
                  <a:gd name="T30" fmla="*/ 751 w 1172"/>
                  <a:gd name="T31" fmla="*/ 383 h 384"/>
                  <a:gd name="T32" fmla="*/ 674 w 1172"/>
                  <a:gd name="T33" fmla="*/ 382 h 384"/>
                  <a:gd name="T34" fmla="*/ 615 w 1172"/>
                  <a:gd name="T35" fmla="*/ 382 h 384"/>
                  <a:gd name="T36" fmla="*/ 586 w 1172"/>
                  <a:gd name="T37" fmla="*/ 381 h 384"/>
                  <a:gd name="T38" fmla="*/ 557 w 1172"/>
                  <a:gd name="T39" fmla="*/ 382 h 384"/>
                  <a:gd name="T40" fmla="*/ 498 w 1172"/>
                  <a:gd name="T41" fmla="*/ 382 h 384"/>
                  <a:gd name="T42" fmla="*/ 421 w 1172"/>
                  <a:gd name="T43" fmla="*/ 383 h 384"/>
                  <a:gd name="T44" fmla="*/ 333 w 1172"/>
                  <a:gd name="T45" fmla="*/ 383 h 384"/>
                  <a:gd name="T46" fmla="*/ 240 w 1172"/>
                  <a:gd name="T47" fmla="*/ 384 h 384"/>
                  <a:gd name="T48" fmla="*/ 155 w 1172"/>
                  <a:gd name="T49" fmla="*/ 384 h 384"/>
                  <a:gd name="T50" fmla="*/ 83 w 1172"/>
                  <a:gd name="T51" fmla="*/ 383 h 384"/>
                  <a:gd name="T52" fmla="*/ 35 w 1172"/>
                  <a:gd name="T53" fmla="*/ 382 h 384"/>
                  <a:gd name="T54" fmla="*/ 8 w 1172"/>
                  <a:gd name="T55" fmla="*/ 378 h 384"/>
                  <a:gd name="T56" fmla="*/ 0 w 1172"/>
                  <a:gd name="T57" fmla="*/ 365 h 384"/>
                  <a:gd name="T58" fmla="*/ 11 w 1172"/>
                  <a:gd name="T59" fmla="*/ 348 h 384"/>
                  <a:gd name="T60" fmla="*/ 34 w 1172"/>
                  <a:gd name="T61" fmla="*/ 325 h 384"/>
                  <a:gd name="T62" fmla="*/ 69 w 1172"/>
                  <a:gd name="T63" fmla="*/ 297 h 384"/>
                  <a:gd name="T64" fmla="*/ 111 w 1172"/>
                  <a:gd name="T65" fmla="*/ 263 h 384"/>
                  <a:gd name="T66" fmla="*/ 141 w 1172"/>
                  <a:gd name="T67" fmla="*/ 222 h 384"/>
                  <a:gd name="T68" fmla="*/ 156 w 1172"/>
                  <a:gd name="T69" fmla="*/ 186 h 384"/>
                  <a:gd name="T70" fmla="*/ 161 w 1172"/>
                  <a:gd name="T71" fmla="*/ 162 h 384"/>
                  <a:gd name="T72" fmla="*/ 187 w 1172"/>
                  <a:gd name="T73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72" h="384">
                    <a:moveTo>
                      <a:pt x="187" y="0"/>
                    </a:moveTo>
                    <a:lnTo>
                      <a:pt x="985" y="0"/>
                    </a:lnTo>
                    <a:lnTo>
                      <a:pt x="1010" y="160"/>
                    </a:lnTo>
                    <a:lnTo>
                      <a:pt x="1011" y="163"/>
                    </a:lnTo>
                    <a:lnTo>
                      <a:pt x="1012" y="172"/>
                    </a:lnTo>
                    <a:lnTo>
                      <a:pt x="1016" y="186"/>
                    </a:lnTo>
                    <a:lnTo>
                      <a:pt x="1021" y="203"/>
                    </a:lnTo>
                    <a:lnTo>
                      <a:pt x="1031" y="222"/>
                    </a:lnTo>
                    <a:lnTo>
                      <a:pt x="1044" y="243"/>
                    </a:lnTo>
                    <a:lnTo>
                      <a:pt x="1061" y="263"/>
                    </a:lnTo>
                    <a:lnTo>
                      <a:pt x="1084" y="283"/>
                    </a:lnTo>
                    <a:lnTo>
                      <a:pt x="1103" y="297"/>
                    </a:lnTo>
                    <a:lnTo>
                      <a:pt x="1122" y="311"/>
                    </a:lnTo>
                    <a:lnTo>
                      <a:pt x="1138" y="325"/>
                    </a:lnTo>
                    <a:lnTo>
                      <a:pt x="1151" y="336"/>
                    </a:lnTo>
                    <a:lnTo>
                      <a:pt x="1161" y="348"/>
                    </a:lnTo>
                    <a:lnTo>
                      <a:pt x="1168" y="357"/>
                    </a:lnTo>
                    <a:lnTo>
                      <a:pt x="1172" y="365"/>
                    </a:lnTo>
                    <a:lnTo>
                      <a:pt x="1170" y="372"/>
                    </a:lnTo>
                    <a:lnTo>
                      <a:pt x="1163" y="378"/>
                    </a:lnTo>
                    <a:lnTo>
                      <a:pt x="1151" y="381"/>
                    </a:lnTo>
                    <a:lnTo>
                      <a:pt x="1137" y="382"/>
                    </a:lnTo>
                    <a:lnTo>
                      <a:pt x="1116" y="383"/>
                    </a:lnTo>
                    <a:lnTo>
                      <a:pt x="1088" y="383"/>
                    </a:lnTo>
                    <a:lnTo>
                      <a:pt x="1055" y="384"/>
                    </a:lnTo>
                    <a:lnTo>
                      <a:pt x="1017" y="384"/>
                    </a:lnTo>
                    <a:lnTo>
                      <a:pt x="975" y="384"/>
                    </a:lnTo>
                    <a:lnTo>
                      <a:pt x="932" y="384"/>
                    </a:lnTo>
                    <a:lnTo>
                      <a:pt x="886" y="384"/>
                    </a:lnTo>
                    <a:lnTo>
                      <a:pt x="839" y="383"/>
                    </a:lnTo>
                    <a:lnTo>
                      <a:pt x="794" y="383"/>
                    </a:lnTo>
                    <a:lnTo>
                      <a:pt x="751" y="383"/>
                    </a:lnTo>
                    <a:lnTo>
                      <a:pt x="710" y="382"/>
                    </a:lnTo>
                    <a:lnTo>
                      <a:pt x="674" y="382"/>
                    </a:lnTo>
                    <a:lnTo>
                      <a:pt x="641" y="382"/>
                    </a:lnTo>
                    <a:lnTo>
                      <a:pt x="615" y="382"/>
                    </a:lnTo>
                    <a:lnTo>
                      <a:pt x="597" y="381"/>
                    </a:lnTo>
                    <a:lnTo>
                      <a:pt x="586" y="381"/>
                    </a:lnTo>
                    <a:lnTo>
                      <a:pt x="575" y="381"/>
                    </a:lnTo>
                    <a:lnTo>
                      <a:pt x="557" y="382"/>
                    </a:lnTo>
                    <a:lnTo>
                      <a:pt x="531" y="382"/>
                    </a:lnTo>
                    <a:lnTo>
                      <a:pt x="498" y="382"/>
                    </a:lnTo>
                    <a:lnTo>
                      <a:pt x="462" y="382"/>
                    </a:lnTo>
                    <a:lnTo>
                      <a:pt x="421" y="383"/>
                    </a:lnTo>
                    <a:lnTo>
                      <a:pt x="378" y="383"/>
                    </a:lnTo>
                    <a:lnTo>
                      <a:pt x="333" y="383"/>
                    </a:lnTo>
                    <a:lnTo>
                      <a:pt x="286" y="384"/>
                    </a:lnTo>
                    <a:lnTo>
                      <a:pt x="240" y="384"/>
                    </a:lnTo>
                    <a:lnTo>
                      <a:pt x="196" y="384"/>
                    </a:lnTo>
                    <a:lnTo>
                      <a:pt x="155" y="384"/>
                    </a:lnTo>
                    <a:lnTo>
                      <a:pt x="117" y="384"/>
                    </a:lnTo>
                    <a:lnTo>
                      <a:pt x="83" y="383"/>
                    </a:lnTo>
                    <a:lnTo>
                      <a:pt x="56" y="383"/>
                    </a:lnTo>
                    <a:lnTo>
                      <a:pt x="35" y="382"/>
                    </a:lnTo>
                    <a:lnTo>
                      <a:pt x="21" y="381"/>
                    </a:lnTo>
                    <a:lnTo>
                      <a:pt x="8" y="378"/>
                    </a:lnTo>
                    <a:lnTo>
                      <a:pt x="1" y="372"/>
                    </a:lnTo>
                    <a:lnTo>
                      <a:pt x="0" y="365"/>
                    </a:lnTo>
                    <a:lnTo>
                      <a:pt x="2" y="357"/>
                    </a:lnTo>
                    <a:lnTo>
                      <a:pt x="11" y="348"/>
                    </a:lnTo>
                    <a:lnTo>
                      <a:pt x="21" y="336"/>
                    </a:lnTo>
                    <a:lnTo>
                      <a:pt x="34" y="325"/>
                    </a:lnTo>
                    <a:lnTo>
                      <a:pt x="50" y="311"/>
                    </a:lnTo>
                    <a:lnTo>
                      <a:pt x="69" y="297"/>
                    </a:lnTo>
                    <a:lnTo>
                      <a:pt x="88" y="283"/>
                    </a:lnTo>
                    <a:lnTo>
                      <a:pt x="111" y="263"/>
                    </a:lnTo>
                    <a:lnTo>
                      <a:pt x="127" y="243"/>
                    </a:lnTo>
                    <a:lnTo>
                      <a:pt x="141" y="222"/>
                    </a:lnTo>
                    <a:lnTo>
                      <a:pt x="151" y="202"/>
                    </a:lnTo>
                    <a:lnTo>
                      <a:pt x="156" y="186"/>
                    </a:lnTo>
                    <a:lnTo>
                      <a:pt x="160" y="172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2642" y="1700"/>
                <a:ext cx="137" cy="73"/>
              </a:xfrm>
              <a:custGeom>
                <a:avLst/>
                <a:gdLst>
                  <a:gd name="T0" fmla="*/ 577 w 822"/>
                  <a:gd name="T1" fmla="*/ 3 h 439"/>
                  <a:gd name="T2" fmla="*/ 634 w 822"/>
                  <a:gd name="T3" fmla="*/ 19 h 439"/>
                  <a:gd name="T4" fmla="*/ 690 w 822"/>
                  <a:gd name="T5" fmla="*/ 46 h 439"/>
                  <a:gd name="T6" fmla="*/ 739 w 822"/>
                  <a:gd name="T7" fmla="*/ 81 h 439"/>
                  <a:gd name="T8" fmla="*/ 780 w 822"/>
                  <a:gd name="T9" fmla="*/ 123 h 439"/>
                  <a:gd name="T10" fmla="*/ 808 w 822"/>
                  <a:gd name="T11" fmla="*/ 169 h 439"/>
                  <a:gd name="T12" fmla="*/ 822 w 822"/>
                  <a:gd name="T13" fmla="*/ 217 h 439"/>
                  <a:gd name="T14" fmla="*/ 817 w 822"/>
                  <a:gd name="T15" fmla="*/ 263 h 439"/>
                  <a:gd name="T16" fmla="*/ 791 w 822"/>
                  <a:gd name="T17" fmla="*/ 307 h 439"/>
                  <a:gd name="T18" fmla="*/ 741 w 822"/>
                  <a:gd name="T19" fmla="*/ 346 h 439"/>
                  <a:gd name="T20" fmla="*/ 662 w 822"/>
                  <a:gd name="T21" fmla="*/ 380 h 439"/>
                  <a:gd name="T22" fmla="*/ 567 w 822"/>
                  <a:gd name="T23" fmla="*/ 407 h 439"/>
                  <a:gd name="T24" fmla="*/ 472 w 822"/>
                  <a:gd name="T25" fmla="*/ 424 h 439"/>
                  <a:gd name="T26" fmla="*/ 376 w 822"/>
                  <a:gd name="T27" fmla="*/ 435 h 439"/>
                  <a:gd name="T28" fmla="*/ 286 w 822"/>
                  <a:gd name="T29" fmla="*/ 439 h 439"/>
                  <a:gd name="T30" fmla="*/ 202 w 822"/>
                  <a:gd name="T31" fmla="*/ 436 h 439"/>
                  <a:gd name="T32" fmla="*/ 130 w 822"/>
                  <a:gd name="T33" fmla="*/ 432 h 439"/>
                  <a:gd name="T34" fmla="*/ 70 w 822"/>
                  <a:gd name="T35" fmla="*/ 423 h 439"/>
                  <a:gd name="T36" fmla="*/ 27 w 822"/>
                  <a:gd name="T37" fmla="*/ 415 h 439"/>
                  <a:gd name="T38" fmla="*/ 4 w 822"/>
                  <a:gd name="T39" fmla="*/ 406 h 439"/>
                  <a:gd name="T40" fmla="*/ 2 w 822"/>
                  <a:gd name="T41" fmla="*/ 399 h 439"/>
                  <a:gd name="T42" fmla="*/ 27 w 822"/>
                  <a:gd name="T43" fmla="*/ 394 h 439"/>
                  <a:gd name="T44" fmla="*/ 96 w 822"/>
                  <a:gd name="T45" fmla="*/ 392 h 439"/>
                  <a:gd name="T46" fmla="*/ 170 w 822"/>
                  <a:gd name="T47" fmla="*/ 384 h 439"/>
                  <a:gd name="T48" fmla="*/ 226 w 822"/>
                  <a:gd name="T49" fmla="*/ 364 h 439"/>
                  <a:gd name="T50" fmla="*/ 268 w 822"/>
                  <a:gd name="T51" fmla="*/ 330 h 439"/>
                  <a:gd name="T52" fmla="*/ 301 w 822"/>
                  <a:gd name="T53" fmla="*/ 281 h 439"/>
                  <a:gd name="T54" fmla="*/ 329 w 822"/>
                  <a:gd name="T55" fmla="*/ 214 h 439"/>
                  <a:gd name="T56" fmla="*/ 360 w 822"/>
                  <a:gd name="T57" fmla="*/ 127 h 439"/>
                  <a:gd name="T58" fmla="*/ 393 w 822"/>
                  <a:gd name="T59" fmla="*/ 66 h 439"/>
                  <a:gd name="T60" fmla="*/ 438 w 822"/>
                  <a:gd name="T61" fmla="*/ 25 h 439"/>
                  <a:gd name="T62" fmla="*/ 490 w 822"/>
                  <a:gd name="T63" fmla="*/ 4 h 439"/>
                  <a:gd name="T64" fmla="*/ 546 w 822"/>
                  <a:gd name="T65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2" h="439">
                    <a:moveTo>
                      <a:pt x="546" y="0"/>
                    </a:moveTo>
                    <a:lnTo>
                      <a:pt x="577" y="3"/>
                    </a:lnTo>
                    <a:lnTo>
                      <a:pt x="606" y="10"/>
                    </a:lnTo>
                    <a:lnTo>
                      <a:pt x="634" y="19"/>
                    </a:lnTo>
                    <a:lnTo>
                      <a:pt x="663" y="31"/>
                    </a:lnTo>
                    <a:lnTo>
                      <a:pt x="690" y="46"/>
                    </a:lnTo>
                    <a:lnTo>
                      <a:pt x="716" y="63"/>
                    </a:lnTo>
                    <a:lnTo>
                      <a:pt x="739" y="81"/>
                    </a:lnTo>
                    <a:lnTo>
                      <a:pt x="761" y="101"/>
                    </a:lnTo>
                    <a:lnTo>
                      <a:pt x="780" y="123"/>
                    </a:lnTo>
                    <a:lnTo>
                      <a:pt x="795" y="145"/>
                    </a:lnTo>
                    <a:lnTo>
                      <a:pt x="808" y="169"/>
                    </a:lnTo>
                    <a:lnTo>
                      <a:pt x="817" y="192"/>
                    </a:lnTo>
                    <a:lnTo>
                      <a:pt x="822" y="217"/>
                    </a:lnTo>
                    <a:lnTo>
                      <a:pt x="822" y="240"/>
                    </a:lnTo>
                    <a:lnTo>
                      <a:pt x="817" y="263"/>
                    </a:lnTo>
                    <a:lnTo>
                      <a:pt x="807" y="286"/>
                    </a:lnTo>
                    <a:lnTo>
                      <a:pt x="791" y="307"/>
                    </a:lnTo>
                    <a:lnTo>
                      <a:pt x="769" y="328"/>
                    </a:lnTo>
                    <a:lnTo>
                      <a:pt x="741" y="346"/>
                    </a:lnTo>
                    <a:lnTo>
                      <a:pt x="707" y="363"/>
                    </a:lnTo>
                    <a:lnTo>
                      <a:pt x="662" y="380"/>
                    </a:lnTo>
                    <a:lnTo>
                      <a:pt x="615" y="394"/>
                    </a:lnTo>
                    <a:lnTo>
                      <a:pt x="567" y="407"/>
                    </a:lnTo>
                    <a:lnTo>
                      <a:pt x="519" y="416"/>
                    </a:lnTo>
                    <a:lnTo>
                      <a:pt x="472" y="424"/>
                    </a:lnTo>
                    <a:lnTo>
                      <a:pt x="424" y="430"/>
                    </a:lnTo>
                    <a:lnTo>
                      <a:pt x="376" y="435"/>
                    </a:lnTo>
                    <a:lnTo>
                      <a:pt x="330" y="437"/>
                    </a:lnTo>
                    <a:lnTo>
                      <a:pt x="286" y="439"/>
                    </a:lnTo>
                    <a:lnTo>
                      <a:pt x="243" y="439"/>
                    </a:lnTo>
                    <a:lnTo>
                      <a:pt x="202" y="436"/>
                    </a:lnTo>
                    <a:lnTo>
                      <a:pt x="165" y="435"/>
                    </a:lnTo>
                    <a:lnTo>
                      <a:pt x="130" y="432"/>
                    </a:lnTo>
                    <a:lnTo>
                      <a:pt x="98" y="428"/>
                    </a:lnTo>
                    <a:lnTo>
                      <a:pt x="70" y="423"/>
                    </a:lnTo>
                    <a:lnTo>
                      <a:pt x="47" y="420"/>
                    </a:lnTo>
                    <a:lnTo>
                      <a:pt x="27" y="415"/>
                    </a:lnTo>
                    <a:lnTo>
                      <a:pt x="13" y="410"/>
                    </a:lnTo>
                    <a:lnTo>
                      <a:pt x="4" y="406"/>
                    </a:lnTo>
                    <a:lnTo>
                      <a:pt x="0" y="402"/>
                    </a:lnTo>
                    <a:lnTo>
                      <a:pt x="2" y="399"/>
                    </a:lnTo>
                    <a:lnTo>
                      <a:pt x="12" y="396"/>
                    </a:lnTo>
                    <a:lnTo>
                      <a:pt x="27" y="394"/>
                    </a:lnTo>
                    <a:lnTo>
                      <a:pt x="50" y="394"/>
                    </a:lnTo>
                    <a:lnTo>
                      <a:pt x="96" y="392"/>
                    </a:lnTo>
                    <a:lnTo>
                      <a:pt x="137" y="389"/>
                    </a:lnTo>
                    <a:lnTo>
                      <a:pt x="170" y="384"/>
                    </a:lnTo>
                    <a:lnTo>
                      <a:pt x="201" y="374"/>
                    </a:lnTo>
                    <a:lnTo>
                      <a:pt x="226" y="364"/>
                    </a:lnTo>
                    <a:lnTo>
                      <a:pt x="249" y="349"/>
                    </a:lnTo>
                    <a:lnTo>
                      <a:pt x="268" y="330"/>
                    </a:lnTo>
                    <a:lnTo>
                      <a:pt x="285" y="308"/>
                    </a:lnTo>
                    <a:lnTo>
                      <a:pt x="301" y="281"/>
                    </a:lnTo>
                    <a:lnTo>
                      <a:pt x="315" y="251"/>
                    </a:lnTo>
                    <a:lnTo>
                      <a:pt x="329" y="214"/>
                    </a:lnTo>
                    <a:lnTo>
                      <a:pt x="344" y="173"/>
                    </a:lnTo>
                    <a:lnTo>
                      <a:pt x="360" y="127"/>
                    </a:lnTo>
                    <a:lnTo>
                      <a:pt x="375" y="93"/>
                    </a:lnTo>
                    <a:lnTo>
                      <a:pt x="393" y="66"/>
                    </a:lnTo>
                    <a:lnTo>
                      <a:pt x="414" y="43"/>
                    </a:lnTo>
                    <a:lnTo>
                      <a:pt x="438" y="25"/>
                    </a:lnTo>
                    <a:lnTo>
                      <a:pt x="463" y="12"/>
                    </a:lnTo>
                    <a:lnTo>
                      <a:pt x="490" y="4"/>
                    </a:lnTo>
                    <a:lnTo>
                      <a:pt x="518" y="1"/>
                    </a:lnTo>
                    <a:lnTo>
                      <a:pt x="5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8"/>
              <p:cNvSpPr>
                <a:spLocks noEditPoints="1"/>
              </p:cNvSpPr>
              <p:nvPr/>
            </p:nvSpPr>
            <p:spPr bwMode="auto">
              <a:xfrm>
                <a:off x="2755" y="1388"/>
                <a:ext cx="272" cy="323"/>
              </a:xfrm>
              <a:custGeom>
                <a:avLst/>
                <a:gdLst>
                  <a:gd name="T0" fmla="*/ 1407 w 1633"/>
                  <a:gd name="T1" fmla="*/ 59 h 1940"/>
                  <a:gd name="T2" fmla="*/ 1367 w 1633"/>
                  <a:gd name="T3" fmla="*/ 63 h 1940"/>
                  <a:gd name="T4" fmla="*/ 1320 w 1633"/>
                  <a:gd name="T5" fmla="*/ 75 h 1940"/>
                  <a:gd name="T6" fmla="*/ 1273 w 1633"/>
                  <a:gd name="T7" fmla="*/ 100 h 1940"/>
                  <a:gd name="T8" fmla="*/ 1227 w 1633"/>
                  <a:gd name="T9" fmla="*/ 140 h 1940"/>
                  <a:gd name="T10" fmla="*/ 1228 w 1633"/>
                  <a:gd name="T11" fmla="*/ 184 h 1940"/>
                  <a:gd name="T12" fmla="*/ 1257 w 1633"/>
                  <a:gd name="T13" fmla="*/ 210 h 1940"/>
                  <a:gd name="T14" fmla="*/ 1273 w 1633"/>
                  <a:gd name="T15" fmla="*/ 224 h 1940"/>
                  <a:gd name="T16" fmla="*/ 1277 w 1633"/>
                  <a:gd name="T17" fmla="*/ 228 h 1940"/>
                  <a:gd name="T18" fmla="*/ 1280 w 1633"/>
                  <a:gd name="T19" fmla="*/ 219 h 1940"/>
                  <a:gd name="T20" fmla="*/ 1292 w 1633"/>
                  <a:gd name="T21" fmla="*/ 194 h 1940"/>
                  <a:gd name="T22" fmla="*/ 1322 w 1633"/>
                  <a:gd name="T23" fmla="*/ 158 h 1940"/>
                  <a:gd name="T24" fmla="*/ 1369 w 1633"/>
                  <a:gd name="T25" fmla="*/ 112 h 1940"/>
                  <a:gd name="T26" fmla="*/ 1444 w 1633"/>
                  <a:gd name="T27" fmla="*/ 60 h 1940"/>
                  <a:gd name="T28" fmla="*/ 1434 w 1633"/>
                  <a:gd name="T29" fmla="*/ 59 h 1940"/>
                  <a:gd name="T30" fmla="*/ 1437 w 1633"/>
                  <a:gd name="T31" fmla="*/ 0 h 1940"/>
                  <a:gd name="T32" fmla="*/ 1501 w 1633"/>
                  <a:gd name="T33" fmla="*/ 11 h 1940"/>
                  <a:gd name="T34" fmla="*/ 1557 w 1633"/>
                  <a:gd name="T35" fmla="*/ 43 h 1940"/>
                  <a:gd name="T36" fmla="*/ 1601 w 1633"/>
                  <a:gd name="T37" fmla="*/ 92 h 1940"/>
                  <a:gd name="T38" fmla="*/ 1626 w 1633"/>
                  <a:gd name="T39" fmla="*/ 151 h 1940"/>
                  <a:gd name="T40" fmla="*/ 1633 w 1633"/>
                  <a:gd name="T41" fmla="*/ 220 h 1940"/>
                  <a:gd name="T42" fmla="*/ 1623 w 1633"/>
                  <a:gd name="T43" fmla="*/ 293 h 1940"/>
                  <a:gd name="T44" fmla="*/ 1595 w 1633"/>
                  <a:gd name="T45" fmla="*/ 366 h 1940"/>
                  <a:gd name="T46" fmla="*/ 1550 w 1633"/>
                  <a:gd name="T47" fmla="*/ 436 h 1940"/>
                  <a:gd name="T48" fmla="*/ 243 w 1633"/>
                  <a:gd name="T49" fmla="*/ 1862 h 1940"/>
                  <a:gd name="T50" fmla="*/ 210 w 1633"/>
                  <a:gd name="T51" fmla="*/ 1903 h 1940"/>
                  <a:gd name="T52" fmla="*/ 187 w 1633"/>
                  <a:gd name="T53" fmla="*/ 1928 h 1940"/>
                  <a:gd name="T54" fmla="*/ 169 w 1633"/>
                  <a:gd name="T55" fmla="*/ 1939 h 1940"/>
                  <a:gd name="T56" fmla="*/ 151 w 1633"/>
                  <a:gd name="T57" fmla="*/ 1936 h 1940"/>
                  <a:gd name="T58" fmla="*/ 129 w 1633"/>
                  <a:gd name="T59" fmla="*/ 1922 h 1940"/>
                  <a:gd name="T60" fmla="*/ 98 w 1633"/>
                  <a:gd name="T61" fmla="*/ 1897 h 1940"/>
                  <a:gd name="T62" fmla="*/ 57 w 1633"/>
                  <a:gd name="T63" fmla="*/ 1864 h 1940"/>
                  <a:gd name="T64" fmla="*/ 25 w 1633"/>
                  <a:gd name="T65" fmla="*/ 1838 h 1940"/>
                  <a:gd name="T66" fmla="*/ 6 w 1633"/>
                  <a:gd name="T67" fmla="*/ 1820 h 1940"/>
                  <a:gd name="T68" fmla="*/ 0 w 1633"/>
                  <a:gd name="T69" fmla="*/ 1803 h 1940"/>
                  <a:gd name="T70" fmla="*/ 7 w 1633"/>
                  <a:gd name="T71" fmla="*/ 1783 h 1940"/>
                  <a:gd name="T72" fmla="*/ 27 w 1633"/>
                  <a:gd name="T73" fmla="*/ 1755 h 1940"/>
                  <a:gd name="T74" fmla="*/ 60 w 1633"/>
                  <a:gd name="T75" fmla="*/ 1715 h 1940"/>
                  <a:gd name="T76" fmla="*/ 1176 w 1633"/>
                  <a:gd name="T77" fmla="*/ 134 h 1940"/>
                  <a:gd name="T78" fmla="*/ 1234 w 1633"/>
                  <a:gd name="T79" fmla="*/ 75 h 1940"/>
                  <a:gd name="T80" fmla="*/ 1299 w 1633"/>
                  <a:gd name="T81" fmla="*/ 32 h 1940"/>
                  <a:gd name="T82" fmla="*/ 1368 w 1633"/>
                  <a:gd name="T83" fmla="*/ 7 h 1940"/>
                  <a:gd name="T84" fmla="*/ 1437 w 1633"/>
                  <a:gd name="T85" fmla="*/ 0 h 1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33" h="1940">
                    <a:moveTo>
                      <a:pt x="1422" y="59"/>
                    </a:moveTo>
                    <a:lnTo>
                      <a:pt x="1407" y="59"/>
                    </a:lnTo>
                    <a:lnTo>
                      <a:pt x="1388" y="60"/>
                    </a:lnTo>
                    <a:lnTo>
                      <a:pt x="1367" y="63"/>
                    </a:lnTo>
                    <a:lnTo>
                      <a:pt x="1345" y="67"/>
                    </a:lnTo>
                    <a:lnTo>
                      <a:pt x="1320" y="75"/>
                    </a:lnTo>
                    <a:lnTo>
                      <a:pt x="1296" y="86"/>
                    </a:lnTo>
                    <a:lnTo>
                      <a:pt x="1273" y="100"/>
                    </a:lnTo>
                    <a:lnTo>
                      <a:pt x="1249" y="117"/>
                    </a:lnTo>
                    <a:lnTo>
                      <a:pt x="1227" y="140"/>
                    </a:lnTo>
                    <a:lnTo>
                      <a:pt x="1207" y="168"/>
                    </a:lnTo>
                    <a:lnTo>
                      <a:pt x="1228" y="184"/>
                    </a:lnTo>
                    <a:lnTo>
                      <a:pt x="1245" y="198"/>
                    </a:lnTo>
                    <a:lnTo>
                      <a:pt x="1257" y="210"/>
                    </a:lnTo>
                    <a:lnTo>
                      <a:pt x="1267" y="218"/>
                    </a:lnTo>
                    <a:lnTo>
                      <a:pt x="1273" y="224"/>
                    </a:lnTo>
                    <a:lnTo>
                      <a:pt x="1276" y="227"/>
                    </a:lnTo>
                    <a:lnTo>
                      <a:pt x="1277" y="228"/>
                    </a:lnTo>
                    <a:lnTo>
                      <a:pt x="1277" y="226"/>
                    </a:lnTo>
                    <a:lnTo>
                      <a:pt x="1280" y="219"/>
                    </a:lnTo>
                    <a:lnTo>
                      <a:pt x="1285" y="208"/>
                    </a:lnTo>
                    <a:lnTo>
                      <a:pt x="1292" y="194"/>
                    </a:lnTo>
                    <a:lnTo>
                      <a:pt x="1305" y="177"/>
                    </a:lnTo>
                    <a:lnTo>
                      <a:pt x="1322" y="158"/>
                    </a:lnTo>
                    <a:lnTo>
                      <a:pt x="1343" y="136"/>
                    </a:lnTo>
                    <a:lnTo>
                      <a:pt x="1369" y="112"/>
                    </a:lnTo>
                    <a:lnTo>
                      <a:pt x="1403" y="87"/>
                    </a:lnTo>
                    <a:lnTo>
                      <a:pt x="1444" y="60"/>
                    </a:lnTo>
                    <a:lnTo>
                      <a:pt x="1442" y="60"/>
                    </a:lnTo>
                    <a:lnTo>
                      <a:pt x="1434" y="59"/>
                    </a:lnTo>
                    <a:lnTo>
                      <a:pt x="1422" y="59"/>
                    </a:lnTo>
                    <a:close/>
                    <a:moveTo>
                      <a:pt x="1437" y="0"/>
                    </a:moveTo>
                    <a:lnTo>
                      <a:pt x="1470" y="3"/>
                    </a:lnTo>
                    <a:lnTo>
                      <a:pt x="1501" y="11"/>
                    </a:lnTo>
                    <a:lnTo>
                      <a:pt x="1530" y="24"/>
                    </a:lnTo>
                    <a:lnTo>
                      <a:pt x="1557" y="43"/>
                    </a:lnTo>
                    <a:lnTo>
                      <a:pt x="1582" y="65"/>
                    </a:lnTo>
                    <a:lnTo>
                      <a:pt x="1601" y="92"/>
                    </a:lnTo>
                    <a:lnTo>
                      <a:pt x="1616" y="120"/>
                    </a:lnTo>
                    <a:lnTo>
                      <a:pt x="1626" y="151"/>
                    </a:lnTo>
                    <a:lnTo>
                      <a:pt x="1632" y="185"/>
                    </a:lnTo>
                    <a:lnTo>
                      <a:pt x="1633" y="220"/>
                    </a:lnTo>
                    <a:lnTo>
                      <a:pt x="1630" y="256"/>
                    </a:lnTo>
                    <a:lnTo>
                      <a:pt x="1623" y="293"/>
                    </a:lnTo>
                    <a:lnTo>
                      <a:pt x="1611" y="330"/>
                    </a:lnTo>
                    <a:lnTo>
                      <a:pt x="1595" y="366"/>
                    </a:lnTo>
                    <a:lnTo>
                      <a:pt x="1575" y="402"/>
                    </a:lnTo>
                    <a:lnTo>
                      <a:pt x="1550" y="436"/>
                    </a:lnTo>
                    <a:lnTo>
                      <a:pt x="264" y="1835"/>
                    </a:lnTo>
                    <a:lnTo>
                      <a:pt x="243" y="1862"/>
                    </a:lnTo>
                    <a:lnTo>
                      <a:pt x="225" y="1884"/>
                    </a:lnTo>
                    <a:lnTo>
                      <a:pt x="210" y="1903"/>
                    </a:lnTo>
                    <a:lnTo>
                      <a:pt x="197" y="1918"/>
                    </a:lnTo>
                    <a:lnTo>
                      <a:pt x="187" y="1928"/>
                    </a:lnTo>
                    <a:lnTo>
                      <a:pt x="178" y="1935"/>
                    </a:lnTo>
                    <a:lnTo>
                      <a:pt x="169" y="1939"/>
                    </a:lnTo>
                    <a:lnTo>
                      <a:pt x="160" y="1940"/>
                    </a:lnTo>
                    <a:lnTo>
                      <a:pt x="151" y="1936"/>
                    </a:lnTo>
                    <a:lnTo>
                      <a:pt x="140" y="1931"/>
                    </a:lnTo>
                    <a:lnTo>
                      <a:pt x="129" y="1922"/>
                    </a:lnTo>
                    <a:lnTo>
                      <a:pt x="115" y="1911"/>
                    </a:lnTo>
                    <a:lnTo>
                      <a:pt x="98" y="1897"/>
                    </a:lnTo>
                    <a:lnTo>
                      <a:pt x="77" y="1880"/>
                    </a:lnTo>
                    <a:lnTo>
                      <a:pt x="57" y="1864"/>
                    </a:lnTo>
                    <a:lnTo>
                      <a:pt x="40" y="1850"/>
                    </a:lnTo>
                    <a:lnTo>
                      <a:pt x="25" y="1838"/>
                    </a:lnTo>
                    <a:lnTo>
                      <a:pt x="14" y="1829"/>
                    </a:lnTo>
                    <a:lnTo>
                      <a:pt x="6" y="1820"/>
                    </a:lnTo>
                    <a:lnTo>
                      <a:pt x="1" y="1811"/>
                    </a:lnTo>
                    <a:lnTo>
                      <a:pt x="0" y="1803"/>
                    </a:lnTo>
                    <a:lnTo>
                      <a:pt x="3" y="1794"/>
                    </a:lnTo>
                    <a:lnTo>
                      <a:pt x="7" y="1783"/>
                    </a:lnTo>
                    <a:lnTo>
                      <a:pt x="15" y="1771"/>
                    </a:lnTo>
                    <a:lnTo>
                      <a:pt x="27" y="1755"/>
                    </a:lnTo>
                    <a:lnTo>
                      <a:pt x="42" y="1737"/>
                    </a:lnTo>
                    <a:lnTo>
                      <a:pt x="60" y="1715"/>
                    </a:lnTo>
                    <a:lnTo>
                      <a:pt x="82" y="1688"/>
                    </a:lnTo>
                    <a:lnTo>
                      <a:pt x="1176" y="134"/>
                    </a:lnTo>
                    <a:lnTo>
                      <a:pt x="1204" y="102"/>
                    </a:lnTo>
                    <a:lnTo>
                      <a:pt x="1234" y="75"/>
                    </a:lnTo>
                    <a:lnTo>
                      <a:pt x="1266" y="52"/>
                    </a:lnTo>
                    <a:lnTo>
                      <a:pt x="1299" y="32"/>
                    </a:lnTo>
                    <a:lnTo>
                      <a:pt x="1333" y="17"/>
                    </a:lnTo>
                    <a:lnTo>
                      <a:pt x="1368" y="7"/>
                    </a:lnTo>
                    <a:lnTo>
                      <a:pt x="1403" y="1"/>
                    </a:lnTo>
                    <a:lnTo>
                      <a:pt x="1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2479" y="1483"/>
                <a:ext cx="642" cy="423"/>
              </a:xfrm>
              <a:custGeom>
                <a:avLst/>
                <a:gdLst>
                  <a:gd name="T0" fmla="*/ 154 w 3852"/>
                  <a:gd name="T1" fmla="*/ 0 h 2543"/>
                  <a:gd name="T2" fmla="*/ 2366 w 3852"/>
                  <a:gd name="T3" fmla="*/ 0 h 2543"/>
                  <a:gd name="T4" fmla="*/ 2203 w 3852"/>
                  <a:gd name="T5" fmla="*/ 231 h 2543"/>
                  <a:gd name="T6" fmla="*/ 231 w 3852"/>
                  <a:gd name="T7" fmla="*/ 231 h 2543"/>
                  <a:gd name="T8" fmla="*/ 231 w 3852"/>
                  <a:gd name="T9" fmla="*/ 2081 h 2543"/>
                  <a:gd name="T10" fmla="*/ 3621 w 3852"/>
                  <a:gd name="T11" fmla="*/ 2081 h 2543"/>
                  <a:gd name="T12" fmla="*/ 3621 w 3852"/>
                  <a:gd name="T13" fmla="*/ 231 h 2543"/>
                  <a:gd name="T14" fmla="*/ 3005 w 3852"/>
                  <a:gd name="T15" fmla="*/ 231 h 2543"/>
                  <a:gd name="T16" fmla="*/ 3217 w 3852"/>
                  <a:gd name="T17" fmla="*/ 0 h 2543"/>
                  <a:gd name="T18" fmla="*/ 3698 w 3852"/>
                  <a:gd name="T19" fmla="*/ 0 h 2543"/>
                  <a:gd name="T20" fmla="*/ 3729 w 3852"/>
                  <a:gd name="T21" fmla="*/ 2 h 2543"/>
                  <a:gd name="T22" fmla="*/ 3757 w 3852"/>
                  <a:gd name="T23" fmla="*/ 12 h 2543"/>
                  <a:gd name="T24" fmla="*/ 3784 w 3852"/>
                  <a:gd name="T25" fmla="*/ 26 h 2543"/>
                  <a:gd name="T26" fmla="*/ 3806 w 3852"/>
                  <a:gd name="T27" fmla="*/ 44 h 2543"/>
                  <a:gd name="T28" fmla="*/ 3825 w 3852"/>
                  <a:gd name="T29" fmla="*/ 68 h 2543"/>
                  <a:gd name="T30" fmla="*/ 3840 w 3852"/>
                  <a:gd name="T31" fmla="*/ 93 h 2543"/>
                  <a:gd name="T32" fmla="*/ 3848 w 3852"/>
                  <a:gd name="T33" fmla="*/ 123 h 2543"/>
                  <a:gd name="T34" fmla="*/ 3852 w 3852"/>
                  <a:gd name="T35" fmla="*/ 154 h 2543"/>
                  <a:gd name="T36" fmla="*/ 3852 w 3852"/>
                  <a:gd name="T37" fmla="*/ 2388 h 2543"/>
                  <a:gd name="T38" fmla="*/ 3848 w 3852"/>
                  <a:gd name="T39" fmla="*/ 2419 h 2543"/>
                  <a:gd name="T40" fmla="*/ 3840 w 3852"/>
                  <a:gd name="T41" fmla="*/ 2448 h 2543"/>
                  <a:gd name="T42" fmla="*/ 3825 w 3852"/>
                  <a:gd name="T43" fmla="*/ 2474 h 2543"/>
                  <a:gd name="T44" fmla="*/ 3806 w 3852"/>
                  <a:gd name="T45" fmla="*/ 2497 h 2543"/>
                  <a:gd name="T46" fmla="*/ 3784 w 3852"/>
                  <a:gd name="T47" fmla="*/ 2516 h 2543"/>
                  <a:gd name="T48" fmla="*/ 3757 w 3852"/>
                  <a:gd name="T49" fmla="*/ 2530 h 2543"/>
                  <a:gd name="T50" fmla="*/ 3729 w 3852"/>
                  <a:gd name="T51" fmla="*/ 2539 h 2543"/>
                  <a:gd name="T52" fmla="*/ 3698 w 3852"/>
                  <a:gd name="T53" fmla="*/ 2543 h 2543"/>
                  <a:gd name="T54" fmla="*/ 154 w 3852"/>
                  <a:gd name="T55" fmla="*/ 2543 h 2543"/>
                  <a:gd name="T56" fmla="*/ 123 w 3852"/>
                  <a:gd name="T57" fmla="*/ 2539 h 2543"/>
                  <a:gd name="T58" fmla="*/ 95 w 3852"/>
                  <a:gd name="T59" fmla="*/ 2530 h 2543"/>
                  <a:gd name="T60" fmla="*/ 68 w 3852"/>
                  <a:gd name="T61" fmla="*/ 2516 h 2543"/>
                  <a:gd name="T62" fmla="*/ 46 w 3852"/>
                  <a:gd name="T63" fmla="*/ 2497 h 2543"/>
                  <a:gd name="T64" fmla="*/ 27 w 3852"/>
                  <a:gd name="T65" fmla="*/ 2474 h 2543"/>
                  <a:gd name="T66" fmla="*/ 12 w 3852"/>
                  <a:gd name="T67" fmla="*/ 2448 h 2543"/>
                  <a:gd name="T68" fmla="*/ 4 w 3852"/>
                  <a:gd name="T69" fmla="*/ 2419 h 2543"/>
                  <a:gd name="T70" fmla="*/ 0 w 3852"/>
                  <a:gd name="T71" fmla="*/ 2388 h 2543"/>
                  <a:gd name="T72" fmla="*/ 0 w 3852"/>
                  <a:gd name="T73" fmla="*/ 154 h 2543"/>
                  <a:gd name="T74" fmla="*/ 4 w 3852"/>
                  <a:gd name="T75" fmla="*/ 123 h 2543"/>
                  <a:gd name="T76" fmla="*/ 12 w 3852"/>
                  <a:gd name="T77" fmla="*/ 93 h 2543"/>
                  <a:gd name="T78" fmla="*/ 27 w 3852"/>
                  <a:gd name="T79" fmla="*/ 68 h 2543"/>
                  <a:gd name="T80" fmla="*/ 46 w 3852"/>
                  <a:gd name="T81" fmla="*/ 44 h 2543"/>
                  <a:gd name="T82" fmla="*/ 68 w 3852"/>
                  <a:gd name="T83" fmla="*/ 26 h 2543"/>
                  <a:gd name="T84" fmla="*/ 95 w 3852"/>
                  <a:gd name="T85" fmla="*/ 12 h 2543"/>
                  <a:gd name="T86" fmla="*/ 123 w 3852"/>
                  <a:gd name="T87" fmla="*/ 2 h 2543"/>
                  <a:gd name="T88" fmla="*/ 154 w 3852"/>
                  <a:gd name="T89" fmla="*/ 0 h 2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852" h="2543">
                    <a:moveTo>
                      <a:pt x="154" y="0"/>
                    </a:moveTo>
                    <a:lnTo>
                      <a:pt x="2366" y="0"/>
                    </a:lnTo>
                    <a:lnTo>
                      <a:pt x="2203" y="231"/>
                    </a:lnTo>
                    <a:lnTo>
                      <a:pt x="231" y="231"/>
                    </a:lnTo>
                    <a:lnTo>
                      <a:pt x="231" y="2081"/>
                    </a:lnTo>
                    <a:lnTo>
                      <a:pt x="3621" y="2081"/>
                    </a:lnTo>
                    <a:lnTo>
                      <a:pt x="3621" y="231"/>
                    </a:lnTo>
                    <a:lnTo>
                      <a:pt x="3005" y="231"/>
                    </a:lnTo>
                    <a:lnTo>
                      <a:pt x="3217" y="0"/>
                    </a:lnTo>
                    <a:lnTo>
                      <a:pt x="3698" y="0"/>
                    </a:lnTo>
                    <a:lnTo>
                      <a:pt x="3729" y="2"/>
                    </a:lnTo>
                    <a:lnTo>
                      <a:pt x="3757" y="12"/>
                    </a:lnTo>
                    <a:lnTo>
                      <a:pt x="3784" y="26"/>
                    </a:lnTo>
                    <a:lnTo>
                      <a:pt x="3806" y="44"/>
                    </a:lnTo>
                    <a:lnTo>
                      <a:pt x="3825" y="68"/>
                    </a:lnTo>
                    <a:lnTo>
                      <a:pt x="3840" y="93"/>
                    </a:lnTo>
                    <a:lnTo>
                      <a:pt x="3848" y="123"/>
                    </a:lnTo>
                    <a:lnTo>
                      <a:pt x="3852" y="154"/>
                    </a:lnTo>
                    <a:lnTo>
                      <a:pt x="3852" y="2388"/>
                    </a:lnTo>
                    <a:lnTo>
                      <a:pt x="3848" y="2419"/>
                    </a:lnTo>
                    <a:lnTo>
                      <a:pt x="3840" y="2448"/>
                    </a:lnTo>
                    <a:lnTo>
                      <a:pt x="3825" y="2474"/>
                    </a:lnTo>
                    <a:lnTo>
                      <a:pt x="3806" y="2497"/>
                    </a:lnTo>
                    <a:lnTo>
                      <a:pt x="3784" y="2516"/>
                    </a:lnTo>
                    <a:lnTo>
                      <a:pt x="3757" y="2530"/>
                    </a:lnTo>
                    <a:lnTo>
                      <a:pt x="3729" y="2539"/>
                    </a:lnTo>
                    <a:lnTo>
                      <a:pt x="3698" y="2543"/>
                    </a:lnTo>
                    <a:lnTo>
                      <a:pt x="154" y="2543"/>
                    </a:lnTo>
                    <a:lnTo>
                      <a:pt x="123" y="2539"/>
                    </a:lnTo>
                    <a:lnTo>
                      <a:pt x="95" y="2530"/>
                    </a:lnTo>
                    <a:lnTo>
                      <a:pt x="68" y="2516"/>
                    </a:lnTo>
                    <a:lnTo>
                      <a:pt x="46" y="2497"/>
                    </a:lnTo>
                    <a:lnTo>
                      <a:pt x="27" y="2474"/>
                    </a:lnTo>
                    <a:lnTo>
                      <a:pt x="12" y="2448"/>
                    </a:lnTo>
                    <a:lnTo>
                      <a:pt x="4" y="2419"/>
                    </a:lnTo>
                    <a:lnTo>
                      <a:pt x="0" y="2388"/>
                    </a:lnTo>
                    <a:lnTo>
                      <a:pt x="0" y="154"/>
                    </a:lnTo>
                    <a:lnTo>
                      <a:pt x="4" y="123"/>
                    </a:lnTo>
                    <a:lnTo>
                      <a:pt x="12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5871860" y="2492124"/>
              <a:ext cx="503244" cy="505331"/>
            </a:xfrm>
            <a:custGeom>
              <a:avLst/>
              <a:gdLst>
                <a:gd name="T0" fmla="*/ 295 w 4085"/>
                <a:gd name="T1" fmla="*/ 3765 h 4376"/>
                <a:gd name="T2" fmla="*/ 249 w 4085"/>
                <a:gd name="T3" fmla="*/ 3916 h 4376"/>
                <a:gd name="T4" fmla="*/ 351 w 4085"/>
                <a:gd name="T5" fmla="*/ 4039 h 4376"/>
                <a:gd name="T6" fmla="*/ 506 w 4085"/>
                <a:gd name="T7" fmla="*/ 4024 h 4376"/>
                <a:gd name="T8" fmla="*/ 580 w 4085"/>
                <a:gd name="T9" fmla="*/ 3883 h 4376"/>
                <a:gd name="T10" fmla="*/ 506 w 4085"/>
                <a:gd name="T11" fmla="*/ 3744 h 4376"/>
                <a:gd name="T12" fmla="*/ 1236 w 4085"/>
                <a:gd name="T13" fmla="*/ 0 h 4376"/>
                <a:gd name="T14" fmla="*/ 1708 w 4085"/>
                <a:gd name="T15" fmla="*/ 816 h 4376"/>
                <a:gd name="T16" fmla="*/ 1497 w 4085"/>
                <a:gd name="T17" fmla="*/ 1008 h 4376"/>
                <a:gd name="T18" fmla="*/ 1315 w 4085"/>
                <a:gd name="T19" fmla="*/ 1114 h 4376"/>
                <a:gd name="T20" fmla="*/ 1933 w 4085"/>
                <a:gd name="T21" fmla="*/ 1858 h 4376"/>
                <a:gd name="T22" fmla="*/ 2285 w 4085"/>
                <a:gd name="T23" fmla="*/ 1249 h 4376"/>
                <a:gd name="T24" fmla="*/ 2316 w 4085"/>
                <a:gd name="T25" fmla="*/ 877 h 4376"/>
                <a:gd name="T26" fmla="*/ 2497 w 4085"/>
                <a:gd name="T27" fmla="*/ 540 h 4376"/>
                <a:gd name="T28" fmla="*/ 2814 w 4085"/>
                <a:gd name="T29" fmla="*/ 296 h 4376"/>
                <a:gd name="T30" fmla="*/ 3204 w 4085"/>
                <a:gd name="T31" fmla="*/ 209 h 4376"/>
                <a:gd name="T32" fmla="*/ 3353 w 4085"/>
                <a:gd name="T33" fmla="*/ 265 h 4376"/>
                <a:gd name="T34" fmla="*/ 2885 w 4085"/>
                <a:gd name="T35" fmla="*/ 801 h 4376"/>
                <a:gd name="T36" fmla="*/ 3959 w 4085"/>
                <a:gd name="T37" fmla="*/ 915 h 4376"/>
                <a:gd name="T38" fmla="*/ 4050 w 4085"/>
                <a:gd name="T39" fmla="*/ 963 h 4376"/>
                <a:gd name="T40" fmla="*/ 4027 w 4085"/>
                <a:gd name="T41" fmla="*/ 1309 h 4376"/>
                <a:gd name="T42" fmla="*/ 3844 w 4085"/>
                <a:gd name="T43" fmla="*/ 1663 h 4376"/>
                <a:gd name="T44" fmla="*/ 3535 w 4085"/>
                <a:gd name="T45" fmla="*/ 1904 h 4376"/>
                <a:gd name="T46" fmla="*/ 3173 w 4085"/>
                <a:gd name="T47" fmla="*/ 1995 h 4376"/>
                <a:gd name="T48" fmla="*/ 2805 w 4085"/>
                <a:gd name="T49" fmla="*/ 1937 h 4376"/>
                <a:gd name="T50" fmla="*/ 3967 w 4085"/>
                <a:gd name="T51" fmla="*/ 3686 h 4376"/>
                <a:gd name="T52" fmla="*/ 4081 w 4085"/>
                <a:gd name="T53" fmla="*/ 3920 h 4376"/>
                <a:gd name="T54" fmla="*/ 4033 w 4085"/>
                <a:gd name="T55" fmla="*/ 4172 h 4376"/>
                <a:gd name="T56" fmla="*/ 3833 w 4085"/>
                <a:gd name="T57" fmla="*/ 4346 h 4376"/>
                <a:gd name="T58" fmla="*/ 3580 w 4085"/>
                <a:gd name="T59" fmla="*/ 4362 h 4376"/>
                <a:gd name="T60" fmla="*/ 1993 w 4085"/>
                <a:gd name="T61" fmla="*/ 2848 h 4376"/>
                <a:gd name="T62" fmla="*/ 715 w 4085"/>
                <a:gd name="T63" fmla="*/ 4149 h 4376"/>
                <a:gd name="T64" fmla="*/ 489 w 4085"/>
                <a:gd name="T65" fmla="*/ 4289 h 4376"/>
                <a:gd name="T66" fmla="*/ 249 w 4085"/>
                <a:gd name="T67" fmla="*/ 4283 h 4376"/>
                <a:gd name="T68" fmla="*/ 51 w 4085"/>
                <a:gd name="T69" fmla="*/ 4107 h 4376"/>
                <a:gd name="T70" fmla="*/ 0 w 4085"/>
                <a:gd name="T71" fmla="*/ 3912 h 4376"/>
                <a:gd name="T72" fmla="*/ 77 w 4085"/>
                <a:gd name="T73" fmla="*/ 3667 h 4376"/>
                <a:gd name="T74" fmla="*/ 903 w 4085"/>
                <a:gd name="T75" fmla="*/ 1540 h 4376"/>
                <a:gd name="T76" fmla="*/ 836 w 4085"/>
                <a:gd name="T77" fmla="*/ 1504 h 4376"/>
                <a:gd name="T78" fmla="*/ 766 w 4085"/>
                <a:gd name="T79" fmla="*/ 1533 h 4376"/>
                <a:gd name="T80" fmla="*/ 628 w 4085"/>
                <a:gd name="T81" fmla="*/ 1615 h 4376"/>
                <a:gd name="T82" fmla="*/ 520 w 4085"/>
                <a:gd name="T83" fmla="*/ 1705 h 4376"/>
                <a:gd name="T84" fmla="*/ 469 w 4085"/>
                <a:gd name="T85" fmla="*/ 1761 h 4376"/>
                <a:gd name="T86" fmla="*/ 410 w 4085"/>
                <a:gd name="T87" fmla="*/ 1841 h 4376"/>
                <a:gd name="T88" fmla="*/ 344 w 4085"/>
                <a:gd name="T89" fmla="*/ 1975 h 4376"/>
                <a:gd name="T90" fmla="*/ 314 w 4085"/>
                <a:gd name="T91" fmla="*/ 2067 h 4376"/>
                <a:gd name="T92" fmla="*/ 279 w 4085"/>
                <a:gd name="T93" fmla="*/ 2251 h 4376"/>
                <a:gd name="T94" fmla="*/ 213 w 4085"/>
                <a:gd name="T95" fmla="*/ 2301 h 4376"/>
                <a:gd name="T96" fmla="*/ 133 w 4085"/>
                <a:gd name="T97" fmla="*/ 2245 h 4376"/>
                <a:gd name="T98" fmla="*/ 76 w 4085"/>
                <a:gd name="T99" fmla="*/ 1991 h 4376"/>
                <a:gd name="T100" fmla="*/ 71 w 4085"/>
                <a:gd name="T101" fmla="*/ 1899 h 4376"/>
                <a:gd name="T102" fmla="*/ 81 w 4085"/>
                <a:gd name="T103" fmla="*/ 1726 h 4376"/>
                <a:gd name="T104" fmla="*/ 124 w 4085"/>
                <a:gd name="T105" fmla="*/ 1535 h 4376"/>
                <a:gd name="T106" fmla="*/ 197 w 4085"/>
                <a:gd name="T107" fmla="*/ 1351 h 4376"/>
                <a:gd name="T108" fmla="*/ 280 w 4085"/>
                <a:gd name="T109" fmla="*/ 1202 h 4376"/>
                <a:gd name="T110" fmla="*/ 342 w 4085"/>
                <a:gd name="T111" fmla="*/ 1114 h 4376"/>
                <a:gd name="T112" fmla="*/ 430 w 4085"/>
                <a:gd name="T113" fmla="*/ 949 h 4376"/>
                <a:gd name="T114" fmla="*/ 635 w 4085"/>
                <a:gd name="T115" fmla="*/ 708 h 4376"/>
                <a:gd name="T116" fmla="*/ 770 w 4085"/>
                <a:gd name="T117" fmla="*/ 555 h 4376"/>
                <a:gd name="T118" fmla="*/ 903 w 4085"/>
                <a:gd name="T119" fmla="*/ 343 h 4376"/>
                <a:gd name="T120" fmla="*/ 1172 w 4085"/>
                <a:gd name="T121" fmla="*/ 65 h 4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5" h="4376">
                  <a:moveTo>
                    <a:pt x="414" y="3717"/>
                  </a:moveTo>
                  <a:lnTo>
                    <a:pt x="382" y="3719"/>
                  </a:lnTo>
                  <a:lnTo>
                    <a:pt x="351" y="3729"/>
                  </a:lnTo>
                  <a:lnTo>
                    <a:pt x="322" y="3744"/>
                  </a:lnTo>
                  <a:lnTo>
                    <a:pt x="295" y="3765"/>
                  </a:lnTo>
                  <a:lnTo>
                    <a:pt x="274" y="3791"/>
                  </a:lnTo>
                  <a:lnTo>
                    <a:pt x="259" y="3821"/>
                  </a:lnTo>
                  <a:lnTo>
                    <a:pt x="249" y="3852"/>
                  </a:lnTo>
                  <a:lnTo>
                    <a:pt x="247" y="3883"/>
                  </a:lnTo>
                  <a:lnTo>
                    <a:pt x="249" y="3916"/>
                  </a:lnTo>
                  <a:lnTo>
                    <a:pt x="259" y="3947"/>
                  </a:lnTo>
                  <a:lnTo>
                    <a:pt x="274" y="3975"/>
                  </a:lnTo>
                  <a:lnTo>
                    <a:pt x="295" y="4002"/>
                  </a:lnTo>
                  <a:lnTo>
                    <a:pt x="322" y="4024"/>
                  </a:lnTo>
                  <a:lnTo>
                    <a:pt x="351" y="4039"/>
                  </a:lnTo>
                  <a:lnTo>
                    <a:pt x="382" y="4048"/>
                  </a:lnTo>
                  <a:lnTo>
                    <a:pt x="414" y="4051"/>
                  </a:lnTo>
                  <a:lnTo>
                    <a:pt x="445" y="4048"/>
                  </a:lnTo>
                  <a:lnTo>
                    <a:pt x="476" y="4039"/>
                  </a:lnTo>
                  <a:lnTo>
                    <a:pt x="506" y="4024"/>
                  </a:lnTo>
                  <a:lnTo>
                    <a:pt x="531" y="4002"/>
                  </a:lnTo>
                  <a:lnTo>
                    <a:pt x="553" y="3975"/>
                  </a:lnTo>
                  <a:lnTo>
                    <a:pt x="568" y="3947"/>
                  </a:lnTo>
                  <a:lnTo>
                    <a:pt x="577" y="3916"/>
                  </a:lnTo>
                  <a:lnTo>
                    <a:pt x="580" y="3883"/>
                  </a:lnTo>
                  <a:lnTo>
                    <a:pt x="577" y="3852"/>
                  </a:lnTo>
                  <a:lnTo>
                    <a:pt x="568" y="3821"/>
                  </a:lnTo>
                  <a:lnTo>
                    <a:pt x="553" y="3791"/>
                  </a:lnTo>
                  <a:lnTo>
                    <a:pt x="531" y="3765"/>
                  </a:lnTo>
                  <a:lnTo>
                    <a:pt x="506" y="3744"/>
                  </a:lnTo>
                  <a:lnTo>
                    <a:pt x="476" y="3729"/>
                  </a:lnTo>
                  <a:lnTo>
                    <a:pt x="445" y="3719"/>
                  </a:lnTo>
                  <a:lnTo>
                    <a:pt x="414" y="3717"/>
                  </a:lnTo>
                  <a:close/>
                  <a:moveTo>
                    <a:pt x="1236" y="0"/>
                  </a:moveTo>
                  <a:lnTo>
                    <a:pt x="1236" y="0"/>
                  </a:lnTo>
                  <a:lnTo>
                    <a:pt x="1878" y="645"/>
                  </a:lnTo>
                  <a:lnTo>
                    <a:pt x="1836" y="687"/>
                  </a:lnTo>
                  <a:lnTo>
                    <a:pt x="1795" y="731"/>
                  </a:lnTo>
                  <a:lnTo>
                    <a:pt x="1751" y="774"/>
                  </a:lnTo>
                  <a:lnTo>
                    <a:pt x="1708" y="816"/>
                  </a:lnTo>
                  <a:lnTo>
                    <a:pt x="1665" y="858"/>
                  </a:lnTo>
                  <a:lnTo>
                    <a:pt x="1622" y="898"/>
                  </a:lnTo>
                  <a:lnTo>
                    <a:pt x="1580" y="938"/>
                  </a:lnTo>
                  <a:lnTo>
                    <a:pt x="1538" y="974"/>
                  </a:lnTo>
                  <a:lnTo>
                    <a:pt x="1497" y="1008"/>
                  </a:lnTo>
                  <a:lnTo>
                    <a:pt x="1458" y="1038"/>
                  </a:lnTo>
                  <a:lnTo>
                    <a:pt x="1420" y="1064"/>
                  </a:lnTo>
                  <a:lnTo>
                    <a:pt x="1382" y="1085"/>
                  </a:lnTo>
                  <a:lnTo>
                    <a:pt x="1348" y="1103"/>
                  </a:lnTo>
                  <a:lnTo>
                    <a:pt x="1315" y="1114"/>
                  </a:lnTo>
                  <a:lnTo>
                    <a:pt x="1285" y="1118"/>
                  </a:lnTo>
                  <a:lnTo>
                    <a:pt x="1257" y="1116"/>
                  </a:lnTo>
                  <a:lnTo>
                    <a:pt x="1234" y="1160"/>
                  </a:lnTo>
                  <a:lnTo>
                    <a:pt x="1261" y="1183"/>
                  </a:lnTo>
                  <a:lnTo>
                    <a:pt x="1933" y="1858"/>
                  </a:lnTo>
                  <a:lnTo>
                    <a:pt x="2299" y="1505"/>
                  </a:lnTo>
                  <a:lnTo>
                    <a:pt x="2339" y="1468"/>
                  </a:lnTo>
                  <a:lnTo>
                    <a:pt x="2315" y="1397"/>
                  </a:lnTo>
                  <a:lnTo>
                    <a:pt x="2298" y="1322"/>
                  </a:lnTo>
                  <a:lnTo>
                    <a:pt x="2285" y="1249"/>
                  </a:lnTo>
                  <a:lnTo>
                    <a:pt x="2280" y="1173"/>
                  </a:lnTo>
                  <a:lnTo>
                    <a:pt x="2280" y="1099"/>
                  </a:lnTo>
                  <a:lnTo>
                    <a:pt x="2287" y="1024"/>
                  </a:lnTo>
                  <a:lnTo>
                    <a:pt x="2299" y="950"/>
                  </a:lnTo>
                  <a:lnTo>
                    <a:pt x="2316" y="877"/>
                  </a:lnTo>
                  <a:lnTo>
                    <a:pt x="2341" y="805"/>
                  </a:lnTo>
                  <a:lnTo>
                    <a:pt x="2370" y="735"/>
                  </a:lnTo>
                  <a:lnTo>
                    <a:pt x="2407" y="667"/>
                  </a:lnTo>
                  <a:lnTo>
                    <a:pt x="2449" y="602"/>
                  </a:lnTo>
                  <a:lnTo>
                    <a:pt x="2497" y="540"/>
                  </a:lnTo>
                  <a:lnTo>
                    <a:pt x="2550" y="482"/>
                  </a:lnTo>
                  <a:lnTo>
                    <a:pt x="2610" y="426"/>
                  </a:lnTo>
                  <a:lnTo>
                    <a:pt x="2675" y="376"/>
                  </a:lnTo>
                  <a:lnTo>
                    <a:pt x="2742" y="333"/>
                  </a:lnTo>
                  <a:lnTo>
                    <a:pt x="2814" y="296"/>
                  </a:lnTo>
                  <a:lnTo>
                    <a:pt x="2888" y="265"/>
                  </a:lnTo>
                  <a:lnTo>
                    <a:pt x="2964" y="241"/>
                  </a:lnTo>
                  <a:lnTo>
                    <a:pt x="3042" y="223"/>
                  </a:lnTo>
                  <a:lnTo>
                    <a:pt x="3123" y="212"/>
                  </a:lnTo>
                  <a:lnTo>
                    <a:pt x="3204" y="209"/>
                  </a:lnTo>
                  <a:lnTo>
                    <a:pt x="3285" y="212"/>
                  </a:lnTo>
                  <a:lnTo>
                    <a:pt x="3307" y="218"/>
                  </a:lnTo>
                  <a:lnTo>
                    <a:pt x="3326" y="228"/>
                  </a:lnTo>
                  <a:lnTo>
                    <a:pt x="3342" y="245"/>
                  </a:lnTo>
                  <a:lnTo>
                    <a:pt x="3353" y="265"/>
                  </a:lnTo>
                  <a:lnTo>
                    <a:pt x="3359" y="288"/>
                  </a:lnTo>
                  <a:lnTo>
                    <a:pt x="3356" y="310"/>
                  </a:lnTo>
                  <a:lnTo>
                    <a:pt x="3348" y="331"/>
                  </a:lnTo>
                  <a:lnTo>
                    <a:pt x="3334" y="349"/>
                  </a:lnTo>
                  <a:lnTo>
                    <a:pt x="2885" y="801"/>
                  </a:lnTo>
                  <a:lnTo>
                    <a:pt x="3014" y="1273"/>
                  </a:lnTo>
                  <a:lnTo>
                    <a:pt x="3469" y="1388"/>
                  </a:lnTo>
                  <a:lnTo>
                    <a:pt x="3920" y="936"/>
                  </a:lnTo>
                  <a:lnTo>
                    <a:pt x="3938" y="923"/>
                  </a:lnTo>
                  <a:lnTo>
                    <a:pt x="3959" y="915"/>
                  </a:lnTo>
                  <a:lnTo>
                    <a:pt x="3982" y="913"/>
                  </a:lnTo>
                  <a:lnTo>
                    <a:pt x="4005" y="917"/>
                  </a:lnTo>
                  <a:lnTo>
                    <a:pt x="4023" y="928"/>
                  </a:lnTo>
                  <a:lnTo>
                    <a:pt x="4040" y="944"/>
                  </a:lnTo>
                  <a:lnTo>
                    <a:pt x="4050" y="963"/>
                  </a:lnTo>
                  <a:lnTo>
                    <a:pt x="4056" y="986"/>
                  </a:lnTo>
                  <a:lnTo>
                    <a:pt x="4060" y="1069"/>
                  </a:lnTo>
                  <a:lnTo>
                    <a:pt x="4056" y="1150"/>
                  </a:lnTo>
                  <a:lnTo>
                    <a:pt x="4045" y="1230"/>
                  </a:lnTo>
                  <a:lnTo>
                    <a:pt x="4027" y="1309"/>
                  </a:lnTo>
                  <a:lnTo>
                    <a:pt x="4003" y="1386"/>
                  </a:lnTo>
                  <a:lnTo>
                    <a:pt x="3974" y="1460"/>
                  </a:lnTo>
                  <a:lnTo>
                    <a:pt x="3936" y="1531"/>
                  </a:lnTo>
                  <a:lnTo>
                    <a:pt x="3893" y="1600"/>
                  </a:lnTo>
                  <a:lnTo>
                    <a:pt x="3844" y="1663"/>
                  </a:lnTo>
                  <a:lnTo>
                    <a:pt x="3789" y="1724"/>
                  </a:lnTo>
                  <a:lnTo>
                    <a:pt x="3729" y="1778"/>
                  </a:lnTo>
                  <a:lnTo>
                    <a:pt x="3667" y="1827"/>
                  </a:lnTo>
                  <a:lnTo>
                    <a:pt x="3603" y="1869"/>
                  </a:lnTo>
                  <a:lnTo>
                    <a:pt x="3535" y="1904"/>
                  </a:lnTo>
                  <a:lnTo>
                    <a:pt x="3465" y="1935"/>
                  </a:lnTo>
                  <a:lnTo>
                    <a:pt x="3394" y="1958"/>
                  </a:lnTo>
                  <a:lnTo>
                    <a:pt x="3321" y="1977"/>
                  </a:lnTo>
                  <a:lnTo>
                    <a:pt x="3247" y="1990"/>
                  </a:lnTo>
                  <a:lnTo>
                    <a:pt x="3173" y="1995"/>
                  </a:lnTo>
                  <a:lnTo>
                    <a:pt x="3098" y="1995"/>
                  </a:lnTo>
                  <a:lnTo>
                    <a:pt x="3023" y="1990"/>
                  </a:lnTo>
                  <a:lnTo>
                    <a:pt x="2950" y="1977"/>
                  </a:lnTo>
                  <a:lnTo>
                    <a:pt x="2877" y="1960"/>
                  </a:lnTo>
                  <a:lnTo>
                    <a:pt x="2805" y="1937"/>
                  </a:lnTo>
                  <a:lnTo>
                    <a:pt x="2769" y="1976"/>
                  </a:lnTo>
                  <a:lnTo>
                    <a:pt x="2520" y="2239"/>
                  </a:lnTo>
                  <a:lnTo>
                    <a:pt x="2542" y="2256"/>
                  </a:lnTo>
                  <a:lnTo>
                    <a:pt x="2562" y="2275"/>
                  </a:lnTo>
                  <a:lnTo>
                    <a:pt x="3967" y="3686"/>
                  </a:lnTo>
                  <a:lnTo>
                    <a:pt x="4003" y="3728"/>
                  </a:lnTo>
                  <a:lnTo>
                    <a:pt x="4033" y="3772"/>
                  </a:lnTo>
                  <a:lnTo>
                    <a:pt x="4056" y="3820"/>
                  </a:lnTo>
                  <a:lnTo>
                    <a:pt x="4072" y="3868"/>
                  </a:lnTo>
                  <a:lnTo>
                    <a:pt x="4081" y="3920"/>
                  </a:lnTo>
                  <a:lnTo>
                    <a:pt x="4085" y="3971"/>
                  </a:lnTo>
                  <a:lnTo>
                    <a:pt x="4081" y="4023"/>
                  </a:lnTo>
                  <a:lnTo>
                    <a:pt x="4072" y="4074"/>
                  </a:lnTo>
                  <a:lnTo>
                    <a:pt x="4056" y="4124"/>
                  </a:lnTo>
                  <a:lnTo>
                    <a:pt x="4033" y="4172"/>
                  </a:lnTo>
                  <a:lnTo>
                    <a:pt x="4003" y="4216"/>
                  </a:lnTo>
                  <a:lnTo>
                    <a:pt x="3967" y="4258"/>
                  </a:lnTo>
                  <a:lnTo>
                    <a:pt x="3926" y="4293"/>
                  </a:lnTo>
                  <a:lnTo>
                    <a:pt x="3880" y="4323"/>
                  </a:lnTo>
                  <a:lnTo>
                    <a:pt x="3833" y="4346"/>
                  </a:lnTo>
                  <a:lnTo>
                    <a:pt x="3785" y="4364"/>
                  </a:lnTo>
                  <a:lnTo>
                    <a:pt x="3734" y="4373"/>
                  </a:lnTo>
                  <a:lnTo>
                    <a:pt x="3682" y="4376"/>
                  </a:lnTo>
                  <a:lnTo>
                    <a:pt x="3630" y="4373"/>
                  </a:lnTo>
                  <a:lnTo>
                    <a:pt x="3580" y="4362"/>
                  </a:lnTo>
                  <a:lnTo>
                    <a:pt x="3530" y="4346"/>
                  </a:lnTo>
                  <a:lnTo>
                    <a:pt x="3483" y="4323"/>
                  </a:lnTo>
                  <a:lnTo>
                    <a:pt x="3438" y="4293"/>
                  </a:lnTo>
                  <a:lnTo>
                    <a:pt x="3396" y="4258"/>
                  </a:lnTo>
                  <a:lnTo>
                    <a:pt x="1993" y="2848"/>
                  </a:lnTo>
                  <a:lnTo>
                    <a:pt x="1981" y="2836"/>
                  </a:lnTo>
                  <a:lnTo>
                    <a:pt x="1970" y="2822"/>
                  </a:lnTo>
                  <a:lnTo>
                    <a:pt x="717" y="4146"/>
                  </a:lnTo>
                  <a:lnTo>
                    <a:pt x="716" y="4147"/>
                  </a:lnTo>
                  <a:lnTo>
                    <a:pt x="715" y="4149"/>
                  </a:lnTo>
                  <a:lnTo>
                    <a:pt x="673" y="4186"/>
                  </a:lnTo>
                  <a:lnTo>
                    <a:pt x="628" y="4220"/>
                  </a:lnTo>
                  <a:lnTo>
                    <a:pt x="584" y="4249"/>
                  </a:lnTo>
                  <a:lnTo>
                    <a:pt x="537" y="4272"/>
                  </a:lnTo>
                  <a:lnTo>
                    <a:pt x="489" y="4289"/>
                  </a:lnTo>
                  <a:lnTo>
                    <a:pt x="441" y="4300"/>
                  </a:lnTo>
                  <a:lnTo>
                    <a:pt x="392" y="4306"/>
                  </a:lnTo>
                  <a:lnTo>
                    <a:pt x="344" y="4304"/>
                  </a:lnTo>
                  <a:lnTo>
                    <a:pt x="297" y="4297"/>
                  </a:lnTo>
                  <a:lnTo>
                    <a:pt x="249" y="4283"/>
                  </a:lnTo>
                  <a:lnTo>
                    <a:pt x="205" y="4260"/>
                  </a:lnTo>
                  <a:lnTo>
                    <a:pt x="160" y="4231"/>
                  </a:lnTo>
                  <a:lnTo>
                    <a:pt x="119" y="4193"/>
                  </a:lnTo>
                  <a:lnTo>
                    <a:pt x="82" y="4151"/>
                  </a:lnTo>
                  <a:lnTo>
                    <a:pt x="51" y="4107"/>
                  </a:lnTo>
                  <a:lnTo>
                    <a:pt x="28" y="4059"/>
                  </a:lnTo>
                  <a:lnTo>
                    <a:pt x="12" y="4012"/>
                  </a:lnTo>
                  <a:lnTo>
                    <a:pt x="3" y="3962"/>
                  </a:lnTo>
                  <a:lnTo>
                    <a:pt x="0" y="3912"/>
                  </a:lnTo>
                  <a:lnTo>
                    <a:pt x="0" y="3912"/>
                  </a:lnTo>
                  <a:lnTo>
                    <a:pt x="3" y="3862"/>
                  </a:lnTo>
                  <a:lnTo>
                    <a:pt x="12" y="3811"/>
                  </a:lnTo>
                  <a:lnTo>
                    <a:pt x="28" y="3761"/>
                  </a:lnTo>
                  <a:lnTo>
                    <a:pt x="50" y="3713"/>
                  </a:lnTo>
                  <a:lnTo>
                    <a:pt x="77" y="3667"/>
                  </a:lnTo>
                  <a:lnTo>
                    <a:pt x="109" y="3622"/>
                  </a:lnTo>
                  <a:lnTo>
                    <a:pt x="148" y="3579"/>
                  </a:lnTo>
                  <a:lnTo>
                    <a:pt x="150" y="3577"/>
                  </a:lnTo>
                  <a:lnTo>
                    <a:pt x="1569" y="2209"/>
                  </a:lnTo>
                  <a:lnTo>
                    <a:pt x="903" y="1540"/>
                  </a:lnTo>
                  <a:lnTo>
                    <a:pt x="885" y="1518"/>
                  </a:lnTo>
                  <a:lnTo>
                    <a:pt x="868" y="1494"/>
                  </a:lnTo>
                  <a:lnTo>
                    <a:pt x="859" y="1497"/>
                  </a:lnTo>
                  <a:lnTo>
                    <a:pt x="847" y="1499"/>
                  </a:lnTo>
                  <a:lnTo>
                    <a:pt x="836" y="1504"/>
                  </a:lnTo>
                  <a:lnTo>
                    <a:pt x="828" y="1508"/>
                  </a:lnTo>
                  <a:lnTo>
                    <a:pt x="820" y="1510"/>
                  </a:lnTo>
                  <a:lnTo>
                    <a:pt x="810" y="1514"/>
                  </a:lnTo>
                  <a:lnTo>
                    <a:pt x="801" y="1518"/>
                  </a:lnTo>
                  <a:lnTo>
                    <a:pt x="766" y="1533"/>
                  </a:lnTo>
                  <a:lnTo>
                    <a:pt x="732" y="1551"/>
                  </a:lnTo>
                  <a:lnTo>
                    <a:pt x="697" y="1570"/>
                  </a:lnTo>
                  <a:lnTo>
                    <a:pt x="676" y="1583"/>
                  </a:lnTo>
                  <a:lnTo>
                    <a:pt x="653" y="1597"/>
                  </a:lnTo>
                  <a:lnTo>
                    <a:pt x="628" y="1615"/>
                  </a:lnTo>
                  <a:lnTo>
                    <a:pt x="607" y="1631"/>
                  </a:lnTo>
                  <a:lnTo>
                    <a:pt x="581" y="1650"/>
                  </a:lnTo>
                  <a:lnTo>
                    <a:pt x="560" y="1669"/>
                  </a:lnTo>
                  <a:lnTo>
                    <a:pt x="549" y="1678"/>
                  </a:lnTo>
                  <a:lnTo>
                    <a:pt x="520" y="1705"/>
                  </a:lnTo>
                  <a:lnTo>
                    <a:pt x="493" y="1734"/>
                  </a:lnTo>
                  <a:lnTo>
                    <a:pt x="488" y="1740"/>
                  </a:lnTo>
                  <a:lnTo>
                    <a:pt x="483" y="1746"/>
                  </a:lnTo>
                  <a:lnTo>
                    <a:pt x="479" y="1750"/>
                  </a:lnTo>
                  <a:lnTo>
                    <a:pt x="469" y="1761"/>
                  </a:lnTo>
                  <a:lnTo>
                    <a:pt x="460" y="1772"/>
                  </a:lnTo>
                  <a:lnTo>
                    <a:pt x="430" y="1812"/>
                  </a:lnTo>
                  <a:lnTo>
                    <a:pt x="430" y="1814"/>
                  </a:lnTo>
                  <a:lnTo>
                    <a:pt x="429" y="1815"/>
                  </a:lnTo>
                  <a:lnTo>
                    <a:pt x="410" y="1841"/>
                  </a:lnTo>
                  <a:lnTo>
                    <a:pt x="394" y="1870"/>
                  </a:lnTo>
                  <a:lnTo>
                    <a:pt x="380" y="1893"/>
                  </a:lnTo>
                  <a:lnTo>
                    <a:pt x="367" y="1919"/>
                  </a:lnTo>
                  <a:lnTo>
                    <a:pt x="355" y="1946"/>
                  </a:lnTo>
                  <a:lnTo>
                    <a:pt x="344" y="1975"/>
                  </a:lnTo>
                  <a:lnTo>
                    <a:pt x="337" y="1991"/>
                  </a:lnTo>
                  <a:lnTo>
                    <a:pt x="333" y="2000"/>
                  </a:lnTo>
                  <a:lnTo>
                    <a:pt x="329" y="2008"/>
                  </a:lnTo>
                  <a:lnTo>
                    <a:pt x="318" y="2052"/>
                  </a:lnTo>
                  <a:lnTo>
                    <a:pt x="314" y="2067"/>
                  </a:lnTo>
                  <a:lnTo>
                    <a:pt x="310" y="2082"/>
                  </a:lnTo>
                  <a:lnTo>
                    <a:pt x="303" y="2102"/>
                  </a:lnTo>
                  <a:lnTo>
                    <a:pt x="301" y="2118"/>
                  </a:lnTo>
                  <a:lnTo>
                    <a:pt x="283" y="2235"/>
                  </a:lnTo>
                  <a:lnTo>
                    <a:pt x="279" y="2251"/>
                  </a:lnTo>
                  <a:lnTo>
                    <a:pt x="271" y="2266"/>
                  </a:lnTo>
                  <a:lnTo>
                    <a:pt x="262" y="2278"/>
                  </a:lnTo>
                  <a:lnTo>
                    <a:pt x="248" y="2289"/>
                  </a:lnTo>
                  <a:lnTo>
                    <a:pt x="231" y="2297"/>
                  </a:lnTo>
                  <a:lnTo>
                    <a:pt x="213" y="2301"/>
                  </a:lnTo>
                  <a:lnTo>
                    <a:pt x="191" y="2299"/>
                  </a:lnTo>
                  <a:lnTo>
                    <a:pt x="173" y="2291"/>
                  </a:lnTo>
                  <a:lnTo>
                    <a:pt x="155" y="2281"/>
                  </a:lnTo>
                  <a:lnTo>
                    <a:pt x="143" y="2264"/>
                  </a:lnTo>
                  <a:lnTo>
                    <a:pt x="133" y="2245"/>
                  </a:lnTo>
                  <a:lnTo>
                    <a:pt x="101" y="2130"/>
                  </a:lnTo>
                  <a:lnTo>
                    <a:pt x="93" y="2101"/>
                  </a:lnTo>
                  <a:lnTo>
                    <a:pt x="89" y="2069"/>
                  </a:lnTo>
                  <a:lnTo>
                    <a:pt x="84" y="2041"/>
                  </a:lnTo>
                  <a:lnTo>
                    <a:pt x="76" y="1991"/>
                  </a:lnTo>
                  <a:lnTo>
                    <a:pt x="74" y="1968"/>
                  </a:lnTo>
                  <a:lnTo>
                    <a:pt x="73" y="1946"/>
                  </a:lnTo>
                  <a:lnTo>
                    <a:pt x="73" y="1931"/>
                  </a:lnTo>
                  <a:lnTo>
                    <a:pt x="71" y="1914"/>
                  </a:lnTo>
                  <a:lnTo>
                    <a:pt x="71" y="1899"/>
                  </a:lnTo>
                  <a:lnTo>
                    <a:pt x="70" y="1868"/>
                  </a:lnTo>
                  <a:lnTo>
                    <a:pt x="70" y="1835"/>
                  </a:lnTo>
                  <a:lnTo>
                    <a:pt x="73" y="1801"/>
                  </a:lnTo>
                  <a:lnTo>
                    <a:pt x="76" y="1778"/>
                  </a:lnTo>
                  <a:lnTo>
                    <a:pt x="81" y="1726"/>
                  </a:lnTo>
                  <a:lnTo>
                    <a:pt x="90" y="1667"/>
                  </a:lnTo>
                  <a:lnTo>
                    <a:pt x="102" y="1605"/>
                  </a:lnTo>
                  <a:lnTo>
                    <a:pt x="111" y="1579"/>
                  </a:lnTo>
                  <a:lnTo>
                    <a:pt x="117" y="1554"/>
                  </a:lnTo>
                  <a:lnTo>
                    <a:pt x="124" y="1535"/>
                  </a:lnTo>
                  <a:lnTo>
                    <a:pt x="138" y="1491"/>
                  </a:lnTo>
                  <a:lnTo>
                    <a:pt x="154" y="1448"/>
                  </a:lnTo>
                  <a:lnTo>
                    <a:pt x="171" y="1406"/>
                  </a:lnTo>
                  <a:lnTo>
                    <a:pt x="173" y="1401"/>
                  </a:lnTo>
                  <a:lnTo>
                    <a:pt x="197" y="1351"/>
                  </a:lnTo>
                  <a:lnTo>
                    <a:pt x="221" y="1303"/>
                  </a:lnTo>
                  <a:lnTo>
                    <a:pt x="235" y="1277"/>
                  </a:lnTo>
                  <a:lnTo>
                    <a:pt x="237" y="1272"/>
                  </a:lnTo>
                  <a:lnTo>
                    <a:pt x="256" y="1242"/>
                  </a:lnTo>
                  <a:lnTo>
                    <a:pt x="280" y="1202"/>
                  </a:lnTo>
                  <a:lnTo>
                    <a:pt x="307" y="1162"/>
                  </a:lnTo>
                  <a:lnTo>
                    <a:pt x="338" y="1119"/>
                  </a:lnTo>
                  <a:lnTo>
                    <a:pt x="340" y="1118"/>
                  </a:lnTo>
                  <a:lnTo>
                    <a:pt x="341" y="1116"/>
                  </a:lnTo>
                  <a:lnTo>
                    <a:pt x="342" y="1114"/>
                  </a:lnTo>
                  <a:lnTo>
                    <a:pt x="342" y="1112"/>
                  </a:lnTo>
                  <a:lnTo>
                    <a:pt x="378" y="1070"/>
                  </a:lnTo>
                  <a:lnTo>
                    <a:pt x="403" y="1038"/>
                  </a:lnTo>
                  <a:lnTo>
                    <a:pt x="414" y="993"/>
                  </a:lnTo>
                  <a:lnTo>
                    <a:pt x="430" y="949"/>
                  </a:lnTo>
                  <a:lnTo>
                    <a:pt x="450" y="907"/>
                  </a:lnTo>
                  <a:lnTo>
                    <a:pt x="477" y="866"/>
                  </a:lnTo>
                  <a:lnTo>
                    <a:pt x="510" y="829"/>
                  </a:lnTo>
                  <a:lnTo>
                    <a:pt x="601" y="739"/>
                  </a:lnTo>
                  <a:lnTo>
                    <a:pt x="635" y="708"/>
                  </a:lnTo>
                  <a:lnTo>
                    <a:pt x="674" y="678"/>
                  </a:lnTo>
                  <a:lnTo>
                    <a:pt x="719" y="651"/>
                  </a:lnTo>
                  <a:lnTo>
                    <a:pt x="766" y="625"/>
                  </a:lnTo>
                  <a:lnTo>
                    <a:pt x="765" y="591"/>
                  </a:lnTo>
                  <a:lnTo>
                    <a:pt x="770" y="555"/>
                  </a:lnTo>
                  <a:lnTo>
                    <a:pt x="783" y="518"/>
                  </a:lnTo>
                  <a:lnTo>
                    <a:pt x="804" y="477"/>
                  </a:lnTo>
                  <a:lnTo>
                    <a:pt x="831" y="436"/>
                  </a:lnTo>
                  <a:lnTo>
                    <a:pt x="864" y="391"/>
                  </a:lnTo>
                  <a:lnTo>
                    <a:pt x="903" y="343"/>
                  </a:lnTo>
                  <a:lnTo>
                    <a:pt x="948" y="293"/>
                  </a:lnTo>
                  <a:lnTo>
                    <a:pt x="998" y="241"/>
                  </a:lnTo>
                  <a:lnTo>
                    <a:pt x="1052" y="185"/>
                  </a:lnTo>
                  <a:lnTo>
                    <a:pt x="1110" y="127"/>
                  </a:lnTo>
                  <a:lnTo>
                    <a:pt x="1172" y="65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8" name="Group 22"/>
            <p:cNvGrpSpPr>
              <a:grpSpLocks noChangeAspect="1"/>
            </p:cNvGrpSpPr>
            <p:nvPr/>
          </p:nvGrpSpPr>
          <p:grpSpPr bwMode="auto">
            <a:xfrm>
              <a:off x="6625652" y="4972798"/>
              <a:ext cx="613442" cy="613442"/>
              <a:chOff x="1839" y="159"/>
              <a:chExt cx="4002" cy="4002"/>
            </a:xfrm>
            <a:solidFill>
              <a:schemeClr val="bg1"/>
            </a:solidFill>
          </p:grpSpPr>
          <p:sp>
            <p:nvSpPr>
              <p:cNvPr id="66" name="Freeform 24"/>
              <p:cNvSpPr>
                <a:spLocks/>
              </p:cNvSpPr>
              <p:nvPr/>
            </p:nvSpPr>
            <p:spPr bwMode="auto">
              <a:xfrm>
                <a:off x="3292" y="1105"/>
                <a:ext cx="1094" cy="2123"/>
              </a:xfrm>
              <a:custGeom>
                <a:avLst/>
                <a:gdLst>
                  <a:gd name="T0" fmla="*/ 641 w 1094"/>
                  <a:gd name="T1" fmla="*/ 11 h 2123"/>
                  <a:gd name="T2" fmla="*/ 720 w 1094"/>
                  <a:gd name="T3" fmla="*/ 90 h 2123"/>
                  <a:gd name="T4" fmla="*/ 777 w 1094"/>
                  <a:gd name="T5" fmla="*/ 249 h 2123"/>
                  <a:gd name="T6" fmla="*/ 934 w 1094"/>
                  <a:gd name="T7" fmla="*/ 346 h 2123"/>
                  <a:gd name="T8" fmla="*/ 998 w 1094"/>
                  <a:gd name="T9" fmla="*/ 457 h 2123"/>
                  <a:gd name="T10" fmla="*/ 979 w 1094"/>
                  <a:gd name="T11" fmla="*/ 575 h 2123"/>
                  <a:gd name="T12" fmla="*/ 892 w 1094"/>
                  <a:gd name="T13" fmla="*/ 656 h 2123"/>
                  <a:gd name="T14" fmla="*/ 772 w 1094"/>
                  <a:gd name="T15" fmla="*/ 660 h 2123"/>
                  <a:gd name="T16" fmla="*/ 667 w 1094"/>
                  <a:gd name="T17" fmla="*/ 594 h 2123"/>
                  <a:gd name="T18" fmla="*/ 532 w 1094"/>
                  <a:gd name="T19" fmla="*/ 554 h 2123"/>
                  <a:gd name="T20" fmla="*/ 436 w 1094"/>
                  <a:gd name="T21" fmla="*/ 574 h 2123"/>
                  <a:gd name="T22" fmla="*/ 392 w 1094"/>
                  <a:gd name="T23" fmla="*/ 648 h 2123"/>
                  <a:gd name="T24" fmla="*/ 412 w 1094"/>
                  <a:gd name="T25" fmla="*/ 742 h 2123"/>
                  <a:gd name="T26" fmla="*/ 497 w 1094"/>
                  <a:gd name="T27" fmla="*/ 806 h 2123"/>
                  <a:gd name="T28" fmla="*/ 618 w 1094"/>
                  <a:gd name="T29" fmla="*/ 862 h 2123"/>
                  <a:gd name="T30" fmla="*/ 797 w 1094"/>
                  <a:gd name="T31" fmla="*/ 953 h 2123"/>
                  <a:gd name="T32" fmla="*/ 953 w 1094"/>
                  <a:gd name="T33" fmla="*/ 1063 h 2123"/>
                  <a:gd name="T34" fmla="*/ 1057 w 1094"/>
                  <a:gd name="T35" fmla="*/ 1202 h 2123"/>
                  <a:gd name="T36" fmla="*/ 1094 w 1094"/>
                  <a:gd name="T37" fmla="*/ 1384 h 2123"/>
                  <a:gd name="T38" fmla="*/ 1048 w 1094"/>
                  <a:gd name="T39" fmla="*/ 1619 h 2123"/>
                  <a:gd name="T40" fmla="*/ 922 w 1094"/>
                  <a:gd name="T41" fmla="*/ 1792 h 2123"/>
                  <a:gd name="T42" fmla="*/ 732 w 1094"/>
                  <a:gd name="T43" fmla="*/ 1900 h 2123"/>
                  <a:gd name="T44" fmla="*/ 707 w 1094"/>
                  <a:gd name="T45" fmla="*/ 2059 h 2123"/>
                  <a:gd name="T46" fmla="*/ 615 w 1094"/>
                  <a:gd name="T47" fmla="*/ 2121 h 2123"/>
                  <a:gd name="T48" fmla="*/ 421 w 1094"/>
                  <a:gd name="T49" fmla="*/ 2112 h 2123"/>
                  <a:gd name="T50" fmla="*/ 342 w 1094"/>
                  <a:gd name="T51" fmla="*/ 2034 h 2123"/>
                  <a:gd name="T52" fmla="*/ 291 w 1094"/>
                  <a:gd name="T53" fmla="*/ 1900 h 2123"/>
                  <a:gd name="T54" fmla="*/ 125 w 1094"/>
                  <a:gd name="T55" fmla="*/ 1824 h 2123"/>
                  <a:gd name="T56" fmla="*/ 23 w 1094"/>
                  <a:gd name="T57" fmla="*/ 1726 h 2123"/>
                  <a:gd name="T58" fmla="*/ 2 w 1094"/>
                  <a:gd name="T59" fmla="*/ 1608 h 2123"/>
                  <a:gd name="T60" fmla="*/ 58 w 1094"/>
                  <a:gd name="T61" fmla="*/ 1504 h 2123"/>
                  <a:gd name="T62" fmla="*/ 168 w 1094"/>
                  <a:gd name="T63" fmla="*/ 1458 h 2123"/>
                  <a:gd name="T64" fmla="*/ 280 w 1094"/>
                  <a:gd name="T65" fmla="*/ 1498 h 2123"/>
                  <a:gd name="T66" fmla="*/ 394 w 1094"/>
                  <a:gd name="T67" fmla="*/ 1563 h 2123"/>
                  <a:gd name="T68" fmla="*/ 508 w 1094"/>
                  <a:gd name="T69" fmla="*/ 1578 h 2123"/>
                  <a:gd name="T70" fmla="*/ 627 w 1094"/>
                  <a:gd name="T71" fmla="*/ 1553 h 2123"/>
                  <a:gd name="T72" fmla="*/ 708 w 1094"/>
                  <a:gd name="T73" fmla="*/ 1482 h 2123"/>
                  <a:gd name="T74" fmla="*/ 726 w 1094"/>
                  <a:gd name="T75" fmla="*/ 1374 h 2123"/>
                  <a:gd name="T76" fmla="*/ 679 w 1094"/>
                  <a:gd name="T77" fmla="*/ 1296 h 2123"/>
                  <a:gd name="T78" fmla="*/ 548 w 1094"/>
                  <a:gd name="T79" fmla="*/ 1216 h 2123"/>
                  <a:gd name="T80" fmla="*/ 384 w 1094"/>
                  <a:gd name="T81" fmla="*/ 1139 h 2123"/>
                  <a:gd name="T82" fmla="*/ 235 w 1094"/>
                  <a:gd name="T83" fmla="*/ 1049 h 2123"/>
                  <a:gd name="T84" fmla="*/ 111 w 1094"/>
                  <a:gd name="T85" fmla="*/ 933 h 2123"/>
                  <a:gd name="T86" fmla="*/ 40 w 1094"/>
                  <a:gd name="T87" fmla="*/ 778 h 2123"/>
                  <a:gd name="T88" fmla="*/ 40 w 1094"/>
                  <a:gd name="T89" fmla="*/ 586 h 2123"/>
                  <a:gd name="T90" fmla="*/ 125 w 1094"/>
                  <a:gd name="T91" fmla="*/ 401 h 2123"/>
                  <a:gd name="T92" fmla="*/ 281 w 1094"/>
                  <a:gd name="T93" fmla="*/ 263 h 2123"/>
                  <a:gd name="T94" fmla="*/ 342 w 1094"/>
                  <a:gd name="T95" fmla="*/ 90 h 2123"/>
                  <a:gd name="T96" fmla="*/ 421 w 1094"/>
                  <a:gd name="T97" fmla="*/ 11 h 2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94" h="2123">
                    <a:moveTo>
                      <a:pt x="478" y="0"/>
                    </a:moveTo>
                    <a:lnTo>
                      <a:pt x="584" y="0"/>
                    </a:lnTo>
                    <a:lnTo>
                      <a:pt x="615" y="2"/>
                    </a:lnTo>
                    <a:lnTo>
                      <a:pt x="641" y="11"/>
                    </a:lnTo>
                    <a:lnTo>
                      <a:pt x="667" y="25"/>
                    </a:lnTo>
                    <a:lnTo>
                      <a:pt x="689" y="42"/>
                    </a:lnTo>
                    <a:lnTo>
                      <a:pt x="707" y="64"/>
                    </a:lnTo>
                    <a:lnTo>
                      <a:pt x="720" y="90"/>
                    </a:lnTo>
                    <a:lnTo>
                      <a:pt x="729" y="118"/>
                    </a:lnTo>
                    <a:lnTo>
                      <a:pt x="732" y="147"/>
                    </a:lnTo>
                    <a:lnTo>
                      <a:pt x="732" y="230"/>
                    </a:lnTo>
                    <a:lnTo>
                      <a:pt x="777" y="249"/>
                    </a:lnTo>
                    <a:lnTo>
                      <a:pt x="821" y="270"/>
                    </a:lnTo>
                    <a:lnTo>
                      <a:pt x="863" y="295"/>
                    </a:lnTo>
                    <a:lnTo>
                      <a:pt x="905" y="323"/>
                    </a:lnTo>
                    <a:lnTo>
                      <a:pt x="934" y="346"/>
                    </a:lnTo>
                    <a:lnTo>
                      <a:pt x="957" y="371"/>
                    </a:lnTo>
                    <a:lnTo>
                      <a:pt x="976" y="398"/>
                    </a:lnTo>
                    <a:lnTo>
                      <a:pt x="989" y="427"/>
                    </a:lnTo>
                    <a:lnTo>
                      <a:pt x="998" y="457"/>
                    </a:lnTo>
                    <a:lnTo>
                      <a:pt x="1000" y="489"/>
                    </a:lnTo>
                    <a:lnTo>
                      <a:pt x="998" y="518"/>
                    </a:lnTo>
                    <a:lnTo>
                      <a:pt x="991" y="547"/>
                    </a:lnTo>
                    <a:lnTo>
                      <a:pt x="979" y="575"/>
                    </a:lnTo>
                    <a:lnTo>
                      <a:pt x="963" y="600"/>
                    </a:lnTo>
                    <a:lnTo>
                      <a:pt x="942" y="623"/>
                    </a:lnTo>
                    <a:lnTo>
                      <a:pt x="919" y="641"/>
                    </a:lnTo>
                    <a:lnTo>
                      <a:pt x="892" y="656"/>
                    </a:lnTo>
                    <a:lnTo>
                      <a:pt x="863" y="666"/>
                    </a:lnTo>
                    <a:lnTo>
                      <a:pt x="832" y="669"/>
                    </a:lnTo>
                    <a:lnTo>
                      <a:pt x="801" y="667"/>
                    </a:lnTo>
                    <a:lnTo>
                      <a:pt x="772" y="660"/>
                    </a:lnTo>
                    <a:lnTo>
                      <a:pt x="746" y="649"/>
                    </a:lnTo>
                    <a:lnTo>
                      <a:pt x="721" y="633"/>
                    </a:lnTo>
                    <a:lnTo>
                      <a:pt x="698" y="616"/>
                    </a:lnTo>
                    <a:lnTo>
                      <a:pt x="667" y="594"/>
                    </a:lnTo>
                    <a:lnTo>
                      <a:pt x="635" y="577"/>
                    </a:lnTo>
                    <a:lnTo>
                      <a:pt x="603" y="564"/>
                    </a:lnTo>
                    <a:lnTo>
                      <a:pt x="569" y="557"/>
                    </a:lnTo>
                    <a:lnTo>
                      <a:pt x="532" y="554"/>
                    </a:lnTo>
                    <a:lnTo>
                      <a:pt x="504" y="554"/>
                    </a:lnTo>
                    <a:lnTo>
                      <a:pt x="479" y="558"/>
                    </a:lnTo>
                    <a:lnTo>
                      <a:pt x="456" y="564"/>
                    </a:lnTo>
                    <a:lnTo>
                      <a:pt x="436" y="574"/>
                    </a:lnTo>
                    <a:lnTo>
                      <a:pt x="419" y="586"/>
                    </a:lnTo>
                    <a:lnTo>
                      <a:pt x="407" y="603"/>
                    </a:lnTo>
                    <a:lnTo>
                      <a:pt x="398" y="622"/>
                    </a:lnTo>
                    <a:lnTo>
                      <a:pt x="392" y="648"/>
                    </a:lnTo>
                    <a:lnTo>
                      <a:pt x="389" y="675"/>
                    </a:lnTo>
                    <a:lnTo>
                      <a:pt x="392" y="701"/>
                    </a:lnTo>
                    <a:lnTo>
                      <a:pt x="399" y="723"/>
                    </a:lnTo>
                    <a:lnTo>
                      <a:pt x="412" y="742"/>
                    </a:lnTo>
                    <a:lnTo>
                      <a:pt x="428" y="760"/>
                    </a:lnTo>
                    <a:lnTo>
                      <a:pt x="447" y="777"/>
                    </a:lnTo>
                    <a:lnTo>
                      <a:pt x="470" y="792"/>
                    </a:lnTo>
                    <a:lnTo>
                      <a:pt x="497" y="806"/>
                    </a:lnTo>
                    <a:lnTo>
                      <a:pt x="525" y="820"/>
                    </a:lnTo>
                    <a:lnTo>
                      <a:pt x="554" y="833"/>
                    </a:lnTo>
                    <a:lnTo>
                      <a:pt x="586" y="848"/>
                    </a:lnTo>
                    <a:lnTo>
                      <a:pt x="618" y="862"/>
                    </a:lnTo>
                    <a:lnTo>
                      <a:pt x="651" y="877"/>
                    </a:lnTo>
                    <a:lnTo>
                      <a:pt x="702" y="902"/>
                    </a:lnTo>
                    <a:lnTo>
                      <a:pt x="751" y="928"/>
                    </a:lnTo>
                    <a:lnTo>
                      <a:pt x="797" y="953"/>
                    </a:lnTo>
                    <a:lnTo>
                      <a:pt x="840" y="979"/>
                    </a:lnTo>
                    <a:lnTo>
                      <a:pt x="882" y="1006"/>
                    </a:lnTo>
                    <a:lnTo>
                      <a:pt x="919" y="1034"/>
                    </a:lnTo>
                    <a:lnTo>
                      <a:pt x="953" y="1063"/>
                    </a:lnTo>
                    <a:lnTo>
                      <a:pt x="985" y="1095"/>
                    </a:lnTo>
                    <a:lnTo>
                      <a:pt x="1012" y="1128"/>
                    </a:lnTo>
                    <a:lnTo>
                      <a:pt x="1037" y="1163"/>
                    </a:lnTo>
                    <a:lnTo>
                      <a:pt x="1057" y="1202"/>
                    </a:lnTo>
                    <a:lnTo>
                      <a:pt x="1073" y="1242"/>
                    </a:lnTo>
                    <a:lnTo>
                      <a:pt x="1084" y="1287"/>
                    </a:lnTo>
                    <a:lnTo>
                      <a:pt x="1091" y="1333"/>
                    </a:lnTo>
                    <a:lnTo>
                      <a:pt x="1094" y="1384"/>
                    </a:lnTo>
                    <a:lnTo>
                      <a:pt x="1091" y="1448"/>
                    </a:lnTo>
                    <a:lnTo>
                      <a:pt x="1083" y="1509"/>
                    </a:lnTo>
                    <a:lnTo>
                      <a:pt x="1068" y="1566"/>
                    </a:lnTo>
                    <a:lnTo>
                      <a:pt x="1048" y="1619"/>
                    </a:lnTo>
                    <a:lnTo>
                      <a:pt x="1023" y="1669"/>
                    </a:lnTo>
                    <a:lnTo>
                      <a:pt x="993" y="1714"/>
                    </a:lnTo>
                    <a:lnTo>
                      <a:pt x="959" y="1755"/>
                    </a:lnTo>
                    <a:lnTo>
                      <a:pt x="922" y="1792"/>
                    </a:lnTo>
                    <a:lnTo>
                      <a:pt x="879" y="1826"/>
                    </a:lnTo>
                    <a:lnTo>
                      <a:pt x="833" y="1855"/>
                    </a:lnTo>
                    <a:lnTo>
                      <a:pt x="784" y="1880"/>
                    </a:lnTo>
                    <a:lnTo>
                      <a:pt x="732" y="1900"/>
                    </a:lnTo>
                    <a:lnTo>
                      <a:pt x="732" y="1977"/>
                    </a:lnTo>
                    <a:lnTo>
                      <a:pt x="729" y="2006"/>
                    </a:lnTo>
                    <a:lnTo>
                      <a:pt x="720" y="2034"/>
                    </a:lnTo>
                    <a:lnTo>
                      <a:pt x="707" y="2059"/>
                    </a:lnTo>
                    <a:lnTo>
                      <a:pt x="689" y="2081"/>
                    </a:lnTo>
                    <a:lnTo>
                      <a:pt x="667" y="2098"/>
                    </a:lnTo>
                    <a:lnTo>
                      <a:pt x="641" y="2112"/>
                    </a:lnTo>
                    <a:lnTo>
                      <a:pt x="615" y="2121"/>
                    </a:lnTo>
                    <a:lnTo>
                      <a:pt x="584" y="2123"/>
                    </a:lnTo>
                    <a:lnTo>
                      <a:pt x="478" y="2123"/>
                    </a:lnTo>
                    <a:lnTo>
                      <a:pt x="447" y="2121"/>
                    </a:lnTo>
                    <a:lnTo>
                      <a:pt x="421" y="2112"/>
                    </a:lnTo>
                    <a:lnTo>
                      <a:pt x="395" y="2098"/>
                    </a:lnTo>
                    <a:lnTo>
                      <a:pt x="373" y="2081"/>
                    </a:lnTo>
                    <a:lnTo>
                      <a:pt x="355" y="2059"/>
                    </a:lnTo>
                    <a:lnTo>
                      <a:pt x="342" y="2034"/>
                    </a:lnTo>
                    <a:lnTo>
                      <a:pt x="333" y="2006"/>
                    </a:lnTo>
                    <a:lnTo>
                      <a:pt x="330" y="1977"/>
                    </a:lnTo>
                    <a:lnTo>
                      <a:pt x="330" y="1912"/>
                    </a:lnTo>
                    <a:lnTo>
                      <a:pt x="291" y="1900"/>
                    </a:lnTo>
                    <a:lnTo>
                      <a:pt x="248" y="1885"/>
                    </a:lnTo>
                    <a:lnTo>
                      <a:pt x="206" y="1866"/>
                    </a:lnTo>
                    <a:lnTo>
                      <a:pt x="165" y="1846"/>
                    </a:lnTo>
                    <a:lnTo>
                      <a:pt x="125" y="1824"/>
                    </a:lnTo>
                    <a:lnTo>
                      <a:pt x="90" y="1800"/>
                    </a:lnTo>
                    <a:lnTo>
                      <a:pt x="63" y="1775"/>
                    </a:lnTo>
                    <a:lnTo>
                      <a:pt x="40" y="1751"/>
                    </a:lnTo>
                    <a:lnTo>
                      <a:pt x="23" y="1726"/>
                    </a:lnTo>
                    <a:lnTo>
                      <a:pt x="10" y="1698"/>
                    </a:lnTo>
                    <a:lnTo>
                      <a:pt x="2" y="1669"/>
                    </a:lnTo>
                    <a:lnTo>
                      <a:pt x="0" y="1637"/>
                    </a:lnTo>
                    <a:lnTo>
                      <a:pt x="2" y="1608"/>
                    </a:lnTo>
                    <a:lnTo>
                      <a:pt x="10" y="1580"/>
                    </a:lnTo>
                    <a:lnTo>
                      <a:pt x="22" y="1552"/>
                    </a:lnTo>
                    <a:lnTo>
                      <a:pt x="37" y="1527"/>
                    </a:lnTo>
                    <a:lnTo>
                      <a:pt x="58" y="1504"/>
                    </a:lnTo>
                    <a:lnTo>
                      <a:pt x="81" y="1486"/>
                    </a:lnTo>
                    <a:lnTo>
                      <a:pt x="108" y="1471"/>
                    </a:lnTo>
                    <a:lnTo>
                      <a:pt x="137" y="1461"/>
                    </a:lnTo>
                    <a:lnTo>
                      <a:pt x="168" y="1458"/>
                    </a:lnTo>
                    <a:lnTo>
                      <a:pt x="199" y="1461"/>
                    </a:lnTo>
                    <a:lnTo>
                      <a:pt x="228" y="1469"/>
                    </a:lnTo>
                    <a:lnTo>
                      <a:pt x="255" y="1482"/>
                    </a:lnTo>
                    <a:lnTo>
                      <a:pt x="280" y="1498"/>
                    </a:lnTo>
                    <a:lnTo>
                      <a:pt x="303" y="1516"/>
                    </a:lnTo>
                    <a:lnTo>
                      <a:pt x="335" y="1536"/>
                    </a:lnTo>
                    <a:lnTo>
                      <a:pt x="365" y="1552"/>
                    </a:lnTo>
                    <a:lnTo>
                      <a:pt x="394" y="1563"/>
                    </a:lnTo>
                    <a:lnTo>
                      <a:pt x="423" y="1570"/>
                    </a:lnTo>
                    <a:lnTo>
                      <a:pt x="451" y="1575"/>
                    </a:lnTo>
                    <a:lnTo>
                      <a:pt x="480" y="1578"/>
                    </a:lnTo>
                    <a:lnTo>
                      <a:pt x="508" y="1578"/>
                    </a:lnTo>
                    <a:lnTo>
                      <a:pt x="541" y="1576"/>
                    </a:lnTo>
                    <a:lnTo>
                      <a:pt x="571" y="1572"/>
                    </a:lnTo>
                    <a:lnTo>
                      <a:pt x="600" y="1564"/>
                    </a:lnTo>
                    <a:lnTo>
                      <a:pt x="627" y="1553"/>
                    </a:lnTo>
                    <a:lnTo>
                      <a:pt x="651" y="1540"/>
                    </a:lnTo>
                    <a:lnTo>
                      <a:pt x="673" y="1524"/>
                    </a:lnTo>
                    <a:lnTo>
                      <a:pt x="692" y="1504"/>
                    </a:lnTo>
                    <a:lnTo>
                      <a:pt x="708" y="1482"/>
                    </a:lnTo>
                    <a:lnTo>
                      <a:pt x="719" y="1455"/>
                    </a:lnTo>
                    <a:lnTo>
                      <a:pt x="726" y="1427"/>
                    </a:lnTo>
                    <a:lnTo>
                      <a:pt x="729" y="1395"/>
                    </a:lnTo>
                    <a:lnTo>
                      <a:pt x="726" y="1374"/>
                    </a:lnTo>
                    <a:lnTo>
                      <a:pt x="721" y="1353"/>
                    </a:lnTo>
                    <a:lnTo>
                      <a:pt x="712" y="1334"/>
                    </a:lnTo>
                    <a:lnTo>
                      <a:pt x="697" y="1316"/>
                    </a:lnTo>
                    <a:lnTo>
                      <a:pt x="679" y="1296"/>
                    </a:lnTo>
                    <a:lnTo>
                      <a:pt x="655" y="1278"/>
                    </a:lnTo>
                    <a:lnTo>
                      <a:pt x="626" y="1259"/>
                    </a:lnTo>
                    <a:lnTo>
                      <a:pt x="590" y="1238"/>
                    </a:lnTo>
                    <a:lnTo>
                      <a:pt x="548" y="1216"/>
                    </a:lnTo>
                    <a:lnTo>
                      <a:pt x="501" y="1194"/>
                    </a:lnTo>
                    <a:lnTo>
                      <a:pt x="462" y="1176"/>
                    </a:lnTo>
                    <a:lnTo>
                      <a:pt x="423" y="1158"/>
                    </a:lnTo>
                    <a:lnTo>
                      <a:pt x="384" y="1139"/>
                    </a:lnTo>
                    <a:lnTo>
                      <a:pt x="345" y="1118"/>
                    </a:lnTo>
                    <a:lnTo>
                      <a:pt x="308" y="1096"/>
                    </a:lnTo>
                    <a:lnTo>
                      <a:pt x="270" y="1073"/>
                    </a:lnTo>
                    <a:lnTo>
                      <a:pt x="235" y="1049"/>
                    </a:lnTo>
                    <a:lnTo>
                      <a:pt x="201" y="1023"/>
                    </a:lnTo>
                    <a:lnTo>
                      <a:pt x="168" y="996"/>
                    </a:lnTo>
                    <a:lnTo>
                      <a:pt x="139" y="965"/>
                    </a:lnTo>
                    <a:lnTo>
                      <a:pt x="111" y="933"/>
                    </a:lnTo>
                    <a:lnTo>
                      <a:pt x="88" y="899"/>
                    </a:lnTo>
                    <a:lnTo>
                      <a:pt x="68" y="861"/>
                    </a:lnTo>
                    <a:lnTo>
                      <a:pt x="52" y="821"/>
                    </a:lnTo>
                    <a:lnTo>
                      <a:pt x="40" y="778"/>
                    </a:lnTo>
                    <a:lnTo>
                      <a:pt x="31" y="732"/>
                    </a:lnTo>
                    <a:lnTo>
                      <a:pt x="29" y="684"/>
                    </a:lnTo>
                    <a:lnTo>
                      <a:pt x="33" y="634"/>
                    </a:lnTo>
                    <a:lnTo>
                      <a:pt x="40" y="586"/>
                    </a:lnTo>
                    <a:lnTo>
                      <a:pt x="54" y="537"/>
                    </a:lnTo>
                    <a:lnTo>
                      <a:pt x="73" y="490"/>
                    </a:lnTo>
                    <a:lnTo>
                      <a:pt x="96" y="445"/>
                    </a:lnTo>
                    <a:lnTo>
                      <a:pt x="125" y="401"/>
                    </a:lnTo>
                    <a:lnTo>
                      <a:pt x="158" y="361"/>
                    </a:lnTo>
                    <a:lnTo>
                      <a:pt x="194" y="325"/>
                    </a:lnTo>
                    <a:lnTo>
                      <a:pt x="236" y="292"/>
                    </a:lnTo>
                    <a:lnTo>
                      <a:pt x="281" y="263"/>
                    </a:lnTo>
                    <a:lnTo>
                      <a:pt x="330" y="239"/>
                    </a:lnTo>
                    <a:lnTo>
                      <a:pt x="330" y="147"/>
                    </a:lnTo>
                    <a:lnTo>
                      <a:pt x="333" y="118"/>
                    </a:lnTo>
                    <a:lnTo>
                      <a:pt x="342" y="90"/>
                    </a:lnTo>
                    <a:lnTo>
                      <a:pt x="355" y="64"/>
                    </a:lnTo>
                    <a:lnTo>
                      <a:pt x="373" y="42"/>
                    </a:lnTo>
                    <a:lnTo>
                      <a:pt x="395" y="25"/>
                    </a:lnTo>
                    <a:lnTo>
                      <a:pt x="421" y="11"/>
                    </a:lnTo>
                    <a:lnTo>
                      <a:pt x="447" y="2"/>
                    </a:lnTo>
                    <a:lnTo>
                      <a:pt x="4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5"/>
              <p:cNvSpPr>
                <a:spLocks noEditPoints="1"/>
              </p:cNvSpPr>
              <p:nvPr/>
            </p:nvSpPr>
            <p:spPr bwMode="auto">
              <a:xfrm>
                <a:off x="1839" y="159"/>
                <a:ext cx="4002" cy="4002"/>
              </a:xfrm>
              <a:custGeom>
                <a:avLst/>
                <a:gdLst>
                  <a:gd name="T0" fmla="*/ 1703 w 4002"/>
                  <a:gd name="T1" fmla="*/ 605 h 4002"/>
                  <a:gd name="T2" fmla="*/ 1338 w 4002"/>
                  <a:gd name="T3" fmla="*/ 737 h 4002"/>
                  <a:gd name="T4" fmla="*/ 1027 w 4002"/>
                  <a:gd name="T5" fmla="*/ 959 h 4002"/>
                  <a:gd name="T6" fmla="*/ 786 w 4002"/>
                  <a:gd name="T7" fmla="*/ 1254 h 4002"/>
                  <a:gd name="T8" fmla="*/ 631 w 4002"/>
                  <a:gd name="T9" fmla="*/ 1606 h 4002"/>
                  <a:gd name="T10" fmla="*/ 575 w 4002"/>
                  <a:gd name="T11" fmla="*/ 2002 h 4002"/>
                  <a:gd name="T12" fmla="*/ 631 w 4002"/>
                  <a:gd name="T13" fmla="*/ 2398 h 4002"/>
                  <a:gd name="T14" fmla="*/ 787 w 4002"/>
                  <a:gd name="T15" fmla="*/ 2749 h 4002"/>
                  <a:gd name="T16" fmla="*/ 1027 w 4002"/>
                  <a:gd name="T17" fmla="*/ 3045 h 4002"/>
                  <a:gd name="T18" fmla="*/ 1339 w 4002"/>
                  <a:gd name="T19" fmla="*/ 3266 h 4002"/>
                  <a:gd name="T20" fmla="*/ 1703 w 4002"/>
                  <a:gd name="T21" fmla="*/ 3398 h 4002"/>
                  <a:gd name="T22" fmla="*/ 2105 w 4002"/>
                  <a:gd name="T23" fmla="*/ 3426 h 4002"/>
                  <a:gd name="T24" fmla="*/ 2491 w 4002"/>
                  <a:gd name="T25" fmla="*/ 3343 h 4002"/>
                  <a:gd name="T26" fmla="*/ 2831 w 4002"/>
                  <a:gd name="T27" fmla="*/ 3165 h 4002"/>
                  <a:gd name="T28" fmla="*/ 3108 w 4002"/>
                  <a:gd name="T29" fmla="*/ 2906 h 4002"/>
                  <a:gd name="T30" fmla="*/ 3310 w 4002"/>
                  <a:gd name="T31" fmla="*/ 2579 h 4002"/>
                  <a:gd name="T32" fmla="*/ 3416 w 4002"/>
                  <a:gd name="T33" fmla="*/ 2204 h 4002"/>
                  <a:gd name="T34" fmla="*/ 3416 w 4002"/>
                  <a:gd name="T35" fmla="*/ 1800 h 4002"/>
                  <a:gd name="T36" fmla="*/ 3310 w 4002"/>
                  <a:gd name="T37" fmla="*/ 1424 h 4002"/>
                  <a:gd name="T38" fmla="*/ 3108 w 4002"/>
                  <a:gd name="T39" fmla="*/ 1098 h 4002"/>
                  <a:gd name="T40" fmla="*/ 2831 w 4002"/>
                  <a:gd name="T41" fmla="*/ 838 h 4002"/>
                  <a:gd name="T42" fmla="*/ 2491 w 4002"/>
                  <a:gd name="T43" fmla="*/ 660 h 4002"/>
                  <a:gd name="T44" fmla="*/ 2105 w 4002"/>
                  <a:gd name="T45" fmla="*/ 577 h 4002"/>
                  <a:gd name="T46" fmla="*/ 2244 w 4002"/>
                  <a:gd name="T47" fmla="*/ 15 h 4002"/>
                  <a:gd name="T48" fmla="*/ 2700 w 4002"/>
                  <a:gd name="T49" fmla="*/ 125 h 4002"/>
                  <a:gd name="T50" fmla="*/ 3108 w 4002"/>
                  <a:gd name="T51" fmla="*/ 334 h 4002"/>
                  <a:gd name="T52" fmla="*/ 3456 w 4002"/>
                  <a:gd name="T53" fmla="*/ 627 h 4002"/>
                  <a:gd name="T54" fmla="*/ 3729 w 4002"/>
                  <a:gd name="T55" fmla="*/ 991 h 4002"/>
                  <a:gd name="T56" fmla="*/ 3915 w 4002"/>
                  <a:gd name="T57" fmla="*/ 1413 h 4002"/>
                  <a:gd name="T58" fmla="*/ 3998 w 4002"/>
                  <a:gd name="T59" fmla="*/ 1879 h 4002"/>
                  <a:gd name="T60" fmla="*/ 3969 w 4002"/>
                  <a:gd name="T61" fmla="*/ 2361 h 4002"/>
                  <a:gd name="T62" fmla="*/ 3833 w 4002"/>
                  <a:gd name="T63" fmla="*/ 2806 h 4002"/>
                  <a:gd name="T64" fmla="*/ 3603 w 4002"/>
                  <a:gd name="T65" fmla="*/ 3202 h 4002"/>
                  <a:gd name="T66" fmla="*/ 3290 w 4002"/>
                  <a:gd name="T67" fmla="*/ 3531 h 4002"/>
                  <a:gd name="T68" fmla="*/ 2911 w 4002"/>
                  <a:gd name="T69" fmla="*/ 3784 h 4002"/>
                  <a:gd name="T70" fmla="*/ 2476 w 4002"/>
                  <a:gd name="T71" fmla="*/ 3945 h 4002"/>
                  <a:gd name="T72" fmla="*/ 2001 w 4002"/>
                  <a:gd name="T73" fmla="*/ 4002 h 4002"/>
                  <a:gd name="T74" fmla="*/ 1641 w 4002"/>
                  <a:gd name="T75" fmla="*/ 3969 h 4002"/>
                  <a:gd name="T76" fmla="*/ 1196 w 4002"/>
                  <a:gd name="T77" fmla="*/ 3833 h 4002"/>
                  <a:gd name="T78" fmla="*/ 800 w 4002"/>
                  <a:gd name="T79" fmla="*/ 3603 h 4002"/>
                  <a:gd name="T80" fmla="*/ 471 w 4002"/>
                  <a:gd name="T81" fmla="*/ 3290 h 4002"/>
                  <a:gd name="T82" fmla="*/ 218 w 4002"/>
                  <a:gd name="T83" fmla="*/ 2911 h 4002"/>
                  <a:gd name="T84" fmla="*/ 57 w 4002"/>
                  <a:gd name="T85" fmla="*/ 2476 h 4002"/>
                  <a:gd name="T86" fmla="*/ 0 w 4002"/>
                  <a:gd name="T87" fmla="*/ 2001 h 4002"/>
                  <a:gd name="T88" fmla="*/ 57 w 4002"/>
                  <a:gd name="T89" fmla="*/ 1526 h 4002"/>
                  <a:gd name="T90" fmla="*/ 218 w 4002"/>
                  <a:gd name="T91" fmla="*/ 1091 h 4002"/>
                  <a:gd name="T92" fmla="*/ 471 w 4002"/>
                  <a:gd name="T93" fmla="*/ 712 h 4002"/>
                  <a:gd name="T94" fmla="*/ 800 w 4002"/>
                  <a:gd name="T95" fmla="*/ 399 h 4002"/>
                  <a:gd name="T96" fmla="*/ 1196 w 4002"/>
                  <a:gd name="T97" fmla="*/ 169 h 4002"/>
                  <a:gd name="T98" fmla="*/ 1641 w 4002"/>
                  <a:gd name="T99" fmla="*/ 33 h 4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02" h="4002">
                    <a:moveTo>
                      <a:pt x="2003" y="574"/>
                    </a:moveTo>
                    <a:lnTo>
                      <a:pt x="1900" y="577"/>
                    </a:lnTo>
                    <a:lnTo>
                      <a:pt x="1801" y="588"/>
                    </a:lnTo>
                    <a:lnTo>
                      <a:pt x="1703" y="605"/>
                    </a:lnTo>
                    <a:lnTo>
                      <a:pt x="1608" y="629"/>
                    </a:lnTo>
                    <a:lnTo>
                      <a:pt x="1515" y="660"/>
                    </a:lnTo>
                    <a:lnTo>
                      <a:pt x="1425" y="696"/>
                    </a:lnTo>
                    <a:lnTo>
                      <a:pt x="1338" y="737"/>
                    </a:lnTo>
                    <a:lnTo>
                      <a:pt x="1255" y="785"/>
                    </a:lnTo>
                    <a:lnTo>
                      <a:pt x="1175" y="838"/>
                    </a:lnTo>
                    <a:lnTo>
                      <a:pt x="1099" y="896"/>
                    </a:lnTo>
                    <a:lnTo>
                      <a:pt x="1027" y="959"/>
                    </a:lnTo>
                    <a:lnTo>
                      <a:pt x="960" y="1026"/>
                    </a:lnTo>
                    <a:lnTo>
                      <a:pt x="897" y="1098"/>
                    </a:lnTo>
                    <a:lnTo>
                      <a:pt x="839" y="1174"/>
                    </a:lnTo>
                    <a:lnTo>
                      <a:pt x="786" y="1254"/>
                    </a:lnTo>
                    <a:lnTo>
                      <a:pt x="739" y="1336"/>
                    </a:lnTo>
                    <a:lnTo>
                      <a:pt x="697" y="1424"/>
                    </a:lnTo>
                    <a:lnTo>
                      <a:pt x="661" y="1513"/>
                    </a:lnTo>
                    <a:lnTo>
                      <a:pt x="631" y="1606"/>
                    </a:lnTo>
                    <a:lnTo>
                      <a:pt x="606" y="1701"/>
                    </a:lnTo>
                    <a:lnTo>
                      <a:pt x="589" y="1800"/>
                    </a:lnTo>
                    <a:lnTo>
                      <a:pt x="578" y="1899"/>
                    </a:lnTo>
                    <a:lnTo>
                      <a:pt x="575" y="2002"/>
                    </a:lnTo>
                    <a:lnTo>
                      <a:pt x="578" y="2104"/>
                    </a:lnTo>
                    <a:lnTo>
                      <a:pt x="589" y="2204"/>
                    </a:lnTo>
                    <a:lnTo>
                      <a:pt x="606" y="2302"/>
                    </a:lnTo>
                    <a:lnTo>
                      <a:pt x="631" y="2398"/>
                    </a:lnTo>
                    <a:lnTo>
                      <a:pt x="661" y="2490"/>
                    </a:lnTo>
                    <a:lnTo>
                      <a:pt x="697" y="2579"/>
                    </a:lnTo>
                    <a:lnTo>
                      <a:pt x="739" y="2667"/>
                    </a:lnTo>
                    <a:lnTo>
                      <a:pt x="787" y="2749"/>
                    </a:lnTo>
                    <a:lnTo>
                      <a:pt x="839" y="2829"/>
                    </a:lnTo>
                    <a:lnTo>
                      <a:pt x="897" y="2906"/>
                    </a:lnTo>
                    <a:lnTo>
                      <a:pt x="960" y="2977"/>
                    </a:lnTo>
                    <a:lnTo>
                      <a:pt x="1027" y="3045"/>
                    </a:lnTo>
                    <a:lnTo>
                      <a:pt x="1100" y="3107"/>
                    </a:lnTo>
                    <a:lnTo>
                      <a:pt x="1175" y="3165"/>
                    </a:lnTo>
                    <a:lnTo>
                      <a:pt x="1255" y="3219"/>
                    </a:lnTo>
                    <a:lnTo>
                      <a:pt x="1339" y="3266"/>
                    </a:lnTo>
                    <a:lnTo>
                      <a:pt x="1425" y="3308"/>
                    </a:lnTo>
                    <a:lnTo>
                      <a:pt x="1515" y="3343"/>
                    </a:lnTo>
                    <a:lnTo>
                      <a:pt x="1608" y="3374"/>
                    </a:lnTo>
                    <a:lnTo>
                      <a:pt x="1703" y="3398"/>
                    </a:lnTo>
                    <a:lnTo>
                      <a:pt x="1801" y="3415"/>
                    </a:lnTo>
                    <a:lnTo>
                      <a:pt x="1902" y="3426"/>
                    </a:lnTo>
                    <a:lnTo>
                      <a:pt x="2003" y="3430"/>
                    </a:lnTo>
                    <a:lnTo>
                      <a:pt x="2105" y="3426"/>
                    </a:lnTo>
                    <a:lnTo>
                      <a:pt x="2205" y="3415"/>
                    </a:lnTo>
                    <a:lnTo>
                      <a:pt x="2303" y="3398"/>
                    </a:lnTo>
                    <a:lnTo>
                      <a:pt x="2398" y="3374"/>
                    </a:lnTo>
                    <a:lnTo>
                      <a:pt x="2491" y="3343"/>
                    </a:lnTo>
                    <a:lnTo>
                      <a:pt x="2581" y="3308"/>
                    </a:lnTo>
                    <a:lnTo>
                      <a:pt x="2668" y="3266"/>
                    </a:lnTo>
                    <a:lnTo>
                      <a:pt x="2750" y="3219"/>
                    </a:lnTo>
                    <a:lnTo>
                      <a:pt x="2831" y="3165"/>
                    </a:lnTo>
                    <a:lnTo>
                      <a:pt x="2907" y="3107"/>
                    </a:lnTo>
                    <a:lnTo>
                      <a:pt x="2978" y="3045"/>
                    </a:lnTo>
                    <a:lnTo>
                      <a:pt x="3045" y="2977"/>
                    </a:lnTo>
                    <a:lnTo>
                      <a:pt x="3108" y="2906"/>
                    </a:lnTo>
                    <a:lnTo>
                      <a:pt x="3166" y="2829"/>
                    </a:lnTo>
                    <a:lnTo>
                      <a:pt x="3220" y="2749"/>
                    </a:lnTo>
                    <a:lnTo>
                      <a:pt x="3267" y="2667"/>
                    </a:lnTo>
                    <a:lnTo>
                      <a:pt x="3310" y="2579"/>
                    </a:lnTo>
                    <a:lnTo>
                      <a:pt x="3345" y="2490"/>
                    </a:lnTo>
                    <a:lnTo>
                      <a:pt x="3375" y="2398"/>
                    </a:lnTo>
                    <a:lnTo>
                      <a:pt x="3399" y="2302"/>
                    </a:lnTo>
                    <a:lnTo>
                      <a:pt x="3416" y="2204"/>
                    </a:lnTo>
                    <a:lnTo>
                      <a:pt x="3427" y="2104"/>
                    </a:lnTo>
                    <a:lnTo>
                      <a:pt x="3431" y="2002"/>
                    </a:lnTo>
                    <a:lnTo>
                      <a:pt x="3427" y="1899"/>
                    </a:lnTo>
                    <a:lnTo>
                      <a:pt x="3416" y="1800"/>
                    </a:lnTo>
                    <a:lnTo>
                      <a:pt x="3399" y="1701"/>
                    </a:lnTo>
                    <a:lnTo>
                      <a:pt x="3375" y="1606"/>
                    </a:lnTo>
                    <a:lnTo>
                      <a:pt x="3345" y="1513"/>
                    </a:lnTo>
                    <a:lnTo>
                      <a:pt x="3310" y="1424"/>
                    </a:lnTo>
                    <a:lnTo>
                      <a:pt x="3267" y="1336"/>
                    </a:lnTo>
                    <a:lnTo>
                      <a:pt x="3220" y="1254"/>
                    </a:lnTo>
                    <a:lnTo>
                      <a:pt x="3166" y="1174"/>
                    </a:lnTo>
                    <a:lnTo>
                      <a:pt x="3108" y="1098"/>
                    </a:lnTo>
                    <a:lnTo>
                      <a:pt x="3046" y="1026"/>
                    </a:lnTo>
                    <a:lnTo>
                      <a:pt x="2978" y="959"/>
                    </a:lnTo>
                    <a:lnTo>
                      <a:pt x="2907" y="896"/>
                    </a:lnTo>
                    <a:lnTo>
                      <a:pt x="2831" y="838"/>
                    </a:lnTo>
                    <a:lnTo>
                      <a:pt x="2752" y="785"/>
                    </a:lnTo>
                    <a:lnTo>
                      <a:pt x="2668" y="737"/>
                    </a:lnTo>
                    <a:lnTo>
                      <a:pt x="2581" y="696"/>
                    </a:lnTo>
                    <a:lnTo>
                      <a:pt x="2491" y="660"/>
                    </a:lnTo>
                    <a:lnTo>
                      <a:pt x="2399" y="629"/>
                    </a:lnTo>
                    <a:lnTo>
                      <a:pt x="2303" y="605"/>
                    </a:lnTo>
                    <a:lnTo>
                      <a:pt x="2205" y="588"/>
                    </a:lnTo>
                    <a:lnTo>
                      <a:pt x="2105" y="577"/>
                    </a:lnTo>
                    <a:lnTo>
                      <a:pt x="2003" y="574"/>
                    </a:lnTo>
                    <a:close/>
                    <a:moveTo>
                      <a:pt x="2001" y="0"/>
                    </a:moveTo>
                    <a:lnTo>
                      <a:pt x="2123" y="4"/>
                    </a:lnTo>
                    <a:lnTo>
                      <a:pt x="2244" y="15"/>
                    </a:lnTo>
                    <a:lnTo>
                      <a:pt x="2361" y="33"/>
                    </a:lnTo>
                    <a:lnTo>
                      <a:pt x="2476" y="57"/>
                    </a:lnTo>
                    <a:lnTo>
                      <a:pt x="2589" y="87"/>
                    </a:lnTo>
                    <a:lnTo>
                      <a:pt x="2700" y="125"/>
                    </a:lnTo>
                    <a:lnTo>
                      <a:pt x="2806" y="169"/>
                    </a:lnTo>
                    <a:lnTo>
                      <a:pt x="2911" y="218"/>
                    </a:lnTo>
                    <a:lnTo>
                      <a:pt x="3011" y="273"/>
                    </a:lnTo>
                    <a:lnTo>
                      <a:pt x="3108" y="334"/>
                    </a:lnTo>
                    <a:lnTo>
                      <a:pt x="3202" y="399"/>
                    </a:lnTo>
                    <a:lnTo>
                      <a:pt x="3290" y="471"/>
                    </a:lnTo>
                    <a:lnTo>
                      <a:pt x="3375" y="546"/>
                    </a:lnTo>
                    <a:lnTo>
                      <a:pt x="3456" y="627"/>
                    </a:lnTo>
                    <a:lnTo>
                      <a:pt x="3531" y="712"/>
                    </a:lnTo>
                    <a:lnTo>
                      <a:pt x="3603" y="800"/>
                    </a:lnTo>
                    <a:lnTo>
                      <a:pt x="3669" y="894"/>
                    </a:lnTo>
                    <a:lnTo>
                      <a:pt x="3729" y="991"/>
                    </a:lnTo>
                    <a:lnTo>
                      <a:pt x="3784" y="1091"/>
                    </a:lnTo>
                    <a:lnTo>
                      <a:pt x="3833" y="1196"/>
                    </a:lnTo>
                    <a:lnTo>
                      <a:pt x="3877" y="1302"/>
                    </a:lnTo>
                    <a:lnTo>
                      <a:pt x="3915" y="1413"/>
                    </a:lnTo>
                    <a:lnTo>
                      <a:pt x="3945" y="1526"/>
                    </a:lnTo>
                    <a:lnTo>
                      <a:pt x="3969" y="1641"/>
                    </a:lnTo>
                    <a:lnTo>
                      <a:pt x="3987" y="1758"/>
                    </a:lnTo>
                    <a:lnTo>
                      <a:pt x="3998" y="1879"/>
                    </a:lnTo>
                    <a:lnTo>
                      <a:pt x="4002" y="2001"/>
                    </a:lnTo>
                    <a:lnTo>
                      <a:pt x="3998" y="2123"/>
                    </a:lnTo>
                    <a:lnTo>
                      <a:pt x="3987" y="2244"/>
                    </a:lnTo>
                    <a:lnTo>
                      <a:pt x="3969" y="2361"/>
                    </a:lnTo>
                    <a:lnTo>
                      <a:pt x="3945" y="2476"/>
                    </a:lnTo>
                    <a:lnTo>
                      <a:pt x="3915" y="2589"/>
                    </a:lnTo>
                    <a:lnTo>
                      <a:pt x="3877" y="2700"/>
                    </a:lnTo>
                    <a:lnTo>
                      <a:pt x="3833" y="2806"/>
                    </a:lnTo>
                    <a:lnTo>
                      <a:pt x="3784" y="2911"/>
                    </a:lnTo>
                    <a:lnTo>
                      <a:pt x="3729" y="3011"/>
                    </a:lnTo>
                    <a:lnTo>
                      <a:pt x="3669" y="3108"/>
                    </a:lnTo>
                    <a:lnTo>
                      <a:pt x="3603" y="3202"/>
                    </a:lnTo>
                    <a:lnTo>
                      <a:pt x="3531" y="3290"/>
                    </a:lnTo>
                    <a:lnTo>
                      <a:pt x="3456" y="3375"/>
                    </a:lnTo>
                    <a:lnTo>
                      <a:pt x="3375" y="3456"/>
                    </a:lnTo>
                    <a:lnTo>
                      <a:pt x="3290" y="3531"/>
                    </a:lnTo>
                    <a:lnTo>
                      <a:pt x="3202" y="3603"/>
                    </a:lnTo>
                    <a:lnTo>
                      <a:pt x="3108" y="3669"/>
                    </a:lnTo>
                    <a:lnTo>
                      <a:pt x="3011" y="3729"/>
                    </a:lnTo>
                    <a:lnTo>
                      <a:pt x="2911" y="3784"/>
                    </a:lnTo>
                    <a:lnTo>
                      <a:pt x="2806" y="3833"/>
                    </a:lnTo>
                    <a:lnTo>
                      <a:pt x="2700" y="3877"/>
                    </a:lnTo>
                    <a:lnTo>
                      <a:pt x="2589" y="3915"/>
                    </a:lnTo>
                    <a:lnTo>
                      <a:pt x="2476" y="3945"/>
                    </a:lnTo>
                    <a:lnTo>
                      <a:pt x="2361" y="3969"/>
                    </a:lnTo>
                    <a:lnTo>
                      <a:pt x="2244" y="3987"/>
                    </a:lnTo>
                    <a:lnTo>
                      <a:pt x="2123" y="3998"/>
                    </a:lnTo>
                    <a:lnTo>
                      <a:pt x="2001" y="4002"/>
                    </a:lnTo>
                    <a:lnTo>
                      <a:pt x="2000" y="4002"/>
                    </a:lnTo>
                    <a:lnTo>
                      <a:pt x="1879" y="3998"/>
                    </a:lnTo>
                    <a:lnTo>
                      <a:pt x="1758" y="3987"/>
                    </a:lnTo>
                    <a:lnTo>
                      <a:pt x="1641" y="3969"/>
                    </a:lnTo>
                    <a:lnTo>
                      <a:pt x="1526" y="3945"/>
                    </a:lnTo>
                    <a:lnTo>
                      <a:pt x="1413" y="3915"/>
                    </a:lnTo>
                    <a:lnTo>
                      <a:pt x="1302" y="3877"/>
                    </a:lnTo>
                    <a:lnTo>
                      <a:pt x="1196" y="3833"/>
                    </a:lnTo>
                    <a:lnTo>
                      <a:pt x="1091" y="3784"/>
                    </a:lnTo>
                    <a:lnTo>
                      <a:pt x="991" y="3729"/>
                    </a:lnTo>
                    <a:lnTo>
                      <a:pt x="894" y="3669"/>
                    </a:lnTo>
                    <a:lnTo>
                      <a:pt x="800" y="3603"/>
                    </a:lnTo>
                    <a:lnTo>
                      <a:pt x="712" y="3531"/>
                    </a:lnTo>
                    <a:lnTo>
                      <a:pt x="627" y="3456"/>
                    </a:lnTo>
                    <a:lnTo>
                      <a:pt x="546" y="3375"/>
                    </a:lnTo>
                    <a:lnTo>
                      <a:pt x="471" y="3290"/>
                    </a:lnTo>
                    <a:lnTo>
                      <a:pt x="399" y="3202"/>
                    </a:lnTo>
                    <a:lnTo>
                      <a:pt x="334" y="3108"/>
                    </a:lnTo>
                    <a:lnTo>
                      <a:pt x="273" y="3011"/>
                    </a:lnTo>
                    <a:lnTo>
                      <a:pt x="218" y="2911"/>
                    </a:lnTo>
                    <a:lnTo>
                      <a:pt x="169" y="2806"/>
                    </a:lnTo>
                    <a:lnTo>
                      <a:pt x="125" y="2700"/>
                    </a:lnTo>
                    <a:lnTo>
                      <a:pt x="87" y="2589"/>
                    </a:lnTo>
                    <a:lnTo>
                      <a:pt x="57" y="2476"/>
                    </a:lnTo>
                    <a:lnTo>
                      <a:pt x="33" y="2361"/>
                    </a:lnTo>
                    <a:lnTo>
                      <a:pt x="15" y="2244"/>
                    </a:lnTo>
                    <a:lnTo>
                      <a:pt x="4" y="2123"/>
                    </a:lnTo>
                    <a:lnTo>
                      <a:pt x="0" y="2001"/>
                    </a:lnTo>
                    <a:lnTo>
                      <a:pt x="4" y="1879"/>
                    </a:lnTo>
                    <a:lnTo>
                      <a:pt x="15" y="1758"/>
                    </a:lnTo>
                    <a:lnTo>
                      <a:pt x="33" y="1641"/>
                    </a:lnTo>
                    <a:lnTo>
                      <a:pt x="57" y="1526"/>
                    </a:lnTo>
                    <a:lnTo>
                      <a:pt x="87" y="1413"/>
                    </a:lnTo>
                    <a:lnTo>
                      <a:pt x="125" y="1302"/>
                    </a:lnTo>
                    <a:lnTo>
                      <a:pt x="169" y="1196"/>
                    </a:lnTo>
                    <a:lnTo>
                      <a:pt x="218" y="1091"/>
                    </a:lnTo>
                    <a:lnTo>
                      <a:pt x="273" y="991"/>
                    </a:lnTo>
                    <a:lnTo>
                      <a:pt x="334" y="894"/>
                    </a:lnTo>
                    <a:lnTo>
                      <a:pt x="399" y="800"/>
                    </a:lnTo>
                    <a:lnTo>
                      <a:pt x="471" y="712"/>
                    </a:lnTo>
                    <a:lnTo>
                      <a:pt x="546" y="627"/>
                    </a:lnTo>
                    <a:lnTo>
                      <a:pt x="627" y="546"/>
                    </a:lnTo>
                    <a:lnTo>
                      <a:pt x="712" y="471"/>
                    </a:lnTo>
                    <a:lnTo>
                      <a:pt x="800" y="399"/>
                    </a:lnTo>
                    <a:lnTo>
                      <a:pt x="894" y="334"/>
                    </a:lnTo>
                    <a:lnTo>
                      <a:pt x="991" y="273"/>
                    </a:lnTo>
                    <a:lnTo>
                      <a:pt x="1091" y="218"/>
                    </a:lnTo>
                    <a:lnTo>
                      <a:pt x="1196" y="169"/>
                    </a:lnTo>
                    <a:lnTo>
                      <a:pt x="1302" y="125"/>
                    </a:lnTo>
                    <a:lnTo>
                      <a:pt x="1413" y="87"/>
                    </a:lnTo>
                    <a:lnTo>
                      <a:pt x="1526" y="57"/>
                    </a:lnTo>
                    <a:lnTo>
                      <a:pt x="1641" y="33"/>
                    </a:lnTo>
                    <a:lnTo>
                      <a:pt x="1758" y="15"/>
                    </a:lnTo>
                    <a:lnTo>
                      <a:pt x="1879" y="4"/>
                    </a:lnTo>
                    <a:lnTo>
                      <a:pt x="2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30"/>
            <p:cNvSpPr>
              <a:spLocks noEditPoints="1"/>
            </p:cNvSpPr>
            <p:nvPr/>
          </p:nvSpPr>
          <p:spPr bwMode="auto">
            <a:xfrm>
              <a:off x="4986367" y="5001844"/>
              <a:ext cx="616734" cy="589404"/>
            </a:xfrm>
            <a:custGeom>
              <a:avLst/>
              <a:gdLst>
                <a:gd name="T0" fmla="*/ 3028 w 4600"/>
                <a:gd name="T1" fmla="*/ 1685 h 4307"/>
                <a:gd name="T2" fmla="*/ 3056 w 4600"/>
                <a:gd name="T3" fmla="*/ 1706 h 4307"/>
                <a:gd name="T4" fmla="*/ 3061 w 4600"/>
                <a:gd name="T5" fmla="*/ 1606 h 4307"/>
                <a:gd name="T6" fmla="*/ 3330 w 4600"/>
                <a:gd name="T7" fmla="*/ 2494 h 4307"/>
                <a:gd name="T8" fmla="*/ 2069 w 4600"/>
                <a:gd name="T9" fmla="*/ 1338 h 4307"/>
                <a:gd name="T10" fmla="*/ 2322 w 4600"/>
                <a:gd name="T11" fmla="*/ 1447 h 4307"/>
                <a:gd name="T12" fmla="*/ 2414 w 4600"/>
                <a:gd name="T13" fmla="*/ 1734 h 4307"/>
                <a:gd name="T14" fmla="*/ 2268 w 4600"/>
                <a:gd name="T15" fmla="*/ 1987 h 4307"/>
                <a:gd name="T16" fmla="*/ 2046 w 4600"/>
                <a:gd name="T17" fmla="*/ 2140 h 4307"/>
                <a:gd name="T18" fmla="*/ 2435 w 4600"/>
                <a:gd name="T19" fmla="*/ 2256 h 4307"/>
                <a:gd name="T20" fmla="*/ 1646 w 4600"/>
                <a:gd name="T21" fmla="*/ 2266 h 4307"/>
                <a:gd name="T22" fmla="*/ 1814 w 4600"/>
                <a:gd name="T23" fmla="*/ 1999 h 4307"/>
                <a:gd name="T24" fmla="*/ 2037 w 4600"/>
                <a:gd name="T25" fmla="*/ 1836 h 4307"/>
                <a:gd name="T26" fmla="*/ 2123 w 4600"/>
                <a:gd name="T27" fmla="*/ 1685 h 4307"/>
                <a:gd name="T28" fmla="*/ 2003 w 4600"/>
                <a:gd name="T29" fmla="*/ 1599 h 4307"/>
                <a:gd name="T30" fmla="*/ 1851 w 4600"/>
                <a:gd name="T31" fmla="*/ 1694 h 4307"/>
                <a:gd name="T32" fmla="*/ 1639 w 4600"/>
                <a:gd name="T33" fmla="*/ 1560 h 4307"/>
                <a:gd name="T34" fmla="*/ 1772 w 4600"/>
                <a:gd name="T35" fmla="*/ 1415 h 4307"/>
                <a:gd name="T36" fmla="*/ 576 w 4600"/>
                <a:gd name="T37" fmla="*/ 1001 h 4307"/>
                <a:gd name="T38" fmla="*/ 881 w 4600"/>
                <a:gd name="T39" fmla="*/ 1176 h 4307"/>
                <a:gd name="T40" fmla="*/ 1121 w 4600"/>
                <a:gd name="T41" fmla="*/ 1540 h 4307"/>
                <a:gd name="T42" fmla="*/ 1128 w 4600"/>
                <a:gd name="T43" fmla="*/ 1784 h 4307"/>
                <a:gd name="T44" fmla="*/ 990 w 4600"/>
                <a:gd name="T45" fmla="*/ 1971 h 4307"/>
                <a:gd name="T46" fmla="*/ 871 w 4600"/>
                <a:gd name="T47" fmla="*/ 2168 h 4307"/>
                <a:gd name="T48" fmla="*/ 1006 w 4600"/>
                <a:gd name="T49" fmla="*/ 2461 h 4307"/>
                <a:gd name="T50" fmla="*/ 1302 w 4600"/>
                <a:gd name="T51" fmla="*/ 2809 h 4307"/>
                <a:gd name="T52" fmla="*/ 1649 w 4600"/>
                <a:gd name="T53" fmla="*/ 3144 h 4307"/>
                <a:gd name="T54" fmla="*/ 1982 w 4600"/>
                <a:gd name="T55" fmla="*/ 3385 h 4307"/>
                <a:gd name="T56" fmla="*/ 2230 w 4600"/>
                <a:gd name="T57" fmla="*/ 3417 h 4307"/>
                <a:gd name="T58" fmla="*/ 2413 w 4600"/>
                <a:gd name="T59" fmla="*/ 3246 h 4307"/>
                <a:gd name="T60" fmla="*/ 2615 w 4600"/>
                <a:gd name="T61" fmla="*/ 3158 h 4307"/>
                <a:gd name="T62" fmla="*/ 2905 w 4600"/>
                <a:gd name="T63" fmla="*/ 3256 h 4307"/>
                <a:gd name="T64" fmla="*/ 3249 w 4600"/>
                <a:gd name="T65" fmla="*/ 3564 h 4307"/>
                <a:gd name="T66" fmla="*/ 3287 w 4600"/>
                <a:gd name="T67" fmla="*/ 3844 h 4307"/>
                <a:gd name="T68" fmla="*/ 3122 w 4600"/>
                <a:gd name="T69" fmla="*/ 4076 h 4307"/>
                <a:gd name="T70" fmla="*/ 2905 w 4600"/>
                <a:gd name="T71" fmla="*/ 4267 h 4307"/>
                <a:gd name="T72" fmla="*/ 2494 w 4600"/>
                <a:gd name="T73" fmla="*/ 4286 h 4307"/>
                <a:gd name="T74" fmla="*/ 1886 w 4600"/>
                <a:gd name="T75" fmla="*/ 4055 h 4307"/>
                <a:gd name="T76" fmla="*/ 1171 w 4600"/>
                <a:gd name="T77" fmla="*/ 3547 h 4307"/>
                <a:gd name="T78" fmla="*/ 507 w 4600"/>
                <a:gd name="T79" fmla="*/ 2822 h 4307"/>
                <a:gd name="T80" fmla="*/ 121 w 4600"/>
                <a:gd name="T81" fmla="*/ 2141 h 4307"/>
                <a:gd name="T82" fmla="*/ 0 w 4600"/>
                <a:gd name="T83" fmla="*/ 1607 h 4307"/>
                <a:gd name="T84" fmla="*/ 117 w 4600"/>
                <a:gd name="T85" fmla="*/ 1303 h 4307"/>
                <a:gd name="T86" fmla="*/ 326 w 4600"/>
                <a:gd name="T87" fmla="*/ 1100 h 4307"/>
                <a:gd name="T88" fmla="*/ 576 w 4600"/>
                <a:gd name="T89" fmla="*/ 1001 h 4307"/>
                <a:gd name="T90" fmla="*/ 3318 w 4600"/>
                <a:gd name="T91" fmla="*/ 149 h 4307"/>
                <a:gd name="T92" fmla="*/ 4042 w 4600"/>
                <a:gd name="T93" fmla="*/ 647 h 4307"/>
                <a:gd name="T94" fmla="*/ 4495 w 4600"/>
                <a:gd name="T95" fmla="*/ 1404 h 4307"/>
                <a:gd name="T96" fmla="*/ 4585 w 4600"/>
                <a:gd name="T97" fmla="*/ 2307 h 4307"/>
                <a:gd name="T98" fmla="*/ 4300 w 4600"/>
                <a:gd name="T99" fmla="*/ 3118 h 4307"/>
                <a:gd name="T100" fmla="*/ 3725 w 4600"/>
                <a:gd name="T101" fmla="*/ 3731 h 4307"/>
                <a:gd name="T102" fmla="*/ 3509 w 4600"/>
                <a:gd name="T103" fmla="*/ 3590 h 4307"/>
                <a:gd name="T104" fmla="*/ 3962 w 4600"/>
                <a:gd name="T105" fmla="*/ 3081 h 4307"/>
                <a:gd name="T106" fmla="*/ 4268 w 4600"/>
                <a:gd name="T107" fmla="*/ 2374 h 4307"/>
                <a:gd name="T108" fmla="*/ 4166 w 4600"/>
                <a:gd name="T109" fmla="*/ 1384 h 4307"/>
                <a:gd name="T110" fmla="*/ 3702 w 4600"/>
                <a:gd name="T111" fmla="*/ 736 h 4307"/>
                <a:gd name="T112" fmla="*/ 2994 w 4600"/>
                <a:gd name="T113" fmla="*/ 359 h 4307"/>
                <a:gd name="T114" fmla="*/ 1993 w 4600"/>
                <a:gd name="T115" fmla="*/ 393 h 4307"/>
                <a:gd name="T116" fmla="*/ 1314 w 4600"/>
                <a:gd name="T117" fmla="*/ 815 h 4307"/>
                <a:gd name="T118" fmla="*/ 873 w 4600"/>
                <a:gd name="T119" fmla="*/ 874 h 4307"/>
                <a:gd name="T120" fmla="*/ 1486 w 4600"/>
                <a:gd name="T121" fmla="*/ 299 h 4307"/>
                <a:gd name="T122" fmla="*/ 2294 w 4600"/>
                <a:gd name="T123" fmla="*/ 16 h 4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0" h="4307">
                  <a:moveTo>
                    <a:pt x="3061" y="1606"/>
                  </a:moveTo>
                  <a:lnTo>
                    <a:pt x="3061" y="1609"/>
                  </a:lnTo>
                  <a:lnTo>
                    <a:pt x="3057" y="1617"/>
                  </a:lnTo>
                  <a:lnTo>
                    <a:pt x="3053" y="1631"/>
                  </a:lnTo>
                  <a:lnTo>
                    <a:pt x="3046" y="1646"/>
                  </a:lnTo>
                  <a:lnTo>
                    <a:pt x="3037" y="1666"/>
                  </a:lnTo>
                  <a:lnTo>
                    <a:pt x="3028" y="1685"/>
                  </a:lnTo>
                  <a:lnTo>
                    <a:pt x="3018" y="1705"/>
                  </a:lnTo>
                  <a:lnTo>
                    <a:pt x="3007" y="1723"/>
                  </a:lnTo>
                  <a:lnTo>
                    <a:pt x="2834" y="1985"/>
                  </a:lnTo>
                  <a:lnTo>
                    <a:pt x="2834" y="1988"/>
                  </a:lnTo>
                  <a:lnTo>
                    <a:pt x="3056" y="1988"/>
                  </a:lnTo>
                  <a:lnTo>
                    <a:pt x="3056" y="1733"/>
                  </a:lnTo>
                  <a:lnTo>
                    <a:pt x="3056" y="1706"/>
                  </a:lnTo>
                  <a:lnTo>
                    <a:pt x="3057" y="1681"/>
                  </a:lnTo>
                  <a:lnTo>
                    <a:pt x="3060" y="1658"/>
                  </a:lnTo>
                  <a:lnTo>
                    <a:pt x="3061" y="1637"/>
                  </a:lnTo>
                  <a:lnTo>
                    <a:pt x="3062" y="1620"/>
                  </a:lnTo>
                  <a:lnTo>
                    <a:pt x="3064" y="1610"/>
                  </a:lnTo>
                  <a:lnTo>
                    <a:pt x="3065" y="1606"/>
                  </a:lnTo>
                  <a:lnTo>
                    <a:pt x="3061" y="1606"/>
                  </a:lnTo>
                  <a:close/>
                  <a:moveTo>
                    <a:pt x="2990" y="1356"/>
                  </a:moveTo>
                  <a:lnTo>
                    <a:pt x="3330" y="1356"/>
                  </a:lnTo>
                  <a:lnTo>
                    <a:pt x="3330" y="1988"/>
                  </a:lnTo>
                  <a:lnTo>
                    <a:pt x="3465" y="1988"/>
                  </a:lnTo>
                  <a:lnTo>
                    <a:pt x="3465" y="2218"/>
                  </a:lnTo>
                  <a:lnTo>
                    <a:pt x="3330" y="2218"/>
                  </a:lnTo>
                  <a:lnTo>
                    <a:pt x="3330" y="2494"/>
                  </a:lnTo>
                  <a:lnTo>
                    <a:pt x="3056" y="2494"/>
                  </a:lnTo>
                  <a:lnTo>
                    <a:pt x="3056" y="2218"/>
                  </a:lnTo>
                  <a:lnTo>
                    <a:pt x="2551" y="2218"/>
                  </a:lnTo>
                  <a:lnTo>
                    <a:pt x="2551" y="2049"/>
                  </a:lnTo>
                  <a:lnTo>
                    <a:pt x="2990" y="1356"/>
                  </a:lnTo>
                  <a:close/>
                  <a:moveTo>
                    <a:pt x="2030" y="1337"/>
                  </a:moveTo>
                  <a:lnTo>
                    <a:pt x="2069" y="1338"/>
                  </a:lnTo>
                  <a:lnTo>
                    <a:pt x="2109" y="1344"/>
                  </a:lnTo>
                  <a:lnTo>
                    <a:pt x="2148" y="1352"/>
                  </a:lnTo>
                  <a:lnTo>
                    <a:pt x="2187" y="1363"/>
                  </a:lnTo>
                  <a:lnTo>
                    <a:pt x="2225" y="1379"/>
                  </a:lnTo>
                  <a:lnTo>
                    <a:pt x="2260" y="1398"/>
                  </a:lnTo>
                  <a:lnTo>
                    <a:pt x="2293" y="1421"/>
                  </a:lnTo>
                  <a:lnTo>
                    <a:pt x="2322" y="1447"/>
                  </a:lnTo>
                  <a:lnTo>
                    <a:pt x="2350" y="1476"/>
                  </a:lnTo>
                  <a:lnTo>
                    <a:pt x="2372" y="1511"/>
                  </a:lnTo>
                  <a:lnTo>
                    <a:pt x="2392" y="1549"/>
                  </a:lnTo>
                  <a:lnTo>
                    <a:pt x="2406" y="1591"/>
                  </a:lnTo>
                  <a:lnTo>
                    <a:pt x="2414" y="1635"/>
                  </a:lnTo>
                  <a:lnTo>
                    <a:pt x="2417" y="1685"/>
                  </a:lnTo>
                  <a:lnTo>
                    <a:pt x="2414" y="1734"/>
                  </a:lnTo>
                  <a:lnTo>
                    <a:pt x="2406" y="1779"/>
                  </a:lnTo>
                  <a:lnTo>
                    <a:pt x="2392" y="1821"/>
                  </a:lnTo>
                  <a:lnTo>
                    <a:pt x="2374" y="1860"/>
                  </a:lnTo>
                  <a:lnTo>
                    <a:pt x="2352" y="1895"/>
                  </a:lnTo>
                  <a:lnTo>
                    <a:pt x="2326" y="1928"/>
                  </a:lnTo>
                  <a:lnTo>
                    <a:pt x="2299" y="1959"/>
                  </a:lnTo>
                  <a:lnTo>
                    <a:pt x="2268" y="1987"/>
                  </a:lnTo>
                  <a:lnTo>
                    <a:pt x="2236" y="2013"/>
                  </a:lnTo>
                  <a:lnTo>
                    <a:pt x="2204" y="2037"/>
                  </a:lnTo>
                  <a:lnTo>
                    <a:pt x="2170" y="2059"/>
                  </a:lnTo>
                  <a:lnTo>
                    <a:pt x="2138" y="2081"/>
                  </a:lnTo>
                  <a:lnTo>
                    <a:pt x="2106" y="2102"/>
                  </a:lnTo>
                  <a:lnTo>
                    <a:pt x="2076" y="2122"/>
                  </a:lnTo>
                  <a:lnTo>
                    <a:pt x="2046" y="2140"/>
                  </a:lnTo>
                  <a:lnTo>
                    <a:pt x="2021" y="2160"/>
                  </a:lnTo>
                  <a:lnTo>
                    <a:pt x="1998" y="2178"/>
                  </a:lnTo>
                  <a:lnTo>
                    <a:pt x="1979" y="2196"/>
                  </a:lnTo>
                  <a:lnTo>
                    <a:pt x="1964" y="2215"/>
                  </a:lnTo>
                  <a:lnTo>
                    <a:pt x="1956" y="2235"/>
                  </a:lnTo>
                  <a:lnTo>
                    <a:pt x="1952" y="2256"/>
                  </a:lnTo>
                  <a:lnTo>
                    <a:pt x="2435" y="2256"/>
                  </a:lnTo>
                  <a:lnTo>
                    <a:pt x="2435" y="2494"/>
                  </a:lnTo>
                  <a:lnTo>
                    <a:pt x="1648" y="2494"/>
                  </a:lnTo>
                  <a:lnTo>
                    <a:pt x="1641" y="2451"/>
                  </a:lnTo>
                  <a:lnTo>
                    <a:pt x="1636" y="2411"/>
                  </a:lnTo>
                  <a:lnTo>
                    <a:pt x="1634" y="2372"/>
                  </a:lnTo>
                  <a:lnTo>
                    <a:pt x="1638" y="2316"/>
                  </a:lnTo>
                  <a:lnTo>
                    <a:pt x="1646" y="2266"/>
                  </a:lnTo>
                  <a:lnTo>
                    <a:pt x="1659" y="2218"/>
                  </a:lnTo>
                  <a:lnTo>
                    <a:pt x="1677" y="2174"/>
                  </a:lnTo>
                  <a:lnTo>
                    <a:pt x="1699" y="2133"/>
                  </a:lnTo>
                  <a:lnTo>
                    <a:pt x="1724" y="2095"/>
                  </a:lnTo>
                  <a:lnTo>
                    <a:pt x="1752" y="2062"/>
                  </a:lnTo>
                  <a:lnTo>
                    <a:pt x="1781" y="2030"/>
                  </a:lnTo>
                  <a:lnTo>
                    <a:pt x="1814" y="1999"/>
                  </a:lnTo>
                  <a:lnTo>
                    <a:pt x="1847" y="1971"/>
                  </a:lnTo>
                  <a:lnTo>
                    <a:pt x="1880" y="1946"/>
                  </a:lnTo>
                  <a:lnTo>
                    <a:pt x="1914" y="1921"/>
                  </a:lnTo>
                  <a:lnTo>
                    <a:pt x="1946" y="1899"/>
                  </a:lnTo>
                  <a:lnTo>
                    <a:pt x="1978" y="1877"/>
                  </a:lnTo>
                  <a:lnTo>
                    <a:pt x="2009" y="1856"/>
                  </a:lnTo>
                  <a:lnTo>
                    <a:pt x="2037" y="1836"/>
                  </a:lnTo>
                  <a:lnTo>
                    <a:pt x="2062" y="1815"/>
                  </a:lnTo>
                  <a:lnTo>
                    <a:pt x="2083" y="1796"/>
                  </a:lnTo>
                  <a:lnTo>
                    <a:pt x="2101" y="1776"/>
                  </a:lnTo>
                  <a:lnTo>
                    <a:pt x="2115" y="1755"/>
                  </a:lnTo>
                  <a:lnTo>
                    <a:pt x="2123" y="1734"/>
                  </a:lnTo>
                  <a:lnTo>
                    <a:pt x="2126" y="1712"/>
                  </a:lnTo>
                  <a:lnTo>
                    <a:pt x="2123" y="1685"/>
                  </a:lnTo>
                  <a:lnTo>
                    <a:pt x="2115" y="1662"/>
                  </a:lnTo>
                  <a:lnTo>
                    <a:pt x="2102" y="1642"/>
                  </a:lnTo>
                  <a:lnTo>
                    <a:pt x="2087" y="1626"/>
                  </a:lnTo>
                  <a:lnTo>
                    <a:pt x="2069" y="1614"/>
                  </a:lnTo>
                  <a:lnTo>
                    <a:pt x="2048" y="1606"/>
                  </a:lnTo>
                  <a:lnTo>
                    <a:pt x="2025" y="1602"/>
                  </a:lnTo>
                  <a:lnTo>
                    <a:pt x="2003" y="1599"/>
                  </a:lnTo>
                  <a:lnTo>
                    <a:pt x="1972" y="1603"/>
                  </a:lnTo>
                  <a:lnTo>
                    <a:pt x="1945" y="1612"/>
                  </a:lnTo>
                  <a:lnTo>
                    <a:pt x="1919" y="1626"/>
                  </a:lnTo>
                  <a:lnTo>
                    <a:pt x="1897" y="1642"/>
                  </a:lnTo>
                  <a:lnTo>
                    <a:pt x="1879" y="1660"/>
                  </a:lnTo>
                  <a:lnTo>
                    <a:pt x="1862" y="1678"/>
                  </a:lnTo>
                  <a:lnTo>
                    <a:pt x="1851" y="1694"/>
                  </a:lnTo>
                  <a:lnTo>
                    <a:pt x="1841" y="1708"/>
                  </a:lnTo>
                  <a:lnTo>
                    <a:pt x="1837" y="1718"/>
                  </a:lnTo>
                  <a:lnTo>
                    <a:pt x="1834" y="1720"/>
                  </a:lnTo>
                  <a:lnTo>
                    <a:pt x="1628" y="1582"/>
                  </a:lnTo>
                  <a:lnTo>
                    <a:pt x="1630" y="1579"/>
                  </a:lnTo>
                  <a:lnTo>
                    <a:pt x="1634" y="1571"/>
                  </a:lnTo>
                  <a:lnTo>
                    <a:pt x="1639" y="1560"/>
                  </a:lnTo>
                  <a:lnTo>
                    <a:pt x="1649" y="1543"/>
                  </a:lnTo>
                  <a:lnTo>
                    <a:pt x="1662" y="1525"/>
                  </a:lnTo>
                  <a:lnTo>
                    <a:pt x="1677" y="1504"/>
                  </a:lnTo>
                  <a:lnTo>
                    <a:pt x="1695" y="1482"/>
                  </a:lnTo>
                  <a:lnTo>
                    <a:pt x="1717" y="1460"/>
                  </a:lnTo>
                  <a:lnTo>
                    <a:pt x="1742" y="1437"/>
                  </a:lnTo>
                  <a:lnTo>
                    <a:pt x="1772" y="1415"/>
                  </a:lnTo>
                  <a:lnTo>
                    <a:pt x="1805" y="1394"/>
                  </a:lnTo>
                  <a:lnTo>
                    <a:pt x="1841" y="1375"/>
                  </a:lnTo>
                  <a:lnTo>
                    <a:pt x="1882" y="1359"/>
                  </a:lnTo>
                  <a:lnTo>
                    <a:pt x="1926" y="1348"/>
                  </a:lnTo>
                  <a:lnTo>
                    <a:pt x="1975" y="1340"/>
                  </a:lnTo>
                  <a:lnTo>
                    <a:pt x="2030" y="1337"/>
                  </a:lnTo>
                  <a:close/>
                  <a:moveTo>
                    <a:pt x="576" y="1001"/>
                  </a:moveTo>
                  <a:lnTo>
                    <a:pt x="616" y="1006"/>
                  </a:lnTo>
                  <a:lnTo>
                    <a:pt x="657" y="1016"/>
                  </a:lnTo>
                  <a:lnTo>
                    <a:pt x="700" y="1033"/>
                  </a:lnTo>
                  <a:lnTo>
                    <a:pt x="743" y="1057"/>
                  </a:lnTo>
                  <a:lnTo>
                    <a:pt x="788" y="1089"/>
                  </a:lnTo>
                  <a:lnTo>
                    <a:pt x="834" y="1128"/>
                  </a:lnTo>
                  <a:lnTo>
                    <a:pt x="881" y="1176"/>
                  </a:lnTo>
                  <a:lnTo>
                    <a:pt x="930" y="1234"/>
                  </a:lnTo>
                  <a:lnTo>
                    <a:pt x="976" y="1292"/>
                  </a:lnTo>
                  <a:lnTo>
                    <a:pt x="1016" y="1349"/>
                  </a:lnTo>
                  <a:lnTo>
                    <a:pt x="1051" y="1401"/>
                  </a:lnTo>
                  <a:lnTo>
                    <a:pt x="1079" y="1451"/>
                  </a:lnTo>
                  <a:lnTo>
                    <a:pt x="1103" y="1497"/>
                  </a:lnTo>
                  <a:lnTo>
                    <a:pt x="1121" y="1540"/>
                  </a:lnTo>
                  <a:lnTo>
                    <a:pt x="1135" y="1582"/>
                  </a:lnTo>
                  <a:lnTo>
                    <a:pt x="1143" y="1620"/>
                  </a:lnTo>
                  <a:lnTo>
                    <a:pt x="1147" y="1656"/>
                  </a:lnTo>
                  <a:lnTo>
                    <a:pt x="1149" y="1691"/>
                  </a:lnTo>
                  <a:lnTo>
                    <a:pt x="1146" y="1723"/>
                  </a:lnTo>
                  <a:lnTo>
                    <a:pt x="1139" y="1755"/>
                  </a:lnTo>
                  <a:lnTo>
                    <a:pt x="1128" y="1784"/>
                  </a:lnTo>
                  <a:lnTo>
                    <a:pt x="1115" y="1812"/>
                  </a:lnTo>
                  <a:lnTo>
                    <a:pt x="1100" y="1840"/>
                  </a:lnTo>
                  <a:lnTo>
                    <a:pt x="1082" y="1867"/>
                  </a:lnTo>
                  <a:lnTo>
                    <a:pt x="1061" y="1893"/>
                  </a:lnTo>
                  <a:lnTo>
                    <a:pt x="1038" y="1920"/>
                  </a:lnTo>
                  <a:lnTo>
                    <a:pt x="1015" y="1946"/>
                  </a:lnTo>
                  <a:lnTo>
                    <a:pt x="990" y="1971"/>
                  </a:lnTo>
                  <a:lnTo>
                    <a:pt x="963" y="1998"/>
                  </a:lnTo>
                  <a:lnTo>
                    <a:pt x="937" y="2024"/>
                  </a:lnTo>
                  <a:lnTo>
                    <a:pt x="909" y="2052"/>
                  </a:lnTo>
                  <a:lnTo>
                    <a:pt x="889" y="2076"/>
                  </a:lnTo>
                  <a:lnTo>
                    <a:pt x="877" y="2104"/>
                  </a:lnTo>
                  <a:lnTo>
                    <a:pt x="871" y="2134"/>
                  </a:lnTo>
                  <a:lnTo>
                    <a:pt x="871" y="2168"/>
                  </a:lnTo>
                  <a:lnTo>
                    <a:pt x="877" y="2203"/>
                  </a:lnTo>
                  <a:lnTo>
                    <a:pt x="887" y="2242"/>
                  </a:lnTo>
                  <a:lnTo>
                    <a:pt x="902" y="2282"/>
                  </a:lnTo>
                  <a:lnTo>
                    <a:pt x="923" y="2324"/>
                  </a:lnTo>
                  <a:lnTo>
                    <a:pt x="946" y="2369"/>
                  </a:lnTo>
                  <a:lnTo>
                    <a:pt x="974" y="2413"/>
                  </a:lnTo>
                  <a:lnTo>
                    <a:pt x="1006" y="2461"/>
                  </a:lnTo>
                  <a:lnTo>
                    <a:pt x="1041" y="2508"/>
                  </a:lnTo>
                  <a:lnTo>
                    <a:pt x="1080" y="2557"/>
                  </a:lnTo>
                  <a:lnTo>
                    <a:pt x="1121" y="2607"/>
                  </a:lnTo>
                  <a:lnTo>
                    <a:pt x="1163" y="2657"/>
                  </a:lnTo>
                  <a:lnTo>
                    <a:pt x="1209" y="2708"/>
                  </a:lnTo>
                  <a:lnTo>
                    <a:pt x="1255" y="2758"/>
                  </a:lnTo>
                  <a:lnTo>
                    <a:pt x="1302" y="2809"/>
                  </a:lnTo>
                  <a:lnTo>
                    <a:pt x="1349" y="2858"/>
                  </a:lnTo>
                  <a:lnTo>
                    <a:pt x="1398" y="2908"/>
                  </a:lnTo>
                  <a:lnTo>
                    <a:pt x="1448" y="2957"/>
                  </a:lnTo>
                  <a:lnTo>
                    <a:pt x="1498" y="3006"/>
                  </a:lnTo>
                  <a:lnTo>
                    <a:pt x="1549" y="3053"/>
                  </a:lnTo>
                  <a:lnTo>
                    <a:pt x="1599" y="3099"/>
                  </a:lnTo>
                  <a:lnTo>
                    <a:pt x="1649" y="3144"/>
                  </a:lnTo>
                  <a:lnTo>
                    <a:pt x="1699" y="3187"/>
                  </a:lnTo>
                  <a:lnTo>
                    <a:pt x="1749" y="3228"/>
                  </a:lnTo>
                  <a:lnTo>
                    <a:pt x="1798" y="3265"/>
                  </a:lnTo>
                  <a:lnTo>
                    <a:pt x="1846" y="3300"/>
                  </a:lnTo>
                  <a:lnTo>
                    <a:pt x="1893" y="3332"/>
                  </a:lnTo>
                  <a:lnTo>
                    <a:pt x="1939" y="3360"/>
                  </a:lnTo>
                  <a:lnTo>
                    <a:pt x="1982" y="3385"/>
                  </a:lnTo>
                  <a:lnTo>
                    <a:pt x="2025" y="3405"/>
                  </a:lnTo>
                  <a:lnTo>
                    <a:pt x="2066" y="3420"/>
                  </a:lnTo>
                  <a:lnTo>
                    <a:pt x="2103" y="3431"/>
                  </a:lnTo>
                  <a:lnTo>
                    <a:pt x="2140" y="3437"/>
                  </a:lnTo>
                  <a:lnTo>
                    <a:pt x="2172" y="3435"/>
                  </a:lnTo>
                  <a:lnTo>
                    <a:pt x="2202" y="3430"/>
                  </a:lnTo>
                  <a:lnTo>
                    <a:pt x="2230" y="3417"/>
                  </a:lnTo>
                  <a:lnTo>
                    <a:pt x="2254" y="3398"/>
                  </a:lnTo>
                  <a:lnTo>
                    <a:pt x="2282" y="3370"/>
                  </a:lnTo>
                  <a:lnTo>
                    <a:pt x="2308" y="3343"/>
                  </a:lnTo>
                  <a:lnTo>
                    <a:pt x="2335" y="3317"/>
                  </a:lnTo>
                  <a:lnTo>
                    <a:pt x="2361" y="3292"/>
                  </a:lnTo>
                  <a:lnTo>
                    <a:pt x="2386" y="3268"/>
                  </a:lnTo>
                  <a:lnTo>
                    <a:pt x="2413" y="3246"/>
                  </a:lnTo>
                  <a:lnTo>
                    <a:pt x="2439" y="3225"/>
                  </a:lnTo>
                  <a:lnTo>
                    <a:pt x="2466" y="3207"/>
                  </a:lnTo>
                  <a:lnTo>
                    <a:pt x="2494" y="3191"/>
                  </a:lnTo>
                  <a:lnTo>
                    <a:pt x="2522" y="3179"/>
                  </a:lnTo>
                  <a:lnTo>
                    <a:pt x="2552" y="3169"/>
                  </a:lnTo>
                  <a:lnTo>
                    <a:pt x="2583" y="3162"/>
                  </a:lnTo>
                  <a:lnTo>
                    <a:pt x="2615" y="3158"/>
                  </a:lnTo>
                  <a:lnTo>
                    <a:pt x="2650" y="3159"/>
                  </a:lnTo>
                  <a:lnTo>
                    <a:pt x="2686" y="3164"/>
                  </a:lnTo>
                  <a:lnTo>
                    <a:pt x="2725" y="3172"/>
                  </a:lnTo>
                  <a:lnTo>
                    <a:pt x="2766" y="3186"/>
                  </a:lnTo>
                  <a:lnTo>
                    <a:pt x="2809" y="3204"/>
                  </a:lnTo>
                  <a:lnTo>
                    <a:pt x="2855" y="3228"/>
                  </a:lnTo>
                  <a:lnTo>
                    <a:pt x="2905" y="3256"/>
                  </a:lnTo>
                  <a:lnTo>
                    <a:pt x="2958" y="3290"/>
                  </a:lnTo>
                  <a:lnTo>
                    <a:pt x="3014" y="3331"/>
                  </a:lnTo>
                  <a:lnTo>
                    <a:pt x="3074" y="3377"/>
                  </a:lnTo>
                  <a:lnTo>
                    <a:pt x="3131" y="3426"/>
                  </a:lnTo>
                  <a:lnTo>
                    <a:pt x="3178" y="3473"/>
                  </a:lnTo>
                  <a:lnTo>
                    <a:pt x="3217" y="3519"/>
                  </a:lnTo>
                  <a:lnTo>
                    <a:pt x="3249" y="3564"/>
                  </a:lnTo>
                  <a:lnTo>
                    <a:pt x="3273" y="3608"/>
                  </a:lnTo>
                  <a:lnTo>
                    <a:pt x="3290" y="3650"/>
                  </a:lnTo>
                  <a:lnTo>
                    <a:pt x="3301" y="3691"/>
                  </a:lnTo>
                  <a:lnTo>
                    <a:pt x="3305" y="3731"/>
                  </a:lnTo>
                  <a:lnTo>
                    <a:pt x="3304" y="3770"/>
                  </a:lnTo>
                  <a:lnTo>
                    <a:pt x="3297" y="3808"/>
                  </a:lnTo>
                  <a:lnTo>
                    <a:pt x="3287" y="3844"/>
                  </a:lnTo>
                  <a:lnTo>
                    <a:pt x="3272" y="3880"/>
                  </a:lnTo>
                  <a:lnTo>
                    <a:pt x="3253" y="3915"/>
                  </a:lnTo>
                  <a:lnTo>
                    <a:pt x="3231" y="3949"/>
                  </a:lnTo>
                  <a:lnTo>
                    <a:pt x="3206" y="3981"/>
                  </a:lnTo>
                  <a:lnTo>
                    <a:pt x="3180" y="4013"/>
                  </a:lnTo>
                  <a:lnTo>
                    <a:pt x="3152" y="4045"/>
                  </a:lnTo>
                  <a:lnTo>
                    <a:pt x="3122" y="4076"/>
                  </a:lnTo>
                  <a:lnTo>
                    <a:pt x="3093" y="4105"/>
                  </a:lnTo>
                  <a:lnTo>
                    <a:pt x="3062" y="4134"/>
                  </a:lnTo>
                  <a:lnTo>
                    <a:pt x="3032" y="4163"/>
                  </a:lnTo>
                  <a:lnTo>
                    <a:pt x="3003" y="4191"/>
                  </a:lnTo>
                  <a:lnTo>
                    <a:pt x="2975" y="4218"/>
                  </a:lnTo>
                  <a:lnTo>
                    <a:pt x="2944" y="4244"/>
                  </a:lnTo>
                  <a:lnTo>
                    <a:pt x="2905" y="4267"/>
                  </a:lnTo>
                  <a:lnTo>
                    <a:pt x="2862" y="4283"/>
                  </a:lnTo>
                  <a:lnTo>
                    <a:pt x="2813" y="4296"/>
                  </a:lnTo>
                  <a:lnTo>
                    <a:pt x="2759" y="4304"/>
                  </a:lnTo>
                  <a:lnTo>
                    <a:pt x="2699" y="4307"/>
                  </a:lnTo>
                  <a:lnTo>
                    <a:pt x="2635" y="4306"/>
                  </a:lnTo>
                  <a:lnTo>
                    <a:pt x="2566" y="4299"/>
                  </a:lnTo>
                  <a:lnTo>
                    <a:pt x="2494" y="4286"/>
                  </a:lnTo>
                  <a:lnTo>
                    <a:pt x="2417" y="4269"/>
                  </a:lnTo>
                  <a:lnTo>
                    <a:pt x="2336" y="4247"/>
                  </a:lnTo>
                  <a:lnTo>
                    <a:pt x="2251" y="4219"/>
                  </a:lnTo>
                  <a:lnTo>
                    <a:pt x="2165" y="4187"/>
                  </a:lnTo>
                  <a:lnTo>
                    <a:pt x="2074" y="4148"/>
                  </a:lnTo>
                  <a:lnTo>
                    <a:pt x="1981" y="4105"/>
                  </a:lnTo>
                  <a:lnTo>
                    <a:pt x="1886" y="4055"/>
                  </a:lnTo>
                  <a:lnTo>
                    <a:pt x="1788" y="4000"/>
                  </a:lnTo>
                  <a:lnTo>
                    <a:pt x="1689" y="3939"/>
                  </a:lnTo>
                  <a:lnTo>
                    <a:pt x="1588" y="3873"/>
                  </a:lnTo>
                  <a:lnTo>
                    <a:pt x="1485" y="3801"/>
                  </a:lnTo>
                  <a:lnTo>
                    <a:pt x="1381" y="3721"/>
                  </a:lnTo>
                  <a:lnTo>
                    <a:pt x="1277" y="3638"/>
                  </a:lnTo>
                  <a:lnTo>
                    <a:pt x="1171" y="3547"/>
                  </a:lnTo>
                  <a:lnTo>
                    <a:pt x="1065" y="3451"/>
                  </a:lnTo>
                  <a:lnTo>
                    <a:pt x="959" y="3348"/>
                  </a:lnTo>
                  <a:lnTo>
                    <a:pt x="857" y="3242"/>
                  </a:lnTo>
                  <a:lnTo>
                    <a:pt x="760" y="3136"/>
                  </a:lnTo>
                  <a:lnTo>
                    <a:pt x="669" y="3030"/>
                  </a:lnTo>
                  <a:lnTo>
                    <a:pt x="585" y="2925"/>
                  </a:lnTo>
                  <a:lnTo>
                    <a:pt x="507" y="2822"/>
                  </a:lnTo>
                  <a:lnTo>
                    <a:pt x="435" y="2719"/>
                  </a:lnTo>
                  <a:lnTo>
                    <a:pt x="368" y="2618"/>
                  </a:lnTo>
                  <a:lnTo>
                    <a:pt x="307" y="2518"/>
                  </a:lnTo>
                  <a:lnTo>
                    <a:pt x="252" y="2420"/>
                  </a:lnTo>
                  <a:lnTo>
                    <a:pt x="202" y="2326"/>
                  </a:lnTo>
                  <a:lnTo>
                    <a:pt x="159" y="2232"/>
                  </a:lnTo>
                  <a:lnTo>
                    <a:pt x="121" y="2141"/>
                  </a:lnTo>
                  <a:lnTo>
                    <a:pt x="88" y="2055"/>
                  </a:lnTo>
                  <a:lnTo>
                    <a:pt x="60" y="1971"/>
                  </a:lnTo>
                  <a:lnTo>
                    <a:pt x="38" y="1890"/>
                  </a:lnTo>
                  <a:lnTo>
                    <a:pt x="21" y="1814"/>
                  </a:lnTo>
                  <a:lnTo>
                    <a:pt x="8" y="1740"/>
                  </a:lnTo>
                  <a:lnTo>
                    <a:pt x="1" y="1672"/>
                  </a:lnTo>
                  <a:lnTo>
                    <a:pt x="0" y="1607"/>
                  </a:lnTo>
                  <a:lnTo>
                    <a:pt x="3" y="1547"/>
                  </a:lnTo>
                  <a:lnTo>
                    <a:pt x="11" y="1493"/>
                  </a:lnTo>
                  <a:lnTo>
                    <a:pt x="24" y="1444"/>
                  </a:lnTo>
                  <a:lnTo>
                    <a:pt x="40" y="1401"/>
                  </a:lnTo>
                  <a:lnTo>
                    <a:pt x="63" y="1363"/>
                  </a:lnTo>
                  <a:lnTo>
                    <a:pt x="89" y="1331"/>
                  </a:lnTo>
                  <a:lnTo>
                    <a:pt x="117" y="1303"/>
                  </a:lnTo>
                  <a:lnTo>
                    <a:pt x="145" y="1274"/>
                  </a:lnTo>
                  <a:lnTo>
                    <a:pt x="173" y="1243"/>
                  </a:lnTo>
                  <a:lnTo>
                    <a:pt x="202" y="1214"/>
                  </a:lnTo>
                  <a:lnTo>
                    <a:pt x="233" y="1183"/>
                  </a:lnTo>
                  <a:lnTo>
                    <a:pt x="262" y="1154"/>
                  </a:lnTo>
                  <a:lnTo>
                    <a:pt x="294" y="1126"/>
                  </a:lnTo>
                  <a:lnTo>
                    <a:pt x="326" y="1100"/>
                  </a:lnTo>
                  <a:lnTo>
                    <a:pt x="358" y="1075"/>
                  </a:lnTo>
                  <a:lnTo>
                    <a:pt x="393" y="1054"/>
                  </a:lnTo>
                  <a:lnTo>
                    <a:pt x="428" y="1034"/>
                  </a:lnTo>
                  <a:lnTo>
                    <a:pt x="463" y="1020"/>
                  </a:lnTo>
                  <a:lnTo>
                    <a:pt x="500" y="1009"/>
                  </a:lnTo>
                  <a:lnTo>
                    <a:pt x="538" y="1002"/>
                  </a:lnTo>
                  <a:lnTo>
                    <a:pt x="576" y="1001"/>
                  </a:lnTo>
                  <a:close/>
                  <a:moveTo>
                    <a:pt x="2551" y="0"/>
                  </a:moveTo>
                  <a:lnTo>
                    <a:pt x="2685" y="5"/>
                  </a:lnTo>
                  <a:lnTo>
                    <a:pt x="2817" y="18"/>
                  </a:lnTo>
                  <a:lnTo>
                    <a:pt x="2947" y="39"/>
                  </a:lnTo>
                  <a:lnTo>
                    <a:pt x="3074" y="68"/>
                  </a:lnTo>
                  <a:lnTo>
                    <a:pt x="3198" y="104"/>
                  </a:lnTo>
                  <a:lnTo>
                    <a:pt x="3318" y="149"/>
                  </a:lnTo>
                  <a:lnTo>
                    <a:pt x="3435" y="200"/>
                  </a:lnTo>
                  <a:lnTo>
                    <a:pt x="3548" y="259"/>
                  </a:lnTo>
                  <a:lnTo>
                    <a:pt x="3656" y="324"/>
                  </a:lnTo>
                  <a:lnTo>
                    <a:pt x="3759" y="396"/>
                  </a:lnTo>
                  <a:lnTo>
                    <a:pt x="3860" y="474"/>
                  </a:lnTo>
                  <a:lnTo>
                    <a:pt x="3953" y="557"/>
                  </a:lnTo>
                  <a:lnTo>
                    <a:pt x="4042" y="647"/>
                  </a:lnTo>
                  <a:lnTo>
                    <a:pt x="4126" y="741"/>
                  </a:lnTo>
                  <a:lnTo>
                    <a:pt x="4204" y="840"/>
                  </a:lnTo>
                  <a:lnTo>
                    <a:pt x="4275" y="945"/>
                  </a:lnTo>
                  <a:lnTo>
                    <a:pt x="4341" y="1054"/>
                  </a:lnTo>
                  <a:lnTo>
                    <a:pt x="4399" y="1165"/>
                  </a:lnTo>
                  <a:lnTo>
                    <a:pt x="4451" y="1282"/>
                  </a:lnTo>
                  <a:lnTo>
                    <a:pt x="4495" y="1404"/>
                  </a:lnTo>
                  <a:lnTo>
                    <a:pt x="4532" y="1526"/>
                  </a:lnTo>
                  <a:lnTo>
                    <a:pt x="4561" y="1653"/>
                  </a:lnTo>
                  <a:lnTo>
                    <a:pt x="4583" y="1783"/>
                  </a:lnTo>
                  <a:lnTo>
                    <a:pt x="4596" y="1916"/>
                  </a:lnTo>
                  <a:lnTo>
                    <a:pt x="4600" y="2051"/>
                  </a:lnTo>
                  <a:lnTo>
                    <a:pt x="4596" y="2179"/>
                  </a:lnTo>
                  <a:lnTo>
                    <a:pt x="4585" y="2307"/>
                  </a:lnTo>
                  <a:lnTo>
                    <a:pt x="4565" y="2431"/>
                  </a:lnTo>
                  <a:lnTo>
                    <a:pt x="4537" y="2554"/>
                  </a:lnTo>
                  <a:lnTo>
                    <a:pt x="4504" y="2673"/>
                  </a:lnTo>
                  <a:lnTo>
                    <a:pt x="4462" y="2790"/>
                  </a:lnTo>
                  <a:lnTo>
                    <a:pt x="4415" y="2903"/>
                  </a:lnTo>
                  <a:lnTo>
                    <a:pt x="4360" y="3012"/>
                  </a:lnTo>
                  <a:lnTo>
                    <a:pt x="4300" y="3118"/>
                  </a:lnTo>
                  <a:lnTo>
                    <a:pt x="4233" y="3219"/>
                  </a:lnTo>
                  <a:lnTo>
                    <a:pt x="4162" y="3317"/>
                  </a:lnTo>
                  <a:lnTo>
                    <a:pt x="4084" y="3409"/>
                  </a:lnTo>
                  <a:lnTo>
                    <a:pt x="4002" y="3497"/>
                  </a:lnTo>
                  <a:lnTo>
                    <a:pt x="3914" y="3581"/>
                  </a:lnTo>
                  <a:lnTo>
                    <a:pt x="3821" y="3659"/>
                  </a:lnTo>
                  <a:lnTo>
                    <a:pt x="3725" y="3731"/>
                  </a:lnTo>
                  <a:lnTo>
                    <a:pt x="3623" y="3797"/>
                  </a:lnTo>
                  <a:lnTo>
                    <a:pt x="3517" y="3858"/>
                  </a:lnTo>
                  <a:lnTo>
                    <a:pt x="3525" y="3813"/>
                  </a:lnTo>
                  <a:lnTo>
                    <a:pt x="3529" y="3767"/>
                  </a:lnTo>
                  <a:lnTo>
                    <a:pt x="3531" y="3720"/>
                  </a:lnTo>
                  <a:lnTo>
                    <a:pt x="3524" y="3654"/>
                  </a:lnTo>
                  <a:lnTo>
                    <a:pt x="3509" y="3590"/>
                  </a:lnTo>
                  <a:lnTo>
                    <a:pt x="3485" y="3528"/>
                  </a:lnTo>
                  <a:lnTo>
                    <a:pt x="3575" y="3465"/>
                  </a:lnTo>
                  <a:lnTo>
                    <a:pt x="3662" y="3398"/>
                  </a:lnTo>
                  <a:lnTo>
                    <a:pt x="3744" y="3327"/>
                  </a:lnTo>
                  <a:lnTo>
                    <a:pt x="3821" y="3249"/>
                  </a:lnTo>
                  <a:lnTo>
                    <a:pt x="3893" y="3168"/>
                  </a:lnTo>
                  <a:lnTo>
                    <a:pt x="3962" y="3081"/>
                  </a:lnTo>
                  <a:lnTo>
                    <a:pt x="4023" y="2991"/>
                  </a:lnTo>
                  <a:lnTo>
                    <a:pt x="4080" y="2896"/>
                  </a:lnTo>
                  <a:lnTo>
                    <a:pt x="4130" y="2798"/>
                  </a:lnTo>
                  <a:lnTo>
                    <a:pt x="4175" y="2696"/>
                  </a:lnTo>
                  <a:lnTo>
                    <a:pt x="4212" y="2592"/>
                  </a:lnTo>
                  <a:lnTo>
                    <a:pt x="4245" y="2484"/>
                  </a:lnTo>
                  <a:lnTo>
                    <a:pt x="4268" y="2374"/>
                  </a:lnTo>
                  <a:lnTo>
                    <a:pt x="4286" y="2261"/>
                  </a:lnTo>
                  <a:lnTo>
                    <a:pt x="3930" y="2051"/>
                  </a:lnTo>
                  <a:lnTo>
                    <a:pt x="4286" y="1840"/>
                  </a:lnTo>
                  <a:lnTo>
                    <a:pt x="4268" y="1722"/>
                  </a:lnTo>
                  <a:lnTo>
                    <a:pt x="4242" y="1606"/>
                  </a:lnTo>
                  <a:lnTo>
                    <a:pt x="4208" y="1494"/>
                  </a:lnTo>
                  <a:lnTo>
                    <a:pt x="4166" y="1384"/>
                  </a:lnTo>
                  <a:lnTo>
                    <a:pt x="4119" y="1280"/>
                  </a:lnTo>
                  <a:lnTo>
                    <a:pt x="4065" y="1178"/>
                  </a:lnTo>
                  <a:lnTo>
                    <a:pt x="4003" y="1080"/>
                  </a:lnTo>
                  <a:lnTo>
                    <a:pt x="3936" y="987"/>
                  </a:lnTo>
                  <a:lnTo>
                    <a:pt x="3864" y="898"/>
                  </a:lnTo>
                  <a:lnTo>
                    <a:pt x="3786" y="814"/>
                  </a:lnTo>
                  <a:lnTo>
                    <a:pt x="3702" y="736"/>
                  </a:lnTo>
                  <a:lnTo>
                    <a:pt x="3614" y="663"/>
                  </a:lnTo>
                  <a:lnTo>
                    <a:pt x="3521" y="596"/>
                  </a:lnTo>
                  <a:lnTo>
                    <a:pt x="3424" y="535"/>
                  </a:lnTo>
                  <a:lnTo>
                    <a:pt x="3322" y="481"/>
                  </a:lnTo>
                  <a:lnTo>
                    <a:pt x="3216" y="433"/>
                  </a:lnTo>
                  <a:lnTo>
                    <a:pt x="3107" y="393"/>
                  </a:lnTo>
                  <a:lnTo>
                    <a:pt x="2994" y="359"/>
                  </a:lnTo>
                  <a:lnTo>
                    <a:pt x="2878" y="333"/>
                  </a:lnTo>
                  <a:lnTo>
                    <a:pt x="2760" y="315"/>
                  </a:lnTo>
                  <a:lnTo>
                    <a:pt x="2551" y="670"/>
                  </a:lnTo>
                  <a:lnTo>
                    <a:pt x="2340" y="315"/>
                  </a:lnTo>
                  <a:lnTo>
                    <a:pt x="2222" y="333"/>
                  </a:lnTo>
                  <a:lnTo>
                    <a:pt x="2106" y="359"/>
                  </a:lnTo>
                  <a:lnTo>
                    <a:pt x="1993" y="393"/>
                  </a:lnTo>
                  <a:lnTo>
                    <a:pt x="1885" y="433"/>
                  </a:lnTo>
                  <a:lnTo>
                    <a:pt x="1779" y="482"/>
                  </a:lnTo>
                  <a:lnTo>
                    <a:pt x="1677" y="536"/>
                  </a:lnTo>
                  <a:lnTo>
                    <a:pt x="1579" y="598"/>
                  </a:lnTo>
                  <a:lnTo>
                    <a:pt x="1487" y="665"/>
                  </a:lnTo>
                  <a:lnTo>
                    <a:pt x="1398" y="737"/>
                  </a:lnTo>
                  <a:lnTo>
                    <a:pt x="1314" y="815"/>
                  </a:lnTo>
                  <a:lnTo>
                    <a:pt x="1236" y="899"/>
                  </a:lnTo>
                  <a:lnTo>
                    <a:pt x="1164" y="988"/>
                  </a:lnTo>
                  <a:lnTo>
                    <a:pt x="1097" y="1082"/>
                  </a:lnTo>
                  <a:lnTo>
                    <a:pt x="1043" y="1019"/>
                  </a:lnTo>
                  <a:lnTo>
                    <a:pt x="987" y="963"/>
                  </a:lnTo>
                  <a:lnTo>
                    <a:pt x="930" y="916"/>
                  </a:lnTo>
                  <a:lnTo>
                    <a:pt x="873" y="874"/>
                  </a:lnTo>
                  <a:lnTo>
                    <a:pt x="945" y="778"/>
                  </a:lnTo>
                  <a:lnTo>
                    <a:pt x="1023" y="686"/>
                  </a:lnTo>
                  <a:lnTo>
                    <a:pt x="1107" y="598"/>
                  </a:lnTo>
                  <a:lnTo>
                    <a:pt x="1195" y="516"/>
                  </a:lnTo>
                  <a:lnTo>
                    <a:pt x="1287" y="437"/>
                  </a:lnTo>
                  <a:lnTo>
                    <a:pt x="1384" y="365"/>
                  </a:lnTo>
                  <a:lnTo>
                    <a:pt x="1486" y="299"/>
                  </a:lnTo>
                  <a:lnTo>
                    <a:pt x="1590" y="239"/>
                  </a:lnTo>
                  <a:lnTo>
                    <a:pt x="1701" y="185"/>
                  </a:lnTo>
                  <a:lnTo>
                    <a:pt x="1814" y="138"/>
                  </a:lnTo>
                  <a:lnTo>
                    <a:pt x="1929" y="96"/>
                  </a:lnTo>
                  <a:lnTo>
                    <a:pt x="2048" y="62"/>
                  </a:lnTo>
                  <a:lnTo>
                    <a:pt x="2170" y="36"/>
                  </a:lnTo>
                  <a:lnTo>
                    <a:pt x="2294" y="16"/>
                  </a:lnTo>
                  <a:lnTo>
                    <a:pt x="2421" y="4"/>
                  </a:lnTo>
                  <a:lnTo>
                    <a:pt x="255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0" name="Group 33"/>
            <p:cNvGrpSpPr>
              <a:grpSpLocks noChangeAspect="1"/>
            </p:cNvGrpSpPr>
            <p:nvPr/>
          </p:nvGrpSpPr>
          <p:grpSpPr bwMode="auto">
            <a:xfrm>
              <a:off x="7120088" y="3457564"/>
              <a:ext cx="630914" cy="499474"/>
              <a:chOff x="1945" y="1390"/>
              <a:chExt cx="1224" cy="969"/>
            </a:xfrm>
            <a:solidFill>
              <a:schemeClr val="bg1"/>
            </a:solidFill>
          </p:grpSpPr>
          <p:sp>
            <p:nvSpPr>
              <p:cNvPr id="61" name="Freeform 35"/>
              <p:cNvSpPr>
                <a:spLocks/>
              </p:cNvSpPr>
              <p:nvPr/>
            </p:nvSpPr>
            <p:spPr bwMode="auto">
              <a:xfrm>
                <a:off x="2200" y="1606"/>
                <a:ext cx="457" cy="537"/>
              </a:xfrm>
              <a:custGeom>
                <a:avLst/>
                <a:gdLst>
                  <a:gd name="T0" fmla="*/ 777 w 1372"/>
                  <a:gd name="T1" fmla="*/ 9 h 1613"/>
                  <a:gd name="T2" fmla="*/ 883 w 1372"/>
                  <a:gd name="T3" fmla="*/ 48 h 1613"/>
                  <a:gd name="T4" fmla="*/ 959 w 1372"/>
                  <a:gd name="T5" fmla="*/ 111 h 1613"/>
                  <a:gd name="T6" fmla="*/ 1009 w 1372"/>
                  <a:gd name="T7" fmla="*/ 194 h 1613"/>
                  <a:gd name="T8" fmla="*/ 1038 w 1372"/>
                  <a:gd name="T9" fmla="*/ 289 h 1613"/>
                  <a:gd name="T10" fmla="*/ 1052 w 1372"/>
                  <a:gd name="T11" fmla="*/ 387 h 1613"/>
                  <a:gd name="T12" fmla="*/ 1064 w 1372"/>
                  <a:gd name="T13" fmla="*/ 450 h 1613"/>
                  <a:gd name="T14" fmla="*/ 1101 w 1372"/>
                  <a:gd name="T15" fmla="*/ 458 h 1613"/>
                  <a:gd name="T16" fmla="*/ 1123 w 1372"/>
                  <a:gd name="T17" fmla="*/ 497 h 1613"/>
                  <a:gd name="T18" fmla="*/ 1130 w 1372"/>
                  <a:gd name="T19" fmla="*/ 559 h 1613"/>
                  <a:gd name="T20" fmla="*/ 1122 w 1372"/>
                  <a:gd name="T21" fmla="*/ 637 h 1613"/>
                  <a:gd name="T22" fmla="*/ 1087 w 1372"/>
                  <a:gd name="T23" fmla="*/ 714 h 1613"/>
                  <a:gd name="T24" fmla="*/ 1038 w 1372"/>
                  <a:gd name="T25" fmla="*/ 762 h 1613"/>
                  <a:gd name="T26" fmla="*/ 1000 w 1372"/>
                  <a:gd name="T27" fmla="*/ 758 h 1613"/>
                  <a:gd name="T28" fmla="*/ 931 w 1372"/>
                  <a:gd name="T29" fmla="*/ 879 h 1613"/>
                  <a:gd name="T30" fmla="*/ 863 w 1372"/>
                  <a:gd name="T31" fmla="*/ 958 h 1613"/>
                  <a:gd name="T32" fmla="*/ 857 w 1372"/>
                  <a:gd name="T33" fmla="*/ 1013 h 1613"/>
                  <a:gd name="T34" fmla="*/ 896 w 1372"/>
                  <a:gd name="T35" fmla="*/ 1061 h 1613"/>
                  <a:gd name="T36" fmla="*/ 1027 w 1372"/>
                  <a:gd name="T37" fmla="*/ 1073 h 1613"/>
                  <a:gd name="T38" fmla="*/ 1162 w 1372"/>
                  <a:gd name="T39" fmla="*/ 1099 h 1613"/>
                  <a:gd name="T40" fmla="*/ 1272 w 1372"/>
                  <a:gd name="T41" fmla="*/ 1172 h 1613"/>
                  <a:gd name="T42" fmla="*/ 1345 w 1372"/>
                  <a:gd name="T43" fmla="*/ 1280 h 1613"/>
                  <a:gd name="T44" fmla="*/ 1372 w 1372"/>
                  <a:gd name="T45" fmla="*/ 1412 h 1613"/>
                  <a:gd name="T46" fmla="*/ 1362 w 1372"/>
                  <a:gd name="T47" fmla="*/ 1553 h 1613"/>
                  <a:gd name="T48" fmla="*/ 1311 w 1372"/>
                  <a:gd name="T49" fmla="*/ 1601 h 1613"/>
                  <a:gd name="T50" fmla="*/ 108 w 1372"/>
                  <a:gd name="T51" fmla="*/ 1613 h 1613"/>
                  <a:gd name="T52" fmla="*/ 40 w 1372"/>
                  <a:gd name="T53" fmla="*/ 1588 h 1613"/>
                  <a:gd name="T54" fmla="*/ 2 w 1372"/>
                  <a:gd name="T55" fmla="*/ 1529 h 1613"/>
                  <a:gd name="T56" fmla="*/ 3 w 1372"/>
                  <a:gd name="T57" fmla="*/ 1365 h 1613"/>
                  <a:gd name="T58" fmla="*/ 46 w 1372"/>
                  <a:gd name="T59" fmla="*/ 1241 h 1613"/>
                  <a:gd name="T60" fmla="*/ 134 w 1372"/>
                  <a:gd name="T61" fmla="*/ 1144 h 1613"/>
                  <a:gd name="T62" fmla="*/ 253 w 1372"/>
                  <a:gd name="T63" fmla="*/ 1085 h 1613"/>
                  <a:gd name="T64" fmla="*/ 436 w 1372"/>
                  <a:gd name="T65" fmla="*/ 1073 h 1613"/>
                  <a:gd name="T66" fmla="*/ 495 w 1372"/>
                  <a:gd name="T67" fmla="*/ 1048 h 1613"/>
                  <a:gd name="T68" fmla="*/ 518 w 1372"/>
                  <a:gd name="T69" fmla="*/ 991 h 1613"/>
                  <a:gd name="T70" fmla="*/ 500 w 1372"/>
                  <a:gd name="T71" fmla="*/ 946 h 1613"/>
                  <a:gd name="T72" fmla="*/ 418 w 1372"/>
                  <a:gd name="T73" fmla="*/ 842 h 1613"/>
                  <a:gd name="T74" fmla="*/ 369 w 1372"/>
                  <a:gd name="T75" fmla="*/ 764 h 1613"/>
                  <a:gd name="T76" fmla="*/ 339 w 1372"/>
                  <a:gd name="T77" fmla="*/ 762 h 1613"/>
                  <a:gd name="T78" fmla="*/ 291 w 1372"/>
                  <a:gd name="T79" fmla="*/ 714 h 1613"/>
                  <a:gd name="T80" fmla="*/ 256 w 1372"/>
                  <a:gd name="T81" fmla="*/ 637 h 1613"/>
                  <a:gd name="T82" fmla="*/ 248 w 1372"/>
                  <a:gd name="T83" fmla="*/ 559 h 1613"/>
                  <a:gd name="T84" fmla="*/ 254 w 1372"/>
                  <a:gd name="T85" fmla="*/ 497 h 1613"/>
                  <a:gd name="T86" fmla="*/ 277 w 1372"/>
                  <a:gd name="T87" fmla="*/ 458 h 1613"/>
                  <a:gd name="T88" fmla="*/ 309 w 1372"/>
                  <a:gd name="T89" fmla="*/ 449 h 1613"/>
                  <a:gd name="T90" fmla="*/ 319 w 1372"/>
                  <a:gd name="T91" fmla="*/ 419 h 1613"/>
                  <a:gd name="T92" fmla="*/ 327 w 1372"/>
                  <a:gd name="T93" fmla="*/ 321 h 1613"/>
                  <a:gd name="T94" fmla="*/ 348 w 1372"/>
                  <a:gd name="T95" fmla="*/ 224 h 1613"/>
                  <a:gd name="T96" fmla="*/ 389 w 1372"/>
                  <a:gd name="T97" fmla="*/ 138 h 1613"/>
                  <a:gd name="T98" fmla="*/ 455 w 1372"/>
                  <a:gd name="T99" fmla="*/ 66 h 1613"/>
                  <a:gd name="T100" fmla="*/ 552 w 1372"/>
                  <a:gd name="T101" fmla="*/ 18 h 1613"/>
                  <a:gd name="T102" fmla="*/ 686 w 1372"/>
                  <a:gd name="T103" fmla="*/ 0 h 1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72" h="1613">
                    <a:moveTo>
                      <a:pt x="686" y="0"/>
                    </a:moveTo>
                    <a:lnTo>
                      <a:pt x="734" y="2"/>
                    </a:lnTo>
                    <a:lnTo>
                      <a:pt x="777" y="9"/>
                    </a:lnTo>
                    <a:lnTo>
                      <a:pt x="816" y="18"/>
                    </a:lnTo>
                    <a:lnTo>
                      <a:pt x="851" y="31"/>
                    </a:lnTo>
                    <a:lnTo>
                      <a:pt x="883" y="48"/>
                    </a:lnTo>
                    <a:lnTo>
                      <a:pt x="911" y="67"/>
                    </a:lnTo>
                    <a:lnTo>
                      <a:pt x="936" y="88"/>
                    </a:lnTo>
                    <a:lnTo>
                      <a:pt x="959" y="111"/>
                    </a:lnTo>
                    <a:lnTo>
                      <a:pt x="978" y="138"/>
                    </a:lnTo>
                    <a:lnTo>
                      <a:pt x="994" y="165"/>
                    </a:lnTo>
                    <a:lnTo>
                      <a:pt x="1009" y="194"/>
                    </a:lnTo>
                    <a:lnTo>
                      <a:pt x="1020" y="225"/>
                    </a:lnTo>
                    <a:lnTo>
                      <a:pt x="1030" y="256"/>
                    </a:lnTo>
                    <a:lnTo>
                      <a:pt x="1038" y="289"/>
                    </a:lnTo>
                    <a:lnTo>
                      <a:pt x="1044" y="322"/>
                    </a:lnTo>
                    <a:lnTo>
                      <a:pt x="1048" y="354"/>
                    </a:lnTo>
                    <a:lnTo>
                      <a:pt x="1052" y="387"/>
                    </a:lnTo>
                    <a:lnTo>
                      <a:pt x="1053" y="421"/>
                    </a:lnTo>
                    <a:lnTo>
                      <a:pt x="1054" y="453"/>
                    </a:lnTo>
                    <a:lnTo>
                      <a:pt x="1064" y="450"/>
                    </a:lnTo>
                    <a:lnTo>
                      <a:pt x="1073" y="449"/>
                    </a:lnTo>
                    <a:lnTo>
                      <a:pt x="1088" y="452"/>
                    </a:lnTo>
                    <a:lnTo>
                      <a:pt x="1101" y="458"/>
                    </a:lnTo>
                    <a:lnTo>
                      <a:pt x="1111" y="467"/>
                    </a:lnTo>
                    <a:lnTo>
                      <a:pt x="1118" y="480"/>
                    </a:lnTo>
                    <a:lnTo>
                      <a:pt x="1123" y="497"/>
                    </a:lnTo>
                    <a:lnTo>
                      <a:pt x="1127" y="516"/>
                    </a:lnTo>
                    <a:lnTo>
                      <a:pt x="1129" y="537"/>
                    </a:lnTo>
                    <a:lnTo>
                      <a:pt x="1130" y="559"/>
                    </a:lnTo>
                    <a:lnTo>
                      <a:pt x="1130" y="584"/>
                    </a:lnTo>
                    <a:lnTo>
                      <a:pt x="1129" y="609"/>
                    </a:lnTo>
                    <a:lnTo>
                      <a:pt x="1122" y="637"/>
                    </a:lnTo>
                    <a:lnTo>
                      <a:pt x="1113" y="663"/>
                    </a:lnTo>
                    <a:lnTo>
                      <a:pt x="1102" y="690"/>
                    </a:lnTo>
                    <a:lnTo>
                      <a:pt x="1087" y="714"/>
                    </a:lnTo>
                    <a:lnTo>
                      <a:pt x="1072" y="735"/>
                    </a:lnTo>
                    <a:lnTo>
                      <a:pt x="1055" y="751"/>
                    </a:lnTo>
                    <a:lnTo>
                      <a:pt x="1038" y="762"/>
                    </a:lnTo>
                    <a:lnTo>
                      <a:pt x="1021" y="767"/>
                    </a:lnTo>
                    <a:lnTo>
                      <a:pt x="1010" y="764"/>
                    </a:lnTo>
                    <a:lnTo>
                      <a:pt x="1000" y="758"/>
                    </a:lnTo>
                    <a:lnTo>
                      <a:pt x="979" y="800"/>
                    </a:lnTo>
                    <a:lnTo>
                      <a:pt x="957" y="841"/>
                    </a:lnTo>
                    <a:lnTo>
                      <a:pt x="931" y="879"/>
                    </a:lnTo>
                    <a:lnTo>
                      <a:pt x="904" y="914"/>
                    </a:lnTo>
                    <a:lnTo>
                      <a:pt x="873" y="946"/>
                    </a:lnTo>
                    <a:lnTo>
                      <a:pt x="863" y="958"/>
                    </a:lnTo>
                    <a:lnTo>
                      <a:pt x="856" y="974"/>
                    </a:lnTo>
                    <a:lnTo>
                      <a:pt x="854" y="991"/>
                    </a:lnTo>
                    <a:lnTo>
                      <a:pt x="857" y="1013"/>
                    </a:lnTo>
                    <a:lnTo>
                      <a:pt x="865" y="1032"/>
                    </a:lnTo>
                    <a:lnTo>
                      <a:pt x="879" y="1048"/>
                    </a:lnTo>
                    <a:lnTo>
                      <a:pt x="896" y="1061"/>
                    </a:lnTo>
                    <a:lnTo>
                      <a:pt x="915" y="1070"/>
                    </a:lnTo>
                    <a:lnTo>
                      <a:pt x="937" y="1073"/>
                    </a:lnTo>
                    <a:lnTo>
                      <a:pt x="1027" y="1073"/>
                    </a:lnTo>
                    <a:lnTo>
                      <a:pt x="1075" y="1076"/>
                    </a:lnTo>
                    <a:lnTo>
                      <a:pt x="1119" y="1085"/>
                    </a:lnTo>
                    <a:lnTo>
                      <a:pt x="1162" y="1099"/>
                    </a:lnTo>
                    <a:lnTo>
                      <a:pt x="1201" y="1119"/>
                    </a:lnTo>
                    <a:lnTo>
                      <a:pt x="1239" y="1144"/>
                    </a:lnTo>
                    <a:lnTo>
                      <a:pt x="1272" y="1172"/>
                    </a:lnTo>
                    <a:lnTo>
                      <a:pt x="1301" y="1205"/>
                    </a:lnTo>
                    <a:lnTo>
                      <a:pt x="1326" y="1240"/>
                    </a:lnTo>
                    <a:lnTo>
                      <a:pt x="1345" y="1280"/>
                    </a:lnTo>
                    <a:lnTo>
                      <a:pt x="1361" y="1321"/>
                    </a:lnTo>
                    <a:lnTo>
                      <a:pt x="1370" y="1365"/>
                    </a:lnTo>
                    <a:lnTo>
                      <a:pt x="1372" y="1412"/>
                    </a:lnTo>
                    <a:lnTo>
                      <a:pt x="1372" y="1505"/>
                    </a:lnTo>
                    <a:lnTo>
                      <a:pt x="1370" y="1529"/>
                    </a:lnTo>
                    <a:lnTo>
                      <a:pt x="1362" y="1553"/>
                    </a:lnTo>
                    <a:lnTo>
                      <a:pt x="1349" y="1573"/>
                    </a:lnTo>
                    <a:lnTo>
                      <a:pt x="1332" y="1588"/>
                    </a:lnTo>
                    <a:lnTo>
                      <a:pt x="1311" y="1601"/>
                    </a:lnTo>
                    <a:lnTo>
                      <a:pt x="1289" y="1609"/>
                    </a:lnTo>
                    <a:lnTo>
                      <a:pt x="1264" y="1613"/>
                    </a:lnTo>
                    <a:lnTo>
                      <a:pt x="108" y="1613"/>
                    </a:lnTo>
                    <a:lnTo>
                      <a:pt x="83" y="1609"/>
                    </a:lnTo>
                    <a:lnTo>
                      <a:pt x="61" y="1601"/>
                    </a:lnTo>
                    <a:lnTo>
                      <a:pt x="40" y="1588"/>
                    </a:lnTo>
                    <a:lnTo>
                      <a:pt x="23" y="1573"/>
                    </a:lnTo>
                    <a:lnTo>
                      <a:pt x="11" y="1553"/>
                    </a:lnTo>
                    <a:lnTo>
                      <a:pt x="2" y="1529"/>
                    </a:lnTo>
                    <a:lnTo>
                      <a:pt x="0" y="1505"/>
                    </a:lnTo>
                    <a:lnTo>
                      <a:pt x="0" y="1412"/>
                    </a:lnTo>
                    <a:lnTo>
                      <a:pt x="3" y="1365"/>
                    </a:lnTo>
                    <a:lnTo>
                      <a:pt x="12" y="1321"/>
                    </a:lnTo>
                    <a:lnTo>
                      <a:pt x="27" y="1280"/>
                    </a:lnTo>
                    <a:lnTo>
                      <a:pt x="46" y="1241"/>
                    </a:lnTo>
                    <a:lnTo>
                      <a:pt x="71" y="1205"/>
                    </a:lnTo>
                    <a:lnTo>
                      <a:pt x="100" y="1172"/>
                    </a:lnTo>
                    <a:lnTo>
                      <a:pt x="134" y="1144"/>
                    </a:lnTo>
                    <a:lnTo>
                      <a:pt x="171" y="1119"/>
                    </a:lnTo>
                    <a:lnTo>
                      <a:pt x="211" y="1099"/>
                    </a:lnTo>
                    <a:lnTo>
                      <a:pt x="253" y="1085"/>
                    </a:lnTo>
                    <a:lnTo>
                      <a:pt x="299" y="1076"/>
                    </a:lnTo>
                    <a:lnTo>
                      <a:pt x="346" y="1073"/>
                    </a:lnTo>
                    <a:lnTo>
                      <a:pt x="436" y="1073"/>
                    </a:lnTo>
                    <a:lnTo>
                      <a:pt x="457" y="1070"/>
                    </a:lnTo>
                    <a:lnTo>
                      <a:pt x="478" y="1061"/>
                    </a:lnTo>
                    <a:lnTo>
                      <a:pt x="495" y="1048"/>
                    </a:lnTo>
                    <a:lnTo>
                      <a:pt x="507" y="1032"/>
                    </a:lnTo>
                    <a:lnTo>
                      <a:pt x="516" y="1013"/>
                    </a:lnTo>
                    <a:lnTo>
                      <a:pt x="518" y="991"/>
                    </a:lnTo>
                    <a:lnTo>
                      <a:pt x="516" y="974"/>
                    </a:lnTo>
                    <a:lnTo>
                      <a:pt x="510" y="958"/>
                    </a:lnTo>
                    <a:lnTo>
                      <a:pt x="500" y="946"/>
                    </a:lnTo>
                    <a:lnTo>
                      <a:pt x="470" y="915"/>
                    </a:lnTo>
                    <a:lnTo>
                      <a:pt x="442" y="880"/>
                    </a:lnTo>
                    <a:lnTo>
                      <a:pt x="418" y="842"/>
                    </a:lnTo>
                    <a:lnTo>
                      <a:pt x="394" y="803"/>
                    </a:lnTo>
                    <a:lnTo>
                      <a:pt x="373" y="761"/>
                    </a:lnTo>
                    <a:lnTo>
                      <a:pt x="369" y="764"/>
                    </a:lnTo>
                    <a:lnTo>
                      <a:pt x="363" y="765"/>
                    </a:lnTo>
                    <a:lnTo>
                      <a:pt x="356" y="767"/>
                    </a:lnTo>
                    <a:lnTo>
                      <a:pt x="339" y="762"/>
                    </a:lnTo>
                    <a:lnTo>
                      <a:pt x="322" y="751"/>
                    </a:lnTo>
                    <a:lnTo>
                      <a:pt x="307" y="735"/>
                    </a:lnTo>
                    <a:lnTo>
                      <a:pt x="291" y="714"/>
                    </a:lnTo>
                    <a:lnTo>
                      <a:pt x="276" y="690"/>
                    </a:lnTo>
                    <a:lnTo>
                      <a:pt x="265" y="663"/>
                    </a:lnTo>
                    <a:lnTo>
                      <a:pt x="256" y="637"/>
                    </a:lnTo>
                    <a:lnTo>
                      <a:pt x="250" y="609"/>
                    </a:lnTo>
                    <a:lnTo>
                      <a:pt x="248" y="584"/>
                    </a:lnTo>
                    <a:lnTo>
                      <a:pt x="248" y="559"/>
                    </a:lnTo>
                    <a:lnTo>
                      <a:pt x="249" y="537"/>
                    </a:lnTo>
                    <a:lnTo>
                      <a:pt x="251" y="516"/>
                    </a:lnTo>
                    <a:lnTo>
                      <a:pt x="254" y="497"/>
                    </a:lnTo>
                    <a:lnTo>
                      <a:pt x="260" y="480"/>
                    </a:lnTo>
                    <a:lnTo>
                      <a:pt x="268" y="467"/>
                    </a:lnTo>
                    <a:lnTo>
                      <a:pt x="277" y="458"/>
                    </a:lnTo>
                    <a:lnTo>
                      <a:pt x="290" y="452"/>
                    </a:lnTo>
                    <a:lnTo>
                      <a:pt x="304" y="449"/>
                    </a:lnTo>
                    <a:lnTo>
                      <a:pt x="309" y="449"/>
                    </a:lnTo>
                    <a:lnTo>
                      <a:pt x="313" y="450"/>
                    </a:lnTo>
                    <a:lnTo>
                      <a:pt x="318" y="452"/>
                    </a:lnTo>
                    <a:lnTo>
                      <a:pt x="319" y="419"/>
                    </a:lnTo>
                    <a:lnTo>
                      <a:pt x="321" y="386"/>
                    </a:lnTo>
                    <a:lnTo>
                      <a:pt x="324" y="354"/>
                    </a:lnTo>
                    <a:lnTo>
                      <a:pt x="327" y="321"/>
                    </a:lnTo>
                    <a:lnTo>
                      <a:pt x="333" y="289"/>
                    </a:lnTo>
                    <a:lnTo>
                      <a:pt x="339" y="256"/>
                    </a:lnTo>
                    <a:lnTo>
                      <a:pt x="348" y="224"/>
                    </a:lnTo>
                    <a:lnTo>
                      <a:pt x="360" y="194"/>
                    </a:lnTo>
                    <a:lnTo>
                      <a:pt x="373" y="164"/>
                    </a:lnTo>
                    <a:lnTo>
                      <a:pt x="389" y="138"/>
                    </a:lnTo>
                    <a:lnTo>
                      <a:pt x="409" y="111"/>
                    </a:lnTo>
                    <a:lnTo>
                      <a:pt x="430" y="88"/>
                    </a:lnTo>
                    <a:lnTo>
                      <a:pt x="455" y="66"/>
                    </a:lnTo>
                    <a:lnTo>
                      <a:pt x="483" y="47"/>
                    </a:lnTo>
                    <a:lnTo>
                      <a:pt x="516" y="31"/>
                    </a:lnTo>
                    <a:lnTo>
                      <a:pt x="552" y="18"/>
                    </a:lnTo>
                    <a:lnTo>
                      <a:pt x="592" y="9"/>
                    </a:lnTo>
                    <a:lnTo>
                      <a:pt x="637" y="2"/>
                    </a:lnTo>
                    <a:lnTo>
                      <a:pt x="6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6"/>
              <p:cNvSpPr>
                <a:spLocks/>
              </p:cNvSpPr>
              <p:nvPr/>
            </p:nvSpPr>
            <p:spPr bwMode="auto">
              <a:xfrm>
                <a:off x="2565" y="1653"/>
                <a:ext cx="350" cy="95"/>
              </a:xfrm>
              <a:custGeom>
                <a:avLst/>
                <a:gdLst>
                  <a:gd name="T0" fmla="*/ 0 w 1049"/>
                  <a:gd name="T1" fmla="*/ 0 h 284"/>
                  <a:gd name="T2" fmla="*/ 968 w 1049"/>
                  <a:gd name="T3" fmla="*/ 0 h 284"/>
                  <a:gd name="T4" fmla="*/ 990 w 1049"/>
                  <a:gd name="T5" fmla="*/ 3 h 284"/>
                  <a:gd name="T6" fmla="*/ 1009 w 1049"/>
                  <a:gd name="T7" fmla="*/ 10 h 284"/>
                  <a:gd name="T8" fmla="*/ 1025 w 1049"/>
                  <a:gd name="T9" fmla="*/ 24 h 284"/>
                  <a:gd name="T10" fmla="*/ 1038 w 1049"/>
                  <a:gd name="T11" fmla="*/ 39 h 284"/>
                  <a:gd name="T12" fmla="*/ 1047 w 1049"/>
                  <a:gd name="T13" fmla="*/ 58 h 284"/>
                  <a:gd name="T14" fmla="*/ 1049 w 1049"/>
                  <a:gd name="T15" fmla="*/ 79 h 284"/>
                  <a:gd name="T16" fmla="*/ 1049 w 1049"/>
                  <a:gd name="T17" fmla="*/ 205 h 284"/>
                  <a:gd name="T18" fmla="*/ 1047 w 1049"/>
                  <a:gd name="T19" fmla="*/ 227 h 284"/>
                  <a:gd name="T20" fmla="*/ 1038 w 1049"/>
                  <a:gd name="T21" fmla="*/ 245 h 284"/>
                  <a:gd name="T22" fmla="*/ 1025 w 1049"/>
                  <a:gd name="T23" fmla="*/ 261 h 284"/>
                  <a:gd name="T24" fmla="*/ 1009 w 1049"/>
                  <a:gd name="T25" fmla="*/ 273 h 284"/>
                  <a:gd name="T26" fmla="*/ 990 w 1049"/>
                  <a:gd name="T27" fmla="*/ 282 h 284"/>
                  <a:gd name="T28" fmla="*/ 968 w 1049"/>
                  <a:gd name="T29" fmla="*/ 284 h 284"/>
                  <a:gd name="T30" fmla="*/ 104 w 1049"/>
                  <a:gd name="T31" fmla="*/ 284 h 284"/>
                  <a:gd name="T32" fmla="*/ 91 w 1049"/>
                  <a:gd name="T33" fmla="*/ 262 h 284"/>
                  <a:gd name="T34" fmla="*/ 75 w 1049"/>
                  <a:gd name="T35" fmla="*/ 242 h 284"/>
                  <a:gd name="T36" fmla="*/ 55 w 1049"/>
                  <a:gd name="T37" fmla="*/ 228 h 284"/>
                  <a:gd name="T38" fmla="*/ 50 w 1049"/>
                  <a:gd name="T39" fmla="*/ 174 h 284"/>
                  <a:gd name="T40" fmla="*/ 41 w 1049"/>
                  <a:gd name="T41" fmla="*/ 125 h 284"/>
                  <a:gd name="T42" fmla="*/ 29 w 1049"/>
                  <a:gd name="T43" fmla="*/ 79 h 284"/>
                  <a:gd name="T44" fmla="*/ 16 w 1049"/>
                  <a:gd name="T45" fmla="*/ 38 h 284"/>
                  <a:gd name="T46" fmla="*/ 0 w 1049"/>
                  <a:gd name="T4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49" h="284">
                    <a:moveTo>
                      <a:pt x="0" y="0"/>
                    </a:moveTo>
                    <a:lnTo>
                      <a:pt x="968" y="0"/>
                    </a:lnTo>
                    <a:lnTo>
                      <a:pt x="990" y="3"/>
                    </a:lnTo>
                    <a:lnTo>
                      <a:pt x="1009" y="10"/>
                    </a:lnTo>
                    <a:lnTo>
                      <a:pt x="1025" y="24"/>
                    </a:lnTo>
                    <a:lnTo>
                      <a:pt x="1038" y="39"/>
                    </a:lnTo>
                    <a:lnTo>
                      <a:pt x="1047" y="58"/>
                    </a:lnTo>
                    <a:lnTo>
                      <a:pt x="1049" y="79"/>
                    </a:lnTo>
                    <a:lnTo>
                      <a:pt x="1049" y="205"/>
                    </a:lnTo>
                    <a:lnTo>
                      <a:pt x="1047" y="227"/>
                    </a:lnTo>
                    <a:lnTo>
                      <a:pt x="1038" y="245"/>
                    </a:lnTo>
                    <a:lnTo>
                      <a:pt x="1025" y="261"/>
                    </a:lnTo>
                    <a:lnTo>
                      <a:pt x="1009" y="273"/>
                    </a:lnTo>
                    <a:lnTo>
                      <a:pt x="990" y="282"/>
                    </a:lnTo>
                    <a:lnTo>
                      <a:pt x="968" y="284"/>
                    </a:lnTo>
                    <a:lnTo>
                      <a:pt x="104" y="284"/>
                    </a:lnTo>
                    <a:lnTo>
                      <a:pt x="91" y="262"/>
                    </a:lnTo>
                    <a:lnTo>
                      <a:pt x="75" y="242"/>
                    </a:lnTo>
                    <a:lnTo>
                      <a:pt x="55" y="228"/>
                    </a:lnTo>
                    <a:lnTo>
                      <a:pt x="50" y="174"/>
                    </a:lnTo>
                    <a:lnTo>
                      <a:pt x="41" y="125"/>
                    </a:lnTo>
                    <a:lnTo>
                      <a:pt x="29" y="79"/>
                    </a:lnTo>
                    <a:lnTo>
                      <a:pt x="16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7"/>
              <p:cNvSpPr>
                <a:spLocks/>
              </p:cNvSpPr>
              <p:nvPr/>
            </p:nvSpPr>
            <p:spPr bwMode="auto">
              <a:xfrm>
                <a:off x="2551" y="1826"/>
                <a:ext cx="364" cy="95"/>
              </a:xfrm>
              <a:custGeom>
                <a:avLst/>
                <a:gdLst>
                  <a:gd name="T0" fmla="*/ 166 w 1090"/>
                  <a:gd name="T1" fmla="*/ 0 h 284"/>
                  <a:gd name="T2" fmla="*/ 1009 w 1090"/>
                  <a:gd name="T3" fmla="*/ 0 h 284"/>
                  <a:gd name="T4" fmla="*/ 1031 w 1090"/>
                  <a:gd name="T5" fmla="*/ 2 h 284"/>
                  <a:gd name="T6" fmla="*/ 1050 w 1090"/>
                  <a:gd name="T7" fmla="*/ 11 h 284"/>
                  <a:gd name="T8" fmla="*/ 1066 w 1090"/>
                  <a:gd name="T9" fmla="*/ 23 h 284"/>
                  <a:gd name="T10" fmla="*/ 1079 w 1090"/>
                  <a:gd name="T11" fmla="*/ 39 h 284"/>
                  <a:gd name="T12" fmla="*/ 1088 w 1090"/>
                  <a:gd name="T13" fmla="*/ 58 h 284"/>
                  <a:gd name="T14" fmla="*/ 1090 w 1090"/>
                  <a:gd name="T15" fmla="*/ 79 h 284"/>
                  <a:gd name="T16" fmla="*/ 1090 w 1090"/>
                  <a:gd name="T17" fmla="*/ 205 h 284"/>
                  <a:gd name="T18" fmla="*/ 1088 w 1090"/>
                  <a:gd name="T19" fmla="*/ 226 h 284"/>
                  <a:gd name="T20" fmla="*/ 1079 w 1090"/>
                  <a:gd name="T21" fmla="*/ 245 h 284"/>
                  <a:gd name="T22" fmla="*/ 1066 w 1090"/>
                  <a:gd name="T23" fmla="*/ 261 h 284"/>
                  <a:gd name="T24" fmla="*/ 1050 w 1090"/>
                  <a:gd name="T25" fmla="*/ 274 h 284"/>
                  <a:gd name="T26" fmla="*/ 1031 w 1090"/>
                  <a:gd name="T27" fmla="*/ 282 h 284"/>
                  <a:gd name="T28" fmla="*/ 1009 w 1090"/>
                  <a:gd name="T29" fmla="*/ 284 h 284"/>
                  <a:gd name="T30" fmla="*/ 0 w 1090"/>
                  <a:gd name="T31" fmla="*/ 284 h 284"/>
                  <a:gd name="T32" fmla="*/ 0 w 1090"/>
                  <a:gd name="T33" fmla="*/ 209 h 284"/>
                  <a:gd name="T34" fmla="*/ 5 w 1090"/>
                  <a:gd name="T35" fmla="*/ 203 h 284"/>
                  <a:gd name="T36" fmla="*/ 8 w 1090"/>
                  <a:gd name="T37" fmla="*/ 196 h 284"/>
                  <a:gd name="T38" fmla="*/ 36 w 1090"/>
                  <a:gd name="T39" fmla="*/ 185 h 284"/>
                  <a:gd name="T40" fmla="*/ 62 w 1090"/>
                  <a:gd name="T41" fmla="*/ 168 h 284"/>
                  <a:gd name="T42" fmla="*/ 86 w 1090"/>
                  <a:gd name="T43" fmla="*/ 147 h 284"/>
                  <a:gd name="T44" fmla="*/ 108 w 1090"/>
                  <a:gd name="T45" fmla="*/ 121 h 284"/>
                  <a:gd name="T46" fmla="*/ 126 w 1090"/>
                  <a:gd name="T47" fmla="*/ 93 h 284"/>
                  <a:gd name="T48" fmla="*/ 143 w 1090"/>
                  <a:gd name="T49" fmla="*/ 63 h 284"/>
                  <a:gd name="T50" fmla="*/ 155 w 1090"/>
                  <a:gd name="T51" fmla="*/ 32 h 284"/>
                  <a:gd name="T52" fmla="*/ 166 w 1090"/>
                  <a:gd name="T5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0" h="284">
                    <a:moveTo>
                      <a:pt x="166" y="0"/>
                    </a:moveTo>
                    <a:lnTo>
                      <a:pt x="1009" y="0"/>
                    </a:lnTo>
                    <a:lnTo>
                      <a:pt x="1031" y="2"/>
                    </a:lnTo>
                    <a:lnTo>
                      <a:pt x="1050" y="11"/>
                    </a:lnTo>
                    <a:lnTo>
                      <a:pt x="1066" y="23"/>
                    </a:lnTo>
                    <a:lnTo>
                      <a:pt x="1079" y="39"/>
                    </a:lnTo>
                    <a:lnTo>
                      <a:pt x="1088" y="58"/>
                    </a:lnTo>
                    <a:lnTo>
                      <a:pt x="1090" y="79"/>
                    </a:lnTo>
                    <a:lnTo>
                      <a:pt x="1090" y="205"/>
                    </a:lnTo>
                    <a:lnTo>
                      <a:pt x="1088" y="226"/>
                    </a:lnTo>
                    <a:lnTo>
                      <a:pt x="1079" y="245"/>
                    </a:lnTo>
                    <a:lnTo>
                      <a:pt x="1066" y="261"/>
                    </a:lnTo>
                    <a:lnTo>
                      <a:pt x="1050" y="274"/>
                    </a:lnTo>
                    <a:lnTo>
                      <a:pt x="1031" y="282"/>
                    </a:lnTo>
                    <a:lnTo>
                      <a:pt x="1009" y="284"/>
                    </a:lnTo>
                    <a:lnTo>
                      <a:pt x="0" y="284"/>
                    </a:lnTo>
                    <a:lnTo>
                      <a:pt x="0" y="209"/>
                    </a:lnTo>
                    <a:lnTo>
                      <a:pt x="5" y="203"/>
                    </a:lnTo>
                    <a:lnTo>
                      <a:pt x="8" y="196"/>
                    </a:lnTo>
                    <a:lnTo>
                      <a:pt x="36" y="185"/>
                    </a:lnTo>
                    <a:lnTo>
                      <a:pt x="62" y="168"/>
                    </a:lnTo>
                    <a:lnTo>
                      <a:pt x="86" y="147"/>
                    </a:lnTo>
                    <a:lnTo>
                      <a:pt x="108" y="121"/>
                    </a:lnTo>
                    <a:lnTo>
                      <a:pt x="126" y="93"/>
                    </a:lnTo>
                    <a:lnTo>
                      <a:pt x="143" y="63"/>
                    </a:lnTo>
                    <a:lnTo>
                      <a:pt x="155" y="32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8"/>
              <p:cNvSpPr>
                <a:spLocks/>
              </p:cNvSpPr>
              <p:nvPr/>
            </p:nvSpPr>
            <p:spPr bwMode="auto">
              <a:xfrm>
                <a:off x="2668" y="1999"/>
                <a:ext cx="247" cy="94"/>
              </a:xfrm>
              <a:custGeom>
                <a:avLst/>
                <a:gdLst>
                  <a:gd name="T0" fmla="*/ 0 w 740"/>
                  <a:gd name="T1" fmla="*/ 0 h 284"/>
                  <a:gd name="T2" fmla="*/ 659 w 740"/>
                  <a:gd name="T3" fmla="*/ 0 h 284"/>
                  <a:gd name="T4" fmla="*/ 681 w 740"/>
                  <a:gd name="T5" fmla="*/ 3 h 284"/>
                  <a:gd name="T6" fmla="*/ 700 w 740"/>
                  <a:gd name="T7" fmla="*/ 11 h 284"/>
                  <a:gd name="T8" fmla="*/ 716 w 740"/>
                  <a:gd name="T9" fmla="*/ 23 h 284"/>
                  <a:gd name="T10" fmla="*/ 729 w 740"/>
                  <a:gd name="T11" fmla="*/ 39 h 284"/>
                  <a:gd name="T12" fmla="*/ 738 w 740"/>
                  <a:gd name="T13" fmla="*/ 58 h 284"/>
                  <a:gd name="T14" fmla="*/ 740 w 740"/>
                  <a:gd name="T15" fmla="*/ 79 h 284"/>
                  <a:gd name="T16" fmla="*/ 740 w 740"/>
                  <a:gd name="T17" fmla="*/ 205 h 284"/>
                  <a:gd name="T18" fmla="*/ 738 w 740"/>
                  <a:gd name="T19" fmla="*/ 226 h 284"/>
                  <a:gd name="T20" fmla="*/ 729 w 740"/>
                  <a:gd name="T21" fmla="*/ 245 h 284"/>
                  <a:gd name="T22" fmla="*/ 716 w 740"/>
                  <a:gd name="T23" fmla="*/ 261 h 284"/>
                  <a:gd name="T24" fmla="*/ 700 w 740"/>
                  <a:gd name="T25" fmla="*/ 274 h 284"/>
                  <a:gd name="T26" fmla="*/ 681 w 740"/>
                  <a:gd name="T27" fmla="*/ 282 h 284"/>
                  <a:gd name="T28" fmla="*/ 659 w 740"/>
                  <a:gd name="T29" fmla="*/ 284 h 284"/>
                  <a:gd name="T30" fmla="*/ 69 w 740"/>
                  <a:gd name="T31" fmla="*/ 284 h 284"/>
                  <a:gd name="T32" fmla="*/ 69 w 740"/>
                  <a:gd name="T33" fmla="*/ 233 h 284"/>
                  <a:gd name="T34" fmla="*/ 67 w 740"/>
                  <a:gd name="T35" fmla="*/ 182 h 284"/>
                  <a:gd name="T36" fmla="*/ 58 w 740"/>
                  <a:gd name="T37" fmla="*/ 133 h 284"/>
                  <a:gd name="T38" fmla="*/ 43 w 740"/>
                  <a:gd name="T39" fmla="*/ 87 h 284"/>
                  <a:gd name="T40" fmla="*/ 24 w 740"/>
                  <a:gd name="T41" fmla="*/ 42 h 284"/>
                  <a:gd name="T42" fmla="*/ 0 w 740"/>
                  <a:gd name="T4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0" h="284">
                    <a:moveTo>
                      <a:pt x="0" y="0"/>
                    </a:moveTo>
                    <a:lnTo>
                      <a:pt x="659" y="0"/>
                    </a:lnTo>
                    <a:lnTo>
                      <a:pt x="681" y="3"/>
                    </a:lnTo>
                    <a:lnTo>
                      <a:pt x="700" y="11"/>
                    </a:lnTo>
                    <a:lnTo>
                      <a:pt x="716" y="23"/>
                    </a:lnTo>
                    <a:lnTo>
                      <a:pt x="729" y="39"/>
                    </a:lnTo>
                    <a:lnTo>
                      <a:pt x="738" y="58"/>
                    </a:lnTo>
                    <a:lnTo>
                      <a:pt x="740" y="79"/>
                    </a:lnTo>
                    <a:lnTo>
                      <a:pt x="740" y="205"/>
                    </a:lnTo>
                    <a:lnTo>
                      <a:pt x="738" y="226"/>
                    </a:lnTo>
                    <a:lnTo>
                      <a:pt x="729" y="245"/>
                    </a:lnTo>
                    <a:lnTo>
                      <a:pt x="716" y="261"/>
                    </a:lnTo>
                    <a:lnTo>
                      <a:pt x="700" y="274"/>
                    </a:lnTo>
                    <a:lnTo>
                      <a:pt x="681" y="282"/>
                    </a:lnTo>
                    <a:lnTo>
                      <a:pt x="659" y="284"/>
                    </a:lnTo>
                    <a:lnTo>
                      <a:pt x="69" y="284"/>
                    </a:lnTo>
                    <a:lnTo>
                      <a:pt x="69" y="233"/>
                    </a:lnTo>
                    <a:lnTo>
                      <a:pt x="67" y="182"/>
                    </a:lnTo>
                    <a:lnTo>
                      <a:pt x="58" y="133"/>
                    </a:lnTo>
                    <a:lnTo>
                      <a:pt x="43" y="87"/>
                    </a:lnTo>
                    <a:lnTo>
                      <a:pt x="24" y="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9"/>
              <p:cNvSpPr>
                <a:spLocks noEditPoints="1"/>
              </p:cNvSpPr>
              <p:nvPr/>
            </p:nvSpPr>
            <p:spPr bwMode="auto">
              <a:xfrm>
                <a:off x="1945" y="1390"/>
                <a:ext cx="1224" cy="969"/>
              </a:xfrm>
              <a:custGeom>
                <a:avLst/>
                <a:gdLst>
                  <a:gd name="T0" fmla="*/ 455 w 3673"/>
                  <a:gd name="T1" fmla="*/ 233 h 2907"/>
                  <a:gd name="T2" fmla="*/ 377 w 3673"/>
                  <a:gd name="T3" fmla="*/ 258 h 2907"/>
                  <a:gd name="T4" fmla="*/ 312 w 3673"/>
                  <a:gd name="T5" fmla="*/ 305 h 2907"/>
                  <a:gd name="T6" fmla="*/ 264 w 3673"/>
                  <a:gd name="T7" fmla="*/ 369 h 2907"/>
                  <a:gd name="T8" fmla="*/ 238 w 3673"/>
                  <a:gd name="T9" fmla="*/ 445 h 2907"/>
                  <a:gd name="T10" fmla="*/ 234 w 3673"/>
                  <a:gd name="T11" fmla="*/ 2420 h 2907"/>
                  <a:gd name="T12" fmla="*/ 248 w 3673"/>
                  <a:gd name="T13" fmla="*/ 2501 h 2907"/>
                  <a:gd name="T14" fmla="*/ 285 w 3673"/>
                  <a:gd name="T15" fmla="*/ 2572 h 2907"/>
                  <a:gd name="T16" fmla="*/ 342 w 3673"/>
                  <a:gd name="T17" fmla="*/ 2628 h 2907"/>
                  <a:gd name="T18" fmla="*/ 415 w 3673"/>
                  <a:gd name="T19" fmla="*/ 2664 h 2907"/>
                  <a:gd name="T20" fmla="*/ 497 w 3673"/>
                  <a:gd name="T21" fmla="*/ 2678 h 2907"/>
                  <a:gd name="T22" fmla="*/ 3219 w 3673"/>
                  <a:gd name="T23" fmla="*/ 2674 h 2907"/>
                  <a:gd name="T24" fmla="*/ 3296 w 3673"/>
                  <a:gd name="T25" fmla="*/ 2649 h 2907"/>
                  <a:gd name="T26" fmla="*/ 3362 w 3673"/>
                  <a:gd name="T27" fmla="*/ 2602 h 2907"/>
                  <a:gd name="T28" fmla="*/ 3410 w 3673"/>
                  <a:gd name="T29" fmla="*/ 2538 h 2907"/>
                  <a:gd name="T30" fmla="*/ 3436 w 3673"/>
                  <a:gd name="T31" fmla="*/ 2461 h 2907"/>
                  <a:gd name="T32" fmla="*/ 3439 w 3673"/>
                  <a:gd name="T33" fmla="*/ 486 h 2907"/>
                  <a:gd name="T34" fmla="*/ 3425 w 3673"/>
                  <a:gd name="T35" fmla="*/ 406 h 2907"/>
                  <a:gd name="T36" fmla="*/ 3388 w 3673"/>
                  <a:gd name="T37" fmla="*/ 335 h 2907"/>
                  <a:gd name="T38" fmla="*/ 3331 w 3673"/>
                  <a:gd name="T39" fmla="*/ 279 h 2907"/>
                  <a:gd name="T40" fmla="*/ 3259 w 3673"/>
                  <a:gd name="T41" fmla="*/ 243 h 2907"/>
                  <a:gd name="T42" fmla="*/ 3176 w 3673"/>
                  <a:gd name="T43" fmla="*/ 229 h 2907"/>
                  <a:gd name="T44" fmla="*/ 497 w 3673"/>
                  <a:gd name="T45" fmla="*/ 0 h 2907"/>
                  <a:gd name="T46" fmla="*/ 3234 w 3673"/>
                  <a:gd name="T47" fmla="*/ 3 h 2907"/>
                  <a:gd name="T48" fmla="*/ 3344 w 3673"/>
                  <a:gd name="T49" fmla="*/ 27 h 2907"/>
                  <a:gd name="T50" fmla="*/ 3443 w 3673"/>
                  <a:gd name="T51" fmla="*/ 75 h 2907"/>
                  <a:gd name="T52" fmla="*/ 3528 w 3673"/>
                  <a:gd name="T53" fmla="*/ 142 h 2907"/>
                  <a:gd name="T54" fmla="*/ 3596 w 3673"/>
                  <a:gd name="T55" fmla="*/ 226 h 2907"/>
                  <a:gd name="T56" fmla="*/ 3644 w 3673"/>
                  <a:gd name="T57" fmla="*/ 322 h 2907"/>
                  <a:gd name="T58" fmla="*/ 3670 w 3673"/>
                  <a:gd name="T59" fmla="*/ 430 h 2907"/>
                  <a:gd name="T60" fmla="*/ 3673 w 3673"/>
                  <a:gd name="T61" fmla="*/ 2420 h 2907"/>
                  <a:gd name="T62" fmla="*/ 3660 w 3673"/>
                  <a:gd name="T63" fmla="*/ 2532 h 2907"/>
                  <a:gd name="T64" fmla="*/ 3622 w 3673"/>
                  <a:gd name="T65" fmla="*/ 2634 h 2907"/>
                  <a:gd name="T66" fmla="*/ 3565 w 3673"/>
                  <a:gd name="T67" fmla="*/ 2725 h 2907"/>
                  <a:gd name="T68" fmla="*/ 3488 w 3673"/>
                  <a:gd name="T69" fmla="*/ 2801 h 2907"/>
                  <a:gd name="T70" fmla="*/ 3395 w 3673"/>
                  <a:gd name="T71" fmla="*/ 2858 h 2907"/>
                  <a:gd name="T72" fmla="*/ 3291 w 3673"/>
                  <a:gd name="T73" fmla="*/ 2895 h 2907"/>
                  <a:gd name="T74" fmla="*/ 3176 w 3673"/>
                  <a:gd name="T75" fmla="*/ 2907 h 2907"/>
                  <a:gd name="T76" fmla="*/ 439 w 3673"/>
                  <a:gd name="T77" fmla="*/ 2904 h 2907"/>
                  <a:gd name="T78" fmla="*/ 330 w 3673"/>
                  <a:gd name="T79" fmla="*/ 2879 h 2907"/>
                  <a:gd name="T80" fmla="*/ 231 w 3673"/>
                  <a:gd name="T81" fmla="*/ 2832 h 2907"/>
                  <a:gd name="T82" fmla="*/ 146 w 3673"/>
                  <a:gd name="T83" fmla="*/ 2765 h 2907"/>
                  <a:gd name="T84" fmla="*/ 77 w 3673"/>
                  <a:gd name="T85" fmla="*/ 2681 h 2907"/>
                  <a:gd name="T86" fmla="*/ 29 w 3673"/>
                  <a:gd name="T87" fmla="*/ 2584 h 2907"/>
                  <a:gd name="T88" fmla="*/ 3 w 3673"/>
                  <a:gd name="T89" fmla="*/ 2477 h 2907"/>
                  <a:gd name="T90" fmla="*/ 0 w 3673"/>
                  <a:gd name="T91" fmla="*/ 486 h 2907"/>
                  <a:gd name="T92" fmla="*/ 14 w 3673"/>
                  <a:gd name="T93" fmla="*/ 374 h 2907"/>
                  <a:gd name="T94" fmla="*/ 51 w 3673"/>
                  <a:gd name="T95" fmla="*/ 272 h 2907"/>
                  <a:gd name="T96" fmla="*/ 109 w 3673"/>
                  <a:gd name="T97" fmla="*/ 182 h 2907"/>
                  <a:gd name="T98" fmla="*/ 186 w 3673"/>
                  <a:gd name="T99" fmla="*/ 106 h 2907"/>
                  <a:gd name="T100" fmla="*/ 279 w 3673"/>
                  <a:gd name="T101" fmla="*/ 48 h 2907"/>
                  <a:gd name="T102" fmla="*/ 383 w 3673"/>
                  <a:gd name="T103" fmla="*/ 12 h 2907"/>
                  <a:gd name="T104" fmla="*/ 497 w 3673"/>
                  <a:gd name="T105" fmla="*/ 0 h 2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73" h="2907">
                    <a:moveTo>
                      <a:pt x="497" y="229"/>
                    </a:moveTo>
                    <a:lnTo>
                      <a:pt x="455" y="233"/>
                    </a:lnTo>
                    <a:lnTo>
                      <a:pt x="415" y="243"/>
                    </a:lnTo>
                    <a:lnTo>
                      <a:pt x="377" y="258"/>
                    </a:lnTo>
                    <a:lnTo>
                      <a:pt x="342" y="279"/>
                    </a:lnTo>
                    <a:lnTo>
                      <a:pt x="312" y="305"/>
                    </a:lnTo>
                    <a:lnTo>
                      <a:pt x="285" y="335"/>
                    </a:lnTo>
                    <a:lnTo>
                      <a:pt x="264" y="369"/>
                    </a:lnTo>
                    <a:lnTo>
                      <a:pt x="248" y="406"/>
                    </a:lnTo>
                    <a:lnTo>
                      <a:pt x="238" y="445"/>
                    </a:lnTo>
                    <a:lnTo>
                      <a:pt x="234" y="486"/>
                    </a:lnTo>
                    <a:lnTo>
                      <a:pt x="234" y="2420"/>
                    </a:lnTo>
                    <a:lnTo>
                      <a:pt x="238" y="2461"/>
                    </a:lnTo>
                    <a:lnTo>
                      <a:pt x="248" y="2501"/>
                    </a:lnTo>
                    <a:lnTo>
                      <a:pt x="264" y="2538"/>
                    </a:lnTo>
                    <a:lnTo>
                      <a:pt x="285" y="2572"/>
                    </a:lnTo>
                    <a:lnTo>
                      <a:pt x="312" y="2602"/>
                    </a:lnTo>
                    <a:lnTo>
                      <a:pt x="342" y="2628"/>
                    </a:lnTo>
                    <a:lnTo>
                      <a:pt x="377" y="2649"/>
                    </a:lnTo>
                    <a:lnTo>
                      <a:pt x="415" y="2664"/>
                    </a:lnTo>
                    <a:lnTo>
                      <a:pt x="455" y="2674"/>
                    </a:lnTo>
                    <a:lnTo>
                      <a:pt x="497" y="2678"/>
                    </a:lnTo>
                    <a:lnTo>
                      <a:pt x="3176" y="2678"/>
                    </a:lnTo>
                    <a:lnTo>
                      <a:pt x="3219" y="2674"/>
                    </a:lnTo>
                    <a:lnTo>
                      <a:pt x="3259" y="2664"/>
                    </a:lnTo>
                    <a:lnTo>
                      <a:pt x="3296" y="2649"/>
                    </a:lnTo>
                    <a:lnTo>
                      <a:pt x="3331" y="2628"/>
                    </a:lnTo>
                    <a:lnTo>
                      <a:pt x="3362" y="2602"/>
                    </a:lnTo>
                    <a:lnTo>
                      <a:pt x="3388" y="2572"/>
                    </a:lnTo>
                    <a:lnTo>
                      <a:pt x="3410" y="2538"/>
                    </a:lnTo>
                    <a:lnTo>
                      <a:pt x="3425" y="2501"/>
                    </a:lnTo>
                    <a:lnTo>
                      <a:pt x="3436" y="2461"/>
                    </a:lnTo>
                    <a:lnTo>
                      <a:pt x="3439" y="2420"/>
                    </a:lnTo>
                    <a:lnTo>
                      <a:pt x="3439" y="486"/>
                    </a:lnTo>
                    <a:lnTo>
                      <a:pt x="3436" y="445"/>
                    </a:lnTo>
                    <a:lnTo>
                      <a:pt x="3425" y="406"/>
                    </a:lnTo>
                    <a:lnTo>
                      <a:pt x="3410" y="369"/>
                    </a:lnTo>
                    <a:lnTo>
                      <a:pt x="3388" y="335"/>
                    </a:lnTo>
                    <a:lnTo>
                      <a:pt x="3362" y="305"/>
                    </a:lnTo>
                    <a:lnTo>
                      <a:pt x="3331" y="279"/>
                    </a:lnTo>
                    <a:lnTo>
                      <a:pt x="3296" y="258"/>
                    </a:lnTo>
                    <a:lnTo>
                      <a:pt x="3259" y="243"/>
                    </a:lnTo>
                    <a:lnTo>
                      <a:pt x="3219" y="233"/>
                    </a:lnTo>
                    <a:lnTo>
                      <a:pt x="3176" y="229"/>
                    </a:lnTo>
                    <a:lnTo>
                      <a:pt x="497" y="229"/>
                    </a:lnTo>
                    <a:close/>
                    <a:moveTo>
                      <a:pt x="497" y="0"/>
                    </a:moveTo>
                    <a:lnTo>
                      <a:pt x="3176" y="0"/>
                    </a:lnTo>
                    <a:lnTo>
                      <a:pt x="3234" y="3"/>
                    </a:lnTo>
                    <a:lnTo>
                      <a:pt x="3291" y="12"/>
                    </a:lnTo>
                    <a:lnTo>
                      <a:pt x="3344" y="27"/>
                    </a:lnTo>
                    <a:lnTo>
                      <a:pt x="3395" y="48"/>
                    </a:lnTo>
                    <a:lnTo>
                      <a:pt x="3443" y="75"/>
                    </a:lnTo>
                    <a:lnTo>
                      <a:pt x="3488" y="106"/>
                    </a:lnTo>
                    <a:lnTo>
                      <a:pt x="3528" y="142"/>
                    </a:lnTo>
                    <a:lnTo>
                      <a:pt x="3565" y="182"/>
                    </a:lnTo>
                    <a:lnTo>
                      <a:pt x="3596" y="226"/>
                    </a:lnTo>
                    <a:lnTo>
                      <a:pt x="3622" y="272"/>
                    </a:lnTo>
                    <a:lnTo>
                      <a:pt x="3644" y="322"/>
                    </a:lnTo>
                    <a:lnTo>
                      <a:pt x="3660" y="374"/>
                    </a:lnTo>
                    <a:lnTo>
                      <a:pt x="3670" y="430"/>
                    </a:lnTo>
                    <a:lnTo>
                      <a:pt x="3673" y="486"/>
                    </a:lnTo>
                    <a:lnTo>
                      <a:pt x="3673" y="2420"/>
                    </a:lnTo>
                    <a:lnTo>
                      <a:pt x="3670" y="2477"/>
                    </a:lnTo>
                    <a:lnTo>
                      <a:pt x="3660" y="2532"/>
                    </a:lnTo>
                    <a:lnTo>
                      <a:pt x="3644" y="2584"/>
                    </a:lnTo>
                    <a:lnTo>
                      <a:pt x="3622" y="2634"/>
                    </a:lnTo>
                    <a:lnTo>
                      <a:pt x="3596" y="2681"/>
                    </a:lnTo>
                    <a:lnTo>
                      <a:pt x="3565" y="2725"/>
                    </a:lnTo>
                    <a:lnTo>
                      <a:pt x="3528" y="2765"/>
                    </a:lnTo>
                    <a:lnTo>
                      <a:pt x="3488" y="2801"/>
                    </a:lnTo>
                    <a:lnTo>
                      <a:pt x="3443" y="2832"/>
                    </a:lnTo>
                    <a:lnTo>
                      <a:pt x="3395" y="2858"/>
                    </a:lnTo>
                    <a:lnTo>
                      <a:pt x="3344" y="2879"/>
                    </a:lnTo>
                    <a:lnTo>
                      <a:pt x="3291" y="2895"/>
                    </a:lnTo>
                    <a:lnTo>
                      <a:pt x="3234" y="2904"/>
                    </a:lnTo>
                    <a:lnTo>
                      <a:pt x="3176" y="2907"/>
                    </a:lnTo>
                    <a:lnTo>
                      <a:pt x="497" y="2907"/>
                    </a:lnTo>
                    <a:lnTo>
                      <a:pt x="439" y="2904"/>
                    </a:lnTo>
                    <a:lnTo>
                      <a:pt x="383" y="2895"/>
                    </a:lnTo>
                    <a:lnTo>
                      <a:pt x="330" y="2879"/>
                    </a:lnTo>
                    <a:lnTo>
                      <a:pt x="279" y="2858"/>
                    </a:lnTo>
                    <a:lnTo>
                      <a:pt x="231" y="2832"/>
                    </a:lnTo>
                    <a:lnTo>
                      <a:pt x="186" y="2801"/>
                    </a:lnTo>
                    <a:lnTo>
                      <a:pt x="146" y="2765"/>
                    </a:lnTo>
                    <a:lnTo>
                      <a:pt x="109" y="2725"/>
                    </a:lnTo>
                    <a:lnTo>
                      <a:pt x="77" y="2681"/>
                    </a:lnTo>
                    <a:lnTo>
                      <a:pt x="51" y="2634"/>
                    </a:lnTo>
                    <a:lnTo>
                      <a:pt x="29" y="2584"/>
                    </a:lnTo>
                    <a:lnTo>
                      <a:pt x="14" y="2532"/>
                    </a:lnTo>
                    <a:lnTo>
                      <a:pt x="3" y="2477"/>
                    </a:lnTo>
                    <a:lnTo>
                      <a:pt x="0" y="2420"/>
                    </a:lnTo>
                    <a:lnTo>
                      <a:pt x="0" y="486"/>
                    </a:lnTo>
                    <a:lnTo>
                      <a:pt x="3" y="430"/>
                    </a:lnTo>
                    <a:lnTo>
                      <a:pt x="14" y="374"/>
                    </a:lnTo>
                    <a:lnTo>
                      <a:pt x="29" y="322"/>
                    </a:lnTo>
                    <a:lnTo>
                      <a:pt x="51" y="272"/>
                    </a:lnTo>
                    <a:lnTo>
                      <a:pt x="77" y="226"/>
                    </a:lnTo>
                    <a:lnTo>
                      <a:pt x="109" y="182"/>
                    </a:lnTo>
                    <a:lnTo>
                      <a:pt x="146" y="142"/>
                    </a:lnTo>
                    <a:lnTo>
                      <a:pt x="186" y="106"/>
                    </a:lnTo>
                    <a:lnTo>
                      <a:pt x="231" y="75"/>
                    </a:lnTo>
                    <a:lnTo>
                      <a:pt x="279" y="48"/>
                    </a:lnTo>
                    <a:lnTo>
                      <a:pt x="330" y="27"/>
                    </a:lnTo>
                    <a:lnTo>
                      <a:pt x="383" y="12"/>
                    </a:lnTo>
                    <a:lnTo>
                      <a:pt x="439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508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15432" y="3443590"/>
            <a:ext cx="2509104" cy="2501129"/>
            <a:chOff x="4115432" y="2096616"/>
            <a:chExt cx="3961136" cy="3848104"/>
          </a:xfrm>
        </p:grpSpPr>
        <p:sp>
          <p:nvSpPr>
            <p:cNvPr id="23" name="Oval 22"/>
            <p:cNvSpPr/>
            <p:nvPr/>
          </p:nvSpPr>
          <p:spPr>
            <a:xfrm>
              <a:off x="4651325" y="2641376"/>
              <a:ext cx="2889350" cy="2758585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ardrop 23"/>
            <p:cNvSpPr/>
            <p:nvPr/>
          </p:nvSpPr>
          <p:spPr>
            <a:xfrm rot="3864715">
              <a:off x="4122583" y="3066633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ardrop 24"/>
            <p:cNvSpPr/>
            <p:nvPr/>
          </p:nvSpPr>
          <p:spPr>
            <a:xfrm rot="8167449">
              <a:off x="5482459" y="2096616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ardrop 25"/>
            <p:cNvSpPr/>
            <p:nvPr/>
          </p:nvSpPr>
          <p:spPr>
            <a:xfrm rot="16742614">
              <a:off x="6291350" y="4631346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ardrop 26"/>
            <p:cNvSpPr/>
            <p:nvPr/>
          </p:nvSpPr>
          <p:spPr>
            <a:xfrm rot="20984534">
              <a:off x="4653711" y="4648373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ardrop 27"/>
            <p:cNvSpPr/>
            <p:nvPr/>
          </p:nvSpPr>
          <p:spPr>
            <a:xfrm rot="12384072">
              <a:off x="6794522" y="3059128"/>
              <a:ext cx="1282046" cy="1296347"/>
            </a:xfrm>
            <a:prstGeom prst="teardrop">
              <a:avLst>
                <a:gd name="adj" fmla="val 96069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4"/>
            <p:cNvGrpSpPr>
              <a:grpSpLocks noChangeAspect="1"/>
            </p:cNvGrpSpPr>
            <p:nvPr/>
          </p:nvGrpSpPr>
          <p:grpSpPr bwMode="auto">
            <a:xfrm>
              <a:off x="4499904" y="3465069"/>
              <a:ext cx="527405" cy="499474"/>
              <a:chOff x="2479" y="1388"/>
              <a:chExt cx="642" cy="608"/>
            </a:xfrm>
            <a:solidFill>
              <a:schemeClr val="bg1"/>
            </a:solidFill>
          </p:grpSpPr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2702" y="1932"/>
                <a:ext cx="196" cy="64"/>
              </a:xfrm>
              <a:custGeom>
                <a:avLst/>
                <a:gdLst>
                  <a:gd name="T0" fmla="*/ 985 w 1172"/>
                  <a:gd name="T1" fmla="*/ 0 h 384"/>
                  <a:gd name="T2" fmla="*/ 1011 w 1172"/>
                  <a:gd name="T3" fmla="*/ 163 h 384"/>
                  <a:gd name="T4" fmla="*/ 1016 w 1172"/>
                  <a:gd name="T5" fmla="*/ 186 h 384"/>
                  <a:gd name="T6" fmla="*/ 1031 w 1172"/>
                  <a:gd name="T7" fmla="*/ 222 h 384"/>
                  <a:gd name="T8" fmla="*/ 1061 w 1172"/>
                  <a:gd name="T9" fmla="*/ 263 h 384"/>
                  <a:gd name="T10" fmla="*/ 1103 w 1172"/>
                  <a:gd name="T11" fmla="*/ 297 h 384"/>
                  <a:gd name="T12" fmla="*/ 1138 w 1172"/>
                  <a:gd name="T13" fmla="*/ 325 h 384"/>
                  <a:gd name="T14" fmla="*/ 1161 w 1172"/>
                  <a:gd name="T15" fmla="*/ 348 h 384"/>
                  <a:gd name="T16" fmla="*/ 1172 w 1172"/>
                  <a:gd name="T17" fmla="*/ 365 h 384"/>
                  <a:gd name="T18" fmla="*/ 1163 w 1172"/>
                  <a:gd name="T19" fmla="*/ 378 h 384"/>
                  <a:gd name="T20" fmla="*/ 1137 w 1172"/>
                  <a:gd name="T21" fmla="*/ 382 h 384"/>
                  <a:gd name="T22" fmla="*/ 1088 w 1172"/>
                  <a:gd name="T23" fmla="*/ 383 h 384"/>
                  <a:gd name="T24" fmla="*/ 1017 w 1172"/>
                  <a:gd name="T25" fmla="*/ 384 h 384"/>
                  <a:gd name="T26" fmla="*/ 932 w 1172"/>
                  <a:gd name="T27" fmla="*/ 384 h 384"/>
                  <a:gd name="T28" fmla="*/ 839 w 1172"/>
                  <a:gd name="T29" fmla="*/ 383 h 384"/>
                  <a:gd name="T30" fmla="*/ 751 w 1172"/>
                  <a:gd name="T31" fmla="*/ 383 h 384"/>
                  <a:gd name="T32" fmla="*/ 674 w 1172"/>
                  <a:gd name="T33" fmla="*/ 382 h 384"/>
                  <a:gd name="T34" fmla="*/ 615 w 1172"/>
                  <a:gd name="T35" fmla="*/ 382 h 384"/>
                  <a:gd name="T36" fmla="*/ 586 w 1172"/>
                  <a:gd name="T37" fmla="*/ 381 h 384"/>
                  <a:gd name="T38" fmla="*/ 557 w 1172"/>
                  <a:gd name="T39" fmla="*/ 382 h 384"/>
                  <a:gd name="T40" fmla="*/ 498 w 1172"/>
                  <a:gd name="T41" fmla="*/ 382 h 384"/>
                  <a:gd name="T42" fmla="*/ 421 w 1172"/>
                  <a:gd name="T43" fmla="*/ 383 h 384"/>
                  <a:gd name="T44" fmla="*/ 333 w 1172"/>
                  <a:gd name="T45" fmla="*/ 383 h 384"/>
                  <a:gd name="T46" fmla="*/ 240 w 1172"/>
                  <a:gd name="T47" fmla="*/ 384 h 384"/>
                  <a:gd name="T48" fmla="*/ 155 w 1172"/>
                  <a:gd name="T49" fmla="*/ 384 h 384"/>
                  <a:gd name="T50" fmla="*/ 83 w 1172"/>
                  <a:gd name="T51" fmla="*/ 383 h 384"/>
                  <a:gd name="T52" fmla="*/ 35 w 1172"/>
                  <a:gd name="T53" fmla="*/ 382 h 384"/>
                  <a:gd name="T54" fmla="*/ 8 w 1172"/>
                  <a:gd name="T55" fmla="*/ 378 h 384"/>
                  <a:gd name="T56" fmla="*/ 0 w 1172"/>
                  <a:gd name="T57" fmla="*/ 365 h 384"/>
                  <a:gd name="T58" fmla="*/ 11 w 1172"/>
                  <a:gd name="T59" fmla="*/ 348 h 384"/>
                  <a:gd name="T60" fmla="*/ 34 w 1172"/>
                  <a:gd name="T61" fmla="*/ 325 h 384"/>
                  <a:gd name="T62" fmla="*/ 69 w 1172"/>
                  <a:gd name="T63" fmla="*/ 297 h 384"/>
                  <a:gd name="T64" fmla="*/ 111 w 1172"/>
                  <a:gd name="T65" fmla="*/ 263 h 384"/>
                  <a:gd name="T66" fmla="*/ 141 w 1172"/>
                  <a:gd name="T67" fmla="*/ 222 h 384"/>
                  <a:gd name="T68" fmla="*/ 156 w 1172"/>
                  <a:gd name="T69" fmla="*/ 186 h 384"/>
                  <a:gd name="T70" fmla="*/ 161 w 1172"/>
                  <a:gd name="T71" fmla="*/ 162 h 384"/>
                  <a:gd name="T72" fmla="*/ 187 w 1172"/>
                  <a:gd name="T73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72" h="384">
                    <a:moveTo>
                      <a:pt x="187" y="0"/>
                    </a:moveTo>
                    <a:lnTo>
                      <a:pt x="985" y="0"/>
                    </a:lnTo>
                    <a:lnTo>
                      <a:pt x="1010" y="160"/>
                    </a:lnTo>
                    <a:lnTo>
                      <a:pt x="1011" y="163"/>
                    </a:lnTo>
                    <a:lnTo>
                      <a:pt x="1012" y="172"/>
                    </a:lnTo>
                    <a:lnTo>
                      <a:pt x="1016" y="186"/>
                    </a:lnTo>
                    <a:lnTo>
                      <a:pt x="1021" y="203"/>
                    </a:lnTo>
                    <a:lnTo>
                      <a:pt x="1031" y="222"/>
                    </a:lnTo>
                    <a:lnTo>
                      <a:pt x="1044" y="243"/>
                    </a:lnTo>
                    <a:lnTo>
                      <a:pt x="1061" y="263"/>
                    </a:lnTo>
                    <a:lnTo>
                      <a:pt x="1084" y="283"/>
                    </a:lnTo>
                    <a:lnTo>
                      <a:pt x="1103" y="297"/>
                    </a:lnTo>
                    <a:lnTo>
                      <a:pt x="1122" y="311"/>
                    </a:lnTo>
                    <a:lnTo>
                      <a:pt x="1138" y="325"/>
                    </a:lnTo>
                    <a:lnTo>
                      <a:pt x="1151" y="336"/>
                    </a:lnTo>
                    <a:lnTo>
                      <a:pt x="1161" y="348"/>
                    </a:lnTo>
                    <a:lnTo>
                      <a:pt x="1168" y="357"/>
                    </a:lnTo>
                    <a:lnTo>
                      <a:pt x="1172" y="365"/>
                    </a:lnTo>
                    <a:lnTo>
                      <a:pt x="1170" y="372"/>
                    </a:lnTo>
                    <a:lnTo>
                      <a:pt x="1163" y="378"/>
                    </a:lnTo>
                    <a:lnTo>
                      <a:pt x="1151" y="381"/>
                    </a:lnTo>
                    <a:lnTo>
                      <a:pt x="1137" y="382"/>
                    </a:lnTo>
                    <a:lnTo>
                      <a:pt x="1116" y="383"/>
                    </a:lnTo>
                    <a:lnTo>
                      <a:pt x="1088" y="383"/>
                    </a:lnTo>
                    <a:lnTo>
                      <a:pt x="1055" y="384"/>
                    </a:lnTo>
                    <a:lnTo>
                      <a:pt x="1017" y="384"/>
                    </a:lnTo>
                    <a:lnTo>
                      <a:pt x="975" y="384"/>
                    </a:lnTo>
                    <a:lnTo>
                      <a:pt x="932" y="384"/>
                    </a:lnTo>
                    <a:lnTo>
                      <a:pt x="886" y="384"/>
                    </a:lnTo>
                    <a:lnTo>
                      <a:pt x="839" y="383"/>
                    </a:lnTo>
                    <a:lnTo>
                      <a:pt x="794" y="383"/>
                    </a:lnTo>
                    <a:lnTo>
                      <a:pt x="751" y="383"/>
                    </a:lnTo>
                    <a:lnTo>
                      <a:pt x="710" y="382"/>
                    </a:lnTo>
                    <a:lnTo>
                      <a:pt x="674" y="382"/>
                    </a:lnTo>
                    <a:lnTo>
                      <a:pt x="641" y="382"/>
                    </a:lnTo>
                    <a:lnTo>
                      <a:pt x="615" y="382"/>
                    </a:lnTo>
                    <a:lnTo>
                      <a:pt x="597" y="381"/>
                    </a:lnTo>
                    <a:lnTo>
                      <a:pt x="586" y="381"/>
                    </a:lnTo>
                    <a:lnTo>
                      <a:pt x="575" y="381"/>
                    </a:lnTo>
                    <a:lnTo>
                      <a:pt x="557" y="382"/>
                    </a:lnTo>
                    <a:lnTo>
                      <a:pt x="531" y="382"/>
                    </a:lnTo>
                    <a:lnTo>
                      <a:pt x="498" y="382"/>
                    </a:lnTo>
                    <a:lnTo>
                      <a:pt x="462" y="382"/>
                    </a:lnTo>
                    <a:lnTo>
                      <a:pt x="421" y="383"/>
                    </a:lnTo>
                    <a:lnTo>
                      <a:pt x="378" y="383"/>
                    </a:lnTo>
                    <a:lnTo>
                      <a:pt x="333" y="383"/>
                    </a:lnTo>
                    <a:lnTo>
                      <a:pt x="286" y="384"/>
                    </a:lnTo>
                    <a:lnTo>
                      <a:pt x="240" y="384"/>
                    </a:lnTo>
                    <a:lnTo>
                      <a:pt x="196" y="384"/>
                    </a:lnTo>
                    <a:lnTo>
                      <a:pt x="155" y="384"/>
                    </a:lnTo>
                    <a:lnTo>
                      <a:pt x="117" y="384"/>
                    </a:lnTo>
                    <a:lnTo>
                      <a:pt x="83" y="383"/>
                    </a:lnTo>
                    <a:lnTo>
                      <a:pt x="56" y="383"/>
                    </a:lnTo>
                    <a:lnTo>
                      <a:pt x="35" y="382"/>
                    </a:lnTo>
                    <a:lnTo>
                      <a:pt x="21" y="381"/>
                    </a:lnTo>
                    <a:lnTo>
                      <a:pt x="8" y="378"/>
                    </a:lnTo>
                    <a:lnTo>
                      <a:pt x="1" y="372"/>
                    </a:lnTo>
                    <a:lnTo>
                      <a:pt x="0" y="365"/>
                    </a:lnTo>
                    <a:lnTo>
                      <a:pt x="2" y="357"/>
                    </a:lnTo>
                    <a:lnTo>
                      <a:pt x="11" y="348"/>
                    </a:lnTo>
                    <a:lnTo>
                      <a:pt x="21" y="336"/>
                    </a:lnTo>
                    <a:lnTo>
                      <a:pt x="34" y="325"/>
                    </a:lnTo>
                    <a:lnTo>
                      <a:pt x="50" y="311"/>
                    </a:lnTo>
                    <a:lnTo>
                      <a:pt x="69" y="297"/>
                    </a:lnTo>
                    <a:lnTo>
                      <a:pt x="88" y="283"/>
                    </a:lnTo>
                    <a:lnTo>
                      <a:pt x="111" y="263"/>
                    </a:lnTo>
                    <a:lnTo>
                      <a:pt x="127" y="243"/>
                    </a:lnTo>
                    <a:lnTo>
                      <a:pt x="141" y="222"/>
                    </a:lnTo>
                    <a:lnTo>
                      <a:pt x="151" y="202"/>
                    </a:lnTo>
                    <a:lnTo>
                      <a:pt x="156" y="186"/>
                    </a:lnTo>
                    <a:lnTo>
                      <a:pt x="160" y="172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2642" y="1700"/>
                <a:ext cx="137" cy="73"/>
              </a:xfrm>
              <a:custGeom>
                <a:avLst/>
                <a:gdLst>
                  <a:gd name="T0" fmla="*/ 577 w 822"/>
                  <a:gd name="T1" fmla="*/ 3 h 439"/>
                  <a:gd name="T2" fmla="*/ 634 w 822"/>
                  <a:gd name="T3" fmla="*/ 19 h 439"/>
                  <a:gd name="T4" fmla="*/ 690 w 822"/>
                  <a:gd name="T5" fmla="*/ 46 h 439"/>
                  <a:gd name="T6" fmla="*/ 739 w 822"/>
                  <a:gd name="T7" fmla="*/ 81 h 439"/>
                  <a:gd name="T8" fmla="*/ 780 w 822"/>
                  <a:gd name="T9" fmla="*/ 123 h 439"/>
                  <a:gd name="T10" fmla="*/ 808 w 822"/>
                  <a:gd name="T11" fmla="*/ 169 h 439"/>
                  <a:gd name="T12" fmla="*/ 822 w 822"/>
                  <a:gd name="T13" fmla="*/ 217 h 439"/>
                  <a:gd name="T14" fmla="*/ 817 w 822"/>
                  <a:gd name="T15" fmla="*/ 263 h 439"/>
                  <a:gd name="T16" fmla="*/ 791 w 822"/>
                  <a:gd name="T17" fmla="*/ 307 h 439"/>
                  <a:gd name="T18" fmla="*/ 741 w 822"/>
                  <a:gd name="T19" fmla="*/ 346 h 439"/>
                  <a:gd name="T20" fmla="*/ 662 w 822"/>
                  <a:gd name="T21" fmla="*/ 380 h 439"/>
                  <a:gd name="T22" fmla="*/ 567 w 822"/>
                  <a:gd name="T23" fmla="*/ 407 h 439"/>
                  <a:gd name="T24" fmla="*/ 472 w 822"/>
                  <a:gd name="T25" fmla="*/ 424 h 439"/>
                  <a:gd name="T26" fmla="*/ 376 w 822"/>
                  <a:gd name="T27" fmla="*/ 435 h 439"/>
                  <a:gd name="T28" fmla="*/ 286 w 822"/>
                  <a:gd name="T29" fmla="*/ 439 h 439"/>
                  <a:gd name="T30" fmla="*/ 202 w 822"/>
                  <a:gd name="T31" fmla="*/ 436 h 439"/>
                  <a:gd name="T32" fmla="*/ 130 w 822"/>
                  <a:gd name="T33" fmla="*/ 432 h 439"/>
                  <a:gd name="T34" fmla="*/ 70 w 822"/>
                  <a:gd name="T35" fmla="*/ 423 h 439"/>
                  <a:gd name="T36" fmla="*/ 27 w 822"/>
                  <a:gd name="T37" fmla="*/ 415 h 439"/>
                  <a:gd name="T38" fmla="*/ 4 w 822"/>
                  <a:gd name="T39" fmla="*/ 406 h 439"/>
                  <a:gd name="T40" fmla="*/ 2 w 822"/>
                  <a:gd name="T41" fmla="*/ 399 h 439"/>
                  <a:gd name="T42" fmla="*/ 27 w 822"/>
                  <a:gd name="T43" fmla="*/ 394 h 439"/>
                  <a:gd name="T44" fmla="*/ 96 w 822"/>
                  <a:gd name="T45" fmla="*/ 392 h 439"/>
                  <a:gd name="T46" fmla="*/ 170 w 822"/>
                  <a:gd name="T47" fmla="*/ 384 h 439"/>
                  <a:gd name="T48" fmla="*/ 226 w 822"/>
                  <a:gd name="T49" fmla="*/ 364 h 439"/>
                  <a:gd name="T50" fmla="*/ 268 w 822"/>
                  <a:gd name="T51" fmla="*/ 330 h 439"/>
                  <a:gd name="T52" fmla="*/ 301 w 822"/>
                  <a:gd name="T53" fmla="*/ 281 h 439"/>
                  <a:gd name="T54" fmla="*/ 329 w 822"/>
                  <a:gd name="T55" fmla="*/ 214 h 439"/>
                  <a:gd name="T56" fmla="*/ 360 w 822"/>
                  <a:gd name="T57" fmla="*/ 127 h 439"/>
                  <a:gd name="T58" fmla="*/ 393 w 822"/>
                  <a:gd name="T59" fmla="*/ 66 h 439"/>
                  <a:gd name="T60" fmla="*/ 438 w 822"/>
                  <a:gd name="T61" fmla="*/ 25 h 439"/>
                  <a:gd name="T62" fmla="*/ 490 w 822"/>
                  <a:gd name="T63" fmla="*/ 4 h 439"/>
                  <a:gd name="T64" fmla="*/ 546 w 822"/>
                  <a:gd name="T65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2" h="439">
                    <a:moveTo>
                      <a:pt x="546" y="0"/>
                    </a:moveTo>
                    <a:lnTo>
                      <a:pt x="577" y="3"/>
                    </a:lnTo>
                    <a:lnTo>
                      <a:pt x="606" y="10"/>
                    </a:lnTo>
                    <a:lnTo>
                      <a:pt x="634" y="19"/>
                    </a:lnTo>
                    <a:lnTo>
                      <a:pt x="663" y="31"/>
                    </a:lnTo>
                    <a:lnTo>
                      <a:pt x="690" y="46"/>
                    </a:lnTo>
                    <a:lnTo>
                      <a:pt x="716" y="63"/>
                    </a:lnTo>
                    <a:lnTo>
                      <a:pt x="739" y="81"/>
                    </a:lnTo>
                    <a:lnTo>
                      <a:pt x="761" y="101"/>
                    </a:lnTo>
                    <a:lnTo>
                      <a:pt x="780" y="123"/>
                    </a:lnTo>
                    <a:lnTo>
                      <a:pt x="795" y="145"/>
                    </a:lnTo>
                    <a:lnTo>
                      <a:pt x="808" y="169"/>
                    </a:lnTo>
                    <a:lnTo>
                      <a:pt x="817" y="192"/>
                    </a:lnTo>
                    <a:lnTo>
                      <a:pt x="822" y="217"/>
                    </a:lnTo>
                    <a:lnTo>
                      <a:pt x="822" y="240"/>
                    </a:lnTo>
                    <a:lnTo>
                      <a:pt x="817" y="263"/>
                    </a:lnTo>
                    <a:lnTo>
                      <a:pt x="807" y="286"/>
                    </a:lnTo>
                    <a:lnTo>
                      <a:pt x="791" y="307"/>
                    </a:lnTo>
                    <a:lnTo>
                      <a:pt x="769" y="328"/>
                    </a:lnTo>
                    <a:lnTo>
                      <a:pt x="741" y="346"/>
                    </a:lnTo>
                    <a:lnTo>
                      <a:pt x="707" y="363"/>
                    </a:lnTo>
                    <a:lnTo>
                      <a:pt x="662" y="380"/>
                    </a:lnTo>
                    <a:lnTo>
                      <a:pt x="615" y="394"/>
                    </a:lnTo>
                    <a:lnTo>
                      <a:pt x="567" y="407"/>
                    </a:lnTo>
                    <a:lnTo>
                      <a:pt x="519" y="416"/>
                    </a:lnTo>
                    <a:lnTo>
                      <a:pt x="472" y="424"/>
                    </a:lnTo>
                    <a:lnTo>
                      <a:pt x="424" y="430"/>
                    </a:lnTo>
                    <a:lnTo>
                      <a:pt x="376" y="435"/>
                    </a:lnTo>
                    <a:lnTo>
                      <a:pt x="330" y="437"/>
                    </a:lnTo>
                    <a:lnTo>
                      <a:pt x="286" y="439"/>
                    </a:lnTo>
                    <a:lnTo>
                      <a:pt x="243" y="439"/>
                    </a:lnTo>
                    <a:lnTo>
                      <a:pt x="202" y="436"/>
                    </a:lnTo>
                    <a:lnTo>
                      <a:pt x="165" y="435"/>
                    </a:lnTo>
                    <a:lnTo>
                      <a:pt x="130" y="432"/>
                    </a:lnTo>
                    <a:lnTo>
                      <a:pt x="98" y="428"/>
                    </a:lnTo>
                    <a:lnTo>
                      <a:pt x="70" y="423"/>
                    </a:lnTo>
                    <a:lnTo>
                      <a:pt x="47" y="420"/>
                    </a:lnTo>
                    <a:lnTo>
                      <a:pt x="27" y="415"/>
                    </a:lnTo>
                    <a:lnTo>
                      <a:pt x="13" y="410"/>
                    </a:lnTo>
                    <a:lnTo>
                      <a:pt x="4" y="406"/>
                    </a:lnTo>
                    <a:lnTo>
                      <a:pt x="0" y="402"/>
                    </a:lnTo>
                    <a:lnTo>
                      <a:pt x="2" y="399"/>
                    </a:lnTo>
                    <a:lnTo>
                      <a:pt x="12" y="396"/>
                    </a:lnTo>
                    <a:lnTo>
                      <a:pt x="27" y="394"/>
                    </a:lnTo>
                    <a:lnTo>
                      <a:pt x="50" y="394"/>
                    </a:lnTo>
                    <a:lnTo>
                      <a:pt x="96" y="392"/>
                    </a:lnTo>
                    <a:lnTo>
                      <a:pt x="137" y="389"/>
                    </a:lnTo>
                    <a:lnTo>
                      <a:pt x="170" y="384"/>
                    </a:lnTo>
                    <a:lnTo>
                      <a:pt x="201" y="374"/>
                    </a:lnTo>
                    <a:lnTo>
                      <a:pt x="226" y="364"/>
                    </a:lnTo>
                    <a:lnTo>
                      <a:pt x="249" y="349"/>
                    </a:lnTo>
                    <a:lnTo>
                      <a:pt x="268" y="330"/>
                    </a:lnTo>
                    <a:lnTo>
                      <a:pt x="285" y="308"/>
                    </a:lnTo>
                    <a:lnTo>
                      <a:pt x="301" y="281"/>
                    </a:lnTo>
                    <a:lnTo>
                      <a:pt x="315" y="251"/>
                    </a:lnTo>
                    <a:lnTo>
                      <a:pt x="329" y="214"/>
                    </a:lnTo>
                    <a:lnTo>
                      <a:pt x="344" y="173"/>
                    </a:lnTo>
                    <a:lnTo>
                      <a:pt x="360" y="127"/>
                    </a:lnTo>
                    <a:lnTo>
                      <a:pt x="375" y="93"/>
                    </a:lnTo>
                    <a:lnTo>
                      <a:pt x="393" y="66"/>
                    </a:lnTo>
                    <a:lnTo>
                      <a:pt x="414" y="43"/>
                    </a:lnTo>
                    <a:lnTo>
                      <a:pt x="438" y="25"/>
                    </a:lnTo>
                    <a:lnTo>
                      <a:pt x="463" y="12"/>
                    </a:lnTo>
                    <a:lnTo>
                      <a:pt x="490" y="4"/>
                    </a:lnTo>
                    <a:lnTo>
                      <a:pt x="518" y="1"/>
                    </a:lnTo>
                    <a:lnTo>
                      <a:pt x="5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"/>
              <p:cNvSpPr>
                <a:spLocks noEditPoints="1"/>
              </p:cNvSpPr>
              <p:nvPr/>
            </p:nvSpPr>
            <p:spPr bwMode="auto">
              <a:xfrm>
                <a:off x="2755" y="1388"/>
                <a:ext cx="272" cy="323"/>
              </a:xfrm>
              <a:custGeom>
                <a:avLst/>
                <a:gdLst>
                  <a:gd name="T0" fmla="*/ 1407 w 1633"/>
                  <a:gd name="T1" fmla="*/ 59 h 1940"/>
                  <a:gd name="T2" fmla="*/ 1367 w 1633"/>
                  <a:gd name="T3" fmla="*/ 63 h 1940"/>
                  <a:gd name="T4" fmla="*/ 1320 w 1633"/>
                  <a:gd name="T5" fmla="*/ 75 h 1940"/>
                  <a:gd name="T6" fmla="*/ 1273 w 1633"/>
                  <a:gd name="T7" fmla="*/ 100 h 1940"/>
                  <a:gd name="T8" fmla="*/ 1227 w 1633"/>
                  <a:gd name="T9" fmla="*/ 140 h 1940"/>
                  <a:gd name="T10" fmla="*/ 1228 w 1633"/>
                  <a:gd name="T11" fmla="*/ 184 h 1940"/>
                  <a:gd name="T12" fmla="*/ 1257 w 1633"/>
                  <a:gd name="T13" fmla="*/ 210 h 1940"/>
                  <a:gd name="T14" fmla="*/ 1273 w 1633"/>
                  <a:gd name="T15" fmla="*/ 224 h 1940"/>
                  <a:gd name="T16" fmla="*/ 1277 w 1633"/>
                  <a:gd name="T17" fmla="*/ 228 h 1940"/>
                  <a:gd name="T18" fmla="*/ 1280 w 1633"/>
                  <a:gd name="T19" fmla="*/ 219 h 1940"/>
                  <a:gd name="T20" fmla="*/ 1292 w 1633"/>
                  <a:gd name="T21" fmla="*/ 194 h 1940"/>
                  <a:gd name="T22" fmla="*/ 1322 w 1633"/>
                  <a:gd name="T23" fmla="*/ 158 h 1940"/>
                  <a:gd name="T24" fmla="*/ 1369 w 1633"/>
                  <a:gd name="T25" fmla="*/ 112 h 1940"/>
                  <a:gd name="T26" fmla="*/ 1444 w 1633"/>
                  <a:gd name="T27" fmla="*/ 60 h 1940"/>
                  <a:gd name="T28" fmla="*/ 1434 w 1633"/>
                  <a:gd name="T29" fmla="*/ 59 h 1940"/>
                  <a:gd name="T30" fmla="*/ 1437 w 1633"/>
                  <a:gd name="T31" fmla="*/ 0 h 1940"/>
                  <a:gd name="T32" fmla="*/ 1501 w 1633"/>
                  <a:gd name="T33" fmla="*/ 11 h 1940"/>
                  <a:gd name="T34" fmla="*/ 1557 w 1633"/>
                  <a:gd name="T35" fmla="*/ 43 h 1940"/>
                  <a:gd name="T36" fmla="*/ 1601 w 1633"/>
                  <a:gd name="T37" fmla="*/ 92 h 1940"/>
                  <a:gd name="T38" fmla="*/ 1626 w 1633"/>
                  <a:gd name="T39" fmla="*/ 151 h 1940"/>
                  <a:gd name="T40" fmla="*/ 1633 w 1633"/>
                  <a:gd name="T41" fmla="*/ 220 h 1940"/>
                  <a:gd name="T42" fmla="*/ 1623 w 1633"/>
                  <a:gd name="T43" fmla="*/ 293 h 1940"/>
                  <a:gd name="T44" fmla="*/ 1595 w 1633"/>
                  <a:gd name="T45" fmla="*/ 366 h 1940"/>
                  <a:gd name="T46" fmla="*/ 1550 w 1633"/>
                  <a:gd name="T47" fmla="*/ 436 h 1940"/>
                  <a:gd name="T48" fmla="*/ 243 w 1633"/>
                  <a:gd name="T49" fmla="*/ 1862 h 1940"/>
                  <a:gd name="T50" fmla="*/ 210 w 1633"/>
                  <a:gd name="T51" fmla="*/ 1903 h 1940"/>
                  <a:gd name="T52" fmla="*/ 187 w 1633"/>
                  <a:gd name="T53" fmla="*/ 1928 h 1940"/>
                  <a:gd name="T54" fmla="*/ 169 w 1633"/>
                  <a:gd name="T55" fmla="*/ 1939 h 1940"/>
                  <a:gd name="T56" fmla="*/ 151 w 1633"/>
                  <a:gd name="T57" fmla="*/ 1936 h 1940"/>
                  <a:gd name="T58" fmla="*/ 129 w 1633"/>
                  <a:gd name="T59" fmla="*/ 1922 h 1940"/>
                  <a:gd name="T60" fmla="*/ 98 w 1633"/>
                  <a:gd name="T61" fmla="*/ 1897 h 1940"/>
                  <a:gd name="T62" fmla="*/ 57 w 1633"/>
                  <a:gd name="T63" fmla="*/ 1864 h 1940"/>
                  <a:gd name="T64" fmla="*/ 25 w 1633"/>
                  <a:gd name="T65" fmla="*/ 1838 h 1940"/>
                  <a:gd name="T66" fmla="*/ 6 w 1633"/>
                  <a:gd name="T67" fmla="*/ 1820 h 1940"/>
                  <a:gd name="T68" fmla="*/ 0 w 1633"/>
                  <a:gd name="T69" fmla="*/ 1803 h 1940"/>
                  <a:gd name="T70" fmla="*/ 7 w 1633"/>
                  <a:gd name="T71" fmla="*/ 1783 h 1940"/>
                  <a:gd name="T72" fmla="*/ 27 w 1633"/>
                  <a:gd name="T73" fmla="*/ 1755 h 1940"/>
                  <a:gd name="T74" fmla="*/ 60 w 1633"/>
                  <a:gd name="T75" fmla="*/ 1715 h 1940"/>
                  <a:gd name="T76" fmla="*/ 1176 w 1633"/>
                  <a:gd name="T77" fmla="*/ 134 h 1940"/>
                  <a:gd name="T78" fmla="*/ 1234 w 1633"/>
                  <a:gd name="T79" fmla="*/ 75 h 1940"/>
                  <a:gd name="T80" fmla="*/ 1299 w 1633"/>
                  <a:gd name="T81" fmla="*/ 32 h 1940"/>
                  <a:gd name="T82" fmla="*/ 1368 w 1633"/>
                  <a:gd name="T83" fmla="*/ 7 h 1940"/>
                  <a:gd name="T84" fmla="*/ 1437 w 1633"/>
                  <a:gd name="T85" fmla="*/ 0 h 1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33" h="1940">
                    <a:moveTo>
                      <a:pt x="1422" y="59"/>
                    </a:moveTo>
                    <a:lnTo>
                      <a:pt x="1407" y="59"/>
                    </a:lnTo>
                    <a:lnTo>
                      <a:pt x="1388" y="60"/>
                    </a:lnTo>
                    <a:lnTo>
                      <a:pt x="1367" y="63"/>
                    </a:lnTo>
                    <a:lnTo>
                      <a:pt x="1345" y="67"/>
                    </a:lnTo>
                    <a:lnTo>
                      <a:pt x="1320" y="75"/>
                    </a:lnTo>
                    <a:lnTo>
                      <a:pt x="1296" y="86"/>
                    </a:lnTo>
                    <a:lnTo>
                      <a:pt x="1273" y="100"/>
                    </a:lnTo>
                    <a:lnTo>
                      <a:pt x="1249" y="117"/>
                    </a:lnTo>
                    <a:lnTo>
                      <a:pt x="1227" y="140"/>
                    </a:lnTo>
                    <a:lnTo>
                      <a:pt x="1207" y="168"/>
                    </a:lnTo>
                    <a:lnTo>
                      <a:pt x="1228" y="184"/>
                    </a:lnTo>
                    <a:lnTo>
                      <a:pt x="1245" y="198"/>
                    </a:lnTo>
                    <a:lnTo>
                      <a:pt x="1257" y="210"/>
                    </a:lnTo>
                    <a:lnTo>
                      <a:pt x="1267" y="218"/>
                    </a:lnTo>
                    <a:lnTo>
                      <a:pt x="1273" y="224"/>
                    </a:lnTo>
                    <a:lnTo>
                      <a:pt x="1276" y="227"/>
                    </a:lnTo>
                    <a:lnTo>
                      <a:pt x="1277" y="228"/>
                    </a:lnTo>
                    <a:lnTo>
                      <a:pt x="1277" y="226"/>
                    </a:lnTo>
                    <a:lnTo>
                      <a:pt x="1280" y="219"/>
                    </a:lnTo>
                    <a:lnTo>
                      <a:pt x="1285" y="208"/>
                    </a:lnTo>
                    <a:lnTo>
                      <a:pt x="1292" y="194"/>
                    </a:lnTo>
                    <a:lnTo>
                      <a:pt x="1305" y="177"/>
                    </a:lnTo>
                    <a:lnTo>
                      <a:pt x="1322" y="158"/>
                    </a:lnTo>
                    <a:lnTo>
                      <a:pt x="1343" y="136"/>
                    </a:lnTo>
                    <a:lnTo>
                      <a:pt x="1369" y="112"/>
                    </a:lnTo>
                    <a:lnTo>
                      <a:pt x="1403" y="87"/>
                    </a:lnTo>
                    <a:lnTo>
                      <a:pt x="1444" y="60"/>
                    </a:lnTo>
                    <a:lnTo>
                      <a:pt x="1442" y="60"/>
                    </a:lnTo>
                    <a:lnTo>
                      <a:pt x="1434" y="59"/>
                    </a:lnTo>
                    <a:lnTo>
                      <a:pt x="1422" y="59"/>
                    </a:lnTo>
                    <a:close/>
                    <a:moveTo>
                      <a:pt x="1437" y="0"/>
                    </a:moveTo>
                    <a:lnTo>
                      <a:pt x="1470" y="3"/>
                    </a:lnTo>
                    <a:lnTo>
                      <a:pt x="1501" y="11"/>
                    </a:lnTo>
                    <a:lnTo>
                      <a:pt x="1530" y="24"/>
                    </a:lnTo>
                    <a:lnTo>
                      <a:pt x="1557" y="43"/>
                    </a:lnTo>
                    <a:lnTo>
                      <a:pt x="1582" y="65"/>
                    </a:lnTo>
                    <a:lnTo>
                      <a:pt x="1601" y="92"/>
                    </a:lnTo>
                    <a:lnTo>
                      <a:pt x="1616" y="120"/>
                    </a:lnTo>
                    <a:lnTo>
                      <a:pt x="1626" y="151"/>
                    </a:lnTo>
                    <a:lnTo>
                      <a:pt x="1632" y="185"/>
                    </a:lnTo>
                    <a:lnTo>
                      <a:pt x="1633" y="220"/>
                    </a:lnTo>
                    <a:lnTo>
                      <a:pt x="1630" y="256"/>
                    </a:lnTo>
                    <a:lnTo>
                      <a:pt x="1623" y="293"/>
                    </a:lnTo>
                    <a:lnTo>
                      <a:pt x="1611" y="330"/>
                    </a:lnTo>
                    <a:lnTo>
                      <a:pt x="1595" y="366"/>
                    </a:lnTo>
                    <a:lnTo>
                      <a:pt x="1575" y="402"/>
                    </a:lnTo>
                    <a:lnTo>
                      <a:pt x="1550" y="436"/>
                    </a:lnTo>
                    <a:lnTo>
                      <a:pt x="264" y="1835"/>
                    </a:lnTo>
                    <a:lnTo>
                      <a:pt x="243" y="1862"/>
                    </a:lnTo>
                    <a:lnTo>
                      <a:pt x="225" y="1884"/>
                    </a:lnTo>
                    <a:lnTo>
                      <a:pt x="210" y="1903"/>
                    </a:lnTo>
                    <a:lnTo>
                      <a:pt x="197" y="1918"/>
                    </a:lnTo>
                    <a:lnTo>
                      <a:pt x="187" y="1928"/>
                    </a:lnTo>
                    <a:lnTo>
                      <a:pt x="178" y="1935"/>
                    </a:lnTo>
                    <a:lnTo>
                      <a:pt x="169" y="1939"/>
                    </a:lnTo>
                    <a:lnTo>
                      <a:pt x="160" y="1940"/>
                    </a:lnTo>
                    <a:lnTo>
                      <a:pt x="151" y="1936"/>
                    </a:lnTo>
                    <a:lnTo>
                      <a:pt x="140" y="1931"/>
                    </a:lnTo>
                    <a:lnTo>
                      <a:pt x="129" y="1922"/>
                    </a:lnTo>
                    <a:lnTo>
                      <a:pt x="115" y="1911"/>
                    </a:lnTo>
                    <a:lnTo>
                      <a:pt x="98" y="1897"/>
                    </a:lnTo>
                    <a:lnTo>
                      <a:pt x="77" y="1880"/>
                    </a:lnTo>
                    <a:lnTo>
                      <a:pt x="57" y="1864"/>
                    </a:lnTo>
                    <a:lnTo>
                      <a:pt x="40" y="1850"/>
                    </a:lnTo>
                    <a:lnTo>
                      <a:pt x="25" y="1838"/>
                    </a:lnTo>
                    <a:lnTo>
                      <a:pt x="14" y="1829"/>
                    </a:lnTo>
                    <a:lnTo>
                      <a:pt x="6" y="1820"/>
                    </a:lnTo>
                    <a:lnTo>
                      <a:pt x="1" y="1811"/>
                    </a:lnTo>
                    <a:lnTo>
                      <a:pt x="0" y="1803"/>
                    </a:lnTo>
                    <a:lnTo>
                      <a:pt x="3" y="1794"/>
                    </a:lnTo>
                    <a:lnTo>
                      <a:pt x="7" y="1783"/>
                    </a:lnTo>
                    <a:lnTo>
                      <a:pt x="15" y="1771"/>
                    </a:lnTo>
                    <a:lnTo>
                      <a:pt x="27" y="1755"/>
                    </a:lnTo>
                    <a:lnTo>
                      <a:pt x="42" y="1737"/>
                    </a:lnTo>
                    <a:lnTo>
                      <a:pt x="60" y="1715"/>
                    </a:lnTo>
                    <a:lnTo>
                      <a:pt x="82" y="1688"/>
                    </a:lnTo>
                    <a:lnTo>
                      <a:pt x="1176" y="134"/>
                    </a:lnTo>
                    <a:lnTo>
                      <a:pt x="1204" y="102"/>
                    </a:lnTo>
                    <a:lnTo>
                      <a:pt x="1234" y="75"/>
                    </a:lnTo>
                    <a:lnTo>
                      <a:pt x="1266" y="52"/>
                    </a:lnTo>
                    <a:lnTo>
                      <a:pt x="1299" y="32"/>
                    </a:lnTo>
                    <a:lnTo>
                      <a:pt x="1333" y="17"/>
                    </a:lnTo>
                    <a:lnTo>
                      <a:pt x="1368" y="7"/>
                    </a:lnTo>
                    <a:lnTo>
                      <a:pt x="1403" y="1"/>
                    </a:lnTo>
                    <a:lnTo>
                      <a:pt x="1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9"/>
              <p:cNvSpPr>
                <a:spLocks/>
              </p:cNvSpPr>
              <p:nvPr/>
            </p:nvSpPr>
            <p:spPr bwMode="auto">
              <a:xfrm>
                <a:off x="2479" y="1483"/>
                <a:ext cx="642" cy="423"/>
              </a:xfrm>
              <a:custGeom>
                <a:avLst/>
                <a:gdLst>
                  <a:gd name="T0" fmla="*/ 154 w 3852"/>
                  <a:gd name="T1" fmla="*/ 0 h 2543"/>
                  <a:gd name="T2" fmla="*/ 2366 w 3852"/>
                  <a:gd name="T3" fmla="*/ 0 h 2543"/>
                  <a:gd name="T4" fmla="*/ 2203 w 3852"/>
                  <a:gd name="T5" fmla="*/ 231 h 2543"/>
                  <a:gd name="T6" fmla="*/ 231 w 3852"/>
                  <a:gd name="T7" fmla="*/ 231 h 2543"/>
                  <a:gd name="T8" fmla="*/ 231 w 3852"/>
                  <a:gd name="T9" fmla="*/ 2081 h 2543"/>
                  <a:gd name="T10" fmla="*/ 3621 w 3852"/>
                  <a:gd name="T11" fmla="*/ 2081 h 2543"/>
                  <a:gd name="T12" fmla="*/ 3621 w 3852"/>
                  <a:gd name="T13" fmla="*/ 231 h 2543"/>
                  <a:gd name="T14" fmla="*/ 3005 w 3852"/>
                  <a:gd name="T15" fmla="*/ 231 h 2543"/>
                  <a:gd name="T16" fmla="*/ 3217 w 3852"/>
                  <a:gd name="T17" fmla="*/ 0 h 2543"/>
                  <a:gd name="T18" fmla="*/ 3698 w 3852"/>
                  <a:gd name="T19" fmla="*/ 0 h 2543"/>
                  <a:gd name="T20" fmla="*/ 3729 w 3852"/>
                  <a:gd name="T21" fmla="*/ 2 h 2543"/>
                  <a:gd name="T22" fmla="*/ 3757 w 3852"/>
                  <a:gd name="T23" fmla="*/ 12 h 2543"/>
                  <a:gd name="T24" fmla="*/ 3784 w 3852"/>
                  <a:gd name="T25" fmla="*/ 26 h 2543"/>
                  <a:gd name="T26" fmla="*/ 3806 w 3852"/>
                  <a:gd name="T27" fmla="*/ 44 h 2543"/>
                  <a:gd name="T28" fmla="*/ 3825 w 3852"/>
                  <a:gd name="T29" fmla="*/ 68 h 2543"/>
                  <a:gd name="T30" fmla="*/ 3840 w 3852"/>
                  <a:gd name="T31" fmla="*/ 93 h 2543"/>
                  <a:gd name="T32" fmla="*/ 3848 w 3852"/>
                  <a:gd name="T33" fmla="*/ 123 h 2543"/>
                  <a:gd name="T34" fmla="*/ 3852 w 3852"/>
                  <a:gd name="T35" fmla="*/ 154 h 2543"/>
                  <a:gd name="T36" fmla="*/ 3852 w 3852"/>
                  <a:gd name="T37" fmla="*/ 2388 h 2543"/>
                  <a:gd name="T38" fmla="*/ 3848 w 3852"/>
                  <a:gd name="T39" fmla="*/ 2419 h 2543"/>
                  <a:gd name="T40" fmla="*/ 3840 w 3852"/>
                  <a:gd name="T41" fmla="*/ 2448 h 2543"/>
                  <a:gd name="T42" fmla="*/ 3825 w 3852"/>
                  <a:gd name="T43" fmla="*/ 2474 h 2543"/>
                  <a:gd name="T44" fmla="*/ 3806 w 3852"/>
                  <a:gd name="T45" fmla="*/ 2497 h 2543"/>
                  <a:gd name="T46" fmla="*/ 3784 w 3852"/>
                  <a:gd name="T47" fmla="*/ 2516 h 2543"/>
                  <a:gd name="T48" fmla="*/ 3757 w 3852"/>
                  <a:gd name="T49" fmla="*/ 2530 h 2543"/>
                  <a:gd name="T50" fmla="*/ 3729 w 3852"/>
                  <a:gd name="T51" fmla="*/ 2539 h 2543"/>
                  <a:gd name="T52" fmla="*/ 3698 w 3852"/>
                  <a:gd name="T53" fmla="*/ 2543 h 2543"/>
                  <a:gd name="T54" fmla="*/ 154 w 3852"/>
                  <a:gd name="T55" fmla="*/ 2543 h 2543"/>
                  <a:gd name="T56" fmla="*/ 123 w 3852"/>
                  <a:gd name="T57" fmla="*/ 2539 h 2543"/>
                  <a:gd name="T58" fmla="*/ 95 w 3852"/>
                  <a:gd name="T59" fmla="*/ 2530 h 2543"/>
                  <a:gd name="T60" fmla="*/ 68 w 3852"/>
                  <a:gd name="T61" fmla="*/ 2516 h 2543"/>
                  <a:gd name="T62" fmla="*/ 46 w 3852"/>
                  <a:gd name="T63" fmla="*/ 2497 h 2543"/>
                  <a:gd name="T64" fmla="*/ 27 w 3852"/>
                  <a:gd name="T65" fmla="*/ 2474 h 2543"/>
                  <a:gd name="T66" fmla="*/ 12 w 3852"/>
                  <a:gd name="T67" fmla="*/ 2448 h 2543"/>
                  <a:gd name="T68" fmla="*/ 4 w 3852"/>
                  <a:gd name="T69" fmla="*/ 2419 h 2543"/>
                  <a:gd name="T70" fmla="*/ 0 w 3852"/>
                  <a:gd name="T71" fmla="*/ 2388 h 2543"/>
                  <a:gd name="T72" fmla="*/ 0 w 3852"/>
                  <a:gd name="T73" fmla="*/ 154 h 2543"/>
                  <a:gd name="T74" fmla="*/ 4 w 3852"/>
                  <a:gd name="T75" fmla="*/ 123 h 2543"/>
                  <a:gd name="T76" fmla="*/ 12 w 3852"/>
                  <a:gd name="T77" fmla="*/ 93 h 2543"/>
                  <a:gd name="T78" fmla="*/ 27 w 3852"/>
                  <a:gd name="T79" fmla="*/ 68 h 2543"/>
                  <a:gd name="T80" fmla="*/ 46 w 3852"/>
                  <a:gd name="T81" fmla="*/ 44 h 2543"/>
                  <a:gd name="T82" fmla="*/ 68 w 3852"/>
                  <a:gd name="T83" fmla="*/ 26 h 2543"/>
                  <a:gd name="T84" fmla="*/ 95 w 3852"/>
                  <a:gd name="T85" fmla="*/ 12 h 2543"/>
                  <a:gd name="T86" fmla="*/ 123 w 3852"/>
                  <a:gd name="T87" fmla="*/ 2 h 2543"/>
                  <a:gd name="T88" fmla="*/ 154 w 3852"/>
                  <a:gd name="T89" fmla="*/ 0 h 2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852" h="2543">
                    <a:moveTo>
                      <a:pt x="154" y="0"/>
                    </a:moveTo>
                    <a:lnTo>
                      <a:pt x="2366" y="0"/>
                    </a:lnTo>
                    <a:lnTo>
                      <a:pt x="2203" y="231"/>
                    </a:lnTo>
                    <a:lnTo>
                      <a:pt x="231" y="231"/>
                    </a:lnTo>
                    <a:lnTo>
                      <a:pt x="231" y="2081"/>
                    </a:lnTo>
                    <a:lnTo>
                      <a:pt x="3621" y="2081"/>
                    </a:lnTo>
                    <a:lnTo>
                      <a:pt x="3621" y="231"/>
                    </a:lnTo>
                    <a:lnTo>
                      <a:pt x="3005" y="231"/>
                    </a:lnTo>
                    <a:lnTo>
                      <a:pt x="3217" y="0"/>
                    </a:lnTo>
                    <a:lnTo>
                      <a:pt x="3698" y="0"/>
                    </a:lnTo>
                    <a:lnTo>
                      <a:pt x="3729" y="2"/>
                    </a:lnTo>
                    <a:lnTo>
                      <a:pt x="3757" y="12"/>
                    </a:lnTo>
                    <a:lnTo>
                      <a:pt x="3784" y="26"/>
                    </a:lnTo>
                    <a:lnTo>
                      <a:pt x="3806" y="44"/>
                    </a:lnTo>
                    <a:lnTo>
                      <a:pt x="3825" y="68"/>
                    </a:lnTo>
                    <a:lnTo>
                      <a:pt x="3840" y="93"/>
                    </a:lnTo>
                    <a:lnTo>
                      <a:pt x="3848" y="123"/>
                    </a:lnTo>
                    <a:lnTo>
                      <a:pt x="3852" y="154"/>
                    </a:lnTo>
                    <a:lnTo>
                      <a:pt x="3852" y="2388"/>
                    </a:lnTo>
                    <a:lnTo>
                      <a:pt x="3848" y="2419"/>
                    </a:lnTo>
                    <a:lnTo>
                      <a:pt x="3840" y="2448"/>
                    </a:lnTo>
                    <a:lnTo>
                      <a:pt x="3825" y="2474"/>
                    </a:lnTo>
                    <a:lnTo>
                      <a:pt x="3806" y="2497"/>
                    </a:lnTo>
                    <a:lnTo>
                      <a:pt x="3784" y="2516"/>
                    </a:lnTo>
                    <a:lnTo>
                      <a:pt x="3757" y="2530"/>
                    </a:lnTo>
                    <a:lnTo>
                      <a:pt x="3729" y="2539"/>
                    </a:lnTo>
                    <a:lnTo>
                      <a:pt x="3698" y="2543"/>
                    </a:lnTo>
                    <a:lnTo>
                      <a:pt x="154" y="2543"/>
                    </a:lnTo>
                    <a:lnTo>
                      <a:pt x="123" y="2539"/>
                    </a:lnTo>
                    <a:lnTo>
                      <a:pt x="95" y="2530"/>
                    </a:lnTo>
                    <a:lnTo>
                      <a:pt x="68" y="2516"/>
                    </a:lnTo>
                    <a:lnTo>
                      <a:pt x="46" y="2497"/>
                    </a:lnTo>
                    <a:lnTo>
                      <a:pt x="27" y="2474"/>
                    </a:lnTo>
                    <a:lnTo>
                      <a:pt x="12" y="2448"/>
                    </a:lnTo>
                    <a:lnTo>
                      <a:pt x="4" y="2419"/>
                    </a:lnTo>
                    <a:lnTo>
                      <a:pt x="0" y="2388"/>
                    </a:lnTo>
                    <a:lnTo>
                      <a:pt x="0" y="154"/>
                    </a:lnTo>
                    <a:lnTo>
                      <a:pt x="4" y="123"/>
                    </a:lnTo>
                    <a:lnTo>
                      <a:pt x="12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Freeform 14"/>
            <p:cNvSpPr>
              <a:spLocks noEditPoints="1"/>
            </p:cNvSpPr>
            <p:nvPr/>
          </p:nvSpPr>
          <p:spPr bwMode="auto">
            <a:xfrm>
              <a:off x="5871860" y="2492124"/>
              <a:ext cx="503244" cy="505331"/>
            </a:xfrm>
            <a:custGeom>
              <a:avLst/>
              <a:gdLst>
                <a:gd name="T0" fmla="*/ 295 w 4085"/>
                <a:gd name="T1" fmla="*/ 3765 h 4376"/>
                <a:gd name="T2" fmla="*/ 249 w 4085"/>
                <a:gd name="T3" fmla="*/ 3916 h 4376"/>
                <a:gd name="T4" fmla="*/ 351 w 4085"/>
                <a:gd name="T5" fmla="*/ 4039 h 4376"/>
                <a:gd name="T6" fmla="*/ 506 w 4085"/>
                <a:gd name="T7" fmla="*/ 4024 h 4376"/>
                <a:gd name="T8" fmla="*/ 580 w 4085"/>
                <a:gd name="T9" fmla="*/ 3883 h 4376"/>
                <a:gd name="T10" fmla="*/ 506 w 4085"/>
                <a:gd name="T11" fmla="*/ 3744 h 4376"/>
                <a:gd name="T12" fmla="*/ 1236 w 4085"/>
                <a:gd name="T13" fmla="*/ 0 h 4376"/>
                <a:gd name="T14" fmla="*/ 1708 w 4085"/>
                <a:gd name="T15" fmla="*/ 816 h 4376"/>
                <a:gd name="T16" fmla="*/ 1497 w 4085"/>
                <a:gd name="T17" fmla="*/ 1008 h 4376"/>
                <a:gd name="T18" fmla="*/ 1315 w 4085"/>
                <a:gd name="T19" fmla="*/ 1114 h 4376"/>
                <a:gd name="T20" fmla="*/ 1933 w 4085"/>
                <a:gd name="T21" fmla="*/ 1858 h 4376"/>
                <a:gd name="T22" fmla="*/ 2285 w 4085"/>
                <a:gd name="T23" fmla="*/ 1249 h 4376"/>
                <a:gd name="T24" fmla="*/ 2316 w 4085"/>
                <a:gd name="T25" fmla="*/ 877 h 4376"/>
                <a:gd name="T26" fmla="*/ 2497 w 4085"/>
                <a:gd name="T27" fmla="*/ 540 h 4376"/>
                <a:gd name="T28" fmla="*/ 2814 w 4085"/>
                <a:gd name="T29" fmla="*/ 296 h 4376"/>
                <a:gd name="T30" fmla="*/ 3204 w 4085"/>
                <a:gd name="T31" fmla="*/ 209 h 4376"/>
                <a:gd name="T32" fmla="*/ 3353 w 4085"/>
                <a:gd name="T33" fmla="*/ 265 h 4376"/>
                <a:gd name="T34" fmla="*/ 2885 w 4085"/>
                <a:gd name="T35" fmla="*/ 801 h 4376"/>
                <a:gd name="T36" fmla="*/ 3959 w 4085"/>
                <a:gd name="T37" fmla="*/ 915 h 4376"/>
                <a:gd name="T38" fmla="*/ 4050 w 4085"/>
                <a:gd name="T39" fmla="*/ 963 h 4376"/>
                <a:gd name="T40" fmla="*/ 4027 w 4085"/>
                <a:gd name="T41" fmla="*/ 1309 h 4376"/>
                <a:gd name="T42" fmla="*/ 3844 w 4085"/>
                <a:gd name="T43" fmla="*/ 1663 h 4376"/>
                <a:gd name="T44" fmla="*/ 3535 w 4085"/>
                <a:gd name="T45" fmla="*/ 1904 h 4376"/>
                <a:gd name="T46" fmla="*/ 3173 w 4085"/>
                <a:gd name="T47" fmla="*/ 1995 h 4376"/>
                <a:gd name="T48" fmla="*/ 2805 w 4085"/>
                <a:gd name="T49" fmla="*/ 1937 h 4376"/>
                <a:gd name="T50" fmla="*/ 3967 w 4085"/>
                <a:gd name="T51" fmla="*/ 3686 h 4376"/>
                <a:gd name="T52" fmla="*/ 4081 w 4085"/>
                <a:gd name="T53" fmla="*/ 3920 h 4376"/>
                <a:gd name="T54" fmla="*/ 4033 w 4085"/>
                <a:gd name="T55" fmla="*/ 4172 h 4376"/>
                <a:gd name="T56" fmla="*/ 3833 w 4085"/>
                <a:gd name="T57" fmla="*/ 4346 h 4376"/>
                <a:gd name="T58" fmla="*/ 3580 w 4085"/>
                <a:gd name="T59" fmla="*/ 4362 h 4376"/>
                <a:gd name="T60" fmla="*/ 1993 w 4085"/>
                <a:gd name="T61" fmla="*/ 2848 h 4376"/>
                <a:gd name="T62" fmla="*/ 715 w 4085"/>
                <a:gd name="T63" fmla="*/ 4149 h 4376"/>
                <a:gd name="T64" fmla="*/ 489 w 4085"/>
                <a:gd name="T65" fmla="*/ 4289 h 4376"/>
                <a:gd name="T66" fmla="*/ 249 w 4085"/>
                <a:gd name="T67" fmla="*/ 4283 h 4376"/>
                <a:gd name="T68" fmla="*/ 51 w 4085"/>
                <a:gd name="T69" fmla="*/ 4107 h 4376"/>
                <a:gd name="T70" fmla="*/ 0 w 4085"/>
                <a:gd name="T71" fmla="*/ 3912 h 4376"/>
                <a:gd name="T72" fmla="*/ 77 w 4085"/>
                <a:gd name="T73" fmla="*/ 3667 h 4376"/>
                <a:gd name="T74" fmla="*/ 903 w 4085"/>
                <a:gd name="T75" fmla="*/ 1540 h 4376"/>
                <a:gd name="T76" fmla="*/ 836 w 4085"/>
                <a:gd name="T77" fmla="*/ 1504 h 4376"/>
                <a:gd name="T78" fmla="*/ 766 w 4085"/>
                <a:gd name="T79" fmla="*/ 1533 h 4376"/>
                <a:gd name="T80" fmla="*/ 628 w 4085"/>
                <a:gd name="T81" fmla="*/ 1615 h 4376"/>
                <a:gd name="T82" fmla="*/ 520 w 4085"/>
                <a:gd name="T83" fmla="*/ 1705 h 4376"/>
                <a:gd name="T84" fmla="*/ 469 w 4085"/>
                <a:gd name="T85" fmla="*/ 1761 h 4376"/>
                <a:gd name="T86" fmla="*/ 410 w 4085"/>
                <a:gd name="T87" fmla="*/ 1841 h 4376"/>
                <a:gd name="T88" fmla="*/ 344 w 4085"/>
                <a:gd name="T89" fmla="*/ 1975 h 4376"/>
                <a:gd name="T90" fmla="*/ 314 w 4085"/>
                <a:gd name="T91" fmla="*/ 2067 h 4376"/>
                <a:gd name="T92" fmla="*/ 279 w 4085"/>
                <a:gd name="T93" fmla="*/ 2251 h 4376"/>
                <a:gd name="T94" fmla="*/ 213 w 4085"/>
                <a:gd name="T95" fmla="*/ 2301 h 4376"/>
                <a:gd name="T96" fmla="*/ 133 w 4085"/>
                <a:gd name="T97" fmla="*/ 2245 h 4376"/>
                <a:gd name="T98" fmla="*/ 76 w 4085"/>
                <a:gd name="T99" fmla="*/ 1991 h 4376"/>
                <a:gd name="T100" fmla="*/ 71 w 4085"/>
                <a:gd name="T101" fmla="*/ 1899 h 4376"/>
                <a:gd name="T102" fmla="*/ 81 w 4085"/>
                <a:gd name="T103" fmla="*/ 1726 h 4376"/>
                <a:gd name="T104" fmla="*/ 124 w 4085"/>
                <a:gd name="T105" fmla="*/ 1535 h 4376"/>
                <a:gd name="T106" fmla="*/ 197 w 4085"/>
                <a:gd name="T107" fmla="*/ 1351 h 4376"/>
                <a:gd name="T108" fmla="*/ 280 w 4085"/>
                <a:gd name="T109" fmla="*/ 1202 h 4376"/>
                <a:gd name="T110" fmla="*/ 342 w 4085"/>
                <a:gd name="T111" fmla="*/ 1114 h 4376"/>
                <a:gd name="T112" fmla="*/ 430 w 4085"/>
                <a:gd name="T113" fmla="*/ 949 h 4376"/>
                <a:gd name="T114" fmla="*/ 635 w 4085"/>
                <a:gd name="T115" fmla="*/ 708 h 4376"/>
                <a:gd name="T116" fmla="*/ 770 w 4085"/>
                <a:gd name="T117" fmla="*/ 555 h 4376"/>
                <a:gd name="T118" fmla="*/ 903 w 4085"/>
                <a:gd name="T119" fmla="*/ 343 h 4376"/>
                <a:gd name="T120" fmla="*/ 1172 w 4085"/>
                <a:gd name="T121" fmla="*/ 65 h 4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5" h="4376">
                  <a:moveTo>
                    <a:pt x="414" y="3717"/>
                  </a:moveTo>
                  <a:lnTo>
                    <a:pt x="382" y="3719"/>
                  </a:lnTo>
                  <a:lnTo>
                    <a:pt x="351" y="3729"/>
                  </a:lnTo>
                  <a:lnTo>
                    <a:pt x="322" y="3744"/>
                  </a:lnTo>
                  <a:lnTo>
                    <a:pt x="295" y="3765"/>
                  </a:lnTo>
                  <a:lnTo>
                    <a:pt x="274" y="3791"/>
                  </a:lnTo>
                  <a:lnTo>
                    <a:pt x="259" y="3821"/>
                  </a:lnTo>
                  <a:lnTo>
                    <a:pt x="249" y="3852"/>
                  </a:lnTo>
                  <a:lnTo>
                    <a:pt x="247" y="3883"/>
                  </a:lnTo>
                  <a:lnTo>
                    <a:pt x="249" y="3916"/>
                  </a:lnTo>
                  <a:lnTo>
                    <a:pt x="259" y="3947"/>
                  </a:lnTo>
                  <a:lnTo>
                    <a:pt x="274" y="3975"/>
                  </a:lnTo>
                  <a:lnTo>
                    <a:pt x="295" y="4002"/>
                  </a:lnTo>
                  <a:lnTo>
                    <a:pt x="322" y="4024"/>
                  </a:lnTo>
                  <a:lnTo>
                    <a:pt x="351" y="4039"/>
                  </a:lnTo>
                  <a:lnTo>
                    <a:pt x="382" y="4048"/>
                  </a:lnTo>
                  <a:lnTo>
                    <a:pt x="414" y="4051"/>
                  </a:lnTo>
                  <a:lnTo>
                    <a:pt x="445" y="4048"/>
                  </a:lnTo>
                  <a:lnTo>
                    <a:pt x="476" y="4039"/>
                  </a:lnTo>
                  <a:lnTo>
                    <a:pt x="506" y="4024"/>
                  </a:lnTo>
                  <a:lnTo>
                    <a:pt x="531" y="4002"/>
                  </a:lnTo>
                  <a:lnTo>
                    <a:pt x="553" y="3975"/>
                  </a:lnTo>
                  <a:lnTo>
                    <a:pt x="568" y="3947"/>
                  </a:lnTo>
                  <a:lnTo>
                    <a:pt x="577" y="3916"/>
                  </a:lnTo>
                  <a:lnTo>
                    <a:pt x="580" y="3883"/>
                  </a:lnTo>
                  <a:lnTo>
                    <a:pt x="577" y="3852"/>
                  </a:lnTo>
                  <a:lnTo>
                    <a:pt x="568" y="3821"/>
                  </a:lnTo>
                  <a:lnTo>
                    <a:pt x="553" y="3791"/>
                  </a:lnTo>
                  <a:lnTo>
                    <a:pt x="531" y="3765"/>
                  </a:lnTo>
                  <a:lnTo>
                    <a:pt x="506" y="3744"/>
                  </a:lnTo>
                  <a:lnTo>
                    <a:pt x="476" y="3729"/>
                  </a:lnTo>
                  <a:lnTo>
                    <a:pt x="445" y="3719"/>
                  </a:lnTo>
                  <a:lnTo>
                    <a:pt x="414" y="3717"/>
                  </a:lnTo>
                  <a:close/>
                  <a:moveTo>
                    <a:pt x="1236" y="0"/>
                  </a:moveTo>
                  <a:lnTo>
                    <a:pt x="1236" y="0"/>
                  </a:lnTo>
                  <a:lnTo>
                    <a:pt x="1878" y="645"/>
                  </a:lnTo>
                  <a:lnTo>
                    <a:pt x="1836" y="687"/>
                  </a:lnTo>
                  <a:lnTo>
                    <a:pt x="1795" y="731"/>
                  </a:lnTo>
                  <a:lnTo>
                    <a:pt x="1751" y="774"/>
                  </a:lnTo>
                  <a:lnTo>
                    <a:pt x="1708" y="816"/>
                  </a:lnTo>
                  <a:lnTo>
                    <a:pt x="1665" y="858"/>
                  </a:lnTo>
                  <a:lnTo>
                    <a:pt x="1622" y="898"/>
                  </a:lnTo>
                  <a:lnTo>
                    <a:pt x="1580" y="938"/>
                  </a:lnTo>
                  <a:lnTo>
                    <a:pt x="1538" y="974"/>
                  </a:lnTo>
                  <a:lnTo>
                    <a:pt x="1497" y="1008"/>
                  </a:lnTo>
                  <a:lnTo>
                    <a:pt x="1458" y="1038"/>
                  </a:lnTo>
                  <a:lnTo>
                    <a:pt x="1420" y="1064"/>
                  </a:lnTo>
                  <a:lnTo>
                    <a:pt x="1382" y="1085"/>
                  </a:lnTo>
                  <a:lnTo>
                    <a:pt x="1348" y="1103"/>
                  </a:lnTo>
                  <a:lnTo>
                    <a:pt x="1315" y="1114"/>
                  </a:lnTo>
                  <a:lnTo>
                    <a:pt x="1285" y="1118"/>
                  </a:lnTo>
                  <a:lnTo>
                    <a:pt x="1257" y="1116"/>
                  </a:lnTo>
                  <a:lnTo>
                    <a:pt x="1234" y="1160"/>
                  </a:lnTo>
                  <a:lnTo>
                    <a:pt x="1261" y="1183"/>
                  </a:lnTo>
                  <a:lnTo>
                    <a:pt x="1933" y="1858"/>
                  </a:lnTo>
                  <a:lnTo>
                    <a:pt x="2299" y="1505"/>
                  </a:lnTo>
                  <a:lnTo>
                    <a:pt x="2339" y="1468"/>
                  </a:lnTo>
                  <a:lnTo>
                    <a:pt x="2315" y="1397"/>
                  </a:lnTo>
                  <a:lnTo>
                    <a:pt x="2298" y="1322"/>
                  </a:lnTo>
                  <a:lnTo>
                    <a:pt x="2285" y="1249"/>
                  </a:lnTo>
                  <a:lnTo>
                    <a:pt x="2280" y="1173"/>
                  </a:lnTo>
                  <a:lnTo>
                    <a:pt x="2280" y="1099"/>
                  </a:lnTo>
                  <a:lnTo>
                    <a:pt x="2287" y="1024"/>
                  </a:lnTo>
                  <a:lnTo>
                    <a:pt x="2299" y="950"/>
                  </a:lnTo>
                  <a:lnTo>
                    <a:pt x="2316" y="877"/>
                  </a:lnTo>
                  <a:lnTo>
                    <a:pt x="2341" y="805"/>
                  </a:lnTo>
                  <a:lnTo>
                    <a:pt x="2370" y="735"/>
                  </a:lnTo>
                  <a:lnTo>
                    <a:pt x="2407" y="667"/>
                  </a:lnTo>
                  <a:lnTo>
                    <a:pt x="2449" y="602"/>
                  </a:lnTo>
                  <a:lnTo>
                    <a:pt x="2497" y="540"/>
                  </a:lnTo>
                  <a:lnTo>
                    <a:pt x="2550" y="482"/>
                  </a:lnTo>
                  <a:lnTo>
                    <a:pt x="2610" y="426"/>
                  </a:lnTo>
                  <a:lnTo>
                    <a:pt x="2675" y="376"/>
                  </a:lnTo>
                  <a:lnTo>
                    <a:pt x="2742" y="333"/>
                  </a:lnTo>
                  <a:lnTo>
                    <a:pt x="2814" y="296"/>
                  </a:lnTo>
                  <a:lnTo>
                    <a:pt x="2888" y="265"/>
                  </a:lnTo>
                  <a:lnTo>
                    <a:pt x="2964" y="241"/>
                  </a:lnTo>
                  <a:lnTo>
                    <a:pt x="3042" y="223"/>
                  </a:lnTo>
                  <a:lnTo>
                    <a:pt x="3123" y="212"/>
                  </a:lnTo>
                  <a:lnTo>
                    <a:pt x="3204" y="209"/>
                  </a:lnTo>
                  <a:lnTo>
                    <a:pt x="3285" y="212"/>
                  </a:lnTo>
                  <a:lnTo>
                    <a:pt x="3307" y="218"/>
                  </a:lnTo>
                  <a:lnTo>
                    <a:pt x="3326" y="228"/>
                  </a:lnTo>
                  <a:lnTo>
                    <a:pt x="3342" y="245"/>
                  </a:lnTo>
                  <a:lnTo>
                    <a:pt x="3353" y="265"/>
                  </a:lnTo>
                  <a:lnTo>
                    <a:pt x="3359" y="288"/>
                  </a:lnTo>
                  <a:lnTo>
                    <a:pt x="3356" y="310"/>
                  </a:lnTo>
                  <a:lnTo>
                    <a:pt x="3348" y="331"/>
                  </a:lnTo>
                  <a:lnTo>
                    <a:pt x="3334" y="349"/>
                  </a:lnTo>
                  <a:lnTo>
                    <a:pt x="2885" y="801"/>
                  </a:lnTo>
                  <a:lnTo>
                    <a:pt x="3014" y="1273"/>
                  </a:lnTo>
                  <a:lnTo>
                    <a:pt x="3469" y="1388"/>
                  </a:lnTo>
                  <a:lnTo>
                    <a:pt x="3920" y="936"/>
                  </a:lnTo>
                  <a:lnTo>
                    <a:pt x="3938" y="923"/>
                  </a:lnTo>
                  <a:lnTo>
                    <a:pt x="3959" y="915"/>
                  </a:lnTo>
                  <a:lnTo>
                    <a:pt x="3982" y="913"/>
                  </a:lnTo>
                  <a:lnTo>
                    <a:pt x="4005" y="917"/>
                  </a:lnTo>
                  <a:lnTo>
                    <a:pt x="4023" y="928"/>
                  </a:lnTo>
                  <a:lnTo>
                    <a:pt x="4040" y="944"/>
                  </a:lnTo>
                  <a:lnTo>
                    <a:pt x="4050" y="963"/>
                  </a:lnTo>
                  <a:lnTo>
                    <a:pt x="4056" y="986"/>
                  </a:lnTo>
                  <a:lnTo>
                    <a:pt x="4060" y="1069"/>
                  </a:lnTo>
                  <a:lnTo>
                    <a:pt x="4056" y="1150"/>
                  </a:lnTo>
                  <a:lnTo>
                    <a:pt x="4045" y="1230"/>
                  </a:lnTo>
                  <a:lnTo>
                    <a:pt x="4027" y="1309"/>
                  </a:lnTo>
                  <a:lnTo>
                    <a:pt x="4003" y="1386"/>
                  </a:lnTo>
                  <a:lnTo>
                    <a:pt x="3974" y="1460"/>
                  </a:lnTo>
                  <a:lnTo>
                    <a:pt x="3936" y="1531"/>
                  </a:lnTo>
                  <a:lnTo>
                    <a:pt x="3893" y="1600"/>
                  </a:lnTo>
                  <a:lnTo>
                    <a:pt x="3844" y="1663"/>
                  </a:lnTo>
                  <a:lnTo>
                    <a:pt x="3789" y="1724"/>
                  </a:lnTo>
                  <a:lnTo>
                    <a:pt x="3729" y="1778"/>
                  </a:lnTo>
                  <a:lnTo>
                    <a:pt x="3667" y="1827"/>
                  </a:lnTo>
                  <a:lnTo>
                    <a:pt x="3603" y="1869"/>
                  </a:lnTo>
                  <a:lnTo>
                    <a:pt x="3535" y="1904"/>
                  </a:lnTo>
                  <a:lnTo>
                    <a:pt x="3465" y="1935"/>
                  </a:lnTo>
                  <a:lnTo>
                    <a:pt x="3394" y="1958"/>
                  </a:lnTo>
                  <a:lnTo>
                    <a:pt x="3321" y="1977"/>
                  </a:lnTo>
                  <a:lnTo>
                    <a:pt x="3247" y="1990"/>
                  </a:lnTo>
                  <a:lnTo>
                    <a:pt x="3173" y="1995"/>
                  </a:lnTo>
                  <a:lnTo>
                    <a:pt x="3098" y="1995"/>
                  </a:lnTo>
                  <a:lnTo>
                    <a:pt x="3023" y="1990"/>
                  </a:lnTo>
                  <a:lnTo>
                    <a:pt x="2950" y="1977"/>
                  </a:lnTo>
                  <a:lnTo>
                    <a:pt x="2877" y="1960"/>
                  </a:lnTo>
                  <a:lnTo>
                    <a:pt x="2805" y="1937"/>
                  </a:lnTo>
                  <a:lnTo>
                    <a:pt x="2769" y="1976"/>
                  </a:lnTo>
                  <a:lnTo>
                    <a:pt x="2520" y="2239"/>
                  </a:lnTo>
                  <a:lnTo>
                    <a:pt x="2542" y="2256"/>
                  </a:lnTo>
                  <a:lnTo>
                    <a:pt x="2562" y="2275"/>
                  </a:lnTo>
                  <a:lnTo>
                    <a:pt x="3967" y="3686"/>
                  </a:lnTo>
                  <a:lnTo>
                    <a:pt x="4003" y="3728"/>
                  </a:lnTo>
                  <a:lnTo>
                    <a:pt x="4033" y="3772"/>
                  </a:lnTo>
                  <a:lnTo>
                    <a:pt x="4056" y="3820"/>
                  </a:lnTo>
                  <a:lnTo>
                    <a:pt x="4072" y="3868"/>
                  </a:lnTo>
                  <a:lnTo>
                    <a:pt x="4081" y="3920"/>
                  </a:lnTo>
                  <a:lnTo>
                    <a:pt x="4085" y="3971"/>
                  </a:lnTo>
                  <a:lnTo>
                    <a:pt x="4081" y="4023"/>
                  </a:lnTo>
                  <a:lnTo>
                    <a:pt x="4072" y="4074"/>
                  </a:lnTo>
                  <a:lnTo>
                    <a:pt x="4056" y="4124"/>
                  </a:lnTo>
                  <a:lnTo>
                    <a:pt x="4033" y="4172"/>
                  </a:lnTo>
                  <a:lnTo>
                    <a:pt x="4003" y="4216"/>
                  </a:lnTo>
                  <a:lnTo>
                    <a:pt x="3967" y="4258"/>
                  </a:lnTo>
                  <a:lnTo>
                    <a:pt x="3926" y="4293"/>
                  </a:lnTo>
                  <a:lnTo>
                    <a:pt x="3880" y="4323"/>
                  </a:lnTo>
                  <a:lnTo>
                    <a:pt x="3833" y="4346"/>
                  </a:lnTo>
                  <a:lnTo>
                    <a:pt x="3785" y="4364"/>
                  </a:lnTo>
                  <a:lnTo>
                    <a:pt x="3734" y="4373"/>
                  </a:lnTo>
                  <a:lnTo>
                    <a:pt x="3682" y="4376"/>
                  </a:lnTo>
                  <a:lnTo>
                    <a:pt x="3630" y="4373"/>
                  </a:lnTo>
                  <a:lnTo>
                    <a:pt x="3580" y="4362"/>
                  </a:lnTo>
                  <a:lnTo>
                    <a:pt x="3530" y="4346"/>
                  </a:lnTo>
                  <a:lnTo>
                    <a:pt x="3483" y="4323"/>
                  </a:lnTo>
                  <a:lnTo>
                    <a:pt x="3438" y="4293"/>
                  </a:lnTo>
                  <a:lnTo>
                    <a:pt x="3396" y="4258"/>
                  </a:lnTo>
                  <a:lnTo>
                    <a:pt x="1993" y="2848"/>
                  </a:lnTo>
                  <a:lnTo>
                    <a:pt x="1981" y="2836"/>
                  </a:lnTo>
                  <a:lnTo>
                    <a:pt x="1970" y="2822"/>
                  </a:lnTo>
                  <a:lnTo>
                    <a:pt x="717" y="4146"/>
                  </a:lnTo>
                  <a:lnTo>
                    <a:pt x="716" y="4147"/>
                  </a:lnTo>
                  <a:lnTo>
                    <a:pt x="715" y="4149"/>
                  </a:lnTo>
                  <a:lnTo>
                    <a:pt x="673" y="4186"/>
                  </a:lnTo>
                  <a:lnTo>
                    <a:pt x="628" y="4220"/>
                  </a:lnTo>
                  <a:lnTo>
                    <a:pt x="584" y="4249"/>
                  </a:lnTo>
                  <a:lnTo>
                    <a:pt x="537" y="4272"/>
                  </a:lnTo>
                  <a:lnTo>
                    <a:pt x="489" y="4289"/>
                  </a:lnTo>
                  <a:lnTo>
                    <a:pt x="441" y="4300"/>
                  </a:lnTo>
                  <a:lnTo>
                    <a:pt x="392" y="4306"/>
                  </a:lnTo>
                  <a:lnTo>
                    <a:pt x="344" y="4304"/>
                  </a:lnTo>
                  <a:lnTo>
                    <a:pt x="297" y="4297"/>
                  </a:lnTo>
                  <a:lnTo>
                    <a:pt x="249" y="4283"/>
                  </a:lnTo>
                  <a:lnTo>
                    <a:pt x="205" y="4260"/>
                  </a:lnTo>
                  <a:lnTo>
                    <a:pt x="160" y="4231"/>
                  </a:lnTo>
                  <a:lnTo>
                    <a:pt x="119" y="4193"/>
                  </a:lnTo>
                  <a:lnTo>
                    <a:pt x="82" y="4151"/>
                  </a:lnTo>
                  <a:lnTo>
                    <a:pt x="51" y="4107"/>
                  </a:lnTo>
                  <a:lnTo>
                    <a:pt x="28" y="4059"/>
                  </a:lnTo>
                  <a:lnTo>
                    <a:pt x="12" y="4012"/>
                  </a:lnTo>
                  <a:lnTo>
                    <a:pt x="3" y="3962"/>
                  </a:lnTo>
                  <a:lnTo>
                    <a:pt x="0" y="3912"/>
                  </a:lnTo>
                  <a:lnTo>
                    <a:pt x="0" y="3912"/>
                  </a:lnTo>
                  <a:lnTo>
                    <a:pt x="3" y="3862"/>
                  </a:lnTo>
                  <a:lnTo>
                    <a:pt x="12" y="3811"/>
                  </a:lnTo>
                  <a:lnTo>
                    <a:pt x="28" y="3761"/>
                  </a:lnTo>
                  <a:lnTo>
                    <a:pt x="50" y="3713"/>
                  </a:lnTo>
                  <a:lnTo>
                    <a:pt x="77" y="3667"/>
                  </a:lnTo>
                  <a:lnTo>
                    <a:pt x="109" y="3622"/>
                  </a:lnTo>
                  <a:lnTo>
                    <a:pt x="148" y="3579"/>
                  </a:lnTo>
                  <a:lnTo>
                    <a:pt x="150" y="3577"/>
                  </a:lnTo>
                  <a:lnTo>
                    <a:pt x="1569" y="2209"/>
                  </a:lnTo>
                  <a:lnTo>
                    <a:pt x="903" y="1540"/>
                  </a:lnTo>
                  <a:lnTo>
                    <a:pt x="885" y="1518"/>
                  </a:lnTo>
                  <a:lnTo>
                    <a:pt x="868" y="1494"/>
                  </a:lnTo>
                  <a:lnTo>
                    <a:pt x="859" y="1497"/>
                  </a:lnTo>
                  <a:lnTo>
                    <a:pt x="847" y="1499"/>
                  </a:lnTo>
                  <a:lnTo>
                    <a:pt x="836" y="1504"/>
                  </a:lnTo>
                  <a:lnTo>
                    <a:pt x="828" y="1508"/>
                  </a:lnTo>
                  <a:lnTo>
                    <a:pt x="820" y="1510"/>
                  </a:lnTo>
                  <a:lnTo>
                    <a:pt x="810" y="1514"/>
                  </a:lnTo>
                  <a:lnTo>
                    <a:pt x="801" y="1518"/>
                  </a:lnTo>
                  <a:lnTo>
                    <a:pt x="766" y="1533"/>
                  </a:lnTo>
                  <a:lnTo>
                    <a:pt x="732" y="1551"/>
                  </a:lnTo>
                  <a:lnTo>
                    <a:pt x="697" y="1570"/>
                  </a:lnTo>
                  <a:lnTo>
                    <a:pt x="676" y="1583"/>
                  </a:lnTo>
                  <a:lnTo>
                    <a:pt x="653" y="1597"/>
                  </a:lnTo>
                  <a:lnTo>
                    <a:pt x="628" y="1615"/>
                  </a:lnTo>
                  <a:lnTo>
                    <a:pt x="607" y="1631"/>
                  </a:lnTo>
                  <a:lnTo>
                    <a:pt x="581" y="1650"/>
                  </a:lnTo>
                  <a:lnTo>
                    <a:pt x="560" y="1669"/>
                  </a:lnTo>
                  <a:lnTo>
                    <a:pt x="549" y="1678"/>
                  </a:lnTo>
                  <a:lnTo>
                    <a:pt x="520" y="1705"/>
                  </a:lnTo>
                  <a:lnTo>
                    <a:pt x="493" y="1734"/>
                  </a:lnTo>
                  <a:lnTo>
                    <a:pt x="488" y="1740"/>
                  </a:lnTo>
                  <a:lnTo>
                    <a:pt x="483" y="1746"/>
                  </a:lnTo>
                  <a:lnTo>
                    <a:pt x="479" y="1750"/>
                  </a:lnTo>
                  <a:lnTo>
                    <a:pt x="469" y="1761"/>
                  </a:lnTo>
                  <a:lnTo>
                    <a:pt x="460" y="1772"/>
                  </a:lnTo>
                  <a:lnTo>
                    <a:pt x="430" y="1812"/>
                  </a:lnTo>
                  <a:lnTo>
                    <a:pt x="430" y="1814"/>
                  </a:lnTo>
                  <a:lnTo>
                    <a:pt x="429" y="1815"/>
                  </a:lnTo>
                  <a:lnTo>
                    <a:pt x="410" y="1841"/>
                  </a:lnTo>
                  <a:lnTo>
                    <a:pt x="394" y="1870"/>
                  </a:lnTo>
                  <a:lnTo>
                    <a:pt x="380" y="1893"/>
                  </a:lnTo>
                  <a:lnTo>
                    <a:pt x="367" y="1919"/>
                  </a:lnTo>
                  <a:lnTo>
                    <a:pt x="355" y="1946"/>
                  </a:lnTo>
                  <a:lnTo>
                    <a:pt x="344" y="1975"/>
                  </a:lnTo>
                  <a:lnTo>
                    <a:pt x="337" y="1991"/>
                  </a:lnTo>
                  <a:lnTo>
                    <a:pt x="333" y="2000"/>
                  </a:lnTo>
                  <a:lnTo>
                    <a:pt x="329" y="2008"/>
                  </a:lnTo>
                  <a:lnTo>
                    <a:pt x="318" y="2052"/>
                  </a:lnTo>
                  <a:lnTo>
                    <a:pt x="314" y="2067"/>
                  </a:lnTo>
                  <a:lnTo>
                    <a:pt x="310" y="2082"/>
                  </a:lnTo>
                  <a:lnTo>
                    <a:pt x="303" y="2102"/>
                  </a:lnTo>
                  <a:lnTo>
                    <a:pt x="301" y="2118"/>
                  </a:lnTo>
                  <a:lnTo>
                    <a:pt x="283" y="2235"/>
                  </a:lnTo>
                  <a:lnTo>
                    <a:pt x="279" y="2251"/>
                  </a:lnTo>
                  <a:lnTo>
                    <a:pt x="271" y="2266"/>
                  </a:lnTo>
                  <a:lnTo>
                    <a:pt x="262" y="2278"/>
                  </a:lnTo>
                  <a:lnTo>
                    <a:pt x="248" y="2289"/>
                  </a:lnTo>
                  <a:lnTo>
                    <a:pt x="231" y="2297"/>
                  </a:lnTo>
                  <a:lnTo>
                    <a:pt x="213" y="2301"/>
                  </a:lnTo>
                  <a:lnTo>
                    <a:pt x="191" y="2299"/>
                  </a:lnTo>
                  <a:lnTo>
                    <a:pt x="173" y="2291"/>
                  </a:lnTo>
                  <a:lnTo>
                    <a:pt x="155" y="2281"/>
                  </a:lnTo>
                  <a:lnTo>
                    <a:pt x="143" y="2264"/>
                  </a:lnTo>
                  <a:lnTo>
                    <a:pt x="133" y="2245"/>
                  </a:lnTo>
                  <a:lnTo>
                    <a:pt x="101" y="2130"/>
                  </a:lnTo>
                  <a:lnTo>
                    <a:pt x="93" y="2101"/>
                  </a:lnTo>
                  <a:lnTo>
                    <a:pt x="89" y="2069"/>
                  </a:lnTo>
                  <a:lnTo>
                    <a:pt x="84" y="2041"/>
                  </a:lnTo>
                  <a:lnTo>
                    <a:pt x="76" y="1991"/>
                  </a:lnTo>
                  <a:lnTo>
                    <a:pt x="74" y="1968"/>
                  </a:lnTo>
                  <a:lnTo>
                    <a:pt x="73" y="1946"/>
                  </a:lnTo>
                  <a:lnTo>
                    <a:pt x="73" y="1931"/>
                  </a:lnTo>
                  <a:lnTo>
                    <a:pt x="71" y="1914"/>
                  </a:lnTo>
                  <a:lnTo>
                    <a:pt x="71" y="1899"/>
                  </a:lnTo>
                  <a:lnTo>
                    <a:pt x="70" y="1868"/>
                  </a:lnTo>
                  <a:lnTo>
                    <a:pt x="70" y="1835"/>
                  </a:lnTo>
                  <a:lnTo>
                    <a:pt x="73" y="1801"/>
                  </a:lnTo>
                  <a:lnTo>
                    <a:pt x="76" y="1778"/>
                  </a:lnTo>
                  <a:lnTo>
                    <a:pt x="81" y="1726"/>
                  </a:lnTo>
                  <a:lnTo>
                    <a:pt x="90" y="1667"/>
                  </a:lnTo>
                  <a:lnTo>
                    <a:pt x="102" y="1605"/>
                  </a:lnTo>
                  <a:lnTo>
                    <a:pt x="111" y="1579"/>
                  </a:lnTo>
                  <a:lnTo>
                    <a:pt x="117" y="1554"/>
                  </a:lnTo>
                  <a:lnTo>
                    <a:pt x="124" y="1535"/>
                  </a:lnTo>
                  <a:lnTo>
                    <a:pt x="138" y="1491"/>
                  </a:lnTo>
                  <a:lnTo>
                    <a:pt x="154" y="1448"/>
                  </a:lnTo>
                  <a:lnTo>
                    <a:pt x="171" y="1406"/>
                  </a:lnTo>
                  <a:lnTo>
                    <a:pt x="173" y="1401"/>
                  </a:lnTo>
                  <a:lnTo>
                    <a:pt x="197" y="1351"/>
                  </a:lnTo>
                  <a:lnTo>
                    <a:pt x="221" y="1303"/>
                  </a:lnTo>
                  <a:lnTo>
                    <a:pt x="235" y="1277"/>
                  </a:lnTo>
                  <a:lnTo>
                    <a:pt x="237" y="1272"/>
                  </a:lnTo>
                  <a:lnTo>
                    <a:pt x="256" y="1242"/>
                  </a:lnTo>
                  <a:lnTo>
                    <a:pt x="280" y="1202"/>
                  </a:lnTo>
                  <a:lnTo>
                    <a:pt x="307" y="1162"/>
                  </a:lnTo>
                  <a:lnTo>
                    <a:pt x="338" y="1119"/>
                  </a:lnTo>
                  <a:lnTo>
                    <a:pt x="340" y="1118"/>
                  </a:lnTo>
                  <a:lnTo>
                    <a:pt x="341" y="1116"/>
                  </a:lnTo>
                  <a:lnTo>
                    <a:pt x="342" y="1114"/>
                  </a:lnTo>
                  <a:lnTo>
                    <a:pt x="342" y="1112"/>
                  </a:lnTo>
                  <a:lnTo>
                    <a:pt x="378" y="1070"/>
                  </a:lnTo>
                  <a:lnTo>
                    <a:pt x="403" y="1038"/>
                  </a:lnTo>
                  <a:lnTo>
                    <a:pt x="414" y="993"/>
                  </a:lnTo>
                  <a:lnTo>
                    <a:pt x="430" y="949"/>
                  </a:lnTo>
                  <a:lnTo>
                    <a:pt x="450" y="907"/>
                  </a:lnTo>
                  <a:lnTo>
                    <a:pt x="477" y="866"/>
                  </a:lnTo>
                  <a:lnTo>
                    <a:pt x="510" y="829"/>
                  </a:lnTo>
                  <a:lnTo>
                    <a:pt x="601" y="739"/>
                  </a:lnTo>
                  <a:lnTo>
                    <a:pt x="635" y="708"/>
                  </a:lnTo>
                  <a:lnTo>
                    <a:pt x="674" y="678"/>
                  </a:lnTo>
                  <a:lnTo>
                    <a:pt x="719" y="651"/>
                  </a:lnTo>
                  <a:lnTo>
                    <a:pt x="766" y="625"/>
                  </a:lnTo>
                  <a:lnTo>
                    <a:pt x="765" y="591"/>
                  </a:lnTo>
                  <a:lnTo>
                    <a:pt x="770" y="555"/>
                  </a:lnTo>
                  <a:lnTo>
                    <a:pt x="783" y="518"/>
                  </a:lnTo>
                  <a:lnTo>
                    <a:pt x="804" y="477"/>
                  </a:lnTo>
                  <a:lnTo>
                    <a:pt x="831" y="436"/>
                  </a:lnTo>
                  <a:lnTo>
                    <a:pt x="864" y="391"/>
                  </a:lnTo>
                  <a:lnTo>
                    <a:pt x="903" y="343"/>
                  </a:lnTo>
                  <a:lnTo>
                    <a:pt x="948" y="293"/>
                  </a:lnTo>
                  <a:lnTo>
                    <a:pt x="998" y="241"/>
                  </a:lnTo>
                  <a:lnTo>
                    <a:pt x="1052" y="185"/>
                  </a:lnTo>
                  <a:lnTo>
                    <a:pt x="1110" y="127"/>
                  </a:lnTo>
                  <a:lnTo>
                    <a:pt x="1172" y="65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22"/>
            <p:cNvGrpSpPr>
              <a:grpSpLocks noChangeAspect="1"/>
            </p:cNvGrpSpPr>
            <p:nvPr/>
          </p:nvGrpSpPr>
          <p:grpSpPr bwMode="auto">
            <a:xfrm>
              <a:off x="6625652" y="4972798"/>
              <a:ext cx="613442" cy="613442"/>
              <a:chOff x="1839" y="159"/>
              <a:chExt cx="4002" cy="4002"/>
            </a:xfrm>
            <a:solidFill>
              <a:schemeClr val="bg1"/>
            </a:solidFill>
          </p:grpSpPr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>
                <a:off x="3292" y="1105"/>
                <a:ext cx="1094" cy="2123"/>
              </a:xfrm>
              <a:custGeom>
                <a:avLst/>
                <a:gdLst>
                  <a:gd name="T0" fmla="*/ 641 w 1094"/>
                  <a:gd name="T1" fmla="*/ 11 h 2123"/>
                  <a:gd name="T2" fmla="*/ 720 w 1094"/>
                  <a:gd name="T3" fmla="*/ 90 h 2123"/>
                  <a:gd name="T4" fmla="*/ 777 w 1094"/>
                  <a:gd name="T5" fmla="*/ 249 h 2123"/>
                  <a:gd name="T6" fmla="*/ 934 w 1094"/>
                  <a:gd name="T7" fmla="*/ 346 h 2123"/>
                  <a:gd name="T8" fmla="*/ 998 w 1094"/>
                  <a:gd name="T9" fmla="*/ 457 h 2123"/>
                  <a:gd name="T10" fmla="*/ 979 w 1094"/>
                  <a:gd name="T11" fmla="*/ 575 h 2123"/>
                  <a:gd name="T12" fmla="*/ 892 w 1094"/>
                  <a:gd name="T13" fmla="*/ 656 h 2123"/>
                  <a:gd name="T14" fmla="*/ 772 w 1094"/>
                  <a:gd name="T15" fmla="*/ 660 h 2123"/>
                  <a:gd name="T16" fmla="*/ 667 w 1094"/>
                  <a:gd name="T17" fmla="*/ 594 h 2123"/>
                  <a:gd name="T18" fmla="*/ 532 w 1094"/>
                  <a:gd name="T19" fmla="*/ 554 h 2123"/>
                  <a:gd name="T20" fmla="*/ 436 w 1094"/>
                  <a:gd name="T21" fmla="*/ 574 h 2123"/>
                  <a:gd name="T22" fmla="*/ 392 w 1094"/>
                  <a:gd name="T23" fmla="*/ 648 h 2123"/>
                  <a:gd name="T24" fmla="*/ 412 w 1094"/>
                  <a:gd name="T25" fmla="*/ 742 h 2123"/>
                  <a:gd name="T26" fmla="*/ 497 w 1094"/>
                  <a:gd name="T27" fmla="*/ 806 h 2123"/>
                  <a:gd name="T28" fmla="*/ 618 w 1094"/>
                  <a:gd name="T29" fmla="*/ 862 h 2123"/>
                  <a:gd name="T30" fmla="*/ 797 w 1094"/>
                  <a:gd name="T31" fmla="*/ 953 h 2123"/>
                  <a:gd name="T32" fmla="*/ 953 w 1094"/>
                  <a:gd name="T33" fmla="*/ 1063 h 2123"/>
                  <a:gd name="T34" fmla="*/ 1057 w 1094"/>
                  <a:gd name="T35" fmla="*/ 1202 h 2123"/>
                  <a:gd name="T36" fmla="*/ 1094 w 1094"/>
                  <a:gd name="T37" fmla="*/ 1384 h 2123"/>
                  <a:gd name="T38" fmla="*/ 1048 w 1094"/>
                  <a:gd name="T39" fmla="*/ 1619 h 2123"/>
                  <a:gd name="T40" fmla="*/ 922 w 1094"/>
                  <a:gd name="T41" fmla="*/ 1792 h 2123"/>
                  <a:gd name="T42" fmla="*/ 732 w 1094"/>
                  <a:gd name="T43" fmla="*/ 1900 h 2123"/>
                  <a:gd name="T44" fmla="*/ 707 w 1094"/>
                  <a:gd name="T45" fmla="*/ 2059 h 2123"/>
                  <a:gd name="T46" fmla="*/ 615 w 1094"/>
                  <a:gd name="T47" fmla="*/ 2121 h 2123"/>
                  <a:gd name="T48" fmla="*/ 421 w 1094"/>
                  <a:gd name="T49" fmla="*/ 2112 h 2123"/>
                  <a:gd name="T50" fmla="*/ 342 w 1094"/>
                  <a:gd name="T51" fmla="*/ 2034 h 2123"/>
                  <a:gd name="T52" fmla="*/ 291 w 1094"/>
                  <a:gd name="T53" fmla="*/ 1900 h 2123"/>
                  <a:gd name="T54" fmla="*/ 125 w 1094"/>
                  <a:gd name="T55" fmla="*/ 1824 h 2123"/>
                  <a:gd name="T56" fmla="*/ 23 w 1094"/>
                  <a:gd name="T57" fmla="*/ 1726 h 2123"/>
                  <a:gd name="T58" fmla="*/ 2 w 1094"/>
                  <a:gd name="T59" fmla="*/ 1608 h 2123"/>
                  <a:gd name="T60" fmla="*/ 58 w 1094"/>
                  <a:gd name="T61" fmla="*/ 1504 h 2123"/>
                  <a:gd name="T62" fmla="*/ 168 w 1094"/>
                  <a:gd name="T63" fmla="*/ 1458 h 2123"/>
                  <a:gd name="T64" fmla="*/ 280 w 1094"/>
                  <a:gd name="T65" fmla="*/ 1498 h 2123"/>
                  <a:gd name="T66" fmla="*/ 394 w 1094"/>
                  <a:gd name="T67" fmla="*/ 1563 h 2123"/>
                  <a:gd name="T68" fmla="*/ 508 w 1094"/>
                  <a:gd name="T69" fmla="*/ 1578 h 2123"/>
                  <a:gd name="T70" fmla="*/ 627 w 1094"/>
                  <a:gd name="T71" fmla="*/ 1553 h 2123"/>
                  <a:gd name="T72" fmla="*/ 708 w 1094"/>
                  <a:gd name="T73" fmla="*/ 1482 h 2123"/>
                  <a:gd name="T74" fmla="*/ 726 w 1094"/>
                  <a:gd name="T75" fmla="*/ 1374 h 2123"/>
                  <a:gd name="T76" fmla="*/ 679 w 1094"/>
                  <a:gd name="T77" fmla="*/ 1296 h 2123"/>
                  <a:gd name="T78" fmla="*/ 548 w 1094"/>
                  <a:gd name="T79" fmla="*/ 1216 h 2123"/>
                  <a:gd name="T80" fmla="*/ 384 w 1094"/>
                  <a:gd name="T81" fmla="*/ 1139 h 2123"/>
                  <a:gd name="T82" fmla="*/ 235 w 1094"/>
                  <a:gd name="T83" fmla="*/ 1049 h 2123"/>
                  <a:gd name="T84" fmla="*/ 111 w 1094"/>
                  <a:gd name="T85" fmla="*/ 933 h 2123"/>
                  <a:gd name="T86" fmla="*/ 40 w 1094"/>
                  <a:gd name="T87" fmla="*/ 778 h 2123"/>
                  <a:gd name="T88" fmla="*/ 40 w 1094"/>
                  <a:gd name="T89" fmla="*/ 586 h 2123"/>
                  <a:gd name="T90" fmla="*/ 125 w 1094"/>
                  <a:gd name="T91" fmla="*/ 401 h 2123"/>
                  <a:gd name="T92" fmla="*/ 281 w 1094"/>
                  <a:gd name="T93" fmla="*/ 263 h 2123"/>
                  <a:gd name="T94" fmla="*/ 342 w 1094"/>
                  <a:gd name="T95" fmla="*/ 90 h 2123"/>
                  <a:gd name="T96" fmla="*/ 421 w 1094"/>
                  <a:gd name="T97" fmla="*/ 11 h 2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94" h="2123">
                    <a:moveTo>
                      <a:pt x="478" y="0"/>
                    </a:moveTo>
                    <a:lnTo>
                      <a:pt x="584" y="0"/>
                    </a:lnTo>
                    <a:lnTo>
                      <a:pt x="615" y="2"/>
                    </a:lnTo>
                    <a:lnTo>
                      <a:pt x="641" y="11"/>
                    </a:lnTo>
                    <a:lnTo>
                      <a:pt x="667" y="25"/>
                    </a:lnTo>
                    <a:lnTo>
                      <a:pt x="689" y="42"/>
                    </a:lnTo>
                    <a:lnTo>
                      <a:pt x="707" y="64"/>
                    </a:lnTo>
                    <a:lnTo>
                      <a:pt x="720" y="90"/>
                    </a:lnTo>
                    <a:lnTo>
                      <a:pt x="729" y="118"/>
                    </a:lnTo>
                    <a:lnTo>
                      <a:pt x="732" y="147"/>
                    </a:lnTo>
                    <a:lnTo>
                      <a:pt x="732" y="230"/>
                    </a:lnTo>
                    <a:lnTo>
                      <a:pt x="777" y="249"/>
                    </a:lnTo>
                    <a:lnTo>
                      <a:pt x="821" y="270"/>
                    </a:lnTo>
                    <a:lnTo>
                      <a:pt x="863" y="295"/>
                    </a:lnTo>
                    <a:lnTo>
                      <a:pt x="905" y="323"/>
                    </a:lnTo>
                    <a:lnTo>
                      <a:pt x="934" y="346"/>
                    </a:lnTo>
                    <a:lnTo>
                      <a:pt x="957" y="371"/>
                    </a:lnTo>
                    <a:lnTo>
                      <a:pt x="976" y="398"/>
                    </a:lnTo>
                    <a:lnTo>
                      <a:pt x="989" y="427"/>
                    </a:lnTo>
                    <a:lnTo>
                      <a:pt x="998" y="457"/>
                    </a:lnTo>
                    <a:lnTo>
                      <a:pt x="1000" y="489"/>
                    </a:lnTo>
                    <a:lnTo>
                      <a:pt x="998" y="518"/>
                    </a:lnTo>
                    <a:lnTo>
                      <a:pt x="991" y="547"/>
                    </a:lnTo>
                    <a:lnTo>
                      <a:pt x="979" y="575"/>
                    </a:lnTo>
                    <a:lnTo>
                      <a:pt x="963" y="600"/>
                    </a:lnTo>
                    <a:lnTo>
                      <a:pt x="942" y="623"/>
                    </a:lnTo>
                    <a:lnTo>
                      <a:pt x="919" y="641"/>
                    </a:lnTo>
                    <a:lnTo>
                      <a:pt x="892" y="656"/>
                    </a:lnTo>
                    <a:lnTo>
                      <a:pt x="863" y="666"/>
                    </a:lnTo>
                    <a:lnTo>
                      <a:pt x="832" y="669"/>
                    </a:lnTo>
                    <a:lnTo>
                      <a:pt x="801" y="667"/>
                    </a:lnTo>
                    <a:lnTo>
                      <a:pt x="772" y="660"/>
                    </a:lnTo>
                    <a:lnTo>
                      <a:pt x="746" y="649"/>
                    </a:lnTo>
                    <a:lnTo>
                      <a:pt x="721" y="633"/>
                    </a:lnTo>
                    <a:lnTo>
                      <a:pt x="698" y="616"/>
                    </a:lnTo>
                    <a:lnTo>
                      <a:pt x="667" y="594"/>
                    </a:lnTo>
                    <a:lnTo>
                      <a:pt x="635" y="577"/>
                    </a:lnTo>
                    <a:lnTo>
                      <a:pt x="603" y="564"/>
                    </a:lnTo>
                    <a:lnTo>
                      <a:pt x="569" y="557"/>
                    </a:lnTo>
                    <a:lnTo>
                      <a:pt x="532" y="554"/>
                    </a:lnTo>
                    <a:lnTo>
                      <a:pt x="504" y="554"/>
                    </a:lnTo>
                    <a:lnTo>
                      <a:pt x="479" y="558"/>
                    </a:lnTo>
                    <a:lnTo>
                      <a:pt x="456" y="564"/>
                    </a:lnTo>
                    <a:lnTo>
                      <a:pt x="436" y="574"/>
                    </a:lnTo>
                    <a:lnTo>
                      <a:pt x="419" y="586"/>
                    </a:lnTo>
                    <a:lnTo>
                      <a:pt x="407" y="603"/>
                    </a:lnTo>
                    <a:lnTo>
                      <a:pt x="398" y="622"/>
                    </a:lnTo>
                    <a:lnTo>
                      <a:pt x="392" y="648"/>
                    </a:lnTo>
                    <a:lnTo>
                      <a:pt x="389" y="675"/>
                    </a:lnTo>
                    <a:lnTo>
                      <a:pt x="392" y="701"/>
                    </a:lnTo>
                    <a:lnTo>
                      <a:pt x="399" y="723"/>
                    </a:lnTo>
                    <a:lnTo>
                      <a:pt x="412" y="742"/>
                    </a:lnTo>
                    <a:lnTo>
                      <a:pt x="428" y="760"/>
                    </a:lnTo>
                    <a:lnTo>
                      <a:pt x="447" y="777"/>
                    </a:lnTo>
                    <a:lnTo>
                      <a:pt x="470" y="792"/>
                    </a:lnTo>
                    <a:lnTo>
                      <a:pt x="497" y="806"/>
                    </a:lnTo>
                    <a:lnTo>
                      <a:pt x="525" y="820"/>
                    </a:lnTo>
                    <a:lnTo>
                      <a:pt x="554" y="833"/>
                    </a:lnTo>
                    <a:lnTo>
                      <a:pt x="586" y="848"/>
                    </a:lnTo>
                    <a:lnTo>
                      <a:pt x="618" y="862"/>
                    </a:lnTo>
                    <a:lnTo>
                      <a:pt x="651" y="877"/>
                    </a:lnTo>
                    <a:lnTo>
                      <a:pt x="702" y="902"/>
                    </a:lnTo>
                    <a:lnTo>
                      <a:pt x="751" y="928"/>
                    </a:lnTo>
                    <a:lnTo>
                      <a:pt x="797" y="953"/>
                    </a:lnTo>
                    <a:lnTo>
                      <a:pt x="840" y="979"/>
                    </a:lnTo>
                    <a:lnTo>
                      <a:pt x="882" y="1006"/>
                    </a:lnTo>
                    <a:lnTo>
                      <a:pt x="919" y="1034"/>
                    </a:lnTo>
                    <a:lnTo>
                      <a:pt x="953" y="1063"/>
                    </a:lnTo>
                    <a:lnTo>
                      <a:pt x="985" y="1095"/>
                    </a:lnTo>
                    <a:lnTo>
                      <a:pt x="1012" y="1128"/>
                    </a:lnTo>
                    <a:lnTo>
                      <a:pt x="1037" y="1163"/>
                    </a:lnTo>
                    <a:lnTo>
                      <a:pt x="1057" y="1202"/>
                    </a:lnTo>
                    <a:lnTo>
                      <a:pt x="1073" y="1242"/>
                    </a:lnTo>
                    <a:lnTo>
                      <a:pt x="1084" y="1287"/>
                    </a:lnTo>
                    <a:lnTo>
                      <a:pt x="1091" y="1333"/>
                    </a:lnTo>
                    <a:lnTo>
                      <a:pt x="1094" y="1384"/>
                    </a:lnTo>
                    <a:lnTo>
                      <a:pt x="1091" y="1448"/>
                    </a:lnTo>
                    <a:lnTo>
                      <a:pt x="1083" y="1509"/>
                    </a:lnTo>
                    <a:lnTo>
                      <a:pt x="1068" y="1566"/>
                    </a:lnTo>
                    <a:lnTo>
                      <a:pt x="1048" y="1619"/>
                    </a:lnTo>
                    <a:lnTo>
                      <a:pt x="1023" y="1669"/>
                    </a:lnTo>
                    <a:lnTo>
                      <a:pt x="993" y="1714"/>
                    </a:lnTo>
                    <a:lnTo>
                      <a:pt x="959" y="1755"/>
                    </a:lnTo>
                    <a:lnTo>
                      <a:pt x="922" y="1792"/>
                    </a:lnTo>
                    <a:lnTo>
                      <a:pt x="879" y="1826"/>
                    </a:lnTo>
                    <a:lnTo>
                      <a:pt x="833" y="1855"/>
                    </a:lnTo>
                    <a:lnTo>
                      <a:pt x="784" y="1880"/>
                    </a:lnTo>
                    <a:lnTo>
                      <a:pt x="732" y="1900"/>
                    </a:lnTo>
                    <a:lnTo>
                      <a:pt x="732" y="1977"/>
                    </a:lnTo>
                    <a:lnTo>
                      <a:pt x="729" y="2006"/>
                    </a:lnTo>
                    <a:lnTo>
                      <a:pt x="720" y="2034"/>
                    </a:lnTo>
                    <a:lnTo>
                      <a:pt x="707" y="2059"/>
                    </a:lnTo>
                    <a:lnTo>
                      <a:pt x="689" y="2081"/>
                    </a:lnTo>
                    <a:lnTo>
                      <a:pt x="667" y="2098"/>
                    </a:lnTo>
                    <a:lnTo>
                      <a:pt x="641" y="2112"/>
                    </a:lnTo>
                    <a:lnTo>
                      <a:pt x="615" y="2121"/>
                    </a:lnTo>
                    <a:lnTo>
                      <a:pt x="584" y="2123"/>
                    </a:lnTo>
                    <a:lnTo>
                      <a:pt x="478" y="2123"/>
                    </a:lnTo>
                    <a:lnTo>
                      <a:pt x="447" y="2121"/>
                    </a:lnTo>
                    <a:lnTo>
                      <a:pt x="421" y="2112"/>
                    </a:lnTo>
                    <a:lnTo>
                      <a:pt x="395" y="2098"/>
                    </a:lnTo>
                    <a:lnTo>
                      <a:pt x="373" y="2081"/>
                    </a:lnTo>
                    <a:lnTo>
                      <a:pt x="355" y="2059"/>
                    </a:lnTo>
                    <a:lnTo>
                      <a:pt x="342" y="2034"/>
                    </a:lnTo>
                    <a:lnTo>
                      <a:pt x="333" y="2006"/>
                    </a:lnTo>
                    <a:lnTo>
                      <a:pt x="330" y="1977"/>
                    </a:lnTo>
                    <a:lnTo>
                      <a:pt x="330" y="1912"/>
                    </a:lnTo>
                    <a:lnTo>
                      <a:pt x="291" y="1900"/>
                    </a:lnTo>
                    <a:lnTo>
                      <a:pt x="248" y="1885"/>
                    </a:lnTo>
                    <a:lnTo>
                      <a:pt x="206" y="1866"/>
                    </a:lnTo>
                    <a:lnTo>
                      <a:pt x="165" y="1846"/>
                    </a:lnTo>
                    <a:lnTo>
                      <a:pt x="125" y="1824"/>
                    </a:lnTo>
                    <a:lnTo>
                      <a:pt x="90" y="1800"/>
                    </a:lnTo>
                    <a:lnTo>
                      <a:pt x="63" y="1775"/>
                    </a:lnTo>
                    <a:lnTo>
                      <a:pt x="40" y="1751"/>
                    </a:lnTo>
                    <a:lnTo>
                      <a:pt x="23" y="1726"/>
                    </a:lnTo>
                    <a:lnTo>
                      <a:pt x="10" y="1698"/>
                    </a:lnTo>
                    <a:lnTo>
                      <a:pt x="2" y="1669"/>
                    </a:lnTo>
                    <a:lnTo>
                      <a:pt x="0" y="1637"/>
                    </a:lnTo>
                    <a:lnTo>
                      <a:pt x="2" y="1608"/>
                    </a:lnTo>
                    <a:lnTo>
                      <a:pt x="10" y="1580"/>
                    </a:lnTo>
                    <a:lnTo>
                      <a:pt x="22" y="1552"/>
                    </a:lnTo>
                    <a:lnTo>
                      <a:pt x="37" y="1527"/>
                    </a:lnTo>
                    <a:lnTo>
                      <a:pt x="58" y="1504"/>
                    </a:lnTo>
                    <a:lnTo>
                      <a:pt x="81" y="1486"/>
                    </a:lnTo>
                    <a:lnTo>
                      <a:pt x="108" y="1471"/>
                    </a:lnTo>
                    <a:lnTo>
                      <a:pt x="137" y="1461"/>
                    </a:lnTo>
                    <a:lnTo>
                      <a:pt x="168" y="1458"/>
                    </a:lnTo>
                    <a:lnTo>
                      <a:pt x="199" y="1461"/>
                    </a:lnTo>
                    <a:lnTo>
                      <a:pt x="228" y="1469"/>
                    </a:lnTo>
                    <a:lnTo>
                      <a:pt x="255" y="1482"/>
                    </a:lnTo>
                    <a:lnTo>
                      <a:pt x="280" y="1498"/>
                    </a:lnTo>
                    <a:lnTo>
                      <a:pt x="303" y="1516"/>
                    </a:lnTo>
                    <a:lnTo>
                      <a:pt x="335" y="1536"/>
                    </a:lnTo>
                    <a:lnTo>
                      <a:pt x="365" y="1552"/>
                    </a:lnTo>
                    <a:lnTo>
                      <a:pt x="394" y="1563"/>
                    </a:lnTo>
                    <a:lnTo>
                      <a:pt x="423" y="1570"/>
                    </a:lnTo>
                    <a:lnTo>
                      <a:pt x="451" y="1575"/>
                    </a:lnTo>
                    <a:lnTo>
                      <a:pt x="480" y="1578"/>
                    </a:lnTo>
                    <a:lnTo>
                      <a:pt x="508" y="1578"/>
                    </a:lnTo>
                    <a:lnTo>
                      <a:pt x="541" y="1576"/>
                    </a:lnTo>
                    <a:lnTo>
                      <a:pt x="571" y="1572"/>
                    </a:lnTo>
                    <a:lnTo>
                      <a:pt x="600" y="1564"/>
                    </a:lnTo>
                    <a:lnTo>
                      <a:pt x="627" y="1553"/>
                    </a:lnTo>
                    <a:lnTo>
                      <a:pt x="651" y="1540"/>
                    </a:lnTo>
                    <a:lnTo>
                      <a:pt x="673" y="1524"/>
                    </a:lnTo>
                    <a:lnTo>
                      <a:pt x="692" y="1504"/>
                    </a:lnTo>
                    <a:lnTo>
                      <a:pt x="708" y="1482"/>
                    </a:lnTo>
                    <a:lnTo>
                      <a:pt x="719" y="1455"/>
                    </a:lnTo>
                    <a:lnTo>
                      <a:pt x="726" y="1427"/>
                    </a:lnTo>
                    <a:lnTo>
                      <a:pt x="729" y="1395"/>
                    </a:lnTo>
                    <a:lnTo>
                      <a:pt x="726" y="1374"/>
                    </a:lnTo>
                    <a:lnTo>
                      <a:pt x="721" y="1353"/>
                    </a:lnTo>
                    <a:lnTo>
                      <a:pt x="712" y="1334"/>
                    </a:lnTo>
                    <a:lnTo>
                      <a:pt x="697" y="1316"/>
                    </a:lnTo>
                    <a:lnTo>
                      <a:pt x="679" y="1296"/>
                    </a:lnTo>
                    <a:lnTo>
                      <a:pt x="655" y="1278"/>
                    </a:lnTo>
                    <a:lnTo>
                      <a:pt x="626" y="1259"/>
                    </a:lnTo>
                    <a:lnTo>
                      <a:pt x="590" y="1238"/>
                    </a:lnTo>
                    <a:lnTo>
                      <a:pt x="548" y="1216"/>
                    </a:lnTo>
                    <a:lnTo>
                      <a:pt x="501" y="1194"/>
                    </a:lnTo>
                    <a:lnTo>
                      <a:pt x="462" y="1176"/>
                    </a:lnTo>
                    <a:lnTo>
                      <a:pt x="423" y="1158"/>
                    </a:lnTo>
                    <a:lnTo>
                      <a:pt x="384" y="1139"/>
                    </a:lnTo>
                    <a:lnTo>
                      <a:pt x="345" y="1118"/>
                    </a:lnTo>
                    <a:lnTo>
                      <a:pt x="308" y="1096"/>
                    </a:lnTo>
                    <a:lnTo>
                      <a:pt x="270" y="1073"/>
                    </a:lnTo>
                    <a:lnTo>
                      <a:pt x="235" y="1049"/>
                    </a:lnTo>
                    <a:lnTo>
                      <a:pt x="201" y="1023"/>
                    </a:lnTo>
                    <a:lnTo>
                      <a:pt x="168" y="996"/>
                    </a:lnTo>
                    <a:lnTo>
                      <a:pt x="139" y="965"/>
                    </a:lnTo>
                    <a:lnTo>
                      <a:pt x="111" y="933"/>
                    </a:lnTo>
                    <a:lnTo>
                      <a:pt x="88" y="899"/>
                    </a:lnTo>
                    <a:lnTo>
                      <a:pt x="68" y="861"/>
                    </a:lnTo>
                    <a:lnTo>
                      <a:pt x="52" y="821"/>
                    </a:lnTo>
                    <a:lnTo>
                      <a:pt x="40" y="778"/>
                    </a:lnTo>
                    <a:lnTo>
                      <a:pt x="31" y="732"/>
                    </a:lnTo>
                    <a:lnTo>
                      <a:pt x="29" y="684"/>
                    </a:lnTo>
                    <a:lnTo>
                      <a:pt x="33" y="634"/>
                    </a:lnTo>
                    <a:lnTo>
                      <a:pt x="40" y="586"/>
                    </a:lnTo>
                    <a:lnTo>
                      <a:pt x="54" y="537"/>
                    </a:lnTo>
                    <a:lnTo>
                      <a:pt x="73" y="490"/>
                    </a:lnTo>
                    <a:lnTo>
                      <a:pt x="96" y="445"/>
                    </a:lnTo>
                    <a:lnTo>
                      <a:pt x="125" y="401"/>
                    </a:lnTo>
                    <a:lnTo>
                      <a:pt x="158" y="361"/>
                    </a:lnTo>
                    <a:lnTo>
                      <a:pt x="194" y="325"/>
                    </a:lnTo>
                    <a:lnTo>
                      <a:pt x="236" y="292"/>
                    </a:lnTo>
                    <a:lnTo>
                      <a:pt x="281" y="263"/>
                    </a:lnTo>
                    <a:lnTo>
                      <a:pt x="330" y="239"/>
                    </a:lnTo>
                    <a:lnTo>
                      <a:pt x="330" y="147"/>
                    </a:lnTo>
                    <a:lnTo>
                      <a:pt x="333" y="118"/>
                    </a:lnTo>
                    <a:lnTo>
                      <a:pt x="342" y="90"/>
                    </a:lnTo>
                    <a:lnTo>
                      <a:pt x="355" y="64"/>
                    </a:lnTo>
                    <a:lnTo>
                      <a:pt x="373" y="42"/>
                    </a:lnTo>
                    <a:lnTo>
                      <a:pt x="395" y="25"/>
                    </a:lnTo>
                    <a:lnTo>
                      <a:pt x="421" y="11"/>
                    </a:lnTo>
                    <a:lnTo>
                      <a:pt x="447" y="2"/>
                    </a:lnTo>
                    <a:lnTo>
                      <a:pt x="4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5"/>
              <p:cNvSpPr>
                <a:spLocks noEditPoints="1"/>
              </p:cNvSpPr>
              <p:nvPr/>
            </p:nvSpPr>
            <p:spPr bwMode="auto">
              <a:xfrm>
                <a:off x="1839" y="159"/>
                <a:ext cx="4002" cy="4002"/>
              </a:xfrm>
              <a:custGeom>
                <a:avLst/>
                <a:gdLst>
                  <a:gd name="T0" fmla="*/ 1703 w 4002"/>
                  <a:gd name="T1" fmla="*/ 605 h 4002"/>
                  <a:gd name="T2" fmla="*/ 1338 w 4002"/>
                  <a:gd name="T3" fmla="*/ 737 h 4002"/>
                  <a:gd name="T4" fmla="*/ 1027 w 4002"/>
                  <a:gd name="T5" fmla="*/ 959 h 4002"/>
                  <a:gd name="T6" fmla="*/ 786 w 4002"/>
                  <a:gd name="T7" fmla="*/ 1254 h 4002"/>
                  <a:gd name="T8" fmla="*/ 631 w 4002"/>
                  <a:gd name="T9" fmla="*/ 1606 h 4002"/>
                  <a:gd name="T10" fmla="*/ 575 w 4002"/>
                  <a:gd name="T11" fmla="*/ 2002 h 4002"/>
                  <a:gd name="T12" fmla="*/ 631 w 4002"/>
                  <a:gd name="T13" fmla="*/ 2398 h 4002"/>
                  <a:gd name="T14" fmla="*/ 787 w 4002"/>
                  <a:gd name="T15" fmla="*/ 2749 h 4002"/>
                  <a:gd name="T16" fmla="*/ 1027 w 4002"/>
                  <a:gd name="T17" fmla="*/ 3045 h 4002"/>
                  <a:gd name="T18" fmla="*/ 1339 w 4002"/>
                  <a:gd name="T19" fmla="*/ 3266 h 4002"/>
                  <a:gd name="T20" fmla="*/ 1703 w 4002"/>
                  <a:gd name="T21" fmla="*/ 3398 h 4002"/>
                  <a:gd name="T22" fmla="*/ 2105 w 4002"/>
                  <a:gd name="T23" fmla="*/ 3426 h 4002"/>
                  <a:gd name="T24" fmla="*/ 2491 w 4002"/>
                  <a:gd name="T25" fmla="*/ 3343 h 4002"/>
                  <a:gd name="T26" fmla="*/ 2831 w 4002"/>
                  <a:gd name="T27" fmla="*/ 3165 h 4002"/>
                  <a:gd name="T28" fmla="*/ 3108 w 4002"/>
                  <a:gd name="T29" fmla="*/ 2906 h 4002"/>
                  <a:gd name="T30" fmla="*/ 3310 w 4002"/>
                  <a:gd name="T31" fmla="*/ 2579 h 4002"/>
                  <a:gd name="T32" fmla="*/ 3416 w 4002"/>
                  <a:gd name="T33" fmla="*/ 2204 h 4002"/>
                  <a:gd name="T34" fmla="*/ 3416 w 4002"/>
                  <a:gd name="T35" fmla="*/ 1800 h 4002"/>
                  <a:gd name="T36" fmla="*/ 3310 w 4002"/>
                  <a:gd name="T37" fmla="*/ 1424 h 4002"/>
                  <a:gd name="T38" fmla="*/ 3108 w 4002"/>
                  <a:gd name="T39" fmla="*/ 1098 h 4002"/>
                  <a:gd name="T40" fmla="*/ 2831 w 4002"/>
                  <a:gd name="T41" fmla="*/ 838 h 4002"/>
                  <a:gd name="T42" fmla="*/ 2491 w 4002"/>
                  <a:gd name="T43" fmla="*/ 660 h 4002"/>
                  <a:gd name="T44" fmla="*/ 2105 w 4002"/>
                  <a:gd name="T45" fmla="*/ 577 h 4002"/>
                  <a:gd name="T46" fmla="*/ 2244 w 4002"/>
                  <a:gd name="T47" fmla="*/ 15 h 4002"/>
                  <a:gd name="T48" fmla="*/ 2700 w 4002"/>
                  <a:gd name="T49" fmla="*/ 125 h 4002"/>
                  <a:gd name="T50" fmla="*/ 3108 w 4002"/>
                  <a:gd name="T51" fmla="*/ 334 h 4002"/>
                  <a:gd name="T52" fmla="*/ 3456 w 4002"/>
                  <a:gd name="T53" fmla="*/ 627 h 4002"/>
                  <a:gd name="T54" fmla="*/ 3729 w 4002"/>
                  <a:gd name="T55" fmla="*/ 991 h 4002"/>
                  <a:gd name="T56" fmla="*/ 3915 w 4002"/>
                  <a:gd name="T57" fmla="*/ 1413 h 4002"/>
                  <a:gd name="T58" fmla="*/ 3998 w 4002"/>
                  <a:gd name="T59" fmla="*/ 1879 h 4002"/>
                  <a:gd name="T60" fmla="*/ 3969 w 4002"/>
                  <a:gd name="T61" fmla="*/ 2361 h 4002"/>
                  <a:gd name="T62" fmla="*/ 3833 w 4002"/>
                  <a:gd name="T63" fmla="*/ 2806 h 4002"/>
                  <a:gd name="T64" fmla="*/ 3603 w 4002"/>
                  <a:gd name="T65" fmla="*/ 3202 h 4002"/>
                  <a:gd name="T66" fmla="*/ 3290 w 4002"/>
                  <a:gd name="T67" fmla="*/ 3531 h 4002"/>
                  <a:gd name="T68" fmla="*/ 2911 w 4002"/>
                  <a:gd name="T69" fmla="*/ 3784 h 4002"/>
                  <a:gd name="T70" fmla="*/ 2476 w 4002"/>
                  <a:gd name="T71" fmla="*/ 3945 h 4002"/>
                  <a:gd name="T72" fmla="*/ 2001 w 4002"/>
                  <a:gd name="T73" fmla="*/ 4002 h 4002"/>
                  <a:gd name="T74" fmla="*/ 1641 w 4002"/>
                  <a:gd name="T75" fmla="*/ 3969 h 4002"/>
                  <a:gd name="T76" fmla="*/ 1196 w 4002"/>
                  <a:gd name="T77" fmla="*/ 3833 h 4002"/>
                  <a:gd name="T78" fmla="*/ 800 w 4002"/>
                  <a:gd name="T79" fmla="*/ 3603 h 4002"/>
                  <a:gd name="T80" fmla="*/ 471 w 4002"/>
                  <a:gd name="T81" fmla="*/ 3290 h 4002"/>
                  <a:gd name="T82" fmla="*/ 218 w 4002"/>
                  <a:gd name="T83" fmla="*/ 2911 h 4002"/>
                  <a:gd name="T84" fmla="*/ 57 w 4002"/>
                  <a:gd name="T85" fmla="*/ 2476 h 4002"/>
                  <a:gd name="T86" fmla="*/ 0 w 4002"/>
                  <a:gd name="T87" fmla="*/ 2001 h 4002"/>
                  <a:gd name="T88" fmla="*/ 57 w 4002"/>
                  <a:gd name="T89" fmla="*/ 1526 h 4002"/>
                  <a:gd name="T90" fmla="*/ 218 w 4002"/>
                  <a:gd name="T91" fmla="*/ 1091 h 4002"/>
                  <a:gd name="T92" fmla="*/ 471 w 4002"/>
                  <a:gd name="T93" fmla="*/ 712 h 4002"/>
                  <a:gd name="T94" fmla="*/ 800 w 4002"/>
                  <a:gd name="T95" fmla="*/ 399 h 4002"/>
                  <a:gd name="T96" fmla="*/ 1196 w 4002"/>
                  <a:gd name="T97" fmla="*/ 169 h 4002"/>
                  <a:gd name="T98" fmla="*/ 1641 w 4002"/>
                  <a:gd name="T99" fmla="*/ 33 h 4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02" h="4002">
                    <a:moveTo>
                      <a:pt x="2003" y="574"/>
                    </a:moveTo>
                    <a:lnTo>
                      <a:pt x="1900" y="577"/>
                    </a:lnTo>
                    <a:lnTo>
                      <a:pt x="1801" y="588"/>
                    </a:lnTo>
                    <a:lnTo>
                      <a:pt x="1703" y="605"/>
                    </a:lnTo>
                    <a:lnTo>
                      <a:pt x="1608" y="629"/>
                    </a:lnTo>
                    <a:lnTo>
                      <a:pt x="1515" y="660"/>
                    </a:lnTo>
                    <a:lnTo>
                      <a:pt x="1425" y="696"/>
                    </a:lnTo>
                    <a:lnTo>
                      <a:pt x="1338" y="737"/>
                    </a:lnTo>
                    <a:lnTo>
                      <a:pt x="1255" y="785"/>
                    </a:lnTo>
                    <a:lnTo>
                      <a:pt x="1175" y="838"/>
                    </a:lnTo>
                    <a:lnTo>
                      <a:pt x="1099" y="896"/>
                    </a:lnTo>
                    <a:lnTo>
                      <a:pt x="1027" y="959"/>
                    </a:lnTo>
                    <a:lnTo>
                      <a:pt x="960" y="1026"/>
                    </a:lnTo>
                    <a:lnTo>
                      <a:pt x="897" y="1098"/>
                    </a:lnTo>
                    <a:lnTo>
                      <a:pt x="839" y="1174"/>
                    </a:lnTo>
                    <a:lnTo>
                      <a:pt x="786" y="1254"/>
                    </a:lnTo>
                    <a:lnTo>
                      <a:pt x="739" y="1336"/>
                    </a:lnTo>
                    <a:lnTo>
                      <a:pt x="697" y="1424"/>
                    </a:lnTo>
                    <a:lnTo>
                      <a:pt x="661" y="1513"/>
                    </a:lnTo>
                    <a:lnTo>
                      <a:pt x="631" y="1606"/>
                    </a:lnTo>
                    <a:lnTo>
                      <a:pt x="606" y="1701"/>
                    </a:lnTo>
                    <a:lnTo>
                      <a:pt x="589" y="1800"/>
                    </a:lnTo>
                    <a:lnTo>
                      <a:pt x="578" y="1899"/>
                    </a:lnTo>
                    <a:lnTo>
                      <a:pt x="575" y="2002"/>
                    </a:lnTo>
                    <a:lnTo>
                      <a:pt x="578" y="2104"/>
                    </a:lnTo>
                    <a:lnTo>
                      <a:pt x="589" y="2204"/>
                    </a:lnTo>
                    <a:lnTo>
                      <a:pt x="606" y="2302"/>
                    </a:lnTo>
                    <a:lnTo>
                      <a:pt x="631" y="2398"/>
                    </a:lnTo>
                    <a:lnTo>
                      <a:pt x="661" y="2490"/>
                    </a:lnTo>
                    <a:lnTo>
                      <a:pt x="697" y="2579"/>
                    </a:lnTo>
                    <a:lnTo>
                      <a:pt x="739" y="2667"/>
                    </a:lnTo>
                    <a:lnTo>
                      <a:pt x="787" y="2749"/>
                    </a:lnTo>
                    <a:lnTo>
                      <a:pt x="839" y="2829"/>
                    </a:lnTo>
                    <a:lnTo>
                      <a:pt x="897" y="2906"/>
                    </a:lnTo>
                    <a:lnTo>
                      <a:pt x="960" y="2977"/>
                    </a:lnTo>
                    <a:lnTo>
                      <a:pt x="1027" y="3045"/>
                    </a:lnTo>
                    <a:lnTo>
                      <a:pt x="1100" y="3107"/>
                    </a:lnTo>
                    <a:lnTo>
                      <a:pt x="1175" y="3165"/>
                    </a:lnTo>
                    <a:lnTo>
                      <a:pt x="1255" y="3219"/>
                    </a:lnTo>
                    <a:lnTo>
                      <a:pt x="1339" y="3266"/>
                    </a:lnTo>
                    <a:lnTo>
                      <a:pt x="1425" y="3308"/>
                    </a:lnTo>
                    <a:lnTo>
                      <a:pt x="1515" y="3343"/>
                    </a:lnTo>
                    <a:lnTo>
                      <a:pt x="1608" y="3374"/>
                    </a:lnTo>
                    <a:lnTo>
                      <a:pt x="1703" y="3398"/>
                    </a:lnTo>
                    <a:lnTo>
                      <a:pt x="1801" y="3415"/>
                    </a:lnTo>
                    <a:lnTo>
                      <a:pt x="1902" y="3426"/>
                    </a:lnTo>
                    <a:lnTo>
                      <a:pt x="2003" y="3430"/>
                    </a:lnTo>
                    <a:lnTo>
                      <a:pt x="2105" y="3426"/>
                    </a:lnTo>
                    <a:lnTo>
                      <a:pt x="2205" y="3415"/>
                    </a:lnTo>
                    <a:lnTo>
                      <a:pt x="2303" y="3398"/>
                    </a:lnTo>
                    <a:lnTo>
                      <a:pt x="2398" y="3374"/>
                    </a:lnTo>
                    <a:lnTo>
                      <a:pt x="2491" y="3343"/>
                    </a:lnTo>
                    <a:lnTo>
                      <a:pt x="2581" y="3308"/>
                    </a:lnTo>
                    <a:lnTo>
                      <a:pt x="2668" y="3266"/>
                    </a:lnTo>
                    <a:lnTo>
                      <a:pt x="2750" y="3219"/>
                    </a:lnTo>
                    <a:lnTo>
                      <a:pt x="2831" y="3165"/>
                    </a:lnTo>
                    <a:lnTo>
                      <a:pt x="2907" y="3107"/>
                    </a:lnTo>
                    <a:lnTo>
                      <a:pt x="2978" y="3045"/>
                    </a:lnTo>
                    <a:lnTo>
                      <a:pt x="3045" y="2977"/>
                    </a:lnTo>
                    <a:lnTo>
                      <a:pt x="3108" y="2906"/>
                    </a:lnTo>
                    <a:lnTo>
                      <a:pt x="3166" y="2829"/>
                    </a:lnTo>
                    <a:lnTo>
                      <a:pt x="3220" y="2749"/>
                    </a:lnTo>
                    <a:lnTo>
                      <a:pt x="3267" y="2667"/>
                    </a:lnTo>
                    <a:lnTo>
                      <a:pt x="3310" y="2579"/>
                    </a:lnTo>
                    <a:lnTo>
                      <a:pt x="3345" y="2490"/>
                    </a:lnTo>
                    <a:lnTo>
                      <a:pt x="3375" y="2398"/>
                    </a:lnTo>
                    <a:lnTo>
                      <a:pt x="3399" y="2302"/>
                    </a:lnTo>
                    <a:lnTo>
                      <a:pt x="3416" y="2204"/>
                    </a:lnTo>
                    <a:lnTo>
                      <a:pt x="3427" y="2104"/>
                    </a:lnTo>
                    <a:lnTo>
                      <a:pt x="3431" y="2002"/>
                    </a:lnTo>
                    <a:lnTo>
                      <a:pt x="3427" y="1899"/>
                    </a:lnTo>
                    <a:lnTo>
                      <a:pt x="3416" y="1800"/>
                    </a:lnTo>
                    <a:lnTo>
                      <a:pt x="3399" y="1701"/>
                    </a:lnTo>
                    <a:lnTo>
                      <a:pt x="3375" y="1606"/>
                    </a:lnTo>
                    <a:lnTo>
                      <a:pt x="3345" y="1513"/>
                    </a:lnTo>
                    <a:lnTo>
                      <a:pt x="3310" y="1424"/>
                    </a:lnTo>
                    <a:lnTo>
                      <a:pt x="3267" y="1336"/>
                    </a:lnTo>
                    <a:lnTo>
                      <a:pt x="3220" y="1254"/>
                    </a:lnTo>
                    <a:lnTo>
                      <a:pt x="3166" y="1174"/>
                    </a:lnTo>
                    <a:lnTo>
                      <a:pt x="3108" y="1098"/>
                    </a:lnTo>
                    <a:lnTo>
                      <a:pt x="3046" y="1026"/>
                    </a:lnTo>
                    <a:lnTo>
                      <a:pt x="2978" y="959"/>
                    </a:lnTo>
                    <a:lnTo>
                      <a:pt x="2907" y="896"/>
                    </a:lnTo>
                    <a:lnTo>
                      <a:pt x="2831" y="838"/>
                    </a:lnTo>
                    <a:lnTo>
                      <a:pt x="2752" y="785"/>
                    </a:lnTo>
                    <a:lnTo>
                      <a:pt x="2668" y="737"/>
                    </a:lnTo>
                    <a:lnTo>
                      <a:pt x="2581" y="696"/>
                    </a:lnTo>
                    <a:lnTo>
                      <a:pt x="2491" y="660"/>
                    </a:lnTo>
                    <a:lnTo>
                      <a:pt x="2399" y="629"/>
                    </a:lnTo>
                    <a:lnTo>
                      <a:pt x="2303" y="605"/>
                    </a:lnTo>
                    <a:lnTo>
                      <a:pt x="2205" y="588"/>
                    </a:lnTo>
                    <a:lnTo>
                      <a:pt x="2105" y="577"/>
                    </a:lnTo>
                    <a:lnTo>
                      <a:pt x="2003" y="574"/>
                    </a:lnTo>
                    <a:close/>
                    <a:moveTo>
                      <a:pt x="2001" y="0"/>
                    </a:moveTo>
                    <a:lnTo>
                      <a:pt x="2123" y="4"/>
                    </a:lnTo>
                    <a:lnTo>
                      <a:pt x="2244" y="15"/>
                    </a:lnTo>
                    <a:lnTo>
                      <a:pt x="2361" y="33"/>
                    </a:lnTo>
                    <a:lnTo>
                      <a:pt x="2476" y="57"/>
                    </a:lnTo>
                    <a:lnTo>
                      <a:pt x="2589" y="87"/>
                    </a:lnTo>
                    <a:lnTo>
                      <a:pt x="2700" y="125"/>
                    </a:lnTo>
                    <a:lnTo>
                      <a:pt x="2806" y="169"/>
                    </a:lnTo>
                    <a:lnTo>
                      <a:pt x="2911" y="218"/>
                    </a:lnTo>
                    <a:lnTo>
                      <a:pt x="3011" y="273"/>
                    </a:lnTo>
                    <a:lnTo>
                      <a:pt x="3108" y="334"/>
                    </a:lnTo>
                    <a:lnTo>
                      <a:pt x="3202" y="399"/>
                    </a:lnTo>
                    <a:lnTo>
                      <a:pt x="3290" y="471"/>
                    </a:lnTo>
                    <a:lnTo>
                      <a:pt x="3375" y="546"/>
                    </a:lnTo>
                    <a:lnTo>
                      <a:pt x="3456" y="627"/>
                    </a:lnTo>
                    <a:lnTo>
                      <a:pt x="3531" y="712"/>
                    </a:lnTo>
                    <a:lnTo>
                      <a:pt x="3603" y="800"/>
                    </a:lnTo>
                    <a:lnTo>
                      <a:pt x="3669" y="894"/>
                    </a:lnTo>
                    <a:lnTo>
                      <a:pt x="3729" y="991"/>
                    </a:lnTo>
                    <a:lnTo>
                      <a:pt x="3784" y="1091"/>
                    </a:lnTo>
                    <a:lnTo>
                      <a:pt x="3833" y="1196"/>
                    </a:lnTo>
                    <a:lnTo>
                      <a:pt x="3877" y="1302"/>
                    </a:lnTo>
                    <a:lnTo>
                      <a:pt x="3915" y="1413"/>
                    </a:lnTo>
                    <a:lnTo>
                      <a:pt x="3945" y="1526"/>
                    </a:lnTo>
                    <a:lnTo>
                      <a:pt x="3969" y="1641"/>
                    </a:lnTo>
                    <a:lnTo>
                      <a:pt x="3987" y="1758"/>
                    </a:lnTo>
                    <a:lnTo>
                      <a:pt x="3998" y="1879"/>
                    </a:lnTo>
                    <a:lnTo>
                      <a:pt x="4002" y="2001"/>
                    </a:lnTo>
                    <a:lnTo>
                      <a:pt x="3998" y="2123"/>
                    </a:lnTo>
                    <a:lnTo>
                      <a:pt x="3987" y="2244"/>
                    </a:lnTo>
                    <a:lnTo>
                      <a:pt x="3969" y="2361"/>
                    </a:lnTo>
                    <a:lnTo>
                      <a:pt x="3945" y="2476"/>
                    </a:lnTo>
                    <a:lnTo>
                      <a:pt x="3915" y="2589"/>
                    </a:lnTo>
                    <a:lnTo>
                      <a:pt x="3877" y="2700"/>
                    </a:lnTo>
                    <a:lnTo>
                      <a:pt x="3833" y="2806"/>
                    </a:lnTo>
                    <a:lnTo>
                      <a:pt x="3784" y="2911"/>
                    </a:lnTo>
                    <a:lnTo>
                      <a:pt x="3729" y="3011"/>
                    </a:lnTo>
                    <a:lnTo>
                      <a:pt x="3669" y="3108"/>
                    </a:lnTo>
                    <a:lnTo>
                      <a:pt x="3603" y="3202"/>
                    </a:lnTo>
                    <a:lnTo>
                      <a:pt x="3531" y="3290"/>
                    </a:lnTo>
                    <a:lnTo>
                      <a:pt x="3456" y="3375"/>
                    </a:lnTo>
                    <a:lnTo>
                      <a:pt x="3375" y="3456"/>
                    </a:lnTo>
                    <a:lnTo>
                      <a:pt x="3290" y="3531"/>
                    </a:lnTo>
                    <a:lnTo>
                      <a:pt x="3202" y="3603"/>
                    </a:lnTo>
                    <a:lnTo>
                      <a:pt x="3108" y="3669"/>
                    </a:lnTo>
                    <a:lnTo>
                      <a:pt x="3011" y="3729"/>
                    </a:lnTo>
                    <a:lnTo>
                      <a:pt x="2911" y="3784"/>
                    </a:lnTo>
                    <a:lnTo>
                      <a:pt x="2806" y="3833"/>
                    </a:lnTo>
                    <a:lnTo>
                      <a:pt x="2700" y="3877"/>
                    </a:lnTo>
                    <a:lnTo>
                      <a:pt x="2589" y="3915"/>
                    </a:lnTo>
                    <a:lnTo>
                      <a:pt x="2476" y="3945"/>
                    </a:lnTo>
                    <a:lnTo>
                      <a:pt x="2361" y="3969"/>
                    </a:lnTo>
                    <a:lnTo>
                      <a:pt x="2244" y="3987"/>
                    </a:lnTo>
                    <a:lnTo>
                      <a:pt x="2123" y="3998"/>
                    </a:lnTo>
                    <a:lnTo>
                      <a:pt x="2001" y="4002"/>
                    </a:lnTo>
                    <a:lnTo>
                      <a:pt x="2000" y="4002"/>
                    </a:lnTo>
                    <a:lnTo>
                      <a:pt x="1879" y="3998"/>
                    </a:lnTo>
                    <a:lnTo>
                      <a:pt x="1758" y="3987"/>
                    </a:lnTo>
                    <a:lnTo>
                      <a:pt x="1641" y="3969"/>
                    </a:lnTo>
                    <a:lnTo>
                      <a:pt x="1526" y="3945"/>
                    </a:lnTo>
                    <a:lnTo>
                      <a:pt x="1413" y="3915"/>
                    </a:lnTo>
                    <a:lnTo>
                      <a:pt x="1302" y="3877"/>
                    </a:lnTo>
                    <a:lnTo>
                      <a:pt x="1196" y="3833"/>
                    </a:lnTo>
                    <a:lnTo>
                      <a:pt x="1091" y="3784"/>
                    </a:lnTo>
                    <a:lnTo>
                      <a:pt x="991" y="3729"/>
                    </a:lnTo>
                    <a:lnTo>
                      <a:pt x="894" y="3669"/>
                    </a:lnTo>
                    <a:lnTo>
                      <a:pt x="800" y="3603"/>
                    </a:lnTo>
                    <a:lnTo>
                      <a:pt x="712" y="3531"/>
                    </a:lnTo>
                    <a:lnTo>
                      <a:pt x="627" y="3456"/>
                    </a:lnTo>
                    <a:lnTo>
                      <a:pt x="546" y="3375"/>
                    </a:lnTo>
                    <a:lnTo>
                      <a:pt x="471" y="3290"/>
                    </a:lnTo>
                    <a:lnTo>
                      <a:pt x="399" y="3202"/>
                    </a:lnTo>
                    <a:lnTo>
                      <a:pt x="334" y="3108"/>
                    </a:lnTo>
                    <a:lnTo>
                      <a:pt x="273" y="3011"/>
                    </a:lnTo>
                    <a:lnTo>
                      <a:pt x="218" y="2911"/>
                    </a:lnTo>
                    <a:lnTo>
                      <a:pt x="169" y="2806"/>
                    </a:lnTo>
                    <a:lnTo>
                      <a:pt x="125" y="2700"/>
                    </a:lnTo>
                    <a:lnTo>
                      <a:pt x="87" y="2589"/>
                    </a:lnTo>
                    <a:lnTo>
                      <a:pt x="57" y="2476"/>
                    </a:lnTo>
                    <a:lnTo>
                      <a:pt x="33" y="2361"/>
                    </a:lnTo>
                    <a:lnTo>
                      <a:pt x="15" y="2244"/>
                    </a:lnTo>
                    <a:lnTo>
                      <a:pt x="4" y="2123"/>
                    </a:lnTo>
                    <a:lnTo>
                      <a:pt x="0" y="2001"/>
                    </a:lnTo>
                    <a:lnTo>
                      <a:pt x="4" y="1879"/>
                    </a:lnTo>
                    <a:lnTo>
                      <a:pt x="15" y="1758"/>
                    </a:lnTo>
                    <a:lnTo>
                      <a:pt x="33" y="1641"/>
                    </a:lnTo>
                    <a:lnTo>
                      <a:pt x="57" y="1526"/>
                    </a:lnTo>
                    <a:lnTo>
                      <a:pt x="87" y="1413"/>
                    </a:lnTo>
                    <a:lnTo>
                      <a:pt x="125" y="1302"/>
                    </a:lnTo>
                    <a:lnTo>
                      <a:pt x="169" y="1196"/>
                    </a:lnTo>
                    <a:lnTo>
                      <a:pt x="218" y="1091"/>
                    </a:lnTo>
                    <a:lnTo>
                      <a:pt x="273" y="991"/>
                    </a:lnTo>
                    <a:lnTo>
                      <a:pt x="334" y="894"/>
                    </a:lnTo>
                    <a:lnTo>
                      <a:pt x="399" y="800"/>
                    </a:lnTo>
                    <a:lnTo>
                      <a:pt x="471" y="712"/>
                    </a:lnTo>
                    <a:lnTo>
                      <a:pt x="546" y="627"/>
                    </a:lnTo>
                    <a:lnTo>
                      <a:pt x="627" y="546"/>
                    </a:lnTo>
                    <a:lnTo>
                      <a:pt x="712" y="471"/>
                    </a:lnTo>
                    <a:lnTo>
                      <a:pt x="800" y="399"/>
                    </a:lnTo>
                    <a:lnTo>
                      <a:pt x="894" y="334"/>
                    </a:lnTo>
                    <a:lnTo>
                      <a:pt x="991" y="273"/>
                    </a:lnTo>
                    <a:lnTo>
                      <a:pt x="1091" y="218"/>
                    </a:lnTo>
                    <a:lnTo>
                      <a:pt x="1196" y="169"/>
                    </a:lnTo>
                    <a:lnTo>
                      <a:pt x="1302" y="125"/>
                    </a:lnTo>
                    <a:lnTo>
                      <a:pt x="1413" y="87"/>
                    </a:lnTo>
                    <a:lnTo>
                      <a:pt x="1526" y="57"/>
                    </a:lnTo>
                    <a:lnTo>
                      <a:pt x="1641" y="33"/>
                    </a:lnTo>
                    <a:lnTo>
                      <a:pt x="1758" y="15"/>
                    </a:lnTo>
                    <a:lnTo>
                      <a:pt x="1879" y="4"/>
                    </a:lnTo>
                    <a:lnTo>
                      <a:pt x="2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Freeform 30"/>
            <p:cNvSpPr>
              <a:spLocks noEditPoints="1"/>
            </p:cNvSpPr>
            <p:nvPr/>
          </p:nvSpPr>
          <p:spPr bwMode="auto">
            <a:xfrm>
              <a:off x="4986367" y="5001844"/>
              <a:ext cx="616734" cy="589404"/>
            </a:xfrm>
            <a:custGeom>
              <a:avLst/>
              <a:gdLst>
                <a:gd name="T0" fmla="*/ 3028 w 4600"/>
                <a:gd name="T1" fmla="*/ 1685 h 4307"/>
                <a:gd name="T2" fmla="*/ 3056 w 4600"/>
                <a:gd name="T3" fmla="*/ 1706 h 4307"/>
                <a:gd name="T4" fmla="*/ 3061 w 4600"/>
                <a:gd name="T5" fmla="*/ 1606 h 4307"/>
                <a:gd name="T6" fmla="*/ 3330 w 4600"/>
                <a:gd name="T7" fmla="*/ 2494 h 4307"/>
                <a:gd name="T8" fmla="*/ 2069 w 4600"/>
                <a:gd name="T9" fmla="*/ 1338 h 4307"/>
                <a:gd name="T10" fmla="*/ 2322 w 4600"/>
                <a:gd name="T11" fmla="*/ 1447 h 4307"/>
                <a:gd name="T12" fmla="*/ 2414 w 4600"/>
                <a:gd name="T13" fmla="*/ 1734 h 4307"/>
                <a:gd name="T14" fmla="*/ 2268 w 4600"/>
                <a:gd name="T15" fmla="*/ 1987 h 4307"/>
                <a:gd name="T16" fmla="*/ 2046 w 4600"/>
                <a:gd name="T17" fmla="*/ 2140 h 4307"/>
                <a:gd name="T18" fmla="*/ 2435 w 4600"/>
                <a:gd name="T19" fmla="*/ 2256 h 4307"/>
                <a:gd name="T20" fmla="*/ 1646 w 4600"/>
                <a:gd name="T21" fmla="*/ 2266 h 4307"/>
                <a:gd name="T22" fmla="*/ 1814 w 4600"/>
                <a:gd name="T23" fmla="*/ 1999 h 4307"/>
                <a:gd name="T24" fmla="*/ 2037 w 4600"/>
                <a:gd name="T25" fmla="*/ 1836 h 4307"/>
                <a:gd name="T26" fmla="*/ 2123 w 4600"/>
                <a:gd name="T27" fmla="*/ 1685 h 4307"/>
                <a:gd name="T28" fmla="*/ 2003 w 4600"/>
                <a:gd name="T29" fmla="*/ 1599 h 4307"/>
                <a:gd name="T30" fmla="*/ 1851 w 4600"/>
                <a:gd name="T31" fmla="*/ 1694 h 4307"/>
                <a:gd name="T32" fmla="*/ 1639 w 4600"/>
                <a:gd name="T33" fmla="*/ 1560 h 4307"/>
                <a:gd name="T34" fmla="*/ 1772 w 4600"/>
                <a:gd name="T35" fmla="*/ 1415 h 4307"/>
                <a:gd name="T36" fmla="*/ 576 w 4600"/>
                <a:gd name="T37" fmla="*/ 1001 h 4307"/>
                <a:gd name="T38" fmla="*/ 881 w 4600"/>
                <a:gd name="T39" fmla="*/ 1176 h 4307"/>
                <a:gd name="T40" fmla="*/ 1121 w 4600"/>
                <a:gd name="T41" fmla="*/ 1540 h 4307"/>
                <a:gd name="T42" fmla="*/ 1128 w 4600"/>
                <a:gd name="T43" fmla="*/ 1784 h 4307"/>
                <a:gd name="T44" fmla="*/ 990 w 4600"/>
                <a:gd name="T45" fmla="*/ 1971 h 4307"/>
                <a:gd name="T46" fmla="*/ 871 w 4600"/>
                <a:gd name="T47" fmla="*/ 2168 h 4307"/>
                <a:gd name="T48" fmla="*/ 1006 w 4600"/>
                <a:gd name="T49" fmla="*/ 2461 h 4307"/>
                <a:gd name="T50" fmla="*/ 1302 w 4600"/>
                <a:gd name="T51" fmla="*/ 2809 h 4307"/>
                <a:gd name="T52" fmla="*/ 1649 w 4600"/>
                <a:gd name="T53" fmla="*/ 3144 h 4307"/>
                <a:gd name="T54" fmla="*/ 1982 w 4600"/>
                <a:gd name="T55" fmla="*/ 3385 h 4307"/>
                <a:gd name="T56" fmla="*/ 2230 w 4600"/>
                <a:gd name="T57" fmla="*/ 3417 h 4307"/>
                <a:gd name="T58" fmla="*/ 2413 w 4600"/>
                <a:gd name="T59" fmla="*/ 3246 h 4307"/>
                <a:gd name="T60" fmla="*/ 2615 w 4600"/>
                <a:gd name="T61" fmla="*/ 3158 h 4307"/>
                <a:gd name="T62" fmla="*/ 2905 w 4600"/>
                <a:gd name="T63" fmla="*/ 3256 h 4307"/>
                <a:gd name="T64" fmla="*/ 3249 w 4600"/>
                <a:gd name="T65" fmla="*/ 3564 h 4307"/>
                <a:gd name="T66" fmla="*/ 3287 w 4600"/>
                <a:gd name="T67" fmla="*/ 3844 h 4307"/>
                <a:gd name="T68" fmla="*/ 3122 w 4600"/>
                <a:gd name="T69" fmla="*/ 4076 h 4307"/>
                <a:gd name="T70" fmla="*/ 2905 w 4600"/>
                <a:gd name="T71" fmla="*/ 4267 h 4307"/>
                <a:gd name="T72" fmla="*/ 2494 w 4600"/>
                <a:gd name="T73" fmla="*/ 4286 h 4307"/>
                <a:gd name="T74" fmla="*/ 1886 w 4600"/>
                <a:gd name="T75" fmla="*/ 4055 h 4307"/>
                <a:gd name="T76" fmla="*/ 1171 w 4600"/>
                <a:gd name="T77" fmla="*/ 3547 h 4307"/>
                <a:gd name="T78" fmla="*/ 507 w 4600"/>
                <a:gd name="T79" fmla="*/ 2822 h 4307"/>
                <a:gd name="T80" fmla="*/ 121 w 4600"/>
                <a:gd name="T81" fmla="*/ 2141 h 4307"/>
                <a:gd name="T82" fmla="*/ 0 w 4600"/>
                <a:gd name="T83" fmla="*/ 1607 h 4307"/>
                <a:gd name="T84" fmla="*/ 117 w 4600"/>
                <a:gd name="T85" fmla="*/ 1303 h 4307"/>
                <a:gd name="T86" fmla="*/ 326 w 4600"/>
                <a:gd name="T87" fmla="*/ 1100 h 4307"/>
                <a:gd name="T88" fmla="*/ 576 w 4600"/>
                <a:gd name="T89" fmla="*/ 1001 h 4307"/>
                <a:gd name="T90" fmla="*/ 3318 w 4600"/>
                <a:gd name="T91" fmla="*/ 149 h 4307"/>
                <a:gd name="T92" fmla="*/ 4042 w 4600"/>
                <a:gd name="T93" fmla="*/ 647 h 4307"/>
                <a:gd name="T94" fmla="*/ 4495 w 4600"/>
                <a:gd name="T95" fmla="*/ 1404 h 4307"/>
                <a:gd name="T96" fmla="*/ 4585 w 4600"/>
                <a:gd name="T97" fmla="*/ 2307 h 4307"/>
                <a:gd name="T98" fmla="*/ 4300 w 4600"/>
                <a:gd name="T99" fmla="*/ 3118 h 4307"/>
                <a:gd name="T100" fmla="*/ 3725 w 4600"/>
                <a:gd name="T101" fmla="*/ 3731 h 4307"/>
                <a:gd name="T102" fmla="*/ 3509 w 4600"/>
                <a:gd name="T103" fmla="*/ 3590 h 4307"/>
                <a:gd name="T104" fmla="*/ 3962 w 4600"/>
                <a:gd name="T105" fmla="*/ 3081 h 4307"/>
                <a:gd name="T106" fmla="*/ 4268 w 4600"/>
                <a:gd name="T107" fmla="*/ 2374 h 4307"/>
                <a:gd name="T108" fmla="*/ 4166 w 4600"/>
                <a:gd name="T109" fmla="*/ 1384 h 4307"/>
                <a:gd name="T110" fmla="*/ 3702 w 4600"/>
                <a:gd name="T111" fmla="*/ 736 h 4307"/>
                <a:gd name="T112" fmla="*/ 2994 w 4600"/>
                <a:gd name="T113" fmla="*/ 359 h 4307"/>
                <a:gd name="T114" fmla="*/ 1993 w 4600"/>
                <a:gd name="T115" fmla="*/ 393 h 4307"/>
                <a:gd name="T116" fmla="*/ 1314 w 4600"/>
                <a:gd name="T117" fmla="*/ 815 h 4307"/>
                <a:gd name="T118" fmla="*/ 873 w 4600"/>
                <a:gd name="T119" fmla="*/ 874 h 4307"/>
                <a:gd name="T120" fmla="*/ 1486 w 4600"/>
                <a:gd name="T121" fmla="*/ 299 h 4307"/>
                <a:gd name="T122" fmla="*/ 2294 w 4600"/>
                <a:gd name="T123" fmla="*/ 16 h 4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0" h="4307">
                  <a:moveTo>
                    <a:pt x="3061" y="1606"/>
                  </a:moveTo>
                  <a:lnTo>
                    <a:pt x="3061" y="1609"/>
                  </a:lnTo>
                  <a:lnTo>
                    <a:pt x="3057" y="1617"/>
                  </a:lnTo>
                  <a:lnTo>
                    <a:pt x="3053" y="1631"/>
                  </a:lnTo>
                  <a:lnTo>
                    <a:pt x="3046" y="1646"/>
                  </a:lnTo>
                  <a:lnTo>
                    <a:pt x="3037" y="1666"/>
                  </a:lnTo>
                  <a:lnTo>
                    <a:pt x="3028" y="1685"/>
                  </a:lnTo>
                  <a:lnTo>
                    <a:pt x="3018" y="1705"/>
                  </a:lnTo>
                  <a:lnTo>
                    <a:pt x="3007" y="1723"/>
                  </a:lnTo>
                  <a:lnTo>
                    <a:pt x="2834" y="1985"/>
                  </a:lnTo>
                  <a:lnTo>
                    <a:pt x="2834" y="1988"/>
                  </a:lnTo>
                  <a:lnTo>
                    <a:pt x="3056" y="1988"/>
                  </a:lnTo>
                  <a:lnTo>
                    <a:pt x="3056" y="1733"/>
                  </a:lnTo>
                  <a:lnTo>
                    <a:pt x="3056" y="1706"/>
                  </a:lnTo>
                  <a:lnTo>
                    <a:pt x="3057" y="1681"/>
                  </a:lnTo>
                  <a:lnTo>
                    <a:pt x="3060" y="1658"/>
                  </a:lnTo>
                  <a:lnTo>
                    <a:pt x="3061" y="1637"/>
                  </a:lnTo>
                  <a:lnTo>
                    <a:pt x="3062" y="1620"/>
                  </a:lnTo>
                  <a:lnTo>
                    <a:pt x="3064" y="1610"/>
                  </a:lnTo>
                  <a:lnTo>
                    <a:pt x="3065" y="1606"/>
                  </a:lnTo>
                  <a:lnTo>
                    <a:pt x="3061" y="1606"/>
                  </a:lnTo>
                  <a:close/>
                  <a:moveTo>
                    <a:pt x="2990" y="1356"/>
                  </a:moveTo>
                  <a:lnTo>
                    <a:pt x="3330" y="1356"/>
                  </a:lnTo>
                  <a:lnTo>
                    <a:pt x="3330" y="1988"/>
                  </a:lnTo>
                  <a:lnTo>
                    <a:pt x="3465" y="1988"/>
                  </a:lnTo>
                  <a:lnTo>
                    <a:pt x="3465" y="2218"/>
                  </a:lnTo>
                  <a:lnTo>
                    <a:pt x="3330" y="2218"/>
                  </a:lnTo>
                  <a:lnTo>
                    <a:pt x="3330" y="2494"/>
                  </a:lnTo>
                  <a:lnTo>
                    <a:pt x="3056" y="2494"/>
                  </a:lnTo>
                  <a:lnTo>
                    <a:pt x="3056" y="2218"/>
                  </a:lnTo>
                  <a:lnTo>
                    <a:pt x="2551" y="2218"/>
                  </a:lnTo>
                  <a:lnTo>
                    <a:pt x="2551" y="2049"/>
                  </a:lnTo>
                  <a:lnTo>
                    <a:pt x="2990" y="1356"/>
                  </a:lnTo>
                  <a:close/>
                  <a:moveTo>
                    <a:pt x="2030" y="1337"/>
                  </a:moveTo>
                  <a:lnTo>
                    <a:pt x="2069" y="1338"/>
                  </a:lnTo>
                  <a:lnTo>
                    <a:pt x="2109" y="1344"/>
                  </a:lnTo>
                  <a:lnTo>
                    <a:pt x="2148" y="1352"/>
                  </a:lnTo>
                  <a:lnTo>
                    <a:pt x="2187" y="1363"/>
                  </a:lnTo>
                  <a:lnTo>
                    <a:pt x="2225" y="1379"/>
                  </a:lnTo>
                  <a:lnTo>
                    <a:pt x="2260" y="1398"/>
                  </a:lnTo>
                  <a:lnTo>
                    <a:pt x="2293" y="1421"/>
                  </a:lnTo>
                  <a:lnTo>
                    <a:pt x="2322" y="1447"/>
                  </a:lnTo>
                  <a:lnTo>
                    <a:pt x="2350" y="1476"/>
                  </a:lnTo>
                  <a:lnTo>
                    <a:pt x="2372" y="1511"/>
                  </a:lnTo>
                  <a:lnTo>
                    <a:pt x="2392" y="1549"/>
                  </a:lnTo>
                  <a:lnTo>
                    <a:pt x="2406" y="1591"/>
                  </a:lnTo>
                  <a:lnTo>
                    <a:pt x="2414" y="1635"/>
                  </a:lnTo>
                  <a:lnTo>
                    <a:pt x="2417" y="1685"/>
                  </a:lnTo>
                  <a:lnTo>
                    <a:pt x="2414" y="1734"/>
                  </a:lnTo>
                  <a:lnTo>
                    <a:pt x="2406" y="1779"/>
                  </a:lnTo>
                  <a:lnTo>
                    <a:pt x="2392" y="1821"/>
                  </a:lnTo>
                  <a:lnTo>
                    <a:pt x="2374" y="1860"/>
                  </a:lnTo>
                  <a:lnTo>
                    <a:pt x="2352" y="1895"/>
                  </a:lnTo>
                  <a:lnTo>
                    <a:pt x="2326" y="1928"/>
                  </a:lnTo>
                  <a:lnTo>
                    <a:pt x="2299" y="1959"/>
                  </a:lnTo>
                  <a:lnTo>
                    <a:pt x="2268" y="1987"/>
                  </a:lnTo>
                  <a:lnTo>
                    <a:pt x="2236" y="2013"/>
                  </a:lnTo>
                  <a:lnTo>
                    <a:pt x="2204" y="2037"/>
                  </a:lnTo>
                  <a:lnTo>
                    <a:pt x="2170" y="2059"/>
                  </a:lnTo>
                  <a:lnTo>
                    <a:pt x="2138" y="2081"/>
                  </a:lnTo>
                  <a:lnTo>
                    <a:pt x="2106" y="2102"/>
                  </a:lnTo>
                  <a:lnTo>
                    <a:pt x="2076" y="2122"/>
                  </a:lnTo>
                  <a:lnTo>
                    <a:pt x="2046" y="2140"/>
                  </a:lnTo>
                  <a:lnTo>
                    <a:pt x="2021" y="2160"/>
                  </a:lnTo>
                  <a:lnTo>
                    <a:pt x="1998" y="2178"/>
                  </a:lnTo>
                  <a:lnTo>
                    <a:pt x="1979" y="2196"/>
                  </a:lnTo>
                  <a:lnTo>
                    <a:pt x="1964" y="2215"/>
                  </a:lnTo>
                  <a:lnTo>
                    <a:pt x="1956" y="2235"/>
                  </a:lnTo>
                  <a:lnTo>
                    <a:pt x="1952" y="2256"/>
                  </a:lnTo>
                  <a:lnTo>
                    <a:pt x="2435" y="2256"/>
                  </a:lnTo>
                  <a:lnTo>
                    <a:pt x="2435" y="2494"/>
                  </a:lnTo>
                  <a:lnTo>
                    <a:pt x="1648" y="2494"/>
                  </a:lnTo>
                  <a:lnTo>
                    <a:pt x="1641" y="2451"/>
                  </a:lnTo>
                  <a:lnTo>
                    <a:pt x="1636" y="2411"/>
                  </a:lnTo>
                  <a:lnTo>
                    <a:pt x="1634" y="2372"/>
                  </a:lnTo>
                  <a:lnTo>
                    <a:pt x="1638" y="2316"/>
                  </a:lnTo>
                  <a:lnTo>
                    <a:pt x="1646" y="2266"/>
                  </a:lnTo>
                  <a:lnTo>
                    <a:pt x="1659" y="2218"/>
                  </a:lnTo>
                  <a:lnTo>
                    <a:pt x="1677" y="2174"/>
                  </a:lnTo>
                  <a:lnTo>
                    <a:pt x="1699" y="2133"/>
                  </a:lnTo>
                  <a:lnTo>
                    <a:pt x="1724" y="2095"/>
                  </a:lnTo>
                  <a:lnTo>
                    <a:pt x="1752" y="2062"/>
                  </a:lnTo>
                  <a:lnTo>
                    <a:pt x="1781" y="2030"/>
                  </a:lnTo>
                  <a:lnTo>
                    <a:pt x="1814" y="1999"/>
                  </a:lnTo>
                  <a:lnTo>
                    <a:pt x="1847" y="1971"/>
                  </a:lnTo>
                  <a:lnTo>
                    <a:pt x="1880" y="1946"/>
                  </a:lnTo>
                  <a:lnTo>
                    <a:pt x="1914" y="1921"/>
                  </a:lnTo>
                  <a:lnTo>
                    <a:pt x="1946" y="1899"/>
                  </a:lnTo>
                  <a:lnTo>
                    <a:pt x="1978" y="1877"/>
                  </a:lnTo>
                  <a:lnTo>
                    <a:pt x="2009" y="1856"/>
                  </a:lnTo>
                  <a:lnTo>
                    <a:pt x="2037" y="1836"/>
                  </a:lnTo>
                  <a:lnTo>
                    <a:pt x="2062" y="1815"/>
                  </a:lnTo>
                  <a:lnTo>
                    <a:pt x="2083" y="1796"/>
                  </a:lnTo>
                  <a:lnTo>
                    <a:pt x="2101" y="1776"/>
                  </a:lnTo>
                  <a:lnTo>
                    <a:pt x="2115" y="1755"/>
                  </a:lnTo>
                  <a:lnTo>
                    <a:pt x="2123" y="1734"/>
                  </a:lnTo>
                  <a:lnTo>
                    <a:pt x="2126" y="1712"/>
                  </a:lnTo>
                  <a:lnTo>
                    <a:pt x="2123" y="1685"/>
                  </a:lnTo>
                  <a:lnTo>
                    <a:pt x="2115" y="1662"/>
                  </a:lnTo>
                  <a:lnTo>
                    <a:pt x="2102" y="1642"/>
                  </a:lnTo>
                  <a:lnTo>
                    <a:pt x="2087" y="1626"/>
                  </a:lnTo>
                  <a:lnTo>
                    <a:pt x="2069" y="1614"/>
                  </a:lnTo>
                  <a:lnTo>
                    <a:pt x="2048" y="1606"/>
                  </a:lnTo>
                  <a:lnTo>
                    <a:pt x="2025" y="1602"/>
                  </a:lnTo>
                  <a:lnTo>
                    <a:pt x="2003" y="1599"/>
                  </a:lnTo>
                  <a:lnTo>
                    <a:pt x="1972" y="1603"/>
                  </a:lnTo>
                  <a:lnTo>
                    <a:pt x="1945" y="1612"/>
                  </a:lnTo>
                  <a:lnTo>
                    <a:pt x="1919" y="1626"/>
                  </a:lnTo>
                  <a:lnTo>
                    <a:pt x="1897" y="1642"/>
                  </a:lnTo>
                  <a:lnTo>
                    <a:pt x="1879" y="1660"/>
                  </a:lnTo>
                  <a:lnTo>
                    <a:pt x="1862" y="1678"/>
                  </a:lnTo>
                  <a:lnTo>
                    <a:pt x="1851" y="1694"/>
                  </a:lnTo>
                  <a:lnTo>
                    <a:pt x="1841" y="1708"/>
                  </a:lnTo>
                  <a:lnTo>
                    <a:pt x="1837" y="1718"/>
                  </a:lnTo>
                  <a:lnTo>
                    <a:pt x="1834" y="1720"/>
                  </a:lnTo>
                  <a:lnTo>
                    <a:pt x="1628" y="1582"/>
                  </a:lnTo>
                  <a:lnTo>
                    <a:pt x="1630" y="1579"/>
                  </a:lnTo>
                  <a:lnTo>
                    <a:pt x="1634" y="1571"/>
                  </a:lnTo>
                  <a:lnTo>
                    <a:pt x="1639" y="1560"/>
                  </a:lnTo>
                  <a:lnTo>
                    <a:pt x="1649" y="1543"/>
                  </a:lnTo>
                  <a:lnTo>
                    <a:pt x="1662" y="1525"/>
                  </a:lnTo>
                  <a:lnTo>
                    <a:pt x="1677" y="1504"/>
                  </a:lnTo>
                  <a:lnTo>
                    <a:pt x="1695" y="1482"/>
                  </a:lnTo>
                  <a:lnTo>
                    <a:pt x="1717" y="1460"/>
                  </a:lnTo>
                  <a:lnTo>
                    <a:pt x="1742" y="1437"/>
                  </a:lnTo>
                  <a:lnTo>
                    <a:pt x="1772" y="1415"/>
                  </a:lnTo>
                  <a:lnTo>
                    <a:pt x="1805" y="1394"/>
                  </a:lnTo>
                  <a:lnTo>
                    <a:pt x="1841" y="1375"/>
                  </a:lnTo>
                  <a:lnTo>
                    <a:pt x="1882" y="1359"/>
                  </a:lnTo>
                  <a:lnTo>
                    <a:pt x="1926" y="1348"/>
                  </a:lnTo>
                  <a:lnTo>
                    <a:pt x="1975" y="1340"/>
                  </a:lnTo>
                  <a:lnTo>
                    <a:pt x="2030" y="1337"/>
                  </a:lnTo>
                  <a:close/>
                  <a:moveTo>
                    <a:pt x="576" y="1001"/>
                  </a:moveTo>
                  <a:lnTo>
                    <a:pt x="616" y="1006"/>
                  </a:lnTo>
                  <a:lnTo>
                    <a:pt x="657" y="1016"/>
                  </a:lnTo>
                  <a:lnTo>
                    <a:pt x="700" y="1033"/>
                  </a:lnTo>
                  <a:lnTo>
                    <a:pt x="743" y="1057"/>
                  </a:lnTo>
                  <a:lnTo>
                    <a:pt x="788" y="1089"/>
                  </a:lnTo>
                  <a:lnTo>
                    <a:pt x="834" y="1128"/>
                  </a:lnTo>
                  <a:lnTo>
                    <a:pt x="881" y="1176"/>
                  </a:lnTo>
                  <a:lnTo>
                    <a:pt x="930" y="1234"/>
                  </a:lnTo>
                  <a:lnTo>
                    <a:pt x="976" y="1292"/>
                  </a:lnTo>
                  <a:lnTo>
                    <a:pt x="1016" y="1349"/>
                  </a:lnTo>
                  <a:lnTo>
                    <a:pt x="1051" y="1401"/>
                  </a:lnTo>
                  <a:lnTo>
                    <a:pt x="1079" y="1451"/>
                  </a:lnTo>
                  <a:lnTo>
                    <a:pt x="1103" y="1497"/>
                  </a:lnTo>
                  <a:lnTo>
                    <a:pt x="1121" y="1540"/>
                  </a:lnTo>
                  <a:lnTo>
                    <a:pt x="1135" y="1582"/>
                  </a:lnTo>
                  <a:lnTo>
                    <a:pt x="1143" y="1620"/>
                  </a:lnTo>
                  <a:lnTo>
                    <a:pt x="1147" y="1656"/>
                  </a:lnTo>
                  <a:lnTo>
                    <a:pt x="1149" y="1691"/>
                  </a:lnTo>
                  <a:lnTo>
                    <a:pt x="1146" y="1723"/>
                  </a:lnTo>
                  <a:lnTo>
                    <a:pt x="1139" y="1755"/>
                  </a:lnTo>
                  <a:lnTo>
                    <a:pt x="1128" y="1784"/>
                  </a:lnTo>
                  <a:lnTo>
                    <a:pt x="1115" y="1812"/>
                  </a:lnTo>
                  <a:lnTo>
                    <a:pt x="1100" y="1840"/>
                  </a:lnTo>
                  <a:lnTo>
                    <a:pt x="1082" y="1867"/>
                  </a:lnTo>
                  <a:lnTo>
                    <a:pt x="1061" y="1893"/>
                  </a:lnTo>
                  <a:lnTo>
                    <a:pt x="1038" y="1920"/>
                  </a:lnTo>
                  <a:lnTo>
                    <a:pt x="1015" y="1946"/>
                  </a:lnTo>
                  <a:lnTo>
                    <a:pt x="990" y="1971"/>
                  </a:lnTo>
                  <a:lnTo>
                    <a:pt x="963" y="1998"/>
                  </a:lnTo>
                  <a:lnTo>
                    <a:pt x="937" y="2024"/>
                  </a:lnTo>
                  <a:lnTo>
                    <a:pt x="909" y="2052"/>
                  </a:lnTo>
                  <a:lnTo>
                    <a:pt x="889" y="2076"/>
                  </a:lnTo>
                  <a:lnTo>
                    <a:pt x="877" y="2104"/>
                  </a:lnTo>
                  <a:lnTo>
                    <a:pt x="871" y="2134"/>
                  </a:lnTo>
                  <a:lnTo>
                    <a:pt x="871" y="2168"/>
                  </a:lnTo>
                  <a:lnTo>
                    <a:pt x="877" y="2203"/>
                  </a:lnTo>
                  <a:lnTo>
                    <a:pt x="887" y="2242"/>
                  </a:lnTo>
                  <a:lnTo>
                    <a:pt x="902" y="2282"/>
                  </a:lnTo>
                  <a:lnTo>
                    <a:pt x="923" y="2324"/>
                  </a:lnTo>
                  <a:lnTo>
                    <a:pt x="946" y="2369"/>
                  </a:lnTo>
                  <a:lnTo>
                    <a:pt x="974" y="2413"/>
                  </a:lnTo>
                  <a:lnTo>
                    <a:pt x="1006" y="2461"/>
                  </a:lnTo>
                  <a:lnTo>
                    <a:pt x="1041" y="2508"/>
                  </a:lnTo>
                  <a:lnTo>
                    <a:pt x="1080" y="2557"/>
                  </a:lnTo>
                  <a:lnTo>
                    <a:pt x="1121" y="2607"/>
                  </a:lnTo>
                  <a:lnTo>
                    <a:pt x="1163" y="2657"/>
                  </a:lnTo>
                  <a:lnTo>
                    <a:pt x="1209" y="2708"/>
                  </a:lnTo>
                  <a:lnTo>
                    <a:pt x="1255" y="2758"/>
                  </a:lnTo>
                  <a:lnTo>
                    <a:pt x="1302" y="2809"/>
                  </a:lnTo>
                  <a:lnTo>
                    <a:pt x="1349" y="2858"/>
                  </a:lnTo>
                  <a:lnTo>
                    <a:pt x="1398" y="2908"/>
                  </a:lnTo>
                  <a:lnTo>
                    <a:pt x="1448" y="2957"/>
                  </a:lnTo>
                  <a:lnTo>
                    <a:pt x="1498" y="3006"/>
                  </a:lnTo>
                  <a:lnTo>
                    <a:pt x="1549" y="3053"/>
                  </a:lnTo>
                  <a:lnTo>
                    <a:pt x="1599" y="3099"/>
                  </a:lnTo>
                  <a:lnTo>
                    <a:pt x="1649" y="3144"/>
                  </a:lnTo>
                  <a:lnTo>
                    <a:pt x="1699" y="3187"/>
                  </a:lnTo>
                  <a:lnTo>
                    <a:pt x="1749" y="3228"/>
                  </a:lnTo>
                  <a:lnTo>
                    <a:pt x="1798" y="3265"/>
                  </a:lnTo>
                  <a:lnTo>
                    <a:pt x="1846" y="3300"/>
                  </a:lnTo>
                  <a:lnTo>
                    <a:pt x="1893" y="3332"/>
                  </a:lnTo>
                  <a:lnTo>
                    <a:pt x="1939" y="3360"/>
                  </a:lnTo>
                  <a:lnTo>
                    <a:pt x="1982" y="3385"/>
                  </a:lnTo>
                  <a:lnTo>
                    <a:pt x="2025" y="3405"/>
                  </a:lnTo>
                  <a:lnTo>
                    <a:pt x="2066" y="3420"/>
                  </a:lnTo>
                  <a:lnTo>
                    <a:pt x="2103" y="3431"/>
                  </a:lnTo>
                  <a:lnTo>
                    <a:pt x="2140" y="3437"/>
                  </a:lnTo>
                  <a:lnTo>
                    <a:pt x="2172" y="3435"/>
                  </a:lnTo>
                  <a:lnTo>
                    <a:pt x="2202" y="3430"/>
                  </a:lnTo>
                  <a:lnTo>
                    <a:pt x="2230" y="3417"/>
                  </a:lnTo>
                  <a:lnTo>
                    <a:pt x="2254" y="3398"/>
                  </a:lnTo>
                  <a:lnTo>
                    <a:pt x="2282" y="3370"/>
                  </a:lnTo>
                  <a:lnTo>
                    <a:pt x="2308" y="3343"/>
                  </a:lnTo>
                  <a:lnTo>
                    <a:pt x="2335" y="3317"/>
                  </a:lnTo>
                  <a:lnTo>
                    <a:pt x="2361" y="3292"/>
                  </a:lnTo>
                  <a:lnTo>
                    <a:pt x="2386" y="3268"/>
                  </a:lnTo>
                  <a:lnTo>
                    <a:pt x="2413" y="3246"/>
                  </a:lnTo>
                  <a:lnTo>
                    <a:pt x="2439" y="3225"/>
                  </a:lnTo>
                  <a:lnTo>
                    <a:pt x="2466" y="3207"/>
                  </a:lnTo>
                  <a:lnTo>
                    <a:pt x="2494" y="3191"/>
                  </a:lnTo>
                  <a:lnTo>
                    <a:pt x="2522" y="3179"/>
                  </a:lnTo>
                  <a:lnTo>
                    <a:pt x="2552" y="3169"/>
                  </a:lnTo>
                  <a:lnTo>
                    <a:pt x="2583" y="3162"/>
                  </a:lnTo>
                  <a:lnTo>
                    <a:pt x="2615" y="3158"/>
                  </a:lnTo>
                  <a:lnTo>
                    <a:pt x="2650" y="3159"/>
                  </a:lnTo>
                  <a:lnTo>
                    <a:pt x="2686" y="3164"/>
                  </a:lnTo>
                  <a:lnTo>
                    <a:pt x="2725" y="3172"/>
                  </a:lnTo>
                  <a:lnTo>
                    <a:pt x="2766" y="3186"/>
                  </a:lnTo>
                  <a:lnTo>
                    <a:pt x="2809" y="3204"/>
                  </a:lnTo>
                  <a:lnTo>
                    <a:pt x="2855" y="3228"/>
                  </a:lnTo>
                  <a:lnTo>
                    <a:pt x="2905" y="3256"/>
                  </a:lnTo>
                  <a:lnTo>
                    <a:pt x="2958" y="3290"/>
                  </a:lnTo>
                  <a:lnTo>
                    <a:pt x="3014" y="3331"/>
                  </a:lnTo>
                  <a:lnTo>
                    <a:pt x="3074" y="3377"/>
                  </a:lnTo>
                  <a:lnTo>
                    <a:pt x="3131" y="3426"/>
                  </a:lnTo>
                  <a:lnTo>
                    <a:pt x="3178" y="3473"/>
                  </a:lnTo>
                  <a:lnTo>
                    <a:pt x="3217" y="3519"/>
                  </a:lnTo>
                  <a:lnTo>
                    <a:pt x="3249" y="3564"/>
                  </a:lnTo>
                  <a:lnTo>
                    <a:pt x="3273" y="3608"/>
                  </a:lnTo>
                  <a:lnTo>
                    <a:pt x="3290" y="3650"/>
                  </a:lnTo>
                  <a:lnTo>
                    <a:pt x="3301" y="3691"/>
                  </a:lnTo>
                  <a:lnTo>
                    <a:pt x="3305" y="3731"/>
                  </a:lnTo>
                  <a:lnTo>
                    <a:pt x="3304" y="3770"/>
                  </a:lnTo>
                  <a:lnTo>
                    <a:pt x="3297" y="3808"/>
                  </a:lnTo>
                  <a:lnTo>
                    <a:pt x="3287" y="3844"/>
                  </a:lnTo>
                  <a:lnTo>
                    <a:pt x="3272" y="3880"/>
                  </a:lnTo>
                  <a:lnTo>
                    <a:pt x="3253" y="3915"/>
                  </a:lnTo>
                  <a:lnTo>
                    <a:pt x="3231" y="3949"/>
                  </a:lnTo>
                  <a:lnTo>
                    <a:pt x="3206" y="3981"/>
                  </a:lnTo>
                  <a:lnTo>
                    <a:pt x="3180" y="4013"/>
                  </a:lnTo>
                  <a:lnTo>
                    <a:pt x="3152" y="4045"/>
                  </a:lnTo>
                  <a:lnTo>
                    <a:pt x="3122" y="4076"/>
                  </a:lnTo>
                  <a:lnTo>
                    <a:pt x="3093" y="4105"/>
                  </a:lnTo>
                  <a:lnTo>
                    <a:pt x="3062" y="4134"/>
                  </a:lnTo>
                  <a:lnTo>
                    <a:pt x="3032" y="4163"/>
                  </a:lnTo>
                  <a:lnTo>
                    <a:pt x="3003" y="4191"/>
                  </a:lnTo>
                  <a:lnTo>
                    <a:pt x="2975" y="4218"/>
                  </a:lnTo>
                  <a:lnTo>
                    <a:pt x="2944" y="4244"/>
                  </a:lnTo>
                  <a:lnTo>
                    <a:pt x="2905" y="4267"/>
                  </a:lnTo>
                  <a:lnTo>
                    <a:pt x="2862" y="4283"/>
                  </a:lnTo>
                  <a:lnTo>
                    <a:pt x="2813" y="4296"/>
                  </a:lnTo>
                  <a:lnTo>
                    <a:pt x="2759" y="4304"/>
                  </a:lnTo>
                  <a:lnTo>
                    <a:pt x="2699" y="4307"/>
                  </a:lnTo>
                  <a:lnTo>
                    <a:pt x="2635" y="4306"/>
                  </a:lnTo>
                  <a:lnTo>
                    <a:pt x="2566" y="4299"/>
                  </a:lnTo>
                  <a:lnTo>
                    <a:pt x="2494" y="4286"/>
                  </a:lnTo>
                  <a:lnTo>
                    <a:pt x="2417" y="4269"/>
                  </a:lnTo>
                  <a:lnTo>
                    <a:pt x="2336" y="4247"/>
                  </a:lnTo>
                  <a:lnTo>
                    <a:pt x="2251" y="4219"/>
                  </a:lnTo>
                  <a:lnTo>
                    <a:pt x="2165" y="4187"/>
                  </a:lnTo>
                  <a:lnTo>
                    <a:pt x="2074" y="4148"/>
                  </a:lnTo>
                  <a:lnTo>
                    <a:pt x="1981" y="4105"/>
                  </a:lnTo>
                  <a:lnTo>
                    <a:pt x="1886" y="4055"/>
                  </a:lnTo>
                  <a:lnTo>
                    <a:pt x="1788" y="4000"/>
                  </a:lnTo>
                  <a:lnTo>
                    <a:pt x="1689" y="3939"/>
                  </a:lnTo>
                  <a:lnTo>
                    <a:pt x="1588" y="3873"/>
                  </a:lnTo>
                  <a:lnTo>
                    <a:pt x="1485" y="3801"/>
                  </a:lnTo>
                  <a:lnTo>
                    <a:pt x="1381" y="3721"/>
                  </a:lnTo>
                  <a:lnTo>
                    <a:pt x="1277" y="3638"/>
                  </a:lnTo>
                  <a:lnTo>
                    <a:pt x="1171" y="3547"/>
                  </a:lnTo>
                  <a:lnTo>
                    <a:pt x="1065" y="3451"/>
                  </a:lnTo>
                  <a:lnTo>
                    <a:pt x="959" y="3348"/>
                  </a:lnTo>
                  <a:lnTo>
                    <a:pt x="857" y="3242"/>
                  </a:lnTo>
                  <a:lnTo>
                    <a:pt x="760" y="3136"/>
                  </a:lnTo>
                  <a:lnTo>
                    <a:pt x="669" y="3030"/>
                  </a:lnTo>
                  <a:lnTo>
                    <a:pt x="585" y="2925"/>
                  </a:lnTo>
                  <a:lnTo>
                    <a:pt x="507" y="2822"/>
                  </a:lnTo>
                  <a:lnTo>
                    <a:pt x="435" y="2719"/>
                  </a:lnTo>
                  <a:lnTo>
                    <a:pt x="368" y="2618"/>
                  </a:lnTo>
                  <a:lnTo>
                    <a:pt x="307" y="2518"/>
                  </a:lnTo>
                  <a:lnTo>
                    <a:pt x="252" y="2420"/>
                  </a:lnTo>
                  <a:lnTo>
                    <a:pt x="202" y="2326"/>
                  </a:lnTo>
                  <a:lnTo>
                    <a:pt x="159" y="2232"/>
                  </a:lnTo>
                  <a:lnTo>
                    <a:pt x="121" y="2141"/>
                  </a:lnTo>
                  <a:lnTo>
                    <a:pt x="88" y="2055"/>
                  </a:lnTo>
                  <a:lnTo>
                    <a:pt x="60" y="1971"/>
                  </a:lnTo>
                  <a:lnTo>
                    <a:pt x="38" y="1890"/>
                  </a:lnTo>
                  <a:lnTo>
                    <a:pt x="21" y="1814"/>
                  </a:lnTo>
                  <a:lnTo>
                    <a:pt x="8" y="1740"/>
                  </a:lnTo>
                  <a:lnTo>
                    <a:pt x="1" y="1672"/>
                  </a:lnTo>
                  <a:lnTo>
                    <a:pt x="0" y="1607"/>
                  </a:lnTo>
                  <a:lnTo>
                    <a:pt x="3" y="1547"/>
                  </a:lnTo>
                  <a:lnTo>
                    <a:pt x="11" y="1493"/>
                  </a:lnTo>
                  <a:lnTo>
                    <a:pt x="24" y="1444"/>
                  </a:lnTo>
                  <a:lnTo>
                    <a:pt x="40" y="1401"/>
                  </a:lnTo>
                  <a:lnTo>
                    <a:pt x="63" y="1363"/>
                  </a:lnTo>
                  <a:lnTo>
                    <a:pt x="89" y="1331"/>
                  </a:lnTo>
                  <a:lnTo>
                    <a:pt x="117" y="1303"/>
                  </a:lnTo>
                  <a:lnTo>
                    <a:pt x="145" y="1274"/>
                  </a:lnTo>
                  <a:lnTo>
                    <a:pt x="173" y="1243"/>
                  </a:lnTo>
                  <a:lnTo>
                    <a:pt x="202" y="1214"/>
                  </a:lnTo>
                  <a:lnTo>
                    <a:pt x="233" y="1183"/>
                  </a:lnTo>
                  <a:lnTo>
                    <a:pt x="262" y="1154"/>
                  </a:lnTo>
                  <a:lnTo>
                    <a:pt x="294" y="1126"/>
                  </a:lnTo>
                  <a:lnTo>
                    <a:pt x="326" y="1100"/>
                  </a:lnTo>
                  <a:lnTo>
                    <a:pt x="358" y="1075"/>
                  </a:lnTo>
                  <a:lnTo>
                    <a:pt x="393" y="1054"/>
                  </a:lnTo>
                  <a:lnTo>
                    <a:pt x="428" y="1034"/>
                  </a:lnTo>
                  <a:lnTo>
                    <a:pt x="463" y="1020"/>
                  </a:lnTo>
                  <a:lnTo>
                    <a:pt x="500" y="1009"/>
                  </a:lnTo>
                  <a:lnTo>
                    <a:pt x="538" y="1002"/>
                  </a:lnTo>
                  <a:lnTo>
                    <a:pt x="576" y="1001"/>
                  </a:lnTo>
                  <a:close/>
                  <a:moveTo>
                    <a:pt x="2551" y="0"/>
                  </a:moveTo>
                  <a:lnTo>
                    <a:pt x="2685" y="5"/>
                  </a:lnTo>
                  <a:lnTo>
                    <a:pt x="2817" y="18"/>
                  </a:lnTo>
                  <a:lnTo>
                    <a:pt x="2947" y="39"/>
                  </a:lnTo>
                  <a:lnTo>
                    <a:pt x="3074" y="68"/>
                  </a:lnTo>
                  <a:lnTo>
                    <a:pt x="3198" y="104"/>
                  </a:lnTo>
                  <a:lnTo>
                    <a:pt x="3318" y="149"/>
                  </a:lnTo>
                  <a:lnTo>
                    <a:pt x="3435" y="200"/>
                  </a:lnTo>
                  <a:lnTo>
                    <a:pt x="3548" y="259"/>
                  </a:lnTo>
                  <a:lnTo>
                    <a:pt x="3656" y="324"/>
                  </a:lnTo>
                  <a:lnTo>
                    <a:pt x="3759" y="396"/>
                  </a:lnTo>
                  <a:lnTo>
                    <a:pt x="3860" y="474"/>
                  </a:lnTo>
                  <a:lnTo>
                    <a:pt x="3953" y="557"/>
                  </a:lnTo>
                  <a:lnTo>
                    <a:pt x="4042" y="647"/>
                  </a:lnTo>
                  <a:lnTo>
                    <a:pt x="4126" y="741"/>
                  </a:lnTo>
                  <a:lnTo>
                    <a:pt x="4204" y="840"/>
                  </a:lnTo>
                  <a:lnTo>
                    <a:pt x="4275" y="945"/>
                  </a:lnTo>
                  <a:lnTo>
                    <a:pt x="4341" y="1054"/>
                  </a:lnTo>
                  <a:lnTo>
                    <a:pt x="4399" y="1165"/>
                  </a:lnTo>
                  <a:lnTo>
                    <a:pt x="4451" y="1282"/>
                  </a:lnTo>
                  <a:lnTo>
                    <a:pt x="4495" y="1404"/>
                  </a:lnTo>
                  <a:lnTo>
                    <a:pt x="4532" y="1526"/>
                  </a:lnTo>
                  <a:lnTo>
                    <a:pt x="4561" y="1653"/>
                  </a:lnTo>
                  <a:lnTo>
                    <a:pt x="4583" y="1783"/>
                  </a:lnTo>
                  <a:lnTo>
                    <a:pt x="4596" y="1916"/>
                  </a:lnTo>
                  <a:lnTo>
                    <a:pt x="4600" y="2051"/>
                  </a:lnTo>
                  <a:lnTo>
                    <a:pt x="4596" y="2179"/>
                  </a:lnTo>
                  <a:lnTo>
                    <a:pt x="4585" y="2307"/>
                  </a:lnTo>
                  <a:lnTo>
                    <a:pt x="4565" y="2431"/>
                  </a:lnTo>
                  <a:lnTo>
                    <a:pt x="4537" y="2554"/>
                  </a:lnTo>
                  <a:lnTo>
                    <a:pt x="4504" y="2673"/>
                  </a:lnTo>
                  <a:lnTo>
                    <a:pt x="4462" y="2790"/>
                  </a:lnTo>
                  <a:lnTo>
                    <a:pt x="4415" y="2903"/>
                  </a:lnTo>
                  <a:lnTo>
                    <a:pt x="4360" y="3012"/>
                  </a:lnTo>
                  <a:lnTo>
                    <a:pt x="4300" y="3118"/>
                  </a:lnTo>
                  <a:lnTo>
                    <a:pt x="4233" y="3219"/>
                  </a:lnTo>
                  <a:lnTo>
                    <a:pt x="4162" y="3317"/>
                  </a:lnTo>
                  <a:lnTo>
                    <a:pt x="4084" y="3409"/>
                  </a:lnTo>
                  <a:lnTo>
                    <a:pt x="4002" y="3497"/>
                  </a:lnTo>
                  <a:lnTo>
                    <a:pt x="3914" y="3581"/>
                  </a:lnTo>
                  <a:lnTo>
                    <a:pt x="3821" y="3659"/>
                  </a:lnTo>
                  <a:lnTo>
                    <a:pt x="3725" y="3731"/>
                  </a:lnTo>
                  <a:lnTo>
                    <a:pt x="3623" y="3797"/>
                  </a:lnTo>
                  <a:lnTo>
                    <a:pt x="3517" y="3858"/>
                  </a:lnTo>
                  <a:lnTo>
                    <a:pt x="3525" y="3813"/>
                  </a:lnTo>
                  <a:lnTo>
                    <a:pt x="3529" y="3767"/>
                  </a:lnTo>
                  <a:lnTo>
                    <a:pt x="3531" y="3720"/>
                  </a:lnTo>
                  <a:lnTo>
                    <a:pt x="3524" y="3654"/>
                  </a:lnTo>
                  <a:lnTo>
                    <a:pt x="3509" y="3590"/>
                  </a:lnTo>
                  <a:lnTo>
                    <a:pt x="3485" y="3528"/>
                  </a:lnTo>
                  <a:lnTo>
                    <a:pt x="3575" y="3465"/>
                  </a:lnTo>
                  <a:lnTo>
                    <a:pt x="3662" y="3398"/>
                  </a:lnTo>
                  <a:lnTo>
                    <a:pt x="3744" y="3327"/>
                  </a:lnTo>
                  <a:lnTo>
                    <a:pt x="3821" y="3249"/>
                  </a:lnTo>
                  <a:lnTo>
                    <a:pt x="3893" y="3168"/>
                  </a:lnTo>
                  <a:lnTo>
                    <a:pt x="3962" y="3081"/>
                  </a:lnTo>
                  <a:lnTo>
                    <a:pt x="4023" y="2991"/>
                  </a:lnTo>
                  <a:lnTo>
                    <a:pt x="4080" y="2896"/>
                  </a:lnTo>
                  <a:lnTo>
                    <a:pt x="4130" y="2798"/>
                  </a:lnTo>
                  <a:lnTo>
                    <a:pt x="4175" y="2696"/>
                  </a:lnTo>
                  <a:lnTo>
                    <a:pt x="4212" y="2592"/>
                  </a:lnTo>
                  <a:lnTo>
                    <a:pt x="4245" y="2484"/>
                  </a:lnTo>
                  <a:lnTo>
                    <a:pt x="4268" y="2374"/>
                  </a:lnTo>
                  <a:lnTo>
                    <a:pt x="4286" y="2261"/>
                  </a:lnTo>
                  <a:lnTo>
                    <a:pt x="3930" y="2051"/>
                  </a:lnTo>
                  <a:lnTo>
                    <a:pt x="4286" y="1840"/>
                  </a:lnTo>
                  <a:lnTo>
                    <a:pt x="4268" y="1722"/>
                  </a:lnTo>
                  <a:lnTo>
                    <a:pt x="4242" y="1606"/>
                  </a:lnTo>
                  <a:lnTo>
                    <a:pt x="4208" y="1494"/>
                  </a:lnTo>
                  <a:lnTo>
                    <a:pt x="4166" y="1384"/>
                  </a:lnTo>
                  <a:lnTo>
                    <a:pt x="4119" y="1280"/>
                  </a:lnTo>
                  <a:lnTo>
                    <a:pt x="4065" y="1178"/>
                  </a:lnTo>
                  <a:lnTo>
                    <a:pt x="4003" y="1080"/>
                  </a:lnTo>
                  <a:lnTo>
                    <a:pt x="3936" y="987"/>
                  </a:lnTo>
                  <a:lnTo>
                    <a:pt x="3864" y="898"/>
                  </a:lnTo>
                  <a:lnTo>
                    <a:pt x="3786" y="814"/>
                  </a:lnTo>
                  <a:lnTo>
                    <a:pt x="3702" y="736"/>
                  </a:lnTo>
                  <a:lnTo>
                    <a:pt x="3614" y="663"/>
                  </a:lnTo>
                  <a:lnTo>
                    <a:pt x="3521" y="596"/>
                  </a:lnTo>
                  <a:lnTo>
                    <a:pt x="3424" y="535"/>
                  </a:lnTo>
                  <a:lnTo>
                    <a:pt x="3322" y="481"/>
                  </a:lnTo>
                  <a:lnTo>
                    <a:pt x="3216" y="433"/>
                  </a:lnTo>
                  <a:lnTo>
                    <a:pt x="3107" y="393"/>
                  </a:lnTo>
                  <a:lnTo>
                    <a:pt x="2994" y="359"/>
                  </a:lnTo>
                  <a:lnTo>
                    <a:pt x="2878" y="333"/>
                  </a:lnTo>
                  <a:lnTo>
                    <a:pt x="2760" y="315"/>
                  </a:lnTo>
                  <a:lnTo>
                    <a:pt x="2551" y="670"/>
                  </a:lnTo>
                  <a:lnTo>
                    <a:pt x="2340" y="315"/>
                  </a:lnTo>
                  <a:lnTo>
                    <a:pt x="2222" y="333"/>
                  </a:lnTo>
                  <a:lnTo>
                    <a:pt x="2106" y="359"/>
                  </a:lnTo>
                  <a:lnTo>
                    <a:pt x="1993" y="393"/>
                  </a:lnTo>
                  <a:lnTo>
                    <a:pt x="1885" y="433"/>
                  </a:lnTo>
                  <a:lnTo>
                    <a:pt x="1779" y="482"/>
                  </a:lnTo>
                  <a:lnTo>
                    <a:pt x="1677" y="536"/>
                  </a:lnTo>
                  <a:lnTo>
                    <a:pt x="1579" y="598"/>
                  </a:lnTo>
                  <a:lnTo>
                    <a:pt x="1487" y="665"/>
                  </a:lnTo>
                  <a:lnTo>
                    <a:pt x="1398" y="737"/>
                  </a:lnTo>
                  <a:lnTo>
                    <a:pt x="1314" y="815"/>
                  </a:lnTo>
                  <a:lnTo>
                    <a:pt x="1236" y="899"/>
                  </a:lnTo>
                  <a:lnTo>
                    <a:pt x="1164" y="988"/>
                  </a:lnTo>
                  <a:lnTo>
                    <a:pt x="1097" y="1082"/>
                  </a:lnTo>
                  <a:lnTo>
                    <a:pt x="1043" y="1019"/>
                  </a:lnTo>
                  <a:lnTo>
                    <a:pt x="987" y="963"/>
                  </a:lnTo>
                  <a:lnTo>
                    <a:pt x="930" y="916"/>
                  </a:lnTo>
                  <a:lnTo>
                    <a:pt x="873" y="874"/>
                  </a:lnTo>
                  <a:lnTo>
                    <a:pt x="945" y="778"/>
                  </a:lnTo>
                  <a:lnTo>
                    <a:pt x="1023" y="686"/>
                  </a:lnTo>
                  <a:lnTo>
                    <a:pt x="1107" y="598"/>
                  </a:lnTo>
                  <a:lnTo>
                    <a:pt x="1195" y="516"/>
                  </a:lnTo>
                  <a:lnTo>
                    <a:pt x="1287" y="437"/>
                  </a:lnTo>
                  <a:lnTo>
                    <a:pt x="1384" y="365"/>
                  </a:lnTo>
                  <a:lnTo>
                    <a:pt x="1486" y="299"/>
                  </a:lnTo>
                  <a:lnTo>
                    <a:pt x="1590" y="239"/>
                  </a:lnTo>
                  <a:lnTo>
                    <a:pt x="1701" y="185"/>
                  </a:lnTo>
                  <a:lnTo>
                    <a:pt x="1814" y="138"/>
                  </a:lnTo>
                  <a:lnTo>
                    <a:pt x="1929" y="96"/>
                  </a:lnTo>
                  <a:lnTo>
                    <a:pt x="2048" y="62"/>
                  </a:lnTo>
                  <a:lnTo>
                    <a:pt x="2170" y="36"/>
                  </a:lnTo>
                  <a:lnTo>
                    <a:pt x="2294" y="16"/>
                  </a:lnTo>
                  <a:lnTo>
                    <a:pt x="2421" y="4"/>
                  </a:lnTo>
                  <a:lnTo>
                    <a:pt x="255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3"/>
            <p:cNvGrpSpPr>
              <a:grpSpLocks noChangeAspect="1"/>
            </p:cNvGrpSpPr>
            <p:nvPr/>
          </p:nvGrpSpPr>
          <p:grpSpPr bwMode="auto">
            <a:xfrm>
              <a:off x="7120088" y="3457564"/>
              <a:ext cx="630914" cy="499474"/>
              <a:chOff x="1945" y="1390"/>
              <a:chExt cx="1224" cy="969"/>
            </a:xfrm>
            <a:solidFill>
              <a:schemeClr val="bg1"/>
            </a:solidFill>
          </p:grpSpPr>
          <p:sp>
            <p:nvSpPr>
              <p:cNvPr id="40" name="Freeform 35"/>
              <p:cNvSpPr>
                <a:spLocks/>
              </p:cNvSpPr>
              <p:nvPr/>
            </p:nvSpPr>
            <p:spPr bwMode="auto">
              <a:xfrm>
                <a:off x="2200" y="1606"/>
                <a:ext cx="457" cy="537"/>
              </a:xfrm>
              <a:custGeom>
                <a:avLst/>
                <a:gdLst>
                  <a:gd name="T0" fmla="*/ 777 w 1372"/>
                  <a:gd name="T1" fmla="*/ 9 h 1613"/>
                  <a:gd name="T2" fmla="*/ 883 w 1372"/>
                  <a:gd name="T3" fmla="*/ 48 h 1613"/>
                  <a:gd name="T4" fmla="*/ 959 w 1372"/>
                  <a:gd name="T5" fmla="*/ 111 h 1613"/>
                  <a:gd name="T6" fmla="*/ 1009 w 1372"/>
                  <a:gd name="T7" fmla="*/ 194 h 1613"/>
                  <a:gd name="T8" fmla="*/ 1038 w 1372"/>
                  <a:gd name="T9" fmla="*/ 289 h 1613"/>
                  <a:gd name="T10" fmla="*/ 1052 w 1372"/>
                  <a:gd name="T11" fmla="*/ 387 h 1613"/>
                  <a:gd name="T12" fmla="*/ 1064 w 1372"/>
                  <a:gd name="T13" fmla="*/ 450 h 1613"/>
                  <a:gd name="T14" fmla="*/ 1101 w 1372"/>
                  <a:gd name="T15" fmla="*/ 458 h 1613"/>
                  <a:gd name="T16" fmla="*/ 1123 w 1372"/>
                  <a:gd name="T17" fmla="*/ 497 h 1613"/>
                  <a:gd name="T18" fmla="*/ 1130 w 1372"/>
                  <a:gd name="T19" fmla="*/ 559 h 1613"/>
                  <a:gd name="T20" fmla="*/ 1122 w 1372"/>
                  <a:gd name="T21" fmla="*/ 637 h 1613"/>
                  <a:gd name="T22" fmla="*/ 1087 w 1372"/>
                  <a:gd name="T23" fmla="*/ 714 h 1613"/>
                  <a:gd name="T24" fmla="*/ 1038 w 1372"/>
                  <a:gd name="T25" fmla="*/ 762 h 1613"/>
                  <a:gd name="T26" fmla="*/ 1000 w 1372"/>
                  <a:gd name="T27" fmla="*/ 758 h 1613"/>
                  <a:gd name="T28" fmla="*/ 931 w 1372"/>
                  <a:gd name="T29" fmla="*/ 879 h 1613"/>
                  <a:gd name="T30" fmla="*/ 863 w 1372"/>
                  <a:gd name="T31" fmla="*/ 958 h 1613"/>
                  <a:gd name="T32" fmla="*/ 857 w 1372"/>
                  <a:gd name="T33" fmla="*/ 1013 h 1613"/>
                  <a:gd name="T34" fmla="*/ 896 w 1372"/>
                  <a:gd name="T35" fmla="*/ 1061 h 1613"/>
                  <a:gd name="T36" fmla="*/ 1027 w 1372"/>
                  <a:gd name="T37" fmla="*/ 1073 h 1613"/>
                  <a:gd name="T38" fmla="*/ 1162 w 1372"/>
                  <a:gd name="T39" fmla="*/ 1099 h 1613"/>
                  <a:gd name="T40" fmla="*/ 1272 w 1372"/>
                  <a:gd name="T41" fmla="*/ 1172 h 1613"/>
                  <a:gd name="T42" fmla="*/ 1345 w 1372"/>
                  <a:gd name="T43" fmla="*/ 1280 h 1613"/>
                  <a:gd name="T44" fmla="*/ 1372 w 1372"/>
                  <a:gd name="T45" fmla="*/ 1412 h 1613"/>
                  <a:gd name="T46" fmla="*/ 1362 w 1372"/>
                  <a:gd name="T47" fmla="*/ 1553 h 1613"/>
                  <a:gd name="T48" fmla="*/ 1311 w 1372"/>
                  <a:gd name="T49" fmla="*/ 1601 h 1613"/>
                  <a:gd name="T50" fmla="*/ 108 w 1372"/>
                  <a:gd name="T51" fmla="*/ 1613 h 1613"/>
                  <a:gd name="T52" fmla="*/ 40 w 1372"/>
                  <a:gd name="T53" fmla="*/ 1588 h 1613"/>
                  <a:gd name="T54" fmla="*/ 2 w 1372"/>
                  <a:gd name="T55" fmla="*/ 1529 h 1613"/>
                  <a:gd name="T56" fmla="*/ 3 w 1372"/>
                  <a:gd name="T57" fmla="*/ 1365 h 1613"/>
                  <a:gd name="T58" fmla="*/ 46 w 1372"/>
                  <a:gd name="T59" fmla="*/ 1241 h 1613"/>
                  <a:gd name="T60" fmla="*/ 134 w 1372"/>
                  <a:gd name="T61" fmla="*/ 1144 h 1613"/>
                  <a:gd name="T62" fmla="*/ 253 w 1372"/>
                  <a:gd name="T63" fmla="*/ 1085 h 1613"/>
                  <a:gd name="T64" fmla="*/ 436 w 1372"/>
                  <a:gd name="T65" fmla="*/ 1073 h 1613"/>
                  <a:gd name="T66" fmla="*/ 495 w 1372"/>
                  <a:gd name="T67" fmla="*/ 1048 h 1613"/>
                  <a:gd name="T68" fmla="*/ 518 w 1372"/>
                  <a:gd name="T69" fmla="*/ 991 h 1613"/>
                  <a:gd name="T70" fmla="*/ 500 w 1372"/>
                  <a:gd name="T71" fmla="*/ 946 h 1613"/>
                  <a:gd name="T72" fmla="*/ 418 w 1372"/>
                  <a:gd name="T73" fmla="*/ 842 h 1613"/>
                  <a:gd name="T74" fmla="*/ 369 w 1372"/>
                  <a:gd name="T75" fmla="*/ 764 h 1613"/>
                  <a:gd name="T76" fmla="*/ 339 w 1372"/>
                  <a:gd name="T77" fmla="*/ 762 h 1613"/>
                  <a:gd name="T78" fmla="*/ 291 w 1372"/>
                  <a:gd name="T79" fmla="*/ 714 h 1613"/>
                  <a:gd name="T80" fmla="*/ 256 w 1372"/>
                  <a:gd name="T81" fmla="*/ 637 h 1613"/>
                  <a:gd name="T82" fmla="*/ 248 w 1372"/>
                  <a:gd name="T83" fmla="*/ 559 h 1613"/>
                  <a:gd name="T84" fmla="*/ 254 w 1372"/>
                  <a:gd name="T85" fmla="*/ 497 h 1613"/>
                  <a:gd name="T86" fmla="*/ 277 w 1372"/>
                  <a:gd name="T87" fmla="*/ 458 h 1613"/>
                  <a:gd name="T88" fmla="*/ 309 w 1372"/>
                  <a:gd name="T89" fmla="*/ 449 h 1613"/>
                  <a:gd name="T90" fmla="*/ 319 w 1372"/>
                  <a:gd name="T91" fmla="*/ 419 h 1613"/>
                  <a:gd name="T92" fmla="*/ 327 w 1372"/>
                  <a:gd name="T93" fmla="*/ 321 h 1613"/>
                  <a:gd name="T94" fmla="*/ 348 w 1372"/>
                  <a:gd name="T95" fmla="*/ 224 h 1613"/>
                  <a:gd name="T96" fmla="*/ 389 w 1372"/>
                  <a:gd name="T97" fmla="*/ 138 h 1613"/>
                  <a:gd name="T98" fmla="*/ 455 w 1372"/>
                  <a:gd name="T99" fmla="*/ 66 h 1613"/>
                  <a:gd name="T100" fmla="*/ 552 w 1372"/>
                  <a:gd name="T101" fmla="*/ 18 h 1613"/>
                  <a:gd name="T102" fmla="*/ 686 w 1372"/>
                  <a:gd name="T103" fmla="*/ 0 h 1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72" h="1613">
                    <a:moveTo>
                      <a:pt x="686" y="0"/>
                    </a:moveTo>
                    <a:lnTo>
                      <a:pt x="734" y="2"/>
                    </a:lnTo>
                    <a:lnTo>
                      <a:pt x="777" y="9"/>
                    </a:lnTo>
                    <a:lnTo>
                      <a:pt x="816" y="18"/>
                    </a:lnTo>
                    <a:lnTo>
                      <a:pt x="851" y="31"/>
                    </a:lnTo>
                    <a:lnTo>
                      <a:pt x="883" y="48"/>
                    </a:lnTo>
                    <a:lnTo>
                      <a:pt x="911" y="67"/>
                    </a:lnTo>
                    <a:lnTo>
                      <a:pt x="936" y="88"/>
                    </a:lnTo>
                    <a:lnTo>
                      <a:pt x="959" y="111"/>
                    </a:lnTo>
                    <a:lnTo>
                      <a:pt x="978" y="138"/>
                    </a:lnTo>
                    <a:lnTo>
                      <a:pt x="994" y="165"/>
                    </a:lnTo>
                    <a:lnTo>
                      <a:pt x="1009" y="194"/>
                    </a:lnTo>
                    <a:lnTo>
                      <a:pt x="1020" y="225"/>
                    </a:lnTo>
                    <a:lnTo>
                      <a:pt x="1030" y="256"/>
                    </a:lnTo>
                    <a:lnTo>
                      <a:pt x="1038" y="289"/>
                    </a:lnTo>
                    <a:lnTo>
                      <a:pt x="1044" y="322"/>
                    </a:lnTo>
                    <a:lnTo>
                      <a:pt x="1048" y="354"/>
                    </a:lnTo>
                    <a:lnTo>
                      <a:pt x="1052" y="387"/>
                    </a:lnTo>
                    <a:lnTo>
                      <a:pt x="1053" y="421"/>
                    </a:lnTo>
                    <a:lnTo>
                      <a:pt x="1054" y="453"/>
                    </a:lnTo>
                    <a:lnTo>
                      <a:pt x="1064" y="450"/>
                    </a:lnTo>
                    <a:lnTo>
                      <a:pt x="1073" y="449"/>
                    </a:lnTo>
                    <a:lnTo>
                      <a:pt x="1088" y="452"/>
                    </a:lnTo>
                    <a:lnTo>
                      <a:pt x="1101" y="458"/>
                    </a:lnTo>
                    <a:lnTo>
                      <a:pt x="1111" y="467"/>
                    </a:lnTo>
                    <a:lnTo>
                      <a:pt x="1118" y="480"/>
                    </a:lnTo>
                    <a:lnTo>
                      <a:pt x="1123" y="497"/>
                    </a:lnTo>
                    <a:lnTo>
                      <a:pt x="1127" y="516"/>
                    </a:lnTo>
                    <a:lnTo>
                      <a:pt x="1129" y="537"/>
                    </a:lnTo>
                    <a:lnTo>
                      <a:pt x="1130" y="559"/>
                    </a:lnTo>
                    <a:lnTo>
                      <a:pt x="1130" y="584"/>
                    </a:lnTo>
                    <a:lnTo>
                      <a:pt x="1129" y="609"/>
                    </a:lnTo>
                    <a:lnTo>
                      <a:pt x="1122" y="637"/>
                    </a:lnTo>
                    <a:lnTo>
                      <a:pt x="1113" y="663"/>
                    </a:lnTo>
                    <a:lnTo>
                      <a:pt x="1102" y="690"/>
                    </a:lnTo>
                    <a:lnTo>
                      <a:pt x="1087" y="714"/>
                    </a:lnTo>
                    <a:lnTo>
                      <a:pt x="1072" y="735"/>
                    </a:lnTo>
                    <a:lnTo>
                      <a:pt x="1055" y="751"/>
                    </a:lnTo>
                    <a:lnTo>
                      <a:pt x="1038" y="762"/>
                    </a:lnTo>
                    <a:lnTo>
                      <a:pt x="1021" y="767"/>
                    </a:lnTo>
                    <a:lnTo>
                      <a:pt x="1010" y="764"/>
                    </a:lnTo>
                    <a:lnTo>
                      <a:pt x="1000" y="758"/>
                    </a:lnTo>
                    <a:lnTo>
                      <a:pt x="979" y="800"/>
                    </a:lnTo>
                    <a:lnTo>
                      <a:pt x="957" y="841"/>
                    </a:lnTo>
                    <a:lnTo>
                      <a:pt x="931" y="879"/>
                    </a:lnTo>
                    <a:lnTo>
                      <a:pt x="904" y="914"/>
                    </a:lnTo>
                    <a:lnTo>
                      <a:pt x="873" y="946"/>
                    </a:lnTo>
                    <a:lnTo>
                      <a:pt x="863" y="958"/>
                    </a:lnTo>
                    <a:lnTo>
                      <a:pt x="856" y="974"/>
                    </a:lnTo>
                    <a:lnTo>
                      <a:pt x="854" y="991"/>
                    </a:lnTo>
                    <a:lnTo>
                      <a:pt x="857" y="1013"/>
                    </a:lnTo>
                    <a:lnTo>
                      <a:pt x="865" y="1032"/>
                    </a:lnTo>
                    <a:lnTo>
                      <a:pt x="879" y="1048"/>
                    </a:lnTo>
                    <a:lnTo>
                      <a:pt x="896" y="1061"/>
                    </a:lnTo>
                    <a:lnTo>
                      <a:pt x="915" y="1070"/>
                    </a:lnTo>
                    <a:lnTo>
                      <a:pt x="937" y="1073"/>
                    </a:lnTo>
                    <a:lnTo>
                      <a:pt x="1027" y="1073"/>
                    </a:lnTo>
                    <a:lnTo>
                      <a:pt x="1075" y="1076"/>
                    </a:lnTo>
                    <a:lnTo>
                      <a:pt x="1119" y="1085"/>
                    </a:lnTo>
                    <a:lnTo>
                      <a:pt x="1162" y="1099"/>
                    </a:lnTo>
                    <a:lnTo>
                      <a:pt x="1201" y="1119"/>
                    </a:lnTo>
                    <a:lnTo>
                      <a:pt x="1239" y="1144"/>
                    </a:lnTo>
                    <a:lnTo>
                      <a:pt x="1272" y="1172"/>
                    </a:lnTo>
                    <a:lnTo>
                      <a:pt x="1301" y="1205"/>
                    </a:lnTo>
                    <a:lnTo>
                      <a:pt x="1326" y="1240"/>
                    </a:lnTo>
                    <a:lnTo>
                      <a:pt x="1345" y="1280"/>
                    </a:lnTo>
                    <a:lnTo>
                      <a:pt x="1361" y="1321"/>
                    </a:lnTo>
                    <a:lnTo>
                      <a:pt x="1370" y="1365"/>
                    </a:lnTo>
                    <a:lnTo>
                      <a:pt x="1372" y="1412"/>
                    </a:lnTo>
                    <a:lnTo>
                      <a:pt x="1372" y="1505"/>
                    </a:lnTo>
                    <a:lnTo>
                      <a:pt x="1370" y="1529"/>
                    </a:lnTo>
                    <a:lnTo>
                      <a:pt x="1362" y="1553"/>
                    </a:lnTo>
                    <a:lnTo>
                      <a:pt x="1349" y="1573"/>
                    </a:lnTo>
                    <a:lnTo>
                      <a:pt x="1332" y="1588"/>
                    </a:lnTo>
                    <a:lnTo>
                      <a:pt x="1311" y="1601"/>
                    </a:lnTo>
                    <a:lnTo>
                      <a:pt x="1289" y="1609"/>
                    </a:lnTo>
                    <a:lnTo>
                      <a:pt x="1264" y="1613"/>
                    </a:lnTo>
                    <a:lnTo>
                      <a:pt x="108" y="1613"/>
                    </a:lnTo>
                    <a:lnTo>
                      <a:pt x="83" y="1609"/>
                    </a:lnTo>
                    <a:lnTo>
                      <a:pt x="61" y="1601"/>
                    </a:lnTo>
                    <a:lnTo>
                      <a:pt x="40" y="1588"/>
                    </a:lnTo>
                    <a:lnTo>
                      <a:pt x="23" y="1573"/>
                    </a:lnTo>
                    <a:lnTo>
                      <a:pt x="11" y="1553"/>
                    </a:lnTo>
                    <a:lnTo>
                      <a:pt x="2" y="1529"/>
                    </a:lnTo>
                    <a:lnTo>
                      <a:pt x="0" y="1505"/>
                    </a:lnTo>
                    <a:lnTo>
                      <a:pt x="0" y="1412"/>
                    </a:lnTo>
                    <a:lnTo>
                      <a:pt x="3" y="1365"/>
                    </a:lnTo>
                    <a:lnTo>
                      <a:pt x="12" y="1321"/>
                    </a:lnTo>
                    <a:lnTo>
                      <a:pt x="27" y="1280"/>
                    </a:lnTo>
                    <a:lnTo>
                      <a:pt x="46" y="1241"/>
                    </a:lnTo>
                    <a:lnTo>
                      <a:pt x="71" y="1205"/>
                    </a:lnTo>
                    <a:lnTo>
                      <a:pt x="100" y="1172"/>
                    </a:lnTo>
                    <a:lnTo>
                      <a:pt x="134" y="1144"/>
                    </a:lnTo>
                    <a:lnTo>
                      <a:pt x="171" y="1119"/>
                    </a:lnTo>
                    <a:lnTo>
                      <a:pt x="211" y="1099"/>
                    </a:lnTo>
                    <a:lnTo>
                      <a:pt x="253" y="1085"/>
                    </a:lnTo>
                    <a:lnTo>
                      <a:pt x="299" y="1076"/>
                    </a:lnTo>
                    <a:lnTo>
                      <a:pt x="346" y="1073"/>
                    </a:lnTo>
                    <a:lnTo>
                      <a:pt x="436" y="1073"/>
                    </a:lnTo>
                    <a:lnTo>
                      <a:pt x="457" y="1070"/>
                    </a:lnTo>
                    <a:lnTo>
                      <a:pt x="478" y="1061"/>
                    </a:lnTo>
                    <a:lnTo>
                      <a:pt x="495" y="1048"/>
                    </a:lnTo>
                    <a:lnTo>
                      <a:pt x="507" y="1032"/>
                    </a:lnTo>
                    <a:lnTo>
                      <a:pt x="516" y="1013"/>
                    </a:lnTo>
                    <a:lnTo>
                      <a:pt x="518" y="991"/>
                    </a:lnTo>
                    <a:lnTo>
                      <a:pt x="516" y="974"/>
                    </a:lnTo>
                    <a:lnTo>
                      <a:pt x="510" y="958"/>
                    </a:lnTo>
                    <a:lnTo>
                      <a:pt x="500" y="946"/>
                    </a:lnTo>
                    <a:lnTo>
                      <a:pt x="470" y="915"/>
                    </a:lnTo>
                    <a:lnTo>
                      <a:pt x="442" y="880"/>
                    </a:lnTo>
                    <a:lnTo>
                      <a:pt x="418" y="842"/>
                    </a:lnTo>
                    <a:lnTo>
                      <a:pt x="394" y="803"/>
                    </a:lnTo>
                    <a:lnTo>
                      <a:pt x="373" y="761"/>
                    </a:lnTo>
                    <a:lnTo>
                      <a:pt x="369" y="764"/>
                    </a:lnTo>
                    <a:lnTo>
                      <a:pt x="363" y="765"/>
                    </a:lnTo>
                    <a:lnTo>
                      <a:pt x="356" y="767"/>
                    </a:lnTo>
                    <a:lnTo>
                      <a:pt x="339" y="762"/>
                    </a:lnTo>
                    <a:lnTo>
                      <a:pt x="322" y="751"/>
                    </a:lnTo>
                    <a:lnTo>
                      <a:pt x="307" y="735"/>
                    </a:lnTo>
                    <a:lnTo>
                      <a:pt x="291" y="714"/>
                    </a:lnTo>
                    <a:lnTo>
                      <a:pt x="276" y="690"/>
                    </a:lnTo>
                    <a:lnTo>
                      <a:pt x="265" y="663"/>
                    </a:lnTo>
                    <a:lnTo>
                      <a:pt x="256" y="637"/>
                    </a:lnTo>
                    <a:lnTo>
                      <a:pt x="250" y="609"/>
                    </a:lnTo>
                    <a:lnTo>
                      <a:pt x="248" y="584"/>
                    </a:lnTo>
                    <a:lnTo>
                      <a:pt x="248" y="559"/>
                    </a:lnTo>
                    <a:lnTo>
                      <a:pt x="249" y="537"/>
                    </a:lnTo>
                    <a:lnTo>
                      <a:pt x="251" y="516"/>
                    </a:lnTo>
                    <a:lnTo>
                      <a:pt x="254" y="497"/>
                    </a:lnTo>
                    <a:lnTo>
                      <a:pt x="260" y="480"/>
                    </a:lnTo>
                    <a:lnTo>
                      <a:pt x="268" y="467"/>
                    </a:lnTo>
                    <a:lnTo>
                      <a:pt x="277" y="458"/>
                    </a:lnTo>
                    <a:lnTo>
                      <a:pt x="290" y="452"/>
                    </a:lnTo>
                    <a:lnTo>
                      <a:pt x="304" y="449"/>
                    </a:lnTo>
                    <a:lnTo>
                      <a:pt x="309" y="449"/>
                    </a:lnTo>
                    <a:lnTo>
                      <a:pt x="313" y="450"/>
                    </a:lnTo>
                    <a:lnTo>
                      <a:pt x="318" y="452"/>
                    </a:lnTo>
                    <a:lnTo>
                      <a:pt x="319" y="419"/>
                    </a:lnTo>
                    <a:lnTo>
                      <a:pt x="321" y="386"/>
                    </a:lnTo>
                    <a:lnTo>
                      <a:pt x="324" y="354"/>
                    </a:lnTo>
                    <a:lnTo>
                      <a:pt x="327" y="321"/>
                    </a:lnTo>
                    <a:lnTo>
                      <a:pt x="333" y="289"/>
                    </a:lnTo>
                    <a:lnTo>
                      <a:pt x="339" y="256"/>
                    </a:lnTo>
                    <a:lnTo>
                      <a:pt x="348" y="224"/>
                    </a:lnTo>
                    <a:lnTo>
                      <a:pt x="360" y="194"/>
                    </a:lnTo>
                    <a:lnTo>
                      <a:pt x="373" y="164"/>
                    </a:lnTo>
                    <a:lnTo>
                      <a:pt x="389" y="138"/>
                    </a:lnTo>
                    <a:lnTo>
                      <a:pt x="409" y="111"/>
                    </a:lnTo>
                    <a:lnTo>
                      <a:pt x="430" y="88"/>
                    </a:lnTo>
                    <a:lnTo>
                      <a:pt x="455" y="66"/>
                    </a:lnTo>
                    <a:lnTo>
                      <a:pt x="483" y="47"/>
                    </a:lnTo>
                    <a:lnTo>
                      <a:pt x="516" y="31"/>
                    </a:lnTo>
                    <a:lnTo>
                      <a:pt x="552" y="18"/>
                    </a:lnTo>
                    <a:lnTo>
                      <a:pt x="592" y="9"/>
                    </a:lnTo>
                    <a:lnTo>
                      <a:pt x="637" y="2"/>
                    </a:lnTo>
                    <a:lnTo>
                      <a:pt x="6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6"/>
              <p:cNvSpPr>
                <a:spLocks/>
              </p:cNvSpPr>
              <p:nvPr/>
            </p:nvSpPr>
            <p:spPr bwMode="auto">
              <a:xfrm>
                <a:off x="2565" y="1653"/>
                <a:ext cx="350" cy="95"/>
              </a:xfrm>
              <a:custGeom>
                <a:avLst/>
                <a:gdLst>
                  <a:gd name="T0" fmla="*/ 0 w 1049"/>
                  <a:gd name="T1" fmla="*/ 0 h 284"/>
                  <a:gd name="T2" fmla="*/ 968 w 1049"/>
                  <a:gd name="T3" fmla="*/ 0 h 284"/>
                  <a:gd name="T4" fmla="*/ 990 w 1049"/>
                  <a:gd name="T5" fmla="*/ 3 h 284"/>
                  <a:gd name="T6" fmla="*/ 1009 w 1049"/>
                  <a:gd name="T7" fmla="*/ 10 h 284"/>
                  <a:gd name="T8" fmla="*/ 1025 w 1049"/>
                  <a:gd name="T9" fmla="*/ 24 h 284"/>
                  <a:gd name="T10" fmla="*/ 1038 w 1049"/>
                  <a:gd name="T11" fmla="*/ 39 h 284"/>
                  <a:gd name="T12" fmla="*/ 1047 w 1049"/>
                  <a:gd name="T13" fmla="*/ 58 h 284"/>
                  <a:gd name="T14" fmla="*/ 1049 w 1049"/>
                  <a:gd name="T15" fmla="*/ 79 h 284"/>
                  <a:gd name="T16" fmla="*/ 1049 w 1049"/>
                  <a:gd name="T17" fmla="*/ 205 h 284"/>
                  <a:gd name="T18" fmla="*/ 1047 w 1049"/>
                  <a:gd name="T19" fmla="*/ 227 h 284"/>
                  <a:gd name="T20" fmla="*/ 1038 w 1049"/>
                  <a:gd name="T21" fmla="*/ 245 h 284"/>
                  <a:gd name="T22" fmla="*/ 1025 w 1049"/>
                  <a:gd name="T23" fmla="*/ 261 h 284"/>
                  <a:gd name="T24" fmla="*/ 1009 w 1049"/>
                  <a:gd name="T25" fmla="*/ 273 h 284"/>
                  <a:gd name="T26" fmla="*/ 990 w 1049"/>
                  <a:gd name="T27" fmla="*/ 282 h 284"/>
                  <a:gd name="T28" fmla="*/ 968 w 1049"/>
                  <a:gd name="T29" fmla="*/ 284 h 284"/>
                  <a:gd name="T30" fmla="*/ 104 w 1049"/>
                  <a:gd name="T31" fmla="*/ 284 h 284"/>
                  <a:gd name="T32" fmla="*/ 91 w 1049"/>
                  <a:gd name="T33" fmla="*/ 262 h 284"/>
                  <a:gd name="T34" fmla="*/ 75 w 1049"/>
                  <a:gd name="T35" fmla="*/ 242 h 284"/>
                  <a:gd name="T36" fmla="*/ 55 w 1049"/>
                  <a:gd name="T37" fmla="*/ 228 h 284"/>
                  <a:gd name="T38" fmla="*/ 50 w 1049"/>
                  <a:gd name="T39" fmla="*/ 174 h 284"/>
                  <a:gd name="T40" fmla="*/ 41 w 1049"/>
                  <a:gd name="T41" fmla="*/ 125 h 284"/>
                  <a:gd name="T42" fmla="*/ 29 w 1049"/>
                  <a:gd name="T43" fmla="*/ 79 h 284"/>
                  <a:gd name="T44" fmla="*/ 16 w 1049"/>
                  <a:gd name="T45" fmla="*/ 38 h 284"/>
                  <a:gd name="T46" fmla="*/ 0 w 1049"/>
                  <a:gd name="T4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49" h="284">
                    <a:moveTo>
                      <a:pt x="0" y="0"/>
                    </a:moveTo>
                    <a:lnTo>
                      <a:pt x="968" y="0"/>
                    </a:lnTo>
                    <a:lnTo>
                      <a:pt x="990" y="3"/>
                    </a:lnTo>
                    <a:lnTo>
                      <a:pt x="1009" y="10"/>
                    </a:lnTo>
                    <a:lnTo>
                      <a:pt x="1025" y="24"/>
                    </a:lnTo>
                    <a:lnTo>
                      <a:pt x="1038" y="39"/>
                    </a:lnTo>
                    <a:lnTo>
                      <a:pt x="1047" y="58"/>
                    </a:lnTo>
                    <a:lnTo>
                      <a:pt x="1049" y="79"/>
                    </a:lnTo>
                    <a:lnTo>
                      <a:pt x="1049" y="205"/>
                    </a:lnTo>
                    <a:lnTo>
                      <a:pt x="1047" y="227"/>
                    </a:lnTo>
                    <a:lnTo>
                      <a:pt x="1038" y="245"/>
                    </a:lnTo>
                    <a:lnTo>
                      <a:pt x="1025" y="261"/>
                    </a:lnTo>
                    <a:lnTo>
                      <a:pt x="1009" y="273"/>
                    </a:lnTo>
                    <a:lnTo>
                      <a:pt x="990" y="282"/>
                    </a:lnTo>
                    <a:lnTo>
                      <a:pt x="968" y="284"/>
                    </a:lnTo>
                    <a:lnTo>
                      <a:pt x="104" y="284"/>
                    </a:lnTo>
                    <a:lnTo>
                      <a:pt x="91" y="262"/>
                    </a:lnTo>
                    <a:lnTo>
                      <a:pt x="75" y="242"/>
                    </a:lnTo>
                    <a:lnTo>
                      <a:pt x="55" y="228"/>
                    </a:lnTo>
                    <a:lnTo>
                      <a:pt x="50" y="174"/>
                    </a:lnTo>
                    <a:lnTo>
                      <a:pt x="41" y="125"/>
                    </a:lnTo>
                    <a:lnTo>
                      <a:pt x="29" y="79"/>
                    </a:lnTo>
                    <a:lnTo>
                      <a:pt x="16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7"/>
              <p:cNvSpPr>
                <a:spLocks/>
              </p:cNvSpPr>
              <p:nvPr/>
            </p:nvSpPr>
            <p:spPr bwMode="auto">
              <a:xfrm>
                <a:off x="2551" y="1826"/>
                <a:ext cx="364" cy="95"/>
              </a:xfrm>
              <a:custGeom>
                <a:avLst/>
                <a:gdLst>
                  <a:gd name="T0" fmla="*/ 166 w 1090"/>
                  <a:gd name="T1" fmla="*/ 0 h 284"/>
                  <a:gd name="T2" fmla="*/ 1009 w 1090"/>
                  <a:gd name="T3" fmla="*/ 0 h 284"/>
                  <a:gd name="T4" fmla="*/ 1031 w 1090"/>
                  <a:gd name="T5" fmla="*/ 2 h 284"/>
                  <a:gd name="T6" fmla="*/ 1050 w 1090"/>
                  <a:gd name="T7" fmla="*/ 11 h 284"/>
                  <a:gd name="T8" fmla="*/ 1066 w 1090"/>
                  <a:gd name="T9" fmla="*/ 23 h 284"/>
                  <a:gd name="T10" fmla="*/ 1079 w 1090"/>
                  <a:gd name="T11" fmla="*/ 39 h 284"/>
                  <a:gd name="T12" fmla="*/ 1088 w 1090"/>
                  <a:gd name="T13" fmla="*/ 58 h 284"/>
                  <a:gd name="T14" fmla="*/ 1090 w 1090"/>
                  <a:gd name="T15" fmla="*/ 79 h 284"/>
                  <a:gd name="T16" fmla="*/ 1090 w 1090"/>
                  <a:gd name="T17" fmla="*/ 205 h 284"/>
                  <a:gd name="T18" fmla="*/ 1088 w 1090"/>
                  <a:gd name="T19" fmla="*/ 226 h 284"/>
                  <a:gd name="T20" fmla="*/ 1079 w 1090"/>
                  <a:gd name="T21" fmla="*/ 245 h 284"/>
                  <a:gd name="T22" fmla="*/ 1066 w 1090"/>
                  <a:gd name="T23" fmla="*/ 261 h 284"/>
                  <a:gd name="T24" fmla="*/ 1050 w 1090"/>
                  <a:gd name="T25" fmla="*/ 274 h 284"/>
                  <a:gd name="T26" fmla="*/ 1031 w 1090"/>
                  <a:gd name="T27" fmla="*/ 282 h 284"/>
                  <a:gd name="T28" fmla="*/ 1009 w 1090"/>
                  <a:gd name="T29" fmla="*/ 284 h 284"/>
                  <a:gd name="T30" fmla="*/ 0 w 1090"/>
                  <a:gd name="T31" fmla="*/ 284 h 284"/>
                  <a:gd name="T32" fmla="*/ 0 w 1090"/>
                  <a:gd name="T33" fmla="*/ 209 h 284"/>
                  <a:gd name="T34" fmla="*/ 5 w 1090"/>
                  <a:gd name="T35" fmla="*/ 203 h 284"/>
                  <a:gd name="T36" fmla="*/ 8 w 1090"/>
                  <a:gd name="T37" fmla="*/ 196 h 284"/>
                  <a:gd name="T38" fmla="*/ 36 w 1090"/>
                  <a:gd name="T39" fmla="*/ 185 h 284"/>
                  <a:gd name="T40" fmla="*/ 62 w 1090"/>
                  <a:gd name="T41" fmla="*/ 168 h 284"/>
                  <a:gd name="T42" fmla="*/ 86 w 1090"/>
                  <a:gd name="T43" fmla="*/ 147 h 284"/>
                  <a:gd name="T44" fmla="*/ 108 w 1090"/>
                  <a:gd name="T45" fmla="*/ 121 h 284"/>
                  <a:gd name="T46" fmla="*/ 126 w 1090"/>
                  <a:gd name="T47" fmla="*/ 93 h 284"/>
                  <a:gd name="T48" fmla="*/ 143 w 1090"/>
                  <a:gd name="T49" fmla="*/ 63 h 284"/>
                  <a:gd name="T50" fmla="*/ 155 w 1090"/>
                  <a:gd name="T51" fmla="*/ 32 h 284"/>
                  <a:gd name="T52" fmla="*/ 166 w 1090"/>
                  <a:gd name="T5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0" h="284">
                    <a:moveTo>
                      <a:pt x="166" y="0"/>
                    </a:moveTo>
                    <a:lnTo>
                      <a:pt x="1009" y="0"/>
                    </a:lnTo>
                    <a:lnTo>
                      <a:pt x="1031" y="2"/>
                    </a:lnTo>
                    <a:lnTo>
                      <a:pt x="1050" y="11"/>
                    </a:lnTo>
                    <a:lnTo>
                      <a:pt x="1066" y="23"/>
                    </a:lnTo>
                    <a:lnTo>
                      <a:pt x="1079" y="39"/>
                    </a:lnTo>
                    <a:lnTo>
                      <a:pt x="1088" y="58"/>
                    </a:lnTo>
                    <a:lnTo>
                      <a:pt x="1090" y="79"/>
                    </a:lnTo>
                    <a:lnTo>
                      <a:pt x="1090" y="205"/>
                    </a:lnTo>
                    <a:lnTo>
                      <a:pt x="1088" y="226"/>
                    </a:lnTo>
                    <a:lnTo>
                      <a:pt x="1079" y="245"/>
                    </a:lnTo>
                    <a:lnTo>
                      <a:pt x="1066" y="261"/>
                    </a:lnTo>
                    <a:lnTo>
                      <a:pt x="1050" y="274"/>
                    </a:lnTo>
                    <a:lnTo>
                      <a:pt x="1031" y="282"/>
                    </a:lnTo>
                    <a:lnTo>
                      <a:pt x="1009" y="284"/>
                    </a:lnTo>
                    <a:lnTo>
                      <a:pt x="0" y="284"/>
                    </a:lnTo>
                    <a:lnTo>
                      <a:pt x="0" y="209"/>
                    </a:lnTo>
                    <a:lnTo>
                      <a:pt x="5" y="203"/>
                    </a:lnTo>
                    <a:lnTo>
                      <a:pt x="8" y="196"/>
                    </a:lnTo>
                    <a:lnTo>
                      <a:pt x="36" y="185"/>
                    </a:lnTo>
                    <a:lnTo>
                      <a:pt x="62" y="168"/>
                    </a:lnTo>
                    <a:lnTo>
                      <a:pt x="86" y="147"/>
                    </a:lnTo>
                    <a:lnTo>
                      <a:pt x="108" y="121"/>
                    </a:lnTo>
                    <a:lnTo>
                      <a:pt x="126" y="93"/>
                    </a:lnTo>
                    <a:lnTo>
                      <a:pt x="143" y="63"/>
                    </a:lnTo>
                    <a:lnTo>
                      <a:pt x="155" y="32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8"/>
              <p:cNvSpPr>
                <a:spLocks/>
              </p:cNvSpPr>
              <p:nvPr/>
            </p:nvSpPr>
            <p:spPr bwMode="auto">
              <a:xfrm>
                <a:off x="2668" y="1999"/>
                <a:ext cx="247" cy="94"/>
              </a:xfrm>
              <a:custGeom>
                <a:avLst/>
                <a:gdLst>
                  <a:gd name="T0" fmla="*/ 0 w 740"/>
                  <a:gd name="T1" fmla="*/ 0 h 284"/>
                  <a:gd name="T2" fmla="*/ 659 w 740"/>
                  <a:gd name="T3" fmla="*/ 0 h 284"/>
                  <a:gd name="T4" fmla="*/ 681 w 740"/>
                  <a:gd name="T5" fmla="*/ 3 h 284"/>
                  <a:gd name="T6" fmla="*/ 700 w 740"/>
                  <a:gd name="T7" fmla="*/ 11 h 284"/>
                  <a:gd name="T8" fmla="*/ 716 w 740"/>
                  <a:gd name="T9" fmla="*/ 23 h 284"/>
                  <a:gd name="T10" fmla="*/ 729 w 740"/>
                  <a:gd name="T11" fmla="*/ 39 h 284"/>
                  <a:gd name="T12" fmla="*/ 738 w 740"/>
                  <a:gd name="T13" fmla="*/ 58 h 284"/>
                  <a:gd name="T14" fmla="*/ 740 w 740"/>
                  <a:gd name="T15" fmla="*/ 79 h 284"/>
                  <a:gd name="T16" fmla="*/ 740 w 740"/>
                  <a:gd name="T17" fmla="*/ 205 h 284"/>
                  <a:gd name="T18" fmla="*/ 738 w 740"/>
                  <a:gd name="T19" fmla="*/ 226 h 284"/>
                  <a:gd name="T20" fmla="*/ 729 w 740"/>
                  <a:gd name="T21" fmla="*/ 245 h 284"/>
                  <a:gd name="T22" fmla="*/ 716 w 740"/>
                  <a:gd name="T23" fmla="*/ 261 h 284"/>
                  <a:gd name="T24" fmla="*/ 700 w 740"/>
                  <a:gd name="T25" fmla="*/ 274 h 284"/>
                  <a:gd name="T26" fmla="*/ 681 w 740"/>
                  <a:gd name="T27" fmla="*/ 282 h 284"/>
                  <a:gd name="T28" fmla="*/ 659 w 740"/>
                  <a:gd name="T29" fmla="*/ 284 h 284"/>
                  <a:gd name="T30" fmla="*/ 69 w 740"/>
                  <a:gd name="T31" fmla="*/ 284 h 284"/>
                  <a:gd name="T32" fmla="*/ 69 w 740"/>
                  <a:gd name="T33" fmla="*/ 233 h 284"/>
                  <a:gd name="T34" fmla="*/ 67 w 740"/>
                  <a:gd name="T35" fmla="*/ 182 h 284"/>
                  <a:gd name="T36" fmla="*/ 58 w 740"/>
                  <a:gd name="T37" fmla="*/ 133 h 284"/>
                  <a:gd name="T38" fmla="*/ 43 w 740"/>
                  <a:gd name="T39" fmla="*/ 87 h 284"/>
                  <a:gd name="T40" fmla="*/ 24 w 740"/>
                  <a:gd name="T41" fmla="*/ 42 h 284"/>
                  <a:gd name="T42" fmla="*/ 0 w 740"/>
                  <a:gd name="T4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0" h="284">
                    <a:moveTo>
                      <a:pt x="0" y="0"/>
                    </a:moveTo>
                    <a:lnTo>
                      <a:pt x="659" y="0"/>
                    </a:lnTo>
                    <a:lnTo>
                      <a:pt x="681" y="3"/>
                    </a:lnTo>
                    <a:lnTo>
                      <a:pt x="700" y="11"/>
                    </a:lnTo>
                    <a:lnTo>
                      <a:pt x="716" y="23"/>
                    </a:lnTo>
                    <a:lnTo>
                      <a:pt x="729" y="39"/>
                    </a:lnTo>
                    <a:lnTo>
                      <a:pt x="738" y="58"/>
                    </a:lnTo>
                    <a:lnTo>
                      <a:pt x="740" y="79"/>
                    </a:lnTo>
                    <a:lnTo>
                      <a:pt x="740" y="205"/>
                    </a:lnTo>
                    <a:lnTo>
                      <a:pt x="738" y="226"/>
                    </a:lnTo>
                    <a:lnTo>
                      <a:pt x="729" y="245"/>
                    </a:lnTo>
                    <a:lnTo>
                      <a:pt x="716" y="261"/>
                    </a:lnTo>
                    <a:lnTo>
                      <a:pt x="700" y="274"/>
                    </a:lnTo>
                    <a:lnTo>
                      <a:pt x="681" y="282"/>
                    </a:lnTo>
                    <a:lnTo>
                      <a:pt x="659" y="284"/>
                    </a:lnTo>
                    <a:lnTo>
                      <a:pt x="69" y="284"/>
                    </a:lnTo>
                    <a:lnTo>
                      <a:pt x="69" y="233"/>
                    </a:lnTo>
                    <a:lnTo>
                      <a:pt x="67" y="182"/>
                    </a:lnTo>
                    <a:lnTo>
                      <a:pt x="58" y="133"/>
                    </a:lnTo>
                    <a:lnTo>
                      <a:pt x="43" y="87"/>
                    </a:lnTo>
                    <a:lnTo>
                      <a:pt x="24" y="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1945" y="1390"/>
                <a:ext cx="1224" cy="969"/>
              </a:xfrm>
              <a:custGeom>
                <a:avLst/>
                <a:gdLst>
                  <a:gd name="T0" fmla="*/ 455 w 3673"/>
                  <a:gd name="T1" fmla="*/ 233 h 2907"/>
                  <a:gd name="T2" fmla="*/ 377 w 3673"/>
                  <a:gd name="T3" fmla="*/ 258 h 2907"/>
                  <a:gd name="T4" fmla="*/ 312 w 3673"/>
                  <a:gd name="T5" fmla="*/ 305 h 2907"/>
                  <a:gd name="T6" fmla="*/ 264 w 3673"/>
                  <a:gd name="T7" fmla="*/ 369 h 2907"/>
                  <a:gd name="T8" fmla="*/ 238 w 3673"/>
                  <a:gd name="T9" fmla="*/ 445 h 2907"/>
                  <a:gd name="T10" fmla="*/ 234 w 3673"/>
                  <a:gd name="T11" fmla="*/ 2420 h 2907"/>
                  <a:gd name="T12" fmla="*/ 248 w 3673"/>
                  <a:gd name="T13" fmla="*/ 2501 h 2907"/>
                  <a:gd name="T14" fmla="*/ 285 w 3673"/>
                  <a:gd name="T15" fmla="*/ 2572 h 2907"/>
                  <a:gd name="T16" fmla="*/ 342 w 3673"/>
                  <a:gd name="T17" fmla="*/ 2628 h 2907"/>
                  <a:gd name="T18" fmla="*/ 415 w 3673"/>
                  <a:gd name="T19" fmla="*/ 2664 h 2907"/>
                  <a:gd name="T20" fmla="*/ 497 w 3673"/>
                  <a:gd name="T21" fmla="*/ 2678 h 2907"/>
                  <a:gd name="T22" fmla="*/ 3219 w 3673"/>
                  <a:gd name="T23" fmla="*/ 2674 h 2907"/>
                  <a:gd name="T24" fmla="*/ 3296 w 3673"/>
                  <a:gd name="T25" fmla="*/ 2649 h 2907"/>
                  <a:gd name="T26" fmla="*/ 3362 w 3673"/>
                  <a:gd name="T27" fmla="*/ 2602 h 2907"/>
                  <a:gd name="T28" fmla="*/ 3410 w 3673"/>
                  <a:gd name="T29" fmla="*/ 2538 h 2907"/>
                  <a:gd name="T30" fmla="*/ 3436 w 3673"/>
                  <a:gd name="T31" fmla="*/ 2461 h 2907"/>
                  <a:gd name="T32" fmla="*/ 3439 w 3673"/>
                  <a:gd name="T33" fmla="*/ 486 h 2907"/>
                  <a:gd name="T34" fmla="*/ 3425 w 3673"/>
                  <a:gd name="T35" fmla="*/ 406 h 2907"/>
                  <a:gd name="T36" fmla="*/ 3388 w 3673"/>
                  <a:gd name="T37" fmla="*/ 335 h 2907"/>
                  <a:gd name="T38" fmla="*/ 3331 w 3673"/>
                  <a:gd name="T39" fmla="*/ 279 h 2907"/>
                  <a:gd name="T40" fmla="*/ 3259 w 3673"/>
                  <a:gd name="T41" fmla="*/ 243 h 2907"/>
                  <a:gd name="T42" fmla="*/ 3176 w 3673"/>
                  <a:gd name="T43" fmla="*/ 229 h 2907"/>
                  <a:gd name="T44" fmla="*/ 497 w 3673"/>
                  <a:gd name="T45" fmla="*/ 0 h 2907"/>
                  <a:gd name="T46" fmla="*/ 3234 w 3673"/>
                  <a:gd name="T47" fmla="*/ 3 h 2907"/>
                  <a:gd name="T48" fmla="*/ 3344 w 3673"/>
                  <a:gd name="T49" fmla="*/ 27 h 2907"/>
                  <a:gd name="T50" fmla="*/ 3443 w 3673"/>
                  <a:gd name="T51" fmla="*/ 75 h 2907"/>
                  <a:gd name="T52" fmla="*/ 3528 w 3673"/>
                  <a:gd name="T53" fmla="*/ 142 h 2907"/>
                  <a:gd name="T54" fmla="*/ 3596 w 3673"/>
                  <a:gd name="T55" fmla="*/ 226 h 2907"/>
                  <a:gd name="T56" fmla="*/ 3644 w 3673"/>
                  <a:gd name="T57" fmla="*/ 322 h 2907"/>
                  <a:gd name="T58" fmla="*/ 3670 w 3673"/>
                  <a:gd name="T59" fmla="*/ 430 h 2907"/>
                  <a:gd name="T60" fmla="*/ 3673 w 3673"/>
                  <a:gd name="T61" fmla="*/ 2420 h 2907"/>
                  <a:gd name="T62" fmla="*/ 3660 w 3673"/>
                  <a:gd name="T63" fmla="*/ 2532 h 2907"/>
                  <a:gd name="T64" fmla="*/ 3622 w 3673"/>
                  <a:gd name="T65" fmla="*/ 2634 h 2907"/>
                  <a:gd name="T66" fmla="*/ 3565 w 3673"/>
                  <a:gd name="T67" fmla="*/ 2725 h 2907"/>
                  <a:gd name="T68" fmla="*/ 3488 w 3673"/>
                  <a:gd name="T69" fmla="*/ 2801 h 2907"/>
                  <a:gd name="T70" fmla="*/ 3395 w 3673"/>
                  <a:gd name="T71" fmla="*/ 2858 h 2907"/>
                  <a:gd name="T72" fmla="*/ 3291 w 3673"/>
                  <a:gd name="T73" fmla="*/ 2895 h 2907"/>
                  <a:gd name="T74" fmla="*/ 3176 w 3673"/>
                  <a:gd name="T75" fmla="*/ 2907 h 2907"/>
                  <a:gd name="T76" fmla="*/ 439 w 3673"/>
                  <a:gd name="T77" fmla="*/ 2904 h 2907"/>
                  <a:gd name="T78" fmla="*/ 330 w 3673"/>
                  <a:gd name="T79" fmla="*/ 2879 h 2907"/>
                  <a:gd name="T80" fmla="*/ 231 w 3673"/>
                  <a:gd name="T81" fmla="*/ 2832 h 2907"/>
                  <a:gd name="T82" fmla="*/ 146 w 3673"/>
                  <a:gd name="T83" fmla="*/ 2765 h 2907"/>
                  <a:gd name="T84" fmla="*/ 77 w 3673"/>
                  <a:gd name="T85" fmla="*/ 2681 h 2907"/>
                  <a:gd name="T86" fmla="*/ 29 w 3673"/>
                  <a:gd name="T87" fmla="*/ 2584 h 2907"/>
                  <a:gd name="T88" fmla="*/ 3 w 3673"/>
                  <a:gd name="T89" fmla="*/ 2477 h 2907"/>
                  <a:gd name="T90" fmla="*/ 0 w 3673"/>
                  <a:gd name="T91" fmla="*/ 486 h 2907"/>
                  <a:gd name="T92" fmla="*/ 14 w 3673"/>
                  <a:gd name="T93" fmla="*/ 374 h 2907"/>
                  <a:gd name="T94" fmla="*/ 51 w 3673"/>
                  <a:gd name="T95" fmla="*/ 272 h 2907"/>
                  <a:gd name="T96" fmla="*/ 109 w 3673"/>
                  <a:gd name="T97" fmla="*/ 182 h 2907"/>
                  <a:gd name="T98" fmla="*/ 186 w 3673"/>
                  <a:gd name="T99" fmla="*/ 106 h 2907"/>
                  <a:gd name="T100" fmla="*/ 279 w 3673"/>
                  <a:gd name="T101" fmla="*/ 48 h 2907"/>
                  <a:gd name="T102" fmla="*/ 383 w 3673"/>
                  <a:gd name="T103" fmla="*/ 12 h 2907"/>
                  <a:gd name="T104" fmla="*/ 497 w 3673"/>
                  <a:gd name="T105" fmla="*/ 0 h 2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73" h="2907">
                    <a:moveTo>
                      <a:pt x="497" y="229"/>
                    </a:moveTo>
                    <a:lnTo>
                      <a:pt x="455" y="233"/>
                    </a:lnTo>
                    <a:lnTo>
                      <a:pt x="415" y="243"/>
                    </a:lnTo>
                    <a:lnTo>
                      <a:pt x="377" y="258"/>
                    </a:lnTo>
                    <a:lnTo>
                      <a:pt x="342" y="279"/>
                    </a:lnTo>
                    <a:lnTo>
                      <a:pt x="312" y="305"/>
                    </a:lnTo>
                    <a:lnTo>
                      <a:pt x="285" y="335"/>
                    </a:lnTo>
                    <a:lnTo>
                      <a:pt x="264" y="369"/>
                    </a:lnTo>
                    <a:lnTo>
                      <a:pt x="248" y="406"/>
                    </a:lnTo>
                    <a:lnTo>
                      <a:pt x="238" y="445"/>
                    </a:lnTo>
                    <a:lnTo>
                      <a:pt x="234" y="486"/>
                    </a:lnTo>
                    <a:lnTo>
                      <a:pt x="234" y="2420"/>
                    </a:lnTo>
                    <a:lnTo>
                      <a:pt x="238" y="2461"/>
                    </a:lnTo>
                    <a:lnTo>
                      <a:pt x="248" y="2501"/>
                    </a:lnTo>
                    <a:lnTo>
                      <a:pt x="264" y="2538"/>
                    </a:lnTo>
                    <a:lnTo>
                      <a:pt x="285" y="2572"/>
                    </a:lnTo>
                    <a:lnTo>
                      <a:pt x="312" y="2602"/>
                    </a:lnTo>
                    <a:lnTo>
                      <a:pt x="342" y="2628"/>
                    </a:lnTo>
                    <a:lnTo>
                      <a:pt x="377" y="2649"/>
                    </a:lnTo>
                    <a:lnTo>
                      <a:pt x="415" y="2664"/>
                    </a:lnTo>
                    <a:lnTo>
                      <a:pt x="455" y="2674"/>
                    </a:lnTo>
                    <a:lnTo>
                      <a:pt x="497" y="2678"/>
                    </a:lnTo>
                    <a:lnTo>
                      <a:pt x="3176" y="2678"/>
                    </a:lnTo>
                    <a:lnTo>
                      <a:pt x="3219" y="2674"/>
                    </a:lnTo>
                    <a:lnTo>
                      <a:pt x="3259" y="2664"/>
                    </a:lnTo>
                    <a:lnTo>
                      <a:pt x="3296" y="2649"/>
                    </a:lnTo>
                    <a:lnTo>
                      <a:pt x="3331" y="2628"/>
                    </a:lnTo>
                    <a:lnTo>
                      <a:pt x="3362" y="2602"/>
                    </a:lnTo>
                    <a:lnTo>
                      <a:pt x="3388" y="2572"/>
                    </a:lnTo>
                    <a:lnTo>
                      <a:pt x="3410" y="2538"/>
                    </a:lnTo>
                    <a:lnTo>
                      <a:pt x="3425" y="2501"/>
                    </a:lnTo>
                    <a:lnTo>
                      <a:pt x="3436" y="2461"/>
                    </a:lnTo>
                    <a:lnTo>
                      <a:pt x="3439" y="2420"/>
                    </a:lnTo>
                    <a:lnTo>
                      <a:pt x="3439" y="486"/>
                    </a:lnTo>
                    <a:lnTo>
                      <a:pt x="3436" y="445"/>
                    </a:lnTo>
                    <a:lnTo>
                      <a:pt x="3425" y="406"/>
                    </a:lnTo>
                    <a:lnTo>
                      <a:pt x="3410" y="369"/>
                    </a:lnTo>
                    <a:lnTo>
                      <a:pt x="3388" y="335"/>
                    </a:lnTo>
                    <a:lnTo>
                      <a:pt x="3362" y="305"/>
                    </a:lnTo>
                    <a:lnTo>
                      <a:pt x="3331" y="279"/>
                    </a:lnTo>
                    <a:lnTo>
                      <a:pt x="3296" y="258"/>
                    </a:lnTo>
                    <a:lnTo>
                      <a:pt x="3259" y="243"/>
                    </a:lnTo>
                    <a:lnTo>
                      <a:pt x="3219" y="233"/>
                    </a:lnTo>
                    <a:lnTo>
                      <a:pt x="3176" y="229"/>
                    </a:lnTo>
                    <a:lnTo>
                      <a:pt x="497" y="229"/>
                    </a:lnTo>
                    <a:close/>
                    <a:moveTo>
                      <a:pt x="497" y="0"/>
                    </a:moveTo>
                    <a:lnTo>
                      <a:pt x="3176" y="0"/>
                    </a:lnTo>
                    <a:lnTo>
                      <a:pt x="3234" y="3"/>
                    </a:lnTo>
                    <a:lnTo>
                      <a:pt x="3291" y="12"/>
                    </a:lnTo>
                    <a:lnTo>
                      <a:pt x="3344" y="27"/>
                    </a:lnTo>
                    <a:lnTo>
                      <a:pt x="3395" y="48"/>
                    </a:lnTo>
                    <a:lnTo>
                      <a:pt x="3443" y="75"/>
                    </a:lnTo>
                    <a:lnTo>
                      <a:pt x="3488" y="106"/>
                    </a:lnTo>
                    <a:lnTo>
                      <a:pt x="3528" y="142"/>
                    </a:lnTo>
                    <a:lnTo>
                      <a:pt x="3565" y="182"/>
                    </a:lnTo>
                    <a:lnTo>
                      <a:pt x="3596" y="226"/>
                    </a:lnTo>
                    <a:lnTo>
                      <a:pt x="3622" y="272"/>
                    </a:lnTo>
                    <a:lnTo>
                      <a:pt x="3644" y="322"/>
                    </a:lnTo>
                    <a:lnTo>
                      <a:pt x="3660" y="374"/>
                    </a:lnTo>
                    <a:lnTo>
                      <a:pt x="3670" y="430"/>
                    </a:lnTo>
                    <a:lnTo>
                      <a:pt x="3673" y="486"/>
                    </a:lnTo>
                    <a:lnTo>
                      <a:pt x="3673" y="2420"/>
                    </a:lnTo>
                    <a:lnTo>
                      <a:pt x="3670" y="2477"/>
                    </a:lnTo>
                    <a:lnTo>
                      <a:pt x="3660" y="2532"/>
                    </a:lnTo>
                    <a:lnTo>
                      <a:pt x="3644" y="2584"/>
                    </a:lnTo>
                    <a:lnTo>
                      <a:pt x="3622" y="2634"/>
                    </a:lnTo>
                    <a:lnTo>
                      <a:pt x="3596" y="2681"/>
                    </a:lnTo>
                    <a:lnTo>
                      <a:pt x="3565" y="2725"/>
                    </a:lnTo>
                    <a:lnTo>
                      <a:pt x="3528" y="2765"/>
                    </a:lnTo>
                    <a:lnTo>
                      <a:pt x="3488" y="2801"/>
                    </a:lnTo>
                    <a:lnTo>
                      <a:pt x="3443" y="2832"/>
                    </a:lnTo>
                    <a:lnTo>
                      <a:pt x="3395" y="2858"/>
                    </a:lnTo>
                    <a:lnTo>
                      <a:pt x="3344" y="2879"/>
                    </a:lnTo>
                    <a:lnTo>
                      <a:pt x="3291" y="2895"/>
                    </a:lnTo>
                    <a:lnTo>
                      <a:pt x="3234" y="2904"/>
                    </a:lnTo>
                    <a:lnTo>
                      <a:pt x="3176" y="2907"/>
                    </a:lnTo>
                    <a:lnTo>
                      <a:pt x="497" y="2907"/>
                    </a:lnTo>
                    <a:lnTo>
                      <a:pt x="439" y="2904"/>
                    </a:lnTo>
                    <a:lnTo>
                      <a:pt x="383" y="2895"/>
                    </a:lnTo>
                    <a:lnTo>
                      <a:pt x="330" y="2879"/>
                    </a:lnTo>
                    <a:lnTo>
                      <a:pt x="279" y="2858"/>
                    </a:lnTo>
                    <a:lnTo>
                      <a:pt x="231" y="2832"/>
                    </a:lnTo>
                    <a:lnTo>
                      <a:pt x="186" y="2801"/>
                    </a:lnTo>
                    <a:lnTo>
                      <a:pt x="146" y="2765"/>
                    </a:lnTo>
                    <a:lnTo>
                      <a:pt x="109" y="2725"/>
                    </a:lnTo>
                    <a:lnTo>
                      <a:pt x="77" y="2681"/>
                    </a:lnTo>
                    <a:lnTo>
                      <a:pt x="51" y="2634"/>
                    </a:lnTo>
                    <a:lnTo>
                      <a:pt x="29" y="2584"/>
                    </a:lnTo>
                    <a:lnTo>
                      <a:pt x="14" y="2532"/>
                    </a:lnTo>
                    <a:lnTo>
                      <a:pt x="3" y="2477"/>
                    </a:lnTo>
                    <a:lnTo>
                      <a:pt x="0" y="2420"/>
                    </a:lnTo>
                    <a:lnTo>
                      <a:pt x="0" y="486"/>
                    </a:lnTo>
                    <a:lnTo>
                      <a:pt x="3" y="430"/>
                    </a:lnTo>
                    <a:lnTo>
                      <a:pt x="14" y="374"/>
                    </a:lnTo>
                    <a:lnTo>
                      <a:pt x="29" y="322"/>
                    </a:lnTo>
                    <a:lnTo>
                      <a:pt x="51" y="272"/>
                    </a:lnTo>
                    <a:lnTo>
                      <a:pt x="77" y="226"/>
                    </a:lnTo>
                    <a:lnTo>
                      <a:pt x="109" y="182"/>
                    </a:lnTo>
                    <a:lnTo>
                      <a:pt x="146" y="142"/>
                    </a:lnTo>
                    <a:lnTo>
                      <a:pt x="186" y="106"/>
                    </a:lnTo>
                    <a:lnTo>
                      <a:pt x="231" y="75"/>
                    </a:lnTo>
                    <a:lnTo>
                      <a:pt x="279" y="48"/>
                    </a:lnTo>
                    <a:lnTo>
                      <a:pt x="330" y="27"/>
                    </a:lnTo>
                    <a:lnTo>
                      <a:pt x="383" y="12"/>
                    </a:lnTo>
                    <a:lnTo>
                      <a:pt x="439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066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Up Arrow 20"/>
          <p:cNvSpPr/>
          <p:nvPr/>
        </p:nvSpPr>
        <p:spPr>
          <a:xfrm>
            <a:off x="4970585" y="2251175"/>
            <a:ext cx="2274277" cy="795260"/>
          </a:xfrm>
          <a:prstGeom prst="upArrow">
            <a:avLst>
              <a:gd name="adj1" fmla="val 50000"/>
              <a:gd name="adj2" fmla="val 574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rapezoid 19"/>
          <p:cNvSpPr/>
          <p:nvPr/>
        </p:nvSpPr>
        <p:spPr>
          <a:xfrm>
            <a:off x="5254869" y="3101401"/>
            <a:ext cx="1705709" cy="449184"/>
          </a:xfrm>
          <a:prstGeom prst="trapezoi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rapezoid 18"/>
          <p:cNvSpPr/>
          <p:nvPr/>
        </p:nvSpPr>
        <p:spPr>
          <a:xfrm>
            <a:off x="4706816" y="3802631"/>
            <a:ext cx="2801815" cy="449184"/>
          </a:xfrm>
          <a:prstGeom prst="trapezoi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rapezoid 17"/>
          <p:cNvSpPr/>
          <p:nvPr/>
        </p:nvSpPr>
        <p:spPr>
          <a:xfrm>
            <a:off x="4166088" y="4765775"/>
            <a:ext cx="3883270" cy="449184"/>
          </a:xfrm>
          <a:prstGeom prst="trapezoi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3329354" y="5017821"/>
            <a:ext cx="5556738" cy="890953"/>
          </a:xfrm>
          <a:prstGeom prst="cube">
            <a:avLst>
              <a:gd name="adj" fmla="val 17742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4050323" y="4150315"/>
            <a:ext cx="4114800" cy="621322"/>
          </a:xfrm>
          <a:prstGeom prst="cube">
            <a:avLst>
              <a:gd name="adj" fmla="val 17742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be 7"/>
          <p:cNvSpPr/>
          <p:nvPr/>
        </p:nvSpPr>
        <p:spPr>
          <a:xfrm>
            <a:off x="4706816" y="3517267"/>
            <a:ext cx="2801815" cy="404449"/>
          </a:xfrm>
          <a:prstGeom prst="cube">
            <a:avLst>
              <a:gd name="adj" fmla="val 17742"/>
            </a:avLst>
          </a:prstGeom>
          <a:gradFill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be 8"/>
          <p:cNvSpPr/>
          <p:nvPr/>
        </p:nvSpPr>
        <p:spPr>
          <a:xfrm>
            <a:off x="5210908" y="2881299"/>
            <a:ext cx="1793630" cy="401508"/>
          </a:xfrm>
          <a:prstGeom prst="cube">
            <a:avLst>
              <a:gd name="adj" fmla="val 17742"/>
            </a:avLst>
          </a:prstGeom>
          <a:gradFill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stCxn id="9" idx="5"/>
          </p:cNvCxnSpPr>
          <p:nvPr/>
        </p:nvCxnSpPr>
        <p:spPr>
          <a:xfrm>
            <a:off x="7004538" y="3046435"/>
            <a:ext cx="137298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V="1">
            <a:off x="3517612" y="3699687"/>
            <a:ext cx="1189206" cy="9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487509" y="2853235"/>
            <a:ext cx="1783542" cy="508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35303" y="3435546"/>
            <a:ext cx="1638349" cy="508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>
            <a:stCxn id="7" idx="5"/>
            <a:endCxn id="38" idx="1"/>
          </p:cNvCxnSpPr>
          <p:nvPr/>
        </p:nvCxnSpPr>
        <p:spPr>
          <a:xfrm>
            <a:off x="8165123" y="4405859"/>
            <a:ext cx="720969" cy="2492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" idx="2"/>
            <a:endCxn id="37" idx="3"/>
          </p:cNvCxnSpPr>
          <p:nvPr/>
        </p:nvCxnSpPr>
        <p:spPr>
          <a:xfrm flipH="1">
            <a:off x="2714581" y="5542334"/>
            <a:ext cx="614773" cy="3875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253842" y="5292157"/>
            <a:ext cx="1460739" cy="508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886092" y="4154299"/>
            <a:ext cx="1783542" cy="508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/>
          <p:cNvCxnSpPr>
            <a:stCxn id="4" idx="1"/>
            <a:endCxn id="42" idx="1"/>
          </p:cNvCxnSpPr>
          <p:nvPr/>
        </p:nvCxnSpPr>
        <p:spPr>
          <a:xfrm flipV="1">
            <a:off x="4138581" y="3206518"/>
            <a:ext cx="1809264" cy="2620"/>
          </a:xfrm>
          <a:prstGeom prst="line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headEnd type="none" w="med" len="med"/>
            <a:tailEnd type="diamond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143005" y="1872838"/>
            <a:ext cx="1743120" cy="1535723"/>
            <a:chOff x="949570" y="1206582"/>
            <a:chExt cx="1743120" cy="1535723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perspectiveRelaxedModerately">
              <a:rot lat="18590636" lon="0" rev="0"/>
            </a:camera>
            <a:lightRig rig="threePt" dir="t"/>
          </a:scene3d>
        </p:grpSpPr>
        <p:sp>
          <p:nvSpPr>
            <p:cNvPr id="3" name="Rectangle 2"/>
            <p:cNvSpPr/>
            <p:nvPr/>
          </p:nvSpPr>
          <p:spPr>
            <a:xfrm rot="19065355">
              <a:off x="949570" y="1676399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 rot="13665355">
              <a:off x="1661059" y="1710675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3" name="Straight Connector 32"/>
          <p:cNvCxnSpPr>
            <a:stCxn id="8" idx="1"/>
            <a:endCxn id="43" idx="1"/>
          </p:cNvCxnSpPr>
          <p:nvPr/>
        </p:nvCxnSpPr>
        <p:spPr>
          <a:xfrm>
            <a:off x="4138581" y="3984493"/>
            <a:ext cx="1809264" cy="3426"/>
          </a:xfrm>
          <a:prstGeom prst="lin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headEnd type="none" w="med" len="med"/>
            <a:tailEnd type="diamond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143005" y="2648193"/>
            <a:ext cx="1743120" cy="1535723"/>
            <a:chOff x="949570" y="1206582"/>
            <a:chExt cx="1743120" cy="1535723"/>
          </a:xfr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perspectiveRelaxedModerately">
              <a:rot lat="18590636" lon="0" rev="0"/>
            </a:camera>
            <a:lightRig rig="threePt" dir="t"/>
          </a:scene3d>
        </p:grpSpPr>
        <p:sp>
          <p:nvSpPr>
            <p:cNvPr id="7" name="Rectangle 6"/>
            <p:cNvSpPr/>
            <p:nvPr/>
          </p:nvSpPr>
          <p:spPr>
            <a:xfrm rot="19065355">
              <a:off x="949570" y="1676399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13665355">
              <a:off x="1661059" y="1710675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Connector 22"/>
          <p:cNvCxnSpPr>
            <a:stCxn id="11" idx="1"/>
            <a:endCxn id="44" idx="1"/>
          </p:cNvCxnSpPr>
          <p:nvPr/>
        </p:nvCxnSpPr>
        <p:spPr>
          <a:xfrm flipV="1">
            <a:off x="4138581" y="4755874"/>
            <a:ext cx="1809264" cy="3974"/>
          </a:xfrm>
          <a:prstGeom prst="lin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143005" y="3423548"/>
            <a:ext cx="1743120" cy="1535723"/>
            <a:chOff x="949570" y="1206582"/>
            <a:chExt cx="1743120" cy="153572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perspectiveRelaxedModerately">
              <a:rot lat="18590636" lon="0" rev="0"/>
            </a:camera>
            <a:lightRig rig="threePt" dir="t"/>
          </a:scene3d>
        </p:grpSpPr>
        <p:sp>
          <p:nvSpPr>
            <p:cNvPr id="10" name="Rectangle 9"/>
            <p:cNvSpPr/>
            <p:nvPr/>
          </p:nvSpPr>
          <p:spPr>
            <a:xfrm rot="19065355">
              <a:off x="949570" y="1676399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13665355">
              <a:off x="1661059" y="1710675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Connector 24"/>
          <p:cNvCxnSpPr>
            <a:stCxn id="16" idx="1"/>
            <a:endCxn id="45" idx="1"/>
          </p:cNvCxnSpPr>
          <p:nvPr/>
        </p:nvCxnSpPr>
        <p:spPr>
          <a:xfrm>
            <a:off x="4138581" y="5535204"/>
            <a:ext cx="1809264" cy="2072"/>
          </a:xfrm>
          <a:prstGeom prst="line">
            <a:avLst/>
          </a:prstGeom>
          <a:ln>
            <a:headEnd type="none" w="med" len="med"/>
            <a:tailEnd type="diamond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143005" y="4198904"/>
            <a:ext cx="1743120" cy="1535723"/>
            <a:chOff x="949570" y="1206582"/>
            <a:chExt cx="1743120" cy="1535723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perspectiveRelaxedModerately">
              <a:rot lat="18590636" lon="0" rev="0"/>
            </a:camera>
            <a:lightRig rig="threePt" dir="t"/>
          </a:scene3d>
        </p:grpSpPr>
        <p:sp>
          <p:nvSpPr>
            <p:cNvPr id="15" name="Rectangle 14"/>
            <p:cNvSpPr/>
            <p:nvPr/>
          </p:nvSpPr>
          <p:spPr>
            <a:xfrm rot="19065355">
              <a:off x="949570" y="1676399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rot="13665355">
              <a:off x="1661059" y="1710675"/>
              <a:ext cx="1535723" cy="527538"/>
            </a:xfrm>
            <a:prstGeom prst="rect">
              <a:avLst/>
            </a:prstGeom>
            <a:grpFill/>
            <a:ln>
              <a:noFill/>
            </a:ln>
            <a:sp3d extrusionH="5524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5947845" y="2840212"/>
            <a:ext cx="4101151" cy="732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47845" y="3654914"/>
            <a:ext cx="4101151" cy="66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47845" y="4422869"/>
            <a:ext cx="4101151" cy="66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47845" y="5204271"/>
            <a:ext cx="4101151" cy="66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3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 rot="2118552">
            <a:off x="820324" y="4132653"/>
            <a:ext cx="6584324" cy="504092"/>
          </a:xfrm>
          <a:prstGeom prst="rightArrow">
            <a:avLst>
              <a:gd name="adj1" fmla="val 50000"/>
              <a:gd name="adj2" fmla="val 6006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be 2"/>
          <p:cNvSpPr/>
          <p:nvPr/>
        </p:nvSpPr>
        <p:spPr>
          <a:xfrm flipH="1">
            <a:off x="2490309" y="3758278"/>
            <a:ext cx="2872152" cy="890954"/>
          </a:xfrm>
          <a:prstGeom prst="cube">
            <a:avLst>
              <a:gd name="adj" fmla="val 17105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 flipH="1">
            <a:off x="954586" y="2668032"/>
            <a:ext cx="2872152" cy="890954"/>
          </a:xfrm>
          <a:prstGeom prst="cube">
            <a:avLst>
              <a:gd name="adj" fmla="val 17105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ube 4"/>
          <p:cNvSpPr/>
          <p:nvPr/>
        </p:nvSpPr>
        <p:spPr>
          <a:xfrm flipH="1">
            <a:off x="4031892" y="4825079"/>
            <a:ext cx="2872152" cy="890954"/>
          </a:xfrm>
          <a:prstGeom prst="cube">
            <a:avLst>
              <a:gd name="adj" fmla="val 17105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41059" y="3813785"/>
            <a:ext cx="43490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50226" y="4934261"/>
            <a:ext cx="43214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31892" y="2693310"/>
            <a:ext cx="43490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9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43709" y="2438400"/>
            <a:ext cx="2239107" cy="3339452"/>
            <a:chOff x="937847" y="2438400"/>
            <a:chExt cx="2239107" cy="3339452"/>
          </a:xfrm>
        </p:grpSpPr>
        <p:sp>
          <p:nvSpPr>
            <p:cNvPr id="4" name="Rounded Rectangle 3"/>
            <p:cNvSpPr/>
            <p:nvPr/>
          </p:nvSpPr>
          <p:spPr>
            <a:xfrm>
              <a:off x="937847" y="2438400"/>
              <a:ext cx="2239107" cy="1324708"/>
            </a:xfrm>
            <a:prstGeom prst="roundRect">
              <a:avLst>
                <a:gd name="adj" fmla="val 5987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1764572" y="2698818"/>
              <a:ext cx="585657" cy="803872"/>
              <a:chOff x="1751" y="2915"/>
              <a:chExt cx="1197" cy="1643"/>
            </a:xfrm>
            <a:solidFill>
              <a:schemeClr val="bg1"/>
            </a:solidFill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1998" y="2915"/>
                <a:ext cx="703" cy="698"/>
              </a:xfrm>
              <a:custGeom>
                <a:avLst/>
                <a:gdLst>
                  <a:gd name="T0" fmla="*/ 770 w 1405"/>
                  <a:gd name="T1" fmla="*/ 4 h 1397"/>
                  <a:gd name="T2" fmla="*/ 900 w 1405"/>
                  <a:gd name="T3" fmla="*/ 29 h 1397"/>
                  <a:gd name="T4" fmla="*/ 1020 w 1405"/>
                  <a:gd name="T5" fmla="*/ 75 h 1397"/>
                  <a:gd name="T6" fmla="*/ 1128 w 1405"/>
                  <a:gd name="T7" fmla="*/ 143 h 1397"/>
                  <a:gd name="T8" fmla="*/ 1221 w 1405"/>
                  <a:gd name="T9" fmla="*/ 228 h 1397"/>
                  <a:gd name="T10" fmla="*/ 1298 w 1405"/>
                  <a:gd name="T11" fmla="*/ 329 h 1397"/>
                  <a:gd name="T12" fmla="*/ 1356 w 1405"/>
                  <a:gd name="T13" fmla="*/ 442 h 1397"/>
                  <a:gd name="T14" fmla="*/ 1392 w 1405"/>
                  <a:gd name="T15" fmla="*/ 566 h 1397"/>
                  <a:gd name="T16" fmla="*/ 1405 w 1405"/>
                  <a:gd name="T17" fmla="*/ 699 h 1397"/>
                  <a:gd name="T18" fmla="*/ 1392 w 1405"/>
                  <a:gd name="T19" fmla="*/ 832 h 1397"/>
                  <a:gd name="T20" fmla="*/ 1356 w 1405"/>
                  <a:gd name="T21" fmla="*/ 955 h 1397"/>
                  <a:gd name="T22" fmla="*/ 1298 w 1405"/>
                  <a:gd name="T23" fmla="*/ 1069 h 1397"/>
                  <a:gd name="T24" fmla="*/ 1221 w 1405"/>
                  <a:gd name="T25" fmla="*/ 1169 h 1397"/>
                  <a:gd name="T26" fmla="*/ 1128 w 1405"/>
                  <a:gd name="T27" fmla="*/ 1254 h 1397"/>
                  <a:gd name="T28" fmla="*/ 1020 w 1405"/>
                  <a:gd name="T29" fmla="*/ 1322 h 1397"/>
                  <a:gd name="T30" fmla="*/ 900 w 1405"/>
                  <a:gd name="T31" fmla="*/ 1369 h 1397"/>
                  <a:gd name="T32" fmla="*/ 770 w 1405"/>
                  <a:gd name="T33" fmla="*/ 1394 h 1397"/>
                  <a:gd name="T34" fmla="*/ 636 w 1405"/>
                  <a:gd name="T35" fmla="*/ 1394 h 1397"/>
                  <a:gd name="T36" fmla="*/ 506 w 1405"/>
                  <a:gd name="T37" fmla="*/ 1369 h 1397"/>
                  <a:gd name="T38" fmla="*/ 386 w 1405"/>
                  <a:gd name="T39" fmla="*/ 1322 h 1397"/>
                  <a:gd name="T40" fmla="*/ 278 w 1405"/>
                  <a:gd name="T41" fmla="*/ 1254 h 1397"/>
                  <a:gd name="T42" fmla="*/ 184 w 1405"/>
                  <a:gd name="T43" fmla="*/ 1169 h 1397"/>
                  <a:gd name="T44" fmla="*/ 108 w 1405"/>
                  <a:gd name="T45" fmla="*/ 1069 h 1397"/>
                  <a:gd name="T46" fmla="*/ 49 w 1405"/>
                  <a:gd name="T47" fmla="*/ 955 h 1397"/>
                  <a:gd name="T48" fmla="*/ 14 w 1405"/>
                  <a:gd name="T49" fmla="*/ 832 h 1397"/>
                  <a:gd name="T50" fmla="*/ 0 w 1405"/>
                  <a:gd name="T51" fmla="*/ 699 h 1397"/>
                  <a:gd name="T52" fmla="*/ 14 w 1405"/>
                  <a:gd name="T53" fmla="*/ 566 h 1397"/>
                  <a:gd name="T54" fmla="*/ 49 w 1405"/>
                  <a:gd name="T55" fmla="*/ 442 h 1397"/>
                  <a:gd name="T56" fmla="*/ 108 w 1405"/>
                  <a:gd name="T57" fmla="*/ 329 h 1397"/>
                  <a:gd name="T58" fmla="*/ 184 w 1405"/>
                  <a:gd name="T59" fmla="*/ 228 h 1397"/>
                  <a:gd name="T60" fmla="*/ 278 w 1405"/>
                  <a:gd name="T61" fmla="*/ 143 h 1397"/>
                  <a:gd name="T62" fmla="*/ 386 w 1405"/>
                  <a:gd name="T63" fmla="*/ 75 h 1397"/>
                  <a:gd name="T64" fmla="*/ 506 w 1405"/>
                  <a:gd name="T65" fmla="*/ 29 h 1397"/>
                  <a:gd name="T66" fmla="*/ 636 w 1405"/>
                  <a:gd name="T67" fmla="*/ 4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5" h="1397">
                    <a:moveTo>
                      <a:pt x="703" y="0"/>
                    </a:moveTo>
                    <a:lnTo>
                      <a:pt x="770" y="4"/>
                    </a:lnTo>
                    <a:lnTo>
                      <a:pt x="837" y="13"/>
                    </a:lnTo>
                    <a:lnTo>
                      <a:pt x="900" y="29"/>
                    </a:lnTo>
                    <a:lnTo>
                      <a:pt x="961" y="49"/>
                    </a:lnTo>
                    <a:lnTo>
                      <a:pt x="1020" y="75"/>
                    </a:lnTo>
                    <a:lnTo>
                      <a:pt x="1075" y="107"/>
                    </a:lnTo>
                    <a:lnTo>
                      <a:pt x="1128" y="143"/>
                    </a:lnTo>
                    <a:lnTo>
                      <a:pt x="1176" y="184"/>
                    </a:lnTo>
                    <a:lnTo>
                      <a:pt x="1221" y="228"/>
                    </a:lnTo>
                    <a:lnTo>
                      <a:pt x="1262" y="276"/>
                    </a:lnTo>
                    <a:lnTo>
                      <a:pt x="1298" y="329"/>
                    </a:lnTo>
                    <a:lnTo>
                      <a:pt x="1330" y="383"/>
                    </a:lnTo>
                    <a:lnTo>
                      <a:pt x="1356" y="442"/>
                    </a:lnTo>
                    <a:lnTo>
                      <a:pt x="1377" y="503"/>
                    </a:lnTo>
                    <a:lnTo>
                      <a:pt x="1392" y="566"/>
                    </a:lnTo>
                    <a:lnTo>
                      <a:pt x="1401" y="632"/>
                    </a:lnTo>
                    <a:lnTo>
                      <a:pt x="1405" y="699"/>
                    </a:lnTo>
                    <a:lnTo>
                      <a:pt x="1401" y="766"/>
                    </a:lnTo>
                    <a:lnTo>
                      <a:pt x="1392" y="832"/>
                    </a:lnTo>
                    <a:lnTo>
                      <a:pt x="1377" y="894"/>
                    </a:lnTo>
                    <a:lnTo>
                      <a:pt x="1356" y="955"/>
                    </a:lnTo>
                    <a:lnTo>
                      <a:pt x="1330" y="1014"/>
                    </a:lnTo>
                    <a:lnTo>
                      <a:pt x="1298" y="1069"/>
                    </a:lnTo>
                    <a:lnTo>
                      <a:pt x="1262" y="1122"/>
                    </a:lnTo>
                    <a:lnTo>
                      <a:pt x="1221" y="1169"/>
                    </a:lnTo>
                    <a:lnTo>
                      <a:pt x="1176" y="1214"/>
                    </a:lnTo>
                    <a:lnTo>
                      <a:pt x="1128" y="1254"/>
                    </a:lnTo>
                    <a:lnTo>
                      <a:pt x="1075" y="1291"/>
                    </a:lnTo>
                    <a:lnTo>
                      <a:pt x="1020" y="1322"/>
                    </a:lnTo>
                    <a:lnTo>
                      <a:pt x="961" y="1349"/>
                    </a:lnTo>
                    <a:lnTo>
                      <a:pt x="900" y="1369"/>
                    </a:lnTo>
                    <a:lnTo>
                      <a:pt x="837" y="1384"/>
                    </a:lnTo>
                    <a:lnTo>
                      <a:pt x="770" y="1394"/>
                    </a:lnTo>
                    <a:lnTo>
                      <a:pt x="703" y="1397"/>
                    </a:lnTo>
                    <a:lnTo>
                      <a:pt x="636" y="1394"/>
                    </a:lnTo>
                    <a:lnTo>
                      <a:pt x="569" y="1384"/>
                    </a:lnTo>
                    <a:lnTo>
                      <a:pt x="506" y="1369"/>
                    </a:lnTo>
                    <a:lnTo>
                      <a:pt x="444" y="1349"/>
                    </a:lnTo>
                    <a:lnTo>
                      <a:pt x="386" y="1322"/>
                    </a:lnTo>
                    <a:lnTo>
                      <a:pt x="330" y="1291"/>
                    </a:lnTo>
                    <a:lnTo>
                      <a:pt x="278" y="1254"/>
                    </a:lnTo>
                    <a:lnTo>
                      <a:pt x="229" y="1214"/>
                    </a:lnTo>
                    <a:lnTo>
                      <a:pt x="184" y="1169"/>
                    </a:lnTo>
                    <a:lnTo>
                      <a:pt x="144" y="1122"/>
                    </a:lnTo>
                    <a:lnTo>
                      <a:pt x="108" y="1069"/>
                    </a:lnTo>
                    <a:lnTo>
                      <a:pt x="76" y="1014"/>
                    </a:lnTo>
                    <a:lnTo>
                      <a:pt x="49" y="955"/>
                    </a:lnTo>
                    <a:lnTo>
                      <a:pt x="29" y="894"/>
                    </a:lnTo>
                    <a:lnTo>
                      <a:pt x="14" y="832"/>
                    </a:lnTo>
                    <a:lnTo>
                      <a:pt x="4" y="766"/>
                    </a:lnTo>
                    <a:lnTo>
                      <a:pt x="0" y="699"/>
                    </a:lnTo>
                    <a:lnTo>
                      <a:pt x="4" y="632"/>
                    </a:lnTo>
                    <a:lnTo>
                      <a:pt x="14" y="566"/>
                    </a:lnTo>
                    <a:lnTo>
                      <a:pt x="29" y="503"/>
                    </a:lnTo>
                    <a:lnTo>
                      <a:pt x="49" y="442"/>
                    </a:lnTo>
                    <a:lnTo>
                      <a:pt x="76" y="383"/>
                    </a:lnTo>
                    <a:lnTo>
                      <a:pt x="108" y="329"/>
                    </a:lnTo>
                    <a:lnTo>
                      <a:pt x="144" y="276"/>
                    </a:lnTo>
                    <a:lnTo>
                      <a:pt x="184" y="228"/>
                    </a:lnTo>
                    <a:lnTo>
                      <a:pt x="229" y="184"/>
                    </a:lnTo>
                    <a:lnTo>
                      <a:pt x="278" y="143"/>
                    </a:lnTo>
                    <a:lnTo>
                      <a:pt x="330" y="107"/>
                    </a:lnTo>
                    <a:lnTo>
                      <a:pt x="386" y="75"/>
                    </a:lnTo>
                    <a:lnTo>
                      <a:pt x="444" y="49"/>
                    </a:lnTo>
                    <a:lnTo>
                      <a:pt x="506" y="29"/>
                    </a:lnTo>
                    <a:lnTo>
                      <a:pt x="569" y="13"/>
                    </a:lnTo>
                    <a:lnTo>
                      <a:pt x="636" y="4"/>
                    </a:lnTo>
                    <a:lnTo>
                      <a:pt x="7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1751" y="3637"/>
                <a:ext cx="1197" cy="921"/>
              </a:xfrm>
              <a:custGeom>
                <a:avLst/>
                <a:gdLst>
                  <a:gd name="T0" fmla="*/ 1136 w 2394"/>
                  <a:gd name="T1" fmla="*/ 484 h 1841"/>
                  <a:gd name="T2" fmla="*/ 1132 w 2394"/>
                  <a:gd name="T3" fmla="*/ 488 h 1841"/>
                  <a:gd name="T4" fmla="*/ 1071 w 2394"/>
                  <a:gd name="T5" fmla="*/ 1400 h 1841"/>
                  <a:gd name="T6" fmla="*/ 1073 w 2394"/>
                  <a:gd name="T7" fmla="*/ 1405 h 1841"/>
                  <a:gd name="T8" fmla="*/ 1194 w 2394"/>
                  <a:gd name="T9" fmla="*/ 1595 h 1841"/>
                  <a:gd name="T10" fmla="*/ 1199 w 2394"/>
                  <a:gd name="T11" fmla="*/ 1597 h 1841"/>
                  <a:gd name="T12" fmla="*/ 1202 w 2394"/>
                  <a:gd name="T13" fmla="*/ 1597 h 1841"/>
                  <a:gd name="T14" fmla="*/ 1207 w 2394"/>
                  <a:gd name="T15" fmla="*/ 1593 h 1841"/>
                  <a:gd name="T16" fmla="*/ 1337 w 2394"/>
                  <a:gd name="T17" fmla="*/ 1403 h 1841"/>
                  <a:gd name="T18" fmla="*/ 1272 w 2394"/>
                  <a:gd name="T19" fmla="*/ 492 h 1841"/>
                  <a:gd name="T20" fmla="*/ 1270 w 2394"/>
                  <a:gd name="T21" fmla="*/ 486 h 1841"/>
                  <a:gd name="T22" fmla="*/ 1263 w 2394"/>
                  <a:gd name="T23" fmla="*/ 484 h 1841"/>
                  <a:gd name="T24" fmla="*/ 1048 w 2394"/>
                  <a:gd name="T25" fmla="*/ 147 h 1841"/>
                  <a:gd name="T26" fmla="*/ 1021 w 2394"/>
                  <a:gd name="T27" fmla="*/ 155 h 1841"/>
                  <a:gd name="T28" fmla="*/ 1004 w 2394"/>
                  <a:gd name="T29" fmla="*/ 177 h 1841"/>
                  <a:gd name="T30" fmla="*/ 1130 w 2394"/>
                  <a:gd name="T31" fmla="*/ 455 h 1841"/>
                  <a:gd name="T32" fmla="*/ 1402 w 2394"/>
                  <a:gd name="T33" fmla="*/ 193 h 1841"/>
                  <a:gd name="T34" fmla="*/ 1393 w 2394"/>
                  <a:gd name="T35" fmla="*/ 165 h 1841"/>
                  <a:gd name="T36" fmla="*/ 1370 w 2394"/>
                  <a:gd name="T37" fmla="*/ 149 h 1841"/>
                  <a:gd name="T38" fmla="*/ 1048 w 2394"/>
                  <a:gd name="T39" fmla="*/ 147 h 1841"/>
                  <a:gd name="T40" fmla="*/ 1495 w 2394"/>
                  <a:gd name="T41" fmla="*/ 0 h 1841"/>
                  <a:gd name="T42" fmla="*/ 1640 w 2394"/>
                  <a:gd name="T43" fmla="*/ 11 h 1841"/>
                  <a:gd name="T44" fmla="*/ 1778 w 2394"/>
                  <a:gd name="T45" fmla="*/ 46 h 1841"/>
                  <a:gd name="T46" fmla="*/ 1908 w 2394"/>
                  <a:gd name="T47" fmla="*/ 99 h 1841"/>
                  <a:gd name="T48" fmla="*/ 2025 w 2394"/>
                  <a:gd name="T49" fmla="*/ 172 h 1841"/>
                  <a:gd name="T50" fmla="*/ 2130 w 2394"/>
                  <a:gd name="T51" fmla="*/ 262 h 1841"/>
                  <a:gd name="T52" fmla="*/ 2220 w 2394"/>
                  <a:gd name="T53" fmla="*/ 366 h 1841"/>
                  <a:gd name="T54" fmla="*/ 2293 w 2394"/>
                  <a:gd name="T55" fmla="*/ 483 h 1841"/>
                  <a:gd name="T56" fmla="*/ 2348 w 2394"/>
                  <a:gd name="T57" fmla="*/ 611 h 1841"/>
                  <a:gd name="T58" fmla="*/ 2382 w 2394"/>
                  <a:gd name="T59" fmla="*/ 749 h 1841"/>
                  <a:gd name="T60" fmla="*/ 2394 w 2394"/>
                  <a:gd name="T61" fmla="*/ 893 h 1841"/>
                  <a:gd name="T62" fmla="*/ 2389 w 2394"/>
                  <a:gd name="T63" fmla="*/ 1618 h 1841"/>
                  <a:gd name="T64" fmla="*/ 2336 w 2394"/>
                  <a:gd name="T65" fmla="*/ 1646 h 1841"/>
                  <a:gd name="T66" fmla="*/ 2307 w 2394"/>
                  <a:gd name="T67" fmla="*/ 1658 h 1841"/>
                  <a:gd name="T68" fmla="*/ 2258 w 2394"/>
                  <a:gd name="T69" fmla="*/ 1678 h 1841"/>
                  <a:gd name="T70" fmla="*/ 2188 w 2394"/>
                  <a:gd name="T71" fmla="*/ 1703 h 1841"/>
                  <a:gd name="T72" fmla="*/ 2099 w 2394"/>
                  <a:gd name="T73" fmla="*/ 1732 h 1841"/>
                  <a:gd name="T74" fmla="*/ 1990 w 2394"/>
                  <a:gd name="T75" fmla="*/ 1760 h 1841"/>
                  <a:gd name="T76" fmla="*/ 1863 w 2394"/>
                  <a:gd name="T77" fmla="*/ 1788 h 1841"/>
                  <a:gd name="T78" fmla="*/ 1717 w 2394"/>
                  <a:gd name="T79" fmla="*/ 1812 h 1841"/>
                  <a:gd name="T80" fmla="*/ 1553 w 2394"/>
                  <a:gd name="T81" fmla="*/ 1830 h 1841"/>
                  <a:gd name="T82" fmla="*/ 1371 w 2394"/>
                  <a:gd name="T83" fmla="*/ 1840 h 1841"/>
                  <a:gd name="T84" fmla="*/ 1181 w 2394"/>
                  <a:gd name="T85" fmla="*/ 1840 h 1841"/>
                  <a:gd name="T86" fmla="*/ 982 w 2394"/>
                  <a:gd name="T87" fmla="*/ 1829 h 1841"/>
                  <a:gd name="T88" fmla="*/ 769 w 2394"/>
                  <a:gd name="T89" fmla="*/ 1806 h 1841"/>
                  <a:gd name="T90" fmla="*/ 543 w 2394"/>
                  <a:gd name="T91" fmla="*/ 1769 h 1841"/>
                  <a:gd name="T92" fmla="*/ 304 w 2394"/>
                  <a:gd name="T93" fmla="*/ 1716 h 1841"/>
                  <a:gd name="T94" fmla="*/ 52 w 2394"/>
                  <a:gd name="T95" fmla="*/ 1646 h 1841"/>
                  <a:gd name="T96" fmla="*/ 0 w 2394"/>
                  <a:gd name="T97" fmla="*/ 1618 h 1841"/>
                  <a:gd name="T98" fmla="*/ 3 w 2394"/>
                  <a:gd name="T99" fmla="*/ 820 h 1841"/>
                  <a:gd name="T100" fmla="*/ 27 w 2394"/>
                  <a:gd name="T101" fmla="*/ 679 h 1841"/>
                  <a:gd name="T102" fmla="*/ 70 w 2394"/>
                  <a:gd name="T103" fmla="*/ 545 h 1841"/>
                  <a:gd name="T104" fmla="*/ 135 w 2394"/>
                  <a:gd name="T105" fmla="*/ 423 h 1841"/>
                  <a:gd name="T106" fmla="*/ 216 w 2394"/>
                  <a:gd name="T107" fmla="*/ 312 h 1841"/>
                  <a:gd name="T108" fmla="*/ 314 w 2394"/>
                  <a:gd name="T109" fmla="*/ 215 h 1841"/>
                  <a:gd name="T110" fmla="*/ 426 w 2394"/>
                  <a:gd name="T111" fmla="*/ 134 h 1841"/>
                  <a:gd name="T112" fmla="*/ 550 w 2394"/>
                  <a:gd name="T113" fmla="*/ 70 h 1841"/>
                  <a:gd name="T114" fmla="*/ 683 w 2394"/>
                  <a:gd name="T115" fmla="*/ 25 h 1841"/>
                  <a:gd name="T116" fmla="*/ 825 w 2394"/>
                  <a:gd name="T117" fmla="*/ 3 h 1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94" h="1841">
                    <a:moveTo>
                      <a:pt x="1140" y="484"/>
                    </a:moveTo>
                    <a:lnTo>
                      <a:pt x="1136" y="484"/>
                    </a:lnTo>
                    <a:lnTo>
                      <a:pt x="1134" y="486"/>
                    </a:lnTo>
                    <a:lnTo>
                      <a:pt x="1132" y="488"/>
                    </a:lnTo>
                    <a:lnTo>
                      <a:pt x="1131" y="492"/>
                    </a:lnTo>
                    <a:lnTo>
                      <a:pt x="1071" y="1400"/>
                    </a:lnTo>
                    <a:lnTo>
                      <a:pt x="1072" y="1403"/>
                    </a:lnTo>
                    <a:lnTo>
                      <a:pt x="1073" y="1405"/>
                    </a:lnTo>
                    <a:lnTo>
                      <a:pt x="1192" y="1593"/>
                    </a:lnTo>
                    <a:lnTo>
                      <a:pt x="1194" y="1595"/>
                    </a:lnTo>
                    <a:lnTo>
                      <a:pt x="1196" y="1597"/>
                    </a:lnTo>
                    <a:lnTo>
                      <a:pt x="1199" y="1597"/>
                    </a:lnTo>
                    <a:lnTo>
                      <a:pt x="1199" y="1597"/>
                    </a:lnTo>
                    <a:lnTo>
                      <a:pt x="1202" y="1597"/>
                    </a:lnTo>
                    <a:lnTo>
                      <a:pt x="1205" y="1595"/>
                    </a:lnTo>
                    <a:lnTo>
                      <a:pt x="1207" y="1593"/>
                    </a:lnTo>
                    <a:lnTo>
                      <a:pt x="1336" y="1406"/>
                    </a:lnTo>
                    <a:lnTo>
                      <a:pt x="1337" y="1403"/>
                    </a:lnTo>
                    <a:lnTo>
                      <a:pt x="1337" y="1400"/>
                    </a:lnTo>
                    <a:lnTo>
                      <a:pt x="1272" y="492"/>
                    </a:lnTo>
                    <a:lnTo>
                      <a:pt x="1272" y="488"/>
                    </a:lnTo>
                    <a:lnTo>
                      <a:pt x="1270" y="486"/>
                    </a:lnTo>
                    <a:lnTo>
                      <a:pt x="1267" y="484"/>
                    </a:lnTo>
                    <a:lnTo>
                      <a:pt x="1263" y="484"/>
                    </a:lnTo>
                    <a:lnTo>
                      <a:pt x="1140" y="484"/>
                    </a:lnTo>
                    <a:close/>
                    <a:moveTo>
                      <a:pt x="1048" y="147"/>
                    </a:moveTo>
                    <a:lnTo>
                      <a:pt x="1034" y="149"/>
                    </a:lnTo>
                    <a:lnTo>
                      <a:pt x="1021" y="155"/>
                    </a:lnTo>
                    <a:lnTo>
                      <a:pt x="1010" y="165"/>
                    </a:lnTo>
                    <a:lnTo>
                      <a:pt x="1004" y="177"/>
                    </a:lnTo>
                    <a:lnTo>
                      <a:pt x="1002" y="193"/>
                    </a:lnTo>
                    <a:lnTo>
                      <a:pt x="1130" y="455"/>
                    </a:lnTo>
                    <a:lnTo>
                      <a:pt x="1278" y="455"/>
                    </a:lnTo>
                    <a:lnTo>
                      <a:pt x="1402" y="193"/>
                    </a:lnTo>
                    <a:lnTo>
                      <a:pt x="1399" y="177"/>
                    </a:lnTo>
                    <a:lnTo>
                      <a:pt x="1393" y="165"/>
                    </a:lnTo>
                    <a:lnTo>
                      <a:pt x="1383" y="155"/>
                    </a:lnTo>
                    <a:lnTo>
                      <a:pt x="1370" y="149"/>
                    </a:lnTo>
                    <a:lnTo>
                      <a:pt x="1356" y="147"/>
                    </a:lnTo>
                    <a:lnTo>
                      <a:pt x="1048" y="147"/>
                    </a:lnTo>
                    <a:close/>
                    <a:moveTo>
                      <a:pt x="899" y="0"/>
                    </a:moveTo>
                    <a:lnTo>
                      <a:pt x="1495" y="0"/>
                    </a:lnTo>
                    <a:lnTo>
                      <a:pt x="1568" y="3"/>
                    </a:lnTo>
                    <a:lnTo>
                      <a:pt x="1640" y="11"/>
                    </a:lnTo>
                    <a:lnTo>
                      <a:pt x="1711" y="25"/>
                    </a:lnTo>
                    <a:lnTo>
                      <a:pt x="1778" y="46"/>
                    </a:lnTo>
                    <a:lnTo>
                      <a:pt x="1844" y="70"/>
                    </a:lnTo>
                    <a:lnTo>
                      <a:pt x="1908" y="99"/>
                    </a:lnTo>
                    <a:lnTo>
                      <a:pt x="1968" y="134"/>
                    </a:lnTo>
                    <a:lnTo>
                      <a:pt x="2025" y="172"/>
                    </a:lnTo>
                    <a:lnTo>
                      <a:pt x="2079" y="215"/>
                    </a:lnTo>
                    <a:lnTo>
                      <a:pt x="2130" y="262"/>
                    </a:lnTo>
                    <a:lnTo>
                      <a:pt x="2177" y="312"/>
                    </a:lnTo>
                    <a:lnTo>
                      <a:pt x="2220" y="366"/>
                    </a:lnTo>
                    <a:lnTo>
                      <a:pt x="2258" y="423"/>
                    </a:lnTo>
                    <a:lnTo>
                      <a:pt x="2293" y="483"/>
                    </a:lnTo>
                    <a:lnTo>
                      <a:pt x="2323" y="545"/>
                    </a:lnTo>
                    <a:lnTo>
                      <a:pt x="2348" y="611"/>
                    </a:lnTo>
                    <a:lnTo>
                      <a:pt x="2367" y="679"/>
                    </a:lnTo>
                    <a:lnTo>
                      <a:pt x="2382" y="749"/>
                    </a:lnTo>
                    <a:lnTo>
                      <a:pt x="2391" y="820"/>
                    </a:lnTo>
                    <a:lnTo>
                      <a:pt x="2394" y="893"/>
                    </a:lnTo>
                    <a:lnTo>
                      <a:pt x="2394" y="1618"/>
                    </a:lnTo>
                    <a:lnTo>
                      <a:pt x="2389" y="1618"/>
                    </a:lnTo>
                    <a:lnTo>
                      <a:pt x="2342" y="1643"/>
                    </a:lnTo>
                    <a:lnTo>
                      <a:pt x="2336" y="1646"/>
                    </a:lnTo>
                    <a:lnTo>
                      <a:pt x="2324" y="1651"/>
                    </a:lnTo>
                    <a:lnTo>
                      <a:pt x="2307" y="1658"/>
                    </a:lnTo>
                    <a:lnTo>
                      <a:pt x="2285" y="1667"/>
                    </a:lnTo>
                    <a:lnTo>
                      <a:pt x="2258" y="1678"/>
                    </a:lnTo>
                    <a:lnTo>
                      <a:pt x="2226" y="1690"/>
                    </a:lnTo>
                    <a:lnTo>
                      <a:pt x="2188" y="1703"/>
                    </a:lnTo>
                    <a:lnTo>
                      <a:pt x="2146" y="1718"/>
                    </a:lnTo>
                    <a:lnTo>
                      <a:pt x="2099" y="1732"/>
                    </a:lnTo>
                    <a:lnTo>
                      <a:pt x="2047" y="1746"/>
                    </a:lnTo>
                    <a:lnTo>
                      <a:pt x="1990" y="1760"/>
                    </a:lnTo>
                    <a:lnTo>
                      <a:pt x="1929" y="1774"/>
                    </a:lnTo>
                    <a:lnTo>
                      <a:pt x="1863" y="1788"/>
                    </a:lnTo>
                    <a:lnTo>
                      <a:pt x="1791" y="1801"/>
                    </a:lnTo>
                    <a:lnTo>
                      <a:pt x="1717" y="1812"/>
                    </a:lnTo>
                    <a:lnTo>
                      <a:pt x="1636" y="1822"/>
                    </a:lnTo>
                    <a:lnTo>
                      <a:pt x="1553" y="1830"/>
                    </a:lnTo>
                    <a:lnTo>
                      <a:pt x="1464" y="1836"/>
                    </a:lnTo>
                    <a:lnTo>
                      <a:pt x="1371" y="1840"/>
                    </a:lnTo>
                    <a:lnTo>
                      <a:pt x="1274" y="1841"/>
                    </a:lnTo>
                    <a:lnTo>
                      <a:pt x="1181" y="1840"/>
                    </a:lnTo>
                    <a:lnTo>
                      <a:pt x="1083" y="1836"/>
                    </a:lnTo>
                    <a:lnTo>
                      <a:pt x="982" y="1829"/>
                    </a:lnTo>
                    <a:lnTo>
                      <a:pt x="877" y="1819"/>
                    </a:lnTo>
                    <a:lnTo>
                      <a:pt x="769" y="1806"/>
                    </a:lnTo>
                    <a:lnTo>
                      <a:pt x="658" y="1790"/>
                    </a:lnTo>
                    <a:lnTo>
                      <a:pt x="543" y="1769"/>
                    </a:lnTo>
                    <a:lnTo>
                      <a:pt x="425" y="1745"/>
                    </a:lnTo>
                    <a:lnTo>
                      <a:pt x="304" y="1716"/>
                    </a:lnTo>
                    <a:lnTo>
                      <a:pt x="179" y="1683"/>
                    </a:lnTo>
                    <a:lnTo>
                      <a:pt x="52" y="1646"/>
                    </a:lnTo>
                    <a:lnTo>
                      <a:pt x="2" y="1629"/>
                    </a:lnTo>
                    <a:lnTo>
                      <a:pt x="0" y="1618"/>
                    </a:lnTo>
                    <a:lnTo>
                      <a:pt x="0" y="893"/>
                    </a:lnTo>
                    <a:lnTo>
                      <a:pt x="3" y="820"/>
                    </a:lnTo>
                    <a:lnTo>
                      <a:pt x="12" y="749"/>
                    </a:lnTo>
                    <a:lnTo>
                      <a:pt x="27" y="679"/>
                    </a:lnTo>
                    <a:lnTo>
                      <a:pt x="46" y="611"/>
                    </a:lnTo>
                    <a:lnTo>
                      <a:pt x="70" y="545"/>
                    </a:lnTo>
                    <a:lnTo>
                      <a:pt x="101" y="483"/>
                    </a:lnTo>
                    <a:lnTo>
                      <a:pt x="135" y="423"/>
                    </a:lnTo>
                    <a:lnTo>
                      <a:pt x="173" y="366"/>
                    </a:lnTo>
                    <a:lnTo>
                      <a:pt x="216" y="312"/>
                    </a:lnTo>
                    <a:lnTo>
                      <a:pt x="264" y="262"/>
                    </a:lnTo>
                    <a:lnTo>
                      <a:pt x="314" y="215"/>
                    </a:lnTo>
                    <a:lnTo>
                      <a:pt x="368" y="172"/>
                    </a:lnTo>
                    <a:lnTo>
                      <a:pt x="426" y="134"/>
                    </a:lnTo>
                    <a:lnTo>
                      <a:pt x="486" y="99"/>
                    </a:lnTo>
                    <a:lnTo>
                      <a:pt x="550" y="70"/>
                    </a:lnTo>
                    <a:lnTo>
                      <a:pt x="615" y="46"/>
                    </a:lnTo>
                    <a:lnTo>
                      <a:pt x="683" y="25"/>
                    </a:lnTo>
                    <a:lnTo>
                      <a:pt x="753" y="11"/>
                    </a:lnTo>
                    <a:lnTo>
                      <a:pt x="825" y="3"/>
                    </a:lnTo>
                    <a:lnTo>
                      <a:pt x="8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1029717" y="4023526"/>
              <a:ext cx="205536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here.</a:t>
              </a:r>
            </a:p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32201" y="2438400"/>
            <a:ext cx="2239107" cy="3339452"/>
            <a:chOff x="3626339" y="2438400"/>
            <a:chExt cx="2239107" cy="3339452"/>
          </a:xfrm>
        </p:grpSpPr>
        <p:sp>
          <p:nvSpPr>
            <p:cNvPr id="2" name="Rounded Rectangle 1"/>
            <p:cNvSpPr/>
            <p:nvPr/>
          </p:nvSpPr>
          <p:spPr>
            <a:xfrm>
              <a:off x="3626339" y="2438400"/>
              <a:ext cx="2239107" cy="1324708"/>
            </a:xfrm>
            <a:prstGeom prst="roundRect">
              <a:avLst>
                <a:gd name="adj" fmla="val 5987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4415300" y="2716860"/>
              <a:ext cx="661185" cy="785830"/>
            </a:xfrm>
            <a:custGeom>
              <a:avLst/>
              <a:gdLst>
                <a:gd name="T0" fmla="*/ 3164 w 4920"/>
                <a:gd name="T1" fmla="*/ 5757 h 6556"/>
                <a:gd name="T2" fmla="*/ 3274 w 4920"/>
                <a:gd name="T3" fmla="*/ 5894 h 6556"/>
                <a:gd name="T4" fmla="*/ 3234 w 4920"/>
                <a:gd name="T5" fmla="*/ 6070 h 6556"/>
                <a:gd name="T6" fmla="*/ 3075 w 4920"/>
                <a:gd name="T7" fmla="*/ 6145 h 6556"/>
                <a:gd name="T8" fmla="*/ 2909 w 4920"/>
                <a:gd name="T9" fmla="*/ 6359 h 6556"/>
                <a:gd name="T10" fmla="*/ 2632 w 4920"/>
                <a:gd name="T11" fmla="*/ 6532 h 6556"/>
                <a:gd name="T12" fmla="*/ 2288 w 4920"/>
                <a:gd name="T13" fmla="*/ 6532 h 6556"/>
                <a:gd name="T14" fmla="*/ 2009 w 4920"/>
                <a:gd name="T15" fmla="*/ 6359 h 6556"/>
                <a:gd name="T16" fmla="*/ 1844 w 4920"/>
                <a:gd name="T17" fmla="*/ 6145 h 6556"/>
                <a:gd name="T18" fmla="*/ 1684 w 4920"/>
                <a:gd name="T19" fmla="*/ 6070 h 6556"/>
                <a:gd name="T20" fmla="*/ 1644 w 4920"/>
                <a:gd name="T21" fmla="*/ 5894 h 6556"/>
                <a:gd name="T22" fmla="*/ 1754 w 4920"/>
                <a:gd name="T23" fmla="*/ 5757 h 6556"/>
                <a:gd name="T24" fmla="*/ 3075 w 4920"/>
                <a:gd name="T25" fmla="*/ 5123 h 6556"/>
                <a:gd name="T26" fmla="*/ 3234 w 4920"/>
                <a:gd name="T27" fmla="*/ 5199 h 6556"/>
                <a:gd name="T28" fmla="*/ 3274 w 4920"/>
                <a:gd name="T29" fmla="*/ 5374 h 6556"/>
                <a:gd name="T30" fmla="*/ 3164 w 4920"/>
                <a:gd name="T31" fmla="*/ 5512 h 6556"/>
                <a:gd name="T32" fmla="*/ 1798 w 4920"/>
                <a:gd name="T33" fmla="*/ 5525 h 6556"/>
                <a:gd name="T34" fmla="*/ 1660 w 4920"/>
                <a:gd name="T35" fmla="*/ 5418 h 6556"/>
                <a:gd name="T36" fmla="*/ 1660 w 4920"/>
                <a:gd name="T37" fmla="*/ 5236 h 6556"/>
                <a:gd name="T38" fmla="*/ 1798 w 4920"/>
                <a:gd name="T39" fmla="*/ 5127 h 6556"/>
                <a:gd name="T40" fmla="*/ 764 w 4920"/>
                <a:gd name="T41" fmla="*/ 3674 h 6556"/>
                <a:gd name="T42" fmla="*/ 4321 w 4920"/>
                <a:gd name="T43" fmla="*/ 3295 h 6556"/>
                <a:gd name="T44" fmla="*/ 4240 w 4920"/>
                <a:gd name="T45" fmla="*/ 3484 h 6556"/>
                <a:gd name="T46" fmla="*/ 4920 w 4920"/>
                <a:gd name="T47" fmla="*/ 2663 h 6556"/>
                <a:gd name="T48" fmla="*/ 4511 w 4920"/>
                <a:gd name="T49" fmla="*/ 2460 h 6556"/>
                <a:gd name="T50" fmla="*/ 0 w 4920"/>
                <a:gd name="T51" fmla="*/ 2254 h 6556"/>
                <a:gd name="T52" fmla="*/ 409 w 4920"/>
                <a:gd name="T53" fmla="*/ 2460 h 6556"/>
                <a:gd name="T54" fmla="*/ 0 w 4920"/>
                <a:gd name="T55" fmla="*/ 2663 h 6556"/>
                <a:gd name="T56" fmla="*/ 4325 w 4920"/>
                <a:gd name="T57" fmla="*/ 1619 h 6556"/>
                <a:gd name="T58" fmla="*/ 4489 w 4920"/>
                <a:gd name="T59" fmla="*/ 1052 h 6556"/>
                <a:gd name="T60" fmla="*/ 654 w 4920"/>
                <a:gd name="T61" fmla="*/ 1497 h 6556"/>
                <a:gd name="T62" fmla="*/ 2460 w 4920"/>
                <a:gd name="T63" fmla="*/ 819 h 6556"/>
                <a:gd name="T64" fmla="*/ 3005 w 4920"/>
                <a:gd name="T65" fmla="*/ 913 h 6556"/>
                <a:gd name="T66" fmla="*/ 3472 w 4920"/>
                <a:gd name="T67" fmla="*/ 1168 h 6556"/>
                <a:gd name="T68" fmla="*/ 3829 w 4920"/>
                <a:gd name="T69" fmla="*/ 1557 h 6556"/>
                <a:gd name="T70" fmla="*/ 4048 w 4920"/>
                <a:gd name="T71" fmla="*/ 2045 h 6556"/>
                <a:gd name="T72" fmla="*/ 4092 w 4920"/>
                <a:gd name="T73" fmla="*/ 2595 h 6556"/>
                <a:gd name="T74" fmla="*/ 3944 w 4920"/>
                <a:gd name="T75" fmla="*/ 3139 h 6556"/>
                <a:gd name="T76" fmla="*/ 3689 w 4920"/>
                <a:gd name="T77" fmla="*/ 3684 h 6556"/>
                <a:gd name="T78" fmla="*/ 3434 w 4920"/>
                <a:gd name="T79" fmla="*/ 4228 h 6556"/>
                <a:gd name="T80" fmla="*/ 3288 w 4920"/>
                <a:gd name="T81" fmla="*/ 4778 h 6556"/>
                <a:gd name="T82" fmla="*/ 1612 w 4920"/>
                <a:gd name="T83" fmla="*/ 4646 h 6556"/>
                <a:gd name="T84" fmla="*/ 1427 w 4920"/>
                <a:gd name="T85" fmla="*/ 4104 h 6556"/>
                <a:gd name="T86" fmla="*/ 1161 w 4920"/>
                <a:gd name="T87" fmla="*/ 3556 h 6556"/>
                <a:gd name="T88" fmla="*/ 922 w 4920"/>
                <a:gd name="T89" fmla="*/ 3006 h 6556"/>
                <a:gd name="T90" fmla="*/ 820 w 4920"/>
                <a:gd name="T91" fmla="*/ 2460 h 6556"/>
                <a:gd name="T92" fmla="*/ 912 w 4920"/>
                <a:gd name="T93" fmla="*/ 1916 h 6556"/>
                <a:gd name="T94" fmla="*/ 1167 w 4920"/>
                <a:gd name="T95" fmla="*/ 1449 h 6556"/>
                <a:gd name="T96" fmla="*/ 1556 w 4920"/>
                <a:gd name="T97" fmla="*/ 1090 h 6556"/>
                <a:gd name="T98" fmla="*/ 2045 w 4920"/>
                <a:gd name="T99" fmla="*/ 873 h 6556"/>
                <a:gd name="T100" fmla="*/ 3511 w 4920"/>
                <a:gd name="T101" fmla="*/ 227 h 6556"/>
                <a:gd name="T102" fmla="*/ 3424 w 4920"/>
                <a:gd name="T103" fmla="*/ 656 h 6556"/>
                <a:gd name="T104" fmla="*/ 1620 w 4920"/>
                <a:gd name="T105" fmla="*/ 596 h 6556"/>
                <a:gd name="T106" fmla="*/ 1051 w 4920"/>
                <a:gd name="T107" fmla="*/ 433 h 6556"/>
                <a:gd name="T108" fmla="*/ 2666 w 4920"/>
                <a:gd name="T109" fmla="*/ 431 h 6556"/>
                <a:gd name="T110" fmla="*/ 2390 w 4920"/>
                <a:gd name="T111" fmla="*/ 415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20" h="6556">
                  <a:moveTo>
                    <a:pt x="1844" y="5737"/>
                  </a:moveTo>
                  <a:lnTo>
                    <a:pt x="3075" y="5737"/>
                  </a:lnTo>
                  <a:lnTo>
                    <a:pt x="3122" y="5743"/>
                  </a:lnTo>
                  <a:lnTo>
                    <a:pt x="3164" y="5757"/>
                  </a:lnTo>
                  <a:lnTo>
                    <a:pt x="3202" y="5781"/>
                  </a:lnTo>
                  <a:lnTo>
                    <a:pt x="3234" y="5813"/>
                  </a:lnTo>
                  <a:lnTo>
                    <a:pt x="3258" y="5850"/>
                  </a:lnTo>
                  <a:lnTo>
                    <a:pt x="3274" y="5894"/>
                  </a:lnTo>
                  <a:lnTo>
                    <a:pt x="3280" y="5942"/>
                  </a:lnTo>
                  <a:lnTo>
                    <a:pt x="3274" y="5988"/>
                  </a:lnTo>
                  <a:lnTo>
                    <a:pt x="3258" y="6032"/>
                  </a:lnTo>
                  <a:lnTo>
                    <a:pt x="3234" y="6070"/>
                  </a:lnTo>
                  <a:lnTo>
                    <a:pt x="3202" y="6102"/>
                  </a:lnTo>
                  <a:lnTo>
                    <a:pt x="3164" y="6125"/>
                  </a:lnTo>
                  <a:lnTo>
                    <a:pt x="3122" y="6141"/>
                  </a:lnTo>
                  <a:lnTo>
                    <a:pt x="3075" y="6145"/>
                  </a:lnTo>
                  <a:lnTo>
                    <a:pt x="3037" y="6145"/>
                  </a:lnTo>
                  <a:lnTo>
                    <a:pt x="3005" y="6223"/>
                  </a:lnTo>
                  <a:lnTo>
                    <a:pt x="2961" y="6295"/>
                  </a:lnTo>
                  <a:lnTo>
                    <a:pt x="2909" y="6359"/>
                  </a:lnTo>
                  <a:lnTo>
                    <a:pt x="2849" y="6415"/>
                  </a:lnTo>
                  <a:lnTo>
                    <a:pt x="2783" y="6464"/>
                  </a:lnTo>
                  <a:lnTo>
                    <a:pt x="2709" y="6502"/>
                  </a:lnTo>
                  <a:lnTo>
                    <a:pt x="2632" y="6532"/>
                  </a:lnTo>
                  <a:lnTo>
                    <a:pt x="2548" y="6550"/>
                  </a:lnTo>
                  <a:lnTo>
                    <a:pt x="2460" y="6556"/>
                  </a:lnTo>
                  <a:lnTo>
                    <a:pt x="2372" y="6550"/>
                  </a:lnTo>
                  <a:lnTo>
                    <a:pt x="2288" y="6532"/>
                  </a:lnTo>
                  <a:lnTo>
                    <a:pt x="2211" y="6502"/>
                  </a:lnTo>
                  <a:lnTo>
                    <a:pt x="2137" y="6464"/>
                  </a:lnTo>
                  <a:lnTo>
                    <a:pt x="2069" y="6415"/>
                  </a:lnTo>
                  <a:lnTo>
                    <a:pt x="2009" y="6359"/>
                  </a:lnTo>
                  <a:lnTo>
                    <a:pt x="1957" y="6295"/>
                  </a:lnTo>
                  <a:lnTo>
                    <a:pt x="1915" y="6223"/>
                  </a:lnTo>
                  <a:lnTo>
                    <a:pt x="1881" y="6145"/>
                  </a:lnTo>
                  <a:lnTo>
                    <a:pt x="1844" y="6145"/>
                  </a:lnTo>
                  <a:lnTo>
                    <a:pt x="1798" y="6141"/>
                  </a:lnTo>
                  <a:lnTo>
                    <a:pt x="1754" y="6125"/>
                  </a:lnTo>
                  <a:lnTo>
                    <a:pt x="1716" y="6102"/>
                  </a:lnTo>
                  <a:lnTo>
                    <a:pt x="1684" y="6070"/>
                  </a:lnTo>
                  <a:lnTo>
                    <a:pt x="1660" y="6032"/>
                  </a:lnTo>
                  <a:lnTo>
                    <a:pt x="1644" y="5988"/>
                  </a:lnTo>
                  <a:lnTo>
                    <a:pt x="1640" y="5942"/>
                  </a:lnTo>
                  <a:lnTo>
                    <a:pt x="1644" y="5894"/>
                  </a:lnTo>
                  <a:lnTo>
                    <a:pt x="1660" y="5850"/>
                  </a:lnTo>
                  <a:lnTo>
                    <a:pt x="1684" y="5813"/>
                  </a:lnTo>
                  <a:lnTo>
                    <a:pt x="1716" y="5781"/>
                  </a:lnTo>
                  <a:lnTo>
                    <a:pt x="1754" y="5757"/>
                  </a:lnTo>
                  <a:lnTo>
                    <a:pt x="1798" y="5743"/>
                  </a:lnTo>
                  <a:lnTo>
                    <a:pt x="1844" y="5737"/>
                  </a:lnTo>
                  <a:close/>
                  <a:moveTo>
                    <a:pt x="1844" y="5123"/>
                  </a:moveTo>
                  <a:lnTo>
                    <a:pt x="3075" y="5123"/>
                  </a:lnTo>
                  <a:lnTo>
                    <a:pt x="3122" y="5127"/>
                  </a:lnTo>
                  <a:lnTo>
                    <a:pt x="3164" y="5143"/>
                  </a:lnTo>
                  <a:lnTo>
                    <a:pt x="3202" y="5167"/>
                  </a:lnTo>
                  <a:lnTo>
                    <a:pt x="3234" y="5199"/>
                  </a:lnTo>
                  <a:lnTo>
                    <a:pt x="3258" y="5236"/>
                  </a:lnTo>
                  <a:lnTo>
                    <a:pt x="3274" y="5280"/>
                  </a:lnTo>
                  <a:lnTo>
                    <a:pt x="3280" y="5326"/>
                  </a:lnTo>
                  <a:lnTo>
                    <a:pt x="3274" y="5374"/>
                  </a:lnTo>
                  <a:lnTo>
                    <a:pt x="3258" y="5418"/>
                  </a:lnTo>
                  <a:lnTo>
                    <a:pt x="3234" y="5456"/>
                  </a:lnTo>
                  <a:lnTo>
                    <a:pt x="3202" y="5488"/>
                  </a:lnTo>
                  <a:lnTo>
                    <a:pt x="3164" y="5512"/>
                  </a:lnTo>
                  <a:lnTo>
                    <a:pt x="3122" y="5525"/>
                  </a:lnTo>
                  <a:lnTo>
                    <a:pt x="3075" y="5531"/>
                  </a:lnTo>
                  <a:lnTo>
                    <a:pt x="1844" y="5531"/>
                  </a:lnTo>
                  <a:lnTo>
                    <a:pt x="1798" y="5525"/>
                  </a:lnTo>
                  <a:lnTo>
                    <a:pt x="1754" y="5512"/>
                  </a:lnTo>
                  <a:lnTo>
                    <a:pt x="1716" y="5488"/>
                  </a:lnTo>
                  <a:lnTo>
                    <a:pt x="1684" y="5456"/>
                  </a:lnTo>
                  <a:lnTo>
                    <a:pt x="1660" y="5418"/>
                  </a:lnTo>
                  <a:lnTo>
                    <a:pt x="1644" y="5374"/>
                  </a:lnTo>
                  <a:lnTo>
                    <a:pt x="1640" y="5326"/>
                  </a:lnTo>
                  <a:lnTo>
                    <a:pt x="1644" y="5280"/>
                  </a:lnTo>
                  <a:lnTo>
                    <a:pt x="1660" y="5236"/>
                  </a:lnTo>
                  <a:lnTo>
                    <a:pt x="1684" y="5199"/>
                  </a:lnTo>
                  <a:lnTo>
                    <a:pt x="1716" y="5167"/>
                  </a:lnTo>
                  <a:lnTo>
                    <a:pt x="1754" y="5143"/>
                  </a:lnTo>
                  <a:lnTo>
                    <a:pt x="1798" y="5127"/>
                  </a:lnTo>
                  <a:lnTo>
                    <a:pt x="1844" y="5123"/>
                  </a:lnTo>
                  <a:close/>
                  <a:moveTo>
                    <a:pt x="597" y="3297"/>
                  </a:moveTo>
                  <a:lnTo>
                    <a:pt x="676" y="3486"/>
                  </a:lnTo>
                  <a:lnTo>
                    <a:pt x="764" y="3674"/>
                  </a:lnTo>
                  <a:lnTo>
                    <a:pt x="431" y="3865"/>
                  </a:lnTo>
                  <a:lnTo>
                    <a:pt x="225" y="3510"/>
                  </a:lnTo>
                  <a:lnTo>
                    <a:pt x="597" y="3297"/>
                  </a:lnTo>
                  <a:close/>
                  <a:moveTo>
                    <a:pt x="4321" y="3295"/>
                  </a:moveTo>
                  <a:lnTo>
                    <a:pt x="4693" y="3510"/>
                  </a:lnTo>
                  <a:lnTo>
                    <a:pt x="4489" y="3865"/>
                  </a:lnTo>
                  <a:lnTo>
                    <a:pt x="4152" y="3672"/>
                  </a:lnTo>
                  <a:lnTo>
                    <a:pt x="4240" y="3484"/>
                  </a:lnTo>
                  <a:lnTo>
                    <a:pt x="4321" y="3295"/>
                  </a:lnTo>
                  <a:close/>
                  <a:moveTo>
                    <a:pt x="4489" y="2254"/>
                  </a:moveTo>
                  <a:lnTo>
                    <a:pt x="4920" y="2254"/>
                  </a:lnTo>
                  <a:lnTo>
                    <a:pt x="4920" y="2663"/>
                  </a:lnTo>
                  <a:lnTo>
                    <a:pt x="4489" y="2663"/>
                  </a:lnTo>
                  <a:lnTo>
                    <a:pt x="4497" y="2595"/>
                  </a:lnTo>
                  <a:lnTo>
                    <a:pt x="4507" y="2528"/>
                  </a:lnTo>
                  <a:lnTo>
                    <a:pt x="4511" y="2460"/>
                  </a:lnTo>
                  <a:lnTo>
                    <a:pt x="4507" y="2390"/>
                  </a:lnTo>
                  <a:lnTo>
                    <a:pt x="4497" y="2322"/>
                  </a:lnTo>
                  <a:lnTo>
                    <a:pt x="4489" y="2254"/>
                  </a:lnTo>
                  <a:close/>
                  <a:moveTo>
                    <a:pt x="0" y="2254"/>
                  </a:moveTo>
                  <a:lnTo>
                    <a:pt x="429" y="2254"/>
                  </a:lnTo>
                  <a:lnTo>
                    <a:pt x="421" y="2322"/>
                  </a:lnTo>
                  <a:lnTo>
                    <a:pt x="413" y="2390"/>
                  </a:lnTo>
                  <a:lnTo>
                    <a:pt x="409" y="2460"/>
                  </a:lnTo>
                  <a:lnTo>
                    <a:pt x="413" y="2528"/>
                  </a:lnTo>
                  <a:lnTo>
                    <a:pt x="421" y="2595"/>
                  </a:lnTo>
                  <a:lnTo>
                    <a:pt x="431" y="2663"/>
                  </a:lnTo>
                  <a:lnTo>
                    <a:pt x="0" y="2663"/>
                  </a:lnTo>
                  <a:lnTo>
                    <a:pt x="0" y="2254"/>
                  </a:lnTo>
                  <a:close/>
                  <a:moveTo>
                    <a:pt x="4489" y="1052"/>
                  </a:moveTo>
                  <a:lnTo>
                    <a:pt x="4693" y="1407"/>
                  </a:lnTo>
                  <a:lnTo>
                    <a:pt x="4325" y="1619"/>
                  </a:lnTo>
                  <a:lnTo>
                    <a:pt x="4264" y="1497"/>
                  </a:lnTo>
                  <a:lnTo>
                    <a:pt x="4196" y="1377"/>
                  </a:lnTo>
                  <a:lnTo>
                    <a:pt x="4118" y="1266"/>
                  </a:lnTo>
                  <a:lnTo>
                    <a:pt x="4489" y="1052"/>
                  </a:lnTo>
                  <a:close/>
                  <a:moveTo>
                    <a:pt x="431" y="1052"/>
                  </a:moveTo>
                  <a:lnTo>
                    <a:pt x="800" y="1266"/>
                  </a:lnTo>
                  <a:lnTo>
                    <a:pt x="724" y="1377"/>
                  </a:lnTo>
                  <a:lnTo>
                    <a:pt x="654" y="1497"/>
                  </a:lnTo>
                  <a:lnTo>
                    <a:pt x="595" y="1619"/>
                  </a:lnTo>
                  <a:lnTo>
                    <a:pt x="225" y="1407"/>
                  </a:lnTo>
                  <a:lnTo>
                    <a:pt x="431" y="1052"/>
                  </a:lnTo>
                  <a:close/>
                  <a:moveTo>
                    <a:pt x="2460" y="819"/>
                  </a:moveTo>
                  <a:lnTo>
                    <a:pt x="2602" y="825"/>
                  </a:lnTo>
                  <a:lnTo>
                    <a:pt x="2739" y="843"/>
                  </a:lnTo>
                  <a:lnTo>
                    <a:pt x="2873" y="873"/>
                  </a:lnTo>
                  <a:lnTo>
                    <a:pt x="3005" y="913"/>
                  </a:lnTo>
                  <a:lnTo>
                    <a:pt x="3128" y="963"/>
                  </a:lnTo>
                  <a:lnTo>
                    <a:pt x="3248" y="1023"/>
                  </a:lnTo>
                  <a:lnTo>
                    <a:pt x="3364" y="1090"/>
                  </a:lnTo>
                  <a:lnTo>
                    <a:pt x="3472" y="1168"/>
                  </a:lnTo>
                  <a:lnTo>
                    <a:pt x="3571" y="1254"/>
                  </a:lnTo>
                  <a:lnTo>
                    <a:pt x="3665" y="1347"/>
                  </a:lnTo>
                  <a:lnTo>
                    <a:pt x="3751" y="1449"/>
                  </a:lnTo>
                  <a:lnTo>
                    <a:pt x="3829" y="1557"/>
                  </a:lnTo>
                  <a:lnTo>
                    <a:pt x="3899" y="1670"/>
                  </a:lnTo>
                  <a:lnTo>
                    <a:pt x="3958" y="1790"/>
                  </a:lnTo>
                  <a:lnTo>
                    <a:pt x="4008" y="1916"/>
                  </a:lnTo>
                  <a:lnTo>
                    <a:pt x="4048" y="2045"/>
                  </a:lnTo>
                  <a:lnTo>
                    <a:pt x="4076" y="2179"/>
                  </a:lnTo>
                  <a:lnTo>
                    <a:pt x="4094" y="2318"/>
                  </a:lnTo>
                  <a:lnTo>
                    <a:pt x="4100" y="2460"/>
                  </a:lnTo>
                  <a:lnTo>
                    <a:pt x="4092" y="2595"/>
                  </a:lnTo>
                  <a:lnTo>
                    <a:pt x="4072" y="2731"/>
                  </a:lnTo>
                  <a:lnTo>
                    <a:pt x="4040" y="2868"/>
                  </a:lnTo>
                  <a:lnTo>
                    <a:pt x="3996" y="3004"/>
                  </a:lnTo>
                  <a:lnTo>
                    <a:pt x="3944" y="3139"/>
                  </a:lnTo>
                  <a:lnTo>
                    <a:pt x="3887" y="3275"/>
                  </a:lnTo>
                  <a:lnTo>
                    <a:pt x="3825" y="3411"/>
                  </a:lnTo>
                  <a:lnTo>
                    <a:pt x="3759" y="3548"/>
                  </a:lnTo>
                  <a:lnTo>
                    <a:pt x="3689" y="3684"/>
                  </a:lnTo>
                  <a:lnTo>
                    <a:pt x="3621" y="3819"/>
                  </a:lnTo>
                  <a:lnTo>
                    <a:pt x="3555" y="3955"/>
                  </a:lnTo>
                  <a:lnTo>
                    <a:pt x="3492" y="4092"/>
                  </a:lnTo>
                  <a:lnTo>
                    <a:pt x="3434" y="4228"/>
                  </a:lnTo>
                  <a:lnTo>
                    <a:pt x="3384" y="4365"/>
                  </a:lnTo>
                  <a:lnTo>
                    <a:pt x="3340" y="4503"/>
                  </a:lnTo>
                  <a:lnTo>
                    <a:pt x="3308" y="4640"/>
                  </a:lnTo>
                  <a:lnTo>
                    <a:pt x="3288" y="4778"/>
                  </a:lnTo>
                  <a:lnTo>
                    <a:pt x="3280" y="4918"/>
                  </a:lnTo>
                  <a:lnTo>
                    <a:pt x="1640" y="4918"/>
                  </a:lnTo>
                  <a:lnTo>
                    <a:pt x="1632" y="4782"/>
                  </a:lnTo>
                  <a:lnTo>
                    <a:pt x="1612" y="4646"/>
                  </a:lnTo>
                  <a:lnTo>
                    <a:pt x="1578" y="4511"/>
                  </a:lnTo>
                  <a:lnTo>
                    <a:pt x="1536" y="4375"/>
                  </a:lnTo>
                  <a:lnTo>
                    <a:pt x="1484" y="4240"/>
                  </a:lnTo>
                  <a:lnTo>
                    <a:pt x="1427" y="4104"/>
                  </a:lnTo>
                  <a:lnTo>
                    <a:pt x="1365" y="3967"/>
                  </a:lnTo>
                  <a:lnTo>
                    <a:pt x="1297" y="3829"/>
                  </a:lnTo>
                  <a:lnTo>
                    <a:pt x="1229" y="3694"/>
                  </a:lnTo>
                  <a:lnTo>
                    <a:pt x="1161" y="3556"/>
                  </a:lnTo>
                  <a:lnTo>
                    <a:pt x="1095" y="3419"/>
                  </a:lnTo>
                  <a:lnTo>
                    <a:pt x="1031" y="3281"/>
                  </a:lnTo>
                  <a:lnTo>
                    <a:pt x="974" y="3143"/>
                  </a:lnTo>
                  <a:lnTo>
                    <a:pt x="922" y="3006"/>
                  </a:lnTo>
                  <a:lnTo>
                    <a:pt x="880" y="2870"/>
                  </a:lnTo>
                  <a:lnTo>
                    <a:pt x="848" y="2733"/>
                  </a:lnTo>
                  <a:lnTo>
                    <a:pt x="826" y="2595"/>
                  </a:lnTo>
                  <a:lnTo>
                    <a:pt x="820" y="2460"/>
                  </a:lnTo>
                  <a:lnTo>
                    <a:pt x="826" y="2318"/>
                  </a:lnTo>
                  <a:lnTo>
                    <a:pt x="842" y="2179"/>
                  </a:lnTo>
                  <a:lnTo>
                    <a:pt x="872" y="2045"/>
                  </a:lnTo>
                  <a:lnTo>
                    <a:pt x="912" y="1916"/>
                  </a:lnTo>
                  <a:lnTo>
                    <a:pt x="962" y="1790"/>
                  </a:lnTo>
                  <a:lnTo>
                    <a:pt x="1022" y="1670"/>
                  </a:lnTo>
                  <a:lnTo>
                    <a:pt x="1089" y="1557"/>
                  </a:lnTo>
                  <a:lnTo>
                    <a:pt x="1167" y="1449"/>
                  </a:lnTo>
                  <a:lnTo>
                    <a:pt x="1253" y="1347"/>
                  </a:lnTo>
                  <a:lnTo>
                    <a:pt x="1347" y="1254"/>
                  </a:lnTo>
                  <a:lnTo>
                    <a:pt x="1448" y="1168"/>
                  </a:lnTo>
                  <a:lnTo>
                    <a:pt x="1556" y="1090"/>
                  </a:lnTo>
                  <a:lnTo>
                    <a:pt x="1670" y="1023"/>
                  </a:lnTo>
                  <a:lnTo>
                    <a:pt x="1790" y="963"/>
                  </a:lnTo>
                  <a:lnTo>
                    <a:pt x="1915" y="913"/>
                  </a:lnTo>
                  <a:lnTo>
                    <a:pt x="2045" y="873"/>
                  </a:lnTo>
                  <a:lnTo>
                    <a:pt x="2181" y="843"/>
                  </a:lnTo>
                  <a:lnTo>
                    <a:pt x="2318" y="825"/>
                  </a:lnTo>
                  <a:lnTo>
                    <a:pt x="2460" y="819"/>
                  </a:lnTo>
                  <a:close/>
                  <a:moveTo>
                    <a:pt x="3511" y="227"/>
                  </a:moveTo>
                  <a:lnTo>
                    <a:pt x="3867" y="433"/>
                  </a:lnTo>
                  <a:lnTo>
                    <a:pt x="3655" y="801"/>
                  </a:lnTo>
                  <a:lnTo>
                    <a:pt x="3541" y="726"/>
                  </a:lnTo>
                  <a:lnTo>
                    <a:pt x="3424" y="656"/>
                  </a:lnTo>
                  <a:lnTo>
                    <a:pt x="3300" y="596"/>
                  </a:lnTo>
                  <a:lnTo>
                    <a:pt x="3511" y="227"/>
                  </a:lnTo>
                  <a:close/>
                  <a:moveTo>
                    <a:pt x="1407" y="227"/>
                  </a:moveTo>
                  <a:lnTo>
                    <a:pt x="1620" y="596"/>
                  </a:lnTo>
                  <a:lnTo>
                    <a:pt x="1496" y="656"/>
                  </a:lnTo>
                  <a:lnTo>
                    <a:pt x="1379" y="726"/>
                  </a:lnTo>
                  <a:lnTo>
                    <a:pt x="1265" y="801"/>
                  </a:lnTo>
                  <a:lnTo>
                    <a:pt x="1051" y="433"/>
                  </a:lnTo>
                  <a:lnTo>
                    <a:pt x="1407" y="227"/>
                  </a:lnTo>
                  <a:close/>
                  <a:moveTo>
                    <a:pt x="2255" y="0"/>
                  </a:moveTo>
                  <a:lnTo>
                    <a:pt x="2666" y="0"/>
                  </a:lnTo>
                  <a:lnTo>
                    <a:pt x="2666" y="431"/>
                  </a:lnTo>
                  <a:lnTo>
                    <a:pt x="2598" y="423"/>
                  </a:lnTo>
                  <a:lnTo>
                    <a:pt x="2530" y="415"/>
                  </a:lnTo>
                  <a:lnTo>
                    <a:pt x="2460" y="411"/>
                  </a:lnTo>
                  <a:lnTo>
                    <a:pt x="2390" y="415"/>
                  </a:lnTo>
                  <a:lnTo>
                    <a:pt x="2322" y="423"/>
                  </a:lnTo>
                  <a:lnTo>
                    <a:pt x="2255" y="431"/>
                  </a:lnTo>
                  <a:lnTo>
                    <a:pt x="225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718209" y="4023526"/>
              <a:ext cx="205536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here.</a:t>
              </a:r>
            </a:p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20693" y="2438400"/>
            <a:ext cx="2239107" cy="3339452"/>
            <a:chOff x="6314831" y="2438400"/>
            <a:chExt cx="2239107" cy="3339452"/>
          </a:xfrm>
        </p:grpSpPr>
        <p:sp>
          <p:nvSpPr>
            <p:cNvPr id="3" name="Rounded Rectangle 2"/>
            <p:cNvSpPr/>
            <p:nvPr/>
          </p:nvSpPr>
          <p:spPr>
            <a:xfrm>
              <a:off x="6314831" y="2438400"/>
              <a:ext cx="2239107" cy="1324708"/>
            </a:xfrm>
            <a:prstGeom prst="roundRect">
              <a:avLst>
                <a:gd name="adj" fmla="val 5987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2"/>
            <p:cNvGrpSpPr>
              <a:grpSpLocks noChangeAspect="1"/>
            </p:cNvGrpSpPr>
            <p:nvPr/>
          </p:nvGrpSpPr>
          <p:grpSpPr bwMode="auto">
            <a:xfrm>
              <a:off x="7038398" y="2708950"/>
              <a:ext cx="791973" cy="783608"/>
              <a:chOff x="1662" y="4"/>
              <a:chExt cx="4355" cy="4309"/>
            </a:xfrm>
            <a:solidFill>
              <a:schemeClr val="bg1"/>
            </a:solidFill>
          </p:grpSpPr>
          <p:sp>
            <p:nvSpPr>
              <p:cNvPr id="28" name="Freeform 24"/>
              <p:cNvSpPr>
                <a:spLocks noEditPoints="1"/>
              </p:cNvSpPr>
              <p:nvPr/>
            </p:nvSpPr>
            <p:spPr bwMode="auto">
              <a:xfrm>
                <a:off x="1662" y="4"/>
                <a:ext cx="2581" cy="2580"/>
              </a:xfrm>
              <a:custGeom>
                <a:avLst/>
                <a:gdLst>
                  <a:gd name="T0" fmla="*/ 1130 w 2581"/>
                  <a:gd name="T1" fmla="*/ 850 h 2580"/>
                  <a:gd name="T2" fmla="*/ 952 w 2581"/>
                  <a:gd name="T3" fmla="*/ 974 h 2580"/>
                  <a:gd name="T4" fmla="*/ 849 w 2581"/>
                  <a:gd name="T5" fmla="*/ 1167 h 2580"/>
                  <a:gd name="T6" fmla="*/ 849 w 2581"/>
                  <a:gd name="T7" fmla="*/ 1392 h 2580"/>
                  <a:gd name="T8" fmla="*/ 952 w 2581"/>
                  <a:gd name="T9" fmla="*/ 1585 h 2580"/>
                  <a:gd name="T10" fmla="*/ 1130 w 2581"/>
                  <a:gd name="T11" fmla="*/ 1709 h 2580"/>
                  <a:gd name="T12" fmla="*/ 1354 w 2581"/>
                  <a:gd name="T13" fmla="*/ 1737 h 2580"/>
                  <a:gd name="T14" fmla="*/ 1559 w 2581"/>
                  <a:gd name="T15" fmla="*/ 1658 h 2580"/>
                  <a:gd name="T16" fmla="*/ 1703 w 2581"/>
                  <a:gd name="T17" fmla="*/ 1497 h 2580"/>
                  <a:gd name="T18" fmla="*/ 1757 w 2581"/>
                  <a:gd name="T19" fmla="*/ 1280 h 2580"/>
                  <a:gd name="T20" fmla="*/ 1703 w 2581"/>
                  <a:gd name="T21" fmla="*/ 1064 h 2580"/>
                  <a:gd name="T22" fmla="*/ 1559 w 2581"/>
                  <a:gd name="T23" fmla="*/ 901 h 2580"/>
                  <a:gd name="T24" fmla="*/ 1354 w 2581"/>
                  <a:gd name="T25" fmla="*/ 822 h 2580"/>
                  <a:gd name="T26" fmla="*/ 1464 w 2581"/>
                  <a:gd name="T27" fmla="*/ 4 h 2580"/>
                  <a:gd name="T28" fmla="*/ 1546 w 2581"/>
                  <a:gd name="T29" fmla="*/ 77 h 2580"/>
                  <a:gd name="T30" fmla="*/ 1703 w 2581"/>
                  <a:gd name="T31" fmla="*/ 310 h 2580"/>
                  <a:gd name="T32" fmla="*/ 1973 w 2581"/>
                  <a:gd name="T33" fmla="*/ 260 h 2580"/>
                  <a:gd name="T34" fmla="*/ 2067 w 2581"/>
                  <a:gd name="T35" fmla="*/ 256 h 2580"/>
                  <a:gd name="T36" fmla="*/ 2323 w 2581"/>
                  <a:gd name="T37" fmla="*/ 503 h 2580"/>
                  <a:gd name="T38" fmla="*/ 2330 w 2581"/>
                  <a:gd name="T39" fmla="*/ 611 h 2580"/>
                  <a:gd name="T40" fmla="*/ 2286 w 2581"/>
                  <a:gd name="T41" fmla="*/ 924 h 2580"/>
                  <a:gd name="T42" fmla="*/ 2530 w 2581"/>
                  <a:gd name="T43" fmla="*/ 1048 h 2580"/>
                  <a:gd name="T44" fmla="*/ 2581 w 2581"/>
                  <a:gd name="T45" fmla="*/ 1144 h 2580"/>
                  <a:gd name="T46" fmla="*/ 2552 w 2581"/>
                  <a:gd name="T47" fmla="*/ 1502 h 2580"/>
                  <a:gd name="T48" fmla="*/ 2310 w 2581"/>
                  <a:gd name="T49" fmla="*/ 1560 h 2580"/>
                  <a:gd name="T50" fmla="*/ 2315 w 2581"/>
                  <a:gd name="T51" fmla="*/ 1943 h 2580"/>
                  <a:gd name="T52" fmla="*/ 2339 w 2581"/>
                  <a:gd name="T53" fmla="*/ 2035 h 2580"/>
                  <a:gd name="T54" fmla="*/ 2108 w 2581"/>
                  <a:gd name="T55" fmla="*/ 2297 h 2580"/>
                  <a:gd name="T56" fmla="*/ 2004 w 2581"/>
                  <a:gd name="T57" fmla="*/ 2330 h 2580"/>
                  <a:gd name="T58" fmla="*/ 1732 w 2581"/>
                  <a:gd name="T59" fmla="*/ 2237 h 2580"/>
                  <a:gd name="T60" fmla="*/ 1535 w 2581"/>
                  <a:gd name="T61" fmla="*/ 2504 h 2580"/>
                  <a:gd name="T62" fmla="*/ 1453 w 2581"/>
                  <a:gd name="T63" fmla="*/ 2576 h 2580"/>
                  <a:gd name="T64" fmla="*/ 1090 w 2581"/>
                  <a:gd name="T65" fmla="*/ 2566 h 2580"/>
                  <a:gd name="T66" fmla="*/ 1028 w 2581"/>
                  <a:gd name="T67" fmla="*/ 2476 h 2580"/>
                  <a:gd name="T68" fmla="*/ 772 w 2581"/>
                  <a:gd name="T69" fmla="*/ 2192 h 2580"/>
                  <a:gd name="T70" fmla="*/ 561 w 2581"/>
                  <a:gd name="T71" fmla="*/ 2331 h 2580"/>
                  <a:gd name="T72" fmla="*/ 473 w 2581"/>
                  <a:gd name="T73" fmla="*/ 2297 h 2580"/>
                  <a:gd name="T74" fmla="*/ 242 w 2581"/>
                  <a:gd name="T75" fmla="*/ 2023 h 2580"/>
                  <a:gd name="T76" fmla="*/ 380 w 2581"/>
                  <a:gd name="T77" fmla="*/ 1798 h 2580"/>
                  <a:gd name="T78" fmla="*/ 104 w 2581"/>
                  <a:gd name="T79" fmla="*/ 1552 h 2580"/>
                  <a:gd name="T80" fmla="*/ 13 w 2581"/>
                  <a:gd name="T81" fmla="*/ 1490 h 2580"/>
                  <a:gd name="T82" fmla="*/ 4 w 2581"/>
                  <a:gd name="T83" fmla="*/ 1127 h 2580"/>
                  <a:gd name="T84" fmla="*/ 77 w 2581"/>
                  <a:gd name="T85" fmla="*/ 1045 h 2580"/>
                  <a:gd name="T86" fmla="*/ 334 w 2581"/>
                  <a:gd name="T87" fmla="*/ 853 h 2580"/>
                  <a:gd name="T88" fmla="*/ 244 w 2581"/>
                  <a:gd name="T89" fmla="*/ 593 h 2580"/>
                  <a:gd name="T90" fmla="*/ 259 w 2581"/>
                  <a:gd name="T91" fmla="*/ 500 h 2580"/>
                  <a:gd name="T92" fmla="*/ 521 w 2581"/>
                  <a:gd name="T93" fmla="*/ 253 h 2580"/>
                  <a:gd name="T94" fmla="*/ 630 w 2581"/>
                  <a:gd name="T95" fmla="*/ 274 h 2580"/>
                  <a:gd name="T96" fmla="*/ 952 w 2581"/>
                  <a:gd name="T97" fmla="*/ 285 h 2580"/>
                  <a:gd name="T98" fmla="*/ 1060 w 2581"/>
                  <a:gd name="T99" fmla="*/ 51 h 2580"/>
                  <a:gd name="T100" fmla="*/ 1156 w 2581"/>
                  <a:gd name="T101" fmla="*/ 0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1" h="2580">
                    <a:moveTo>
                      <a:pt x="1296" y="818"/>
                    </a:moveTo>
                    <a:lnTo>
                      <a:pt x="1238" y="822"/>
                    </a:lnTo>
                    <a:lnTo>
                      <a:pt x="1183" y="833"/>
                    </a:lnTo>
                    <a:lnTo>
                      <a:pt x="1130" y="850"/>
                    </a:lnTo>
                    <a:lnTo>
                      <a:pt x="1080" y="872"/>
                    </a:lnTo>
                    <a:lnTo>
                      <a:pt x="1034" y="901"/>
                    </a:lnTo>
                    <a:lnTo>
                      <a:pt x="990" y="936"/>
                    </a:lnTo>
                    <a:lnTo>
                      <a:pt x="952" y="974"/>
                    </a:lnTo>
                    <a:lnTo>
                      <a:pt x="917" y="1016"/>
                    </a:lnTo>
                    <a:lnTo>
                      <a:pt x="890" y="1064"/>
                    </a:lnTo>
                    <a:lnTo>
                      <a:pt x="866" y="1114"/>
                    </a:lnTo>
                    <a:lnTo>
                      <a:pt x="849" y="1167"/>
                    </a:lnTo>
                    <a:lnTo>
                      <a:pt x="838" y="1222"/>
                    </a:lnTo>
                    <a:lnTo>
                      <a:pt x="836" y="1280"/>
                    </a:lnTo>
                    <a:lnTo>
                      <a:pt x="838" y="1337"/>
                    </a:lnTo>
                    <a:lnTo>
                      <a:pt x="849" y="1392"/>
                    </a:lnTo>
                    <a:lnTo>
                      <a:pt x="866" y="1447"/>
                    </a:lnTo>
                    <a:lnTo>
                      <a:pt x="890" y="1497"/>
                    </a:lnTo>
                    <a:lnTo>
                      <a:pt x="917" y="1543"/>
                    </a:lnTo>
                    <a:lnTo>
                      <a:pt x="952" y="1585"/>
                    </a:lnTo>
                    <a:lnTo>
                      <a:pt x="990" y="1625"/>
                    </a:lnTo>
                    <a:lnTo>
                      <a:pt x="1034" y="1658"/>
                    </a:lnTo>
                    <a:lnTo>
                      <a:pt x="1080" y="1687"/>
                    </a:lnTo>
                    <a:lnTo>
                      <a:pt x="1130" y="1709"/>
                    </a:lnTo>
                    <a:lnTo>
                      <a:pt x="1183" y="1726"/>
                    </a:lnTo>
                    <a:lnTo>
                      <a:pt x="1238" y="1737"/>
                    </a:lnTo>
                    <a:lnTo>
                      <a:pt x="1296" y="1741"/>
                    </a:lnTo>
                    <a:lnTo>
                      <a:pt x="1354" y="1737"/>
                    </a:lnTo>
                    <a:lnTo>
                      <a:pt x="1410" y="1726"/>
                    </a:lnTo>
                    <a:lnTo>
                      <a:pt x="1463" y="1709"/>
                    </a:lnTo>
                    <a:lnTo>
                      <a:pt x="1513" y="1687"/>
                    </a:lnTo>
                    <a:lnTo>
                      <a:pt x="1559" y="1658"/>
                    </a:lnTo>
                    <a:lnTo>
                      <a:pt x="1602" y="1625"/>
                    </a:lnTo>
                    <a:lnTo>
                      <a:pt x="1641" y="1585"/>
                    </a:lnTo>
                    <a:lnTo>
                      <a:pt x="1675" y="1543"/>
                    </a:lnTo>
                    <a:lnTo>
                      <a:pt x="1703" y="1497"/>
                    </a:lnTo>
                    <a:lnTo>
                      <a:pt x="1727" y="1447"/>
                    </a:lnTo>
                    <a:lnTo>
                      <a:pt x="1744" y="1392"/>
                    </a:lnTo>
                    <a:lnTo>
                      <a:pt x="1754" y="1337"/>
                    </a:lnTo>
                    <a:lnTo>
                      <a:pt x="1757" y="1280"/>
                    </a:lnTo>
                    <a:lnTo>
                      <a:pt x="1754" y="1222"/>
                    </a:lnTo>
                    <a:lnTo>
                      <a:pt x="1744" y="1167"/>
                    </a:lnTo>
                    <a:lnTo>
                      <a:pt x="1727" y="1114"/>
                    </a:lnTo>
                    <a:lnTo>
                      <a:pt x="1703" y="1064"/>
                    </a:lnTo>
                    <a:lnTo>
                      <a:pt x="1675" y="1016"/>
                    </a:lnTo>
                    <a:lnTo>
                      <a:pt x="1641" y="974"/>
                    </a:lnTo>
                    <a:lnTo>
                      <a:pt x="1602" y="936"/>
                    </a:lnTo>
                    <a:lnTo>
                      <a:pt x="1559" y="901"/>
                    </a:lnTo>
                    <a:lnTo>
                      <a:pt x="1513" y="872"/>
                    </a:lnTo>
                    <a:lnTo>
                      <a:pt x="1463" y="850"/>
                    </a:lnTo>
                    <a:lnTo>
                      <a:pt x="1410" y="833"/>
                    </a:lnTo>
                    <a:lnTo>
                      <a:pt x="1354" y="822"/>
                    </a:lnTo>
                    <a:lnTo>
                      <a:pt x="1296" y="818"/>
                    </a:lnTo>
                    <a:close/>
                    <a:moveTo>
                      <a:pt x="1156" y="0"/>
                    </a:moveTo>
                    <a:lnTo>
                      <a:pt x="1435" y="0"/>
                    </a:lnTo>
                    <a:lnTo>
                      <a:pt x="1464" y="4"/>
                    </a:lnTo>
                    <a:lnTo>
                      <a:pt x="1490" y="13"/>
                    </a:lnTo>
                    <a:lnTo>
                      <a:pt x="1514" y="30"/>
                    </a:lnTo>
                    <a:lnTo>
                      <a:pt x="1533" y="51"/>
                    </a:lnTo>
                    <a:lnTo>
                      <a:pt x="1546" y="77"/>
                    </a:lnTo>
                    <a:lnTo>
                      <a:pt x="1552" y="104"/>
                    </a:lnTo>
                    <a:lnTo>
                      <a:pt x="1571" y="265"/>
                    </a:lnTo>
                    <a:lnTo>
                      <a:pt x="1638" y="285"/>
                    </a:lnTo>
                    <a:lnTo>
                      <a:pt x="1703" y="310"/>
                    </a:lnTo>
                    <a:lnTo>
                      <a:pt x="1766" y="339"/>
                    </a:lnTo>
                    <a:lnTo>
                      <a:pt x="1828" y="372"/>
                    </a:lnTo>
                    <a:lnTo>
                      <a:pt x="1952" y="274"/>
                    </a:lnTo>
                    <a:lnTo>
                      <a:pt x="1973" y="260"/>
                    </a:lnTo>
                    <a:lnTo>
                      <a:pt x="1996" y="252"/>
                    </a:lnTo>
                    <a:lnTo>
                      <a:pt x="2020" y="248"/>
                    </a:lnTo>
                    <a:lnTo>
                      <a:pt x="2043" y="249"/>
                    </a:lnTo>
                    <a:lnTo>
                      <a:pt x="2067" y="256"/>
                    </a:lnTo>
                    <a:lnTo>
                      <a:pt x="2090" y="267"/>
                    </a:lnTo>
                    <a:lnTo>
                      <a:pt x="2108" y="282"/>
                    </a:lnTo>
                    <a:lnTo>
                      <a:pt x="2305" y="479"/>
                    </a:lnTo>
                    <a:lnTo>
                      <a:pt x="2323" y="503"/>
                    </a:lnTo>
                    <a:lnTo>
                      <a:pt x="2335" y="529"/>
                    </a:lnTo>
                    <a:lnTo>
                      <a:pt x="2339" y="557"/>
                    </a:lnTo>
                    <a:lnTo>
                      <a:pt x="2338" y="585"/>
                    </a:lnTo>
                    <a:lnTo>
                      <a:pt x="2330" y="611"/>
                    </a:lnTo>
                    <a:lnTo>
                      <a:pt x="2314" y="636"/>
                    </a:lnTo>
                    <a:lnTo>
                      <a:pt x="2214" y="764"/>
                    </a:lnTo>
                    <a:lnTo>
                      <a:pt x="2253" y="842"/>
                    </a:lnTo>
                    <a:lnTo>
                      <a:pt x="2286" y="924"/>
                    </a:lnTo>
                    <a:lnTo>
                      <a:pt x="2313" y="1008"/>
                    </a:lnTo>
                    <a:lnTo>
                      <a:pt x="2476" y="1027"/>
                    </a:lnTo>
                    <a:lnTo>
                      <a:pt x="2505" y="1033"/>
                    </a:lnTo>
                    <a:lnTo>
                      <a:pt x="2530" y="1048"/>
                    </a:lnTo>
                    <a:lnTo>
                      <a:pt x="2552" y="1066"/>
                    </a:lnTo>
                    <a:lnTo>
                      <a:pt x="2567" y="1089"/>
                    </a:lnTo>
                    <a:lnTo>
                      <a:pt x="2578" y="1115"/>
                    </a:lnTo>
                    <a:lnTo>
                      <a:pt x="2581" y="1144"/>
                    </a:lnTo>
                    <a:lnTo>
                      <a:pt x="2581" y="1423"/>
                    </a:lnTo>
                    <a:lnTo>
                      <a:pt x="2578" y="1452"/>
                    </a:lnTo>
                    <a:lnTo>
                      <a:pt x="2567" y="1478"/>
                    </a:lnTo>
                    <a:lnTo>
                      <a:pt x="2552" y="1502"/>
                    </a:lnTo>
                    <a:lnTo>
                      <a:pt x="2530" y="1520"/>
                    </a:lnTo>
                    <a:lnTo>
                      <a:pt x="2505" y="1534"/>
                    </a:lnTo>
                    <a:lnTo>
                      <a:pt x="2476" y="1540"/>
                    </a:lnTo>
                    <a:lnTo>
                      <a:pt x="2310" y="1560"/>
                    </a:lnTo>
                    <a:lnTo>
                      <a:pt x="2282" y="1645"/>
                    </a:lnTo>
                    <a:lnTo>
                      <a:pt x="2248" y="1726"/>
                    </a:lnTo>
                    <a:lnTo>
                      <a:pt x="2207" y="1806"/>
                    </a:lnTo>
                    <a:lnTo>
                      <a:pt x="2315" y="1943"/>
                    </a:lnTo>
                    <a:lnTo>
                      <a:pt x="2328" y="1964"/>
                    </a:lnTo>
                    <a:lnTo>
                      <a:pt x="2336" y="1988"/>
                    </a:lnTo>
                    <a:lnTo>
                      <a:pt x="2340" y="2011"/>
                    </a:lnTo>
                    <a:lnTo>
                      <a:pt x="2339" y="2035"/>
                    </a:lnTo>
                    <a:lnTo>
                      <a:pt x="2332" y="2059"/>
                    </a:lnTo>
                    <a:lnTo>
                      <a:pt x="2322" y="2080"/>
                    </a:lnTo>
                    <a:lnTo>
                      <a:pt x="2306" y="2100"/>
                    </a:lnTo>
                    <a:lnTo>
                      <a:pt x="2108" y="2297"/>
                    </a:lnTo>
                    <a:lnTo>
                      <a:pt x="2086" y="2315"/>
                    </a:lnTo>
                    <a:lnTo>
                      <a:pt x="2059" y="2327"/>
                    </a:lnTo>
                    <a:lnTo>
                      <a:pt x="2031" y="2331"/>
                    </a:lnTo>
                    <a:lnTo>
                      <a:pt x="2004" y="2330"/>
                    </a:lnTo>
                    <a:lnTo>
                      <a:pt x="1977" y="2322"/>
                    </a:lnTo>
                    <a:lnTo>
                      <a:pt x="1952" y="2306"/>
                    </a:lnTo>
                    <a:lnTo>
                      <a:pt x="1812" y="2196"/>
                    </a:lnTo>
                    <a:lnTo>
                      <a:pt x="1732" y="2237"/>
                    </a:lnTo>
                    <a:lnTo>
                      <a:pt x="1649" y="2271"/>
                    </a:lnTo>
                    <a:lnTo>
                      <a:pt x="1562" y="2298"/>
                    </a:lnTo>
                    <a:lnTo>
                      <a:pt x="1542" y="2476"/>
                    </a:lnTo>
                    <a:lnTo>
                      <a:pt x="1535" y="2504"/>
                    </a:lnTo>
                    <a:lnTo>
                      <a:pt x="1522" y="2529"/>
                    </a:lnTo>
                    <a:lnTo>
                      <a:pt x="1502" y="2550"/>
                    </a:lnTo>
                    <a:lnTo>
                      <a:pt x="1480" y="2566"/>
                    </a:lnTo>
                    <a:lnTo>
                      <a:pt x="1453" y="2576"/>
                    </a:lnTo>
                    <a:lnTo>
                      <a:pt x="1424" y="2580"/>
                    </a:lnTo>
                    <a:lnTo>
                      <a:pt x="1146" y="2580"/>
                    </a:lnTo>
                    <a:lnTo>
                      <a:pt x="1117" y="2576"/>
                    </a:lnTo>
                    <a:lnTo>
                      <a:pt x="1090" y="2566"/>
                    </a:lnTo>
                    <a:lnTo>
                      <a:pt x="1067" y="2550"/>
                    </a:lnTo>
                    <a:lnTo>
                      <a:pt x="1048" y="2529"/>
                    </a:lnTo>
                    <a:lnTo>
                      <a:pt x="1035" y="2504"/>
                    </a:lnTo>
                    <a:lnTo>
                      <a:pt x="1028" y="2476"/>
                    </a:lnTo>
                    <a:lnTo>
                      <a:pt x="1007" y="2291"/>
                    </a:lnTo>
                    <a:lnTo>
                      <a:pt x="927" y="2265"/>
                    </a:lnTo>
                    <a:lnTo>
                      <a:pt x="847" y="2232"/>
                    </a:lnTo>
                    <a:lnTo>
                      <a:pt x="772" y="2192"/>
                    </a:lnTo>
                    <a:lnTo>
                      <a:pt x="630" y="2306"/>
                    </a:lnTo>
                    <a:lnTo>
                      <a:pt x="609" y="2319"/>
                    </a:lnTo>
                    <a:lnTo>
                      <a:pt x="585" y="2327"/>
                    </a:lnTo>
                    <a:lnTo>
                      <a:pt x="561" y="2331"/>
                    </a:lnTo>
                    <a:lnTo>
                      <a:pt x="537" y="2330"/>
                    </a:lnTo>
                    <a:lnTo>
                      <a:pt x="513" y="2323"/>
                    </a:lnTo>
                    <a:lnTo>
                      <a:pt x="492" y="2312"/>
                    </a:lnTo>
                    <a:lnTo>
                      <a:pt x="473" y="2297"/>
                    </a:lnTo>
                    <a:lnTo>
                      <a:pt x="275" y="2100"/>
                    </a:lnTo>
                    <a:lnTo>
                      <a:pt x="257" y="2076"/>
                    </a:lnTo>
                    <a:lnTo>
                      <a:pt x="246" y="2051"/>
                    </a:lnTo>
                    <a:lnTo>
                      <a:pt x="242" y="2023"/>
                    </a:lnTo>
                    <a:lnTo>
                      <a:pt x="243" y="1994"/>
                    </a:lnTo>
                    <a:lnTo>
                      <a:pt x="251" y="1968"/>
                    </a:lnTo>
                    <a:lnTo>
                      <a:pt x="267" y="1943"/>
                    </a:lnTo>
                    <a:lnTo>
                      <a:pt x="380" y="1798"/>
                    </a:lnTo>
                    <a:lnTo>
                      <a:pt x="343" y="1726"/>
                    </a:lnTo>
                    <a:lnTo>
                      <a:pt x="312" y="1651"/>
                    </a:lnTo>
                    <a:lnTo>
                      <a:pt x="286" y="1573"/>
                    </a:lnTo>
                    <a:lnTo>
                      <a:pt x="104" y="1552"/>
                    </a:lnTo>
                    <a:lnTo>
                      <a:pt x="77" y="1546"/>
                    </a:lnTo>
                    <a:lnTo>
                      <a:pt x="51" y="1532"/>
                    </a:lnTo>
                    <a:lnTo>
                      <a:pt x="30" y="1514"/>
                    </a:lnTo>
                    <a:lnTo>
                      <a:pt x="13" y="1490"/>
                    </a:lnTo>
                    <a:lnTo>
                      <a:pt x="4" y="1464"/>
                    </a:lnTo>
                    <a:lnTo>
                      <a:pt x="0" y="1435"/>
                    </a:lnTo>
                    <a:lnTo>
                      <a:pt x="0" y="1156"/>
                    </a:lnTo>
                    <a:lnTo>
                      <a:pt x="4" y="1127"/>
                    </a:lnTo>
                    <a:lnTo>
                      <a:pt x="13" y="1101"/>
                    </a:lnTo>
                    <a:lnTo>
                      <a:pt x="30" y="1077"/>
                    </a:lnTo>
                    <a:lnTo>
                      <a:pt x="51" y="1059"/>
                    </a:lnTo>
                    <a:lnTo>
                      <a:pt x="77" y="1045"/>
                    </a:lnTo>
                    <a:lnTo>
                      <a:pt x="104" y="1039"/>
                    </a:lnTo>
                    <a:lnTo>
                      <a:pt x="276" y="1019"/>
                    </a:lnTo>
                    <a:lnTo>
                      <a:pt x="302" y="934"/>
                    </a:lnTo>
                    <a:lnTo>
                      <a:pt x="334" y="853"/>
                    </a:lnTo>
                    <a:lnTo>
                      <a:pt x="374" y="773"/>
                    </a:lnTo>
                    <a:lnTo>
                      <a:pt x="267" y="637"/>
                    </a:lnTo>
                    <a:lnTo>
                      <a:pt x="252" y="616"/>
                    </a:lnTo>
                    <a:lnTo>
                      <a:pt x="244" y="593"/>
                    </a:lnTo>
                    <a:lnTo>
                      <a:pt x="240" y="569"/>
                    </a:lnTo>
                    <a:lnTo>
                      <a:pt x="242" y="545"/>
                    </a:lnTo>
                    <a:lnTo>
                      <a:pt x="248" y="521"/>
                    </a:lnTo>
                    <a:lnTo>
                      <a:pt x="259" y="500"/>
                    </a:lnTo>
                    <a:lnTo>
                      <a:pt x="275" y="480"/>
                    </a:lnTo>
                    <a:lnTo>
                      <a:pt x="473" y="282"/>
                    </a:lnTo>
                    <a:lnTo>
                      <a:pt x="495" y="265"/>
                    </a:lnTo>
                    <a:lnTo>
                      <a:pt x="521" y="253"/>
                    </a:lnTo>
                    <a:lnTo>
                      <a:pt x="549" y="249"/>
                    </a:lnTo>
                    <a:lnTo>
                      <a:pt x="577" y="251"/>
                    </a:lnTo>
                    <a:lnTo>
                      <a:pt x="605" y="259"/>
                    </a:lnTo>
                    <a:lnTo>
                      <a:pt x="630" y="274"/>
                    </a:lnTo>
                    <a:lnTo>
                      <a:pt x="758" y="376"/>
                    </a:lnTo>
                    <a:lnTo>
                      <a:pt x="821" y="342"/>
                    </a:lnTo>
                    <a:lnTo>
                      <a:pt x="886" y="311"/>
                    </a:lnTo>
                    <a:lnTo>
                      <a:pt x="952" y="285"/>
                    </a:lnTo>
                    <a:lnTo>
                      <a:pt x="1020" y="265"/>
                    </a:lnTo>
                    <a:lnTo>
                      <a:pt x="1039" y="104"/>
                    </a:lnTo>
                    <a:lnTo>
                      <a:pt x="1047" y="77"/>
                    </a:lnTo>
                    <a:lnTo>
                      <a:pt x="1060" y="51"/>
                    </a:lnTo>
                    <a:lnTo>
                      <a:pt x="1078" y="30"/>
                    </a:lnTo>
                    <a:lnTo>
                      <a:pt x="1101" y="13"/>
                    </a:lnTo>
                    <a:lnTo>
                      <a:pt x="1127" y="4"/>
                    </a:lnTo>
                    <a:lnTo>
                      <a:pt x="1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5"/>
              <p:cNvSpPr>
                <a:spLocks noEditPoints="1"/>
              </p:cNvSpPr>
              <p:nvPr/>
            </p:nvSpPr>
            <p:spPr bwMode="auto">
              <a:xfrm>
                <a:off x="3895" y="1326"/>
                <a:ext cx="2122" cy="2124"/>
              </a:xfrm>
              <a:custGeom>
                <a:avLst/>
                <a:gdLst>
                  <a:gd name="T0" fmla="*/ 935 w 2122"/>
                  <a:gd name="T1" fmla="*/ 699 h 2124"/>
                  <a:gd name="T2" fmla="*/ 777 w 2122"/>
                  <a:gd name="T3" fmla="*/ 810 h 2124"/>
                  <a:gd name="T4" fmla="*/ 693 w 2122"/>
                  <a:gd name="T5" fmla="*/ 984 h 2124"/>
                  <a:gd name="T6" fmla="*/ 711 w 2122"/>
                  <a:gd name="T7" fmla="*/ 1184 h 2124"/>
                  <a:gd name="T8" fmla="*/ 821 w 2122"/>
                  <a:gd name="T9" fmla="*/ 1341 h 2124"/>
                  <a:gd name="T10" fmla="*/ 996 w 2122"/>
                  <a:gd name="T11" fmla="*/ 1425 h 2124"/>
                  <a:gd name="T12" fmla="*/ 1195 w 2122"/>
                  <a:gd name="T13" fmla="*/ 1407 h 2124"/>
                  <a:gd name="T14" fmla="*/ 1353 w 2122"/>
                  <a:gd name="T15" fmla="*/ 1297 h 2124"/>
                  <a:gd name="T16" fmla="*/ 1437 w 2122"/>
                  <a:gd name="T17" fmla="*/ 1122 h 2124"/>
                  <a:gd name="T18" fmla="*/ 1419 w 2122"/>
                  <a:gd name="T19" fmla="*/ 923 h 2124"/>
                  <a:gd name="T20" fmla="*/ 1309 w 2122"/>
                  <a:gd name="T21" fmla="*/ 765 h 2124"/>
                  <a:gd name="T22" fmla="*/ 1134 w 2122"/>
                  <a:gd name="T23" fmla="*/ 683 h 2124"/>
                  <a:gd name="T24" fmla="*/ 1129 w 2122"/>
                  <a:gd name="T25" fmla="*/ 10 h 2124"/>
                  <a:gd name="T26" fmla="*/ 1198 w 2122"/>
                  <a:gd name="T27" fmla="*/ 94 h 2124"/>
                  <a:gd name="T28" fmla="*/ 1437 w 2122"/>
                  <a:gd name="T29" fmla="*/ 276 h 2124"/>
                  <a:gd name="T30" fmla="*/ 1595 w 2122"/>
                  <a:gd name="T31" fmla="*/ 168 h 2124"/>
                  <a:gd name="T32" fmla="*/ 1821 w 2122"/>
                  <a:gd name="T33" fmla="*/ 320 h 2124"/>
                  <a:gd name="T34" fmla="*/ 1862 w 2122"/>
                  <a:gd name="T35" fmla="*/ 404 h 2124"/>
                  <a:gd name="T36" fmla="*/ 1777 w 2122"/>
                  <a:gd name="T37" fmla="*/ 571 h 2124"/>
                  <a:gd name="T38" fmla="*/ 1992 w 2122"/>
                  <a:gd name="T39" fmla="*/ 766 h 2124"/>
                  <a:gd name="T40" fmla="*/ 2086 w 2122"/>
                  <a:gd name="T41" fmla="*/ 820 h 2124"/>
                  <a:gd name="T42" fmla="*/ 2120 w 2122"/>
                  <a:gd name="T43" fmla="*/ 1095 h 2124"/>
                  <a:gd name="T44" fmla="*/ 2056 w 2122"/>
                  <a:gd name="T45" fmla="*/ 1180 h 2124"/>
                  <a:gd name="T46" fmla="*/ 1872 w 2122"/>
                  <a:gd name="T47" fmla="*/ 1355 h 2124"/>
                  <a:gd name="T48" fmla="*/ 1957 w 2122"/>
                  <a:gd name="T49" fmla="*/ 1562 h 2124"/>
                  <a:gd name="T50" fmla="*/ 1933 w 2122"/>
                  <a:gd name="T51" fmla="*/ 1668 h 2124"/>
                  <a:gd name="T52" fmla="*/ 1748 w 2122"/>
                  <a:gd name="T53" fmla="*/ 1852 h 2124"/>
                  <a:gd name="T54" fmla="*/ 1656 w 2122"/>
                  <a:gd name="T55" fmla="*/ 1836 h 2124"/>
                  <a:gd name="T56" fmla="*/ 1352 w 2122"/>
                  <a:gd name="T57" fmla="*/ 1867 h 2124"/>
                  <a:gd name="T58" fmla="*/ 1315 w 2122"/>
                  <a:gd name="T59" fmla="*/ 2071 h 2124"/>
                  <a:gd name="T60" fmla="*/ 1049 w 2122"/>
                  <a:gd name="T61" fmla="*/ 2124 h 2124"/>
                  <a:gd name="T62" fmla="*/ 948 w 2122"/>
                  <a:gd name="T63" fmla="*/ 2082 h 2124"/>
                  <a:gd name="T64" fmla="*/ 831 w 2122"/>
                  <a:gd name="T65" fmla="*/ 1883 h 2124"/>
                  <a:gd name="T66" fmla="*/ 581 w 2122"/>
                  <a:gd name="T67" fmla="*/ 1942 h 2124"/>
                  <a:gd name="T68" fmla="*/ 473 w 2122"/>
                  <a:gd name="T69" fmla="*/ 1945 h 2124"/>
                  <a:gd name="T70" fmla="*/ 272 w 2122"/>
                  <a:gd name="T71" fmla="*/ 1767 h 2124"/>
                  <a:gd name="T72" fmla="*/ 268 w 2122"/>
                  <a:gd name="T73" fmla="*/ 1673 h 2124"/>
                  <a:gd name="T74" fmla="*/ 287 w 2122"/>
                  <a:gd name="T75" fmla="*/ 1425 h 2124"/>
                  <a:gd name="T76" fmla="*/ 74 w 2122"/>
                  <a:gd name="T77" fmla="*/ 1343 h 2124"/>
                  <a:gd name="T78" fmla="*/ 16 w 2122"/>
                  <a:gd name="T79" fmla="*/ 1252 h 2124"/>
                  <a:gd name="T80" fmla="*/ 23 w 2122"/>
                  <a:gd name="T81" fmla="*/ 980 h 2124"/>
                  <a:gd name="T82" fmla="*/ 214 w 2122"/>
                  <a:gd name="T83" fmla="*/ 911 h 2124"/>
                  <a:gd name="T84" fmla="*/ 192 w 2122"/>
                  <a:gd name="T85" fmla="*/ 613 h 2124"/>
                  <a:gd name="T86" fmla="*/ 163 w 2122"/>
                  <a:gd name="T87" fmla="*/ 509 h 2124"/>
                  <a:gd name="T88" fmla="*/ 330 w 2122"/>
                  <a:gd name="T89" fmla="*/ 292 h 2124"/>
                  <a:gd name="T90" fmla="*/ 420 w 2122"/>
                  <a:gd name="T91" fmla="*/ 270 h 2124"/>
                  <a:gd name="T92" fmla="*/ 629 w 2122"/>
                  <a:gd name="T93" fmla="*/ 309 h 2124"/>
                  <a:gd name="T94" fmla="*/ 778 w 2122"/>
                  <a:gd name="T95" fmla="*/ 101 h 2124"/>
                  <a:gd name="T96" fmla="*/ 853 w 2122"/>
                  <a:gd name="T97" fmla="*/ 23 h 2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22" h="2124">
                    <a:moveTo>
                      <a:pt x="1084" y="676"/>
                    </a:moveTo>
                    <a:lnTo>
                      <a:pt x="1033" y="678"/>
                    </a:lnTo>
                    <a:lnTo>
                      <a:pt x="983" y="686"/>
                    </a:lnTo>
                    <a:lnTo>
                      <a:pt x="935" y="699"/>
                    </a:lnTo>
                    <a:lnTo>
                      <a:pt x="889" y="720"/>
                    </a:lnTo>
                    <a:lnTo>
                      <a:pt x="848" y="745"/>
                    </a:lnTo>
                    <a:lnTo>
                      <a:pt x="810" y="775"/>
                    </a:lnTo>
                    <a:lnTo>
                      <a:pt x="777" y="810"/>
                    </a:lnTo>
                    <a:lnTo>
                      <a:pt x="748" y="849"/>
                    </a:lnTo>
                    <a:lnTo>
                      <a:pt x="724" y="891"/>
                    </a:lnTo>
                    <a:lnTo>
                      <a:pt x="707" y="936"/>
                    </a:lnTo>
                    <a:lnTo>
                      <a:pt x="693" y="984"/>
                    </a:lnTo>
                    <a:lnTo>
                      <a:pt x="688" y="1034"/>
                    </a:lnTo>
                    <a:lnTo>
                      <a:pt x="689" y="1085"/>
                    </a:lnTo>
                    <a:lnTo>
                      <a:pt x="696" y="1136"/>
                    </a:lnTo>
                    <a:lnTo>
                      <a:pt x="711" y="1184"/>
                    </a:lnTo>
                    <a:lnTo>
                      <a:pt x="730" y="1229"/>
                    </a:lnTo>
                    <a:lnTo>
                      <a:pt x="757" y="1270"/>
                    </a:lnTo>
                    <a:lnTo>
                      <a:pt x="787" y="1309"/>
                    </a:lnTo>
                    <a:lnTo>
                      <a:pt x="821" y="1341"/>
                    </a:lnTo>
                    <a:lnTo>
                      <a:pt x="860" y="1371"/>
                    </a:lnTo>
                    <a:lnTo>
                      <a:pt x="902" y="1394"/>
                    </a:lnTo>
                    <a:lnTo>
                      <a:pt x="948" y="1413"/>
                    </a:lnTo>
                    <a:lnTo>
                      <a:pt x="996" y="1425"/>
                    </a:lnTo>
                    <a:lnTo>
                      <a:pt x="1046" y="1430"/>
                    </a:lnTo>
                    <a:lnTo>
                      <a:pt x="1097" y="1430"/>
                    </a:lnTo>
                    <a:lnTo>
                      <a:pt x="1148" y="1422"/>
                    </a:lnTo>
                    <a:lnTo>
                      <a:pt x="1195" y="1407"/>
                    </a:lnTo>
                    <a:lnTo>
                      <a:pt x="1240" y="1388"/>
                    </a:lnTo>
                    <a:lnTo>
                      <a:pt x="1282" y="1363"/>
                    </a:lnTo>
                    <a:lnTo>
                      <a:pt x="1320" y="1332"/>
                    </a:lnTo>
                    <a:lnTo>
                      <a:pt x="1353" y="1297"/>
                    </a:lnTo>
                    <a:lnTo>
                      <a:pt x="1382" y="1258"/>
                    </a:lnTo>
                    <a:lnTo>
                      <a:pt x="1406" y="1216"/>
                    </a:lnTo>
                    <a:lnTo>
                      <a:pt x="1423" y="1171"/>
                    </a:lnTo>
                    <a:lnTo>
                      <a:pt x="1437" y="1122"/>
                    </a:lnTo>
                    <a:lnTo>
                      <a:pt x="1442" y="1074"/>
                    </a:lnTo>
                    <a:lnTo>
                      <a:pt x="1441" y="1022"/>
                    </a:lnTo>
                    <a:lnTo>
                      <a:pt x="1433" y="971"/>
                    </a:lnTo>
                    <a:lnTo>
                      <a:pt x="1419" y="923"/>
                    </a:lnTo>
                    <a:lnTo>
                      <a:pt x="1400" y="878"/>
                    </a:lnTo>
                    <a:lnTo>
                      <a:pt x="1373" y="836"/>
                    </a:lnTo>
                    <a:lnTo>
                      <a:pt x="1343" y="799"/>
                    </a:lnTo>
                    <a:lnTo>
                      <a:pt x="1309" y="765"/>
                    </a:lnTo>
                    <a:lnTo>
                      <a:pt x="1269" y="737"/>
                    </a:lnTo>
                    <a:lnTo>
                      <a:pt x="1227" y="713"/>
                    </a:lnTo>
                    <a:lnTo>
                      <a:pt x="1182" y="695"/>
                    </a:lnTo>
                    <a:lnTo>
                      <a:pt x="1134" y="683"/>
                    </a:lnTo>
                    <a:lnTo>
                      <a:pt x="1084" y="676"/>
                    </a:lnTo>
                    <a:close/>
                    <a:moveTo>
                      <a:pt x="1072" y="0"/>
                    </a:moveTo>
                    <a:lnTo>
                      <a:pt x="1101" y="2"/>
                    </a:lnTo>
                    <a:lnTo>
                      <a:pt x="1129" y="10"/>
                    </a:lnTo>
                    <a:lnTo>
                      <a:pt x="1153" y="23"/>
                    </a:lnTo>
                    <a:lnTo>
                      <a:pt x="1173" y="43"/>
                    </a:lnTo>
                    <a:lnTo>
                      <a:pt x="1188" y="66"/>
                    </a:lnTo>
                    <a:lnTo>
                      <a:pt x="1198" y="94"/>
                    </a:lnTo>
                    <a:lnTo>
                      <a:pt x="1220" y="206"/>
                    </a:lnTo>
                    <a:lnTo>
                      <a:pt x="1294" y="222"/>
                    </a:lnTo>
                    <a:lnTo>
                      <a:pt x="1367" y="246"/>
                    </a:lnTo>
                    <a:lnTo>
                      <a:pt x="1437" y="276"/>
                    </a:lnTo>
                    <a:lnTo>
                      <a:pt x="1518" y="200"/>
                    </a:lnTo>
                    <a:lnTo>
                      <a:pt x="1541" y="183"/>
                    </a:lnTo>
                    <a:lnTo>
                      <a:pt x="1567" y="172"/>
                    </a:lnTo>
                    <a:lnTo>
                      <a:pt x="1595" y="168"/>
                    </a:lnTo>
                    <a:lnTo>
                      <a:pt x="1623" y="171"/>
                    </a:lnTo>
                    <a:lnTo>
                      <a:pt x="1649" y="180"/>
                    </a:lnTo>
                    <a:lnTo>
                      <a:pt x="1673" y="196"/>
                    </a:lnTo>
                    <a:lnTo>
                      <a:pt x="1821" y="320"/>
                    </a:lnTo>
                    <a:lnTo>
                      <a:pt x="1838" y="338"/>
                    </a:lnTo>
                    <a:lnTo>
                      <a:pt x="1850" y="358"/>
                    </a:lnTo>
                    <a:lnTo>
                      <a:pt x="1858" y="381"/>
                    </a:lnTo>
                    <a:lnTo>
                      <a:pt x="1862" y="404"/>
                    </a:lnTo>
                    <a:lnTo>
                      <a:pt x="1860" y="428"/>
                    </a:lnTo>
                    <a:lnTo>
                      <a:pt x="1854" y="452"/>
                    </a:lnTo>
                    <a:lnTo>
                      <a:pt x="1842" y="474"/>
                    </a:lnTo>
                    <a:lnTo>
                      <a:pt x="1777" y="571"/>
                    </a:lnTo>
                    <a:lnTo>
                      <a:pt x="1815" y="631"/>
                    </a:lnTo>
                    <a:lnTo>
                      <a:pt x="1848" y="696"/>
                    </a:lnTo>
                    <a:lnTo>
                      <a:pt x="1875" y="762"/>
                    </a:lnTo>
                    <a:lnTo>
                      <a:pt x="1992" y="766"/>
                    </a:lnTo>
                    <a:lnTo>
                      <a:pt x="2021" y="771"/>
                    </a:lnTo>
                    <a:lnTo>
                      <a:pt x="2046" y="782"/>
                    </a:lnTo>
                    <a:lnTo>
                      <a:pt x="2069" y="799"/>
                    </a:lnTo>
                    <a:lnTo>
                      <a:pt x="2086" y="820"/>
                    </a:lnTo>
                    <a:lnTo>
                      <a:pt x="2099" y="845"/>
                    </a:lnTo>
                    <a:lnTo>
                      <a:pt x="2105" y="873"/>
                    </a:lnTo>
                    <a:lnTo>
                      <a:pt x="2122" y="1066"/>
                    </a:lnTo>
                    <a:lnTo>
                      <a:pt x="2120" y="1095"/>
                    </a:lnTo>
                    <a:lnTo>
                      <a:pt x="2112" y="1121"/>
                    </a:lnTo>
                    <a:lnTo>
                      <a:pt x="2098" y="1145"/>
                    </a:lnTo>
                    <a:lnTo>
                      <a:pt x="2078" y="1165"/>
                    </a:lnTo>
                    <a:lnTo>
                      <a:pt x="2056" y="1180"/>
                    </a:lnTo>
                    <a:lnTo>
                      <a:pt x="2028" y="1190"/>
                    </a:lnTo>
                    <a:lnTo>
                      <a:pt x="1910" y="1213"/>
                    </a:lnTo>
                    <a:lnTo>
                      <a:pt x="1895" y="1285"/>
                    </a:lnTo>
                    <a:lnTo>
                      <a:pt x="1872" y="1355"/>
                    </a:lnTo>
                    <a:lnTo>
                      <a:pt x="1843" y="1422"/>
                    </a:lnTo>
                    <a:lnTo>
                      <a:pt x="1929" y="1512"/>
                    </a:lnTo>
                    <a:lnTo>
                      <a:pt x="1946" y="1536"/>
                    </a:lnTo>
                    <a:lnTo>
                      <a:pt x="1957" y="1562"/>
                    </a:lnTo>
                    <a:lnTo>
                      <a:pt x="1961" y="1588"/>
                    </a:lnTo>
                    <a:lnTo>
                      <a:pt x="1958" y="1616"/>
                    </a:lnTo>
                    <a:lnTo>
                      <a:pt x="1949" y="1642"/>
                    </a:lnTo>
                    <a:lnTo>
                      <a:pt x="1933" y="1668"/>
                    </a:lnTo>
                    <a:lnTo>
                      <a:pt x="1809" y="1814"/>
                    </a:lnTo>
                    <a:lnTo>
                      <a:pt x="1792" y="1831"/>
                    </a:lnTo>
                    <a:lnTo>
                      <a:pt x="1771" y="1844"/>
                    </a:lnTo>
                    <a:lnTo>
                      <a:pt x="1748" y="1852"/>
                    </a:lnTo>
                    <a:lnTo>
                      <a:pt x="1724" y="1856"/>
                    </a:lnTo>
                    <a:lnTo>
                      <a:pt x="1701" y="1855"/>
                    </a:lnTo>
                    <a:lnTo>
                      <a:pt x="1677" y="1848"/>
                    </a:lnTo>
                    <a:lnTo>
                      <a:pt x="1656" y="1836"/>
                    </a:lnTo>
                    <a:lnTo>
                      <a:pt x="1549" y="1767"/>
                    </a:lnTo>
                    <a:lnTo>
                      <a:pt x="1487" y="1805"/>
                    </a:lnTo>
                    <a:lnTo>
                      <a:pt x="1421" y="1839"/>
                    </a:lnTo>
                    <a:lnTo>
                      <a:pt x="1352" y="1867"/>
                    </a:lnTo>
                    <a:lnTo>
                      <a:pt x="1348" y="1995"/>
                    </a:lnTo>
                    <a:lnTo>
                      <a:pt x="1343" y="2024"/>
                    </a:lnTo>
                    <a:lnTo>
                      <a:pt x="1332" y="2050"/>
                    </a:lnTo>
                    <a:lnTo>
                      <a:pt x="1315" y="2071"/>
                    </a:lnTo>
                    <a:lnTo>
                      <a:pt x="1294" y="2090"/>
                    </a:lnTo>
                    <a:lnTo>
                      <a:pt x="1269" y="2102"/>
                    </a:lnTo>
                    <a:lnTo>
                      <a:pt x="1241" y="2108"/>
                    </a:lnTo>
                    <a:lnTo>
                      <a:pt x="1049" y="2124"/>
                    </a:lnTo>
                    <a:lnTo>
                      <a:pt x="1019" y="2123"/>
                    </a:lnTo>
                    <a:lnTo>
                      <a:pt x="993" y="2115"/>
                    </a:lnTo>
                    <a:lnTo>
                      <a:pt x="969" y="2100"/>
                    </a:lnTo>
                    <a:lnTo>
                      <a:pt x="948" y="2082"/>
                    </a:lnTo>
                    <a:lnTo>
                      <a:pt x="934" y="2058"/>
                    </a:lnTo>
                    <a:lnTo>
                      <a:pt x="924" y="2030"/>
                    </a:lnTo>
                    <a:lnTo>
                      <a:pt x="898" y="1898"/>
                    </a:lnTo>
                    <a:lnTo>
                      <a:pt x="831" y="1883"/>
                    </a:lnTo>
                    <a:lnTo>
                      <a:pt x="765" y="1862"/>
                    </a:lnTo>
                    <a:lnTo>
                      <a:pt x="700" y="1835"/>
                    </a:lnTo>
                    <a:lnTo>
                      <a:pt x="604" y="1925"/>
                    </a:lnTo>
                    <a:lnTo>
                      <a:pt x="581" y="1942"/>
                    </a:lnTo>
                    <a:lnTo>
                      <a:pt x="555" y="1953"/>
                    </a:lnTo>
                    <a:lnTo>
                      <a:pt x="527" y="1957"/>
                    </a:lnTo>
                    <a:lnTo>
                      <a:pt x="499" y="1954"/>
                    </a:lnTo>
                    <a:lnTo>
                      <a:pt x="473" y="1945"/>
                    </a:lnTo>
                    <a:lnTo>
                      <a:pt x="449" y="1929"/>
                    </a:lnTo>
                    <a:lnTo>
                      <a:pt x="301" y="1805"/>
                    </a:lnTo>
                    <a:lnTo>
                      <a:pt x="284" y="1786"/>
                    </a:lnTo>
                    <a:lnTo>
                      <a:pt x="272" y="1767"/>
                    </a:lnTo>
                    <a:lnTo>
                      <a:pt x="263" y="1744"/>
                    </a:lnTo>
                    <a:lnTo>
                      <a:pt x="260" y="1720"/>
                    </a:lnTo>
                    <a:lnTo>
                      <a:pt x="262" y="1697"/>
                    </a:lnTo>
                    <a:lnTo>
                      <a:pt x="268" y="1673"/>
                    </a:lnTo>
                    <a:lnTo>
                      <a:pt x="280" y="1650"/>
                    </a:lnTo>
                    <a:lnTo>
                      <a:pt x="353" y="1541"/>
                    </a:lnTo>
                    <a:lnTo>
                      <a:pt x="317" y="1484"/>
                    </a:lnTo>
                    <a:lnTo>
                      <a:pt x="287" y="1425"/>
                    </a:lnTo>
                    <a:lnTo>
                      <a:pt x="260" y="1363"/>
                    </a:lnTo>
                    <a:lnTo>
                      <a:pt x="128" y="1359"/>
                    </a:lnTo>
                    <a:lnTo>
                      <a:pt x="101" y="1355"/>
                    </a:lnTo>
                    <a:lnTo>
                      <a:pt x="74" y="1343"/>
                    </a:lnTo>
                    <a:lnTo>
                      <a:pt x="52" y="1327"/>
                    </a:lnTo>
                    <a:lnTo>
                      <a:pt x="35" y="1305"/>
                    </a:lnTo>
                    <a:lnTo>
                      <a:pt x="23" y="1279"/>
                    </a:lnTo>
                    <a:lnTo>
                      <a:pt x="16" y="1252"/>
                    </a:lnTo>
                    <a:lnTo>
                      <a:pt x="0" y="1059"/>
                    </a:lnTo>
                    <a:lnTo>
                      <a:pt x="2" y="1031"/>
                    </a:lnTo>
                    <a:lnTo>
                      <a:pt x="10" y="1004"/>
                    </a:lnTo>
                    <a:lnTo>
                      <a:pt x="23" y="980"/>
                    </a:lnTo>
                    <a:lnTo>
                      <a:pt x="43" y="960"/>
                    </a:lnTo>
                    <a:lnTo>
                      <a:pt x="66" y="944"/>
                    </a:lnTo>
                    <a:lnTo>
                      <a:pt x="93" y="935"/>
                    </a:lnTo>
                    <a:lnTo>
                      <a:pt x="214" y="911"/>
                    </a:lnTo>
                    <a:lnTo>
                      <a:pt x="230" y="840"/>
                    </a:lnTo>
                    <a:lnTo>
                      <a:pt x="251" y="770"/>
                    </a:lnTo>
                    <a:lnTo>
                      <a:pt x="278" y="703"/>
                    </a:lnTo>
                    <a:lnTo>
                      <a:pt x="192" y="613"/>
                    </a:lnTo>
                    <a:lnTo>
                      <a:pt x="175" y="589"/>
                    </a:lnTo>
                    <a:lnTo>
                      <a:pt x="164" y="563"/>
                    </a:lnTo>
                    <a:lnTo>
                      <a:pt x="160" y="536"/>
                    </a:lnTo>
                    <a:lnTo>
                      <a:pt x="163" y="509"/>
                    </a:lnTo>
                    <a:lnTo>
                      <a:pt x="172" y="482"/>
                    </a:lnTo>
                    <a:lnTo>
                      <a:pt x="188" y="457"/>
                    </a:lnTo>
                    <a:lnTo>
                      <a:pt x="312" y="309"/>
                    </a:lnTo>
                    <a:lnTo>
                      <a:pt x="330" y="292"/>
                    </a:lnTo>
                    <a:lnTo>
                      <a:pt x="352" y="279"/>
                    </a:lnTo>
                    <a:lnTo>
                      <a:pt x="374" y="271"/>
                    </a:lnTo>
                    <a:lnTo>
                      <a:pt x="396" y="268"/>
                    </a:lnTo>
                    <a:lnTo>
                      <a:pt x="420" y="270"/>
                    </a:lnTo>
                    <a:lnTo>
                      <a:pt x="444" y="276"/>
                    </a:lnTo>
                    <a:lnTo>
                      <a:pt x="466" y="287"/>
                    </a:lnTo>
                    <a:lnTo>
                      <a:pt x="563" y="352"/>
                    </a:lnTo>
                    <a:lnTo>
                      <a:pt x="629" y="309"/>
                    </a:lnTo>
                    <a:lnTo>
                      <a:pt x="697" y="272"/>
                    </a:lnTo>
                    <a:lnTo>
                      <a:pt x="770" y="243"/>
                    </a:lnTo>
                    <a:lnTo>
                      <a:pt x="774" y="129"/>
                    </a:lnTo>
                    <a:lnTo>
                      <a:pt x="778" y="101"/>
                    </a:lnTo>
                    <a:lnTo>
                      <a:pt x="790" y="74"/>
                    </a:lnTo>
                    <a:lnTo>
                      <a:pt x="806" y="52"/>
                    </a:lnTo>
                    <a:lnTo>
                      <a:pt x="828" y="35"/>
                    </a:lnTo>
                    <a:lnTo>
                      <a:pt x="853" y="23"/>
                    </a:lnTo>
                    <a:lnTo>
                      <a:pt x="881" y="16"/>
                    </a:lnTo>
                    <a:lnTo>
                      <a:pt x="10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6"/>
              <p:cNvSpPr>
                <a:spLocks noEditPoints="1"/>
              </p:cNvSpPr>
              <p:nvPr/>
            </p:nvSpPr>
            <p:spPr bwMode="auto">
              <a:xfrm>
                <a:off x="2513" y="2592"/>
                <a:ext cx="1723" cy="1721"/>
              </a:xfrm>
              <a:custGeom>
                <a:avLst/>
                <a:gdLst>
                  <a:gd name="T0" fmla="*/ 773 w 1723"/>
                  <a:gd name="T1" fmla="*/ 561 h 1721"/>
                  <a:gd name="T2" fmla="*/ 651 w 1723"/>
                  <a:gd name="T3" fmla="*/ 634 h 1721"/>
                  <a:gd name="T4" fmla="*/ 575 w 1723"/>
                  <a:gd name="T5" fmla="*/ 754 h 1721"/>
                  <a:gd name="T6" fmla="*/ 561 w 1723"/>
                  <a:gd name="T7" fmla="*/ 900 h 1721"/>
                  <a:gd name="T8" fmla="*/ 616 w 1723"/>
                  <a:gd name="T9" fmla="*/ 1032 h 1721"/>
                  <a:gd name="T10" fmla="*/ 721 w 1723"/>
                  <a:gd name="T11" fmla="*/ 1125 h 1721"/>
                  <a:gd name="T12" fmla="*/ 862 w 1723"/>
                  <a:gd name="T13" fmla="*/ 1162 h 1721"/>
                  <a:gd name="T14" fmla="*/ 1004 w 1723"/>
                  <a:gd name="T15" fmla="*/ 1129 h 1721"/>
                  <a:gd name="T16" fmla="*/ 1112 w 1723"/>
                  <a:gd name="T17" fmla="*/ 1038 h 1721"/>
                  <a:gd name="T18" fmla="*/ 1169 w 1723"/>
                  <a:gd name="T19" fmla="*/ 907 h 1721"/>
                  <a:gd name="T20" fmla="*/ 1158 w 1723"/>
                  <a:gd name="T21" fmla="*/ 761 h 1721"/>
                  <a:gd name="T22" fmla="*/ 1085 w 1723"/>
                  <a:gd name="T23" fmla="*/ 639 h 1721"/>
                  <a:gd name="T24" fmla="*/ 967 w 1723"/>
                  <a:gd name="T25" fmla="*/ 564 h 1721"/>
                  <a:gd name="T26" fmla="*/ 817 w 1723"/>
                  <a:gd name="T27" fmla="*/ 0 h 1721"/>
                  <a:gd name="T28" fmla="*/ 990 w 1723"/>
                  <a:gd name="T29" fmla="*/ 15 h 1721"/>
                  <a:gd name="T30" fmla="*/ 1043 w 1723"/>
                  <a:gd name="T31" fmla="*/ 78 h 1721"/>
                  <a:gd name="T32" fmla="*/ 1117 w 1723"/>
                  <a:gd name="T33" fmla="*/ 198 h 1721"/>
                  <a:gd name="T34" fmla="*/ 1285 w 1723"/>
                  <a:gd name="T35" fmla="*/ 209 h 1721"/>
                  <a:gd name="T36" fmla="*/ 1364 w 1723"/>
                  <a:gd name="T37" fmla="*/ 185 h 1721"/>
                  <a:gd name="T38" fmla="*/ 1439 w 1723"/>
                  <a:gd name="T39" fmla="*/ 221 h 1721"/>
                  <a:gd name="T40" fmla="*/ 1550 w 1723"/>
                  <a:gd name="T41" fmla="*/ 354 h 1721"/>
                  <a:gd name="T42" fmla="*/ 1545 w 1723"/>
                  <a:gd name="T43" fmla="*/ 435 h 1721"/>
                  <a:gd name="T44" fmla="*/ 1508 w 1723"/>
                  <a:gd name="T45" fmla="*/ 570 h 1721"/>
                  <a:gd name="T46" fmla="*/ 1621 w 1723"/>
                  <a:gd name="T47" fmla="*/ 691 h 1721"/>
                  <a:gd name="T48" fmla="*/ 1695 w 1723"/>
                  <a:gd name="T49" fmla="*/ 730 h 1721"/>
                  <a:gd name="T50" fmla="*/ 1723 w 1723"/>
                  <a:gd name="T51" fmla="*/ 808 h 1721"/>
                  <a:gd name="T52" fmla="*/ 1707 w 1723"/>
                  <a:gd name="T53" fmla="*/ 981 h 1721"/>
                  <a:gd name="T54" fmla="*/ 1645 w 1723"/>
                  <a:gd name="T55" fmla="*/ 1035 h 1721"/>
                  <a:gd name="T56" fmla="*/ 1521 w 1723"/>
                  <a:gd name="T57" fmla="*/ 1106 h 1721"/>
                  <a:gd name="T58" fmla="*/ 1518 w 1723"/>
                  <a:gd name="T59" fmla="*/ 1278 h 1721"/>
                  <a:gd name="T60" fmla="*/ 1543 w 1723"/>
                  <a:gd name="T61" fmla="*/ 1357 h 1721"/>
                  <a:gd name="T62" fmla="*/ 1508 w 1723"/>
                  <a:gd name="T63" fmla="*/ 1432 h 1721"/>
                  <a:gd name="T64" fmla="*/ 1375 w 1723"/>
                  <a:gd name="T65" fmla="*/ 1545 h 1721"/>
                  <a:gd name="T66" fmla="*/ 1293 w 1723"/>
                  <a:gd name="T67" fmla="*/ 1538 h 1721"/>
                  <a:gd name="T68" fmla="*/ 1149 w 1723"/>
                  <a:gd name="T69" fmla="*/ 1496 h 1721"/>
                  <a:gd name="T70" fmla="*/ 1025 w 1723"/>
                  <a:gd name="T71" fmla="*/ 1620 h 1721"/>
                  <a:gd name="T72" fmla="*/ 985 w 1723"/>
                  <a:gd name="T73" fmla="*/ 1694 h 1721"/>
                  <a:gd name="T74" fmla="*/ 907 w 1723"/>
                  <a:gd name="T75" fmla="*/ 1721 h 1721"/>
                  <a:gd name="T76" fmla="*/ 734 w 1723"/>
                  <a:gd name="T77" fmla="*/ 1706 h 1721"/>
                  <a:gd name="T78" fmla="*/ 680 w 1723"/>
                  <a:gd name="T79" fmla="*/ 1644 h 1721"/>
                  <a:gd name="T80" fmla="*/ 612 w 1723"/>
                  <a:gd name="T81" fmla="*/ 1508 h 1721"/>
                  <a:gd name="T82" fmla="*/ 440 w 1723"/>
                  <a:gd name="T83" fmla="*/ 1512 h 1721"/>
                  <a:gd name="T84" fmla="*/ 359 w 1723"/>
                  <a:gd name="T85" fmla="*/ 1537 h 1721"/>
                  <a:gd name="T86" fmla="*/ 284 w 1723"/>
                  <a:gd name="T87" fmla="*/ 1501 h 1721"/>
                  <a:gd name="T88" fmla="*/ 173 w 1723"/>
                  <a:gd name="T89" fmla="*/ 1368 h 1721"/>
                  <a:gd name="T90" fmla="*/ 180 w 1723"/>
                  <a:gd name="T91" fmla="*/ 1286 h 1721"/>
                  <a:gd name="T92" fmla="*/ 226 w 1723"/>
                  <a:gd name="T93" fmla="*/ 1145 h 1721"/>
                  <a:gd name="T94" fmla="*/ 102 w 1723"/>
                  <a:gd name="T95" fmla="*/ 1031 h 1721"/>
                  <a:gd name="T96" fmla="*/ 29 w 1723"/>
                  <a:gd name="T97" fmla="*/ 992 h 1721"/>
                  <a:gd name="T98" fmla="*/ 0 w 1723"/>
                  <a:gd name="T99" fmla="*/ 914 h 1721"/>
                  <a:gd name="T100" fmla="*/ 16 w 1723"/>
                  <a:gd name="T101" fmla="*/ 741 h 1721"/>
                  <a:gd name="T102" fmla="*/ 78 w 1723"/>
                  <a:gd name="T103" fmla="*/ 687 h 1721"/>
                  <a:gd name="T104" fmla="*/ 206 w 1723"/>
                  <a:gd name="T105" fmla="*/ 615 h 1721"/>
                  <a:gd name="T106" fmla="*/ 205 w 1723"/>
                  <a:gd name="T107" fmla="*/ 444 h 1721"/>
                  <a:gd name="T108" fmla="*/ 181 w 1723"/>
                  <a:gd name="T109" fmla="*/ 365 h 1721"/>
                  <a:gd name="T110" fmla="*/ 216 w 1723"/>
                  <a:gd name="T111" fmla="*/ 289 h 1721"/>
                  <a:gd name="T112" fmla="*/ 350 w 1723"/>
                  <a:gd name="T113" fmla="*/ 177 h 1721"/>
                  <a:gd name="T114" fmla="*/ 432 w 1723"/>
                  <a:gd name="T115" fmla="*/ 184 h 1721"/>
                  <a:gd name="T116" fmla="*/ 571 w 1723"/>
                  <a:gd name="T117" fmla="*/ 217 h 1721"/>
                  <a:gd name="T118" fmla="*/ 700 w 1723"/>
                  <a:gd name="T119" fmla="*/ 102 h 1721"/>
                  <a:gd name="T120" fmla="*/ 740 w 1723"/>
                  <a:gd name="T121" fmla="*/ 28 h 1721"/>
                  <a:gd name="T122" fmla="*/ 817 w 1723"/>
                  <a:gd name="T123" fmla="*/ 0 h 1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23" h="1721">
                    <a:moveTo>
                      <a:pt x="869" y="547"/>
                    </a:moveTo>
                    <a:lnTo>
                      <a:pt x="820" y="551"/>
                    </a:lnTo>
                    <a:lnTo>
                      <a:pt x="773" y="561"/>
                    </a:lnTo>
                    <a:lnTo>
                      <a:pt x="728" y="580"/>
                    </a:lnTo>
                    <a:lnTo>
                      <a:pt x="687" y="603"/>
                    </a:lnTo>
                    <a:lnTo>
                      <a:pt x="651" y="634"/>
                    </a:lnTo>
                    <a:lnTo>
                      <a:pt x="619" y="669"/>
                    </a:lnTo>
                    <a:lnTo>
                      <a:pt x="594" y="709"/>
                    </a:lnTo>
                    <a:lnTo>
                      <a:pt x="575" y="754"/>
                    </a:lnTo>
                    <a:lnTo>
                      <a:pt x="563" y="800"/>
                    </a:lnTo>
                    <a:lnTo>
                      <a:pt x="559" y="850"/>
                    </a:lnTo>
                    <a:lnTo>
                      <a:pt x="561" y="900"/>
                    </a:lnTo>
                    <a:lnTo>
                      <a:pt x="573" y="948"/>
                    </a:lnTo>
                    <a:lnTo>
                      <a:pt x="590" y="992"/>
                    </a:lnTo>
                    <a:lnTo>
                      <a:pt x="616" y="1032"/>
                    </a:lnTo>
                    <a:lnTo>
                      <a:pt x="646" y="1068"/>
                    </a:lnTo>
                    <a:lnTo>
                      <a:pt x="682" y="1100"/>
                    </a:lnTo>
                    <a:lnTo>
                      <a:pt x="721" y="1125"/>
                    </a:lnTo>
                    <a:lnTo>
                      <a:pt x="765" y="1145"/>
                    </a:lnTo>
                    <a:lnTo>
                      <a:pt x="812" y="1156"/>
                    </a:lnTo>
                    <a:lnTo>
                      <a:pt x="862" y="1162"/>
                    </a:lnTo>
                    <a:lnTo>
                      <a:pt x="911" y="1158"/>
                    </a:lnTo>
                    <a:lnTo>
                      <a:pt x="959" y="1147"/>
                    </a:lnTo>
                    <a:lnTo>
                      <a:pt x="1004" y="1129"/>
                    </a:lnTo>
                    <a:lnTo>
                      <a:pt x="1045" y="1104"/>
                    </a:lnTo>
                    <a:lnTo>
                      <a:pt x="1080" y="1073"/>
                    </a:lnTo>
                    <a:lnTo>
                      <a:pt x="1112" y="1038"/>
                    </a:lnTo>
                    <a:lnTo>
                      <a:pt x="1137" y="998"/>
                    </a:lnTo>
                    <a:lnTo>
                      <a:pt x="1157" y="955"/>
                    </a:lnTo>
                    <a:lnTo>
                      <a:pt x="1169" y="907"/>
                    </a:lnTo>
                    <a:lnTo>
                      <a:pt x="1173" y="858"/>
                    </a:lnTo>
                    <a:lnTo>
                      <a:pt x="1170" y="808"/>
                    </a:lnTo>
                    <a:lnTo>
                      <a:pt x="1158" y="761"/>
                    </a:lnTo>
                    <a:lnTo>
                      <a:pt x="1141" y="716"/>
                    </a:lnTo>
                    <a:lnTo>
                      <a:pt x="1116" y="676"/>
                    </a:lnTo>
                    <a:lnTo>
                      <a:pt x="1085" y="639"/>
                    </a:lnTo>
                    <a:lnTo>
                      <a:pt x="1050" y="607"/>
                    </a:lnTo>
                    <a:lnTo>
                      <a:pt x="1010" y="582"/>
                    </a:lnTo>
                    <a:lnTo>
                      <a:pt x="967" y="564"/>
                    </a:lnTo>
                    <a:lnTo>
                      <a:pt x="919" y="551"/>
                    </a:lnTo>
                    <a:lnTo>
                      <a:pt x="869" y="547"/>
                    </a:lnTo>
                    <a:close/>
                    <a:moveTo>
                      <a:pt x="817" y="0"/>
                    </a:moveTo>
                    <a:lnTo>
                      <a:pt x="935" y="2"/>
                    </a:lnTo>
                    <a:lnTo>
                      <a:pt x="964" y="4"/>
                    </a:lnTo>
                    <a:lnTo>
                      <a:pt x="990" y="15"/>
                    </a:lnTo>
                    <a:lnTo>
                      <a:pt x="1013" y="32"/>
                    </a:lnTo>
                    <a:lnTo>
                      <a:pt x="1031" y="53"/>
                    </a:lnTo>
                    <a:lnTo>
                      <a:pt x="1043" y="78"/>
                    </a:lnTo>
                    <a:lnTo>
                      <a:pt x="1050" y="106"/>
                    </a:lnTo>
                    <a:lnTo>
                      <a:pt x="1058" y="178"/>
                    </a:lnTo>
                    <a:lnTo>
                      <a:pt x="1117" y="198"/>
                    </a:lnTo>
                    <a:lnTo>
                      <a:pt x="1174" y="223"/>
                    </a:lnTo>
                    <a:lnTo>
                      <a:pt x="1228" y="252"/>
                    </a:lnTo>
                    <a:lnTo>
                      <a:pt x="1285" y="209"/>
                    </a:lnTo>
                    <a:lnTo>
                      <a:pt x="1310" y="194"/>
                    </a:lnTo>
                    <a:lnTo>
                      <a:pt x="1336" y="186"/>
                    </a:lnTo>
                    <a:lnTo>
                      <a:pt x="1364" y="185"/>
                    </a:lnTo>
                    <a:lnTo>
                      <a:pt x="1392" y="190"/>
                    </a:lnTo>
                    <a:lnTo>
                      <a:pt x="1417" y="202"/>
                    </a:lnTo>
                    <a:lnTo>
                      <a:pt x="1439" y="221"/>
                    </a:lnTo>
                    <a:lnTo>
                      <a:pt x="1522" y="305"/>
                    </a:lnTo>
                    <a:lnTo>
                      <a:pt x="1540" y="328"/>
                    </a:lnTo>
                    <a:lnTo>
                      <a:pt x="1550" y="354"/>
                    </a:lnTo>
                    <a:lnTo>
                      <a:pt x="1555" y="380"/>
                    </a:lnTo>
                    <a:lnTo>
                      <a:pt x="1553" y="408"/>
                    </a:lnTo>
                    <a:lnTo>
                      <a:pt x="1545" y="435"/>
                    </a:lnTo>
                    <a:lnTo>
                      <a:pt x="1529" y="460"/>
                    </a:lnTo>
                    <a:lnTo>
                      <a:pt x="1481" y="518"/>
                    </a:lnTo>
                    <a:lnTo>
                      <a:pt x="1508" y="570"/>
                    </a:lnTo>
                    <a:lnTo>
                      <a:pt x="1529" y="625"/>
                    </a:lnTo>
                    <a:lnTo>
                      <a:pt x="1546" y="681"/>
                    </a:lnTo>
                    <a:lnTo>
                      <a:pt x="1621" y="691"/>
                    </a:lnTo>
                    <a:lnTo>
                      <a:pt x="1649" y="698"/>
                    </a:lnTo>
                    <a:lnTo>
                      <a:pt x="1674" y="712"/>
                    </a:lnTo>
                    <a:lnTo>
                      <a:pt x="1695" y="730"/>
                    </a:lnTo>
                    <a:lnTo>
                      <a:pt x="1710" y="753"/>
                    </a:lnTo>
                    <a:lnTo>
                      <a:pt x="1720" y="779"/>
                    </a:lnTo>
                    <a:lnTo>
                      <a:pt x="1723" y="808"/>
                    </a:lnTo>
                    <a:lnTo>
                      <a:pt x="1722" y="927"/>
                    </a:lnTo>
                    <a:lnTo>
                      <a:pt x="1718" y="955"/>
                    </a:lnTo>
                    <a:lnTo>
                      <a:pt x="1707" y="981"/>
                    </a:lnTo>
                    <a:lnTo>
                      <a:pt x="1691" y="1003"/>
                    </a:lnTo>
                    <a:lnTo>
                      <a:pt x="1670" y="1022"/>
                    </a:lnTo>
                    <a:lnTo>
                      <a:pt x="1645" y="1035"/>
                    </a:lnTo>
                    <a:lnTo>
                      <a:pt x="1617" y="1042"/>
                    </a:lnTo>
                    <a:lnTo>
                      <a:pt x="1540" y="1050"/>
                    </a:lnTo>
                    <a:lnTo>
                      <a:pt x="1521" y="1106"/>
                    </a:lnTo>
                    <a:lnTo>
                      <a:pt x="1497" y="1160"/>
                    </a:lnTo>
                    <a:lnTo>
                      <a:pt x="1468" y="1213"/>
                    </a:lnTo>
                    <a:lnTo>
                      <a:pt x="1518" y="1278"/>
                    </a:lnTo>
                    <a:lnTo>
                      <a:pt x="1533" y="1303"/>
                    </a:lnTo>
                    <a:lnTo>
                      <a:pt x="1542" y="1329"/>
                    </a:lnTo>
                    <a:lnTo>
                      <a:pt x="1543" y="1357"/>
                    </a:lnTo>
                    <a:lnTo>
                      <a:pt x="1538" y="1385"/>
                    </a:lnTo>
                    <a:lnTo>
                      <a:pt x="1526" y="1410"/>
                    </a:lnTo>
                    <a:lnTo>
                      <a:pt x="1508" y="1432"/>
                    </a:lnTo>
                    <a:lnTo>
                      <a:pt x="1423" y="1515"/>
                    </a:lnTo>
                    <a:lnTo>
                      <a:pt x="1401" y="1533"/>
                    </a:lnTo>
                    <a:lnTo>
                      <a:pt x="1375" y="1545"/>
                    </a:lnTo>
                    <a:lnTo>
                      <a:pt x="1347" y="1548"/>
                    </a:lnTo>
                    <a:lnTo>
                      <a:pt x="1319" y="1546"/>
                    </a:lnTo>
                    <a:lnTo>
                      <a:pt x="1293" y="1538"/>
                    </a:lnTo>
                    <a:lnTo>
                      <a:pt x="1269" y="1522"/>
                    </a:lnTo>
                    <a:lnTo>
                      <a:pt x="1203" y="1469"/>
                    </a:lnTo>
                    <a:lnTo>
                      <a:pt x="1149" y="1496"/>
                    </a:lnTo>
                    <a:lnTo>
                      <a:pt x="1093" y="1518"/>
                    </a:lnTo>
                    <a:lnTo>
                      <a:pt x="1035" y="1535"/>
                    </a:lnTo>
                    <a:lnTo>
                      <a:pt x="1025" y="1620"/>
                    </a:lnTo>
                    <a:lnTo>
                      <a:pt x="1017" y="1647"/>
                    </a:lnTo>
                    <a:lnTo>
                      <a:pt x="1004" y="1673"/>
                    </a:lnTo>
                    <a:lnTo>
                      <a:pt x="985" y="1694"/>
                    </a:lnTo>
                    <a:lnTo>
                      <a:pt x="961" y="1710"/>
                    </a:lnTo>
                    <a:lnTo>
                      <a:pt x="935" y="1719"/>
                    </a:lnTo>
                    <a:lnTo>
                      <a:pt x="907" y="1721"/>
                    </a:lnTo>
                    <a:lnTo>
                      <a:pt x="788" y="1720"/>
                    </a:lnTo>
                    <a:lnTo>
                      <a:pt x="759" y="1716"/>
                    </a:lnTo>
                    <a:lnTo>
                      <a:pt x="734" y="1706"/>
                    </a:lnTo>
                    <a:lnTo>
                      <a:pt x="711" y="1690"/>
                    </a:lnTo>
                    <a:lnTo>
                      <a:pt x="693" y="1669"/>
                    </a:lnTo>
                    <a:lnTo>
                      <a:pt x="680" y="1644"/>
                    </a:lnTo>
                    <a:lnTo>
                      <a:pt x="674" y="1616"/>
                    </a:lnTo>
                    <a:lnTo>
                      <a:pt x="664" y="1526"/>
                    </a:lnTo>
                    <a:lnTo>
                      <a:pt x="612" y="1508"/>
                    </a:lnTo>
                    <a:lnTo>
                      <a:pt x="559" y="1485"/>
                    </a:lnTo>
                    <a:lnTo>
                      <a:pt x="510" y="1459"/>
                    </a:lnTo>
                    <a:lnTo>
                      <a:pt x="440" y="1512"/>
                    </a:lnTo>
                    <a:lnTo>
                      <a:pt x="415" y="1527"/>
                    </a:lnTo>
                    <a:lnTo>
                      <a:pt x="387" y="1535"/>
                    </a:lnTo>
                    <a:lnTo>
                      <a:pt x="359" y="1537"/>
                    </a:lnTo>
                    <a:lnTo>
                      <a:pt x="333" y="1531"/>
                    </a:lnTo>
                    <a:lnTo>
                      <a:pt x="307" y="1519"/>
                    </a:lnTo>
                    <a:lnTo>
                      <a:pt x="284" y="1501"/>
                    </a:lnTo>
                    <a:lnTo>
                      <a:pt x="202" y="1417"/>
                    </a:lnTo>
                    <a:lnTo>
                      <a:pt x="184" y="1394"/>
                    </a:lnTo>
                    <a:lnTo>
                      <a:pt x="173" y="1368"/>
                    </a:lnTo>
                    <a:lnTo>
                      <a:pt x="169" y="1341"/>
                    </a:lnTo>
                    <a:lnTo>
                      <a:pt x="171" y="1314"/>
                    </a:lnTo>
                    <a:lnTo>
                      <a:pt x="180" y="1286"/>
                    </a:lnTo>
                    <a:lnTo>
                      <a:pt x="194" y="1262"/>
                    </a:lnTo>
                    <a:lnTo>
                      <a:pt x="251" y="1192"/>
                    </a:lnTo>
                    <a:lnTo>
                      <a:pt x="226" y="1145"/>
                    </a:lnTo>
                    <a:lnTo>
                      <a:pt x="206" y="1093"/>
                    </a:lnTo>
                    <a:lnTo>
                      <a:pt x="189" y="1042"/>
                    </a:lnTo>
                    <a:lnTo>
                      <a:pt x="102" y="1031"/>
                    </a:lnTo>
                    <a:lnTo>
                      <a:pt x="74" y="1023"/>
                    </a:lnTo>
                    <a:lnTo>
                      <a:pt x="49" y="1010"/>
                    </a:lnTo>
                    <a:lnTo>
                      <a:pt x="29" y="992"/>
                    </a:lnTo>
                    <a:lnTo>
                      <a:pt x="14" y="968"/>
                    </a:lnTo>
                    <a:lnTo>
                      <a:pt x="4" y="943"/>
                    </a:lnTo>
                    <a:lnTo>
                      <a:pt x="0" y="914"/>
                    </a:lnTo>
                    <a:lnTo>
                      <a:pt x="2" y="795"/>
                    </a:lnTo>
                    <a:lnTo>
                      <a:pt x="6" y="766"/>
                    </a:lnTo>
                    <a:lnTo>
                      <a:pt x="16" y="741"/>
                    </a:lnTo>
                    <a:lnTo>
                      <a:pt x="32" y="718"/>
                    </a:lnTo>
                    <a:lnTo>
                      <a:pt x="53" y="700"/>
                    </a:lnTo>
                    <a:lnTo>
                      <a:pt x="78" y="687"/>
                    </a:lnTo>
                    <a:lnTo>
                      <a:pt x="106" y="680"/>
                    </a:lnTo>
                    <a:lnTo>
                      <a:pt x="188" y="672"/>
                    </a:lnTo>
                    <a:lnTo>
                      <a:pt x="206" y="615"/>
                    </a:lnTo>
                    <a:lnTo>
                      <a:pt x="229" y="561"/>
                    </a:lnTo>
                    <a:lnTo>
                      <a:pt x="255" y="508"/>
                    </a:lnTo>
                    <a:lnTo>
                      <a:pt x="205" y="444"/>
                    </a:lnTo>
                    <a:lnTo>
                      <a:pt x="190" y="419"/>
                    </a:lnTo>
                    <a:lnTo>
                      <a:pt x="183" y="392"/>
                    </a:lnTo>
                    <a:lnTo>
                      <a:pt x="181" y="365"/>
                    </a:lnTo>
                    <a:lnTo>
                      <a:pt x="187" y="337"/>
                    </a:lnTo>
                    <a:lnTo>
                      <a:pt x="198" y="312"/>
                    </a:lnTo>
                    <a:lnTo>
                      <a:pt x="216" y="289"/>
                    </a:lnTo>
                    <a:lnTo>
                      <a:pt x="301" y="206"/>
                    </a:lnTo>
                    <a:lnTo>
                      <a:pt x="324" y="188"/>
                    </a:lnTo>
                    <a:lnTo>
                      <a:pt x="350" y="177"/>
                    </a:lnTo>
                    <a:lnTo>
                      <a:pt x="377" y="172"/>
                    </a:lnTo>
                    <a:lnTo>
                      <a:pt x="404" y="174"/>
                    </a:lnTo>
                    <a:lnTo>
                      <a:pt x="432" y="184"/>
                    </a:lnTo>
                    <a:lnTo>
                      <a:pt x="456" y="198"/>
                    </a:lnTo>
                    <a:lnTo>
                      <a:pt x="514" y="246"/>
                    </a:lnTo>
                    <a:lnTo>
                      <a:pt x="571" y="217"/>
                    </a:lnTo>
                    <a:lnTo>
                      <a:pt x="630" y="193"/>
                    </a:lnTo>
                    <a:lnTo>
                      <a:pt x="691" y="174"/>
                    </a:lnTo>
                    <a:lnTo>
                      <a:pt x="700" y="102"/>
                    </a:lnTo>
                    <a:lnTo>
                      <a:pt x="707" y="73"/>
                    </a:lnTo>
                    <a:lnTo>
                      <a:pt x="720" y="49"/>
                    </a:lnTo>
                    <a:lnTo>
                      <a:pt x="740" y="28"/>
                    </a:lnTo>
                    <a:lnTo>
                      <a:pt x="762" y="12"/>
                    </a:lnTo>
                    <a:lnTo>
                      <a:pt x="788" y="3"/>
                    </a:lnTo>
                    <a:lnTo>
                      <a:pt x="8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6406701" y="4023526"/>
              <a:ext cx="205536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here.</a:t>
              </a:r>
            </a:p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009184" y="2438400"/>
            <a:ext cx="2239107" cy="3339452"/>
            <a:chOff x="9003322" y="2438400"/>
            <a:chExt cx="2239107" cy="3339452"/>
          </a:xfrm>
        </p:grpSpPr>
        <p:sp>
          <p:nvSpPr>
            <p:cNvPr id="5" name="Rounded Rectangle 4"/>
            <p:cNvSpPr/>
            <p:nvPr/>
          </p:nvSpPr>
          <p:spPr>
            <a:xfrm>
              <a:off x="9003322" y="2438400"/>
              <a:ext cx="2239107" cy="1324708"/>
            </a:xfrm>
            <a:prstGeom prst="roundRect">
              <a:avLst>
                <a:gd name="adj" fmla="val 5987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29"/>
            <p:cNvGrpSpPr>
              <a:grpSpLocks noChangeAspect="1"/>
            </p:cNvGrpSpPr>
            <p:nvPr/>
          </p:nvGrpSpPr>
          <p:grpSpPr bwMode="auto">
            <a:xfrm>
              <a:off x="9747462" y="2766328"/>
              <a:ext cx="750826" cy="668853"/>
              <a:chOff x="2471" y="2863"/>
              <a:chExt cx="1264" cy="1126"/>
            </a:xfrm>
            <a:solidFill>
              <a:schemeClr val="bg1"/>
            </a:solidFill>
          </p:grpSpPr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2471" y="2863"/>
                <a:ext cx="910" cy="1126"/>
              </a:xfrm>
              <a:custGeom>
                <a:avLst/>
                <a:gdLst>
                  <a:gd name="T0" fmla="*/ 292 w 2729"/>
                  <a:gd name="T1" fmla="*/ 0 h 3378"/>
                  <a:gd name="T2" fmla="*/ 2435 w 2729"/>
                  <a:gd name="T3" fmla="*/ 0 h 3378"/>
                  <a:gd name="T4" fmla="*/ 2478 w 2729"/>
                  <a:gd name="T5" fmla="*/ 3 h 3378"/>
                  <a:gd name="T6" fmla="*/ 2521 w 2729"/>
                  <a:gd name="T7" fmla="*/ 12 h 3378"/>
                  <a:gd name="T8" fmla="*/ 2559 w 2729"/>
                  <a:gd name="T9" fmla="*/ 27 h 3378"/>
                  <a:gd name="T10" fmla="*/ 2595 w 2729"/>
                  <a:gd name="T11" fmla="*/ 46 h 3378"/>
                  <a:gd name="T12" fmla="*/ 2628 w 2729"/>
                  <a:gd name="T13" fmla="*/ 70 h 3378"/>
                  <a:gd name="T14" fmla="*/ 2656 w 2729"/>
                  <a:gd name="T15" fmla="*/ 99 h 3378"/>
                  <a:gd name="T16" fmla="*/ 2681 w 2729"/>
                  <a:gd name="T17" fmla="*/ 131 h 3378"/>
                  <a:gd name="T18" fmla="*/ 2701 w 2729"/>
                  <a:gd name="T19" fmla="*/ 165 h 3378"/>
                  <a:gd name="T20" fmla="*/ 2716 w 2729"/>
                  <a:gd name="T21" fmla="*/ 204 h 3378"/>
                  <a:gd name="T22" fmla="*/ 2725 w 2729"/>
                  <a:gd name="T23" fmla="*/ 244 h 3378"/>
                  <a:gd name="T24" fmla="*/ 2729 w 2729"/>
                  <a:gd name="T25" fmla="*/ 287 h 3378"/>
                  <a:gd name="T26" fmla="*/ 2729 w 2729"/>
                  <a:gd name="T27" fmla="*/ 447 h 3378"/>
                  <a:gd name="T28" fmla="*/ 2441 w 2729"/>
                  <a:gd name="T29" fmla="*/ 761 h 3378"/>
                  <a:gd name="T30" fmla="*/ 2441 w 2729"/>
                  <a:gd name="T31" fmla="*/ 281 h 3378"/>
                  <a:gd name="T32" fmla="*/ 286 w 2729"/>
                  <a:gd name="T33" fmla="*/ 281 h 3378"/>
                  <a:gd name="T34" fmla="*/ 286 w 2729"/>
                  <a:gd name="T35" fmla="*/ 3097 h 3378"/>
                  <a:gd name="T36" fmla="*/ 2441 w 2729"/>
                  <a:gd name="T37" fmla="*/ 3097 h 3378"/>
                  <a:gd name="T38" fmla="*/ 2441 w 2729"/>
                  <a:gd name="T39" fmla="*/ 2481 h 3378"/>
                  <a:gd name="T40" fmla="*/ 2729 w 2729"/>
                  <a:gd name="T41" fmla="*/ 2168 h 3378"/>
                  <a:gd name="T42" fmla="*/ 2729 w 2729"/>
                  <a:gd name="T43" fmla="*/ 3091 h 3378"/>
                  <a:gd name="T44" fmla="*/ 2725 w 2729"/>
                  <a:gd name="T45" fmla="*/ 3133 h 3378"/>
                  <a:gd name="T46" fmla="*/ 2716 w 2729"/>
                  <a:gd name="T47" fmla="*/ 3174 h 3378"/>
                  <a:gd name="T48" fmla="*/ 2701 w 2729"/>
                  <a:gd name="T49" fmla="*/ 3212 h 3378"/>
                  <a:gd name="T50" fmla="*/ 2681 w 2729"/>
                  <a:gd name="T51" fmla="*/ 3248 h 3378"/>
                  <a:gd name="T52" fmla="*/ 2656 w 2729"/>
                  <a:gd name="T53" fmla="*/ 3280 h 3378"/>
                  <a:gd name="T54" fmla="*/ 2628 w 2729"/>
                  <a:gd name="T55" fmla="*/ 3307 h 3378"/>
                  <a:gd name="T56" fmla="*/ 2595 w 2729"/>
                  <a:gd name="T57" fmla="*/ 3331 h 3378"/>
                  <a:gd name="T58" fmla="*/ 2559 w 2729"/>
                  <a:gd name="T59" fmla="*/ 3351 h 3378"/>
                  <a:gd name="T60" fmla="*/ 2521 w 2729"/>
                  <a:gd name="T61" fmla="*/ 3366 h 3378"/>
                  <a:gd name="T62" fmla="*/ 2480 w 2729"/>
                  <a:gd name="T63" fmla="*/ 3375 h 3378"/>
                  <a:gd name="T64" fmla="*/ 2436 w 2729"/>
                  <a:gd name="T65" fmla="*/ 3378 h 3378"/>
                  <a:gd name="T66" fmla="*/ 292 w 2729"/>
                  <a:gd name="T67" fmla="*/ 3378 h 3378"/>
                  <a:gd name="T68" fmla="*/ 249 w 2729"/>
                  <a:gd name="T69" fmla="*/ 3375 h 3378"/>
                  <a:gd name="T70" fmla="*/ 208 w 2729"/>
                  <a:gd name="T71" fmla="*/ 3366 h 3378"/>
                  <a:gd name="T72" fmla="*/ 170 w 2729"/>
                  <a:gd name="T73" fmla="*/ 3351 h 3378"/>
                  <a:gd name="T74" fmla="*/ 133 w 2729"/>
                  <a:gd name="T75" fmla="*/ 3331 h 3378"/>
                  <a:gd name="T76" fmla="*/ 101 w 2729"/>
                  <a:gd name="T77" fmla="*/ 3307 h 3378"/>
                  <a:gd name="T78" fmla="*/ 71 w 2729"/>
                  <a:gd name="T79" fmla="*/ 3280 h 3378"/>
                  <a:gd name="T80" fmla="*/ 47 w 2729"/>
                  <a:gd name="T81" fmla="*/ 3248 h 3378"/>
                  <a:gd name="T82" fmla="*/ 27 w 2729"/>
                  <a:gd name="T83" fmla="*/ 3212 h 3378"/>
                  <a:gd name="T84" fmla="*/ 13 w 2729"/>
                  <a:gd name="T85" fmla="*/ 3174 h 3378"/>
                  <a:gd name="T86" fmla="*/ 4 w 2729"/>
                  <a:gd name="T87" fmla="*/ 3133 h 3378"/>
                  <a:gd name="T88" fmla="*/ 0 w 2729"/>
                  <a:gd name="T89" fmla="*/ 3091 h 3378"/>
                  <a:gd name="T90" fmla="*/ 0 w 2729"/>
                  <a:gd name="T91" fmla="*/ 287 h 3378"/>
                  <a:gd name="T92" fmla="*/ 4 w 2729"/>
                  <a:gd name="T93" fmla="*/ 244 h 3378"/>
                  <a:gd name="T94" fmla="*/ 13 w 2729"/>
                  <a:gd name="T95" fmla="*/ 204 h 3378"/>
                  <a:gd name="T96" fmla="*/ 27 w 2729"/>
                  <a:gd name="T97" fmla="*/ 165 h 3378"/>
                  <a:gd name="T98" fmla="*/ 47 w 2729"/>
                  <a:gd name="T99" fmla="*/ 131 h 3378"/>
                  <a:gd name="T100" fmla="*/ 71 w 2729"/>
                  <a:gd name="T101" fmla="*/ 99 h 3378"/>
                  <a:gd name="T102" fmla="*/ 101 w 2729"/>
                  <a:gd name="T103" fmla="*/ 70 h 3378"/>
                  <a:gd name="T104" fmla="*/ 133 w 2729"/>
                  <a:gd name="T105" fmla="*/ 46 h 3378"/>
                  <a:gd name="T106" fmla="*/ 170 w 2729"/>
                  <a:gd name="T107" fmla="*/ 27 h 3378"/>
                  <a:gd name="T108" fmla="*/ 208 w 2729"/>
                  <a:gd name="T109" fmla="*/ 12 h 3378"/>
                  <a:gd name="T110" fmla="*/ 249 w 2729"/>
                  <a:gd name="T111" fmla="*/ 3 h 3378"/>
                  <a:gd name="T112" fmla="*/ 292 w 2729"/>
                  <a:gd name="T113" fmla="*/ 0 h 3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9" h="3378">
                    <a:moveTo>
                      <a:pt x="292" y="0"/>
                    </a:moveTo>
                    <a:lnTo>
                      <a:pt x="2435" y="0"/>
                    </a:lnTo>
                    <a:lnTo>
                      <a:pt x="2478" y="3"/>
                    </a:lnTo>
                    <a:lnTo>
                      <a:pt x="2521" y="12"/>
                    </a:lnTo>
                    <a:lnTo>
                      <a:pt x="2559" y="27"/>
                    </a:lnTo>
                    <a:lnTo>
                      <a:pt x="2595" y="46"/>
                    </a:lnTo>
                    <a:lnTo>
                      <a:pt x="2628" y="70"/>
                    </a:lnTo>
                    <a:lnTo>
                      <a:pt x="2656" y="99"/>
                    </a:lnTo>
                    <a:lnTo>
                      <a:pt x="2681" y="131"/>
                    </a:lnTo>
                    <a:lnTo>
                      <a:pt x="2701" y="165"/>
                    </a:lnTo>
                    <a:lnTo>
                      <a:pt x="2716" y="204"/>
                    </a:lnTo>
                    <a:lnTo>
                      <a:pt x="2725" y="244"/>
                    </a:lnTo>
                    <a:lnTo>
                      <a:pt x="2729" y="287"/>
                    </a:lnTo>
                    <a:lnTo>
                      <a:pt x="2729" y="447"/>
                    </a:lnTo>
                    <a:lnTo>
                      <a:pt x="2441" y="761"/>
                    </a:lnTo>
                    <a:lnTo>
                      <a:pt x="2441" y="281"/>
                    </a:lnTo>
                    <a:lnTo>
                      <a:pt x="286" y="281"/>
                    </a:lnTo>
                    <a:lnTo>
                      <a:pt x="286" y="3097"/>
                    </a:lnTo>
                    <a:lnTo>
                      <a:pt x="2441" y="3097"/>
                    </a:lnTo>
                    <a:lnTo>
                      <a:pt x="2441" y="2481"/>
                    </a:lnTo>
                    <a:lnTo>
                      <a:pt x="2729" y="2168"/>
                    </a:lnTo>
                    <a:lnTo>
                      <a:pt x="2729" y="3091"/>
                    </a:lnTo>
                    <a:lnTo>
                      <a:pt x="2725" y="3133"/>
                    </a:lnTo>
                    <a:lnTo>
                      <a:pt x="2716" y="3174"/>
                    </a:lnTo>
                    <a:lnTo>
                      <a:pt x="2701" y="3212"/>
                    </a:lnTo>
                    <a:lnTo>
                      <a:pt x="2681" y="3248"/>
                    </a:lnTo>
                    <a:lnTo>
                      <a:pt x="2656" y="3280"/>
                    </a:lnTo>
                    <a:lnTo>
                      <a:pt x="2628" y="3307"/>
                    </a:lnTo>
                    <a:lnTo>
                      <a:pt x="2595" y="3331"/>
                    </a:lnTo>
                    <a:lnTo>
                      <a:pt x="2559" y="3351"/>
                    </a:lnTo>
                    <a:lnTo>
                      <a:pt x="2521" y="3366"/>
                    </a:lnTo>
                    <a:lnTo>
                      <a:pt x="2480" y="3375"/>
                    </a:lnTo>
                    <a:lnTo>
                      <a:pt x="2436" y="3378"/>
                    </a:lnTo>
                    <a:lnTo>
                      <a:pt x="292" y="3378"/>
                    </a:lnTo>
                    <a:lnTo>
                      <a:pt x="249" y="3375"/>
                    </a:lnTo>
                    <a:lnTo>
                      <a:pt x="208" y="3366"/>
                    </a:lnTo>
                    <a:lnTo>
                      <a:pt x="170" y="3351"/>
                    </a:lnTo>
                    <a:lnTo>
                      <a:pt x="133" y="3331"/>
                    </a:lnTo>
                    <a:lnTo>
                      <a:pt x="101" y="3307"/>
                    </a:lnTo>
                    <a:lnTo>
                      <a:pt x="71" y="3280"/>
                    </a:lnTo>
                    <a:lnTo>
                      <a:pt x="47" y="3248"/>
                    </a:lnTo>
                    <a:lnTo>
                      <a:pt x="27" y="3212"/>
                    </a:lnTo>
                    <a:lnTo>
                      <a:pt x="13" y="3174"/>
                    </a:lnTo>
                    <a:lnTo>
                      <a:pt x="4" y="3133"/>
                    </a:lnTo>
                    <a:lnTo>
                      <a:pt x="0" y="3091"/>
                    </a:lnTo>
                    <a:lnTo>
                      <a:pt x="0" y="287"/>
                    </a:lnTo>
                    <a:lnTo>
                      <a:pt x="4" y="244"/>
                    </a:lnTo>
                    <a:lnTo>
                      <a:pt x="13" y="204"/>
                    </a:lnTo>
                    <a:lnTo>
                      <a:pt x="27" y="165"/>
                    </a:lnTo>
                    <a:lnTo>
                      <a:pt x="47" y="131"/>
                    </a:lnTo>
                    <a:lnTo>
                      <a:pt x="71" y="99"/>
                    </a:lnTo>
                    <a:lnTo>
                      <a:pt x="101" y="70"/>
                    </a:lnTo>
                    <a:lnTo>
                      <a:pt x="133" y="46"/>
                    </a:lnTo>
                    <a:lnTo>
                      <a:pt x="170" y="27"/>
                    </a:lnTo>
                    <a:lnTo>
                      <a:pt x="208" y="12"/>
                    </a:lnTo>
                    <a:lnTo>
                      <a:pt x="249" y="3"/>
                    </a:lnTo>
                    <a:lnTo>
                      <a:pt x="2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2648" y="3082"/>
                <a:ext cx="556" cy="94"/>
              </a:xfrm>
              <a:custGeom>
                <a:avLst/>
                <a:gdLst>
                  <a:gd name="T0" fmla="*/ 143 w 1668"/>
                  <a:gd name="T1" fmla="*/ 0 h 282"/>
                  <a:gd name="T2" fmla="*/ 1524 w 1668"/>
                  <a:gd name="T3" fmla="*/ 0 h 282"/>
                  <a:gd name="T4" fmla="*/ 1553 w 1668"/>
                  <a:gd name="T5" fmla="*/ 2 h 282"/>
                  <a:gd name="T6" fmla="*/ 1580 w 1668"/>
                  <a:gd name="T7" fmla="*/ 11 h 282"/>
                  <a:gd name="T8" fmla="*/ 1604 w 1668"/>
                  <a:gd name="T9" fmla="*/ 24 h 282"/>
                  <a:gd name="T10" fmla="*/ 1626 w 1668"/>
                  <a:gd name="T11" fmla="*/ 41 h 282"/>
                  <a:gd name="T12" fmla="*/ 1643 w 1668"/>
                  <a:gd name="T13" fmla="*/ 62 h 282"/>
                  <a:gd name="T14" fmla="*/ 1656 w 1668"/>
                  <a:gd name="T15" fmla="*/ 86 h 282"/>
                  <a:gd name="T16" fmla="*/ 1664 w 1668"/>
                  <a:gd name="T17" fmla="*/ 112 h 282"/>
                  <a:gd name="T18" fmla="*/ 1668 w 1668"/>
                  <a:gd name="T19" fmla="*/ 141 h 282"/>
                  <a:gd name="T20" fmla="*/ 1664 w 1668"/>
                  <a:gd name="T21" fmla="*/ 170 h 282"/>
                  <a:gd name="T22" fmla="*/ 1656 w 1668"/>
                  <a:gd name="T23" fmla="*/ 196 h 282"/>
                  <a:gd name="T24" fmla="*/ 1643 w 1668"/>
                  <a:gd name="T25" fmla="*/ 220 h 282"/>
                  <a:gd name="T26" fmla="*/ 1626 w 1668"/>
                  <a:gd name="T27" fmla="*/ 241 h 282"/>
                  <a:gd name="T28" fmla="*/ 1604 w 1668"/>
                  <a:gd name="T29" fmla="*/ 258 h 282"/>
                  <a:gd name="T30" fmla="*/ 1579 w 1668"/>
                  <a:gd name="T31" fmla="*/ 270 h 282"/>
                  <a:gd name="T32" fmla="*/ 1552 w 1668"/>
                  <a:gd name="T33" fmla="*/ 278 h 282"/>
                  <a:gd name="T34" fmla="*/ 1524 w 1668"/>
                  <a:gd name="T35" fmla="*/ 282 h 282"/>
                  <a:gd name="T36" fmla="*/ 143 w 1668"/>
                  <a:gd name="T37" fmla="*/ 282 h 282"/>
                  <a:gd name="T38" fmla="*/ 114 w 1668"/>
                  <a:gd name="T39" fmla="*/ 278 h 282"/>
                  <a:gd name="T40" fmla="*/ 87 w 1668"/>
                  <a:gd name="T41" fmla="*/ 270 h 282"/>
                  <a:gd name="T42" fmla="*/ 63 w 1668"/>
                  <a:gd name="T43" fmla="*/ 258 h 282"/>
                  <a:gd name="T44" fmla="*/ 42 w 1668"/>
                  <a:gd name="T45" fmla="*/ 241 h 282"/>
                  <a:gd name="T46" fmla="*/ 24 w 1668"/>
                  <a:gd name="T47" fmla="*/ 220 h 282"/>
                  <a:gd name="T48" fmla="*/ 10 w 1668"/>
                  <a:gd name="T49" fmla="*/ 196 h 282"/>
                  <a:gd name="T50" fmla="*/ 2 w 1668"/>
                  <a:gd name="T51" fmla="*/ 170 h 282"/>
                  <a:gd name="T52" fmla="*/ 0 w 1668"/>
                  <a:gd name="T53" fmla="*/ 141 h 282"/>
                  <a:gd name="T54" fmla="*/ 2 w 1668"/>
                  <a:gd name="T55" fmla="*/ 112 h 282"/>
                  <a:gd name="T56" fmla="*/ 10 w 1668"/>
                  <a:gd name="T57" fmla="*/ 86 h 282"/>
                  <a:gd name="T58" fmla="*/ 24 w 1668"/>
                  <a:gd name="T59" fmla="*/ 62 h 282"/>
                  <a:gd name="T60" fmla="*/ 42 w 1668"/>
                  <a:gd name="T61" fmla="*/ 41 h 282"/>
                  <a:gd name="T62" fmla="*/ 63 w 1668"/>
                  <a:gd name="T63" fmla="*/ 24 h 282"/>
                  <a:gd name="T64" fmla="*/ 87 w 1668"/>
                  <a:gd name="T65" fmla="*/ 11 h 282"/>
                  <a:gd name="T66" fmla="*/ 114 w 1668"/>
                  <a:gd name="T67" fmla="*/ 2 h 282"/>
                  <a:gd name="T68" fmla="*/ 143 w 1668"/>
                  <a:gd name="T69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68" h="282">
                    <a:moveTo>
                      <a:pt x="143" y="0"/>
                    </a:moveTo>
                    <a:lnTo>
                      <a:pt x="1524" y="0"/>
                    </a:lnTo>
                    <a:lnTo>
                      <a:pt x="1553" y="2"/>
                    </a:lnTo>
                    <a:lnTo>
                      <a:pt x="1580" y="11"/>
                    </a:lnTo>
                    <a:lnTo>
                      <a:pt x="1604" y="24"/>
                    </a:lnTo>
                    <a:lnTo>
                      <a:pt x="1626" y="41"/>
                    </a:lnTo>
                    <a:lnTo>
                      <a:pt x="1643" y="62"/>
                    </a:lnTo>
                    <a:lnTo>
                      <a:pt x="1656" y="86"/>
                    </a:lnTo>
                    <a:lnTo>
                      <a:pt x="1664" y="112"/>
                    </a:lnTo>
                    <a:lnTo>
                      <a:pt x="1668" y="141"/>
                    </a:lnTo>
                    <a:lnTo>
                      <a:pt x="1664" y="170"/>
                    </a:lnTo>
                    <a:lnTo>
                      <a:pt x="1656" y="196"/>
                    </a:lnTo>
                    <a:lnTo>
                      <a:pt x="1643" y="220"/>
                    </a:lnTo>
                    <a:lnTo>
                      <a:pt x="1626" y="241"/>
                    </a:lnTo>
                    <a:lnTo>
                      <a:pt x="1604" y="258"/>
                    </a:lnTo>
                    <a:lnTo>
                      <a:pt x="1579" y="270"/>
                    </a:lnTo>
                    <a:lnTo>
                      <a:pt x="1552" y="278"/>
                    </a:lnTo>
                    <a:lnTo>
                      <a:pt x="1524" y="282"/>
                    </a:lnTo>
                    <a:lnTo>
                      <a:pt x="143" y="282"/>
                    </a:lnTo>
                    <a:lnTo>
                      <a:pt x="114" y="278"/>
                    </a:lnTo>
                    <a:lnTo>
                      <a:pt x="87" y="270"/>
                    </a:lnTo>
                    <a:lnTo>
                      <a:pt x="63" y="258"/>
                    </a:lnTo>
                    <a:lnTo>
                      <a:pt x="42" y="241"/>
                    </a:lnTo>
                    <a:lnTo>
                      <a:pt x="24" y="220"/>
                    </a:lnTo>
                    <a:lnTo>
                      <a:pt x="10" y="196"/>
                    </a:lnTo>
                    <a:lnTo>
                      <a:pt x="2" y="170"/>
                    </a:lnTo>
                    <a:lnTo>
                      <a:pt x="0" y="141"/>
                    </a:lnTo>
                    <a:lnTo>
                      <a:pt x="2" y="112"/>
                    </a:lnTo>
                    <a:lnTo>
                      <a:pt x="10" y="86"/>
                    </a:lnTo>
                    <a:lnTo>
                      <a:pt x="24" y="62"/>
                    </a:lnTo>
                    <a:lnTo>
                      <a:pt x="42" y="41"/>
                    </a:lnTo>
                    <a:lnTo>
                      <a:pt x="63" y="24"/>
                    </a:lnTo>
                    <a:lnTo>
                      <a:pt x="87" y="11"/>
                    </a:lnTo>
                    <a:lnTo>
                      <a:pt x="114" y="2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2648" y="3279"/>
                <a:ext cx="490" cy="94"/>
              </a:xfrm>
              <a:custGeom>
                <a:avLst/>
                <a:gdLst>
                  <a:gd name="T0" fmla="*/ 143 w 1470"/>
                  <a:gd name="T1" fmla="*/ 0 h 281"/>
                  <a:gd name="T2" fmla="*/ 1470 w 1470"/>
                  <a:gd name="T3" fmla="*/ 0 h 281"/>
                  <a:gd name="T4" fmla="*/ 1212 w 1470"/>
                  <a:gd name="T5" fmla="*/ 281 h 281"/>
                  <a:gd name="T6" fmla="*/ 143 w 1470"/>
                  <a:gd name="T7" fmla="*/ 281 h 281"/>
                  <a:gd name="T8" fmla="*/ 114 w 1470"/>
                  <a:gd name="T9" fmla="*/ 279 h 281"/>
                  <a:gd name="T10" fmla="*/ 87 w 1470"/>
                  <a:gd name="T11" fmla="*/ 270 h 281"/>
                  <a:gd name="T12" fmla="*/ 63 w 1470"/>
                  <a:gd name="T13" fmla="*/ 257 h 281"/>
                  <a:gd name="T14" fmla="*/ 42 w 1470"/>
                  <a:gd name="T15" fmla="*/ 240 h 281"/>
                  <a:gd name="T16" fmla="*/ 24 w 1470"/>
                  <a:gd name="T17" fmla="*/ 219 h 281"/>
                  <a:gd name="T18" fmla="*/ 10 w 1470"/>
                  <a:gd name="T19" fmla="*/ 195 h 281"/>
                  <a:gd name="T20" fmla="*/ 2 w 1470"/>
                  <a:gd name="T21" fmla="*/ 169 h 281"/>
                  <a:gd name="T22" fmla="*/ 0 w 1470"/>
                  <a:gd name="T23" fmla="*/ 140 h 281"/>
                  <a:gd name="T24" fmla="*/ 2 w 1470"/>
                  <a:gd name="T25" fmla="*/ 112 h 281"/>
                  <a:gd name="T26" fmla="*/ 10 w 1470"/>
                  <a:gd name="T27" fmla="*/ 86 h 281"/>
                  <a:gd name="T28" fmla="*/ 24 w 1470"/>
                  <a:gd name="T29" fmla="*/ 62 h 281"/>
                  <a:gd name="T30" fmla="*/ 42 w 1470"/>
                  <a:gd name="T31" fmla="*/ 41 h 281"/>
                  <a:gd name="T32" fmla="*/ 63 w 1470"/>
                  <a:gd name="T33" fmla="*/ 24 h 281"/>
                  <a:gd name="T34" fmla="*/ 87 w 1470"/>
                  <a:gd name="T35" fmla="*/ 10 h 281"/>
                  <a:gd name="T36" fmla="*/ 114 w 1470"/>
                  <a:gd name="T37" fmla="*/ 2 h 281"/>
                  <a:gd name="T38" fmla="*/ 143 w 1470"/>
                  <a:gd name="T39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70" h="281">
                    <a:moveTo>
                      <a:pt x="143" y="0"/>
                    </a:moveTo>
                    <a:lnTo>
                      <a:pt x="1470" y="0"/>
                    </a:lnTo>
                    <a:lnTo>
                      <a:pt x="1212" y="281"/>
                    </a:lnTo>
                    <a:lnTo>
                      <a:pt x="143" y="281"/>
                    </a:lnTo>
                    <a:lnTo>
                      <a:pt x="114" y="279"/>
                    </a:lnTo>
                    <a:lnTo>
                      <a:pt x="87" y="270"/>
                    </a:lnTo>
                    <a:lnTo>
                      <a:pt x="63" y="257"/>
                    </a:lnTo>
                    <a:lnTo>
                      <a:pt x="42" y="240"/>
                    </a:lnTo>
                    <a:lnTo>
                      <a:pt x="24" y="219"/>
                    </a:lnTo>
                    <a:lnTo>
                      <a:pt x="10" y="195"/>
                    </a:lnTo>
                    <a:lnTo>
                      <a:pt x="2" y="169"/>
                    </a:lnTo>
                    <a:lnTo>
                      <a:pt x="0" y="140"/>
                    </a:lnTo>
                    <a:lnTo>
                      <a:pt x="2" y="112"/>
                    </a:lnTo>
                    <a:lnTo>
                      <a:pt x="10" y="86"/>
                    </a:lnTo>
                    <a:lnTo>
                      <a:pt x="24" y="62"/>
                    </a:lnTo>
                    <a:lnTo>
                      <a:pt x="42" y="41"/>
                    </a:lnTo>
                    <a:lnTo>
                      <a:pt x="63" y="24"/>
                    </a:lnTo>
                    <a:lnTo>
                      <a:pt x="87" y="10"/>
                    </a:lnTo>
                    <a:lnTo>
                      <a:pt x="114" y="2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2648" y="3473"/>
                <a:ext cx="311" cy="94"/>
              </a:xfrm>
              <a:custGeom>
                <a:avLst/>
                <a:gdLst>
                  <a:gd name="T0" fmla="*/ 143 w 933"/>
                  <a:gd name="T1" fmla="*/ 0 h 282"/>
                  <a:gd name="T2" fmla="*/ 933 w 933"/>
                  <a:gd name="T3" fmla="*/ 0 h 282"/>
                  <a:gd name="T4" fmla="*/ 770 w 933"/>
                  <a:gd name="T5" fmla="*/ 282 h 282"/>
                  <a:gd name="T6" fmla="*/ 143 w 933"/>
                  <a:gd name="T7" fmla="*/ 282 h 282"/>
                  <a:gd name="T8" fmla="*/ 114 w 933"/>
                  <a:gd name="T9" fmla="*/ 280 h 282"/>
                  <a:gd name="T10" fmla="*/ 87 w 933"/>
                  <a:gd name="T11" fmla="*/ 271 h 282"/>
                  <a:gd name="T12" fmla="*/ 63 w 933"/>
                  <a:gd name="T13" fmla="*/ 258 h 282"/>
                  <a:gd name="T14" fmla="*/ 42 w 933"/>
                  <a:gd name="T15" fmla="*/ 241 h 282"/>
                  <a:gd name="T16" fmla="*/ 24 w 933"/>
                  <a:gd name="T17" fmla="*/ 220 h 282"/>
                  <a:gd name="T18" fmla="*/ 10 w 933"/>
                  <a:gd name="T19" fmla="*/ 196 h 282"/>
                  <a:gd name="T20" fmla="*/ 2 w 933"/>
                  <a:gd name="T21" fmla="*/ 170 h 282"/>
                  <a:gd name="T22" fmla="*/ 0 w 933"/>
                  <a:gd name="T23" fmla="*/ 141 h 282"/>
                  <a:gd name="T24" fmla="*/ 2 w 933"/>
                  <a:gd name="T25" fmla="*/ 112 h 282"/>
                  <a:gd name="T26" fmla="*/ 10 w 933"/>
                  <a:gd name="T27" fmla="*/ 86 h 282"/>
                  <a:gd name="T28" fmla="*/ 24 w 933"/>
                  <a:gd name="T29" fmla="*/ 62 h 282"/>
                  <a:gd name="T30" fmla="*/ 42 w 933"/>
                  <a:gd name="T31" fmla="*/ 41 h 282"/>
                  <a:gd name="T32" fmla="*/ 63 w 933"/>
                  <a:gd name="T33" fmla="*/ 24 h 282"/>
                  <a:gd name="T34" fmla="*/ 87 w 933"/>
                  <a:gd name="T35" fmla="*/ 12 h 282"/>
                  <a:gd name="T36" fmla="*/ 114 w 933"/>
                  <a:gd name="T37" fmla="*/ 4 h 282"/>
                  <a:gd name="T38" fmla="*/ 143 w 933"/>
                  <a:gd name="T39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33" h="282">
                    <a:moveTo>
                      <a:pt x="143" y="0"/>
                    </a:moveTo>
                    <a:lnTo>
                      <a:pt x="933" y="0"/>
                    </a:lnTo>
                    <a:lnTo>
                      <a:pt x="770" y="282"/>
                    </a:lnTo>
                    <a:lnTo>
                      <a:pt x="143" y="282"/>
                    </a:lnTo>
                    <a:lnTo>
                      <a:pt x="114" y="280"/>
                    </a:lnTo>
                    <a:lnTo>
                      <a:pt x="87" y="271"/>
                    </a:lnTo>
                    <a:lnTo>
                      <a:pt x="63" y="258"/>
                    </a:lnTo>
                    <a:lnTo>
                      <a:pt x="42" y="241"/>
                    </a:lnTo>
                    <a:lnTo>
                      <a:pt x="24" y="220"/>
                    </a:lnTo>
                    <a:lnTo>
                      <a:pt x="10" y="196"/>
                    </a:lnTo>
                    <a:lnTo>
                      <a:pt x="2" y="170"/>
                    </a:lnTo>
                    <a:lnTo>
                      <a:pt x="0" y="141"/>
                    </a:lnTo>
                    <a:lnTo>
                      <a:pt x="2" y="112"/>
                    </a:lnTo>
                    <a:lnTo>
                      <a:pt x="10" y="86"/>
                    </a:lnTo>
                    <a:lnTo>
                      <a:pt x="24" y="62"/>
                    </a:lnTo>
                    <a:lnTo>
                      <a:pt x="42" y="41"/>
                    </a:lnTo>
                    <a:lnTo>
                      <a:pt x="63" y="24"/>
                    </a:lnTo>
                    <a:lnTo>
                      <a:pt x="87" y="12"/>
                    </a:lnTo>
                    <a:lnTo>
                      <a:pt x="114" y="4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2648" y="3670"/>
                <a:ext cx="227" cy="94"/>
              </a:xfrm>
              <a:custGeom>
                <a:avLst/>
                <a:gdLst>
                  <a:gd name="T0" fmla="*/ 143 w 681"/>
                  <a:gd name="T1" fmla="*/ 0 h 282"/>
                  <a:gd name="T2" fmla="*/ 681 w 681"/>
                  <a:gd name="T3" fmla="*/ 0 h 282"/>
                  <a:gd name="T4" fmla="*/ 612 w 681"/>
                  <a:gd name="T5" fmla="*/ 235 h 282"/>
                  <a:gd name="T6" fmla="*/ 608 w 681"/>
                  <a:gd name="T7" fmla="*/ 250 h 282"/>
                  <a:gd name="T8" fmla="*/ 605 w 681"/>
                  <a:gd name="T9" fmla="*/ 264 h 282"/>
                  <a:gd name="T10" fmla="*/ 603 w 681"/>
                  <a:gd name="T11" fmla="*/ 282 h 282"/>
                  <a:gd name="T12" fmla="*/ 143 w 681"/>
                  <a:gd name="T13" fmla="*/ 282 h 282"/>
                  <a:gd name="T14" fmla="*/ 114 w 681"/>
                  <a:gd name="T15" fmla="*/ 279 h 282"/>
                  <a:gd name="T16" fmla="*/ 87 w 681"/>
                  <a:gd name="T17" fmla="*/ 271 h 282"/>
                  <a:gd name="T18" fmla="*/ 63 w 681"/>
                  <a:gd name="T19" fmla="*/ 258 h 282"/>
                  <a:gd name="T20" fmla="*/ 42 w 681"/>
                  <a:gd name="T21" fmla="*/ 241 h 282"/>
                  <a:gd name="T22" fmla="*/ 24 w 681"/>
                  <a:gd name="T23" fmla="*/ 220 h 282"/>
                  <a:gd name="T24" fmla="*/ 10 w 681"/>
                  <a:gd name="T25" fmla="*/ 196 h 282"/>
                  <a:gd name="T26" fmla="*/ 2 w 681"/>
                  <a:gd name="T27" fmla="*/ 170 h 282"/>
                  <a:gd name="T28" fmla="*/ 0 w 681"/>
                  <a:gd name="T29" fmla="*/ 141 h 282"/>
                  <a:gd name="T30" fmla="*/ 2 w 681"/>
                  <a:gd name="T31" fmla="*/ 113 h 282"/>
                  <a:gd name="T32" fmla="*/ 10 w 681"/>
                  <a:gd name="T33" fmla="*/ 86 h 282"/>
                  <a:gd name="T34" fmla="*/ 24 w 681"/>
                  <a:gd name="T35" fmla="*/ 62 h 282"/>
                  <a:gd name="T36" fmla="*/ 42 w 681"/>
                  <a:gd name="T37" fmla="*/ 42 h 282"/>
                  <a:gd name="T38" fmla="*/ 63 w 681"/>
                  <a:gd name="T39" fmla="*/ 24 h 282"/>
                  <a:gd name="T40" fmla="*/ 87 w 681"/>
                  <a:gd name="T41" fmla="*/ 12 h 282"/>
                  <a:gd name="T42" fmla="*/ 114 w 681"/>
                  <a:gd name="T43" fmla="*/ 4 h 282"/>
                  <a:gd name="T44" fmla="*/ 143 w 681"/>
                  <a:gd name="T45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282">
                    <a:moveTo>
                      <a:pt x="143" y="0"/>
                    </a:moveTo>
                    <a:lnTo>
                      <a:pt x="681" y="0"/>
                    </a:lnTo>
                    <a:lnTo>
                      <a:pt x="612" y="235"/>
                    </a:lnTo>
                    <a:lnTo>
                      <a:pt x="608" y="250"/>
                    </a:lnTo>
                    <a:lnTo>
                      <a:pt x="605" y="264"/>
                    </a:lnTo>
                    <a:lnTo>
                      <a:pt x="603" y="282"/>
                    </a:lnTo>
                    <a:lnTo>
                      <a:pt x="143" y="282"/>
                    </a:lnTo>
                    <a:lnTo>
                      <a:pt x="114" y="279"/>
                    </a:lnTo>
                    <a:lnTo>
                      <a:pt x="87" y="271"/>
                    </a:lnTo>
                    <a:lnTo>
                      <a:pt x="63" y="258"/>
                    </a:lnTo>
                    <a:lnTo>
                      <a:pt x="42" y="241"/>
                    </a:lnTo>
                    <a:lnTo>
                      <a:pt x="24" y="220"/>
                    </a:lnTo>
                    <a:lnTo>
                      <a:pt x="10" y="196"/>
                    </a:lnTo>
                    <a:lnTo>
                      <a:pt x="2" y="170"/>
                    </a:lnTo>
                    <a:lnTo>
                      <a:pt x="0" y="141"/>
                    </a:lnTo>
                    <a:lnTo>
                      <a:pt x="2" y="113"/>
                    </a:lnTo>
                    <a:lnTo>
                      <a:pt x="10" y="86"/>
                    </a:lnTo>
                    <a:lnTo>
                      <a:pt x="24" y="62"/>
                    </a:lnTo>
                    <a:lnTo>
                      <a:pt x="42" y="42"/>
                    </a:lnTo>
                    <a:lnTo>
                      <a:pt x="63" y="24"/>
                    </a:lnTo>
                    <a:lnTo>
                      <a:pt x="87" y="12"/>
                    </a:lnTo>
                    <a:lnTo>
                      <a:pt x="114" y="4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6"/>
              <p:cNvSpPr>
                <a:spLocks noEditPoints="1"/>
              </p:cNvSpPr>
              <p:nvPr/>
            </p:nvSpPr>
            <p:spPr bwMode="auto">
              <a:xfrm>
                <a:off x="3006" y="3101"/>
                <a:ext cx="574" cy="588"/>
              </a:xfrm>
              <a:custGeom>
                <a:avLst/>
                <a:gdLst>
                  <a:gd name="T0" fmla="*/ 952 w 1723"/>
                  <a:gd name="T1" fmla="*/ 492 h 1765"/>
                  <a:gd name="T2" fmla="*/ 932 w 1723"/>
                  <a:gd name="T3" fmla="*/ 504 h 1765"/>
                  <a:gd name="T4" fmla="*/ 265 w 1723"/>
                  <a:gd name="T5" fmla="*/ 1235 h 1765"/>
                  <a:gd name="T6" fmla="*/ 263 w 1723"/>
                  <a:gd name="T7" fmla="*/ 1263 h 1765"/>
                  <a:gd name="T8" fmla="*/ 277 w 1723"/>
                  <a:gd name="T9" fmla="*/ 1287 h 1765"/>
                  <a:gd name="T10" fmla="*/ 319 w 1723"/>
                  <a:gd name="T11" fmla="*/ 1322 h 1765"/>
                  <a:gd name="T12" fmla="*/ 343 w 1723"/>
                  <a:gd name="T13" fmla="*/ 1328 h 1765"/>
                  <a:gd name="T14" fmla="*/ 366 w 1723"/>
                  <a:gd name="T15" fmla="*/ 1320 h 1765"/>
                  <a:gd name="T16" fmla="*/ 1032 w 1723"/>
                  <a:gd name="T17" fmla="*/ 595 h 1765"/>
                  <a:gd name="T18" fmla="*/ 1044 w 1723"/>
                  <a:gd name="T19" fmla="*/ 568 h 1765"/>
                  <a:gd name="T20" fmla="*/ 1038 w 1723"/>
                  <a:gd name="T21" fmla="*/ 541 h 1765"/>
                  <a:gd name="T22" fmla="*/ 997 w 1723"/>
                  <a:gd name="T23" fmla="*/ 501 h 1765"/>
                  <a:gd name="T24" fmla="*/ 975 w 1723"/>
                  <a:gd name="T25" fmla="*/ 490 h 1765"/>
                  <a:gd name="T26" fmla="*/ 1197 w 1723"/>
                  <a:gd name="T27" fmla="*/ 242 h 1765"/>
                  <a:gd name="T28" fmla="*/ 1169 w 1723"/>
                  <a:gd name="T29" fmla="*/ 247 h 1765"/>
                  <a:gd name="T30" fmla="*/ 1101 w 1723"/>
                  <a:gd name="T31" fmla="*/ 318 h 1765"/>
                  <a:gd name="T32" fmla="*/ 1090 w 1723"/>
                  <a:gd name="T33" fmla="*/ 352 h 1765"/>
                  <a:gd name="T34" fmla="*/ 1097 w 1723"/>
                  <a:gd name="T35" fmla="*/ 373 h 1765"/>
                  <a:gd name="T36" fmla="*/ 1138 w 1723"/>
                  <a:gd name="T37" fmla="*/ 411 h 1765"/>
                  <a:gd name="T38" fmla="*/ 1159 w 1723"/>
                  <a:gd name="T39" fmla="*/ 423 h 1765"/>
                  <a:gd name="T40" fmla="*/ 1182 w 1723"/>
                  <a:gd name="T41" fmla="*/ 422 h 1765"/>
                  <a:gd name="T42" fmla="*/ 1203 w 1723"/>
                  <a:gd name="T43" fmla="*/ 409 h 1765"/>
                  <a:gd name="T44" fmla="*/ 1252 w 1723"/>
                  <a:gd name="T45" fmla="*/ 355 h 1765"/>
                  <a:gd name="T46" fmla="*/ 1268 w 1723"/>
                  <a:gd name="T47" fmla="*/ 333 h 1765"/>
                  <a:gd name="T48" fmla="*/ 1271 w 1723"/>
                  <a:gd name="T49" fmla="*/ 306 h 1765"/>
                  <a:gd name="T50" fmla="*/ 1257 w 1723"/>
                  <a:gd name="T51" fmla="*/ 281 h 1765"/>
                  <a:gd name="T52" fmla="*/ 1211 w 1723"/>
                  <a:gd name="T53" fmla="*/ 245 h 1765"/>
                  <a:gd name="T54" fmla="*/ 1171 w 1723"/>
                  <a:gd name="T55" fmla="*/ 0 h 1765"/>
                  <a:gd name="T56" fmla="*/ 1632 w 1723"/>
                  <a:gd name="T57" fmla="*/ 584 h 1765"/>
                  <a:gd name="T58" fmla="*/ 552 w 1723"/>
                  <a:gd name="T59" fmla="*/ 1765 h 1765"/>
                  <a:gd name="T60" fmla="*/ 78 w 1723"/>
                  <a:gd name="T61" fmla="*/ 1195 h 1765"/>
                  <a:gd name="T62" fmla="*/ 1171 w 1723"/>
                  <a:gd name="T63" fmla="*/ 0 h 1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23" h="1765">
                    <a:moveTo>
                      <a:pt x="963" y="489"/>
                    </a:moveTo>
                    <a:lnTo>
                      <a:pt x="952" y="492"/>
                    </a:lnTo>
                    <a:lnTo>
                      <a:pt x="940" y="496"/>
                    </a:lnTo>
                    <a:lnTo>
                      <a:pt x="932" y="504"/>
                    </a:lnTo>
                    <a:lnTo>
                      <a:pt x="274" y="1223"/>
                    </a:lnTo>
                    <a:lnTo>
                      <a:pt x="265" y="1235"/>
                    </a:lnTo>
                    <a:lnTo>
                      <a:pt x="262" y="1249"/>
                    </a:lnTo>
                    <a:lnTo>
                      <a:pt x="263" y="1263"/>
                    </a:lnTo>
                    <a:lnTo>
                      <a:pt x="268" y="1275"/>
                    </a:lnTo>
                    <a:lnTo>
                      <a:pt x="277" y="1287"/>
                    </a:lnTo>
                    <a:lnTo>
                      <a:pt x="310" y="1315"/>
                    </a:lnTo>
                    <a:lnTo>
                      <a:pt x="319" y="1322"/>
                    </a:lnTo>
                    <a:lnTo>
                      <a:pt x="331" y="1327"/>
                    </a:lnTo>
                    <a:lnTo>
                      <a:pt x="343" y="1328"/>
                    </a:lnTo>
                    <a:lnTo>
                      <a:pt x="355" y="1326"/>
                    </a:lnTo>
                    <a:lnTo>
                      <a:pt x="366" y="1320"/>
                    </a:lnTo>
                    <a:lnTo>
                      <a:pt x="375" y="1312"/>
                    </a:lnTo>
                    <a:lnTo>
                      <a:pt x="1032" y="595"/>
                    </a:lnTo>
                    <a:lnTo>
                      <a:pt x="1040" y="582"/>
                    </a:lnTo>
                    <a:lnTo>
                      <a:pt x="1044" y="568"/>
                    </a:lnTo>
                    <a:lnTo>
                      <a:pt x="1044" y="555"/>
                    </a:lnTo>
                    <a:lnTo>
                      <a:pt x="1038" y="541"/>
                    </a:lnTo>
                    <a:lnTo>
                      <a:pt x="1029" y="529"/>
                    </a:lnTo>
                    <a:lnTo>
                      <a:pt x="997" y="501"/>
                    </a:lnTo>
                    <a:lnTo>
                      <a:pt x="987" y="495"/>
                    </a:lnTo>
                    <a:lnTo>
                      <a:pt x="975" y="490"/>
                    </a:lnTo>
                    <a:lnTo>
                      <a:pt x="963" y="489"/>
                    </a:lnTo>
                    <a:close/>
                    <a:moveTo>
                      <a:pt x="1197" y="242"/>
                    </a:moveTo>
                    <a:lnTo>
                      <a:pt x="1183" y="242"/>
                    </a:lnTo>
                    <a:lnTo>
                      <a:pt x="1169" y="247"/>
                    </a:lnTo>
                    <a:lnTo>
                      <a:pt x="1157" y="257"/>
                    </a:lnTo>
                    <a:lnTo>
                      <a:pt x="1101" y="318"/>
                    </a:lnTo>
                    <a:lnTo>
                      <a:pt x="1092" y="335"/>
                    </a:lnTo>
                    <a:lnTo>
                      <a:pt x="1090" y="352"/>
                    </a:lnTo>
                    <a:lnTo>
                      <a:pt x="1092" y="363"/>
                    </a:lnTo>
                    <a:lnTo>
                      <a:pt x="1097" y="373"/>
                    </a:lnTo>
                    <a:lnTo>
                      <a:pt x="1105" y="383"/>
                    </a:lnTo>
                    <a:lnTo>
                      <a:pt x="1138" y="411"/>
                    </a:lnTo>
                    <a:lnTo>
                      <a:pt x="1147" y="418"/>
                    </a:lnTo>
                    <a:lnTo>
                      <a:pt x="1159" y="423"/>
                    </a:lnTo>
                    <a:lnTo>
                      <a:pt x="1170" y="423"/>
                    </a:lnTo>
                    <a:lnTo>
                      <a:pt x="1182" y="422"/>
                    </a:lnTo>
                    <a:lnTo>
                      <a:pt x="1194" y="416"/>
                    </a:lnTo>
                    <a:lnTo>
                      <a:pt x="1203" y="409"/>
                    </a:lnTo>
                    <a:lnTo>
                      <a:pt x="1205" y="406"/>
                    </a:lnTo>
                    <a:lnTo>
                      <a:pt x="1252" y="355"/>
                    </a:lnTo>
                    <a:lnTo>
                      <a:pt x="1260" y="345"/>
                    </a:lnTo>
                    <a:lnTo>
                      <a:pt x="1268" y="333"/>
                    </a:lnTo>
                    <a:lnTo>
                      <a:pt x="1272" y="320"/>
                    </a:lnTo>
                    <a:lnTo>
                      <a:pt x="1271" y="306"/>
                    </a:lnTo>
                    <a:lnTo>
                      <a:pt x="1266" y="292"/>
                    </a:lnTo>
                    <a:lnTo>
                      <a:pt x="1257" y="281"/>
                    </a:lnTo>
                    <a:lnTo>
                      <a:pt x="1224" y="253"/>
                    </a:lnTo>
                    <a:lnTo>
                      <a:pt x="1211" y="245"/>
                    </a:lnTo>
                    <a:lnTo>
                      <a:pt x="1197" y="242"/>
                    </a:lnTo>
                    <a:close/>
                    <a:moveTo>
                      <a:pt x="1171" y="0"/>
                    </a:moveTo>
                    <a:lnTo>
                      <a:pt x="1723" y="486"/>
                    </a:lnTo>
                    <a:lnTo>
                      <a:pt x="1632" y="584"/>
                    </a:lnTo>
                    <a:lnTo>
                      <a:pt x="630" y="1680"/>
                    </a:lnTo>
                    <a:lnTo>
                      <a:pt x="552" y="1765"/>
                    </a:lnTo>
                    <a:lnTo>
                      <a:pt x="0" y="1280"/>
                    </a:lnTo>
                    <a:lnTo>
                      <a:pt x="78" y="1195"/>
                    </a:lnTo>
                    <a:lnTo>
                      <a:pt x="1081" y="100"/>
                    </a:lnTo>
                    <a:lnTo>
                      <a:pt x="11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3414" y="3032"/>
                <a:ext cx="229" cy="211"/>
              </a:xfrm>
              <a:custGeom>
                <a:avLst/>
                <a:gdLst>
                  <a:gd name="T0" fmla="*/ 137 w 687"/>
                  <a:gd name="T1" fmla="*/ 0 h 632"/>
                  <a:gd name="T2" fmla="*/ 687 w 687"/>
                  <a:gd name="T3" fmla="*/ 485 h 632"/>
                  <a:gd name="T4" fmla="*/ 552 w 687"/>
                  <a:gd name="T5" fmla="*/ 632 h 632"/>
                  <a:gd name="T6" fmla="*/ 0 w 687"/>
                  <a:gd name="T7" fmla="*/ 146 h 632"/>
                  <a:gd name="T8" fmla="*/ 42 w 687"/>
                  <a:gd name="T9" fmla="*/ 102 h 632"/>
                  <a:gd name="T10" fmla="*/ 137 w 687"/>
                  <a:gd name="T11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7" h="632">
                    <a:moveTo>
                      <a:pt x="137" y="0"/>
                    </a:moveTo>
                    <a:lnTo>
                      <a:pt x="687" y="485"/>
                    </a:lnTo>
                    <a:lnTo>
                      <a:pt x="552" y="632"/>
                    </a:lnTo>
                    <a:lnTo>
                      <a:pt x="0" y="146"/>
                    </a:lnTo>
                    <a:lnTo>
                      <a:pt x="42" y="102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8"/>
              <p:cNvSpPr>
                <a:spLocks noEditPoints="1"/>
              </p:cNvSpPr>
              <p:nvPr/>
            </p:nvSpPr>
            <p:spPr bwMode="auto">
              <a:xfrm>
                <a:off x="3476" y="2929"/>
                <a:ext cx="259" cy="247"/>
              </a:xfrm>
              <a:custGeom>
                <a:avLst/>
                <a:gdLst>
                  <a:gd name="T0" fmla="*/ 303 w 777"/>
                  <a:gd name="T1" fmla="*/ 138 h 740"/>
                  <a:gd name="T2" fmla="*/ 206 w 777"/>
                  <a:gd name="T3" fmla="*/ 243 h 740"/>
                  <a:gd name="T4" fmla="*/ 541 w 777"/>
                  <a:gd name="T5" fmla="*/ 538 h 740"/>
                  <a:gd name="T6" fmla="*/ 637 w 777"/>
                  <a:gd name="T7" fmla="*/ 432 h 740"/>
                  <a:gd name="T8" fmla="*/ 303 w 777"/>
                  <a:gd name="T9" fmla="*/ 138 h 740"/>
                  <a:gd name="T10" fmla="*/ 296 w 777"/>
                  <a:gd name="T11" fmla="*/ 0 h 740"/>
                  <a:gd name="T12" fmla="*/ 326 w 777"/>
                  <a:gd name="T13" fmla="*/ 2 h 740"/>
                  <a:gd name="T14" fmla="*/ 356 w 777"/>
                  <a:gd name="T15" fmla="*/ 10 h 740"/>
                  <a:gd name="T16" fmla="*/ 386 w 777"/>
                  <a:gd name="T17" fmla="*/ 22 h 740"/>
                  <a:gd name="T18" fmla="*/ 411 w 777"/>
                  <a:gd name="T19" fmla="*/ 41 h 740"/>
                  <a:gd name="T20" fmla="*/ 724 w 777"/>
                  <a:gd name="T21" fmla="*/ 316 h 740"/>
                  <a:gd name="T22" fmla="*/ 745 w 777"/>
                  <a:gd name="T23" fmla="*/ 338 h 740"/>
                  <a:gd name="T24" fmla="*/ 761 w 777"/>
                  <a:gd name="T25" fmla="*/ 365 h 740"/>
                  <a:gd name="T26" fmla="*/ 772 w 777"/>
                  <a:gd name="T27" fmla="*/ 395 h 740"/>
                  <a:gd name="T28" fmla="*/ 777 w 777"/>
                  <a:gd name="T29" fmla="*/ 424 h 740"/>
                  <a:gd name="T30" fmla="*/ 775 w 777"/>
                  <a:gd name="T31" fmla="*/ 455 h 740"/>
                  <a:gd name="T32" fmla="*/ 768 w 777"/>
                  <a:gd name="T33" fmla="*/ 485 h 740"/>
                  <a:gd name="T34" fmla="*/ 755 w 777"/>
                  <a:gd name="T35" fmla="*/ 513 h 740"/>
                  <a:gd name="T36" fmla="*/ 736 w 777"/>
                  <a:gd name="T37" fmla="*/ 538 h 740"/>
                  <a:gd name="T38" fmla="*/ 552 w 777"/>
                  <a:gd name="T39" fmla="*/ 740 h 740"/>
                  <a:gd name="T40" fmla="*/ 0 w 777"/>
                  <a:gd name="T41" fmla="*/ 255 h 740"/>
                  <a:gd name="T42" fmla="*/ 185 w 777"/>
                  <a:gd name="T43" fmla="*/ 53 h 740"/>
                  <a:gd name="T44" fmla="*/ 208 w 777"/>
                  <a:gd name="T45" fmla="*/ 32 h 740"/>
                  <a:gd name="T46" fmla="*/ 235 w 777"/>
                  <a:gd name="T47" fmla="*/ 16 h 740"/>
                  <a:gd name="T48" fmla="*/ 264 w 777"/>
                  <a:gd name="T49" fmla="*/ 5 h 740"/>
                  <a:gd name="T50" fmla="*/ 296 w 777"/>
                  <a:gd name="T51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77" h="740">
                    <a:moveTo>
                      <a:pt x="303" y="138"/>
                    </a:moveTo>
                    <a:lnTo>
                      <a:pt x="206" y="243"/>
                    </a:lnTo>
                    <a:lnTo>
                      <a:pt x="541" y="538"/>
                    </a:lnTo>
                    <a:lnTo>
                      <a:pt x="637" y="432"/>
                    </a:lnTo>
                    <a:lnTo>
                      <a:pt x="303" y="138"/>
                    </a:lnTo>
                    <a:close/>
                    <a:moveTo>
                      <a:pt x="296" y="0"/>
                    </a:moveTo>
                    <a:lnTo>
                      <a:pt x="326" y="2"/>
                    </a:lnTo>
                    <a:lnTo>
                      <a:pt x="356" y="10"/>
                    </a:lnTo>
                    <a:lnTo>
                      <a:pt x="386" y="22"/>
                    </a:lnTo>
                    <a:lnTo>
                      <a:pt x="411" y="41"/>
                    </a:lnTo>
                    <a:lnTo>
                      <a:pt x="724" y="316"/>
                    </a:lnTo>
                    <a:lnTo>
                      <a:pt x="745" y="338"/>
                    </a:lnTo>
                    <a:lnTo>
                      <a:pt x="761" y="365"/>
                    </a:lnTo>
                    <a:lnTo>
                      <a:pt x="772" y="395"/>
                    </a:lnTo>
                    <a:lnTo>
                      <a:pt x="777" y="424"/>
                    </a:lnTo>
                    <a:lnTo>
                      <a:pt x="775" y="455"/>
                    </a:lnTo>
                    <a:lnTo>
                      <a:pt x="768" y="485"/>
                    </a:lnTo>
                    <a:lnTo>
                      <a:pt x="755" y="513"/>
                    </a:lnTo>
                    <a:lnTo>
                      <a:pt x="736" y="538"/>
                    </a:lnTo>
                    <a:lnTo>
                      <a:pt x="552" y="740"/>
                    </a:lnTo>
                    <a:lnTo>
                      <a:pt x="0" y="255"/>
                    </a:lnTo>
                    <a:lnTo>
                      <a:pt x="185" y="53"/>
                    </a:lnTo>
                    <a:lnTo>
                      <a:pt x="208" y="32"/>
                    </a:lnTo>
                    <a:lnTo>
                      <a:pt x="235" y="16"/>
                    </a:lnTo>
                    <a:lnTo>
                      <a:pt x="264" y="5"/>
                    </a:lnTo>
                    <a:lnTo>
                      <a:pt x="2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9"/>
              <p:cNvSpPr>
                <a:spLocks noEditPoints="1"/>
              </p:cNvSpPr>
              <p:nvPr/>
            </p:nvSpPr>
            <p:spPr bwMode="auto">
              <a:xfrm>
                <a:off x="2920" y="3551"/>
                <a:ext cx="248" cy="249"/>
              </a:xfrm>
              <a:custGeom>
                <a:avLst/>
                <a:gdLst>
                  <a:gd name="T0" fmla="*/ 243 w 744"/>
                  <a:gd name="T1" fmla="*/ 172 h 746"/>
                  <a:gd name="T2" fmla="*/ 168 w 744"/>
                  <a:gd name="T3" fmla="*/ 426 h 746"/>
                  <a:gd name="T4" fmla="*/ 314 w 744"/>
                  <a:gd name="T5" fmla="*/ 555 h 746"/>
                  <a:gd name="T6" fmla="*/ 563 w 744"/>
                  <a:gd name="T7" fmla="*/ 455 h 746"/>
                  <a:gd name="T8" fmla="*/ 243 w 744"/>
                  <a:gd name="T9" fmla="*/ 172 h 746"/>
                  <a:gd name="T10" fmla="*/ 193 w 744"/>
                  <a:gd name="T11" fmla="*/ 0 h 746"/>
                  <a:gd name="T12" fmla="*/ 744 w 744"/>
                  <a:gd name="T13" fmla="*/ 485 h 746"/>
                  <a:gd name="T14" fmla="*/ 110 w 744"/>
                  <a:gd name="T15" fmla="*/ 740 h 746"/>
                  <a:gd name="T16" fmla="*/ 92 w 744"/>
                  <a:gd name="T17" fmla="*/ 745 h 746"/>
                  <a:gd name="T18" fmla="*/ 74 w 744"/>
                  <a:gd name="T19" fmla="*/ 746 h 746"/>
                  <a:gd name="T20" fmla="*/ 57 w 744"/>
                  <a:gd name="T21" fmla="*/ 743 h 746"/>
                  <a:gd name="T22" fmla="*/ 41 w 744"/>
                  <a:gd name="T23" fmla="*/ 736 h 746"/>
                  <a:gd name="T24" fmla="*/ 27 w 744"/>
                  <a:gd name="T25" fmla="*/ 725 h 746"/>
                  <a:gd name="T26" fmla="*/ 11 w 744"/>
                  <a:gd name="T27" fmla="*/ 708 h 746"/>
                  <a:gd name="T28" fmla="*/ 3 w 744"/>
                  <a:gd name="T29" fmla="*/ 689 h 746"/>
                  <a:gd name="T30" fmla="*/ 0 w 744"/>
                  <a:gd name="T31" fmla="*/ 668 h 746"/>
                  <a:gd name="T32" fmla="*/ 3 w 744"/>
                  <a:gd name="T33" fmla="*/ 646 h 746"/>
                  <a:gd name="T34" fmla="*/ 193 w 744"/>
                  <a:gd name="T35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4" h="746">
                    <a:moveTo>
                      <a:pt x="243" y="172"/>
                    </a:moveTo>
                    <a:lnTo>
                      <a:pt x="168" y="426"/>
                    </a:lnTo>
                    <a:lnTo>
                      <a:pt x="314" y="555"/>
                    </a:lnTo>
                    <a:lnTo>
                      <a:pt x="563" y="455"/>
                    </a:lnTo>
                    <a:lnTo>
                      <a:pt x="243" y="172"/>
                    </a:lnTo>
                    <a:close/>
                    <a:moveTo>
                      <a:pt x="193" y="0"/>
                    </a:moveTo>
                    <a:lnTo>
                      <a:pt x="744" y="485"/>
                    </a:lnTo>
                    <a:lnTo>
                      <a:pt x="110" y="740"/>
                    </a:lnTo>
                    <a:lnTo>
                      <a:pt x="92" y="745"/>
                    </a:lnTo>
                    <a:lnTo>
                      <a:pt x="74" y="746"/>
                    </a:lnTo>
                    <a:lnTo>
                      <a:pt x="57" y="743"/>
                    </a:lnTo>
                    <a:lnTo>
                      <a:pt x="41" y="736"/>
                    </a:lnTo>
                    <a:lnTo>
                      <a:pt x="27" y="725"/>
                    </a:lnTo>
                    <a:lnTo>
                      <a:pt x="11" y="708"/>
                    </a:lnTo>
                    <a:lnTo>
                      <a:pt x="3" y="689"/>
                    </a:lnTo>
                    <a:lnTo>
                      <a:pt x="0" y="668"/>
                    </a:lnTo>
                    <a:lnTo>
                      <a:pt x="3" y="646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9095192" y="4023526"/>
              <a:ext cx="205536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here.</a:t>
              </a:r>
            </a:p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33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4028659" y="3912780"/>
            <a:ext cx="185569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028659" y="5245403"/>
            <a:ext cx="185569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27761" y="4682299"/>
            <a:ext cx="185569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27761" y="3273447"/>
            <a:ext cx="185569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own Arrow 6"/>
          <p:cNvSpPr/>
          <p:nvPr/>
        </p:nvSpPr>
        <p:spPr>
          <a:xfrm>
            <a:off x="5328343" y="2312894"/>
            <a:ext cx="1474746" cy="42864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5157178" y="4659597"/>
            <a:ext cx="1817077" cy="908561"/>
          </a:xfrm>
          <a:prstGeom prst="flowChartMagneticDisk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perspectiveBelow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Flowchart: Magnetic Disk 3"/>
          <p:cNvSpPr/>
          <p:nvPr/>
        </p:nvSpPr>
        <p:spPr>
          <a:xfrm>
            <a:off x="5022363" y="4082730"/>
            <a:ext cx="2086707" cy="89413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perspectiveBelow"/>
            <a:lightRig rig="threePt" dir="t"/>
          </a:scene3d>
          <a:sp3d prstMaterial="dkEdge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4875824" y="3347223"/>
            <a:ext cx="2379784" cy="1052779"/>
          </a:xfrm>
          <a:prstGeom prst="flowChartMagneticDisk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perspectiveBelow"/>
            <a:lightRig rig="threePt" dir="t"/>
          </a:scene3d>
          <a:sp3d prstMaterial="dkEdge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Flowchart: Magnetic Disk 1"/>
          <p:cNvSpPr/>
          <p:nvPr/>
        </p:nvSpPr>
        <p:spPr>
          <a:xfrm>
            <a:off x="4717563" y="2568450"/>
            <a:ext cx="2696306" cy="1139312"/>
          </a:xfrm>
          <a:prstGeom prst="flowChartMagneticDisk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perspectiveBelow"/>
            <a:lightRig rig="threePt" dir="t"/>
          </a:scene3d>
          <a:sp3d prstMaterial="dkEdge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96577" y="3312616"/>
            <a:ext cx="2966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pPr algn="r"/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6577" y="4645239"/>
            <a:ext cx="2966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pPr algn="r"/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384443" y="2673283"/>
            <a:ext cx="2966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384443" y="4082135"/>
            <a:ext cx="2966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49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632666" y="3026057"/>
            <a:ext cx="6279047" cy="24803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3411314">
            <a:off x="2700524" y="1815353"/>
            <a:ext cx="6531397" cy="4336330"/>
          </a:xfrm>
          <a:prstGeom prst="rect">
            <a:avLst/>
          </a:prstGeom>
          <a:ln>
            <a:noFill/>
          </a:ln>
        </p:spPr>
      </p:sp>
      <p:grpSp>
        <p:nvGrpSpPr>
          <p:cNvPr id="26" name="Group 25"/>
          <p:cNvGrpSpPr/>
          <p:nvPr/>
        </p:nvGrpSpPr>
        <p:grpSpPr>
          <a:xfrm rot="6530935">
            <a:off x="6547974" y="2149750"/>
            <a:ext cx="4093495" cy="4110425"/>
            <a:chOff x="3411056" y="852394"/>
            <a:chExt cx="5115221" cy="5115221"/>
          </a:xfrm>
        </p:grpSpPr>
        <p:sp>
          <p:nvSpPr>
            <p:cNvPr id="19" name="Freeform 18"/>
            <p:cNvSpPr/>
            <p:nvPr/>
          </p:nvSpPr>
          <p:spPr>
            <a:xfrm rot="13411314">
              <a:off x="3715543" y="1119483"/>
              <a:ext cx="4507210" cy="4581630"/>
            </a:xfrm>
            <a:custGeom>
              <a:avLst/>
              <a:gdLst>
                <a:gd name="connsiteX0" fmla="*/ 2253605 w 4507210"/>
                <a:gd name="connsiteY0" fmla="*/ 0 h 4581630"/>
                <a:gd name="connsiteX1" fmla="*/ 4213193 w 4507210"/>
                <a:gd name="connsiteY1" fmla="*/ 1159446 h 4581630"/>
                <a:gd name="connsiteX2" fmla="*/ 4213193 w 4507210"/>
                <a:gd name="connsiteY2" fmla="*/ 3422183 h 4581630"/>
                <a:gd name="connsiteX3" fmla="*/ 2253605 w 4507210"/>
                <a:gd name="connsiteY3" fmla="*/ 2290815 h 4581630"/>
                <a:gd name="connsiteX4" fmla="*/ 2253605 w 4507210"/>
                <a:gd name="connsiteY4" fmla="*/ 0 h 458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7210" h="4581630">
                  <a:moveTo>
                    <a:pt x="2253605" y="0"/>
                  </a:moveTo>
                  <a:cubicBezTo>
                    <a:pt x="3064429" y="0"/>
                    <a:pt x="3812750" y="442765"/>
                    <a:pt x="4213193" y="1159446"/>
                  </a:cubicBezTo>
                  <a:cubicBezTo>
                    <a:pt x="4605216" y="1861057"/>
                    <a:pt x="4605216" y="2720572"/>
                    <a:pt x="4213193" y="3422183"/>
                  </a:cubicBezTo>
                  <a:lnTo>
                    <a:pt x="2253605" y="2290815"/>
                  </a:lnTo>
                  <a:lnTo>
                    <a:pt x="22536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40177" tIns="1035640" rIns="586856" bIns="231195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100" kern="1200"/>
            </a:p>
          </p:txBody>
        </p:sp>
        <p:sp>
          <p:nvSpPr>
            <p:cNvPr id="22" name="Circular Arrow 21"/>
            <p:cNvSpPr/>
            <p:nvPr/>
          </p:nvSpPr>
          <p:spPr>
            <a:xfrm rot="13411314">
              <a:off x="3411056" y="852394"/>
              <a:ext cx="5115221" cy="5115221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1" name="Group 30"/>
          <p:cNvGrpSpPr/>
          <p:nvPr/>
        </p:nvGrpSpPr>
        <p:grpSpPr>
          <a:xfrm rot="13628819">
            <a:off x="1550532" y="2211029"/>
            <a:ext cx="4093495" cy="4110425"/>
            <a:chOff x="3544614" y="790597"/>
            <a:chExt cx="5115221" cy="5115221"/>
          </a:xfrm>
        </p:grpSpPr>
        <p:sp>
          <p:nvSpPr>
            <p:cNvPr id="20" name="Freeform 19"/>
            <p:cNvSpPr/>
            <p:nvPr/>
          </p:nvSpPr>
          <p:spPr>
            <a:xfrm rot="13411314">
              <a:off x="3838243" y="1110027"/>
              <a:ext cx="4551680" cy="4551680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66283" tIns="3035724" rIns="1112097" bIns="4889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500" kern="1200"/>
            </a:p>
          </p:txBody>
        </p:sp>
        <p:sp>
          <p:nvSpPr>
            <p:cNvPr id="23" name="Circular Arrow 22"/>
            <p:cNvSpPr/>
            <p:nvPr/>
          </p:nvSpPr>
          <p:spPr>
            <a:xfrm rot="13411314">
              <a:off x="3544614" y="790597"/>
              <a:ext cx="5115221" cy="511522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2" name="Group 31"/>
          <p:cNvGrpSpPr/>
          <p:nvPr/>
        </p:nvGrpSpPr>
        <p:grpSpPr>
          <a:xfrm rot="20946040">
            <a:off x="6509127" y="2148876"/>
            <a:ext cx="4110425" cy="4093495"/>
            <a:chOff x="3547759" y="982055"/>
            <a:chExt cx="5115221" cy="5115221"/>
          </a:xfrm>
        </p:grpSpPr>
        <p:sp>
          <p:nvSpPr>
            <p:cNvPr id="21" name="Freeform 20"/>
            <p:cNvSpPr/>
            <p:nvPr/>
          </p:nvSpPr>
          <p:spPr>
            <a:xfrm rot="13411314">
              <a:off x="3829256" y="1263567"/>
              <a:ext cx="4551680" cy="4551680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2006" tIns="1029293" rIns="2463614" bIns="2297261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100" kern="1200"/>
            </a:p>
          </p:txBody>
        </p:sp>
        <p:sp>
          <p:nvSpPr>
            <p:cNvPr id="24" name="Circular Arrow 23"/>
            <p:cNvSpPr/>
            <p:nvPr/>
          </p:nvSpPr>
          <p:spPr>
            <a:xfrm rot="13411314">
              <a:off x="3547759" y="982055"/>
              <a:ext cx="5115221" cy="5115221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34" name="Rectangle 33"/>
          <p:cNvSpPr/>
          <p:nvPr/>
        </p:nvSpPr>
        <p:spPr>
          <a:xfrm>
            <a:off x="3834756" y="3537709"/>
            <a:ext cx="3874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8768076" y="3088018"/>
            <a:ext cx="590177" cy="645314"/>
            <a:chOff x="4067" y="-633"/>
            <a:chExt cx="1705" cy="1872"/>
          </a:xfrm>
          <a:solidFill>
            <a:schemeClr val="bg1"/>
          </a:solidFill>
        </p:grpSpPr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922" y="-491"/>
              <a:ext cx="850" cy="1518"/>
            </a:xfrm>
            <a:custGeom>
              <a:avLst/>
              <a:gdLst>
                <a:gd name="T0" fmla="*/ 1408 w 1699"/>
                <a:gd name="T1" fmla="*/ 1294 h 3036"/>
                <a:gd name="T2" fmla="*/ 1433 w 1699"/>
                <a:gd name="T3" fmla="*/ 1154 h 3036"/>
                <a:gd name="T4" fmla="*/ 1418 w 1699"/>
                <a:gd name="T5" fmla="*/ 1036 h 3036"/>
                <a:gd name="T6" fmla="*/ 1040 w 1699"/>
                <a:gd name="T7" fmla="*/ 532 h 3036"/>
                <a:gd name="T8" fmla="*/ 1041 w 1699"/>
                <a:gd name="T9" fmla="*/ 1197 h 3036"/>
                <a:gd name="T10" fmla="*/ 1040 w 1699"/>
                <a:gd name="T11" fmla="*/ 532 h 3036"/>
                <a:gd name="T12" fmla="*/ 191 w 1699"/>
                <a:gd name="T13" fmla="*/ 14 h 3036"/>
                <a:gd name="T14" fmla="*/ 241 w 1699"/>
                <a:gd name="T15" fmla="*/ 55 h 3036"/>
                <a:gd name="T16" fmla="*/ 281 w 1699"/>
                <a:gd name="T17" fmla="*/ 127 h 3036"/>
                <a:gd name="T18" fmla="*/ 346 w 1699"/>
                <a:gd name="T19" fmla="*/ 233 h 3036"/>
                <a:gd name="T20" fmla="*/ 435 w 1699"/>
                <a:gd name="T21" fmla="*/ 349 h 3036"/>
                <a:gd name="T22" fmla="*/ 540 w 1699"/>
                <a:gd name="T23" fmla="*/ 450 h 3036"/>
                <a:gd name="T24" fmla="*/ 655 w 1699"/>
                <a:gd name="T25" fmla="*/ 513 h 3036"/>
                <a:gd name="T26" fmla="*/ 750 w 1699"/>
                <a:gd name="T27" fmla="*/ 519 h 3036"/>
                <a:gd name="T28" fmla="*/ 839 w 1699"/>
                <a:gd name="T29" fmla="*/ 483 h 3036"/>
                <a:gd name="T30" fmla="*/ 957 w 1699"/>
                <a:gd name="T31" fmla="*/ 434 h 3036"/>
                <a:gd name="T32" fmla="*/ 1126 w 1699"/>
                <a:gd name="T33" fmla="*/ 434 h 3036"/>
                <a:gd name="T34" fmla="*/ 1247 w 1699"/>
                <a:gd name="T35" fmla="*/ 488 h 3036"/>
                <a:gd name="T36" fmla="*/ 1281 w 1699"/>
                <a:gd name="T37" fmla="*/ 505 h 3036"/>
                <a:gd name="T38" fmla="*/ 1347 w 1699"/>
                <a:gd name="T39" fmla="*/ 548 h 3036"/>
                <a:gd name="T40" fmla="*/ 1426 w 1699"/>
                <a:gd name="T41" fmla="*/ 607 h 3036"/>
                <a:gd name="T42" fmla="*/ 1508 w 1699"/>
                <a:gd name="T43" fmla="*/ 683 h 3036"/>
                <a:gd name="T44" fmla="*/ 1583 w 1699"/>
                <a:gd name="T45" fmla="*/ 774 h 3036"/>
                <a:gd name="T46" fmla="*/ 1647 w 1699"/>
                <a:gd name="T47" fmla="*/ 885 h 3036"/>
                <a:gd name="T48" fmla="*/ 1688 w 1699"/>
                <a:gd name="T49" fmla="*/ 1013 h 3036"/>
                <a:gd name="T50" fmla="*/ 1699 w 1699"/>
                <a:gd name="T51" fmla="*/ 1163 h 3036"/>
                <a:gd name="T52" fmla="*/ 1673 w 1699"/>
                <a:gd name="T53" fmla="*/ 1334 h 3036"/>
                <a:gd name="T54" fmla="*/ 1602 w 1699"/>
                <a:gd name="T55" fmla="*/ 1529 h 3036"/>
                <a:gd name="T56" fmla="*/ 1535 w 1699"/>
                <a:gd name="T57" fmla="*/ 1636 h 3036"/>
                <a:gd name="T58" fmla="*/ 1472 w 1699"/>
                <a:gd name="T59" fmla="*/ 1666 h 3036"/>
                <a:gd name="T60" fmla="*/ 1407 w 1699"/>
                <a:gd name="T61" fmla="*/ 1661 h 3036"/>
                <a:gd name="T62" fmla="*/ 1358 w 1699"/>
                <a:gd name="T63" fmla="*/ 1631 h 3036"/>
                <a:gd name="T64" fmla="*/ 1346 w 1699"/>
                <a:gd name="T65" fmla="*/ 2939 h 3036"/>
                <a:gd name="T66" fmla="*/ 1289 w 1699"/>
                <a:gd name="T67" fmla="*/ 3008 h 3036"/>
                <a:gd name="T68" fmla="*/ 1202 w 1699"/>
                <a:gd name="T69" fmla="*/ 3036 h 3036"/>
                <a:gd name="T70" fmla="*/ 1140 w 1699"/>
                <a:gd name="T71" fmla="*/ 3023 h 3036"/>
                <a:gd name="T72" fmla="*/ 1071 w 1699"/>
                <a:gd name="T73" fmla="*/ 2966 h 3036"/>
                <a:gd name="T74" fmla="*/ 1044 w 1699"/>
                <a:gd name="T75" fmla="*/ 2878 h 3036"/>
                <a:gd name="T76" fmla="*/ 1022 w 1699"/>
                <a:gd name="T77" fmla="*/ 1787 h 3036"/>
                <a:gd name="T78" fmla="*/ 1010 w 1699"/>
                <a:gd name="T79" fmla="*/ 2939 h 3036"/>
                <a:gd name="T80" fmla="*/ 953 w 1699"/>
                <a:gd name="T81" fmla="*/ 3008 h 3036"/>
                <a:gd name="T82" fmla="*/ 866 w 1699"/>
                <a:gd name="T83" fmla="*/ 3036 h 3036"/>
                <a:gd name="T84" fmla="*/ 777 w 1699"/>
                <a:gd name="T85" fmla="*/ 3009 h 3036"/>
                <a:gd name="T86" fmla="*/ 721 w 1699"/>
                <a:gd name="T87" fmla="*/ 2939 h 3036"/>
                <a:gd name="T88" fmla="*/ 708 w 1699"/>
                <a:gd name="T89" fmla="*/ 1607 h 3036"/>
                <a:gd name="T90" fmla="*/ 694 w 1699"/>
                <a:gd name="T91" fmla="*/ 1521 h 3036"/>
                <a:gd name="T92" fmla="*/ 633 w 1699"/>
                <a:gd name="T93" fmla="*/ 780 h 3036"/>
                <a:gd name="T94" fmla="*/ 473 w 1699"/>
                <a:gd name="T95" fmla="*/ 722 h 3036"/>
                <a:gd name="T96" fmla="*/ 337 w 1699"/>
                <a:gd name="T97" fmla="*/ 625 h 3036"/>
                <a:gd name="T98" fmla="*/ 221 w 1699"/>
                <a:gd name="T99" fmla="*/ 506 h 3036"/>
                <a:gd name="T100" fmla="*/ 128 w 1699"/>
                <a:gd name="T101" fmla="*/ 385 h 3036"/>
                <a:gd name="T102" fmla="*/ 60 w 1699"/>
                <a:gd name="T103" fmla="*/ 279 h 3036"/>
                <a:gd name="T104" fmla="*/ 25 w 1699"/>
                <a:gd name="T105" fmla="*/ 213 h 3036"/>
                <a:gd name="T106" fmla="*/ 4 w 1699"/>
                <a:gd name="T107" fmla="*/ 165 h 3036"/>
                <a:gd name="T108" fmla="*/ 7 w 1699"/>
                <a:gd name="T109" fmla="*/ 89 h 3036"/>
                <a:gd name="T110" fmla="*/ 51 w 1699"/>
                <a:gd name="T111" fmla="*/ 28 h 3036"/>
                <a:gd name="T112" fmla="*/ 128 w 1699"/>
                <a:gd name="T113" fmla="*/ 0 h 3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99" h="3036">
                  <a:moveTo>
                    <a:pt x="1391" y="967"/>
                  </a:moveTo>
                  <a:lnTo>
                    <a:pt x="1391" y="1347"/>
                  </a:lnTo>
                  <a:lnTo>
                    <a:pt x="1408" y="1294"/>
                  </a:lnTo>
                  <a:lnTo>
                    <a:pt x="1422" y="1245"/>
                  </a:lnTo>
                  <a:lnTo>
                    <a:pt x="1430" y="1198"/>
                  </a:lnTo>
                  <a:lnTo>
                    <a:pt x="1433" y="1154"/>
                  </a:lnTo>
                  <a:lnTo>
                    <a:pt x="1432" y="1112"/>
                  </a:lnTo>
                  <a:lnTo>
                    <a:pt x="1426" y="1073"/>
                  </a:lnTo>
                  <a:lnTo>
                    <a:pt x="1418" y="1036"/>
                  </a:lnTo>
                  <a:lnTo>
                    <a:pt x="1406" y="1000"/>
                  </a:lnTo>
                  <a:lnTo>
                    <a:pt x="1391" y="967"/>
                  </a:lnTo>
                  <a:close/>
                  <a:moveTo>
                    <a:pt x="1040" y="532"/>
                  </a:moveTo>
                  <a:lnTo>
                    <a:pt x="957" y="1084"/>
                  </a:lnTo>
                  <a:lnTo>
                    <a:pt x="1040" y="1197"/>
                  </a:lnTo>
                  <a:lnTo>
                    <a:pt x="1041" y="1197"/>
                  </a:lnTo>
                  <a:lnTo>
                    <a:pt x="1124" y="1084"/>
                  </a:lnTo>
                  <a:lnTo>
                    <a:pt x="1041" y="532"/>
                  </a:lnTo>
                  <a:lnTo>
                    <a:pt x="1040" y="532"/>
                  </a:lnTo>
                  <a:close/>
                  <a:moveTo>
                    <a:pt x="128" y="0"/>
                  </a:moveTo>
                  <a:lnTo>
                    <a:pt x="154" y="2"/>
                  </a:lnTo>
                  <a:lnTo>
                    <a:pt x="191" y="14"/>
                  </a:lnTo>
                  <a:lnTo>
                    <a:pt x="210" y="25"/>
                  </a:lnTo>
                  <a:lnTo>
                    <a:pt x="226" y="39"/>
                  </a:lnTo>
                  <a:lnTo>
                    <a:pt x="241" y="55"/>
                  </a:lnTo>
                  <a:lnTo>
                    <a:pt x="252" y="75"/>
                  </a:lnTo>
                  <a:lnTo>
                    <a:pt x="265" y="99"/>
                  </a:lnTo>
                  <a:lnTo>
                    <a:pt x="281" y="127"/>
                  </a:lnTo>
                  <a:lnTo>
                    <a:pt x="300" y="161"/>
                  </a:lnTo>
                  <a:lnTo>
                    <a:pt x="322" y="196"/>
                  </a:lnTo>
                  <a:lnTo>
                    <a:pt x="346" y="233"/>
                  </a:lnTo>
                  <a:lnTo>
                    <a:pt x="374" y="272"/>
                  </a:lnTo>
                  <a:lnTo>
                    <a:pt x="403" y="311"/>
                  </a:lnTo>
                  <a:lnTo>
                    <a:pt x="435" y="349"/>
                  </a:lnTo>
                  <a:lnTo>
                    <a:pt x="469" y="384"/>
                  </a:lnTo>
                  <a:lnTo>
                    <a:pt x="503" y="419"/>
                  </a:lnTo>
                  <a:lnTo>
                    <a:pt x="540" y="450"/>
                  </a:lnTo>
                  <a:lnTo>
                    <a:pt x="578" y="476"/>
                  </a:lnTo>
                  <a:lnTo>
                    <a:pt x="616" y="497"/>
                  </a:lnTo>
                  <a:lnTo>
                    <a:pt x="655" y="513"/>
                  </a:lnTo>
                  <a:lnTo>
                    <a:pt x="687" y="520"/>
                  </a:lnTo>
                  <a:lnTo>
                    <a:pt x="719" y="522"/>
                  </a:lnTo>
                  <a:lnTo>
                    <a:pt x="750" y="519"/>
                  </a:lnTo>
                  <a:lnTo>
                    <a:pt x="782" y="509"/>
                  </a:lnTo>
                  <a:lnTo>
                    <a:pt x="813" y="494"/>
                  </a:lnTo>
                  <a:lnTo>
                    <a:pt x="839" y="483"/>
                  </a:lnTo>
                  <a:lnTo>
                    <a:pt x="877" y="462"/>
                  </a:lnTo>
                  <a:lnTo>
                    <a:pt x="916" y="445"/>
                  </a:lnTo>
                  <a:lnTo>
                    <a:pt x="957" y="434"/>
                  </a:lnTo>
                  <a:lnTo>
                    <a:pt x="958" y="432"/>
                  </a:lnTo>
                  <a:lnTo>
                    <a:pt x="1041" y="520"/>
                  </a:lnTo>
                  <a:lnTo>
                    <a:pt x="1126" y="434"/>
                  </a:lnTo>
                  <a:lnTo>
                    <a:pt x="1168" y="447"/>
                  </a:lnTo>
                  <a:lnTo>
                    <a:pt x="1210" y="465"/>
                  </a:lnTo>
                  <a:lnTo>
                    <a:pt x="1247" y="488"/>
                  </a:lnTo>
                  <a:lnTo>
                    <a:pt x="1254" y="490"/>
                  </a:lnTo>
                  <a:lnTo>
                    <a:pt x="1261" y="493"/>
                  </a:lnTo>
                  <a:lnTo>
                    <a:pt x="1281" y="505"/>
                  </a:lnTo>
                  <a:lnTo>
                    <a:pt x="1301" y="519"/>
                  </a:lnTo>
                  <a:lnTo>
                    <a:pt x="1323" y="532"/>
                  </a:lnTo>
                  <a:lnTo>
                    <a:pt x="1347" y="548"/>
                  </a:lnTo>
                  <a:lnTo>
                    <a:pt x="1372" y="567"/>
                  </a:lnTo>
                  <a:lnTo>
                    <a:pt x="1399" y="586"/>
                  </a:lnTo>
                  <a:lnTo>
                    <a:pt x="1426" y="607"/>
                  </a:lnTo>
                  <a:lnTo>
                    <a:pt x="1453" y="631"/>
                  </a:lnTo>
                  <a:lnTo>
                    <a:pt x="1480" y="655"/>
                  </a:lnTo>
                  <a:lnTo>
                    <a:pt x="1508" y="683"/>
                  </a:lnTo>
                  <a:lnTo>
                    <a:pt x="1534" y="711"/>
                  </a:lnTo>
                  <a:lnTo>
                    <a:pt x="1559" y="741"/>
                  </a:lnTo>
                  <a:lnTo>
                    <a:pt x="1583" y="774"/>
                  </a:lnTo>
                  <a:lnTo>
                    <a:pt x="1606" y="809"/>
                  </a:lnTo>
                  <a:lnTo>
                    <a:pt x="1627" y="846"/>
                  </a:lnTo>
                  <a:lnTo>
                    <a:pt x="1647" y="885"/>
                  </a:lnTo>
                  <a:lnTo>
                    <a:pt x="1663" y="925"/>
                  </a:lnTo>
                  <a:lnTo>
                    <a:pt x="1676" y="968"/>
                  </a:lnTo>
                  <a:lnTo>
                    <a:pt x="1688" y="1013"/>
                  </a:lnTo>
                  <a:lnTo>
                    <a:pt x="1696" y="1061"/>
                  </a:lnTo>
                  <a:lnTo>
                    <a:pt x="1699" y="1111"/>
                  </a:lnTo>
                  <a:lnTo>
                    <a:pt x="1699" y="1163"/>
                  </a:lnTo>
                  <a:lnTo>
                    <a:pt x="1696" y="1218"/>
                  </a:lnTo>
                  <a:lnTo>
                    <a:pt x="1687" y="1276"/>
                  </a:lnTo>
                  <a:lnTo>
                    <a:pt x="1673" y="1334"/>
                  </a:lnTo>
                  <a:lnTo>
                    <a:pt x="1655" y="1397"/>
                  </a:lnTo>
                  <a:lnTo>
                    <a:pt x="1630" y="1462"/>
                  </a:lnTo>
                  <a:lnTo>
                    <a:pt x="1602" y="1529"/>
                  </a:lnTo>
                  <a:lnTo>
                    <a:pt x="1566" y="1598"/>
                  </a:lnTo>
                  <a:lnTo>
                    <a:pt x="1553" y="1619"/>
                  </a:lnTo>
                  <a:lnTo>
                    <a:pt x="1535" y="1636"/>
                  </a:lnTo>
                  <a:lnTo>
                    <a:pt x="1516" y="1650"/>
                  </a:lnTo>
                  <a:lnTo>
                    <a:pt x="1495" y="1660"/>
                  </a:lnTo>
                  <a:lnTo>
                    <a:pt x="1472" y="1666"/>
                  </a:lnTo>
                  <a:lnTo>
                    <a:pt x="1449" y="1668"/>
                  </a:lnTo>
                  <a:lnTo>
                    <a:pt x="1427" y="1666"/>
                  </a:lnTo>
                  <a:lnTo>
                    <a:pt x="1407" y="1661"/>
                  </a:lnTo>
                  <a:lnTo>
                    <a:pt x="1386" y="1652"/>
                  </a:lnTo>
                  <a:lnTo>
                    <a:pt x="1371" y="1642"/>
                  </a:lnTo>
                  <a:lnTo>
                    <a:pt x="1358" y="1631"/>
                  </a:lnTo>
                  <a:lnTo>
                    <a:pt x="1358" y="2878"/>
                  </a:lnTo>
                  <a:lnTo>
                    <a:pt x="1355" y="2911"/>
                  </a:lnTo>
                  <a:lnTo>
                    <a:pt x="1346" y="2939"/>
                  </a:lnTo>
                  <a:lnTo>
                    <a:pt x="1331" y="2966"/>
                  </a:lnTo>
                  <a:lnTo>
                    <a:pt x="1312" y="2990"/>
                  </a:lnTo>
                  <a:lnTo>
                    <a:pt x="1289" y="3008"/>
                  </a:lnTo>
                  <a:lnTo>
                    <a:pt x="1262" y="3023"/>
                  </a:lnTo>
                  <a:lnTo>
                    <a:pt x="1233" y="3032"/>
                  </a:lnTo>
                  <a:lnTo>
                    <a:pt x="1202" y="3036"/>
                  </a:lnTo>
                  <a:lnTo>
                    <a:pt x="1202" y="3036"/>
                  </a:lnTo>
                  <a:lnTo>
                    <a:pt x="1169" y="3032"/>
                  </a:lnTo>
                  <a:lnTo>
                    <a:pt x="1140" y="3023"/>
                  </a:lnTo>
                  <a:lnTo>
                    <a:pt x="1113" y="3008"/>
                  </a:lnTo>
                  <a:lnTo>
                    <a:pt x="1090" y="2990"/>
                  </a:lnTo>
                  <a:lnTo>
                    <a:pt x="1071" y="2966"/>
                  </a:lnTo>
                  <a:lnTo>
                    <a:pt x="1057" y="2939"/>
                  </a:lnTo>
                  <a:lnTo>
                    <a:pt x="1048" y="2911"/>
                  </a:lnTo>
                  <a:lnTo>
                    <a:pt x="1044" y="2878"/>
                  </a:lnTo>
                  <a:lnTo>
                    <a:pt x="1044" y="1787"/>
                  </a:lnTo>
                  <a:lnTo>
                    <a:pt x="1041" y="1787"/>
                  </a:lnTo>
                  <a:lnTo>
                    <a:pt x="1022" y="1787"/>
                  </a:lnTo>
                  <a:lnTo>
                    <a:pt x="1022" y="2878"/>
                  </a:lnTo>
                  <a:lnTo>
                    <a:pt x="1019" y="2911"/>
                  </a:lnTo>
                  <a:lnTo>
                    <a:pt x="1010" y="2939"/>
                  </a:lnTo>
                  <a:lnTo>
                    <a:pt x="995" y="2967"/>
                  </a:lnTo>
                  <a:lnTo>
                    <a:pt x="976" y="2990"/>
                  </a:lnTo>
                  <a:lnTo>
                    <a:pt x="953" y="3008"/>
                  </a:lnTo>
                  <a:lnTo>
                    <a:pt x="926" y="3023"/>
                  </a:lnTo>
                  <a:lnTo>
                    <a:pt x="897" y="3032"/>
                  </a:lnTo>
                  <a:lnTo>
                    <a:pt x="866" y="3036"/>
                  </a:lnTo>
                  <a:lnTo>
                    <a:pt x="833" y="3032"/>
                  </a:lnTo>
                  <a:lnTo>
                    <a:pt x="804" y="3023"/>
                  </a:lnTo>
                  <a:lnTo>
                    <a:pt x="777" y="3009"/>
                  </a:lnTo>
                  <a:lnTo>
                    <a:pt x="754" y="2990"/>
                  </a:lnTo>
                  <a:lnTo>
                    <a:pt x="735" y="2967"/>
                  </a:lnTo>
                  <a:lnTo>
                    <a:pt x="721" y="2939"/>
                  </a:lnTo>
                  <a:lnTo>
                    <a:pt x="712" y="2911"/>
                  </a:lnTo>
                  <a:lnTo>
                    <a:pt x="708" y="2878"/>
                  </a:lnTo>
                  <a:lnTo>
                    <a:pt x="708" y="1607"/>
                  </a:lnTo>
                  <a:lnTo>
                    <a:pt x="711" y="1587"/>
                  </a:lnTo>
                  <a:lnTo>
                    <a:pt x="699" y="1556"/>
                  </a:lnTo>
                  <a:lnTo>
                    <a:pt x="694" y="1521"/>
                  </a:lnTo>
                  <a:lnTo>
                    <a:pt x="691" y="1487"/>
                  </a:lnTo>
                  <a:lnTo>
                    <a:pt x="691" y="787"/>
                  </a:lnTo>
                  <a:lnTo>
                    <a:pt x="633" y="780"/>
                  </a:lnTo>
                  <a:lnTo>
                    <a:pt x="575" y="765"/>
                  </a:lnTo>
                  <a:lnTo>
                    <a:pt x="523" y="747"/>
                  </a:lnTo>
                  <a:lnTo>
                    <a:pt x="473" y="722"/>
                  </a:lnTo>
                  <a:lnTo>
                    <a:pt x="425" y="693"/>
                  </a:lnTo>
                  <a:lnTo>
                    <a:pt x="379" y="661"/>
                  </a:lnTo>
                  <a:lnTo>
                    <a:pt x="337" y="625"/>
                  </a:lnTo>
                  <a:lnTo>
                    <a:pt x="296" y="587"/>
                  </a:lnTo>
                  <a:lnTo>
                    <a:pt x="257" y="547"/>
                  </a:lnTo>
                  <a:lnTo>
                    <a:pt x="221" y="506"/>
                  </a:lnTo>
                  <a:lnTo>
                    <a:pt x="187" y="466"/>
                  </a:lnTo>
                  <a:lnTo>
                    <a:pt x="157" y="424"/>
                  </a:lnTo>
                  <a:lnTo>
                    <a:pt x="128" y="385"/>
                  </a:lnTo>
                  <a:lnTo>
                    <a:pt x="97" y="337"/>
                  </a:lnTo>
                  <a:lnTo>
                    <a:pt x="78" y="307"/>
                  </a:lnTo>
                  <a:lnTo>
                    <a:pt x="60" y="279"/>
                  </a:lnTo>
                  <a:lnTo>
                    <a:pt x="47" y="254"/>
                  </a:lnTo>
                  <a:lnTo>
                    <a:pt x="34" y="232"/>
                  </a:lnTo>
                  <a:lnTo>
                    <a:pt x="25" y="213"/>
                  </a:lnTo>
                  <a:lnTo>
                    <a:pt x="18" y="200"/>
                  </a:lnTo>
                  <a:lnTo>
                    <a:pt x="12" y="190"/>
                  </a:lnTo>
                  <a:lnTo>
                    <a:pt x="4" y="165"/>
                  </a:lnTo>
                  <a:lnTo>
                    <a:pt x="0" y="139"/>
                  </a:lnTo>
                  <a:lnTo>
                    <a:pt x="1" y="114"/>
                  </a:lnTo>
                  <a:lnTo>
                    <a:pt x="7" y="89"/>
                  </a:lnTo>
                  <a:lnTo>
                    <a:pt x="18" y="65"/>
                  </a:lnTo>
                  <a:lnTo>
                    <a:pt x="33" y="45"/>
                  </a:lnTo>
                  <a:lnTo>
                    <a:pt x="51" y="28"/>
                  </a:lnTo>
                  <a:lnTo>
                    <a:pt x="74" y="13"/>
                  </a:lnTo>
                  <a:lnTo>
                    <a:pt x="101" y="3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5271" y="-626"/>
              <a:ext cx="342" cy="342"/>
            </a:xfrm>
            <a:custGeom>
              <a:avLst/>
              <a:gdLst>
                <a:gd name="T0" fmla="*/ 343 w 685"/>
                <a:gd name="T1" fmla="*/ 0 h 684"/>
                <a:gd name="T2" fmla="*/ 389 w 685"/>
                <a:gd name="T3" fmla="*/ 3 h 684"/>
                <a:gd name="T4" fmla="*/ 434 w 685"/>
                <a:gd name="T5" fmla="*/ 12 h 684"/>
                <a:gd name="T6" fmla="*/ 476 w 685"/>
                <a:gd name="T7" fmla="*/ 27 h 684"/>
                <a:gd name="T8" fmla="*/ 515 w 685"/>
                <a:gd name="T9" fmla="*/ 46 h 684"/>
                <a:gd name="T10" fmla="*/ 552 w 685"/>
                <a:gd name="T11" fmla="*/ 71 h 684"/>
                <a:gd name="T12" fmla="*/ 584 w 685"/>
                <a:gd name="T13" fmla="*/ 100 h 684"/>
                <a:gd name="T14" fmla="*/ 614 w 685"/>
                <a:gd name="T15" fmla="*/ 133 h 684"/>
                <a:gd name="T16" fmla="*/ 638 w 685"/>
                <a:gd name="T17" fmla="*/ 169 h 684"/>
                <a:gd name="T18" fmla="*/ 657 w 685"/>
                <a:gd name="T19" fmla="*/ 209 h 684"/>
                <a:gd name="T20" fmla="*/ 672 w 685"/>
                <a:gd name="T21" fmla="*/ 252 h 684"/>
                <a:gd name="T22" fmla="*/ 681 w 685"/>
                <a:gd name="T23" fmla="*/ 295 h 684"/>
                <a:gd name="T24" fmla="*/ 685 w 685"/>
                <a:gd name="T25" fmla="*/ 342 h 684"/>
                <a:gd name="T26" fmla="*/ 681 w 685"/>
                <a:gd name="T27" fmla="*/ 388 h 684"/>
                <a:gd name="T28" fmla="*/ 672 w 685"/>
                <a:gd name="T29" fmla="*/ 433 h 684"/>
                <a:gd name="T30" fmla="*/ 657 w 685"/>
                <a:gd name="T31" fmla="*/ 475 h 684"/>
                <a:gd name="T32" fmla="*/ 638 w 685"/>
                <a:gd name="T33" fmla="*/ 514 h 684"/>
                <a:gd name="T34" fmla="*/ 614 w 685"/>
                <a:gd name="T35" fmla="*/ 551 h 684"/>
                <a:gd name="T36" fmla="*/ 584 w 685"/>
                <a:gd name="T37" fmla="*/ 584 h 684"/>
                <a:gd name="T38" fmla="*/ 552 w 685"/>
                <a:gd name="T39" fmla="*/ 613 h 684"/>
                <a:gd name="T40" fmla="*/ 515 w 685"/>
                <a:gd name="T41" fmla="*/ 637 h 684"/>
                <a:gd name="T42" fmla="*/ 476 w 685"/>
                <a:gd name="T43" fmla="*/ 658 h 684"/>
                <a:gd name="T44" fmla="*/ 434 w 685"/>
                <a:gd name="T45" fmla="*/ 672 h 684"/>
                <a:gd name="T46" fmla="*/ 389 w 685"/>
                <a:gd name="T47" fmla="*/ 681 h 684"/>
                <a:gd name="T48" fmla="*/ 343 w 685"/>
                <a:gd name="T49" fmla="*/ 684 h 684"/>
                <a:gd name="T50" fmla="*/ 296 w 685"/>
                <a:gd name="T51" fmla="*/ 681 h 684"/>
                <a:gd name="T52" fmla="*/ 251 w 685"/>
                <a:gd name="T53" fmla="*/ 672 h 684"/>
                <a:gd name="T54" fmla="*/ 210 w 685"/>
                <a:gd name="T55" fmla="*/ 658 h 684"/>
                <a:gd name="T56" fmla="*/ 170 w 685"/>
                <a:gd name="T57" fmla="*/ 637 h 684"/>
                <a:gd name="T58" fmla="*/ 133 w 685"/>
                <a:gd name="T59" fmla="*/ 613 h 684"/>
                <a:gd name="T60" fmla="*/ 101 w 685"/>
                <a:gd name="T61" fmla="*/ 584 h 684"/>
                <a:gd name="T62" fmla="*/ 72 w 685"/>
                <a:gd name="T63" fmla="*/ 551 h 684"/>
                <a:gd name="T64" fmla="*/ 47 w 685"/>
                <a:gd name="T65" fmla="*/ 514 h 684"/>
                <a:gd name="T66" fmla="*/ 28 w 685"/>
                <a:gd name="T67" fmla="*/ 475 h 684"/>
                <a:gd name="T68" fmla="*/ 13 w 685"/>
                <a:gd name="T69" fmla="*/ 433 h 684"/>
                <a:gd name="T70" fmla="*/ 4 w 685"/>
                <a:gd name="T71" fmla="*/ 388 h 684"/>
                <a:gd name="T72" fmla="*/ 0 w 685"/>
                <a:gd name="T73" fmla="*/ 342 h 684"/>
                <a:gd name="T74" fmla="*/ 4 w 685"/>
                <a:gd name="T75" fmla="*/ 295 h 684"/>
                <a:gd name="T76" fmla="*/ 13 w 685"/>
                <a:gd name="T77" fmla="*/ 252 h 684"/>
                <a:gd name="T78" fmla="*/ 28 w 685"/>
                <a:gd name="T79" fmla="*/ 209 h 684"/>
                <a:gd name="T80" fmla="*/ 47 w 685"/>
                <a:gd name="T81" fmla="*/ 169 h 684"/>
                <a:gd name="T82" fmla="*/ 72 w 685"/>
                <a:gd name="T83" fmla="*/ 133 h 684"/>
                <a:gd name="T84" fmla="*/ 101 w 685"/>
                <a:gd name="T85" fmla="*/ 100 h 684"/>
                <a:gd name="T86" fmla="*/ 133 w 685"/>
                <a:gd name="T87" fmla="*/ 71 h 684"/>
                <a:gd name="T88" fmla="*/ 170 w 685"/>
                <a:gd name="T89" fmla="*/ 46 h 684"/>
                <a:gd name="T90" fmla="*/ 210 w 685"/>
                <a:gd name="T91" fmla="*/ 27 h 684"/>
                <a:gd name="T92" fmla="*/ 251 w 685"/>
                <a:gd name="T93" fmla="*/ 12 h 684"/>
                <a:gd name="T94" fmla="*/ 296 w 685"/>
                <a:gd name="T95" fmla="*/ 3 h 684"/>
                <a:gd name="T96" fmla="*/ 343 w 685"/>
                <a:gd name="T9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5" h="684">
                  <a:moveTo>
                    <a:pt x="343" y="0"/>
                  </a:moveTo>
                  <a:lnTo>
                    <a:pt x="389" y="3"/>
                  </a:lnTo>
                  <a:lnTo>
                    <a:pt x="434" y="12"/>
                  </a:lnTo>
                  <a:lnTo>
                    <a:pt x="476" y="27"/>
                  </a:lnTo>
                  <a:lnTo>
                    <a:pt x="515" y="46"/>
                  </a:lnTo>
                  <a:lnTo>
                    <a:pt x="552" y="71"/>
                  </a:lnTo>
                  <a:lnTo>
                    <a:pt x="584" y="100"/>
                  </a:lnTo>
                  <a:lnTo>
                    <a:pt x="614" y="133"/>
                  </a:lnTo>
                  <a:lnTo>
                    <a:pt x="638" y="169"/>
                  </a:lnTo>
                  <a:lnTo>
                    <a:pt x="657" y="209"/>
                  </a:lnTo>
                  <a:lnTo>
                    <a:pt x="672" y="252"/>
                  </a:lnTo>
                  <a:lnTo>
                    <a:pt x="681" y="295"/>
                  </a:lnTo>
                  <a:lnTo>
                    <a:pt x="685" y="342"/>
                  </a:lnTo>
                  <a:lnTo>
                    <a:pt x="681" y="388"/>
                  </a:lnTo>
                  <a:lnTo>
                    <a:pt x="672" y="433"/>
                  </a:lnTo>
                  <a:lnTo>
                    <a:pt x="657" y="475"/>
                  </a:lnTo>
                  <a:lnTo>
                    <a:pt x="638" y="514"/>
                  </a:lnTo>
                  <a:lnTo>
                    <a:pt x="614" y="551"/>
                  </a:lnTo>
                  <a:lnTo>
                    <a:pt x="584" y="584"/>
                  </a:lnTo>
                  <a:lnTo>
                    <a:pt x="552" y="613"/>
                  </a:lnTo>
                  <a:lnTo>
                    <a:pt x="515" y="637"/>
                  </a:lnTo>
                  <a:lnTo>
                    <a:pt x="476" y="658"/>
                  </a:lnTo>
                  <a:lnTo>
                    <a:pt x="434" y="672"/>
                  </a:lnTo>
                  <a:lnTo>
                    <a:pt x="389" y="681"/>
                  </a:lnTo>
                  <a:lnTo>
                    <a:pt x="343" y="684"/>
                  </a:lnTo>
                  <a:lnTo>
                    <a:pt x="296" y="681"/>
                  </a:lnTo>
                  <a:lnTo>
                    <a:pt x="251" y="672"/>
                  </a:lnTo>
                  <a:lnTo>
                    <a:pt x="210" y="658"/>
                  </a:lnTo>
                  <a:lnTo>
                    <a:pt x="170" y="637"/>
                  </a:lnTo>
                  <a:lnTo>
                    <a:pt x="133" y="613"/>
                  </a:lnTo>
                  <a:lnTo>
                    <a:pt x="101" y="584"/>
                  </a:lnTo>
                  <a:lnTo>
                    <a:pt x="72" y="551"/>
                  </a:lnTo>
                  <a:lnTo>
                    <a:pt x="47" y="514"/>
                  </a:lnTo>
                  <a:lnTo>
                    <a:pt x="28" y="475"/>
                  </a:lnTo>
                  <a:lnTo>
                    <a:pt x="13" y="433"/>
                  </a:lnTo>
                  <a:lnTo>
                    <a:pt x="4" y="388"/>
                  </a:lnTo>
                  <a:lnTo>
                    <a:pt x="0" y="342"/>
                  </a:lnTo>
                  <a:lnTo>
                    <a:pt x="4" y="295"/>
                  </a:lnTo>
                  <a:lnTo>
                    <a:pt x="13" y="252"/>
                  </a:lnTo>
                  <a:lnTo>
                    <a:pt x="28" y="209"/>
                  </a:lnTo>
                  <a:lnTo>
                    <a:pt x="47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3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1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/>
            <p:cNvSpPr>
              <a:spLocks noEditPoints="1"/>
            </p:cNvSpPr>
            <p:nvPr/>
          </p:nvSpPr>
          <p:spPr bwMode="auto">
            <a:xfrm>
              <a:off x="4131" y="-633"/>
              <a:ext cx="1031" cy="962"/>
            </a:xfrm>
            <a:custGeom>
              <a:avLst/>
              <a:gdLst>
                <a:gd name="T0" fmla="*/ 173 w 2062"/>
                <a:gd name="T1" fmla="*/ 132 h 1922"/>
                <a:gd name="T2" fmla="*/ 141 w 2062"/>
                <a:gd name="T3" fmla="*/ 154 h 1922"/>
                <a:gd name="T4" fmla="*/ 128 w 2062"/>
                <a:gd name="T5" fmla="*/ 192 h 1922"/>
                <a:gd name="T6" fmla="*/ 132 w 2062"/>
                <a:gd name="T7" fmla="*/ 1749 h 1922"/>
                <a:gd name="T8" fmla="*/ 155 w 2062"/>
                <a:gd name="T9" fmla="*/ 1781 h 1922"/>
                <a:gd name="T10" fmla="*/ 194 w 2062"/>
                <a:gd name="T11" fmla="*/ 1794 h 1922"/>
                <a:gd name="T12" fmla="*/ 1889 w 2062"/>
                <a:gd name="T13" fmla="*/ 1790 h 1922"/>
                <a:gd name="T14" fmla="*/ 1921 w 2062"/>
                <a:gd name="T15" fmla="*/ 1768 h 1922"/>
                <a:gd name="T16" fmla="*/ 1932 w 2062"/>
                <a:gd name="T17" fmla="*/ 1729 h 1922"/>
                <a:gd name="T18" fmla="*/ 1930 w 2062"/>
                <a:gd name="T19" fmla="*/ 173 h 1922"/>
                <a:gd name="T20" fmla="*/ 1906 w 2062"/>
                <a:gd name="T21" fmla="*/ 141 h 1922"/>
                <a:gd name="T22" fmla="*/ 1868 w 2062"/>
                <a:gd name="T23" fmla="*/ 128 h 1922"/>
                <a:gd name="T24" fmla="*/ 194 w 2062"/>
                <a:gd name="T25" fmla="*/ 0 h 1922"/>
                <a:gd name="T26" fmla="*/ 1904 w 2062"/>
                <a:gd name="T27" fmla="*/ 3 h 1922"/>
                <a:gd name="T28" fmla="*/ 1966 w 2062"/>
                <a:gd name="T29" fmla="*/ 26 h 1922"/>
                <a:gd name="T30" fmla="*/ 2016 w 2062"/>
                <a:gd name="T31" fmla="*/ 68 h 1922"/>
                <a:gd name="T32" fmla="*/ 2049 w 2062"/>
                <a:gd name="T33" fmla="*/ 126 h 1922"/>
                <a:gd name="T34" fmla="*/ 2062 w 2062"/>
                <a:gd name="T35" fmla="*/ 192 h 1922"/>
                <a:gd name="T36" fmla="*/ 2059 w 2062"/>
                <a:gd name="T37" fmla="*/ 1764 h 1922"/>
                <a:gd name="T38" fmla="*/ 2036 w 2062"/>
                <a:gd name="T39" fmla="*/ 1826 h 1922"/>
                <a:gd name="T40" fmla="*/ 1993 w 2062"/>
                <a:gd name="T41" fmla="*/ 1877 h 1922"/>
                <a:gd name="T42" fmla="*/ 1936 w 2062"/>
                <a:gd name="T43" fmla="*/ 1910 h 1922"/>
                <a:gd name="T44" fmla="*/ 1868 w 2062"/>
                <a:gd name="T45" fmla="*/ 1922 h 1922"/>
                <a:gd name="T46" fmla="*/ 158 w 2062"/>
                <a:gd name="T47" fmla="*/ 1919 h 1922"/>
                <a:gd name="T48" fmla="*/ 96 w 2062"/>
                <a:gd name="T49" fmla="*/ 1896 h 1922"/>
                <a:gd name="T50" fmla="*/ 46 w 2062"/>
                <a:gd name="T51" fmla="*/ 1854 h 1922"/>
                <a:gd name="T52" fmla="*/ 13 w 2062"/>
                <a:gd name="T53" fmla="*/ 1796 h 1922"/>
                <a:gd name="T54" fmla="*/ 0 w 2062"/>
                <a:gd name="T55" fmla="*/ 1729 h 1922"/>
                <a:gd name="T56" fmla="*/ 3 w 2062"/>
                <a:gd name="T57" fmla="*/ 158 h 1922"/>
                <a:gd name="T58" fmla="*/ 26 w 2062"/>
                <a:gd name="T59" fmla="*/ 96 h 1922"/>
                <a:gd name="T60" fmla="*/ 69 w 2062"/>
                <a:gd name="T61" fmla="*/ 45 h 1922"/>
                <a:gd name="T62" fmla="*/ 126 w 2062"/>
                <a:gd name="T63" fmla="*/ 12 h 1922"/>
                <a:gd name="T64" fmla="*/ 194 w 2062"/>
                <a:gd name="T65" fmla="*/ 0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62" h="1922">
                  <a:moveTo>
                    <a:pt x="194" y="128"/>
                  </a:moveTo>
                  <a:lnTo>
                    <a:pt x="173" y="132"/>
                  </a:lnTo>
                  <a:lnTo>
                    <a:pt x="155" y="141"/>
                  </a:lnTo>
                  <a:lnTo>
                    <a:pt x="141" y="154"/>
                  </a:lnTo>
                  <a:lnTo>
                    <a:pt x="132" y="173"/>
                  </a:lnTo>
                  <a:lnTo>
                    <a:pt x="128" y="192"/>
                  </a:lnTo>
                  <a:lnTo>
                    <a:pt x="128" y="1729"/>
                  </a:lnTo>
                  <a:lnTo>
                    <a:pt x="132" y="1749"/>
                  </a:lnTo>
                  <a:lnTo>
                    <a:pt x="141" y="1768"/>
                  </a:lnTo>
                  <a:lnTo>
                    <a:pt x="155" y="1781"/>
                  </a:lnTo>
                  <a:lnTo>
                    <a:pt x="173" y="1790"/>
                  </a:lnTo>
                  <a:lnTo>
                    <a:pt x="194" y="1794"/>
                  </a:lnTo>
                  <a:lnTo>
                    <a:pt x="1868" y="1794"/>
                  </a:lnTo>
                  <a:lnTo>
                    <a:pt x="1889" y="1790"/>
                  </a:lnTo>
                  <a:lnTo>
                    <a:pt x="1906" y="1781"/>
                  </a:lnTo>
                  <a:lnTo>
                    <a:pt x="1921" y="1768"/>
                  </a:lnTo>
                  <a:lnTo>
                    <a:pt x="1930" y="1749"/>
                  </a:lnTo>
                  <a:lnTo>
                    <a:pt x="1932" y="1729"/>
                  </a:lnTo>
                  <a:lnTo>
                    <a:pt x="1932" y="192"/>
                  </a:lnTo>
                  <a:lnTo>
                    <a:pt x="1930" y="173"/>
                  </a:lnTo>
                  <a:lnTo>
                    <a:pt x="1921" y="154"/>
                  </a:lnTo>
                  <a:lnTo>
                    <a:pt x="1906" y="141"/>
                  </a:lnTo>
                  <a:lnTo>
                    <a:pt x="1889" y="132"/>
                  </a:lnTo>
                  <a:lnTo>
                    <a:pt x="1868" y="128"/>
                  </a:lnTo>
                  <a:lnTo>
                    <a:pt x="194" y="128"/>
                  </a:lnTo>
                  <a:close/>
                  <a:moveTo>
                    <a:pt x="194" y="0"/>
                  </a:moveTo>
                  <a:lnTo>
                    <a:pt x="1868" y="0"/>
                  </a:lnTo>
                  <a:lnTo>
                    <a:pt x="1904" y="3"/>
                  </a:lnTo>
                  <a:lnTo>
                    <a:pt x="1936" y="12"/>
                  </a:lnTo>
                  <a:lnTo>
                    <a:pt x="1966" y="26"/>
                  </a:lnTo>
                  <a:lnTo>
                    <a:pt x="1993" y="45"/>
                  </a:lnTo>
                  <a:lnTo>
                    <a:pt x="2016" y="68"/>
                  </a:lnTo>
                  <a:lnTo>
                    <a:pt x="2036" y="96"/>
                  </a:lnTo>
                  <a:lnTo>
                    <a:pt x="2049" y="126"/>
                  </a:lnTo>
                  <a:lnTo>
                    <a:pt x="2059" y="158"/>
                  </a:lnTo>
                  <a:lnTo>
                    <a:pt x="2062" y="192"/>
                  </a:lnTo>
                  <a:lnTo>
                    <a:pt x="2062" y="1729"/>
                  </a:lnTo>
                  <a:lnTo>
                    <a:pt x="2059" y="1764"/>
                  </a:lnTo>
                  <a:lnTo>
                    <a:pt x="2049" y="1796"/>
                  </a:lnTo>
                  <a:lnTo>
                    <a:pt x="2036" y="1826"/>
                  </a:lnTo>
                  <a:lnTo>
                    <a:pt x="2016" y="1854"/>
                  </a:lnTo>
                  <a:lnTo>
                    <a:pt x="1993" y="1877"/>
                  </a:lnTo>
                  <a:lnTo>
                    <a:pt x="1966" y="1896"/>
                  </a:lnTo>
                  <a:lnTo>
                    <a:pt x="1936" y="1910"/>
                  </a:lnTo>
                  <a:lnTo>
                    <a:pt x="1903" y="1919"/>
                  </a:lnTo>
                  <a:lnTo>
                    <a:pt x="1868" y="1922"/>
                  </a:lnTo>
                  <a:lnTo>
                    <a:pt x="194" y="1922"/>
                  </a:lnTo>
                  <a:lnTo>
                    <a:pt x="158" y="1919"/>
                  </a:lnTo>
                  <a:lnTo>
                    <a:pt x="126" y="1910"/>
                  </a:lnTo>
                  <a:lnTo>
                    <a:pt x="96" y="1896"/>
                  </a:lnTo>
                  <a:lnTo>
                    <a:pt x="69" y="1877"/>
                  </a:lnTo>
                  <a:lnTo>
                    <a:pt x="46" y="1854"/>
                  </a:lnTo>
                  <a:lnTo>
                    <a:pt x="26" y="1826"/>
                  </a:lnTo>
                  <a:lnTo>
                    <a:pt x="13" y="1796"/>
                  </a:lnTo>
                  <a:lnTo>
                    <a:pt x="3" y="1764"/>
                  </a:lnTo>
                  <a:lnTo>
                    <a:pt x="0" y="1729"/>
                  </a:lnTo>
                  <a:lnTo>
                    <a:pt x="0" y="192"/>
                  </a:lnTo>
                  <a:lnTo>
                    <a:pt x="3" y="158"/>
                  </a:lnTo>
                  <a:lnTo>
                    <a:pt x="13" y="126"/>
                  </a:lnTo>
                  <a:lnTo>
                    <a:pt x="26" y="96"/>
                  </a:lnTo>
                  <a:lnTo>
                    <a:pt x="46" y="68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8" y="3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247" y="424"/>
              <a:ext cx="271" cy="271"/>
            </a:xfrm>
            <a:custGeom>
              <a:avLst/>
              <a:gdLst>
                <a:gd name="T0" fmla="*/ 272 w 542"/>
                <a:gd name="T1" fmla="*/ 0 h 543"/>
                <a:gd name="T2" fmla="*/ 315 w 542"/>
                <a:gd name="T3" fmla="*/ 3 h 543"/>
                <a:gd name="T4" fmla="*/ 356 w 542"/>
                <a:gd name="T5" fmla="*/ 14 h 543"/>
                <a:gd name="T6" fmla="*/ 395 w 542"/>
                <a:gd name="T7" fmla="*/ 31 h 543"/>
                <a:gd name="T8" fmla="*/ 431 w 542"/>
                <a:gd name="T9" fmla="*/ 53 h 543"/>
                <a:gd name="T10" fmla="*/ 463 w 542"/>
                <a:gd name="T11" fmla="*/ 79 h 543"/>
                <a:gd name="T12" fmla="*/ 490 w 542"/>
                <a:gd name="T13" fmla="*/ 111 h 543"/>
                <a:gd name="T14" fmla="*/ 511 w 542"/>
                <a:gd name="T15" fmla="*/ 147 h 543"/>
                <a:gd name="T16" fmla="*/ 529 w 542"/>
                <a:gd name="T17" fmla="*/ 186 h 543"/>
                <a:gd name="T18" fmla="*/ 539 w 542"/>
                <a:gd name="T19" fmla="*/ 227 h 543"/>
                <a:gd name="T20" fmla="*/ 542 w 542"/>
                <a:gd name="T21" fmla="*/ 271 h 543"/>
                <a:gd name="T22" fmla="*/ 539 w 542"/>
                <a:gd name="T23" fmla="*/ 315 h 543"/>
                <a:gd name="T24" fmla="*/ 529 w 542"/>
                <a:gd name="T25" fmla="*/ 357 h 543"/>
                <a:gd name="T26" fmla="*/ 511 w 542"/>
                <a:gd name="T27" fmla="*/ 396 h 543"/>
                <a:gd name="T28" fmla="*/ 490 w 542"/>
                <a:gd name="T29" fmla="*/ 431 h 543"/>
                <a:gd name="T30" fmla="*/ 463 w 542"/>
                <a:gd name="T31" fmla="*/ 462 h 543"/>
                <a:gd name="T32" fmla="*/ 431 w 542"/>
                <a:gd name="T33" fmla="*/ 490 h 543"/>
                <a:gd name="T34" fmla="*/ 395 w 542"/>
                <a:gd name="T35" fmla="*/ 512 h 543"/>
                <a:gd name="T36" fmla="*/ 356 w 542"/>
                <a:gd name="T37" fmla="*/ 529 h 543"/>
                <a:gd name="T38" fmla="*/ 315 w 542"/>
                <a:gd name="T39" fmla="*/ 538 h 543"/>
                <a:gd name="T40" fmla="*/ 272 w 542"/>
                <a:gd name="T41" fmla="*/ 543 h 543"/>
                <a:gd name="T42" fmla="*/ 227 w 542"/>
                <a:gd name="T43" fmla="*/ 538 h 543"/>
                <a:gd name="T44" fmla="*/ 186 w 542"/>
                <a:gd name="T45" fmla="*/ 529 h 543"/>
                <a:gd name="T46" fmla="*/ 147 w 542"/>
                <a:gd name="T47" fmla="*/ 512 h 543"/>
                <a:gd name="T48" fmla="*/ 111 w 542"/>
                <a:gd name="T49" fmla="*/ 490 h 543"/>
                <a:gd name="T50" fmla="*/ 80 w 542"/>
                <a:gd name="T51" fmla="*/ 462 h 543"/>
                <a:gd name="T52" fmla="*/ 53 w 542"/>
                <a:gd name="T53" fmla="*/ 431 h 543"/>
                <a:gd name="T54" fmla="*/ 31 w 542"/>
                <a:gd name="T55" fmla="*/ 396 h 543"/>
                <a:gd name="T56" fmla="*/ 15 w 542"/>
                <a:gd name="T57" fmla="*/ 357 h 543"/>
                <a:gd name="T58" fmla="*/ 4 w 542"/>
                <a:gd name="T59" fmla="*/ 315 h 543"/>
                <a:gd name="T60" fmla="*/ 0 w 542"/>
                <a:gd name="T61" fmla="*/ 271 h 543"/>
                <a:gd name="T62" fmla="*/ 4 w 542"/>
                <a:gd name="T63" fmla="*/ 227 h 543"/>
                <a:gd name="T64" fmla="*/ 15 w 542"/>
                <a:gd name="T65" fmla="*/ 186 h 543"/>
                <a:gd name="T66" fmla="*/ 31 w 542"/>
                <a:gd name="T67" fmla="*/ 147 h 543"/>
                <a:gd name="T68" fmla="*/ 53 w 542"/>
                <a:gd name="T69" fmla="*/ 111 h 543"/>
                <a:gd name="T70" fmla="*/ 80 w 542"/>
                <a:gd name="T71" fmla="*/ 79 h 543"/>
                <a:gd name="T72" fmla="*/ 111 w 542"/>
                <a:gd name="T73" fmla="*/ 53 h 543"/>
                <a:gd name="T74" fmla="*/ 147 w 542"/>
                <a:gd name="T75" fmla="*/ 31 h 543"/>
                <a:gd name="T76" fmla="*/ 186 w 542"/>
                <a:gd name="T77" fmla="*/ 14 h 543"/>
                <a:gd name="T78" fmla="*/ 227 w 542"/>
                <a:gd name="T79" fmla="*/ 3 h 543"/>
                <a:gd name="T80" fmla="*/ 272 w 542"/>
                <a:gd name="T8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5" y="3"/>
                  </a:lnTo>
                  <a:lnTo>
                    <a:pt x="356" y="14"/>
                  </a:lnTo>
                  <a:lnTo>
                    <a:pt x="395" y="31"/>
                  </a:lnTo>
                  <a:lnTo>
                    <a:pt x="431" y="53"/>
                  </a:lnTo>
                  <a:lnTo>
                    <a:pt x="463" y="79"/>
                  </a:lnTo>
                  <a:lnTo>
                    <a:pt x="490" y="111"/>
                  </a:lnTo>
                  <a:lnTo>
                    <a:pt x="511" y="147"/>
                  </a:lnTo>
                  <a:lnTo>
                    <a:pt x="529" y="186"/>
                  </a:lnTo>
                  <a:lnTo>
                    <a:pt x="539" y="227"/>
                  </a:lnTo>
                  <a:lnTo>
                    <a:pt x="542" y="271"/>
                  </a:lnTo>
                  <a:lnTo>
                    <a:pt x="539" y="315"/>
                  </a:lnTo>
                  <a:lnTo>
                    <a:pt x="529" y="357"/>
                  </a:lnTo>
                  <a:lnTo>
                    <a:pt x="511" y="396"/>
                  </a:lnTo>
                  <a:lnTo>
                    <a:pt x="490" y="431"/>
                  </a:lnTo>
                  <a:lnTo>
                    <a:pt x="463" y="462"/>
                  </a:lnTo>
                  <a:lnTo>
                    <a:pt x="431" y="490"/>
                  </a:lnTo>
                  <a:lnTo>
                    <a:pt x="395" y="512"/>
                  </a:lnTo>
                  <a:lnTo>
                    <a:pt x="356" y="529"/>
                  </a:lnTo>
                  <a:lnTo>
                    <a:pt x="315" y="538"/>
                  </a:lnTo>
                  <a:lnTo>
                    <a:pt x="272" y="543"/>
                  </a:lnTo>
                  <a:lnTo>
                    <a:pt x="227" y="538"/>
                  </a:lnTo>
                  <a:lnTo>
                    <a:pt x="186" y="529"/>
                  </a:lnTo>
                  <a:lnTo>
                    <a:pt x="147" y="512"/>
                  </a:lnTo>
                  <a:lnTo>
                    <a:pt x="111" y="490"/>
                  </a:lnTo>
                  <a:lnTo>
                    <a:pt x="80" y="462"/>
                  </a:lnTo>
                  <a:lnTo>
                    <a:pt x="53" y="431"/>
                  </a:lnTo>
                  <a:lnTo>
                    <a:pt x="31" y="396"/>
                  </a:lnTo>
                  <a:lnTo>
                    <a:pt x="15" y="357"/>
                  </a:lnTo>
                  <a:lnTo>
                    <a:pt x="4" y="315"/>
                  </a:lnTo>
                  <a:lnTo>
                    <a:pt x="0" y="271"/>
                  </a:lnTo>
                  <a:lnTo>
                    <a:pt x="4" y="227"/>
                  </a:lnTo>
                  <a:lnTo>
                    <a:pt x="15" y="186"/>
                  </a:lnTo>
                  <a:lnTo>
                    <a:pt x="31" y="147"/>
                  </a:lnTo>
                  <a:lnTo>
                    <a:pt x="53" y="111"/>
                  </a:lnTo>
                  <a:lnTo>
                    <a:pt x="80" y="79"/>
                  </a:lnTo>
                  <a:lnTo>
                    <a:pt x="111" y="53"/>
                  </a:lnTo>
                  <a:lnTo>
                    <a:pt x="147" y="31"/>
                  </a:lnTo>
                  <a:lnTo>
                    <a:pt x="186" y="14"/>
                  </a:lnTo>
                  <a:lnTo>
                    <a:pt x="227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4119" y="703"/>
              <a:ext cx="527" cy="301"/>
            </a:xfrm>
            <a:custGeom>
              <a:avLst/>
              <a:gdLst>
                <a:gd name="T0" fmla="*/ 462 w 1054"/>
                <a:gd name="T1" fmla="*/ 0 h 603"/>
                <a:gd name="T2" fmla="*/ 594 w 1054"/>
                <a:gd name="T3" fmla="*/ 0 h 603"/>
                <a:gd name="T4" fmla="*/ 662 w 1054"/>
                <a:gd name="T5" fmla="*/ 26 h 603"/>
                <a:gd name="T6" fmla="*/ 701 w 1054"/>
                <a:gd name="T7" fmla="*/ 47 h 603"/>
                <a:gd name="T8" fmla="*/ 726 w 1054"/>
                <a:gd name="T9" fmla="*/ 62 h 603"/>
                <a:gd name="T10" fmla="*/ 771 w 1054"/>
                <a:gd name="T11" fmla="*/ 91 h 603"/>
                <a:gd name="T12" fmla="*/ 821 w 1054"/>
                <a:gd name="T13" fmla="*/ 128 h 603"/>
                <a:gd name="T14" fmla="*/ 875 w 1054"/>
                <a:gd name="T15" fmla="*/ 174 h 603"/>
                <a:gd name="T16" fmla="*/ 928 w 1054"/>
                <a:gd name="T17" fmla="*/ 229 h 603"/>
                <a:gd name="T18" fmla="*/ 976 w 1054"/>
                <a:gd name="T19" fmla="*/ 293 h 603"/>
                <a:gd name="T20" fmla="*/ 1015 w 1054"/>
                <a:gd name="T21" fmla="*/ 368 h 603"/>
                <a:gd name="T22" fmla="*/ 1043 w 1054"/>
                <a:gd name="T23" fmla="*/ 454 h 603"/>
                <a:gd name="T24" fmla="*/ 1054 w 1054"/>
                <a:gd name="T25" fmla="*/ 550 h 603"/>
                <a:gd name="T26" fmla="*/ 841 w 1054"/>
                <a:gd name="T27" fmla="*/ 603 h 603"/>
                <a:gd name="T28" fmla="*/ 840 w 1054"/>
                <a:gd name="T29" fmla="*/ 520 h 603"/>
                <a:gd name="T30" fmla="*/ 820 w 1054"/>
                <a:gd name="T31" fmla="*/ 449 h 603"/>
                <a:gd name="T32" fmla="*/ 804 w 1054"/>
                <a:gd name="T33" fmla="*/ 603 h 603"/>
                <a:gd name="T34" fmla="*/ 593 w 1054"/>
                <a:gd name="T35" fmla="*/ 516 h 603"/>
                <a:gd name="T36" fmla="*/ 526 w 1054"/>
                <a:gd name="T37" fmla="*/ 78 h 603"/>
                <a:gd name="T38" fmla="*/ 525 w 1054"/>
                <a:gd name="T39" fmla="*/ 603 h 603"/>
                <a:gd name="T40" fmla="*/ 250 w 1054"/>
                <a:gd name="T41" fmla="*/ 417 h 603"/>
                <a:gd name="T42" fmla="*/ 223 w 1054"/>
                <a:gd name="T43" fmla="*/ 482 h 603"/>
                <a:gd name="T44" fmla="*/ 211 w 1054"/>
                <a:gd name="T45" fmla="*/ 560 h 603"/>
                <a:gd name="T46" fmla="*/ 1 w 1054"/>
                <a:gd name="T47" fmla="*/ 603 h 603"/>
                <a:gd name="T48" fmla="*/ 4 w 1054"/>
                <a:gd name="T49" fmla="*/ 501 h 603"/>
                <a:gd name="T50" fmla="*/ 23 w 1054"/>
                <a:gd name="T51" fmla="*/ 410 h 603"/>
                <a:gd name="T52" fmla="*/ 57 w 1054"/>
                <a:gd name="T53" fmla="*/ 330 h 603"/>
                <a:gd name="T54" fmla="*/ 102 w 1054"/>
                <a:gd name="T55" fmla="*/ 260 h 603"/>
                <a:gd name="T56" fmla="*/ 153 w 1054"/>
                <a:gd name="T57" fmla="*/ 200 h 603"/>
                <a:gd name="T58" fmla="*/ 207 w 1054"/>
                <a:gd name="T59" fmla="*/ 150 h 603"/>
                <a:gd name="T60" fmla="*/ 259 w 1054"/>
                <a:gd name="T61" fmla="*/ 108 h 603"/>
                <a:gd name="T62" fmla="*/ 307 w 1054"/>
                <a:gd name="T63" fmla="*/ 76 h 603"/>
                <a:gd name="T64" fmla="*/ 346 w 1054"/>
                <a:gd name="T65" fmla="*/ 51 h 603"/>
                <a:gd name="T66" fmla="*/ 360 w 1054"/>
                <a:gd name="T67" fmla="*/ 44 h 603"/>
                <a:gd name="T68" fmla="*/ 427 w 1054"/>
                <a:gd name="T69" fmla="*/ 1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4" h="603">
                  <a:moveTo>
                    <a:pt x="461" y="0"/>
                  </a:moveTo>
                  <a:lnTo>
                    <a:pt x="462" y="0"/>
                  </a:lnTo>
                  <a:lnTo>
                    <a:pt x="528" y="68"/>
                  </a:lnTo>
                  <a:lnTo>
                    <a:pt x="594" y="0"/>
                  </a:lnTo>
                  <a:lnTo>
                    <a:pt x="629" y="11"/>
                  </a:lnTo>
                  <a:lnTo>
                    <a:pt x="662" y="26"/>
                  </a:lnTo>
                  <a:lnTo>
                    <a:pt x="693" y="44"/>
                  </a:lnTo>
                  <a:lnTo>
                    <a:pt x="701" y="47"/>
                  </a:lnTo>
                  <a:lnTo>
                    <a:pt x="708" y="51"/>
                  </a:lnTo>
                  <a:lnTo>
                    <a:pt x="726" y="62"/>
                  </a:lnTo>
                  <a:lnTo>
                    <a:pt x="747" y="76"/>
                  </a:lnTo>
                  <a:lnTo>
                    <a:pt x="771" y="91"/>
                  </a:lnTo>
                  <a:lnTo>
                    <a:pt x="795" y="108"/>
                  </a:lnTo>
                  <a:lnTo>
                    <a:pt x="821" y="128"/>
                  </a:lnTo>
                  <a:lnTo>
                    <a:pt x="848" y="150"/>
                  </a:lnTo>
                  <a:lnTo>
                    <a:pt x="875" y="174"/>
                  </a:lnTo>
                  <a:lnTo>
                    <a:pt x="901" y="200"/>
                  </a:lnTo>
                  <a:lnTo>
                    <a:pt x="928" y="229"/>
                  </a:lnTo>
                  <a:lnTo>
                    <a:pt x="952" y="260"/>
                  </a:lnTo>
                  <a:lnTo>
                    <a:pt x="976" y="293"/>
                  </a:lnTo>
                  <a:lnTo>
                    <a:pt x="997" y="330"/>
                  </a:lnTo>
                  <a:lnTo>
                    <a:pt x="1015" y="368"/>
                  </a:lnTo>
                  <a:lnTo>
                    <a:pt x="1031" y="410"/>
                  </a:lnTo>
                  <a:lnTo>
                    <a:pt x="1043" y="454"/>
                  </a:lnTo>
                  <a:lnTo>
                    <a:pt x="1051" y="501"/>
                  </a:lnTo>
                  <a:lnTo>
                    <a:pt x="1054" y="550"/>
                  </a:lnTo>
                  <a:lnTo>
                    <a:pt x="1053" y="603"/>
                  </a:lnTo>
                  <a:lnTo>
                    <a:pt x="841" y="603"/>
                  </a:lnTo>
                  <a:lnTo>
                    <a:pt x="843" y="560"/>
                  </a:lnTo>
                  <a:lnTo>
                    <a:pt x="840" y="520"/>
                  </a:lnTo>
                  <a:lnTo>
                    <a:pt x="832" y="483"/>
                  </a:lnTo>
                  <a:lnTo>
                    <a:pt x="820" y="449"/>
                  </a:lnTo>
                  <a:lnTo>
                    <a:pt x="804" y="417"/>
                  </a:lnTo>
                  <a:lnTo>
                    <a:pt x="804" y="603"/>
                  </a:lnTo>
                  <a:lnTo>
                    <a:pt x="529" y="603"/>
                  </a:lnTo>
                  <a:lnTo>
                    <a:pt x="593" y="516"/>
                  </a:lnTo>
                  <a:lnTo>
                    <a:pt x="528" y="78"/>
                  </a:lnTo>
                  <a:lnTo>
                    <a:pt x="526" y="78"/>
                  </a:lnTo>
                  <a:lnTo>
                    <a:pt x="461" y="516"/>
                  </a:lnTo>
                  <a:lnTo>
                    <a:pt x="525" y="603"/>
                  </a:lnTo>
                  <a:lnTo>
                    <a:pt x="250" y="603"/>
                  </a:lnTo>
                  <a:lnTo>
                    <a:pt x="250" y="417"/>
                  </a:lnTo>
                  <a:lnTo>
                    <a:pt x="234" y="448"/>
                  </a:lnTo>
                  <a:lnTo>
                    <a:pt x="223" y="482"/>
                  </a:lnTo>
                  <a:lnTo>
                    <a:pt x="215" y="520"/>
                  </a:lnTo>
                  <a:lnTo>
                    <a:pt x="211" y="560"/>
                  </a:lnTo>
                  <a:lnTo>
                    <a:pt x="213" y="603"/>
                  </a:lnTo>
                  <a:lnTo>
                    <a:pt x="1" y="603"/>
                  </a:lnTo>
                  <a:lnTo>
                    <a:pt x="0" y="550"/>
                  </a:lnTo>
                  <a:lnTo>
                    <a:pt x="4" y="501"/>
                  </a:lnTo>
                  <a:lnTo>
                    <a:pt x="12" y="454"/>
                  </a:lnTo>
                  <a:lnTo>
                    <a:pt x="23" y="410"/>
                  </a:lnTo>
                  <a:lnTo>
                    <a:pt x="39" y="368"/>
                  </a:lnTo>
                  <a:lnTo>
                    <a:pt x="57" y="330"/>
                  </a:lnTo>
                  <a:lnTo>
                    <a:pt x="78" y="293"/>
                  </a:lnTo>
                  <a:lnTo>
                    <a:pt x="102" y="260"/>
                  </a:lnTo>
                  <a:lnTo>
                    <a:pt x="126" y="229"/>
                  </a:lnTo>
                  <a:lnTo>
                    <a:pt x="153" y="200"/>
                  </a:lnTo>
                  <a:lnTo>
                    <a:pt x="179" y="174"/>
                  </a:lnTo>
                  <a:lnTo>
                    <a:pt x="207" y="150"/>
                  </a:lnTo>
                  <a:lnTo>
                    <a:pt x="233" y="128"/>
                  </a:lnTo>
                  <a:lnTo>
                    <a:pt x="259" y="108"/>
                  </a:lnTo>
                  <a:lnTo>
                    <a:pt x="283" y="91"/>
                  </a:lnTo>
                  <a:lnTo>
                    <a:pt x="307" y="76"/>
                  </a:lnTo>
                  <a:lnTo>
                    <a:pt x="328" y="62"/>
                  </a:lnTo>
                  <a:lnTo>
                    <a:pt x="346" y="51"/>
                  </a:lnTo>
                  <a:lnTo>
                    <a:pt x="353" y="47"/>
                  </a:lnTo>
                  <a:lnTo>
                    <a:pt x="360" y="44"/>
                  </a:lnTo>
                  <a:lnTo>
                    <a:pt x="392" y="26"/>
                  </a:lnTo>
                  <a:lnTo>
                    <a:pt x="427" y="11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4774" y="424"/>
              <a:ext cx="271" cy="271"/>
            </a:xfrm>
            <a:custGeom>
              <a:avLst/>
              <a:gdLst>
                <a:gd name="T0" fmla="*/ 272 w 542"/>
                <a:gd name="T1" fmla="*/ 0 h 543"/>
                <a:gd name="T2" fmla="*/ 315 w 542"/>
                <a:gd name="T3" fmla="*/ 3 h 543"/>
                <a:gd name="T4" fmla="*/ 356 w 542"/>
                <a:gd name="T5" fmla="*/ 14 h 543"/>
                <a:gd name="T6" fmla="*/ 395 w 542"/>
                <a:gd name="T7" fmla="*/ 31 h 543"/>
                <a:gd name="T8" fmla="*/ 431 w 542"/>
                <a:gd name="T9" fmla="*/ 53 h 543"/>
                <a:gd name="T10" fmla="*/ 463 w 542"/>
                <a:gd name="T11" fmla="*/ 79 h 543"/>
                <a:gd name="T12" fmla="*/ 489 w 542"/>
                <a:gd name="T13" fmla="*/ 111 h 543"/>
                <a:gd name="T14" fmla="*/ 511 w 542"/>
                <a:gd name="T15" fmla="*/ 147 h 543"/>
                <a:gd name="T16" fmla="*/ 528 w 542"/>
                <a:gd name="T17" fmla="*/ 186 h 543"/>
                <a:gd name="T18" fmla="*/ 539 w 542"/>
                <a:gd name="T19" fmla="*/ 227 h 543"/>
                <a:gd name="T20" fmla="*/ 542 w 542"/>
                <a:gd name="T21" fmla="*/ 271 h 543"/>
                <a:gd name="T22" fmla="*/ 539 w 542"/>
                <a:gd name="T23" fmla="*/ 315 h 543"/>
                <a:gd name="T24" fmla="*/ 528 w 542"/>
                <a:gd name="T25" fmla="*/ 357 h 543"/>
                <a:gd name="T26" fmla="*/ 511 w 542"/>
                <a:gd name="T27" fmla="*/ 396 h 543"/>
                <a:gd name="T28" fmla="*/ 489 w 542"/>
                <a:gd name="T29" fmla="*/ 431 h 543"/>
                <a:gd name="T30" fmla="*/ 463 w 542"/>
                <a:gd name="T31" fmla="*/ 462 h 543"/>
                <a:gd name="T32" fmla="*/ 431 w 542"/>
                <a:gd name="T33" fmla="*/ 490 h 543"/>
                <a:gd name="T34" fmla="*/ 395 w 542"/>
                <a:gd name="T35" fmla="*/ 512 h 543"/>
                <a:gd name="T36" fmla="*/ 356 w 542"/>
                <a:gd name="T37" fmla="*/ 529 h 543"/>
                <a:gd name="T38" fmla="*/ 315 w 542"/>
                <a:gd name="T39" fmla="*/ 538 h 543"/>
                <a:gd name="T40" fmla="*/ 272 w 542"/>
                <a:gd name="T41" fmla="*/ 543 h 543"/>
                <a:gd name="T42" fmla="*/ 227 w 542"/>
                <a:gd name="T43" fmla="*/ 538 h 543"/>
                <a:gd name="T44" fmla="*/ 186 w 542"/>
                <a:gd name="T45" fmla="*/ 529 h 543"/>
                <a:gd name="T46" fmla="*/ 147 w 542"/>
                <a:gd name="T47" fmla="*/ 512 h 543"/>
                <a:gd name="T48" fmla="*/ 111 w 542"/>
                <a:gd name="T49" fmla="*/ 490 h 543"/>
                <a:gd name="T50" fmla="*/ 80 w 542"/>
                <a:gd name="T51" fmla="*/ 462 h 543"/>
                <a:gd name="T52" fmla="*/ 53 w 542"/>
                <a:gd name="T53" fmla="*/ 431 h 543"/>
                <a:gd name="T54" fmla="*/ 31 w 542"/>
                <a:gd name="T55" fmla="*/ 396 h 543"/>
                <a:gd name="T56" fmla="*/ 14 w 542"/>
                <a:gd name="T57" fmla="*/ 357 h 543"/>
                <a:gd name="T58" fmla="*/ 4 w 542"/>
                <a:gd name="T59" fmla="*/ 315 h 543"/>
                <a:gd name="T60" fmla="*/ 0 w 542"/>
                <a:gd name="T61" fmla="*/ 271 h 543"/>
                <a:gd name="T62" fmla="*/ 4 w 542"/>
                <a:gd name="T63" fmla="*/ 227 h 543"/>
                <a:gd name="T64" fmla="*/ 14 w 542"/>
                <a:gd name="T65" fmla="*/ 186 h 543"/>
                <a:gd name="T66" fmla="*/ 31 w 542"/>
                <a:gd name="T67" fmla="*/ 147 h 543"/>
                <a:gd name="T68" fmla="*/ 53 w 542"/>
                <a:gd name="T69" fmla="*/ 111 h 543"/>
                <a:gd name="T70" fmla="*/ 80 w 542"/>
                <a:gd name="T71" fmla="*/ 79 h 543"/>
                <a:gd name="T72" fmla="*/ 111 w 542"/>
                <a:gd name="T73" fmla="*/ 53 h 543"/>
                <a:gd name="T74" fmla="*/ 147 w 542"/>
                <a:gd name="T75" fmla="*/ 31 h 543"/>
                <a:gd name="T76" fmla="*/ 186 w 542"/>
                <a:gd name="T77" fmla="*/ 14 h 543"/>
                <a:gd name="T78" fmla="*/ 227 w 542"/>
                <a:gd name="T79" fmla="*/ 3 h 543"/>
                <a:gd name="T80" fmla="*/ 272 w 542"/>
                <a:gd name="T8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5" y="3"/>
                  </a:lnTo>
                  <a:lnTo>
                    <a:pt x="356" y="14"/>
                  </a:lnTo>
                  <a:lnTo>
                    <a:pt x="395" y="31"/>
                  </a:lnTo>
                  <a:lnTo>
                    <a:pt x="431" y="53"/>
                  </a:lnTo>
                  <a:lnTo>
                    <a:pt x="463" y="79"/>
                  </a:lnTo>
                  <a:lnTo>
                    <a:pt x="489" y="111"/>
                  </a:lnTo>
                  <a:lnTo>
                    <a:pt x="511" y="147"/>
                  </a:lnTo>
                  <a:lnTo>
                    <a:pt x="528" y="186"/>
                  </a:lnTo>
                  <a:lnTo>
                    <a:pt x="539" y="227"/>
                  </a:lnTo>
                  <a:lnTo>
                    <a:pt x="542" y="271"/>
                  </a:lnTo>
                  <a:lnTo>
                    <a:pt x="539" y="315"/>
                  </a:lnTo>
                  <a:lnTo>
                    <a:pt x="528" y="357"/>
                  </a:lnTo>
                  <a:lnTo>
                    <a:pt x="511" y="396"/>
                  </a:lnTo>
                  <a:lnTo>
                    <a:pt x="489" y="431"/>
                  </a:lnTo>
                  <a:lnTo>
                    <a:pt x="463" y="462"/>
                  </a:lnTo>
                  <a:lnTo>
                    <a:pt x="431" y="490"/>
                  </a:lnTo>
                  <a:lnTo>
                    <a:pt x="395" y="512"/>
                  </a:lnTo>
                  <a:lnTo>
                    <a:pt x="356" y="529"/>
                  </a:lnTo>
                  <a:lnTo>
                    <a:pt x="315" y="538"/>
                  </a:lnTo>
                  <a:lnTo>
                    <a:pt x="272" y="543"/>
                  </a:lnTo>
                  <a:lnTo>
                    <a:pt x="227" y="538"/>
                  </a:lnTo>
                  <a:lnTo>
                    <a:pt x="186" y="529"/>
                  </a:lnTo>
                  <a:lnTo>
                    <a:pt x="147" y="512"/>
                  </a:lnTo>
                  <a:lnTo>
                    <a:pt x="111" y="490"/>
                  </a:lnTo>
                  <a:lnTo>
                    <a:pt x="80" y="462"/>
                  </a:lnTo>
                  <a:lnTo>
                    <a:pt x="53" y="431"/>
                  </a:lnTo>
                  <a:lnTo>
                    <a:pt x="31" y="396"/>
                  </a:lnTo>
                  <a:lnTo>
                    <a:pt x="14" y="357"/>
                  </a:lnTo>
                  <a:lnTo>
                    <a:pt x="4" y="315"/>
                  </a:lnTo>
                  <a:lnTo>
                    <a:pt x="0" y="271"/>
                  </a:lnTo>
                  <a:lnTo>
                    <a:pt x="4" y="227"/>
                  </a:lnTo>
                  <a:lnTo>
                    <a:pt x="14" y="186"/>
                  </a:lnTo>
                  <a:lnTo>
                    <a:pt x="31" y="147"/>
                  </a:lnTo>
                  <a:lnTo>
                    <a:pt x="53" y="111"/>
                  </a:lnTo>
                  <a:lnTo>
                    <a:pt x="80" y="79"/>
                  </a:lnTo>
                  <a:lnTo>
                    <a:pt x="111" y="53"/>
                  </a:lnTo>
                  <a:lnTo>
                    <a:pt x="147" y="31"/>
                  </a:lnTo>
                  <a:lnTo>
                    <a:pt x="186" y="14"/>
                  </a:lnTo>
                  <a:lnTo>
                    <a:pt x="227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4646" y="703"/>
              <a:ext cx="527" cy="301"/>
            </a:xfrm>
            <a:custGeom>
              <a:avLst/>
              <a:gdLst>
                <a:gd name="T0" fmla="*/ 462 w 1054"/>
                <a:gd name="T1" fmla="*/ 0 h 603"/>
                <a:gd name="T2" fmla="*/ 594 w 1054"/>
                <a:gd name="T3" fmla="*/ 0 h 603"/>
                <a:gd name="T4" fmla="*/ 662 w 1054"/>
                <a:gd name="T5" fmla="*/ 26 h 603"/>
                <a:gd name="T6" fmla="*/ 700 w 1054"/>
                <a:gd name="T7" fmla="*/ 47 h 603"/>
                <a:gd name="T8" fmla="*/ 726 w 1054"/>
                <a:gd name="T9" fmla="*/ 62 h 603"/>
                <a:gd name="T10" fmla="*/ 771 w 1054"/>
                <a:gd name="T11" fmla="*/ 91 h 603"/>
                <a:gd name="T12" fmla="*/ 821 w 1054"/>
                <a:gd name="T13" fmla="*/ 128 h 603"/>
                <a:gd name="T14" fmla="*/ 875 w 1054"/>
                <a:gd name="T15" fmla="*/ 174 h 603"/>
                <a:gd name="T16" fmla="*/ 928 w 1054"/>
                <a:gd name="T17" fmla="*/ 229 h 603"/>
                <a:gd name="T18" fmla="*/ 976 w 1054"/>
                <a:gd name="T19" fmla="*/ 293 h 603"/>
                <a:gd name="T20" fmla="*/ 1015 w 1054"/>
                <a:gd name="T21" fmla="*/ 368 h 603"/>
                <a:gd name="T22" fmla="*/ 1043 w 1054"/>
                <a:gd name="T23" fmla="*/ 454 h 603"/>
                <a:gd name="T24" fmla="*/ 1054 w 1054"/>
                <a:gd name="T25" fmla="*/ 550 h 603"/>
                <a:gd name="T26" fmla="*/ 841 w 1054"/>
                <a:gd name="T27" fmla="*/ 603 h 603"/>
                <a:gd name="T28" fmla="*/ 840 w 1054"/>
                <a:gd name="T29" fmla="*/ 520 h 603"/>
                <a:gd name="T30" fmla="*/ 820 w 1054"/>
                <a:gd name="T31" fmla="*/ 449 h 603"/>
                <a:gd name="T32" fmla="*/ 804 w 1054"/>
                <a:gd name="T33" fmla="*/ 603 h 603"/>
                <a:gd name="T34" fmla="*/ 593 w 1054"/>
                <a:gd name="T35" fmla="*/ 516 h 603"/>
                <a:gd name="T36" fmla="*/ 526 w 1054"/>
                <a:gd name="T37" fmla="*/ 78 h 603"/>
                <a:gd name="T38" fmla="*/ 525 w 1054"/>
                <a:gd name="T39" fmla="*/ 603 h 603"/>
                <a:gd name="T40" fmla="*/ 250 w 1054"/>
                <a:gd name="T41" fmla="*/ 417 h 603"/>
                <a:gd name="T42" fmla="*/ 223 w 1054"/>
                <a:gd name="T43" fmla="*/ 482 h 603"/>
                <a:gd name="T44" fmla="*/ 211 w 1054"/>
                <a:gd name="T45" fmla="*/ 560 h 603"/>
                <a:gd name="T46" fmla="*/ 1 w 1054"/>
                <a:gd name="T47" fmla="*/ 603 h 603"/>
                <a:gd name="T48" fmla="*/ 3 w 1054"/>
                <a:gd name="T49" fmla="*/ 501 h 603"/>
                <a:gd name="T50" fmla="*/ 23 w 1054"/>
                <a:gd name="T51" fmla="*/ 410 h 603"/>
                <a:gd name="T52" fmla="*/ 57 w 1054"/>
                <a:gd name="T53" fmla="*/ 330 h 603"/>
                <a:gd name="T54" fmla="*/ 101 w 1054"/>
                <a:gd name="T55" fmla="*/ 260 h 603"/>
                <a:gd name="T56" fmla="*/ 153 w 1054"/>
                <a:gd name="T57" fmla="*/ 200 h 603"/>
                <a:gd name="T58" fmla="*/ 206 w 1054"/>
                <a:gd name="T59" fmla="*/ 150 h 603"/>
                <a:gd name="T60" fmla="*/ 259 w 1054"/>
                <a:gd name="T61" fmla="*/ 108 h 603"/>
                <a:gd name="T62" fmla="*/ 307 w 1054"/>
                <a:gd name="T63" fmla="*/ 76 h 603"/>
                <a:gd name="T64" fmla="*/ 346 w 1054"/>
                <a:gd name="T65" fmla="*/ 51 h 603"/>
                <a:gd name="T66" fmla="*/ 360 w 1054"/>
                <a:gd name="T67" fmla="*/ 44 h 603"/>
                <a:gd name="T68" fmla="*/ 427 w 1054"/>
                <a:gd name="T69" fmla="*/ 1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4" h="603">
                  <a:moveTo>
                    <a:pt x="461" y="0"/>
                  </a:moveTo>
                  <a:lnTo>
                    <a:pt x="462" y="0"/>
                  </a:lnTo>
                  <a:lnTo>
                    <a:pt x="528" y="68"/>
                  </a:lnTo>
                  <a:lnTo>
                    <a:pt x="594" y="0"/>
                  </a:lnTo>
                  <a:lnTo>
                    <a:pt x="629" y="11"/>
                  </a:lnTo>
                  <a:lnTo>
                    <a:pt x="662" y="26"/>
                  </a:lnTo>
                  <a:lnTo>
                    <a:pt x="693" y="44"/>
                  </a:lnTo>
                  <a:lnTo>
                    <a:pt x="700" y="47"/>
                  </a:lnTo>
                  <a:lnTo>
                    <a:pt x="708" y="51"/>
                  </a:lnTo>
                  <a:lnTo>
                    <a:pt x="726" y="62"/>
                  </a:lnTo>
                  <a:lnTo>
                    <a:pt x="747" y="76"/>
                  </a:lnTo>
                  <a:lnTo>
                    <a:pt x="771" y="91"/>
                  </a:lnTo>
                  <a:lnTo>
                    <a:pt x="795" y="108"/>
                  </a:lnTo>
                  <a:lnTo>
                    <a:pt x="821" y="128"/>
                  </a:lnTo>
                  <a:lnTo>
                    <a:pt x="848" y="150"/>
                  </a:lnTo>
                  <a:lnTo>
                    <a:pt x="875" y="174"/>
                  </a:lnTo>
                  <a:lnTo>
                    <a:pt x="901" y="200"/>
                  </a:lnTo>
                  <a:lnTo>
                    <a:pt x="928" y="229"/>
                  </a:lnTo>
                  <a:lnTo>
                    <a:pt x="952" y="260"/>
                  </a:lnTo>
                  <a:lnTo>
                    <a:pt x="976" y="293"/>
                  </a:lnTo>
                  <a:lnTo>
                    <a:pt x="997" y="330"/>
                  </a:lnTo>
                  <a:lnTo>
                    <a:pt x="1015" y="368"/>
                  </a:lnTo>
                  <a:lnTo>
                    <a:pt x="1030" y="410"/>
                  </a:lnTo>
                  <a:lnTo>
                    <a:pt x="1043" y="454"/>
                  </a:lnTo>
                  <a:lnTo>
                    <a:pt x="1051" y="501"/>
                  </a:lnTo>
                  <a:lnTo>
                    <a:pt x="1054" y="550"/>
                  </a:lnTo>
                  <a:lnTo>
                    <a:pt x="1052" y="603"/>
                  </a:lnTo>
                  <a:lnTo>
                    <a:pt x="841" y="603"/>
                  </a:lnTo>
                  <a:lnTo>
                    <a:pt x="843" y="560"/>
                  </a:lnTo>
                  <a:lnTo>
                    <a:pt x="840" y="520"/>
                  </a:lnTo>
                  <a:lnTo>
                    <a:pt x="831" y="483"/>
                  </a:lnTo>
                  <a:lnTo>
                    <a:pt x="820" y="449"/>
                  </a:lnTo>
                  <a:lnTo>
                    <a:pt x="804" y="417"/>
                  </a:lnTo>
                  <a:lnTo>
                    <a:pt x="804" y="603"/>
                  </a:lnTo>
                  <a:lnTo>
                    <a:pt x="529" y="603"/>
                  </a:lnTo>
                  <a:lnTo>
                    <a:pt x="593" y="516"/>
                  </a:lnTo>
                  <a:lnTo>
                    <a:pt x="528" y="78"/>
                  </a:lnTo>
                  <a:lnTo>
                    <a:pt x="526" y="78"/>
                  </a:lnTo>
                  <a:lnTo>
                    <a:pt x="461" y="516"/>
                  </a:lnTo>
                  <a:lnTo>
                    <a:pt x="525" y="603"/>
                  </a:lnTo>
                  <a:lnTo>
                    <a:pt x="250" y="603"/>
                  </a:lnTo>
                  <a:lnTo>
                    <a:pt x="250" y="417"/>
                  </a:lnTo>
                  <a:lnTo>
                    <a:pt x="234" y="448"/>
                  </a:lnTo>
                  <a:lnTo>
                    <a:pt x="223" y="482"/>
                  </a:lnTo>
                  <a:lnTo>
                    <a:pt x="214" y="520"/>
                  </a:lnTo>
                  <a:lnTo>
                    <a:pt x="211" y="560"/>
                  </a:lnTo>
                  <a:lnTo>
                    <a:pt x="213" y="603"/>
                  </a:lnTo>
                  <a:lnTo>
                    <a:pt x="1" y="603"/>
                  </a:lnTo>
                  <a:lnTo>
                    <a:pt x="0" y="550"/>
                  </a:lnTo>
                  <a:lnTo>
                    <a:pt x="3" y="501"/>
                  </a:lnTo>
                  <a:lnTo>
                    <a:pt x="11" y="454"/>
                  </a:lnTo>
                  <a:lnTo>
                    <a:pt x="23" y="410"/>
                  </a:lnTo>
                  <a:lnTo>
                    <a:pt x="39" y="368"/>
                  </a:lnTo>
                  <a:lnTo>
                    <a:pt x="57" y="330"/>
                  </a:lnTo>
                  <a:lnTo>
                    <a:pt x="78" y="293"/>
                  </a:lnTo>
                  <a:lnTo>
                    <a:pt x="101" y="260"/>
                  </a:lnTo>
                  <a:lnTo>
                    <a:pt x="126" y="229"/>
                  </a:lnTo>
                  <a:lnTo>
                    <a:pt x="153" y="200"/>
                  </a:lnTo>
                  <a:lnTo>
                    <a:pt x="179" y="174"/>
                  </a:lnTo>
                  <a:lnTo>
                    <a:pt x="206" y="150"/>
                  </a:lnTo>
                  <a:lnTo>
                    <a:pt x="233" y="128"/>
                  </a:lnTo>
                  <a:lnTo>
                    <a:pt x="259" y="108"/>
                  </a:lnTo>
                  <a:lnTo>
                    <a:pt x="283" y="91"/>
                  </a:lnTo>
                  <a:lnTo>
                    <a:pt x="307" y="76"/>
                  </a:lnTo>
                  <a:lnTo>
                    <a:pt x="328" y="62"/>
                  </a:lnTo>
                  <a:lnTo>
                    <a:pt x="346" y="51"/>
                  </a:lnTo>
                  <a:lnTo>
                    <a:pt x="353" y="47"/>
                  </a:lnTo>
                  <a:lnTo>
                    <a:pt x="360" y="44"/>
                  </a:lnTo>
                  <a:lnTo>
                    <a:pt x="392" y="26"/>
                  </a:lnTo>
                  <a:lnTo>
                    <a:pt x="427" y="11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4067" y="1046"/>
              <a:ext cx="1549" cy="19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"/>
            <p:cNvSpPr>
              <a:spLocks noEditPoints="1"/>
            </p:cNvSpPr>
            <p:nvPr/>
          </p:nvSpPr>
          <p:spPr bwMode="auto">
            <a:xfrm>
              <a:off x="4393" y="-406"/>
              <a:ext cx="506" cy="508"/>
            </a:xfrm>
            <a:custGeom>
              <a:avLst/>
              <a:gdLst>
                <a:gd name="T0" fmla="*/ 435 w 1014"/>
                <a:gd name="T1" fmla="*/ 260 h 1014"/>
                <a:gd name="T2" fmla="*/ 337 w 1014"/>
                <a:gd name="T3" fmla="*/ 314 h 1014"/>
                <a:gd name="T4" fmla="*/ 273 w 1014"/>
                <a:gd name="T5" fmla="*/ 401 h 1014"/>
                <a:gd name="T6" fmla="*/ 250 w 1014"/>
                <a:gd name="T7" fmla="*/ 506 h 1014"/>
                <a:gd name="T8" fmla="*/ 274 w 1014"/>
                <a:gd name="T9" fmla="*/ 614 h 1014"/>
                <a:gd name="T10" fmla="*/ 340 w 1014"/>
                <a:gd name="T11" fmla="*/ 702 h 1014"/>
                <a:gd name="T12" fmla="*/ 435 w 1014"/>
                <a:gd name="T13" fmla="*/ 754 h 1014"/>
                <a:gd name="T14" fmla="*/ 544 w 1014"/>
                <a:gd name="T15" fmla="*/ 762 h 1014"/>
                <a:gd name="T16" fmla="*/ 648 w 1014"/>
                <a:gd name="T17" fmla="*/ 722 h 1014"/>
                <a:gd name="T18" fmla="*/ 724 w 1014"/>
                <a:gd name="T19" fmla="*/ 644 h 1014"/>
                <a:gd name="T20" fmla="*/ 760 w 1014"/>
                <a:gd name="T21" fmla="*/ 544 h 1014"/>
                <a:gd name="T22" fmla="*/ 754 w 1014"/>
                <a:gd name="T23" fmla="*/ 435 h 1014"/>
                <a:gd name="T24" fmla="*/ 700 w 1014"/>
                <a:gd name="T25" fmla="*/ 337 h 1014"/>
                <a:gd name="T26" fmla="*/ 614 w 1014"/>
                <a:gd name="T27" fmla="*/ 273 h 1014"/>
                <a:gd name="T28" fmla="*/ 507 w 1014"/>
                <a:gd name="T29" fmla="*/ 250 h 1014"/>
                <a:gd name="T30" fmla="*/ 723 w 1014"/>
                <a:gd name="T31" fmla="*/ 29 h 1014"/>
                <a:gd name="T32" fmla="*/ 758 w 1014"/>
                <a:gd name="T33" fmla="*/ 63 h 1014"/>
                <a:gd name="T34" fmla="*/ 760 w 1014"/>
                <a:gd name="T35" fmla="*/ 112 h 1014"/>
                <a:gd name="T36" fmla="*/ 802 w 1014"/>
                <a:gd name="T37" fmla="*/ 217 h 1014"/>
                <a:gd name="T38" fmla="*/ 897 w 1014"/>
                <a:gd name="T39" fmla="*/ 218 h 1014"/>
                <a:gd name="T40" fmla="*/ 945 w 1014"/>
                <a:gd name="T41" fmla="*/ 229 h 1014"/>
                <a:gd name="T42" fmla="*/ 997 w 1014"/>
                <a:gd name="T43" fmla="*/ 321 h 1014"/>
                <a:gd name="T44" fmla="*/ 999 w 1014"/>
                <a:gd name="T45" fmla="*/ 370 h 1014"/>
                <a:gd name="T46" fmla="*/ 966 w 1014"/>
                <a:gd name="T47" fmla="*/ 407 h 1014"/>
                <a:gd name="T48" fmla="*/ 920 w 1014"/>
                <a:gd name="T49" fmla="*/ 510 h 1014"/>
                <a:gd name="T50" fmla="*/ 986 w 1014"/>
                <a:gd name="T51" fmla="*/ 578 h 1014"/>
                <a:gd name="T52" fmla="*/ 1013 w 1014"/>
                <a:gd name="T53" fmla="*/ 621 h 1014"/>
                <a:gd name="T54" fmla="*/ 985 w 1014"/>
                <a:gd name="T55" fmla="*/ 722 h 1014"/>
                <a:gd name="T56" fmla="*/ 951 w 1014"/>
                <a:gd name="T57" fmla="*/ 758 h 1014"/>
                <a:gd name="T58" fmla="*/ 902 w 1014"/>
                <a:gd name="T59" fmla="*/ 761 h 1014"/>
                <a:gd name="T60" fmla="*/ 796 w 1014"/>
                <a:gd name="T61" fmla="*/ 802 h 1014"/>
                <a:gd name="T62" fmla="*/ 796 w 1014"/>
                <a:gd name="T63" fmla="*/ 897 h 1014"/>
                <a:gd name="T64" fmla="*/ 785 w 1014"/>
                <a:gd name="T65" fmla="*/ 945 h 1014"/>
                <a:gd name="T66" fmla="*/ 693 w 1014"/>
                <a:gd name="T67" fmla="*/ 997 h 1014"/>
                <a:gd name="T68" fmla="*/ 644 w 1014"/>
                <a:gd name="T69" fmla="*/ 999 h 1014"/>
                <a:gd name="T70" fmla="*/ 607 w 1014"/>
                <a:gd name="T71" fmla="*/ 965 h 1014"/>
                <a:gd name="T72" fmla="*/ 502 w 1014"/>
                <a:gd name="T73" fmla="*/ 920 h 1014"/>
                <a:gd name="T74" fmla="*/ 436 w 1014"/>
                <a:gd name="T75" fmla="*/ 987 h 1014"/>
                <a:gd name="T76" fmla="*/ 393 w 1014"/>
                <a:gd name="T77" fmla="*/ 1013 h 1014"/>
                <a:gd name="T78" fmla="*/ 291 w 1014"/>
                <a:gd name="T79" fmla="*/ 984 h 1014"/>
                <a:gd name="T80" fmla="*/ 256 w 1014"/>
                <a:gd name="T81" fmla="*/ 951 h 1014"/>
                <a:gd name="T82" fmla="*/ 254 w 1014"/>
                <a:gd name="T83" fmla="*/ 902 h 1014"/>
                <a:gd name="T84" fmla="*/ 212 w 1014"/>
                <a:gd name="T85" fmla="*/ 796 h 1014"/>
                <a:gd name="T86" fmla="*/ 117 w 1014"/>
                <a:gd name="T87" fmla="*/ 796 h 1014"/>
                <a:gd name="T88" fmla="*/ 69 w 1014"/>
                <a:gd name="T89" fmla="*/ 785 h 1014"/>
                <a:gd name="T90" fmla="*/ 17 w 1014"/>
                <a:gd name="T91" fmla="*/ 693 h 1014"/>
                <a:gd name="T92" fmla="*/ 15 w 1014"/>
                <a:gd name="T93" fmla="*/ 642 h 1014"/>
                <a:gd name="T94" fmla="*/ 48 w 1014"/>
                <a:gd name="T95" fmla="*/ 607 h 1014"/>
                <a:gd name="T96" fmla="*/ 94 w 1014"/>
                <a:gd name="T97" fmla="*/ 502 h 1014"/>
                <a:gd name="T98" fmla="*/ 28 w 1014"/>
                <a:gd name="T99" fmla="*/ 436 h 1014"/>
                <a:gd name="T100" fmla="*/ 1 w 1014"/>
                <a:gd name="T101" fmla="*/ 393 h 1014"/>
                <a:gd name="T102" fmla="*/ 29 w 1014"/>
                <a:gd name="T103" fmla="*/ 291 h 1014"/>
                <a:gd name="T104" fmla="*/ 63 w 1014"/>
                <a:gd name="T105" fmla="*/ 256 h 1014"/>
                <a:gd name="T106" fmla="*/ 113 w 1014"/>
                <a:gd name="T107" fmla="*/ 253 h 1014"/>
                <a:gd name="T108" fmla="*/ 217 w 1014"/>
                <a:gd name="T109" fmla="*/ 212 h 1014"/>
                <a:gd name="T110" fmla="*/ 218 w 1014"/>
                <a:gd name="T111" fmla="*/ 117 h 1014"/>
                <a:gd name="T112" fmla="*/ 229 w 1014"/>
                <a:gd name="T113" fmla="*/ 69 h 1014"/>
                <a:gd name="T114" fmla="*/ 321 w 1014"/>
                <a:gd name="T115" fmla="*/ 17 h 1014"/>
                <a:gd name="T116" fmla="*/ 371 w 1014"/>
                <a:gd name="T117" fmla="*/ 15 h 1014"/>
                <a:gd name="T118" fmla="*/ 407 w 1014"/>
                <a:gd name="T119" fmla="*/ 48 h 1014"/>
                <a:gd name="T120" fmla="*/ 512 w 1014"/>
                <a:gd name="T121" fmla="*/ 94 h 1014"/>
                <a:gd name="T122" fmla="*/ 578 w 1014"/>
                <a:gd name="T123" fmla="*/ 27 h 1014"/>
                <a:gd name="T124" fmla="*/ 621 w 1014"/>
                <a:gd name="T125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4" h="1014">
                  <a:moveTo>
                    <a:pt x="507" y="250"/>
                  </a:moveTo>
                  <a:lnTo>
                    <a:pt x="470" y="252"/>
                  </a:lnTo>
                  <a:lnTo>
                    <a:pt x="435" y="260"/>
                  </a:lnTo>
                  <a:lnTo>
                    <a:pt x="399" y="273"/>
                  </a:lnTo>
                  <a:lnTo>
                    <a:pt x="366" y="292"/>
                  </a:lnTo>
                  <a:lnTo>
                    <a:pt x="337" y="314"/>
                  </a:lnTo>
                  <a:lnTo>
                    <a:pt x="311" y="341"/>
                  </a:lnTo>
                  <a:lnTo>
                    <a:pt x="290" y="369"/>
                  </a:lnTo>
                  <a:lnTo>
                    <a:pt x="273" y="401"/>
                  </a:lnTo>
                  <a:lnTo>
                    <a:pt x="260" y="435"/>
                  </a:lnTo>
                  <a:lnTo>
                    <a:pt x="252" y="470"/>
                  </a:lnTo>
                  <a:lnTo>
                    <a:pt x="250" y="506"/>
                  </a:lnTo>
                  <a:lnTo>
                    <a:pt x="252" y="543"/>
                  </a:lnTo>
                  <a:lnTo>
                    <a:pt x="260" y="578"/>
                  </a:lnTo>
                  <a:lnTo>
                    <a:pt x="274" y="614"/>
                  </a:lnTo>
                  <a:lnTo>
                    <a:pt x="291" y="647"/>
                  </a:lnTo>
                  <a:lnTo>
                    <a:pt x="314" y="676"/>
                  </a:lnTo>
                  <a:lnTo>
                    <a:pt x="340" y="702"/>
                  </a:lnTo>
                  <a:lnTo>
                    <a:pt x="368" y="723"/>
                  </a:lnTo>
                  <a:lnTo>
                    <a:pt x="400" y="740"/>
                  </a:lnTo>
                  <a:lnTo>
                    <a:pt x="435" y="754"/>
                  </a:lnTo>
                  <a:lnTo>
                    <a:pt x="470" y="761"/>
                  </a:lnTo>
                  <a:lnTo>
                    <a:pt x="507" y="764"/>
                  </a:lnTo>
                  <a:lnTo>
                    <a:pt x="544" y="762"/>
                  </a:lnTo>
                  <a:lnTo>
                    <a:pt x="579" y="754"/>
                  </a:lnTo>
                  <a:lnTo>
                    <a:pt x="615" y="740"/>
                  </a:lnTo>
                  <a:lnTo>
                    <a:pt x="648" y="722"/>
                  </a:lnTo>
                  <a:lnTo>
                    <a:pt x="677" y="700"/>
                  </a:lnTo>
                  <a:lnTo>
                    <a:pt x="703" y="673"/>
                  </a:lnTo>
                  <a:lnTo>
                    <a:pt x="724" y="644"/>
                  </a:lnTo>
                  <a:lnTo>
                    <a:pt x="741" y="613"/>
                  </a:lnTo>
                  <a:lnTo>
                    <a:pt x="754" y="579"/>
                  </a:lnTo>
                  <a:lnTo>
                    <a:pt x="760" y="544"/>
                  </a:lnTo>
                  <a:lnTo>
                    <a:pt x="764" y="508"/>
                  </a:lnTo>
                  <a:lnTo>
                    <a:pt x="762" y="471"/>
                  </a:lnTo>
                  <a:lnTo>
                    <a:pt x="754" y="435"/>
                  </a:lnTo>
                  <a:lnTo>
                    <a:pt x="740" y="399"/>
                  </a:lnTo>
                  <a:lnTo>
                    <a:pt x="723" y="367"/>
                  </a:lnTo>
                  <a:lnTo>
                    <a:pt x="700" y="337"/>
                  </a:lnTo>
                  <a:lnTo>
                    <a:pt x="674" y="312"/>
                  </a:lnTo>
                  <a:lnTo>
                    <a:pt x="646" y="290"/>
                  </a:lnTo>
                  <a:lnTo>
                    <a:pt x="614" y="273"/>
                  </a:lnTo>
                  <a:lnTo>
                    <a:pt x="579" y="260"/>
                  </a:lnTo>
                  <a:lnTo>
                    <a:pt x="544" y="252"/>
                  </a:lnTo>
                  <a:lnTo>
                    <a:pt x="507" y="250"/>
                  </a:lnTo>
                  <a:close/>
                  <a:moveTo>
                    <a:pt x="638" y="0"/>
                  </a:moveTo>
                  <a:lnTo>
                    <a:pt x="654" y="3"/>
                  </a:lnTo>
                  <a:lnTo>
                    <a:pt x="723" y="29"/>
                  </a:lnTo>
                  <a:lnTo>
                    <a:pt x="738" y="37"/>
                  </a:lnTo>
                  <a:lnTo>
                    <a:pt x="750" y="48"/>
                  </a:lnTo>
                  <a:lnTo>
                    <a:pt x="758" y="63"/>
                  </a:lnTo>
                  <a:lnTo>
                    <a:pt x="764" y="79"/>
                  </a:lnTo>
                  <a:lnTo>
                    <a:pt x="764" y="95"/>
                  </a:lnTo>
                  <a:lnTo>
                    <a:pt x="760" y="112"/>
                  </a:lnTo>
                  <a:lnTo>
                    <a:pt x="741" y="166"/>
                  </a:lnTo>
                  <a:lnTo>
                    <a:pt x="772" y="190"/>
                  </a:lnTo>
                  <a:lnTo>
                    <a:pt x="802" y="217"/>
                  </a:lnTo>
                  <a:lnTo>
                    <a:pt x="828" y="248"/>
                  </a:lnTo>
                  <a:lnTo>
                    <a:pt x="881" y="224"/>
                  </a:lnTo>
                  <a:lnTo>
                    <a:pt x="897" y="218"/>
                  </a:lnTo>
                  <a:lnTo>
                    <a:pt x="914" y="218"/>
                  </a:lnTo>
                  <a:lnTo>
                    <a:pt x="930" y="221"/>
                  </a:lnTo>
                  <a:lnTo>
                    <a:pt x="945" y="229"/>
                  </a:lnTo>
                  <a:lnTo>
                    <a:pt x="958" y="241"/>
                  </a:lnTo>
                  <a:lnTo>
                    <a:pt x="967" y="255"/>
                  </a:lnTo>
                  <a:lnTo>
                    <a:pt x="997" y="321"/>
                  </a:lnTo>
                  <a:lnTo>
                    <a:pt x="1002" y="337"/>
                  </a:lnTo>
                  <a:lnTo>
                    <a:pt x="1002" y="354"/>
                  </a:lnTo>
                  <a:lnTo>
                    <a:pt x="999" y="370"/>
                  </a:lnTo>
                  <a:lnTo>
                    <a:pt x="991" y="385"/>
                  </a:lnTo>
                  <a:lnTo>
                    <a:pt x="980" y="398"/>
                  </a:lnTo>
                  <a:lnTo>
                    <a:pt x="966" y="407"/>
                  </a:lnTo>
                  <a:lnTo>
                    <a:pt x="913" y="431"/>
                  </a:lnTo>
                  <a:lnTo>
                    <a:pt x="919" y="471"/>
                  </a:lnTo>
                  <a:lnTo>
                    <a:pt x="920" y="510"/>
                  </a:lnTo>
                  <a:lnTo>
                    <a:pt x="918" y="551"/>
                  </a:lnTo>
                  <a:lnTo>
                    <a:pt x="972" y="570"/>
                  </a:lnTo>
                  <a:lnTo>
                    <a:pt x="986" y="578"/>
                  </a:lnTo>
                  <a:lnTo>
                    <a:pt x="999" y="590"/>
                  </a:lnTo>
                  <a:lnTo>
                    <a:pt x="1008" y="605"/>
                  </a:lnTo>
                  <a:lnTo>
                    <a:pt x="1013" y="621"/>
                  </a:lnTo>
                  <a:lnTo>
                    <a:pt x="1014" y="637"/>
                  </a:lnTo>
                  <a:lnTo>
                    <a:pt x="1009" y="654"/>
                  </a:lnTo>
                  <a:lnTo>
                    <a:pt x="985" y="722"/>
                  </a:lnTo>
                  <a:lnTo>
                    <a:pt x="977" y="738"/>
                  </a:lnTo>
                  <a:lnTo>
                    <a:pt x="966" y="749"/>
                  </a:lnTo>
                  <a:lnTo>
                    <a:pt x="951" y="758"/>
                  </a:lnTo>
                  <a:lnTo>
                    <a:pt x="935" y="764"/>
                  </a:lnTo>
                  <a:lnTo>
                    <a:pt x="918" y="764"/>
                  </a:lnTo>
                  <a:lnTo>
                    <a:pt x="902" y="761"/>
                  </a:lnTo>
                  <a:lnTo>
                    <a:pt x="848" y="741"/>
                  </a:lnTo>
                  <a:lnTo>
                    <a:pt x="824" y="772"/>
                  </a:lnTo>
                  <a:lnTo>
                    <a:pt x="796" y="802"/>
                  </a:lnTo>
                  <a:lnTo>
                    <a:pt x="766" y="828"/>
                  </a:lnTo>
                  <a:lnTo>
                    <a:pt x="790" y="881"/>
                  </a:lnTo>
                  <a:lnTo>
                    <a:pt x="796" y="897"/>
                  </a:lnTo>
                  <a:lnTo>
                    <a:pt x="796" y="914"/>
                  </a:lnTo>
                  <a:lnTo>
                    <a:pt x="793" y="930"/>
                  </a:lnTo>
                  <a:lnTo>
                    <a:pt x="785" y="945"/>
                  </a:lnTo>
                  <a:lnTo>
                    <a:pt x="773" y="957"/>
                  </a:lnTo>
                  <a:lnTo>
                    <a:pt x="758" y="967"/>
                  </a:lnTo>
                  <a:lnTo>
                    <a:pt x="693" y="997"/>
                  </a:lnTo>
                  <a:lnTo>
                    <a:pt x="676" y="1003"/>
                  </a:lnTo>
                  <a:lnTo>
                    <a:pt x="660" y="1003"/>
                  </a:lnTo>
                  <a:lnTo>
                    <a:pt x="644" y="999"/>
                  </a:lnTo>
                  <a:lnTo>
                    <a:pt x="629" y="991"/>
                  </a:lnTo>
                  <a:lnTo>
                    <a:pt x="616" y="980"/>
                  </a:lnTo>
                  <a:lnTo>
                    <a:pt x="607" y="965"/>
                  </a:lnTo>
                  <a:lnTo>
                    <a:pt x="583" y="913"/>
                  </a:lnTo>
                  <a:lnTo>
                    <a:pt x="543" y="919"/>
                  </a:lnTo>
                  <a:lnTo>
                    <a:pt x="502" y="920"/>
                  </a:lnTo>
                  <a:lnTo>
                    <a:pt x="463" y="918"/>
                  </a:lnTo>
                  <a:lnTo>
                    <a:pt x="444" y="972"/>
                  </a:lnTo>
                  <a:lnTo>
                    <a:pt x="436" y="987"/>
                  </a:lnTo>
                  <a:lnTo>
                    <a:pt x="424" y="999"/>
                  </a:lnTo>
                  <a:lnTo>
                    <a:pt x="410" y="1008"/>
                  </a:lnTo>
                  <a:lnTo>
                    <a:pt x="393" y="1013"/>
                  </a:lnTo>
                  <a:lnTo>
                    <a:pt x="376" y="1014"/>
                  </a:lnTo>
                  <a:lnTo>
                    <a:pt x="360" y="1010"/>
                  </a:lnTo>
                  <a:lnTo>
                    <a:pt x="291" y="984"/>
                  </a:lnTo>
                  <a:lnTo>
                    <a:pt x="277" y="977"/>
                  </a:lnTo>
                  <a:lnTo>
                    <a:pt x="264" y="966"/>
                  </a:lnTo>
                  <a:lnTo>
                    <a:pt x="256" y="951"/>
                  </a:lnTo>
                  <a:lnTo>
                    <a:pt x="250" y="935"/>
                  </a:lnTo>
                  <a:lnTo>
                    <a:pt x="250" y="918"/>
                  </a:lnTo>
                  <a:lnTo>
                    <a:pt x="254" y="902"/>
                  </a:lnTo>
                  <a:lnTo>
                    <a:pt x="273" y="848"/>
                  </a:lnTo>
                  <a:lnTo>
                    <a:pt x="242" y="824"/>
                  </a:lnTo>
                  <a:lnTo>
                    <a:pt x="212" y="796"/>
                  </a:lnTo>
                  <a:lnTo>
                    <a:pt x="186" y="766"/>
                  </a:lnTo>
                  <a:lnTo>
                    <a:pt x="133" y="790"/>
                  </a:lnTo>
                  <a:lnTo>
                    <a:pt x="117" y="796"/>
                  </a:lnTo>
                  <a:lnTo>
                    <a:pt x="100" y="796"/>
                  </a:lnTo>
                  <a:lnTo>
                    <a:pt x="84" y="793"/>
                  </a:lnTo>
                  <a:lnTo>
                    <a:pt x="69" y="785"/>
                  </a:lnTo>
                  <a:lnTo>
                    <a:pt x="56" y="773"/>
                  </a:lnTo>
                  <a:lnTo>
                    <a:pt x="47" y="758"/>
                  </a:lnTo>
                  <a:lnTo>
                    <a:pt x="17" y="693"/>
                  </a:lnTo>
                  <a:lnTo>
                    <a:pt x="12" y="676"/>
                  </a:lnTo>
                  <a:lnTo>
                    <a:pt x="12" y="660"/>
                  </a:lnTo>
                  <a:lnTo>
                    <a:pt x="15" y="642"/>
                  </a:lnTo>
                  <a:lnTo>
                    <a:pt x="23" y="629"/>
                  </a:lnTo>
                  <a:lnTo>
                    <a:pt x="35" y="616"/>
                  </a:lnTo>
                  <a:lnTo>
                    <a:pt x="48" y="607"/>
                  </a:lnTo>
                  <a:lnTo>
                    <a:pt x="101" y="583"/>
                  </a:lnTo>
                  <a:lnTo>
                    <a:pt x="95" y="543"/>
                  </a:lnTo>
                  <a:lnTo>
                    <a:pt x="94" y="502"/>
                  </a:lnTo>
                  <a:lnTo>
                    <a:pt x="96" y="463"/>
                  </a:lnTo>
                  <a:lnTo>
                    <a:pt x="43" y="443"/>
                  </a:lnTo>
                  <a:lnTo>
                    <a:pt x="28" y="436"/>
                  </a:lnTo>
                  <a:lnTo>
                    <a:pt x="15" y="424"/>
                  </a:lnTo>
                  <a:lnTo>
                    <a:pt x="6" y="409"/>
                  </a:lnTo>
                  <a:lnTo>
                    <a:pt x="1" y="393"/>
                  </a:lnTo>
                  <a:lnTo>
                    <a:pt x="0" y="376"/>
                  </a:lnTo>
                  <a:lnTo>
                    <a:pt x="4" y="360"/>
                  </a:lnTo>
                  <a:lnTo>
                    <a:pt x="29" y="291"/>
                  </a:lnTo>
                  <a:lnTo>
                    <a:pt x="37" y="276"/>
                  </a:lnTo>
                  <a:lnTo>
                    <a:pt x="49" y="265"/>
                  </a:lnTo>
                  <a:lnTo>
                    <a:pt x="63" y="256"/>
                  </a:lnTo>
                  <a:lnTo>
                    <a:pt x="79" y="250"/>
                  </a:lnTo>
                  <a:lnTo>
                    <a:pt x="96" y="250"/>
                  </a:lnTo>
                  <a:lnTo>
                    <a:pt x="113" y="253"/>
                  </a:lnTo>
                  <a:lnTo>
                    <a:pt x="166" y="273"/>
                  </a:lnTo>
                  <a:lnTo>
                    <a:pt x="190" y="242"/>
                  </a:lnTo>
                  <a:lnTo>
                    <a:pt x="217" y="212"/>
                  </a:lnTo>
                  <a:lnTo>
                    <a:pt x="248" y="186"/>
                  </a:lnTo>
                  <a:lnTo>
                    <a:pt x="224" y="133"/>
                  </a:lnTo>
                  <a:lnTo>
                    <a:pt x="218" y="117"/>
                  </a:lnTo>
                  <a:lnTo>
                    <a:pt x="218" y="100"/>
                  </a:lnTo>
                  <a:lnTo>
                    <a:pt x="221" y="84"/>
                  </a:lnTo>
                  <a:lnTo>
                    <a:pt x="229" y="69"/>
                  </a:lnTo>
                  <a:lnTo>
                    <a:pt x="241" y="56"/>
                  </a:lnTo>
                  <a:lnTo>
                    <a:pt x="255" y="47"/>
                  </a:lnTo>
                  <a:lnTo>
                    <a:pt x="321" y="17"/>
                  </a:lnTo>
                  <a:lnTo>
                    <a:pt x="338" y="11"/>
                  </a:lnTo>
                  <a:lnTo>
                    <a:pt x="354" y="11"/>
                  </a:lnTo>
                  <a:lnTo>
                    <a:pt x="371" y="15"/>
                  </a:lnTo>
                  <a:lnTo>
                    <a:pt x="385" y="23"/>
                  </a:lnTo>
                  <a:lnTo>
                    <a:pt x="398" y="33"/>
                  </a:lnTo>
                  <a:lnTo>
                    <a:pt x="407" y="48"/>
                  </a:lnTo>
                  <a:lnTo>
                    <a:pt x="431" y="101"/>
                  </a:lnTo>
                  <a:lnTo>
                    <a:pt x="471" y="95"/>
                  </a:lnTo>
                  <a:lnTo>
                    <a:pt x="512" y="94"/>
                  </a:lnTo>
                  <a:lnTo>
                    <a:pt x="551" y="96"/>
                  </a:lnTo>
                  <a:lnTo>
                    <a:pt x="570" y="42"/>
                  </a:lnTo>
                  <a:lnTo>
                    <a:pt x="578" y="27"/>
                  </a:lnTo>
                  <a:lnTo>
                    <a:pt x="591" y="15"/>
                  </a:lnTo>
                  <a:lnTo>
                    <a:pt x="605" y="6"/>
                  </a:lnTo>
                  <a:lnTo>
                    <a:pt x="621" y="1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17"/>
          <p:cNvGrpSpPr>
            <a:grpSpLocks noChangeAspect="1"/>
          </p:cNvGrpSpPr>
          <p:nvPr/>
        </p:nvGrpSpPr>
        <p:grpSpPr bwMode="auto">
          <a:xfrm>
            <a:off x="8801693" y="4666345"/>
            <a:ext cx="522942" cy="628641"/>
            <a:chOff x="2712" y="795"/>
            <a:chExt cx="2255" cy="2722"/>
          </a:xfrm>
          <a:solidFill>
            <a:schemeClr val="bg1"/>
          </a:solidFill>
        </p:grpSpPr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27"/>
          <p:cNvSpPr>
            <a:spLocks noEditPoints="1"/>
          </p:cNvSpPr>
          <p:nvPr/>
        </p:nvSpPr>
        <p:spPr bwMode="auto">
          <a:xfrm>
            <a:off x="2353986" y="3810216"/>
            <a:ext cx="685049" cy="603329"/>
          </a:xfrm>
          <a:custGeom>
            <a:avLst/>
            <a:gdLst>
              <a:gd name="T0" fmla="*/ 2050 w 6560"/>
              <a:gd name="T1" fmla="*/ 3737 h 6556"/>
              <a:gd name="T2" fmla="*/ 2050 w 6560"/>
              <a:gd name="T3" fmla="*/ 5737 h 6556"/>
              <a:gd name="T4" fmla="*/ 1231 w 6560"/>
              <a:gd name="T5" fmla="*/ 5737 h 6556"/>
              <a:gd name="T6" fmla="*/ 1231 w 6560"/>
              <a:gd name="T7" fmla="*/ 4268 h 6556"/>
              <a:gd name="T8" fmla="*/ 1374 w 6560"/>
              <a:gd name="T9" fmla="*/ 4411 h 6556"/>
              <a:gd name="T10" fmla="*/ 2050 w 6560"/>
              <a:gd name="T11" fmla="*/ 3737 h 6556"/>
              <a:gd name="T12" fmla="*/ 3690 w 6560"/>
              <a:gd name="T13" fmla="*/ 2886 h 6556"/>
              <a:gd name="T14" fmla="*/ 4510 w 6560"/>
              <a:gd name="T15" fmla="*/ 3092 h 6556"/>
              <a:gd name="T16" fmla="*/ 4510 w 6560"/>
              <a:gd name="T17" fmla="*/ 5737 h 6556"/>
              <a:gd name="T18" fmla="*/ 3690 w 6560"/>
              <a:gd name="T19" fmla="*/ 5737 h 6556"/>
              <a:gd name="T20" fmla="*/ 3690 w 6560"/>
              <a:gd name="T21" fmla="*/ 2886 h 6556"/>
              <a:gd name="T22" fmla="*/ 3058 w 6560"/>
              <a:gd name="T23" fmla="*/ 2729 h 6556"/>
              <a:gd name="T24" fmla="*/ 3279 w 6560"/>
              <a:gd name="T25" fmla="*/ 2785 h 6556"/>
              <a:gd name="T26" fmla="*/ 3279 w 6560"/>
              <a:gd name="T27" fmla="*/ 5737 h 6556"/>
              <a:gd name="T28" fmla="*/ 2459 w 6560"/>
              <a:gd name="T29" fmla="*/ 5737 h 6556"/>
              <a:gd name="T30" fmla="*/ 2459 w 6560"/>
              <a:gd name="T31" fmla="*/ 3327 h 6556"/>
              <a:gd name="T32" fmla="*/ 3058 w 6560"/>
              <a:gd name="T33" fmla="*/ 2729 h 6556"/>
              <a:gd name="T34" fmla="*/ 5327 w 6560"/>
              <a:gd name="T35" fmla="*/ 2292 h 6556"/>
              <a:gd name="T36" fmla="*/ 5740 w 6560"/>
              <a:gd name="T37" fmla="*/ 2537 h 6556"/>
              <a:gd name="T38" fmla="*/ 5740 w 6560"/>
              <a:gd name="T39" fmla="*/ 5737 h 6556"/>
              <a:gd name="T40" fmla="*/ 4921 w 6560"/>
              <a:gd name="T41" fmla="*/ 5737 h 6556"/>
              <a:gd name="T42" fmla="*/ 4921 w 6560"/>
              <a:gd name="T43" fmla="*/ 2970 h 6556"/>
              <a:gd name="T44" fmla="*/ 5327 w 6560"/>
              <a:gd name="T45" fmla="*/ 2292 h 6556"/>
              <a:gd name="T46" fmla="*/ 5740 w 6560"/>
              <a:gd name="T47" fmla="*/ 411 h 6556"/>
              <a:gd name="T48" fmla="*/ 5712 w 6560"/>
              <a:gd name="T49" fmla="*/ 2045 h 6556"/>
              <a:gd name="T50" fmla="*/ 5188 w 6560"/>
              <a:gd name="T51" fmla="*/ 1728 h 6556"/>
              <a:gd name="T52" fmla="*/ 4607 w 6560"/>
              <a:gd name="T53" fmla="*/ 2695 h 6556"/>
              <a:gd name="T54" fmla="*/ 2932 w 6560"/>
              <a:gd name="T55" fmla="*/ 2276 h 6556"/>
              <a:gd name="T56" fmla="*/ 1374 w 6560"/>
              <a:gd name="T57" fmla="*/ 3833 h 6556"/>
              <a:gd name="T58" fmla="*/ 1085 w 6560"/>
              <a:gd name="T59" fmla="*/ 3542 h 6556"/>
              <a:gd name="T60" fmla="*/ 2806 w 6560"/>
              <a:gd name="T61" fmla="*/ 1822 h 6556"/>
              <a:gd name="T62" fmla="*/ 4412 w 6560"/>
              <a:gd name="T63" fmla="*/ 2223 h 6556"/>
              <a:gd name="T64" fmla="*/ 4835 w 6560"/>
              <a:gd name="T65" fmla="*/ 1519 h 6556"/>
              <a:gd name="T66" fmla="*/ 4310 w 6560"/>
              <a:gd name="T67" fmla="*/ 1204 h 6556"/>
              <a:gd name="T68" fmla="*/ 5740 w 6560"/>
              <a:gd name="T69" fmla="*/ 411 h 6556"/>
              <a:gd name="T70" fmla="*/ 0 w 6560"/>
              <a:gd name="T71" fmla="*/ 0 h 6556"/>
              <a:gd name="T72" fmla="*/ 411 w 6560"/>
              <a:gd name="T73" fmla="*/ 0 h 6556"/>
              <a:gd name="T74" fmla="*/ 411 w 6560"/>
              <a:gd name="T75" fmla="*/ 6145 h 6556"/>
              <a:gd name="T76" fmla="*/ 6560 w 6560"/>
              <a:gd name="T77" fmla="*/ 6145 h 6556"/>
              <a:gd name="T78" fmla="*/ 6560 w 6560"/>
              <a:gd name="T79" fmla="*/ 6556 h 6556"/>
              <a:gd name="T80" fmla="*/ 0 w 6560"/>
              <a:gd name="T81" fmla="*/ 6556 h 6556"/>
              <a:gd name="T82" fmla="*/ 0 w 6560"/>
              <a:gd name="T83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560" h="6556">
                <a:moveTo>
                  <a:pt x="2050" y="3737"/>
                </a:moveTo>
                <a:lnTo>
                  <a:pt x="2050" y="5737"/>
                </a:lnTo>
                <a:lnTo>
                  <a:pt x="1231" y="5737"/>
                </a:lnTo>
                <a:lnTo>
                  <a:pt x="1231" y="4268"/>
                </a:lnTo>
                <a:lnTo>
                  <a:pt x="1374" y="4411"/>
                </a:lnTo>
                <a:lnTo>
                  <a:pt x="2050" y="3737"/>
                </a:lnTo>
                <a:close/>
                <a:moveTo>
                  <a:pt x="3690" y="2886"/>
                </a:moveTo>
                <a:lnTo>
                  <a:pt x="4510" y="3092"/>
                </a:lnTo>
                <a:lnTo>
                  <a:pt x="4510" y="5737"/>
                </a:lnTo>
                <a:lnTo>
                  <a:pt x="3690" y="5737"/>
                </a:lnTo>
                <a:lnTo>
                  <a:pt x="3690" y="2886"/>
                </a:lnTo>
                <a:close/>
                <a:moveTo>
                  <a:pt x="3058" y="2729"/>
                </a:moveTo>
                <a:lnTo>
                  <a:pt x="3279" y="2785"/>
                </a:lnTo>
                <a:lnTo>
                  <a:pt x="3279" y="5737"/>
                </a:lnTo>
                <a:lnTo>
                  <a:pt x="2459" y="5737"/>
                </a:lnTo>
                <a:lnTo>
                  <a:pt x="2459" y="3327"/>
                </a:lnTo>
                <a:lnTo>
                  <a:pt x="3058" y="2729"/>
                </a:lnTo>
                <a:close/>
                <a:moveTo>
                  <a:pt x="5327" y="2292"/>
                </a:moveTo>
                <a:lnTo>
                  <a:pt x="5740" y="2537"/>
                </a:lnTo>
                <a:lnTo>
                  <a:pt x="5740" y="5737"/>
                </a:lnTo>
                <a:lnTo>
                  <a:pt x="4921" y="5737"/>
                </a:lnTo>
                <a:lnTo>
                  <a:pt x="4921" y="2970"/>
                </a:lnTo>
                <a:lnTo>
                  <a:pt x="5327" y="2292"/>
                </a:lnTo>
                <a:close/>
                <a:moveTo>
                  <a:pt x="5740" y="411"/>
                </a:moveTo>
                <a:lnTo>
                  <a:pt x="5712" y="2045"/>
                </a:lnTo>
                <a:lnTo>
                  <a:pt x="5188" y="1728"/>
                </a:lnTo>
                <a:lnTo>
                  <a:pt x="4607" y="2695"/>
                </a:lnTo>
                <a:lnTo>
                  <a:pt x="2932" y="2276"/>
                </a:lnTo>
                <a:lnTo>
                  <a:pt x="1374" y="3833"/>
                </a:lnTo>
                <a:lnTo>
                  <a:pt x="1085" y="3542"/>
                </a:lnTo>
                <a:lnTo>
                  <a:pt x="2806" y="1822"/>
                </a:lnTo>
                <a:lnTo>
                  <a:pt x="4412" y="2223"/>
                </a:lnTo>
                <a:lnTo>
                  <a:pt x="4835" y="1519"/>
                </a:lnTo>
                <a:lnTo>
                  <a:pt x="4310" y="1204"/>
                </a:lnTo>
                <a:lnTo>
                  <a:pt x="5740" y="411"/>
                </a:lnTo>
                <a:close/>
                <a:moveTo>
                  <a:pt x="0" y="0"/>
                </a:moveTo>
                <a:lnTo>
                  <a:pt x="411" y="0"/>
                </a:lnTo>
                <a:lnTo>
                  <a:pt x="411" y="6145"/>
                </a:lnTo>
                <a:lnTo>
                  <a:pt x="6560" y="6145"/>
                </a:lnTo>
                <a:lnTo>
                  <a:pt x="6560" y="6556"/>
                </a:lnTo>
                <a:lnTo>
                  <a:pt x="0" y="655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1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38374079"/>
              </p:ext>
            </p:extLst>
          </p:nvPr>
        </p:nvGraphicFramePr>
        <p:xfrm>
          <a:off x="1143990" y="2155479"/>
          <a:ext cx="9904021" cy="440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52902" y="654469"/>
            <a:ext cx="10686196" cy="1338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AINB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1B6FAB"/>
      </a:accent2>
      <a:accent3>
        <a:srgbClr val="8BC145"/>
      </a:accent3>
      <a:accent4>
        <a:srgbClr val="F19D19"/>
      </a:accent4>
      <a:accent5>
        <a:srgbClr val="ED423A"/>
      </a:accent5>
      <a:accent6>
        <a:srgbClr val="4B2B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722</Words>
  <Application>Microsoft Macintosh PowerPoint</Application>
  <PresentationFormat>Widescreen</PresentationFormat>
  <Paragraphs>87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32</cp:revision>
  <dcterms:created xsi:type="dcterms:W3CDTF">2015-03-20T15:56:50Z</dcterms:created>
  <dcterms:modified xsi:type="dcterms:W3CDTF">2016-09-25T01:54:15Z</dcterms:modified>
</cp:coreProperties>
</file>