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6"/>
  </p:notesMasterIdLst>
  <p:sldIdLst>
    <p:sldId id="276" r:id="rId3"/>
    <p:sldId id="293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AA1F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4" d="100"/>
          <a:sy n="64" d="100"/>
        </p:scale>
        <p:origin x="786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94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3887117"/>
            <a:ext cx="10360501" cy="610820"/>
          </a:xfrm>
        </p:spPr>
        <p:txBody>
          <a:bodyPr/>
          <a:lstStyle>
            <a:lvl1pPr algn="ctr">
              <a:defRPr lang="en-US" sz="3997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7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784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2130432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9033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0409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7"/>
            <a:ext cx="10360501" cy="1362075"/>
          </a:xfrm>
        </p:spPr>
        <p:txBody>
          <a:bodyPr anchor="t"/>
          <a:lstStyle>
            <a:lvl1pPr algn="l">
              <a:defRPr sz="529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7">
                <a:solidFill>
                  <a:schemeClr val="tx1">
                    <a:tint val="75000"/>
                  </a:schemeClr>
                </a:solidFill>
              </a:defRPr>
            </a:lvl1pPr>
            <a:lvl2pPr marL="608944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90" indent="0">
              <a:buNone/>
              <a:defRPr sz="2097">
                <a:solidFill>
                  <a:schemeClr val="tx1">
                    <a:tint val="75000"/>
                  </a:schemeClr>
                </a:solidFill>
              </a:defRPr>
            </a:lvl3pPr>
            <a:lvl4pPr marL="182683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4pPr>
            <a:lvl5pPr marL="243578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5pPr>
            <a:lvl6pPr marL="304472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6pPr>
            <a:lvl7pPr marL="365367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7pPr>
            <a:lvl8pPr marL="4262614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8pPr>
            <a:lvl9pPr marL="487156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1529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6"/>
            <a:ext cx="5383398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6"/>
            <a:ext cx="5383398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9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535117"/>
            <a:ext cx="5385514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4" y="2174875"/>
            <a:ext cx="5385514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4446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422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5213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3331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5"/>
            <a:ext cx="4010039" cy="1162051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8"/>
            <a:ext cx="6813892" cy="5853113"/>
          </a:xfrm>
        </p:spPr>
        <p:txBody>
          <a:bodyPr/>
          <a:lstStyle>
            <a:lvl1pPr>
              <a:defRPr sz="4297"/>
            </a:lvl1pPr>
            <a:lvl2pPr>
              <a:defRPr sz="3697"/>
            </a:lvl2pPr>
            <a:lvl3pPr>
              <a:defRPr sz="3197"/>
            </a:lvl3pPr>
            <a:lvl4pPr>
              <a:defRPr sz="2697"/>
            </a:lvl4pPr>
            <a:lvl5pPr>
              <a:defRPr sz="2697"/>
            </a:lvl5pPr>
            <a:lvl6pPr>
              <a:defRPr sz="2697"/>
            </a:lvl6pPr>
            <a:lvl7pPr>
              <a:defRPr sz="2697"/>
            </a:lvl7pPr>
            <a:lvl8pPr>
              <a:defRPr sz="2697"/>
            </a:lvl8pPr>
            <a:lvl9pPr>
              <a:defRPr sz="26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1185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8" y="4800606"/>
            <a:ext cx="7313295" cy="566739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8" y="612775"/>
            <a:ext cx="7313295" cy="4114800"/>
          </a:xfrm>
        </p:spPr>
        <p:txBody>
          <a:bodyPr/>
          <a:lstStyle>
            <a:lvl1pPr marL="0" indent="0">
              <a:buNone/>
              <a:defRPr sz="4297"/>
            </a:lvl1pPr>
            <a:lvl2pPr marL="608944" indent="0">
              <a:buNone/>
              <a:defRPr sz="3697"/>
            </a:lvl2pPr>
            <a:lvl3pPr marL="1217890" indent="0">
              <a:buNone/>
              <a:defRPr sz="3197"/>
            </a:lvl3pPr>
            <a:lvl4pPr marL="1826835" indent="0">
              <a:buNone/>
              <a:defRPr sz="2697"/>
            </a:lvl4pPr>
            <a:lvl5pPr marL="2435780" indent="0">
              <a:buNone/>
              <a:defRPr sz="2697"/>
            </a:lvl5pPr>
            <a:lvl6pPr marL="3044725" indent="0">
              <a:buNone/>
              <a:defRPr sz="2697"/>
            </a:lvl6pPr>
            <a:lvl7pPr marL="3653670" indent="0">
              <a:buNone/>
              <a:defRPr sz="2697"/>
            </a:lvl7pPr>
            <a:lvl8pPr marL="4262614" indent="0">
              <a:buNone/>
              <a:defRPr sz="2697"/>
            </a:lvl8pPr>
            <a:lvl9pPr marL="4871560" indent="0">
              <a:buNone/>
              <a:defRPr sz="26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8" y="5367344"/>
            <a:ext cx="7313295" cy="8048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8785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1431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5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5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7625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9"/>
            <a:ext cx="5930678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772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4" y="274645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7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8" y="6356357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8" y="6356357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441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7890" rtl="0" eaLnBrk="1" latinLnBrk="0" hangingPunct="1">
        <a:spcBef>
          <a:spcPct val="0"/>
        </a:spcBef>
        <a:buNone/>
        <a:defRPr sz="35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09" indent="-456709" algn="l" defTabSz="1217890" rtl="0" eaLnBrk="1" latinLnBrk="0" hangingPunct="1">
        <a:spcBef>
          <a:spcPct val="20000"/>
        </a:spcBef>
        <a:buFont typeface="Arial" pitchFamily="34" charset="0"/>
        <a:buChar char="•"/>
        <a:defRPr sz="3597" kern="1200">
          <a:solidFill>
            <a:schemeClr val="tx1"/>
          </a:solidFill>
          <a:latin typeface="+mj-lt"/>
          <a:ea typeface="+mn-ea"/>
          <a:cs typeface="+mn-cs"/>
        </a:defRPr>
      </a:lvl1pPr>
      <a:lvl2pPr marL="989536" indent="-380591" algn="l" defTabSz="1217890" rtl="0" eaLnBrk="1" latinLnBrk="0" hangingPunct="1">
        <a:spcBef>
          <a:spcPct val="20000"/>
        </a:spcBef>
        <a:buFont typeface="Arial" pitchFamily="34" charset="0"/>
        <a:buChar char="–"/>
        <a:defRPr sz="3197" kern="1200">
          <a:solidFill>
            <a:schemeClr val="tx1"/>
          </a:solidFill>
          <a:latin typeface="+mj-lt"/>
          <a:ea typeface="+mn-ea"/>
          <a:cs typeface="+mn-cs"/>
        </a:defRPr>
      </a:lvl2pPr>
      <a:lvl3pPr marL="152236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397" kern="1200">
          <a:solidFill>
            <a:schemeClr val="tx1"/>
          </a:solidFill>
          <a:latin typeface="+mj-lt"/>
          <a:ea typeface="+mn-ea"/>
          <a:cs typeface="+mn-cs"/>
        </a:defRPr>
      </a:lvl3pPr>
      <a:lvl4pPr marL="2131307" indent="-304474" algn="l" defTabSz="1217890" rtl="0" eaLnBrk="1" latinLnBrk="0" hangingPunct="1">
        <a:spcBef>
          <a:spcPct val="20000"/>
        </a:spcBef>
        <a:buFont typeface="Arial" pitchFamily="34" charset="0"/>
        <a:buChar char="–"/>
        <a:defRPr sz="1997" kern="1200">
          <a:solidFill>
            <a:schemeClr val="tx1"/>
          </a:solidFill>
          <a:latin typeface="+mj-lt"/>
          <a:ea typeface="+mn-ea"/>
          <a:cs typeface="+mn-cs"/>
        </a:defRPr>
      </a:lvl4pPr>
      <a:lvl5pPr marL="2740252" indent="-304474" algn="l" defTabSz="1217890" rtl="0" eaLnBrk="1" latinLnBrk="0" hangingPunct="1">
        <a:spcBef>
          <a:spcPct val="20000"/>
        </a:spcBef>
        <a:buFont typeface="Arial" pitchFamily="34" charset="0"/>
        <a:buChar char="»"/>
        <a:defRPr sz="1997" kern="1200">
          <a:solidFill>
            <a:schemeClr val="tx1"/>
          </a:solidFill>
          <a:latin typeface="+mj-lt"/>
          <a:ea typeface="+mn-ea"/>
          <a:cs typeface="+mn-cs"/>
        </a:defRPr>
      </a:lvl5pPr>
      <a:lvl6pPr marL="334919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6pPr>
      <a:lvl7pPr marL="395814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7pPr>
      <a:lvl8pPr marL="456708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8pPr>
      <a:lvl9pPr marL="517603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1pPr>
      <a:lvl2pPr marL="60894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21789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3pPr>
      <a:lvl4pPr marL="182683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4pPr>
      <a:lvl5pPr marL="243578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5pPr>
      <a:lvl6pPr marL="304472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65367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26261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87156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Perspective World Map for PowerPoint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693B3202-1052-4AC4-B771-2139EEA66B95}"/>
              </a:ext>
            </a:extLst>
          </p:cNvPr>
          <p:cNvSpPr/>
          <p:nvPr/>
        </p:nvSpPr>
        <p:spPr>
          <a:xfrm>
            <a:off x="0" y="2959255"/>
            <a:ext cx="12197443" cy="394616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6E18A6D-F93E-4121-BD82-EAA89E172B8D}"/>
              </a:ext>
            </a:extLst>
          </p:cNvPr>
          <p:cNvGrpSpPr/>
          <p:nvPr/>
        </p:nvGrpSpPr>
        <p:grpSpPr>
          <a:xfrm>
            <a:off x="0" y="2946332"/>
            <a:ext cx="12197443" cy="3950908"/>
            <a:chOff x="0" y="3663318"/>
            <a:chExt cx="12208869" cy="3235324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46346B6-E774-453C-B9C9-433954139C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09782" y="3668027"/>
              <a:ext cx="1822308" cy="3189973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5" name="Straight Connector 2554">
              <a:extLst>
                <a:ext uri="{FF2B5EF4-FFF2-40B4-BE49-F238E27FC236}">
                  <a16:creationId xmlns:a16="http://schemas.microsoft.com/office/drawing/2014/main" id="{456B19EE-4963-4C65-8BEF-C02F1082245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5139" y="3663318"/>
              <a:ext cx="2363758" cy="3194682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6" name="Straight Connector 2555">
              <a:extLst>
                <a:ext uri="{FF2B5EF4-FFF2-40B4-BE49-F238E27FC236}">
                  <a16:creationId xmlns:a16="http://schemas.microsoft.com/office/drawing/2014/main" id="{4159C4EB-3FE9-4EAA-8FD8-1A6B513D0F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0" y="3672449"/>
              <a:ext cx="2221759" cy="2492855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7" name="Straight Connector 2556">
              <a:extLst>
                <a:ext uri="{FF2B5EF4-FFF2-40B4-BE49-F238E27FC236}">
                  <a16:creationId xmlns:a16="http://schemas.microsoft.com/office/drawing/2014/main" id="{1B364D05-EE32-4DE1-8711-168AF083F9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19" y="3670095"/>
              <a:ext cx="1431428" cy="1487097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8" name="Straight Connector 2557">
              <a:extLst>
                <a:ext uri="{FF2B5EF4-FFF2-40B4-BE49-F238E27FC236}">
                  <a16:creationId xmlns:a16="http://schemas.microsoft.com/office/drawing/2014/main" id="{ADA21D35-13DA-4083-92FA-C911F851EA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03796" y="3672449"/>
              <a:ext cx="1393650" cy="3185551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79FCF7C-5A0D-477A-936A-EB6ACE54E6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17468" y="3672449"/>
              <a:ext cx="881982" cy="3185551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36C0E1E-3CF4-4173-BD25-AED6FEF334D7}"/>
                </a:ext>
              </a:extLst>
            </p:cNvPr>
            <p:cNvCxnSpPr/>
            <p:nvPr/>
          </p:nvCxnSpPr>
          <p:spPr>
            <a:xfrm flipV="1">
              <a:off x="5316572" y="3665174"/>
              <a:ext cx="314298" cy="3209775"/>
            </a:xfrm>
            <a:prstGeom prst="line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9D821B8-E5CC-4674-86D6-2B26B2B7F30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99507" y="3672449"/>
              <a:ext cx="90085" cy="3185551"/>
            </a:xfrm>
            <a:prstGeom prst="line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9" name="Straight Connector 2558">
              <a:extLst>
                <a:ext uri="{FF2B5EF4-FFF2-40B4-BE49-F238E27FC236}">
                  <a16:creationId xmlns:a16="http://schemas.microsoft.com/office/drawing/2014/main" id="{884C9414-31C4-4C34-8201-77C323536E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97688" y="3672449"/>
              <a:ext cx="631425" cy="3226192"/>
            </a:xfrm>
            <a:prstGeom prst="line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0" name="Straight Connector 2559">
              <a:extLst>
                <a:ext uri="{FF2B5EF4-FFF2-40B4-BE49-F238E27FC236}">
                  <a16:creationId xmlns:a16="http://schemas.microsoft.com/office/drawing/2014/main" id="{50BD8CAD-C9EF-49FA-903F-D90CB2FEAF8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84233" y="3672449"/>
              <a:ext cx="1133601" cy="3226193"/>
            </a:xfrm>
            <a:prstGeom prst="line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1" name="Straight Connector 2560">
              <a:extLst>
                <a:ext uri="{FF2B5EF4-FFF2-40B4-BE49-F238E27FC236}">
                  <a16:creationId xmlns:a16="http://schemas.microsoft.com/office/drawing/2014/main" id="{23A7C0BF-EDD0-42B6-A157-AA1F2F8A661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55373" y="3672449"/>
              <a:ext cx="1691822" cy="3226193"/>
            </a:xfrm>
            <a:prstGeom prst="line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2" name="Straight Connector 2561">
              <a:extLst>
                <a:ext uri="{FF2B5EF4-FFF2-40B4-BE49-F238E27FC236}">
                  <a16:creationId xmlns:a16="http://schemas.microsoft.com/office/drawing/2014/main" id="{8C0E09C6-A4B8-4DAB-A71C-7244959613A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186365" y="3665174"/>
              <a:ext cx="2210510" cy="3233468"/>
            </a:xfrm>
            <a:prstGeom prst="line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3" name="Straight Connector 2562">
              <a:extLst>
                <a:ext uri="{FF2B5EF4-FFF2-40B4-BE49-F238E27FC236}">
                  <a16:creationId xmlns:a16="http://schemas.microsoft.com/office/drawing/2014/main" id="{68BC22DE-8D17-480D-A0A1-FA36043024E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905482" y="3672449"/>
              <a:ext cx="2303387" cy="2780887"/>
            </a:xfrm>
            <a:prstGeom prst="line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4" name="Straight Connector 2563">
              <a:extLst>
                <a:ext uri="{FF2B5EF4-FFF2-40B4-BE49-F238E27FC236}">
                  <a16:creationId xmlns:a16="http://schemas.microsoft.com/office/drawing/2014/main" id="{638AD2AB-CF52-424C-9EC2-A33B06EB6D2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502280" y="3665174"/>
              <a:ext cx="1691555" cy="1611406"/>
            </a:xfrm>
            <a:prstGeom prst="line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5" name="Straight Connector 2564">
              <a:extLst>
                <a:ext uri="{FF2B5EF4-FFF2-40B4-BE49-F238E27FC236}">
                  <a16:creationId xmlns:a16="http://schemas.microsoft.com/office/drawing/2014/main" id="{8EDF69AA-C11F-46B0-A923-11CCD2504C5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185870" y="3665174"/>
              <a:ext cx="1002955" cy="868632"/>
            </a:xfrm>
            <a:prstGeom prst="line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6" name="Straight Connector 2565">
              <a:extLst>
                <a:ext uri="{FF2B5EF4-FFF2-40B4-BE49-F238E27FC236}">
                  <a16:creationId xmlns:a16="http://schemas.microsoft.com/office/drawing/2014/main" id="{9D4BD0E6-D98B-4229-B4E1-3C9BB5F2DD4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815111" y="3665174"/>
              <a:ext cx="378133" cy="280121"/>
            </a:xfrm>
            <a:prstGeom prst="line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53037006-CC3E-45DC-BFC4-DD4E33B3048B}"/>
                </a:ext>
              </a:extLst>
            </p:cNvPr>
            <p:cNvGrpSpPr/>
            <p:nvPr/>
          </p:nvGrpSpPr>
          <p:grpSpPr>
            <a:xfrm>
              <a:off x="3123" y="3665672"/>
              <a:ext cx="12182606" cy="3098800"/>
              <a:chOff x="-21352" y="3665672"/>
              <a:chExt cx="12207080" cy="3098800"/>
            </a:xfrm>
          </p:grpSpPr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8D33235-8A99-4F1B-8A49-F6674A3E03AF}"/>
                  </a:ext>
                </a:extLst>
              </p:cNvPr>
              <p:cNvCxnSpPr/>
              <p:nvPr/>
            </p:nvCxnSpPr>
            <p:spPr>
              <a:xfrm>
                <a:off x="-21352" y="3838392"/>
                <a:ext cx="12202675" cy="0"/>
              </a:xfrm>
              <a:prstGeom prst="line">
                <a:avLst/>
              </a:prstGeom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9" name="Straight Connector 2568">
                <a:extLst>
                  <a:ext uri="{FF2B5EF4-FFF2-40B4-BE49-F238E27FC236}">
                    <a16:creationId xmlns:a16="http://schemas.microsoft.com/office/drawing/2014/main" id="{678C6B52-8BC6-4C9E-B7B1-EBB00EDFA170}"/>
                  </a:ext>
                </a:extLst>
              </p:cNvPr>
              <p:cNvCxnSpPr/>
              <p:nvPr/>
            </p:nvCxnSpPr>
            <p:spPr>
              <a:xfrm>
                <a:off x="-21352" y="3665672"/>
                <a:ext cx="12202675" cy="0"/>
              </a:xfrm>
              <a:prstGeom prst="line">
                <a:avLst/>
              </a:prstGeom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0" name="Straight Connector 2569">
                <a:extLst>
                  <a:ext uri="{FF2B5EF4-FFF2-40B4-BE49-F238E27FC236}">
                    <a16:creationId xmlns:a16="http://schemas.microsoft.com/office/drawing/2014/main" id="{B63BBA36-8721-47EC-9587-BBB09562BAF2}"/>
                  </a:ext>
                </a:extLst>
              </p:cNvPr>
              <p:cNvCxnSpPr/>
              <p:nvPr/>
            </p:nvCxnSpPr>
            <p:spPr>
              <a:xfrm>
                <a:off x="-21352" y="4193992"/>
                <a:ext cx="12202675" cy="0"/>
              </a:xfrm>
              <a:prstGeom prst="line">
                <a:avLst/>
              </a:prstGeom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1" name="Straight Connector 2570">
                <a:extLst>
                  <a:ext uri="{FF2B5EF4-FFF2-40B4-BE49-F238E27FC236}">
                    <a16:creationId xmlns:a16="http://schemas.microsoft.com/office/drawing/2014/main" id="{15F5D974-3B0D-4B4E-A407-AB551481BF8A}"/>
                  </a:ext>
                </a:extLst>
              </p:cNvPr>
              <p:cNvCxnSpPr/>
              <p:nvPr/>
            </p:nvCxnSpPr>
            <p:spPr>
              <a:xfrm>
                <a:off x="-16947" y="4549592"/>
                <a:ext cx="12202675" cy="0"/>
              </a:xfrm>
              <a:prstGeom prst="line">
                <a:avLst/>
              </a:prstGeom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2" name="Straight Connector 2571">
                <a:extLst>
                  <a:ext uri="{FF2B5EF4-FFF2-40B4-BE49-F238E27FC236}">
                    <a16:creationId xmlns:a16="http://schemas.microsoft.com/office/drawing/2014/main" id="{94386848-6186-47A9-BBE6-E00AC5F4A113}"/>
                  </a:ext>
                </a:extLst>
              </p:cNvPr>
              <p:cNvCxnSpPr/>
              <p:nvPr/>
            </p:nvCxnSpPr>
            <p:spPr>
              <a:xfrm>
                <a:off x="-16947" y="4905192"/>
                <a:ext cx="12202675" cy="0"/>
              </a:xfrm>
              <a:prstGeom prst="line">
                <a:avLst/>
              </a:prstGeom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3" name="Straight Connector 2572">
                <a:extLst>
                  <a:ext uri="{FF2B5EF4-FFF2-40B4-BE49-F238E27FC236}">
                    <a16:creationId xmlns:a16="http://schemas.microsoft.com/office/drawing/2014/main" id="{4521922D-E063-43DA-8D43-CE92B5652014}"/>
                  </a:ext>
                </a:extLst>
              </p:cNvPr>
              <p:cNvCxnSpPr/>
              <p:nvPr/>
            </p:nvCxnSpPr>
            <p:spPr>
              <a:xfrm>
                <a:off x="-16947" y="5301432"/>
                <a:ext cx="12202675" cy="0"/>
              </a:xfrm>
              <a:prstGeom prst="line">
                <a:avLst/>
              </a:prstGeom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4" name="Straight Connector 2573">
                <a:extLst>
                  <a:ext uri="{FF2B5EF4-FFF2-40B4-BE49-F238E27FC236}">
                    <a16:creationId xmlns:a16="http://schemas.microsoft.com/office/drawing/2014/main" id="{39EC966B-3F71-4D12-B7D1-D06B648471CA}"/>
                  </a:ext>
                </a:extLst>
              </p:cNvPr>
              <p:cNvCxnSpPr/>
              <p:nvPr/>
            </p:nvCxnSpPr>
            <p:spPr>
              <a:xfrm>
                <a:off x="-16947" y="5636712"/>
                <a:ext cx="12202675" cy="0"/>
              </a:xfrm>
              <a:prstGeom prst="line">
                <a:avLst/>
              </a:prstGeom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5" name="Straight Connector 2574">
                <a:extLst>
                  <a:ext uri="{FF2B5EF4-FFF2-40B4-BE49-F238E27FC236}">
                    <a16:creationId xmlns:a16="http://schemas.microsoft.com/office/drawing/2014/main" id="{37031522-4558-4C32-B739-385571FB01BA}"/>
                  </a:ext>
                </a:extLst>
              </p:cNvPr>
              <p:cNvCxnSpPr/>
              <p:nvPr/>
            </p:nvCxnSpPr>
            <p:spPr>
              <a:xfrm>
                <a:off x="-16947" y="5992312"/>
                <a:ext cx="12202675" cy="0"/>
              </a:xfrm>
              <a:prstGeom prst="line">
                <a:avLst/>
              </a:prstGeom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6" name="Straight Connector 2575">
                <a:extLst>
                  <a:ext uri="{FF2B5EF4-FFF2-40B4-BE49-F238E27FC236}">
                    <a16:creationId xmlns:a16="http://schemas.microsoft.com/office/drawing/2014/main" id="{014A181D-DDB2-48BD-82F9-B5BEDBFB5D34}"/>
                  </a:ext>
                </a:extLst>
              </p:cNvPr>
              <p:cNvCxnSpPr/>
              <p:nvPr/>
            </p:nvCxnSpPr>
            <p:spPr>
              <a:xfrm>
                <a:off x="-16947" y="6358072"/>
                <a:ext cx="12202675" cy="0"/>
              </a:xfrm>
              <a:prstGeom prst="line">
                <a:avLst/>
              </a:prstGeom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7" name="Straight Connector 2576">
                <a:extLst>
                  <a:ext uri="{FF2B5EF4-FFF2-40B4-BE49-F238E27FC236}">
                    <a16:creationId xmlns:a16="http://schemas.microsoft.com/office/drawing/2014/main" id="{F13D3880-591A-46CD-85F6-5FC3EF2E5B85}"/>
                  </a:ext>
                </a:extLst>
              </p:cNvPr>
              <p:cNvCxnSpPr/>
              <p:nvPr/>
            </p:nvCxnSpPr>
            <p:spPr>
              <a:xfrm>
                <a:off x="-16947" y="6764472"/>
                <a:ext cx="12202675" cy="0"/>
              </a:xfrm>
              <a:prstGeom prst="line">
                <a:avLst/>
              </a:prstGeom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78" name="Straight Connector 2577">
              <a:extLst>
                <a:ext uri="{FF2B5EF4-FFF2-40B4-BE49-F238E27FC236}">
                  <a16:creationId xmlns:a16="http://schemas.microsoft.com/office/drawing/2014/main" id="{17AAFFD2-9E54-46D7-97E7-BFE1038FEC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0" y="3683196"/>
              <a:ext cx="687975" cy="683474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0" name="Group 68">
            <a:extLst>
              <a:ext uri="{FF2B5EF4-FFF2-40B4-BE49-F238E27FC236}">
                <a16:creationId xmlns:a16="http://schemas.microsoft.com/office/drawing/2014/main" id="{30CB5B6D-136F-4EA5-9D78-1C72895A159A}"/>
              </a:ext>
            </a:extLst>
          </p:cNvPr>
          <p:cNvGrpSpPr/>
          <p:nvPr/>
        </p:nvGrpSpPr>
        <p:grpSpPr>
          <a:xfrm>
            <a:off x="-539961" y="1059941"/>
            <a:ext cx="12013990" cy="5992478"/>
            <a:chOff x="1751012" y="1676400"/>
            <a:chExt cx="8576143" cy="4277710"/>
          </a:xfrm>
          <a:solidFill>
            <a:schemeClr val="bg1"/>
          </a:solidFill>
          <a:scene3d>
            <a:camera prst="perspectiveRelaxedModerately" fov="4800000">
              <a:rot lat="18000000" lon="0" rev="0"/>
            </a:camera>
            <a:lightRig rig="threePt" dir="t"/>
          </a:scene3d>
        </p:grpSpPr>
        <p:sp>
          <p:nvSpPr>
            <p:cNvPr id="1631" name="Freeform 1208">
              <a:extLst>
                <a:ext uri="{FF2B5EF4-FFF2-40B4-BE49-F238E27FC236}">
                  <a16:creationId xmlns:a16="http://schemas.microsoft.com/office/drawing/2014/main" id="{874CE5F9-479C-4B08-8232-E3A0D1633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7220" y="3485722"/>
              <a:ext cx="1635229" cy="1832119"/>
            </a:xfrm>
            <a:custGeom>
              <a:avLst/>
              <a:gdLst/>
              <a:ahLst/>
              <a:cxnLst>
                <a:cxn ang="0">
                  <a:pos x="321" y="7"/>
                </a:cxn>
                <a:cxn ang="0">
                  <a:pos x="324" y="18"/>
                </a:cxn>
                <a:cxn ang="0">
                  <a:pos x="325" y="34"/>
                </a:cxn>
                <a:cxn ang="0">
                  <a:pos x="339" y="58"/>
                </a:cxn>
                <a:cxn ang="0">
                  <a:pos x="405" y="89"/>
                </a:cxn>
                <a:cxn ang="0">
                  <a:pos x="428" y="77"/>
                </a:cxn>
                <a:cxn ang="0">
                  <a:pos x="461" y="64"/>
                </a:cxn>
                <a:cxn ang="0">
                  <a:pos x="482" y="73"/>
                </a:cxn>
                <a:cxn ang="0">
                  <a:pos x="546" y="82"/>
                </a:cxn>
                <a:cxn ang="0">
                  <a:pos x="590" y="83"/>
                </a:cxn>
                <a:cxn ang="0">
                  <a:pos x="599" y="113"/>
                </a:cxn>
                <a:cxn ang="0">
                  <a:pos x="571" y="99"/>
                </a:cxn>
                <a:cxn ang="0">
                  <a:pos x="626" y="205"/>
                </a:cxn>
                <a:cxn ang="0">
                  <a:pos x="639" y="240"/>
                </a:cxn>
                <a:cxn ang="0">
                  <a:pos x="659" y="277"/>
                </a:cxn>
                <a:cxn ang="0">
                  <a:pos x="697" y="308"/>
                </a:cxn>
                <a:cxn ang="0">
                  <a:pos x="700" y="326"/>
                </a:cxn>
                <a:cxn ang="0">
                  <a:pos x="717" y="338"/>
                </a:cxn>
                <a:cxn ang="0">
                  <a:pos x="742" y="331"/>
                </a:cxn>
                <a:cxn ang="0">
                  <a:pos x="771" y="380"/>
                </a:cxn>
                <a:cxn ang="0">
                  <a:pos x="702" y="453"/>
                </a:cxn>
                <a:cxn ang="0">
                  <a:pos x="655" y="511"/>
                </a:cxn>
                <a:cxn ang="0">
                  <a:pos x="655" y="563"/>
                </a:cxn>
                <a:cxn ang="0">
                  <a:pos x="665" y="589"/>
                </a:cxn>
                <a:cxn ang="0">
                  <a:pos x="658" y="650"/>
                </a:cxn>
                <a:cxn ang="0">
                  <a:pos x="609" y="688"/>
                </a:cxn>
                <a:cxn ang="0">
                  <a:pos x="597" y="707"/>
                </a:cxn>
                <a:cxn ang="0">
                  <a:pos x="605" y="751"/>
                </a:cxn>
                <a:cxn ang="0">
                  <a:pos x="575" y="775"/>
                </a:cxn>
                <a:cxn ang="0">
                  <a:pos x="562" y="807"/>
                </a:cxn>
                <a:cxn ang="0">
                  <a:pos x="511" y="868"/>
                </a:cxn>
                <a:cxn ang="0">
                  <a:pos x="492" y="874"/>
                </a:cxn>
                <a:cxn ang="0">
                  <a:pos x="472" y="872"/>
                </a:cxn>
                <a:cxn ang="0">
                  <a:pos x="414" y="877"/>
                </a:cxn>
                <a:cxn ang="0">
                  <a:pos x="410" y="846"/>
                </a:cxn>
                <a:cxn ang="0">
                  <a:pos x="372" y="778"/>
                </a:cxn>
                <a:cxn ang="0">
                  <a:pos x="355" y="716"/>
                </a:cxn>
                <a:cxn ang="0">
                  <a:pos x="339" y="631"/>
                </a:cxn>
                <a:cxn ang="0">
                  <a:pos x="354" y="581"/>
                </a:cxn>
                <a:cxn ang="0">
                  <a:pos x="339" y="523"/>
                </a:cxn>
                <a:cxn ang="0">
                  <a:pos x="301" y="469"/>
                </a:cxn>
                <a:cxn ang="0">
                  <a:pos x="311" y="453"/>
                </a:cxn>
                <a:cxn ang="0">
                  <a:pos x="315" y="426"/>
                </a:cxn>
                <a:cxn ang="0">
                  <a:pos x="266" y="406"/>
                </a:cxn>
                <a:cxn ang="0">
                  <a:pos x="201" y="395"/>
                </a:cxn>
                <a:cxn ang="0">
                  <a:pos x="151" y="400"/>
                </a:cxn>
                <a:cxn ang="0">
                  <a:pos x="102" y="406"/>
                </a:cxn>
                <a:cxn ang="0">
                  <a:pos x="44" y="348"/>
                </a:cxn>
                <a:cxn ang="0">
                  <a:pos x="12" y="317"/>
                </a:cxn>
                <a:cxn ang="0">
                  <a:pos x="5" y="294"/>
                </a:cxn>
                <a:cxn ang="0">
                  <a:pos x="17" y="248"/>
                </a:cxn>
                <a:cxn ang="0">
                  <a:pos x="14" y="192"/>
                </a:cxn>
                <a:cxn ang="0">
                  <a:pos x="48" y="132"/>
                </a:cxn>
                <a:cxn ang="0">
                  <a:pos x="87" y="107"/>
                </a:cxn>
                <a:cxn ang="0">
                  <a:pos x="113" y="51"/>
                </a:cxn>
                <a:cxn ang="0">
                  <a:pos x="155" y="29"/>
                </a:cxn>
                <a:cxn ang="0">
                  <a:pos x="188" y="24"/>
                </a:cxn>
                <a:cxn ang="0">
                  <a:pos x="260" y="6"/>
                </a:cxn>
                <a:cxn ang="0">
                  <a:pos x="288" y="2"/>
                </a:cxn>
                <a:cxn ang="0">
                  <a:pos x="305" y="2"/>
                </a:cxn>
              </a:cxnLst>
              <a:rect l="0" t="0" r="r" b="b"/>
              <a:pathLst>
                <a:path w="789" h="884">
                  <a:moveTo>
                    <a:pt x="309" y="0"/>
                  </a:moveTo>
                  <a:lnTo>
                    <a:pt x="314" y="0"/>
                  </a:lnTo>
                  <a:lnTo>
                    <a:pt x="316" y="1"/>
                  </a:lnTo>
                  <a:lnTo>
                    <a:pt x="318" y="2"/>
                  </a:lnTo>
                  <a:lnTo>
                    <a:pt x="319" y="5"/>
                  </a:lnTo>
                  <a:lnTo>
                    <a:pt x="321" y="7"/>
                  </a:lnTo>
                  <a:lnTo>
                    <a:pt x="325" y="7"/>
                  </a:lnTo>
                  <a:lnTo>
                    <a:pt x="328" y="5"/>
                  </a:lnTo>
                  <a:lnTo>
                    <a:pt x="329" y="5"/>
                  </a:lnTo>
                  <a:lnTo>
                    <a:pt x="329" y="7"/>
                  </a:lnTo>
                  <a:lnTo>
                    <a:pt x="324" y="12"/>
                  </a:lnTo>
                  <a:lnTo>
                    <a:pt x="324" y="18"/>
                  </a:lnTo>
                  <a:lnTo>
                    <a:pt x="325" y="19"/>
                  </a:lnTo>
                  <a:lnTo>
                    <a:pt x="328" y="20"/>
                  </a:lnTo>
                  <a:lnTo>
                    <a:pt x="329" y="21"/>
                  </a:lnTo>
                  <a:lnTo>
                    <a:pt x="329" y="28"/>
                  </a:lnTo>
                  <a:lnTo>
                    <a:pt x="328" y="30"/>
                  </a:lnTo>
                  <a:lnTo>
                    <a:pt x="325" y="34"/>
                  </a:lnTo>
                  <a:lnTo>
                    <a:pt x="324" y="36"/>
                  </a:lnTo>
                  <a:lnTo>
                    <a:pt x="324" y="40"/>
                  </a:lnTo>
                  <a:lnTo>
                    <a:pt x="325" y="45"/>
                  </a:lnTo>
                  <a:lnTo>
                    <a:pt x="329" y="53"/>
                  </a:lnTo>
                  <a:lnTo>
                    <a:pt x="334" y="56"/>
                  </a:lnTo>
                  <a:lnTo>
                    <a:pt x="339" y="58"/>
                  </a:lnTo>
                  <a:lnTo>
                    <a:pt x="343" y="59"/>
                  </a:lnTo>
                  <a:lnTo>
                    <a:pt x="354" y="59"/>
                  </a:lnTo>
                  <a:lnTo>
                    <a:pt x="365" y="62"/>
                  </a:lnTo>
                  <a:lnTo>
                    <a:pt x="375" y="68"/>
                  </a:lnTo>
                  <a:lnTo>
                    <a:pt x="395" y="83"/>
                  </a:lnTo>
                  <a:lnTo>
                    <a:pt x="405" y="89"/>
                  </a:lnTo>
                  <a:lnTo>
                    <a:pt x="419" y="92"/>
                  </a:lnTo>
                  <a:lnTo>
                    <a:pt x="422" y="92"/>
                  </a:lnTo>
                  <a:lnTo>
                    <a:pt x="424" y="90"/>
                  </a:lnTo>
                  <a:lnTo>
                    <a:pt x="426" y="88"/>
                  </a:lnTo>
                  <a:lnTo>
                    <a:pt x="428" y="87"/>
                  </a:lnTo>
                  <a:lnTo>
                    <a:pt x="428" y="77"/>
                  </a:lnTo>
                  <a:lnTo>
                    <a:pt x="429" y="69"/>
                  </a:lnTo>
                  <a:lnTo>
                    <a:pt x="434" y="65"/>
                  </a:lnTo>
                  <a:lnTo>
                    <a:pt x="442" y="63"/>
                  </a:lnTo>
                  <a:lnTo>
                    <a:pt x="451" y="60"/>
                  </a:lnTo>
                  <a:lnTo>
                    <a:pt x="461" y="60"/>
                  </a:lnTo>
                  <a:lnTo>
                    <a:pt x="461" y="64"/>
                  </a:lnTo>
                  <a:lnTo>
                    <a:pt x="462" y="65"/>
                  </a:lnTo>
                  <a:lnTo>
                    <a:pt x="463" y="68"/>
                  </a:lnTo>
                  <a:lnTo>
                    <a:pt x="466" y="69"/>
                  </a:lnTo>
                  <a:lnTo>
                    <a:pt x="467" y="70"/>
                  </a:lnTo>
                  <a:lnTo>
                    <a:pt x="472" y="73"/>
                  </a:lnTo>
                  <a:lnTo>
                    <a:pt x="482" y="73"/>
                  </a:lnTo>
                  <a:lnTo>
                    <a:pt x="486" y="74"/>
                  </a:lnTo>
                  <a:lnTo>
                    <a:pt x="500" y="79"/>
                  </a:lnTo>
                  <a:lnTo>
                    <a:pt x="516" y="84"/>
                  </a:lnTo>
                  <a:lnTo>
                    <a:pt x="531" y="85"/>
                  </a:lnTo>
                  <a:lnTo>
                    <a:pt x="540" y="84"/>
                  </a:lnTo>
                  <a:lnTo>
                    <a:pt x="546" y="82"/>
                  </a:lnTo>
                  <a:lnTo>
                    <a:pt x="561" y="79"/>
                  </a:lnTo>
                  <a:lnTo>
                    <a:pt x="569" y="80"/>
                  </a:lnTo>
                  <a:lnTo>
                    <a:pt x="575" y="83"/>
                  </a:lnTo>
                  <a:lnTo>
                    <a:pt x="582" y="84"/>
                  </a:lnTo>
                  <a:lnTo>
                    <a:pt x="587" y="84"/>
                  </a:lnTo>
                  <a:lnTo>
                    <a:pt x="590" y="83"/>
                  </a:lnTo>
                  <a:lnTo>
                    <a:pt x="591" y="83"/>
                  </a:lnTo>
                  <a:lnTo>
                    <a:pt x="594" y="82"/>
                  </a:lnTo>
                  <a:lnTo>
                    <a:pt x="601" y="94"/>
                  </a:lnTo>
                  <a:lnTo>
                    <a:pt x="602" y="102"/>
                  </a:lnTo>
                  <a:lnTo>
                    <a:pt x="601" y="107"/>
                  </a:lnTo>
                  <a:lnTo>
                    <a:pt x="599" y="113"/>
                  </a:lnTo>
                  <a:lnTo>
                    <a:pt x="596" y="121"/>
                  </a:lnTo>
                  <a:lnTo>
                    <a:pt x="594" y="126"/>
                  </a:lnTo>
                  <a:lnTo>
                    <a:pt x="587" y="122"/>
                  </a:lnTo>
                  <a:lnTo>
                    <a:pt x="582" y="114"/>
                  </a:lnTo>
                  <a:lnTo>
                    <a:pt x="576" y="106"/>
                  </a:lnTo>
                  <a:lnTo>
                    <a:pt x="571" y="99"/>
                  </a:lnTo>
                  <a:lnTo>
                    <a:pt x="571" y="106"/>
                  </a:lnTo>
                  <a:lnTo>
                    <a:pt x="610" y="175"/>
                  </a:lnTo>
                  <a:lnTo>
                    <a:pt x="610" y="182"/>
                  </a:lnTo>
                  <a:lnTo>
                    <a:pt x="615" y="191"/>
                  </a:lnTo>
                  <a:lnTo>
                    <a:pt x="621" y="200"/>
                  </a:lnTo>
                  <a:lnTo>
                    <a:pt x="626" y="205"/>
                  </a:lnTo>
                  <a:lnTo>
                    <a:pt x="626" y="228"/>
                  </a:lnTo>
                  <a:lnTo>
                    <a:pt x="629" y="231"/>
                  </a:lnTo>
                  <a:lnTo>
                    <a:pt x="630" y="234"/>
                  </a:lnTo>
                  <a:lnTo>
                    <a:pt x="634" y="236"/>
                  </a:lnTo>
                  <a:lnTo>
                    <a:pt x="636" y="239"/>
                  </a:lnTo>
                  <a:lnTo>
                    <a:pt x="639" y="240"/>
                  </a:lnTo>
                  <a:lnTo>
                    <a:pt x="643" y="243"/>
                  </a:lnTo>
                  <a:lnTo>
                    <a:pt x="645" y="246"/>
                  </a:lnTo>
                  <a:lnTo>
                    <a:pt x="649" y="256"/>
                  </a:lnTo>
                  <a:lnTo>
                    <a:pt x="650" y="265"/>
                  </a:lnTo>
                  <a:lnTo>
                    <a:pt x="655" y="274"/>
                  </a:lnTo>
                  <a:lnTo>
                    <a:pt x="659" y="277"/>
                  </a:lnTo>
                  <a:lnTo>
                    <a:pt x="661" y="279"/>
                  </a:lnTo>
                  <a:lnTo>
                    <a:pt x="673" y="287"/>
                  </a:lnTo>
                  <a:lnTo>
                    <a:pt x="678" y="292"/>
                  </a:lnTo>
                  <a:lnTo>
                    <a:pt x="681" y="299"/>
                  </a:lnTo>
                  <a:lnTo>
                    <a:pt x="688" y="306"/>
                  </a:lnTo>
                  <a:lnTo>
                    <a:pt x="697" y="308"/>
                  </a:lnTo>
                  <a:lnTo>
                    <a:pt x="697" y="311"/>
                  </a:lnTo>
                  <a:lnTo>
                    <a:pt x="698" y="313"/>
                  </a:lnTo>
                  <a:lnTo>
                    <a:pt x="698" y="318"/>
                  </a:lnTo>
                  <a:lnTo>
                    <a:pt x="697" y="321"/>
                  </a:lnTo>
                  <a:lnTo>
                    <a:pt x="699" y="323"/>
                  </a:lnTo>
                  <a:lnTo>
                    <a:pt x="700" y="326"/>
                  </a:lnTo>
                  <a:lnTo>
                    <a:pt x="703" y="329"/>
                  </a:lnTo>
                  <a:lnTo>
                    <a:pt x="705" y="332"/>
                  </a:lnTo>
                  <a:lnTo>
                    <a:pt x="708" y="336"/>
                  </a:lnTo>
                  <a:lnTo>
                    <a:pt x="712" y="337"/>
                  </a:lnTo>
                  <a:lnTo>
                    <a:pt x="714" y="338"/>
                  </a:lnTo>
                  <a:lnTo>
                    <a:pt x="717" y="338"/>
                  </a:lnTo>
                  <a:lnTo>
                    <a:pt x="719" y="337"/>
                  </a:lnTo>
                  <a:lnTo>
                    <a:pt x="720" y="336"/>
                  </a:lnTo>
                  <a:lnTo>
                    <a:pt x="722" y="333"/>
                  </a:lnTo>
                  <a:lnTo>
                    <a:pt x="723" y="332"/>
                  </a:lnTo>
                  <a:lnTo>
                    <a:pt x="725" y="331"/>
                  </a:lnTo>
                  <a:lnTo>
                    <a:pt x="742" y="331"/>
                  </a:lnTo>
                  <a:lnTo>
                    <a:pt x="764" y="326"/>
                  </a:lnTo>
                  <a:lnTo>
                    <a:pt x="787" y="319"/>
                  </a:lnTo>
                  <a:lnTo>
                    <a:pt x="789" y="324"/>
                  </a:lnTo>
                  <a:lnTo>
                    <a:pt x="787" y="343"/>
                  </a:lnTo>
                  <a:lnTo>
                    <a:pt x="779" y="362"/>
                  </a:lnTo>
                  <a:lnTo>
                    <a:pt x="771" y="380"/>
                  </a:lnTo>
                  <a:lnTo>
                    <a:pt x="762" y="392"/>
                  </a:lnTo>
                  <a:lnTo>
                    <a:pt x="750" y="409"/>
                  </a:lnTo>
                  <a:lnTo>
                    <a:pt x="742" y="423"/>
                  </a:lnTo>
                  <a:lnTo>
                    <a:pt x="729" y="435"/>
                  </a:lnTo>
                  <a:lnTo>
                    <a:pt x="715" y="445"/>
                  </a:lnTo>
                  <a:lnTo>
                    <a:pt x="702" y="453"/>
                  </a:lnTo>
                  <a:lnTo>
                    <a:pt x="689" y="462"/>
                  </a:lnTo>
                  <a:lnTo>
                    <a:pt x="678" y="472"/>
                  </a:lnTo>
                  <a:lnTo>
                    <a:pt x="669" y="483"/>
                  </a:lnTo>
                  <a:lnTo>
                    <a:pt x="663" y="499"/>
                  </a:lnTo>
                  <a:lnTo>
                    <a:pt x="659" y="506"/>
                  </a:lnTo>
                  <a:lnTo>
                    <a:pt x="655" y="511"/>
                  </a:lnTo>
                  <a:lnTo>
                    <a:pt x="650" y="516"/>
                  </a:lnTo>
                  <a:lnTo>
                    <a:pt x="649" y="523"/>
                  </a:lnTo>
                  <a:lnTo>
                    <a:pt x="650" y="534"/>
                  </a:lnTo>
                  <a:lnTo>
                    <a:pt x="651" y="543"/>
                  </a:lnTo>
                  <a:lnTo>
                    <a:pt x="653" y="555"/>
                  </a:lnTo>
                  <a:lnTo>
                    <a:pt x="655" y="563"/>
                  </a:lnTo>
                  <a:lnTo>
                    <a:pt x="660" y="571"/>
                  </a:lnTo>
                  <a:lnTo>
                    <a:pt x="665" y="577"/>
                  </a:lnTo>
                  <a:lnTo>
                    <a:pt x="668" y="582"/>
                  </a:lnTo>
                  <a:lnTo>
                    <a:pt x="668" y="585"/>
                  </a:lnTo>
                  <a:lnTo>
                    <a:pt x="666" y="586"/>
                  </a:lnTo>
                  <a:lnTo>
                    <a:pt x="665" y="589"/>
                  </a:lnTo>
                  <a:lnTo>
                    <a:pt x="665" y="610"/>
                  </a:lnTo>
                  <a:lnTo>
                    <a:pt x="664" y="625"/>
                  </a:lnTo>
                  <a:lnTo>
                    <a:pt x="666" y="630"/>
                  </a:lnTo>
                  <a:lnTo>
                    <a:pt x="666" y="633"/>
                  </a:lnTo>
                  <a:lnTo>
                    <a:pt x="664" y="643"/>
                  </a:lnTo>
                  <a:lnTo>
                    <a:pt x="658" y="650"/>
                  </a:lnTo>
                  <a:lnTo>
                    <a:pt x="650" y="656"/>
                  </a:lnTo>
                  <a:lnTo>
                    <a:pt x="640" y="663"/>
                  </a:lnTo>
                  <a:lnTo>
                    <a:pt x="629" y="667"/>
                  </a:lnTo>
                  <a:lnTo>
                    <a:pt x="620" y="673"/>
                  </a:lnTo>
                  <a:lnTo>
                    <a:pt x="612" y="679"/>
                  </a:lnTo>
                  <a:lnTo>
                    <a:pt x="609" y="688"/>
                  </a:lnTo>
                  <a:lnTo>
                    <a:pt x="605" y="689"/>
                  </a:lnTo>
                  <a:lnTo>
                    <a:pt x="602" y="692"/>
                  </a:lnTo>
                  <a:lnTo>
                    <a:pt x="599" y="694"/>
                  </a:lnTo>
                  <a:lnTo>
                    <a:pt x="597" y="698"/>
                  </a:lnTo>
                  <a:lnTo>
                    <a:pt x="596" y="700"/>
                  </a:lnTo>
                  <a:lnTo>
                    <a:pt x="597" y="707"/>
                  </a:lnTo>
                  <a:lnTo>
                    <a:pt x="602" y="713"/>
                  </a:lnTo>
                  <a:lnTo>
                    <a:pt x="606" y="719"/>
                  </a:lnTo>
                  <a:lnTo>
                    <a:pt x="607" y="727"/>
                  </a:lnTo>
                  <a:lnTo>
                    <a:pt x="607" y="736"/>
                  </a:lnTo>
                  <a:lnTo>
                    <a:pt x="606" y="745"/>
                  </a:lnTo>
                  <a:lnTo>
                    <a:pt x="605" y="751"/>
                  </a:lnTo>
                  <a:lnTo>
                    <a:pt x="604" y="752"/>
                  </a:lnTo>
                  <a:lnTo>
                    <a:pt x="601" y="753"/>
                  </a:lnTo>
                  <a:lnTo>
                    <a:pt x="592" y="753"/>
                  </a:lnTo>
                  <a:lnTo>
                    <a:pt x="581" y="762"/>
                  </a:lnTo>
                  <a:lnTo>
                    <a:pt x="572" y="773"/>
                  </a:lnTo>
                  <a:lnTo>
                    <a:pt x="575" y="775"/>
                  </a:lnTo>
                  <a:lnTo>
                    <a:pt x="577" y="777"/>
                  </a:lnTo>
                  <a:lnTo>
                    <a:pt x="579" y="780"/>
                  </a:lnTo>
                  <a:lnTo>
                    <a:pt x="579" y="782"/>
                  </a:lnTo>
                  <a:lnTo>
                    <a:pt x="576" y="792"/>
                  </a:lnTo>
                  <a:lnTo>
                    <a:pt x="569" y="801"/>
                  </a:lnTo>
                  <a:lnTo>
                    <a:pt x="562" y="807"/>
                  </a:lnTo>
                  <a:lnTo>
                    <a:pt x="556" y="816"/>
                  </a:lnTo>
                  <a:lnTo>
                    <a:pt x="546" y="834"/>
                  </a:lnTo>
                  <a:lnTo>
                    <a:pt x="537" y="846"/>
                  </a:lnTo>
                  <a:lnTo>
                    <a:pt x="527" y="856"/>
                  </a:lnTo>
                  <a:lnTo>
                    <a:pt x="515" y="867"/>
                  </a:lnTo>
                  <a:lnTo>
                    <a:pt x="511" y="868"/>
                  </a:lnTo>
                  <a:lnTo>
                    <a:pt x="505" y="868"/>
                  </a:lnTo>
                  <a:lnTo>
                    <a:pt x="501" y="869"/>
                  </a:lnTo>
                  <a:lnTo>
                    <a:pt x="498" y="869"/>
                  </a:lnTo>
                  <a:lnTo>
                    <a:pt x="497" y="870"/>
                  </a:lnTo>
                  <a:lnTo>
                    <a:pt x="496" y="873"/>
                  </a:lnTo>
                  <a:lnTo>
                    <a:pt x="492" y="874"/>
                  </a:lnTo>
                  <a:lnTo>
                    <a:pt x="487" y="877"/>
                  </a:lnTo>
                  <a:lnTo>
                    <a:pt x="482" y="877"/>
                  </a:lnTo>
                  <a:lnTo>
                    <a:pt x="479" y="875"/>
                  </a:lnTo>
                  <a:lnTo>
                    <a:pt x="477" y="873"/>
                  </a:lnTo>
                  <a:lnTo>
                    <a:pt x="474" y="872"/>
                  </a:lnTo>
                  <a:lnTo>
                    <a:pt x="472" y="872"/>
                  </a:lnTo>
                  <a:lnTo>
                    <a:pt x="461" y="874"/>
                  </a:lnTo>
                  <a:lnTo>
                    <a:pt x="441" y="882"/>
                  </a:lnTo>
                  <a:lnTo>
                    <a:pt x="429" y="884"/>
                  </a:lnTo>
                  <a:lnTo>
                    <a:pt x="422" y="882"/>
                  </a:lnTo>
                  <a:lnTo>
                    <a:pt x="417" y="877"/>
                  </a:lnTo>
                  <a:lnTo>
                    <a:pt x="414" y="877"/>
                  </a:lnTo>
                  <a:lnTo>
                    <a:pt x="413" y="878"/>
                  </a:lnTo>
                  <a:lnTo>
                    <a:pt x="410" y="867"/>
                  </a:lnTo>
                  <a:lnTo>
                    <a:pt x="405" y="858"/>
                  </a:lnTo>
                  <a:lnTo>
                    <a:pt x="408" y="855"/>
                  </a:lnTo>
                  <a:lnTo>
                    <a:pt x="410" y="850"/>
                  </a:lnTo>
                  <a:lnTo>
                    <a:pt x="410" y="846"/>
                  </a:lnTo>
                  <a:lnTo>
                    <a:pt x="409" y="841"/>
                  </a:lnTo>
                  <a:lnTo>
                    <a:pt x="404" y="834"/>
                  </a:lnTo>
                  <a:lnTo>
                    <a:pt x="400" y="829"/>
                  </a:lnTo>
                  <a:lnTo>
                    <a:pt x="397" y="825"/>
                  </a:lnTo>
                  <a:lnTo>
                    <a:pt x="379" y="795"/>
                  </a:lnTo>
                  <a:lnTo>
                    <a:pt x="372" y="778"/>
                  </a:lnTo>
                  <a:lnTo>
                    <a:pt x="367" y="760"/>
                  </a:lnTo>
                  <a:lnTo>
                    <a:pt x="364" y="739"/>
                  </a:lnTo>
                  <a:lnTo>
                    <a:pt x="364" y="726"/>
                  </a:lnTo>
                  <a:lnTo>
                    <a:pt x="362" y="723"/>
                  </a:lnTo>
                  <a:lnTo>
                    <a:pt x="360" y="721"/>
                  </a:lnTo>
                  <a:lnTo>
                    <a:pt x="355" y="716"/>
                  </a:lnTo>
                  <a:lnTo>
                    <a:pt x="346" y="702"/>
                  </a:lnTo>
                  <a:lnTo>
                    <a:pt x="340" y="687"/>
                  </a:lnTo>
                  <a:lnTo>
                    <a:pt x="335" y="672"/>
                  </a:lnTo>
                  <a:lnTo>
                    <a:pt x="333" y="654"/>
                  </a:lnTo>
                  <a:lnTo>
                    <a:pt x="334" y="641"/>
                  </a:lnTo>
                  <a:lnTo>
                    <a:pt x="339" y="631"/>
                  </a:lnTo>
                  <a:lnTo>
                    <a:pt x="345" y="623"/>
                  </a:lnTo>
                  <a:lnTo>
                    <a:pt x="352" y="615"/>
                  </a:lnTo>
                  <a:lnTo>
                    <a:pt x="357" y="607"/>
                  </a:lnTo>
                  <a:lnTo>
                    <a:pt x="358" y="597"/>
                  </a:lnTo>
                  <a:lnTo>
                    <a:pt x="357" y="589"/>
                  </a:lnTo>
                  <a:lnTo>
                    <a:pt x="354" y="581"/>
                  </a:lnTo>
                  <a:lnTo>
                    <a:pt x="353" y="573"/>
                  </a:lnTo>
                  <a:lnTo>
                    <a:pt x="350" y="560"/>
                  </a:lnTo>
                  <a:lnTo>
                    <a:pt x="346" y="548"/>
                  </a:lnTo>
                  <a:lnTo>
                    <a:pt x="343" y="539"/>
                  </a:lnTo>
                  <a:lnTo>
                    <a:pt x="340" y="532"/>
                  </a:lnTo>
                  <a:lnTo>
                    <a:pt x="339" y="523"/>
                  </a:lnTo>
                  <a:lnTo>
                    <a:pt x="335" y="516"/>
                  </a:lnTo>
                  <a:lnTo>
                    <a:pt x="328" y="507"/>
                  </a:lnTo>
                  <a:lnTo>
                    <a:pt x="319" y="499"/>
                  </a:lnTo>
                  <a:lnTo>
                    <a:pt x="310" y="489"/>
                  </a:lnTo>
                  <a:lnTo>
                    <a:pt x="304" y="480"/>
                  </a:lnTo>
                  <a:lnTo>
                    <a:pt x="301" y="469"/>
                  </a:lnTo>
                  <a:lnTo>
                    <a:pt x="301" y="467"/>
                  </a:lnTo>
                  <a:lnTo>
                    <a:pt x="303" y="463"/>
                  </a:lnTo>
                  <a:lnTo>
                    <a:pt x="305" y="459"/>
                  </a:lnTo>
                  <a:lnTo>
                    <a:pt x="308" y="456"/>
                  </a:lnTo>
                  <a:lnTo>
                    <a:pt x="309" y="454"/>
                  </a:lnTo>
                  <a:lnTo>
                    <a:pt x="311" y="453"/>
                  </a:lnTo>
                  <a:lnTo>
                    <a:pt x="310" y="450"/>
                  </a:lnTo>
                  <a:lnTo>
                    <a:pt x="310" y="448"/>
                  </a:lnTo>
                  <a:lnTo>
                    <a:pt x="311" y="448"/>
                  </a:lnTo>
                  <a:lnTo>
                    <a:pt x="311" y="440"/>
                  </a:lnTo>
                  <a:lnTo>
                    <a:pt x="313" y="431"/>
                  </a:lnTo>
                  <a:lnTo>
                    <a:pt x="315" y="426"/>
                  </a:lnTo>
                  <a:lnTo>
                    <a:pt x="311" y="419"/>
                  </a:lnTo>
                  <a:lnTo>
                    <a:pt x="306" y="414"/>
                  </a:lnTo>
                  <a:lnTo>
                    <a:pt x="299" y="410"/>
                  </a:lnTo>
                  <a:lnTo>
                    <a:pt x="290" y="409"/>
                  </a:lnTo>
                  <a:lnTo>
                    <a:pt x="272" y="409"/>
                  </a:lnTo>
                  <a:lnTo>
                    <a:pt x="266" y="406"/>
                  </a:lnTo>
                  <a:lnTo>
                    <a:pt x="256" y="394"/>
                  </a:lnTo>
                  <a:lnTo>
                    <a:pt x="250" y="387"/>
                  </a:lnTo>
                  <a:lnTo>
                    <a:pt x="241" y="385"/>
                  </a:lnTo>
                  <a:lnTo>
                    <a:pt x="226" y="386"/>
                  </a:lnTo>
                  <a:lnTo>
                    <a:pt x="214" y="390"/>
                  </a:lnTo>
                  <a:lnTo>
                    <a:pt x="201" y="395"/>
                  </a:lnTo>
                  <a:lnTo>
                    <a:pt x="186" y="400"/>
                  </a:lnTo>
                  <a:lnTo>
                    <a:pt x="180" y="406"/>
                  </a:lnTo>
                  <a:lnTo>
                    <a:pt x="176" y="406"/>
                  </a:lnTo>
                  <a:lnTo>
                    <a:pt x="168" y="405"/>
                  </a:lnTo>
                  <a:lnTo>
                    <a:pt x="160" y="401"/>
                  </a:lnTo>
                  <a:lnTo>
                    <a:pt x="151" y="400"/>
                  </a:lnTo>
                  <a:lnTo>
                    <a:pt x="141" y="401"/>
                  </a:lnTo>
                  <a:lnTo>
                    <a:pt x="132" y="405"/>
                  </a:lnTo>
                  <a:lnTo>
                    <a:pt x="123" y="407"/>
                  </a:lnTo>
                  <a:lnTo>
                    <a:pt x="113" y="409"/>
                  </a:lnTo>
                  <a:lnTo>
                    <a:pt x="109" y="409"/>
                  </a:lnTo>
                  <a:lnTo>
                    <a:pt x="102" y="406"/>
                  </a:lnTo>
                  <a:lnTo>
                    <a:pt x="101" y="405"/>
                  </a:lnTo>
                  <a:lnTo>
                    <a:pt x="91" y="397"/>
                  </a:lnTo>
                  <a:lnTo>
                    <a:pt x="65" y="380"/>
                  </a:lnTo>
                  <a:lnTo>
                    <a:pt x="57" y="370"/>
                  </a:lnTo>
                  <a:lnTo>
                    <a:pt x="50" y="358"/>
                  </a:lnTo>
                  <a:lnTo>
                    <a:pt x="44" y="348"/>
                  </a:lnTo>
                  <a:lnTo>
                    <a:pt x="37" y="339"/>
                  </a:lnTo>
                  <a:lnTo>
                    <a:pt x="33" y="337"/>
                  </a:lnTo>
                  <a:lnTo>
                    <a:pt x="27" y="332"/>
                  </a:lnTo>
                  <a:lnTo>
                    <a:pt x="19" y="326"/>
                  </a:lnTo>
                  <a:lnTo>
                    <a:pt x="14" y="321"/>
                  </a:lnTo>
                  <a:lnTo>
                    <a:pt x="12" y="317"/>
                  </a:lnTo>
                  <a:lnTo>
                    <a:pt x="6" y="312"/>
                  </a:lnTo>
                  <a:lnTo>
                    <a:pt x="8" y="312"/>
                  </a:lnTo>
                  <a:lnTo>
                    <a:pt x="8" y="308"/>
                  </a:lnTo>
                  <a:lnTo>
                    <a:pt x="6" y="304"/>
                  </a:lnTo>
                  <a:lnTo>
                    <a:pt x="6" y="298"/>
                  </a:lnTo>
                  <a:lnTo>
                    <a:pt x="5" y="294"/>
                  </a:lnTo>
                  <a:lnTo>
                    <a:pt x="3" y="289"/>
                  </a:lnTo>
                  <a:lnTo>
                    <a:pt x="0" y="285"/>
                  </a:lnTo>
                  <a:lnTo>
                    <a:pt x="6" y="279"/>
                  </a:lnTo>
                  <a:lnTo>
                    <a:pt x="12" y="269"/>
                  </a:lnTo>
                  <a:lnTo>
                    <a:pt x="15" y="258"/>
                  </a:lnTo>
                  <a:lnTo>
                    <a:pt x="17" y="248"/>
                  </a:lnTo>
                  <a:lnTo>
                    <a:pt x="14" y="231"/>
                  </a:lnTo>
                  <a:lnTo>
                    <a:pt x="12" y="217"/>
                  </a:lnTo>
                  <a:lnTo>
                    <a:pt x="9" y="202"/>
                  </a:lnTo>
                  <a:lnTo>
                    <a:pt x="10" y="199"/>
                  </a:lnTo>
                  <a:lnTo>
                    <a:pt x="12" y="196"/>
                  </a:lnTo>
                  <a:lnTo>
                    <a:pt x="14" y="192"/>
                  </a:lnTo>
                  <a:lnTo>
                    <a:pt x="17" y="190"/>
                  </a:lnTo>
                  <a:lnTo>
                    <a:pt x="19" y="186"/>
                  </a:lnTo>
                  <a:lnTo>
                    <a:pt x="20" y="184"/>
                  </a:lnTo>
                  <a:lnTo>
                    <a:pt x="28" y="166"/>
                  </a:lnTo>
                  <a:lnTo>
                    <a:pt x="38" y="148"/>
                  </a:lnTo>
                  <a:lnTo>
                    <a:pt x="48" y="132"/>
                  </a:lnTo>
                  <a:lnTo>
                    <a:pt x="53" y="128"/>
                  </a:lnTo>
                  <a:lnTo>
                    <a:pt x="65" y="123"/>
                  </a:lnTo>
                  <a:lnTo>
                    <a:pt x="70" y="121"/>
                  </a:lnTo>
                  <a:lnTo>
                    <a:pt x="74" y="118"/>
                  </a:lnTo>
                  <a:lnTo>
                    <a:pt x="79" y="114"/>
                  </a:lnTo>
                  <a:lnTo>
                    <a:pt x="87" y="107"/>
                  </a:lnTo>
                  <a:lnTo>
                    <a:pt x="89" y="103"/>
                  </a:lnTo>
                  <a:lnTo>
                    <a:pt x="92" y="93"/>
                  </a:lnTo>
                  <a:lnTo>
                    <a:pt x="92" y="85"/>
                  </a:lnTo>
                  <a:lnTo>
                    <a:pt x="93" y="78"/>
                  </a:lnTo>
                  <a:lnTo>
                    <a:pt x="97" y="70"/>
                  </a:lnTo>
                  <a:lnTo>
                    <a:pt x="113" y="51"/>
                  </a:lnTo>
                  <a:lnTo>
                    <a:pt x="131" y="33"/>
                  </a:lnTo>
                  <a:lnTo>
                    <a:pt x="129" y="33"/>
                  </a:lnTo>
                  <a:lnTo>
                    <a:pt x="132" y="29"/>
                  </a:lnTo>
                  <a:lnTo>
                    <a:pt x="133" y="26"/>
                  </a:lnTo>
                  <a:lnTo>
                    <a:pt x="138" y="21"/>
                  </a:lnTo>
                  <a:lnTo>
                    <a:pt x="155" y="29"/>
                  </a:lnTo>
                  <a:lnTo>
                    <a:pt x="173" y="31"/>
                  </a:lnTo>
                  <a:lnTo>
                    <a:pt x="177" y="31"/>
                  </a:lnTo>
                  <a:lnTo>
                    <a:pt x="181" y="29"/>
                  </a:lnTo>
                  <a:lnTo>
                    <a:pt x="183" y="28"/>
                  </a:lnTo>
                  <a:lnTo>
                    <a:pt x="186" y="25"/>
                  </a:lnTo>
                  <a:lnTo>
                    <a:pt x="188" y="24"/>
                  </a:lnTo>
                  <a:lnTo>
                    <a:pt x="202" y="18"/>
                  </a:lnTo>
                  <a:lnTo>
                    <a:pt x="219" y="11"/>
                  </a:lnTo>
                  <a:lnTo>
                    <a:pt x="236" y="6"/>
                  </a:lnTo>
                  <a:lnTo>
                    <a:pt x="252" y="5"/>
                  </a:lnTo>
                  <a:lnTo>
                    <a:pt x="256" y="5"/>
                  </a:lnTo>
                  <a:lnTo>
                    <a:pt x="260" y="6"/>
                  </a:lnTo>
                  <a:lnTo>
                    <a:pt x="264" y="9"/>
                  </a:lnTo>
                  <a:lnTo>
                    <a:pt x="266" y="9"/>
                  </a:lnTo>
                  <a:lnTo>
                    <a:pt x="270" y="7"/>
                  </a:lnTo>
                  <a:lnTo>
                    <a:pt x="272" y="6"/>
                  </a:lnTo>
                  <a:lnTo>
                    <a:pt x="284" y="2"/>
                  </a:lnTo>
                  <a:lnTo>
                    <a:pt x="288" y="2"/>
                  </a:lnTo>
                  <a:lnTo>
                    <a:pt x="290" y="4"/>
                  </a:lnTo>
                  <a:lnTo>
                    <a:pt x="293" y="6"/>
                  </a:lnTo>
                  <a:lnTo>
                    <a:pt x="299" y="6"/>
                  </a:lnTo>
                  <a:lnTo>
                    <a:pt x="301" y="5"/>
                  </a:lnTo>
                  <a:lnTo>
                    <a:pt x="303" y="4"/>
                  </a:lnTo>
                  <a:lnTo>
                    <a:pt x="305" y="2"/>
                  </a:lnTo>
                  <a:lnTo>
                    <a:pt x="306" y="1"/>
                  </a:lnTo>
                  <a:lnTo>
                    <a:pt x="3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2" name="Freeform 1227">
              <a:extLst>
                <a:ext uri="{FF2B5EF4-FFF2-40B4-BE49-F238E27FC236}">
                  <a16:creationId xmlns:a16="http://schemas.microsoft.com/office/drawing/2014/main" id="{4C586548-EEC9-4FF3-BF50-C9B7BFDEC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9436" y="4828724"/>
              <a:ext cx="24870" cy="1658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8" y="5"/>
                </a:cxn>
                <a:cxn ang="0">
                  <a:pos x="5" y="8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2" y="1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12" h="8">
                  <a:moveTo>
                    <a:pt x="6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8" y="5"/>
                  </a:lnTo>
                  <a:lnTo>
                    <a:pt x="5" y="8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1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033" name="Group 1110">
              <a:extLst>
                <a:ext uri="{FF2B5EF4-FFF2-40B4-BE49-F238E27FC236}">
                  <a16:creationId xmlns:a16="http://schemas.microsoft.com/office/drawing/2014/main" id="{5D3F069F-6BCB-44A9-A317-8491B8345193}"/>
                </a:ext>
              </a:extLst>
            </p:cNvPr>
            <p:cNvGrpSpPr/>
            <p:nvPr/>
          </p:nvGrpSpPr>
          <p:grpSpPr>
            <a:xfrm>
              <a:off x="3823545" y="4144788"/>
              <a:ext cx="1121241" cy="1809322"/>
              <a:chOff x="3823545" y="4144788"/>
              <a:chExt cx="1121241" cy="1809322"/>
            </a:xfrm>
            <a:grpFill/>
          </p:grpSpPr>
          <p:sp>
            <p:nvSpPr>
              <p:cNvPr id="2552" name="Freeform 1228">
                <a:extLst>
                  <a:ext uri="{FF2B5EF4-FFF2-40B4-BE49-F238E27FC236}">
                    <a16:creationId xmlns:a16="http://schemas.microsoft.com/office/drawing/2014/main" id="{B221AFA9-AEB7-4E5C-A46C-A56A51CDE1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6083" y="4184165"/>
                <a:ext cx="16580" cy="1865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7" y="6"/>
                  </a:cxn>
                  <a:cxn ang="0">
                    <a:pos x="5" y="9"/>
                  </a:cxn>
                  <a:cxn ang="0">
                    <a:pos x="0" y="9"/>
                  </a:cxn>
                  <a:cxn ang="0">
                    <a:pos x="0" y="5"/>
                  </a:cxn>
                  <a:cxn ang="0">
                    <a:pos x="2" y="2"/>
                  </a:cxn>
                  <a:cxn ang="0">
                    <a:pos x="4" y="1"/>
                  </a:cxn>
                  <a:cxn ang="0">
                    <a:pos x="5" y="0"/>
                  </a:cxn>
                </a:cxnLst>
                <a:rect l="0" t="0" r="r" b="b"/>
                <a:pathLst>
                  <a:path w="8" h="9">
                    <a:moveTo>
                      <a:pt x="5" y="0"/>
                    </a:moveTo>
                    <a:lnTo>
                      <a:pt x="8" y="0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5" y="9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3" name="Freeform 1230">
                <a:extLst>
                  <a:ext uri="{FF2B5EF4-FFF2-40B4-BE49-F238E27FC236}">
                    <a16:creationId xmlns:a16="http://schemas.microsoft.com/office/drawing/2014/main" id="{7F32E4B2-31B9-4D37-B7FF-DB444EDA20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7638" y="5527167"/>
                <a:ext cx="18653" cy="49741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" y="1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8" y="10"/>
                  </a:cxn>
                  <a:cxn ang="0">
                    <a:pos x="8" y="24"/>
                  </a:cxn>
                  <a:cxn ang="0">
                    <a:pos x="4" y="24"/>
                  </a:cxn>
                  <a:cxn ang="0">
                    <a:pos x="1" y="21"/>
                  </a:cxn>
                  <a:cxn ang="0">
                    <a:pos x="0" y="19"/>
                  </a:cxn>
                  <a:cxn ang="0">
                    <a:pos x="0" y="10"/>
                  </a:cxn>
                  <a:cxn ang="0">
                    <a:pos x="1" y="7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4" y="1"/>
                  </a:cxn>
                  <a:cxn ang="0">
                    <a:pos x="4" y="0"/>
                  </a:cxn>
                </a:cxnLst>
                <a:rect l="0" t="0" r="r" b="b"/>
                <a:pathLst>
                  <a:path w="9" h="24">
                    <a:moveTo>
                      <a:pt x="4" y="0"/>
                    </a:moveTo>
                    <a:lnTo>
                      <a:pt x="6" y="1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8" y="10"/>
                    </a:lnTo>
                    <a:lnTo>
                      <a:pt x="8" y="24"/>
                    </a:lnTo>
                    <a:lnTo>
                      <a:pt x="4" y="24"/>
                    </a:lnTo>
                    <a:lnTo>
                      <a:pt x="1" y="21"/>
                    </a:lnTo>
                    <a:lnTo>
                      <a:pt x="0" y="19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4" name="Freeform 1231">
                <a:extLst>
                  <a:ext uri="{FF2B5EF4-FFF2-40B4-BE49-F238E27FC236}">
                    <a16:creationId xmlns:a16="http://schemas.microsoft.com/office/drawing/2014/main" id="{6EF7409B-C68A-4493-A68E-C67E3EA94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3545" y="4144788"/>
                <a:ext cx="1121241" cy="1809322"/>
              </a:xfrm>
              <a:custGeom>
                <a:avLst/>
                <a:gdLst/>
                <a:ahLst/>
                <a:cxnLst>
                  <a:cxn ang="0">
                    <a:pos x="110" y="23"/>
                  </a:cxn>
                  <a:cxn ang="0">
                    <a:pos x="120" y="28"/>
                  </a:cxn>
                  <a:cxn ang="0">
                    <a:pos x="134" y="9"/>
                  </a:cxn>
                  <a:cxn ang="0">
                    <a:pos x="146" y="13"/>
                  </a:cxn>
                  <a:cxn ang="0">
                    <a:pos x="182" y="24"/>
                  </a:cxn>
                  <a:cxn ang="0">
                    <a:pos x="218" y="19"/>
                  </a:cxn>
                  <a:cxn ang="0">
                    <a:pos x="233" y="33"/>
                  </a:cxn>
                  <a:cxn ang="0">
                    <a:pos x="261" y="54"/>
                  </a:cxn>
                  <a:cxn ang="0">
                    <a:pos x="324" y="81"/>
                  </a:cxn>
                  <a:cxn ang="0">
                    <a:pos x="356" y="112"/>
                  </a:cxn>
                  <a:cxn ang="0">
                    <a:pos x="348" y="152"/>
                  </a:cxn>
                  <a:cxn ang="0">
                    <a:pos x="376" y="166"/>
                  </a:cxn>
                  <a:cxn ang="0">
                    <a:pos x="427" y="165"/>
                  </a:cxn>
                  <a:cxn ang="0">
                    <a:pos x="452" y="176"/>
                  </a:cxn>
                  <a:cxn ang="0">
                    <a:pos x="516" y="203"/>
                  </a:cxn>
                  <a:cxn ang="0">
                    <a:pos x="513" y="278"/>
                  </a:cxn>
                  <a:cxn ang="0">
                    <a:pos x="494" y="326"/>
                  </a:cxn>
                  <a:cxn ang="0">
                    <a:pos x="484" y="366"/>
                  </a:cxn>
                  <a:cxn ang="0">
                    <a:pos x="465" y="403"/>
                  </a:cxn>
                  <a:cxn ang="0">
                    <a:pos x="424" y="421"/>
                  </a:cxn>
                  <a:cxn ang="0">
                    <a:pos x="370" y="492"/>
                  </a:cxn>
                  <a:cxn ang="0">
                    <a:pos x="322" y="564"/>
                  </a:cxn>
                  <a:cxn ang="0">
                    <a:pos x="275" y="564"/>
                  </a:cxn>
                  <a:cxn ang="0">
                    <a:pos x="281" y="588"/>
                  </a:cxn>
                  <a:cxn ang="0">
                    <a:pos x="267" y="620"/>
                  </a:cxn>
                  <a:cxn ang="0">
                    <a:pos x="222" y="643"/>
                  </a:cxn>
                  <a:cxn ang="0">
                    <a:pos x="197" y="652"/>
                  </a:cxn>
                  <a:cxn ang="0">
                    <a:pos x="198" y="673"/>
                  </a:cxn>
                  <a:cxn ang="0">
                    <a:pos x="201" y="679"/>
                  </a:cxn>
                  <a:cxn ang="0">
                    <a:pos x="189" y="698"/>
                  </a:cxn>
                  <a:cxn ang="0">
                    <a:pos x="164" y="727"/>
                  </a:cxn>
                  <a:cxn ang="0">
                    <a:pos x="173" y="764"/>
                  </a:cxn>
                  <a:cxn ang="0">
                    <a:pos x="149" y="789"/>
                  </a:cxn>
                  <a:cxn ang="0">
                    <a:pos x="161" y="844"/>
                  </a:cxn>
                  <a:cxn ang="0">
                    <a:pos x="158" y="873"/>
                  </a:cxn>
                  <a:cxn ang="0">
                    <a:pos x="122" y="857"/>
                  </a:cxn>
                  <a:cxn ang="0">
                    <a:pos x="82" y="830"/>
                  </a:cxn>
                  <a:cxn ang="0">
                    <a:pos x="89" y="814"/>
                  </a:cxn>
                  <a:cxn ang="0">
                    <a:pos x="73" y="770"/>
                  </a:cxn>
                  <a:cxn ang="0">
                    <a:pos x="77" y="733"/>
                  </a:cxn>
                  <a:cxn ang="0">
                    <a:pos x="85" y="727"/>
                  </a:cxn>
                  <a:cxn ang="0">
                    <a:pos x="94" y="668"/>
                  </a:cxn>
                  <a:cxn ang="0">
                    <a:pos x="93" y="635"/>
                  </a:cxn>
                  <a:cxn ang="0">
                    <a:pos x="92" y="619"/>
                  </a:cxn>
                  <a:cxn ang="0">
                    <a:pos x="109" y="575"/>
                  </a:cxn>
                  <a:cxn ang="0">
                    <a:pos x="124" y="469"/>
                  </a:cxn>
                  <a:cxn ang="0">
                    <a:pos x="132" y="400"/>
                  </a:cxn>
                  <a:cxn ang="0">
                    <a:pos x="103" y="345"/>
                  </a:cxn>
                  <a:cxn ang="0">
                    <a:pos x="58" y="305"/>
                  </a:cxn>
                  <a:cxn ang="0">
                    <a:pos x="25" y="239"/>
                  </a:cxn>
                  <a:cxn ang="0">
                    <a:pos x="4" y="214"/>
                  </a:cxn>
                  <a:cxn ang="0">
                    <a:pos x="16" y="175"/>
                  </a:cxn>
                  <a:cxn ang="0">
                    <a:pos x="13" y="145"/>
                  </a:cxn>
                  <a:cxn ang="0">
                    <a:pos x="33" y="115"/>
                  </a:cxn>
                  <a:cxn ang="0">
                    <a:pos x="45" y="94"/>
                  </a:cxn>
                  <a:cxn ang="0">
                    <a:pos x="43" y="66"/>
                  </a:cxn>
                  <a:cxn ang="0">
                    <a:pos x="50" y="48"/>
                  </a:cxn>
                  <a:cxn ang="0">
                    <a:pos x="63" y="34"/>
                  </a:cxn>
                  <a:cxn ang="0">
                    <a:pos x="105" y="6"/>
                  </a:cxn>
                </a:cxnLst>
                <a:rect l="0" t="0" r="r" b="b"/>
                <a:pathLst>
                  <a:path w="541" h="873">
                    <a:moveTo>
                      <a:pt x="112" y="0"/>
                    </a:moveTo>
                    <a:lnTo>
                      <a:pt x="115" y="0"/>
                    </a:lnTo>
                    <a:lnTo>
                      <a:pt x="117" y="3"/>
                    </a:lnTo>
                    <a:lnTo>
                      <a:pt x="118" y="4"/>
                    </a:lnTo>
                    <a:lnTo>
                      <a:pt x="118" y="6"/>
                    </a:lnTo>
                    <a:lnTo>
                      <a:pt x="115" y="9"/>
                    </a:lnTo>
                    <a:lnTo>
                      <a:pt x="114" y="9"/>
                    </a:lnTo>
                    <a:lnTo>
                      <a:pt x="112" y="19"/>
                    </a:lnTo>
                    <a:lnTo>
                      <a:pt x="110" y="23"/>
                    </a:lnTo>
                    <a:lnTo>
                      <a:pt x="110" y="29"/>
                    </a:lnTo>
                    <a:lnTo>
                      <a:pt x="112" y="32"/>
                    </a:lnTo>
                    <a:lnTo>
                      <a:pt x="113" y="35"/>
                    </a:lnTo>
                    <a:lnTo>
                      <a:pt x="114" y="37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9" y="35"/>
                    </a:lnTo>
                    <a:lnTo>
                      <a:pt x="120" y="34"/>
                    </a:lnTo>
                    <a:lnTo>
                      <a:pt x="120" y="28"/>
                    </a:lnTo>
                    <a:lnTo>
                      <a:pt x="118" y="25"/>
                    </a:lnTo>
                    <a:lnTo>
                      <a:pt x="117" y="23"/>
                    </a:lnTo>
                    <a:lnTo>
                      <a:pt x="117" y="16"/>
                    </a:lnTo>
                    <a:lnTo>
                      <a:pt x="118" y="15"/>
                    </a:lnTo>
                    <a:lnTo>
                      <a:pt x="123" y="13"/>
                    </a:lnTo>
                    <a:lnTo>
                      <a:pt x="124" y="13"/>
                    </a:lnTo>
                    <a:lnTo>
                      <a:pt x="127" y="11"/>
                    </a:lnTo>
                    <a:lnTo>
                      <a:pt x="135" y="11"/>
                    </a:lnTo>
                    <a:lnTo>
                      <a:pt x="134" y="9"/>
                    </a:lnTo>
                    <a:lnTo>
                      <a:pt x="133" y="9"/>
                    </a:lnTo>
                    <a:lnTo>
                      <a:pt x="132" y="8"/>
                    </a:lnTo>
                    <a:lnTo>
                      <a:pt x="129" y="6"/>
                    </a:lnTo>
                    <a:lnTo>
                      <a:pt x="128" y="6"/>
                    </a:lnTo>
                    <a:lnTo>
                      <a:pt x="128" y="4"/>
                    </a:lnTo>
                    <a:lnTo>
                      <a:pt x="135" y="4"/>
                    </a:lnTo>
                    <a:lnTo>
                      <a:pt x="137" y="6"/>
                    </a:lnTo>
                    <a:lnTo>
                      <a:pt x="142" y="11"/>
                    </a:lnTo>
                    <a:lnTo>
                      <a:pt x="146" y="13"/>
                    </a:lnTo>
                    <a:lnTo>
                      <a:pt x="148" y="13"/>
                    </a:lnTo>
                    <a:lnTo>
                      <a:pt x="152" y="14"/>
                    </a:lnTo>
                    <a:lnTo>
                      <a:pt x="152" y="16"/>
                    </a:lnTo>
                    <a:lnTo>
                      <a:pt x="153" y="19"/>
                    </a:lnTo>
                    <a:lnTo>
                      <a:pt x="156" y="20"/>
                    </a:lnTo>
                    <a:lnTo>
                      <a:pt x="157" y="21"/>
                    </a:lnTo>
                    <a:lnTo>
                      <a:pt x="179" y="21"/>
                    </a:lnTo>
                    <a:lnTo>
                      <a:pt x="179" y="23"/>
                    </a:lnTo>
                    <a:lnTo>
                      <a:pt x="182" y="24"/>
                    </a:lnTo>
                    <a:lnTo>
                      <a:pt x="183" y="25"/>
                    </a:lnTo>
                    <a:lnTo>
                      <a:pt x="194" y="25"/>
                    </a:lnTo>
                    <a:lnTo>
                      <a:pt x="199" y="20"/>
                    </a:lnTo>
                    <a:lnTo>
                      <a:pt x="201" y="20"/>
                    </a:lnTo>
                    <a:lnTo>
                      <a:pt x="203" y="19"/>
                    </a:lnTo>
                    <a:lnTo>
                      <a:pt x="206" y="19"/>
                    </a:lnTo>
                    <a:lnTo>
                      <a:pt x="208" y="18"/>
                    </a:lnTo>
                    <a:lnTo>
                      <a:pt x="216" y="18"/>
                    </a:lnTo>
                    <a:lnTo>
                      <a:pt x="218" y="19"/>
                    </a:lnTo>
                    <a:lnTo>
                      <a:pt x="221" y="19"/>
                    </a:lnTo>
                    <a:lnTo>
                      <a:pt x="220" y="20"/>
                    </a:lnTo>
                    <a:lnTo>
                      <a:pt x="216" y="20"/>
                    </a:lnTo>
                    <a:lnTo>
                      <a:pt x="216" y="23"/>
                    </a:lnTo>
                    <a:lnTo>
                      <a:pt x="217" y="25"/>
                    </a:lnTo>
                    <a:lnTo>
                      <a:pt x="220" y="28"/>
                    </a:lnTo>
                    <a:lnTo>
                      <a:pt x="227" y="30"/>
                    </a:lnTo>
                    <a:lnTo>
                      <a:pt x="230" y="32"/>
                    </a:lnTo>
                    <a:lnTo>
                      <a:pt x="233" y="33"/>
                    </a:lnTo>
                    <a:lnTo>
                      <a:pt x="236" y="34"/>
                    </a:lnTo>
                    <a:lnTo>
                      <a:pt x="237" y="35"/>
                    </a:lnTo>
                    <a:lnTo>
                      <a:pt x="237" y="40"/>
                    </a:lnTo>
                    <a:lnTo>
                      <a:pt x="238" y="43"/>
                    </a:lnTo>
                    <a:lnTo>
                      <a:pt x="238" y="45"/>
                    </a:lnTo>
                    <a:lnTo>
                      <a:pt x="250" y="45"/>
                    </a:lnTo>
                    <a:lnTo>
                      <a:pt x="253" y="48"/>
                    </a:lnTo>
                    <a:lnTo>
                      <a:pt x="258" y="53"/>
                    </a:lnTo>
                    <a:lnTo>
                      <a:pt x="261" y="54"/>
                    </a:lnTo>
                    <a:lnTo>
                      <a:pt x="266" y="62"/>
                    </a:lnTo>
                    <a:lnTo>
                      <a:pt x="268" y="63"/>
                    </a:lnTo>
                    <a:lnTo>
                      <a:pt x="272" y="64"/>
                    </a:lnTo>
                    <a:lnTo>
                      <a:pt x="276" y="69"/>
                    </a:lnTo>
                    <a:lnTo>
                      <a:pt x="281" y="73"/>
                    </a:lnTo>
                    <a:lnTo>
                      <a:pt x="304" y="77"/>
                    </a:lnTo>
                    <a:lnTo>
                      <a:pt x="314" y="77"/>
                    </a:lnTo>
                    <a:lnTo>
                      <a:pt x="316" y="78"/>
                    </a:lnTo>
                    <a:lnTo>
                      <a:pt x="324" y="81"/>
                    </a:lnTo>
                    <a:lnTo>
                      <a:pt x="327" y="81"/>
                    </a:lnTo>
                    <a:lnTo>
                      <a:pt x="327" y="82"/>
                    </a:lnTo>
                    <a:lnTo>
                      <a:pt x="330" y="82"/>
                    </a:lnTo>
                    <a:lnTo>
                      <a:pt x="335" y="84"/>
                    </a:lnTo>
                    <a:lnTo>
                      <a:pt x="340" y="89"/>
                    </a:lnTo>
                    <a:lnTo>
                      <a:pt x="346" y="94"/>
                    </a:lnTo>
                    <a:lnTo>
                      <a:pt x="351" y="97"/>
                    </a:lnTo>
                    <a:lnTo>
                      <a:pt x="353" y="105"/>
                    </a:lnTo>
                    <a:lnTo>
                      <a:pt x="356" y="112"/>
                    </a:lnTo>
                    <a:lnTo>
                      <a:pt x="359" y="120"/>
                    </a:lnTo>
                    <a:lnTo>
                      <a:pt x="363" y="123"/>
                    </a:lnTo>
                    <a:lnTo>
                      <a:pt x="364" y="123"/>
                    </a:lnTo>
                    <a:lnTo>
                      <a:pt x="366" y="126"/>
                    </a:lnTo>
                    <a:lnTo>
                      <a:pt x="366" y="127"/>
                    </a:lnTo>
                    <a:lnTo>
                      <a:pt x="361" y="133"/>
                    </a:lnTo>
                    <a:lnTo>
                      <a:pt x="355" y="138"/>
                    </a:lnTo>
                    <a:lnTo>
                      <a:pt x="350" y="145"/>
                    </a:lnTo>
                    <a:lnTo>
                      <a:pt x="348" y="152"/>
                    </a:lnTo>
                    <a:lnTo>
                      <a:pt x="348" y="154"/>
                    </a:lnTo>
                    <a:lnTo>
                      <a:pt x="350" y="156"/>
                    </a:lnTo>
                    <a:lnTo>
                      <a:pt x="354" y="156"/>
                    </a:lnTo>
                    <a:lnTo>
                      <a:pt x="358" y="159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0" y="167"/>
                    </a:lnTo>
                    <a:lnTo>
                      <a:pt x="373" y="170"/>
                    </a:lnTo>
                    <a:lnTo>
                      <a:pt x="376" y="166"/>
                    </a:lnTo>
                    <a:lnTo>
                      <a:pt x="381" y="159"/>
                    </a:lnTo>
                    <a:lnTo>
                      <a:pt x="389" y="151"/>
                    </a:lnTo>
                    <a:lnTo>
                      <a:pt x="393" y="151"/>
                    </a:lnTo>
                    <a:lnTo>
                      <a:pt x="399" y="152"/>
                    </a:lnTo>
                    <a:lnTo>
                      <a:pt x="406" y="155"/>
                    </a:lnTo>
                    <a:lnTo>
                      <a:pt x="422" y="162"/>
                    </a:lnTo>
                    <a:lnTo>
                      <a:pt x="423" y="162"/>
                    </a:lnTo>
                    <a:lnTo>
                      <a:pt x="425" y="164"/>
                    </a:lnTo>
                    <a:lnTo>
                      <a:pt x="427" y="165"/>
                    </a:lnTo>
                    <a:lnTo>
                      <a:pt x="427" y="166"/>
                    </a:lnTo>
                    <a:lnTo>
                      <a:pt x="428" y="170"/>
                    </a:lnTo>
                    <a:lnTo>
                      <a:pt x="428" y="176"/>
                    </a:lnTo>
                    <a:lnTo>
                      <a:pt x="430" y="176"/>
                    </a:lnTo>
                    <a:lnTo>
                      <a:pt x="435" y="174"/>
                    </a:lnTo>
                    <a:lnTo>
                      <a:pt x="438" y="171"/>
                    </a:lnTo>
                    <a:lnTo>
                      <a:pt x="444" y="171"/>
                    </a:lnTo>
                    <a:lnTo>
                      <a:pt x="447" y="174"/>
                    </a:lnTo>
                    <a:lnTo>
                      <a:pt x="452" y="176"/>
                    </a:lnTo>
                    <a:lnTo>
                      <a:pt x="454" y="179"/>
                    </a:lnTo>
                    <a:lnTo>
                      <a:pt x="458" y="179"/>
                    </a:lnTo>
                    <a:lnTo>
                      <a:pt x="473" y="176"/>
                    </a:lnTo>
                    <a:lnTo>
                      <a:pt x="484" y="180"/>
                    </a:lnTo>
                    <a:lnTo>
                      <a:pt x="493" y="182"/>
                    </a:lnTo>
                    <a:lnTo>
                      <a:pt x="497" y="188"/>
                    </a:lnTo>
                    <a:lnTo>
                      <a:pt x="503" y="194"/>
                    </a:lnTo>
                    <a:lnTo>
                      <a:pt x="509" y="199"/>
                    </a:lnTo>
                    <a:lnTo>
                      <a:pt x="516" y="203"/>
                    </a:lnTo>
                    <a:lnTo>
                      <a:pt x="531" y="203"/>
                    </a:lnTo>
                    <a:lnTo>
                      <a:pt x="537" y="206"/>
                    </a:lnTo>
                    <a:lnTo>
                      <a:pt x="539" y="214"/>
                    </a:lnTo>
                    <a:lnTo>
                      <a:pt x="541" y="223"/>
                    </a:lnTo>
                    <a:lnTo>
                      <a:pt x="539" y="238"/>
                    </a:lnTo>
                    <a:lnTo>
                      <a:pt x="534" y="250"/>
                    </a:lnTo>
                    <a:lnTo>
                      <a:pt x="528" y="259"/>
                    </a:lnTo>
                    <a:lnTo>
                      <a:pt x="521" y="268"/>
                    </a:lnTo>
                    <a:lnTo>
                      <a:pt x="513" y="278"/>
                    </a:lnTo>
                    <a:lnTo>
                      <a:pt x="508" y="283"/>
                    </a:lnTo>
                    <a:lnTo>
                      <a:pt x="507" y="286"/>
                    </a:lnTo>
                    <a:lnTo>
                      <a:pt x="501" y="292"/>
                    </a:lnTo>
                    <a:lnTo>
                      <a:pt x="497" y="294"/>
                    </a:lnTo>
                    <a:lnTo>
                      <a:pt x="494" y="297"/>
                    </a:lnTo>
                    <a:lnTo>
                      <a:pt x="492" y="303"/>
                    </a:lnTo>
                    <a:lnTo>
                      <a:pt x="492" y="310"/>
                    </a:lnTo>
                    <a:lnTo>
                      <a:pt x="493" y="318"/>
                    </a:lnTo>
                    <a:lnTo>
                      <a:pt x="494" y="326"/>
                    </a:lnTo>
                    <a:lnTo>
                      <a:pt x="494" y="331"/>
                    </a:lnTo>
                    <a:lnTo>
                      <a:pt x="492" y="336"/>
                    </a:lnTo>
                    <a:lnTo>
                      <a:pt x="491" y="341"/>
                    </a:lnTo>
                    <a:lnTo>
                      <a:pt x="491" y="347"/>
                    </a:lnTo>
                    <a:lnTo>
                      <a:pt x="489" y="349"/>
                    </a:lnTo>
                    <a:lnTo>
                      <a:pt x="489" y="350"/>
                    </a:lnTo>
                    <a:lnTo>
                      <a:pt x="487" y="352"/>
                    </a:lnTo>
                    <a:lnTo>
                      <a:pt x="484" y="360"/>
                    </a:lnTo>
                    <a:lnTo>
                      <a:pt x="484" y="366"/>
                    </a:lnTo>
                    <a:lnTo>
                      <a:pt x="483" y="370"/>
                    </a:lnTo>
                    <a:lnTo>
                      <a:pt x="483" y="372"/>
                    </a:lnTo>
                    <a:lnTo>
                      <a:pt x="482" y="374"/>
                    </a:lnTo>
                    <a:lnTo>
                      <a:pt x="477" y="381"/>
                    </a:lnTo>
                    <a:lnTo>
                      <a:pt x="473" y="388"/>
                    </a:lnTo>
                    <a:lnTo>
                      <a:pt x="468" y="395"/>
                    </a:lnTo>
                    <a:lnTo>
                      <a:pt x="467" y="398"/>
                    </a:lnTo>
                    <a:lnTo>
                      <a:pt x="467" y="400"/>
                    </a:lnTo>
                    <a:lnTo>
                      <a:pt x="465" y="403"/>
                    </a:lnTo>
                    <a:lnTo>
                      <a:pt x="465" y="404"/>
                    </a:lnTo>
                    <a:lnTo>
                      <a:pt x="463" y="406"/>
                    </a:lnTo>
                    <a:lnTo>
                      <a:pt x="460" y="410"/>
                    </a:lnTo>
                    <a:lnTo>
                      <a:pt x="457" y="413"/>
                    </a:lnTo>
                    <a:lnTo>
                      <a:pt x="452" y="414"/>
                    </a:lnTo>
                    <a:lnTo>
                      <a:pt x="448" y="415"/>
                    </a:lnTo>
                    <a:lnTo>
                      <a:pt x="438" y="415"/>
                    </a:lnTo>
                    <a:lnTo>
                      <a:pt x="428" y="418"/>
                    </a:lnTo>
                    <a:lnTo>
                      <a:pt x="424" y="421"/>
                    </a:lnTo>
                    <a:lnTo>
                      <a:pt x="417" y="427"/>
                    </a:lnTo>
                    <a:lnTo>
                      <a:pt x="409" y="429"/>
                    </a:lnTo>
                    <a:lnTo>
                      <a:pt x="403" y="430"/>
                    </a:lnTo>
                    <a:lnTo>
                      <a:pt x="391" y="442"/>
                    </a:lnTo>
                    <a:lnTo>
                      <a:pt x="384" y="445"/>
                    </a:lnTo>
                    <a:lnTo>
                      <a:pt x="381" y="449"/>
                    </a:lnTo>
                    <a:lnTo>
                      <a:pt x="380" y="452"/>
                    </a:lnTo>
                    <a:lnTo>
                      <a:pt x="380" y="483"/>
                    </a:lnTo>
                    <a:lnTo>
                      <a:pt x="370" y="492"/>
                    </a:lnTo>
                    <a:lnTo>
                      <a:pt x="364" y="503"/>
                    </a:lnTo>
                    <a:lnTo>
                      <a:pt x="363" y="507"/>
                    </a:lnTo>
                    <a:lnTo>
                      <a:pt x="360" y="512"/>
                    </a:lnTo>
                    <a:lnTo>
                      <a:pt x="358" y="516"/>
                    </a:lnTo>
                    <a:lnTo>
                      <a:pt x="350" y="525"/>
                    </a:lnTo>
                    <a:lnTo>
                      <a:pt x="336" y="538"/>
                    </a:lnTo>
                    <a:lnTo>
                      <a:pt x="331" y="547"/>
                    </a:lnTo>
                    <a:lnTo>
                      <a:pt x="327" y="555"/>
                    </a:lnTo>
                    <a:lnTo>
                      <a:pt x="322" y="564"/>
                    </a:lnTo>
                    <a:lnTo>
                      <a:pt x="316" y="569"/>
                    </a:lnTo>
                    <a:lnTo>
                      <a:pt x="306" y="571"/>
                    </a:lnTo>
                    <a:lnTo>
                      <a:pt x="301" y="571"/>
                    </a:lnTo>
                    <a:lnTo>
                      <a:pt x="297" y="570"/>
                    </a:lnTo>
                    <a:lnTo>
                      <a:pt x="292" y="569"/>
                    </a:lnTo>
                    <a:lnTo>
                      <a:pt x="290" y="567"/>
                    </a:lnTo>
                    <a:lnTo>
                      <a:pt x="287" y="567"/>
                    </a:lnTo>
                    <a:lnTo>
                      <a:pt x="282" y="566"/>
                    </a:lnTo>
                    <a:lnTo>
                      <a:pt x="275" y="564"/>
                    </a:lnTo>
                    <a:lnTo>
                      <a:pt x="270" y="562"/>
                    </a:lnTo>
                    <a:lnTo>
                      <a:pt x="267" y="565"/>
                    </a:lnTo>
                    <a:lnTo>
                      <a:pt x="271" y="569"/>
                    </a:lnTo>
                    <a:lnTo>
                      <a:pt x="273" y="570"/>
                    </a:lnTo>
                    <a:lnTo>
                      <a:pt x="275" y="571"/>
                    </a:lnTo>
                    <a:lnTo>
                      <a:pt x="277" y="579"/>
                    </a:lnTo>
                    <a:lnTo>
                      <a:pt x="279" y="584"/>
                    </a:lnTo>
                    <a:lnTo>
                      <a:pt x="280" y="586"/>
                    </a:lnTo>
                    <a:lnTo>
                      <a:pt x="281" y="588"/>
                    </a:lnTo>
                    <a:lnTo>
                      <a:pt x="284" y="589"/>
                    </a:lnTo>
                    <a:lnTo>
                      <a:pt x="285" y="590"/>
                    </a:lnTo>
                    <a:lnTo>
                      <a:pt x="287" y="591"/>
                    </a:lnTo>
                    <a:lnTo>
                      <a:pt x="287" y="599"/>
                    </a:lnTo>
                    <a:lnTo>
                      <a:pt x="285" y="604"/>
                    </a:lnTo>
                    <a:lnTo>
                      <a:pt x="282" y="608"/>
                    </a:lnTo>
                    <a:lnTo>
                      <a:pt x="277" y="613"/>
                    </a:lnTo>
                    <a:lnTo>
                      <a:pt x="275" y="616"/>
                    </a:lnTo>
                    <a:lnTo>
                      <a:pt x="267" y="620"/>
                    </a:lnTo>
                    <a:lnTo>
                      <a:pt x="258" y="623"/>
                    </a:lnTo>
                    <a:lnTo>
                      <a:pt x="248" y="624"/>
                    </a:lnTo>
                    <a:lnTo>
                      <a:pt x="242" y="625"/>
                    </a:lnTo>
                    <a:lnTo>
                      <a:pt x="236" y="624"/>
                    </a:lnTo>
                    <a:lnTo>
                      <a:pt x="230" y="624"/>
                    </a:lnTo>
                    <a:lnTo>
                      <a:pt x="226" y="625"/>
                    </a:lnTo>
                    <a:lnTo>
                      <a:pt x="223" y="630"/>
                    </a:lnTo>
                    <a:lnTo>
                      <a:pt x="222" y="637"/>
                    </a:lnTo>
                    <a:lnTo>
                      <a:pt x="222" y="643"/>
                    </a:lnTo>
                    <a:lnTo>
                      <a:pt x="221" y="649"/>
                    </a:lnTo>
                    <a:lnTo>
                      <a:pt x="221" y="653"/>
                    </a:lnTo>
                    <a:lnTo>
                      <a:pt x="217" y="657"/>
                    </a:lnTo>
                    <a:lnTo>
                      <a:pt x="215" y="658"/>
                    </a:lnTo>
                    <a:lnTo>
                      <a:pt x="208" y="658"/>
                    </a:lnTo>
                    <a:lnTo>
                      <a:pt x="206" y="657"/>
                    </a:lnTo>
                    <a:lnTo>
                      <a:pt x="202" y="655"/>
                    </a:lnTo>
                    <a:lnTo>
                      <a:pt x="199" y="653"/>
                    </a:lnTo>
                    <a:lnTo>
                      <a:pt x="197" y="652"/>
                    </a:lnTo>
                    <a:lnTo>
                      <a:pt x="192" y="652"/>
                    </a:lnTo>
                    <a:lnTo>
                      <a:pt x="191" y="654"/>
                    </a:lnTo>
                    <a:lnTo>
                      <a:pt x="189" y="655"/>
                    </a:lnTo>
                    <a:lnTo>
                      <a:pt x="189" y="660"/>
                    </a:lnTo>
                    <a:lnTo>
                      <a:pt x="191" y="664"/>
                    </a:lnTo>
                    <a:lnTo>
                      <a:pt x="192" y="667"/>
                    </a:lnTo>
                    <a:lnTo>
                      <a:pt x="194" y="671"/>
                    </a:lnTo>
                    <a:lnTo>
                      <a:pt x="196" y="672"/>
                    </a:lnTo>
                    <a:lnTo>
                      <a:pt x="198" y="673"/>
                    </a:lnTo>
                    <a:lnTo>
                      <a:pt x="199" y="673"/>
                    </a:lnTo>
                    <a:lnTo>
                      <a:pt x="202" y="672"/>
                    </a:lnTo>
                    <a:lnTo>
                      <a:pt x="203" y="671"/>
                    </a:lnTo>
                    <a:lnTo>
                      <a:pt x="204" y="671"/>
                    </a:lnTo>
                    <a:lnTo>
                      <a:pt x="207" y="673"/>
                    </a:lnTo>
                    <a:lnTo>
                      <a:pt x="207" y="676"/>
                    </a:lnTo>
                    <a:lnTo>
                      <a:pt x="206" y="678"/>
                    </a:lnTo>
                    <a:lnTo>
                      <a:pt x="204" y="679"/>
                    </a:lnTo>
                    <a:lnTo>
                      <a:pt x="201" y="679"/>
                    </a:lnTo>
                    <a:lnTo>
                      <a:pt x="198" y="678"/>
                    </a:lnTo>
                    <a:lnTo>
                      <a:pt x="196" y="676"/>
                    </a:lnTo>
                    <a:lnTo>
                      <a:pt x="193" y="676"/>
                    </a:lnTo>
                    <a:lnTo>
                      <a:pt x="193" y="678"/>
                    </a:lnTo>
                    <a:lnTo>
                      <a:pt x="194" y="681"/>
                    </a:lnTo>
                    <a:lnTo>
                      <a:pt x="196" y="682"/>
                    </a:lnTo>
                    <a:lnTo>
                      <a:pt x="197" y="682"/>
                    </a:lnTo>
                    <a:lnTo>
                      <a:pt x="192" y="689"/>
                    </a:lnTo>
                    <a:lnTo>
                      <a:pt x="189" y="698"/>
                    </a:lnTo>
                    <a:lnTo>
                      <a:pt x="188" y="707"/>
                    </a:lnTo>
                    <a:lnTo>
                      <a:pt x="187" y="710"/>
                    </a:lnTo>
                    <a:lnTo>
                      <a:pt x="186" y="711"/>
                    </a:lnTo>
                    <a:lnTo>
                      <a:pt x="183" y="712"/>
                    </a:lnTo>
                    <a:lnTo>
                      <a:pt x="177" y="712"/>
                    </a:lnTo>
                    <a:lnTo>
                      <a:pt x="173" y="713"/>
                    </a:lnTo>
                    <a:lnTo>
                      <a:pt x="169" y="716"/>
                    </a:lnTo>
                    <a:lnTo>
                      <a:pt x="167" y="720"/>
                    </a:lnTo>
                    <a:lnTo>
                      <a:pt x="164" y="727"/>
                    </a:lnTo>
                    <a:lnTo>
                      <a:pt x="167" y="735"/>
                    </a:lnTo>
                    <a:lnTo>
                      <a:pt x="171" y="738"/>
                    </a:lnTo>
                    <a:lnTo>
                      <a:pt x="177" y="741"/>
                    </a:lnTo>
                    <a:lnTo>
                      <a:pt x="181" y="743"/>
                    </a:lnTo>
                    <a:lnTo>
                      <a:pt x="183" y="750"/>
                    </a:lnTo>
                    <a:lnTo>
                      <a:pt x="183" y="754"/>
                    </a:lnTo>
                    <a:lnTo>
                      <a:pt x="181" y="757"/>
                    </a:lnTo>
                    <a:lnTo>
                      <a:pt x="176" y="762"/>
                    </a:lnTo>
                    <a:lnTo>
                      <a:pt x="173" y="764"/>
                    </a:lnTo>
                    <a:lnTo>
                      <a:pt x="169" y="765"/>
                    </a:lnTo>
                    <a:lnTo>
                      <a:pt x="164" y="770"/>
                    </a:lnTo>
                    <a:lnTo>
                      <a:pt x="164" y="774"/>
                    </a:lnTo>
                    <a:lnTo>
                      <a:pt x="162" y="781"/>
                    </a:lnTo>
                    <a:lnTo>
                      <a:pt x="161" y="784"/>
                    </a:lnTo>
                    <a:lnTo>
                      <a:pt x="156" y="786"/>
                    </a:lnTo>
                    <a:lnTo>
                      <a:pt x="153" y="786"/>
                    </a:lnTo>
                    <a:lnTo>
                      <a:pt x="152" y="788"/>
                    </a:lnTo>
                    <a:lnTo>
                      <a:pt x="149" y="789"/>
                    </a:lnTo>
                    <a:lnTo>
                      <a:pt x="144" y="796"/>
                    </a:lnTo>
                    <a:lnTo>
                      <a:pt x="143" y="801"/>
                    </a:lnTo>
                    <a:lnTo>
                      <a:pt x="143" y="810"/>
                    </a:lnTo>
                    <a:lnTo>
                      <a:pt x="144" y="814"/>
                    </a:lnTo>
                    <a:lnTo>
                      <a:pt x="147" y="815"/>
                    </a:lnTo>
                    <a:lnTo>
                      <a:pt x="153" y="821"/>
                    </a:lnTo>
                    <a:lnTo>
                      <a:pt x="156" y="830"/>
                    </a:lnTo>
                    <a:lnTo>
                      <a:pt x="158" y="838"/>
                    </a:lnTo>
                    <a:lnTo>
                      <a:pt x="161" y="844"/>
                    </a:lnTo>
                    <a:lnTo>
                      <a:pt x="171" y="852"/>
                    </a:lnTo>
                    <a:lnTo>
                      <a:pt x="181" y="857"/>
                    </a:lnTo>
                    <a:lnTo>
                      <a:pt x="192" y="863"/>
                    </a:lnTo>
                    <a:lnTo>
                      <a:pt x="189" y="864"/>
                    </a:lnTo>
                    <a:lnTo>
                      <a:pt x="186" y="864"/>
                    </a:lnTo>
                    <a:lnTo>
                      <a:pt x="171" y="869"/>
                    </a:lnTo>
                    <a:lnTo>
                      <a:pt x="166" y="872"/>
                    </a:lnTo>
                    <a:lnTo>
                      <a:pt x="161" y="872"/>
                    </a:lnTo>
                    <a:lnTo>
                      <a:pt x="158" y="873"/>
                    </a:lnTo>
                    <a:lnTo>
                      <a:pt x="142" y="873"/>
                    </a:lnTo>
                    <a:lnTo>
                      <a:pt x="140" y="872"/>
                    </a:lnTo>
                    <a:lnTo>
                      <a:pt x="138" y="867"/>
                    </a:lnTo>
                    <a:lnTo>
                      <a:pt x="137" y="865"/>
                    </a:lnTo>
                    <a:lnTo>
                      <a:pt x="137" y="863"/>
                    </a:lnTo>
                    <a:lnTo>
                      <a:pt x="135" y="862"/>
                    </a:lnTo>
                    <a:lnTo>
                      <a:pt x="130" y="859"/>
                    </a:lnTo>
                    <a:lnTo>
                      <a:pt x="127" y="859"/>
                    </a:lnTo>
                    <a:lnTo>
                      <a:pt x="122" y="857"/>
                    </a:lnTo>
                    <a:lnTo>
                      <a:pt x="118" y="853"/>
                    </a:lnTo>
                    <a:lnTo>
                      <a:pt x="118" y="850"/>
                    </a:lnTo>
                    <a:lnTo>
                      <a:pt x="108" y="850"/>
                    </a:lnTo>
                    <a:lnTo>
                      <a:pt x="107" y="849"/>
                    </a:lnTo>
                    <a:lnTo>
                      <a:pt x="105" y="847"/>
                    </a:lnTo>
                    <a:lnTo>
                      <a:pt x="105" y="845"/>
                    </a:lnTo>
                    <a:lnTo>
                      <a:pt x="97" y="844"/>
                    </a:lnTo>
                    <a:lnTo>
                      <a:pt x="90" y="839"/>
                    </a:lnTo>
                    <a:lnTo>
                      <a:pt x="82" y="830"/>
                    </a:lnTo>
                    <a:lnTo>
                      <a:pt x="82" y="829"/>
                    </a:lnTo>
                    <a:lnTo>
                      <a:pt x="84" y="828"/>
                    </a:lnTo>
                    <a:lnTo>
                      <a:pt x="87" y="825"/>
                    </a:lnTo>
                    <a:lnTo>
                      <a:pt x="89" y="824"/>
                    </a:lnTo>
                    <a:lnTo>
                      <a:pt x="89" y="823"/>
                    </a:lnTo>
                    <a:lnTo>
                      <a:pt x="88" y="823"/>
                    </a:lnTo>
                    <a:lnTo>
                      <a:pt x="88" y="821"/>
                    </a:lnTo>
                    <a:lnTo>
                      <a:pt x="87" y="821"/>
                    </a:lnTo>
                    <a:lnTo>
                      <a:pt x="89" y="814"/>
                    </a:lnTo>
                    <a:lnTo>
                      <a:pt x="89" y="811"/>
                    </a:lnTo>
                    <a:lnTo>
                      <a:pt x="88" y="809"/>
                    </a:lnTo>
                    <a:lnTo>
                      <a:pt x="83" y="806"/>
                    </a:lnTo>
                    <a:lnTo>
                      <a:pt x="82" y="804"/>
                    </a:lnTo>
                    <a:lnTo>
                      <a:pt x="79" y="803"/>
                    </a:lnTo>
                    <a:lnTo>
                      <a:pt x="78" y="800"/>
                    </a:lnTo>
                    <a:lnTo>
                      <a:pt x="78" y="791"/>
                    </a:lnTo>
                    <a:lnTo>
                      <a:pt x="77" y="781"/>
                    </a:lnTo>
                    <a:lnTo>
                      <a:pt x="73" y="770"/>
                    </a:lnTo>
                    <a:lnTo>
                      <a:pt x="71" y="761"/>
                    </a:lnTo>
                    <a:lnTo>
                      <a:pt x="74" y="756"/>
                    </a:lnTo>
                    <a:lnTo>
                      <a:pt x="77" y="754"/>
                    </a:lnTo>
                    <a:lnTo>
                      <a:pt x="79" y="750"/>
                    </a:lnTo>
                    <a:lnTo>
                      <a:pt x="82" y="745"/>
                    </a:lnTo>
                    <a:lnTo>
                      <a:pt x="82" y="742"/>
                    </a:lnTo>
                    <a:lnTo>
                      <a:pt x="80" y="740"/>
                    </a:lnTo>
                    <a:lnTo>
                      <a:pt x="78" y="737"/>
                    </a:lnTo>
                    <a:lnTo>
                      <a:pt x="77" y="733"/>
                    </a:lnTo>
                    <a:lnTo>
                      <a:pt x="75" y="731"/>
                    </a:lnTo>
                    <a:lnTo>
                      <a:pt x="75" y="727"/>
                    </a:lnTo>
                    <a:lnTo>
                      <a:pt x="77" y="727"/>
                    </a:lnTo>
                    <a:lnTo>
                      <a:pt x="77" y="726"/>
                    </a:lnTo>
                    <a:lnTo>
                      <a:pt x="78" y="723"/>
                    </a:lnTo>
                    <a:lnTo>
                      <a:pt x="79" y="722"/>
                    </a:lnTo>
                    <a:lnTo>
                      <a:pt x="83" y="722"/>
                    </a:lnTo>
                    <a:lnTo>
                      <a:pt x="85" y="725"/>
                    </a:lnTo>
                    <a:lnTo>
                      <a:pt x="85" y="727"/>
                    </a:lnTo>
                    <a:lnTo>
                      <a:pt x="88" y="730"/>
                    </a:lnTo>
                    <a:lnTo>
                      <a:pt x="90" y="730"/>
                    </a:lnTo>
                    <a:lnTo>
                      <a:pt x="104" y="669"/>
                    </a:lnTo>
                    <a:lnTo>
                      <a:pt x="104" y="663"/>
                    </a:lnTo>
                    <a:lnTo>
                      <a:pt x="100" y="663"/>
                    </a:lnTo>
                    <a:lnTo>
                      <a:pt x="99" y="664"/>
                    </a:lnTo>
                    <a:lnTo>
                      <a:pt x="97" y="665"/>
                    </a:lnTo>
                    <a:lnTo>
                      <a:pt x="95" y="668"/>
                    </a:lnTo>
                    <a:lnTo>
                      <a:pt x="94" y="668"/>
                    </a:lnTo>
                    <a:lnTo>
                      <a:pt x="93" y="667"/>
                    </a:lnTo>
                    <a:lnTo>
                      <a:pt x="90" y="665"/>
                    </a:lnTo>
                    <a:lnTo>
                      <a:pt x="89" y="663"/>
                    </a:lnTo>
                    <a:lnTo>
                      <a:pt x="89" y="659"/>
                    </a:lnTo>
                    <a:lnTo>
                      <a:pt x="88" y="657"/>
                    </a:lnTo>
                    <a:lnTo>
                      <a:pt x="88" y="649"/>
                    </a:lnTo>
                    <a:lnTo>
                      <a:pt x="89" y="645"/>
                    </a:lnTo>
                    <a:lnTo>
                      <a:pt x="90" y="643"/>
                    </a:lnTo>
                    <a:lnTo>
                      <a:pt x="93" y="635"/>
                    </a:lnTo>
                    <a:lnTo>
                      <a:pt x="95" y="635"/>
                    </a:lnTo>
                    <a:lnTo>
                      <a:pt x="97" y="634"/>
                    </a:lnTo>
                    <a:lnTo>
                      <a:pt x="97" y="632"/>
                    </a:lnTo>
                    <a:lnTo>
                      <a:pt x="95" y="629"/>
                    </a:lnTo>
                    <a:lnTo>
                      <a:pt x="94" y="628"/>
                    </a:lnTo>
                    <a:lnTo>
                      <a:pt x="94" y="627"/>
                    </a:lnTo>
                    <a:lnTo>
                      <a:pt x="93" y="625"/>
                    </a:lnTo>
                    <a:lnTo>
                      <a:pt x="93" y="621"/>
                    </a:lnTo>
                    <a:lnTo>
                      <a:pt x="92" y="619"/>
                    </a:lnTo>
                    <a:lnTo>
                      <a:pt x="92" y="614"/>
                    </a:lnTo>
                    <a:lnTo>
                      <a:pt x="93" y="605"/>
                    </a:lnTo>
                    <a:lnTo>
                      <a:pt x="98" y="596"/>
                    </a:lnTo>
                    <a:lnTo>
                      <a:pt x="102" y="590"/>
                    </a:lnTo>
                    <a:lnTo>
                      <a:pt x="105" y="579"/>
                    </a:lnTo>
                    <a:lnTo>
                      <a:pt x="107" y="577"/>
                    </a:lnTo>
                    <a:lnTo>
                      <a:pt x="108" y="577"/>
                    </a:lnTo>
                    <a:lnTo>
                      <a:pt x="109" y="576"/>
                    </a:lnTo>
                    <a:lnTo>
                      <a:pt x="109" y="575"/>
                    </a:lnTo>
                    <a:lnTo>
                      <a:pt x="113" y="562"/>
                    </a:lnTo>
                    <a:lnTo>
                      <a:pt x="115" y="550"/>
                    </a:lnTo>
                    <a:lnTo>
                      <a:pt x="114" y="518"/>
                    </a:lnTo>
                    <a:lnTo>
                      <a:pt x="113" y="515"/>
                    </a:lnTo>
                    <a:lnTo>
                      <a:pt x="117" y="503"/>
                    </a:lnTo>
                    <a:lnTo>
                      <a:pt x="117" y="499"/>
                    </a:lnTo>
                    <a:lnTo>
                      <a:pt x="118" y="488"/>
                    </a:lnTo>
                    <a:lnTo>
                      <a:pt x="120" y="478"/>
                    </a:lnTo>
                    <a:lnTo>
                      <a:pt x="124" y="469"/>
                    </a:lnTo>
                    <a:lnTo>
                      <a:pt x="125" y="459"/>
                    </a:lnTo>
                    <a:lnTo>
                      <a:pt x="125" y="453"/>
                    </a:lnTo>
                    <a:lnTo>
                      <a:pt x="128" y="448"/>
                    </a:lnTo>
                    <a:lnTo>
                      <a:pt x="128" y="444"/>
                    </a:lnTo>
                    <a:lnTo>
                      <a:pt x="129" y="442"/>
                    </a:lnTo>
                    <a:lnTo>
                      <a:pt x="129" y="424"/>
                    </a:lnTo>
                    <a:lnTo>
                      <a:pt x="130" y="416"/>
                    </a:lnTo>
                    <a:lnTo>
                      <a:pt x="130" y="408"/>
                    </a:lnTo>
                    <a:lnTo>
                      <a:pt x="132" y="400"/>
                    </a:lnTo>
                    <a:lnTo>
                      <a:pt x="132" y="394"/>
                    </a:lnTo>
                    <a:lnTo>
                      <a:pt x="130" y="384"/>
                    </a:lnTo>
                    <a:lnTo>
                      <a:pt x="130" y="374"/>
                    </a:lnTo>
                    <a:lnTo>
                      <a:pt x="129" y="367"/>
                    </a:lnTo>
                    <a:lnTo>
                      <a:pt x="125" y="361"/>
                    </a:lnTo>
                    <a:lnTo>
                      <a:pt x="122" y="356"/>
                    </a:lnTo>
                    <a:lnTo>
                      <a:pt x="112" y="349"/>
                    </a:lnTo>
                    <a:lnTo>
                      <a:pt x="108" y="347"/>
                    </a:lnTo>
                    <a:lnTo>
                      <a:pt x="103" y="345"/>
                    </a:lnTo>
                    <a:lnTo>
                      <a:pt x="99" y="343"/>
                    </a:lnTo>
                    <a:lnTo>
                      <a:pt x="97" y="342"/>
                    </a:lnTo>
                    <a:lnTo>
                      <a:pt x="90" y="336"/>
                    </a:lnTo>
                    <a:lnTo>
                      <a:pt x="88" y="335"/>
                    </a:lnTo>
                    <a:lnTo>
                      <a:pt x="84" y="333"/>
                    </a:lnTo>
                    <a:lnTo>
                      <a:pt x="74" y="330"/>
                    </a:lnTo>
                    <a:lnTo>
                      <a:pt x="59" y="317"/>
                    </a:lnTo>
                    <a:lnTo>
                      <a:pt x="58" y="315"/>
                    </a:lnTo>
                    <a:lnTo>
                      <a:pt x="58" y="305"/>
                    </a:lnTo>
                    <a:lnTo>
                      <a:pt x="56" y="301"/>
                    </a:lnTo>
                    <a:lnTo>
                      <a:pt x="55" y="298"/>
                    </a:lnTo>
                    <a:lnTo>
                      <a:pt x="54" y="294"/>
                    </a:lnTo>
                    <a:lnTo>
                      <a:pt x="51" y="292"/>
                    </a:lnTo>
                    <a:lnTo>
                      <a:pt x="50" y="288"/>
                    </a:lnTo>
                    <a:lnTo>
                      <a:pt x="35" y="263"/>
                    </a:lnTo>
                    <a:lnTo>
                      <a:pt x="31" y="250"/>
                    </a:lnTo>
                    <a:lnTo>
                      <a:pt x="26" y="240"/>
                    </a:lnTo>
                    <a:lnTo>
                      <a:pt x="25" y="239"/>
                    </a:lnTo>
                    <a:lnTo>
                      <a:pt x="24" y="239"/>
                    </a:lnTo>
                    <a:lnTo>
                      <a:pt x="23" y="238"/>
                    </a:lnTo>
                    <a:lnTo>
                      <a:pt x="21" y="238"/>
                    </a:lnTo>
                    <a:lnTo>
                      <a:pt x="19" y="234"/>
                    </a:lnTo>
                    <a:lnTo>
                      <a:pt x="16" y="227"/>
                    </a:lnTo>
                    <a:lnTo>
                      <a:pt x="14" y="224"/>
                    </a:lnTo>
                    <a:lnTo>
                      <a:pt x="11" y="224"/>
                    </a:lnTo>
                    <a:lnTo>
                      <a:pt x="10" y="223"/>
                    </a:lnTo>
                    <a:lnTo>
                      <a:pt x="4" y="214"/>
                    </a:lnTo>
                    <a:lnTo>
                      <a:pt x="0" y="203"/>
                    </a:lnTo>
                    <a:lnTo>
                      <a:pt x="1" y="198"/>
                    </a:lnTo>
                    <a:lnTo>
                      <a:pt x="2" y="194"/>
                    </a:lnTo>
                    <a:lnTo>
                      <a:pt x="7" y="186"/>
                    </a:lnTo>
                    <a:lnTo>
                      <a:pt x="10" y="184"/>
                    </a:lnTo>
                    <a:lnTo>
                      <a:pt x="13" y="182"/>
                    </a:lnTo>
                    <a:lnTo>
                      <a:pt x="15" y="180"/>
                    </a:lnTo>
                    <a:lnTo>
                      <a:pt x="18" y="176"/>
                    </a:lnTo>
                    <a:lnTo>
                      <a:pt x="16" y="175"/>
                    </a:lnTo>
                    <a:lnTo>
                      <a:pt x="14" y="175"/>
                    </a:lnTo>
                    <a:lnTo>
                      <a:pt x="13" y="176"/>
                    </a:lnTo>
                    <a:lnTo>
                      <a:pt x="9" y="176"/>
                    </a:lnTo>
                    <a:lnTo>
                      <a:pt x="7" y="175"/>
                    </a:lnTo>
                    <a:lnTo>
                      <a:pt x="5" y="170"/>
                    </a:lnTo>
                    <a:lnTo>
                      <a:pt x="5" y="162"/>
                    </a:lnTo>
                    <a:lnTo>
                      <a:pt x="6" y="157"/>
                    </a:lnTo>
                    <a:lnTo>
                      <a:pt x="11" y="150"/>
                    </a:lnTo>
                    <a:lnTo>
                      <a:pt x="13" y="145"/>
                    </a:lnTo>
                    <a:lnTo>
                      <a:pt x="13" y="136"/>
                    </a:lnTo>
                    <a:lnTo>
                      <a:pt x="18" y="135"/>
                    </a:lnTo>
                    <a:lnTo>
                      <a:pt x="20" y="133"/>
                    </a:lnTo>
                    <a:lnTo>
                      <a:pt x="24" y="131"/>
                    </a:lnTo>
                    <a:lnTo>
                      <a:pt x="25" y="128"/>
                    </a:lnTo>
                    <a:lnTo>
                      <a:pt x="28" y="125"/>
                    </a:lnTo>
                    <a:lnTo>
                      <a:pt x="29" y="121"/>
                    </a:lnTo>
                    <a:lnTo>
                      <a:pt x="30" y="118"/>
                    </a:lnTo>
                    <a:lnTo>
                      <a:pt x="33" y="115"/>
                    </a:lnTo>
                    <a:lnTo>
                      <a:pt x="35" y="113"/>
                    </a:lnTo>
                    <a:lnTo>
                      <a:pt x="39" y="111"/>
                    </a:lnTo>
                    <a:lnTo>
                      <a:pt x="44" y="108"/>
                    </a:lnTo>
                    <a:lnTo>
                      <a:pt x="46" y="106"/>
                    </a:lnTo>
                    <a:lnTo>
                      <a:pt x="48" y="102"/>
                    </a:lnTo>
                    <a:lnTo>
                      <a:pt x="45" y="101"/>
                    </a:lnTo>
                    <a:lnTo>
                      <a:pt x="44" y="98"/>
                    </a:lnTo>
                    <a:lnTo>
                      <a:pt x="44" y="97"/>
                    </a:lnTo>
                    <a:lnTo>
                      <a:pt x="45" y="94"/>
                    </a:lnTo>
                    <a:lnTo>
                      <a:pt x="45" y="89"/>
                    </a:lnTo>
                    <a:lnTo>
                      <a:pt x="44" y="88"/>
                    </a:lnTo>
                    <a:lnTo>
                      <a:pt x="43" y="86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6"/>
                    </a:lnTo>
                    <a:lnTo>
                      <a:pt x="45" y="69"/>
                    </a:lnTo>
                    <a:lnTo>
                      <a:pt x="44" y="68"/>
                    </a:lnTo>
                    <a:lnTo>
                      <a:pt x="43" y="66"/>
                    </a:lnTo>
                    <a:lnTo>
                      <a:pt x="40" y="64"/>
                    </a:lnTo>
                    <a:lnTo>
                      <a:pt x="39" y="63"/>
                    </a:lnTo>
                    <a:lnTo>
                      <a:pt x="38" y="60"/>
                    </a:lnTo>
                    <a:lnTo>
                      <a:pt x="38" y="55"/>
                    </a:lnTo>
                    <a:lnTo>
                      <a:pt x="40" y="53"/>
                    </a:lnTo>
                    <a:lnTo>
                      <a:pt x="41" y="50"/>
                    </a:lnTo>
                    <a:lnTo>
                      <a:pt x="46" y="48"/>
                    </a:lnTo>
                    <a:lnTo>
                      <a:pt x="48" y="47"/>
                    </a:lnTo>
                    <a:lnTo>
                      <a:pt x="50" y="48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3" y="44"/>
                    </a:lnTo>
                    <a:lnTo>
                      <a:pt x="55" y="42"/>
                    </a:lnTo>
                    <a:lnTo>
                      <a:pt x="55" y="39"/>
                    </a:lnTo>
                    <a:lnTo>
                      <a:pt x="58" y="38"/>
                    </a:lnTo>
                    <a:lnTo>
                      <a:pt x="59" y="37"/>
                    </a:lnTo>
                    <a:lnTo>
                      <a:pt x="61" y="35"/>
                    </a:lnTo>
                    <a:lnTo>
                      <a:pt x="63" y="34"/>
                    </a:lnTo>
                    <a:lnTo>
                      <a:pt x="64" y="32"/>
                    </a:lnTo>
                    <a:lnTo>
                      <a:pt x="64" y="28"/>
                    </a:lnTo>
                    <a:lnTo>
                      <a:pt x="65" y="25"/>
                    </a:lnTo>
                    <a:lnTo>
                      <a:pt x="68" y="21"/>
                    </a:lnTo>
                    <a:lnTo>
                      <a:pt x="73" y="16"/>
                    </a:lnTo>
                    <a:lnTo>
                      <a:pt x="77" y="15"/>
                    </a:lnTo>
                    <a:lnTo>
                      <a:pt x="89" y="11"/>
                    </a:lnTo>
                    <a:lnTo>
                      <a:pt x="103" y="8"/>
                    </a:lnTo>
                    <a:lnTo>
                      <a:pt x="105" y="6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234" name="Group 1109">
              <a:extLst>
                <a:ext uri="{FF2B5EF4-FFF2-40B4-BE49-F238E27FC236}">
                  <a16:creationId xmlns:a16="http://schemas.microsoft.com/office/drawing/2014/main" id="{CABFC60F-5AD8-4D59-8430-EC77244D453A}"/>
                </a:ext>
              </a:extLst>
            </p:cNvPr>
            <p:cNvGrpSpPr/>
            <p:nvPr/>
          </p:nvGrpSpPr>
          <p:grpSpPr>
            <a:xfrm>
              <a:off x="1751012" y="1676400"/>
              <a:ext cx="3720198" cy="2808284"/>
              <a:chOff x="1751012" y="1676400"/>
              <a:chExt cx="3720198" cy="2808284"/>
            </a:xfrm>
            <a:grpFill/>
          </p:grpSpPr>
          <p:sp>
            <p:nvSpPr>
              <p:cNvPr id="2487" name="Freeform 1229">
                <a:extLst>
                  <a:ext uri="{FF2B5EF4-FFF2-40B4-BE49-F238E27FC236}">
                    <a16:creationId xmlns:a16="http://schemas.microsoft.com/office/drawing/2014/main" id="{DDA616B2-E227-43D0-B935-81519890C4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7222" y="4439088"/>
                <a:ext cx="60104" cy="45596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0" y="0"/>
                  </a:cxn>
                  <a:cxn ang="0">
                    <a:pos x="12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7"/>
                  </a:cxn>
                  <a:cxn ang="0">
                    <a:pos x="24" y="5"/>
                  </a:cxn>
                  <a:cxn ang="0">
                    <a:pos x="26" y="5"/>
                  </a:cxn>
                  <a:cxn ang="0">
                    <a:pos x="29" y="8"/>
                  </a:cxn>
                  <a:cxn ang="0">
                    <a:pos x="29" y="10"/>
                  </a:cxn>
                  <a:cxn ang="0">
                    <a:pos x="27" y="13"/>
                  </a:cxn>
                  <a:cxn ang="0">
                    <a:pos x="25" y="17"/>
                  </a:cxn>
                  <a:cxn ang="0">
                    <a:pos x="22" y="19"/>
                  </a:cxn>
                  <a:cxn ang="0">
                    <a:pos x="17" y="22"/>
                  </a:cxn>
                  <a:cxn ang="0">
                    <a:pos x="15" y="22"/>
                  </a:cxn>
                  <a:cxn ang="0">
                    <a:pos x="11" y="20"/>
                  </a:cxn>
                  <a:cxn ang="0">
                    <a:pos x="7" y="18"/>
                  </a:cxn>
                  <a:cxn ang="0">
                    <a:pos x="5" y="17"/>
                  </a:cxn>
                  <a:cxn ang="0">
                    <a:pos x="2" y="14"/>
                  </a:cxn>
                  <a:cxn ang="0">
                    <a:pos x="1" y="12"/>
                  </a:cxn>
                  <a:cxn ang="0">
                    <a:pos x="0" y="10"/>
                  </a:cxn>
                  <a:cxn ang="0">
                    <a:pos x="2" y="3"/>
                  </a:cxn>
                  <a:cxn ang="0">
                    <a:pos x="5" y="2"/>
                  </a:cxn>
                  <a:cxn ang="0">
                    <a:pos x="9" y="0"/>
                  </a:cxn>
                </a:cxnLst>
                <a:rect l="0" t="0" r="r" b="b"/>
                <a:pathLst>
                  <a:path w="29" h="22">
                    <a:moveTo>
                      <a:pt x="9" y="0"/>
                    </a:moveTo>
                    <a:lnTo>
                      <a:pt x="10" y="0"/>
                    </a:lnTo>
                    <a:lnTo>
                      <a:pt x="12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7"/>
                    </a:lnTo>
                    <a:lnTo>
                      <a:pt x="24" y="5"/>
                    </a:lnTo>
                    <a:lnTo>
                      <a:pt x="26" y="5"/>
                    </a:lnTo>
                    <a:lnTo>
                      <a:pt x="29" y="8"/>
                    </a:lnTo>
                    <a:lnTo>
                      <a:pt x="29" y="10"/>
                    </a:lnTo>
                    <a:lnTo>
                      <a:pt x="27" y="13"/>
                    </a:lnTo>
                    <a:lnTo>
                      <a:pt x="25" y="17"/>
                    </a:lnTo>
                    <a:lnTo>
                      <a:pt x="22" y="19"/>
                    </a:lnTo>
                    <a:lnTo>
                      <a:pt x="17" y="22"/>
                    </a:lnTo>
                    <a:lnTo>
                      <a:pt x="15" y="22"/>
                    </a:lnTo>
                    <a:lnTo>
                      <a:pt x="11" y="20"/>
                    </a:lnTo>
                    <a:lnTo>
                      <a:pt x="7" y="18"/>
                    </a:lnTo>
                    <a:lnTo>
                      <a:pt x="5" y="17"/>
                    </a:lnTo>
                    <a:lnTo>
                      <a:pt x="2" y="14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2" y="3"/>
                    </a:lnTo>
                    <a:lnTo>
                      <a:pt x="5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8" name="Freeform 1233">
                <a:extLst>
                  <a:ext uri="{FF2B5EF4-FFF2-40B4-BE49-F238E27FC236}">
                    <a16:creationId xmlns:a16="http://schemas.microsoft.com/office/drawing/2014/main" id="{FABFB625-245F-4A6E-A4F0-3B0E995A4C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781" y="2528212"/>
                <a:ext cx="244559" cy="111917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20" y="4"/>
                  </a:cxn>
                  <a:cxn ang="0">
                    <a:pos x="21" y="10"/>
                  </a:cxn>
                  <a:cxn ang="0">
                    <a:pos x="25" y="14"/>
                  </a:cxn>
                  <a:cxn ang="0">
                    <a:pos x="33" y="13"/>
                  </a:cxn>
                  <a:cxn ang="0">
                    <a:pos x="34" y="7"/>
                  </a:cxn>
                  <a:cxn ang="0">
                    <a:pos x="40" y="10"/>
                  </a:cxn>
                  <a:cxn ang="0">
                    <a:pos x="54" y="10"/>
                  </a:cxn>
                  <a:cxn ang="0">
                    <a:pos x="55" y="7"/>
                  </a:cxn>
                  <a:cxn ang="0">
                    <a:pos x="65" y="8"/>
                  </a:cxn>
                  <a:cxn ang="0">
                    <a:pos x="74" y="7"/>
                  </a:cxn>
                  <a:cxn ang="0">
                    <a:pos x="79" y="5"/>
                  </a:cxn>
                  <a:cxn ang="0">
                    <a:pos x="81" y="4"/>
                  </a:cxn>
                  <a:cxn ang="0">
                    <a:pos x="84" y="0"/>
                  </a:cxn>
                  <a:cxn ang="0">
                    <a:pos x="87" y="2"/>
                  </a:cxn>
                  <a:cxn ang="0">
                    <a:pos x="88" y="3"/>
                  </a:cxn>
                  <a:cxn ang="0">
                    <a:pos x="92" y="5"/>
                  </a:cxn>
                  <a:cxn ang="0">
                    <a:pos x="98" y="7"/>
                  </a:cxn>
                  <a:cxn ang="0">
                    <a:pos x="105" y="4"/>
                  </a:cxn>
                  <a:cxn ang="0">
                    <a:pos x="103" y="8"/>
                  </a:cxn>
                  <a:cxn ang="0">
                    <a:pos x="108" y="17"/>
                  </a:cxn>
                  <a:cxn ang="0">
                    <a:pos x="117" y="23"/>
                  </a:cxn>
                  <a:cxn ang="0">
                    <a:pos x="117" y="29"/>
                  </a:cxn>
                  <a:cxn ang="0">
                    <a:pos x="110" y="35"/>
                  </a:cxn>
                  <a:cxn ang="0">
                    <a:pos x="99" y="44"/>
                  </a:cxn>
                  <a:cxn ang="0">
                    <a:pos x="80" y="52"/>
                  </a:cxn>
                  <a:cxn ang="0">
                    <a:pos x="54" y="53"/>
                  </a:cxn>
                  <a:cxn ang="0">
                    <a:pos x="30" y="47"/>
                  </a:cxn>
                  <a:cxn ang="0">
                    <a:pos x="24" y="43"/>
                  </a:cxn>
                  <a:cxn ang="0">
                    <a:pos x="18" y="39"/>
                  </a:cxn>
                  <a:cxn ang="0">
                    <a:pos x="14" y="38"/>
                  </a:cxn>
                  <a:cxn ang="0">
                    <a:pos x="16" y="33"/>
                  </a:cxn>
                  <a:cxn ang="0">
                    <a:pos x="18" y="28"/>
                  </a:cxn>
                  <a:cxn ang="0">
                    <a:pos x="15" y="24"/>
                  </a:cxn>
                  <a:cxn ang="0">
                    <a:pos x="9" y="25"/>
                  </a:cxn>
                  <a:cxn ang="0">
                    <a:pos x="1" y="23"/>
                  </a:cxn>
                  <a:cxn ang="0">
                    <a:pos x="23" y="19"/>
                  </a:cxn>
                  <a:cxn ang="0">
                    <a:pos x="15" y="15"/>
                  </a:cxn>
                  <a:cxn ang="0">
                    <a:pos x="2" y="10"/>
                  </a:cxn>
                  <a:cxn ang="0">
                    <a:pos x="2" y="7"/>
                  </a:cxn>
                  <a:cxn ang="0">
                    <a:pos x="7" y="8"/>
                  </a:cxn>
                  <a:cxn ang="0">
                    <a:pos x="10" y="5"/>
                  </a:cxn>
                  <a:cxn ang="0">
                    <a:pos x="12" y="2"/>
                  </a:cxn>
                </a:cxnLst>
                <a:rect l="0" t="0" r="r" b="b"/>
                <a:pathLst>
                  <a:path w="118" h="54">
                    <a:moveTo>
                      <a:pt x="14" y="0"/>
                    </a:moveTo>
                    <a:lnTo>
                      <a:pt x="19" y="0"/>
                    </a:lnTo>
                    <a:lnTo>
                      <a:pt x="19" y="3"/>
                    </a:lnTo>
                    <a:lnTo>
                      <a:pt x="20" y="4"/>
                    </a:lnTo>
                    <a:lnTo>
                      <a:pt x="21" y="7"/>
                    </a:lnTo>
                    <a:lnTo>
                      <a:pt x="21" y="10"/>
                    </a:lnTo>
                    <a:lnTo>
                      <a:pt x="24" y="12"/>
                    </a:lnTo>
                    <a:lnTo>
                      <a:pt x="25" y="14"/>
                    </a:lnTo>
                    <a:lnTo>
                      <a:pt x="30" y="14"/>
                    </a:lnTo>
                    <a:lnTo>
                      <a:pt x="33" y="13"/>
                    </a:lnTo>
                    <a:lnTo>
                      <a:pt x="34" y="13"/>
                    </a:lnTo>
                    <a:lnTo>
                      <a:pt x="34" y="7"/>
                    </a:lnTo>
                    <a:lnTo>
                      <a:pt x="38" y="10"/>
                    </a:lnTo>
                    <a:lnTo>
                      <a:pt x="40" y="10"/>
                    </a:lnTo>
                    <a:lnTo>
                      <a:pt x="49" y="8"/>
                    </a:lnTo>
                    <a:lnTo>
                      <a:pt x="54" y="10"/>
                    </a:lnTo>
                    <a:lnTo>
                      <a:pt x="55" y="12"/>
                    </a:lnTo>
                    <a:lnTo>
                      <a:pt x="55" y="7"/>
                    </a:lnTo>
                    <a:lnTo>
                      <a:pt x="63" y="7"/>
                    </a:lnTo>
                    <a:lnTo>
                      <a:pt x="65" y="8"/>
                    </a:lnTo>
                    <a:lnTo>
                      <a:pt x="70" y="8"/>
                    </a:lnTo>
                    <a:lnTo>
                      <a:pt x="74" y="7"/>
                    </a:lnTo>
                    <a:lnTo>
                      <a:pt x="76" y="5"/>
                    </a:lnTo>
                    <a:lnTo>
                      <a:pt x="79" y="5"/>
                    </a:lnTo>
                    <a:lnTo>
                      <a:pt x="81" y="7"/>
                    </a:lnTo>
                    <a:lnTo>
                      <a:pt x="81" y="4"/>
                    </a:lnTo>
                    <a:lnTo>
                      <a:pt x="83" y="3"/>
                    </a:lnTo>
                    <a:lnTo>
                      <a:pt x="84" y="0"/>
                    </a:lnTo>
                    <a:lnTo>
                      <a:pt x="85" y="2"/>
                    </a:lnTo>
                    <a:lnTo>
                      <a:pt x="87" y="2"/>
                    </a:lnTo>
                    <a:lnTo>
                      <a:pt x="88" y="0"/>
                    </a:lnTo>
                    <a:lnTo>
                      <a:pt x="88" y="3"/>
                    </a:lnTo>
                    <a:lnTo>
                      <a:pt x="89" y="4"/>
                    </a:lnTo>
                    <a:lnTo>
                      <a:pt x="92" y="5"/>
                    </a:lnTo>
                    <a:lnTo>
                      <a:pt x="93" y="7"/>
                    </a:lnTo>
                    <a:lnTo>
                      <a:pt x="98" y="7"/>
                    </a:lnTo>
                    <a:lnTo>
                      <a:pt x="103" y="4"/>
                    </a:lnTo>
                    <a:lnTo>
                      <a:pt x="105" y="4"/>
                    </a:lnTo>
                    <a:lnTo>
                      <a:pt x="104" y="5"/>
                    </a:lnTo>
                    <a:lnTo>
                      <a:pt x="103" y="8"/>
                    </a:lnTo>
                    <a:lnTo>
                      <a:pt x="104" y="13"/>
                    </a:lnTo>
                    <a:lnTo>
                      <a:pt x="108" y="17"/>
                    </a:lnTo>
                    <a:lnTo>
                      <a:pt x="113" y="19"/>
                    </a:lnTo>
                    <a:lnTo>
                      <a:pt x="117" y="23"/>
                    </a:lnTo>
                    <a:lnTo>
                      <a:pt x="118" y="28"/>
                    </a:lnTo>
                    <a:lnTo>
                      <a:pt x="117" y="29"/>
                    </a:lnTo>
                    <a:lnTo>
                      <a:pt x="114" y="33"/>
                    </a:lnTo>
                    <a:lnTo>
                      <a:pt x="110" y="35"/>
                    </a:lnTo>
                    <a:lnTo>
                      <a:pt x="107" y="39"/>
                    </a:lnTo>
                    <a:lnTo>
                      <a:pt x="99" y="44"/>
                    </a:lnTo>
                    <a:lnTo>
                      <a:pt x="89" y="48"/>
                    </a:lnTo>
                    <a:lnTo>
                      <a:pt x="80" y="52"/>
                    </a:lnTo>
                    <a:lnTo>
                      <a:pt x="68" y="54"/>
                    </a:lnTo>
                    <a:lnTo>
                      <a:pt x="54" y="53"/>
                    </a:lnTo>
                    <a:lnTo>
                      <a:pt x="41" y="51"/>
                    </a:lnTo>
                    <a:lnTo>
                      <a:pt x="30" y="47"/>
                    </a:lnTo>
                    <a:lnTo>
                      <a:pt x="28" y="46"/>
                    </a:lnTo>
                    <a:lnTo>
                      <a:pt x="24" y="43"/>
                    </a:lnTo>
                    <a:lnTo>
                      <a:pt x="21" y="42"/>
                    </a:lnTo>
                    <a:lnTo>
                      <a:pt x="18" y="39"/>
                    </a:lnTo>
                    <a:lnTo>
                      <a:pt x="12" y="39"/>
                    </a:lnTo>
                    <a:lnTo>
                      <a:pt x="14" y="38"/>
                    </a:lnTo>
                    <a:lnTo>
                      <a:pt x="16" y="37"/>
                    </a:lnTo>
                    <a:lnTo>
                      <a:pt x="16" y="33"/>
                    </a:lnTo>
                    <a:lnTo>
                      <a:pt x="18" y="30"/>
                    </a:lnTo>
                    <a:lnTo>
                      <a:pt x="18" y="28"/>
                    </a:lnTo>
                    <a:lnTo>
                      <a:pt x="19" y="25"/>
                    </a:lnTo>
                    <a:lnTo>
                      <a:pt x="15" y="24"/>
                    </a:lnTo>
                    <a:lnTo>
                      <a:pt x="12" y="24"/>
                    </a:lnTo>
                    <a:lnTo>
                      <a:pt x="9" y="25"/>
                    </a:lnTo>
                    <a:lnTo>
                      <a:pt x="6" y="25"/>
                    </a:lnTo>
                    <a:lnTo>
                      <a:pt x="1" y="23"/>
                    </a:lnTo>
                    <a:lnTo>
                      <a:pt x="12" y="22"/>
                    </a:lnTo>
                    <a:lnTo>
                      <a:pt x="23" y="19"/>
                    </a:lnTo>
                    <a:lnTo>
                      <a:pt x="20" y="17"/>
                    </a:lnTo>
                    <a:lnTo>
                      <a:pt x="15" y="15"/>
                    </a:lnTo>
                    <a:lnTo>
                      <a:pt x="7" y="14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2" y="7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2" y="2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9" name="Freeform 1234">
                <a:extLst>
                  <a:ext uri="{FF2B5EF4-FFF2-40B4-BE49-F238E27FC236}">
                    <a16:creationId xmlns:a16="http://schemas.microsoft.com/office/drawing/2014/main" id="{945C59B1-81D8-4576-9614-92928C8F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0644" y="3873285"/>
                <a:ext cx="248704" cy="87046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5" y="2"/>
                  </a:cxn>
                  <a:cxn ang="0">
                    <a:pos x="63" y="9"/>
                  </a:cxn>
                  <a:cxn ang="0">
                    <a:pos x="73" y="10"/>
                  </a:cxn>
                  <a:cxn ang="0">
                    <a:pos x="75" y="10"/>
                  </a:cxn>
                  <a:cxn ang="0">
                    <a:pos x="76" y="13"/>
                  </a:cxn>
                  <a:cxn ang="0">
                    <a:pos x="79" y="14"/>
                  </a:cxn>
                  <a:cxn ang="0">
                    <a:pos x="80" y="15"/>
                  </a:cxn>
                  <a:cxn ang="0">
                    <a:pos x="90" y="23"/>
                  </a:cxn>
                  <a:cxn ang="0">
                    <a:pos x="105" y="25"/>
                  </a:cxn>
                  <a:cxn ang="0">
                    <a:pos x="105" y="28"/>
                  </a:cxn>
                  <a:cxn ang="0">
                    <a:pos x="111" y="29"/>
                  </a:cxn>
                  <a:cxn ang="0">
                    <a:pos x="114" y="30"/>
                  </a:cxn>
                  <a:cxn ang="0">
                    <a:pos x="117" y="33"/>
                  </a:cxn>
                  <a:cxn ang="0">
                    <a:pos x="118" y="36"/>
                  </a:cxn>
                  <a:cxn ang="0">
                    <a:pos x="120" y="37"/>
                  </a:cxn>
                  <a:cxn ang="0">
                    <a:pos x="118" y="39"/>
                  </a:cxn>
                  <a:cxn ang="0">
                    <a:pos x="115" y="41"/>
                  </a:cxn>
                  <a:cxn ang="0">
                    <a:pos x="111" y="42"/>
                  </a:cxn>
                  <a:cxn ang="0">
                    <a:pos x="105" y="42"/>
                  </a:cxn>
                  <a:cxn ang="0">
                    <a:pos x="93" y="41"/>
                  </a:cxn>
                  <a:cxn ang="0">
                    <a:pos x="81" y="39"/>
                  </a:cxn>
                  <a:cxn ang="0">
                    <a:pos x="81" y="37"/>
                  </a:cxn>
                  <a:cxn ang="0">
                    <a:pos x="83" y="37"/>
                  </a:cxn>
                  <a:cxn ang="0">
                    <a:pos x="85" y="34"/>
                  </a:cxn>
                  <a:cxn ang="0">
                    <a:pos x="85" y="33"/>
                  </a:cxn>
                  <a:cxn ang="0">
                    <a:pos x="83" y="32"/>
                  </a:cxn>
                  <a:cxn ang="0">
                    <a:pos x="79" y="30"/>
                  </a:cxn>
                  <a:cxn ang="0">
                    <a:pos x="76" y="30"/>
                  </a:cxn>
                  <a:cxn ang="0">
                    <a:pos x="74" y="29"/>
                  </a:cxn>
                  <a:cxn ang="0">
                    <a:pos x="71" y="24"/>
                  </a:cxn>
                  <a:cxn ang="0">
                    <a:pos x="70" y="24"/>
                  </a:cxn>
                  <a:cxn ang="0">
                    <a:pos x="69" y="23"/>
                  </a:cxn>
                  <a:cxn ang="0">
                    <a:pos x="69" y="22"/>
                  </a:cxn>
                  <a:cxn ang="0">
                    <a:pos x="68" y="22"/>
                  </a:cxn>
                  <a:cxn ang="0">
                    <a:pos x="68" y="20"/>
                  </a:cxn>
                  <a:cxn ang="0">
                    <a:pos x="59" y="20"/>
                  </a:cxn>
                  <a:cxn ang="0">
                    <a:pos x="55" y="19"/>
                  </a:cxn>
                  <a:cxn ang="0">
                    <a:pos x="47" y="15"/>
                  </a:cxn>
                  <a:cxn ang="0">
                    <a:pos x="44" y="14"/>
                  </a:cxn>
                  <a:cxn ang="0">
                    <a:pos x="32" y="14"/>
                  </a:cxn>
                  <a:cxn ang="0">
                    <a:pos x="30" y="12"/>
                  </a:cxn>
                  <a:cxn ang="0">
                    <a:pos x="30" y="10"/>
                  </a:cxn>
                  <a:cxn ang="0">
                    <a:pos x="31" y="9"/>
                  </a:cxn>
                  <a:cxn ang="0">
                    <a:pos x="30" y="8"/>
                  </a:cxn>
                  <a:cxn ang="0">
                    <a:pos x="26" y="8"/>
                  </a:cxn>
                  <a:cxn ang="0">
                    <a:pos x="17" y="9"/>
                  </a:cxn>
                  <a:cxn ang="0">
                    <a:pos x="10" y="14"/>
                  </a:cxn>
                  <a:cxn ang="0">
                    <a:pos x="4" y="18"/>
                  </a:cxn>
                  <a:cxn ang="0">
                    <a:pos x="0" y="18"/>
                  </a:cxn>
                  <a:cxn ang="0">
                    <a:pos x="5" y="10"/>
                  </a:cxn>
                  <a:cxn ang="0">
                    <a:pos x="12" y="5"/>
                  </a:cxn>
                  <a:cxn ang="0">
                    <a:pos x="21" y="2"/>
                  </a:cxn>
                  <a:cxn ang="0">
                    <a:pos x="32" y="0"/>
                  </a:cxn>
                </a:cxnLst>
                <a:rect l="0" t="0" r="r" b="b"/>
                <a:pathLst>
                  <a:path w="120" h="42">
                    <a:moveTo>
                      <a:pt x="32" y="0"/>
                    </a:moveTo>
                    <a:lnTo>
                      <a:pt x="45" y="2"/>
                    </a:lnTo>
                    <a:lnTo>
                      <a:pt x="63" y="9"/>
                    </a:lnTo>
                    <a:lnTo>
                      <a:pt x="73" y="10"/>
                    </a:lnTo>
                    <a:lnTo>
                      <a:pt x="75" y="10"/>
                    </a:lnTo>
                    <a:lnTo>
                      <a:pt x="76" y="13"/>
                    </a:lnTo>
                    <a:lnTo>
                      <a:pt x="79" y="14"/>
                    </a:lnTo>
                    <a:lnTo>
                      <a:pt x="80" y="15"/>
                    </a:lnTo>
                    <a:lnTo>
                      <a:pt x="90" y="23"/>
                    </a:lnTo>
                    <a:lnTo>
                      <a:pt x="105" y="25"/>
                    </a:lnTo>
                    <a:lnTo>
                      <a:pt x="105" y="28"/>
                    </a:lnTo>
                    <a:lnTo>
                      <a:pt x="111" y="29"/>
                    </a:lnTo>
                    <a:lnTo>
                      <a:pt x="114" y="30"/>
                    </a:lnTo>
                    <a:lnTo>
                      <a:pt x="117" y="33"/>
                    </a:lnTo>
                    <a:lnTo>
                      <a:pt x="118" y="36"/>
                    </a:lnTo>
                    <a:lnTo>
                      <a:pt x="120" y="37"/>
                    </a:lnTo>
                    <a:lnTo>
                      <a:pt x="118" y="39"/>
                    </a:lnTo>
                    <a:lnTo>
                      <a:pt x="115" y="41"/>
                    </a:lnTo>
                    <a:lnTo>
                      <a:pt x="111" y="42"/>
                    </a:lnTo>
                    <a:lnTo>
                      <a:pt x="105" y="42"/>
                    </a:lnTo>
                    <a:lnTo>
                      <a:pt x="93" y="41"/>
                    </a:lnTo>
                    <a:lnTo>
                      <a:pt x="81" y="39"/>
                    </a:lnTo>
                    <a:lnTo>
                      <a:pt x="81" y="37"/>
                    </a:lnTo>
                    <a:lnTo>
                      <a:pt x="83" y="37"/>
                    </a:lnTo>
                    <a:lnTo>
                      <a:pt x="85" y="34"/>
                    </a:lnTo>
                    <a:lnTo>
                      <a:pt x="85" y="33"/>
                    </a:lnTo>
                    <a:lnTo>
                      <a:pt x="83" y="32"/>
                    </a:lnTo>
                    <a:lnTo>
                      <a:pt x="79" y="30"/>
                    </a:lnTo>
                    <a:lnTo>
                      <a:pt x="76" y="30"/>
                    </a:lnTo>
                    <a:lnTo>
                      <a:pt x="74" y="29"/>
                    </a:lnTo>
                    <a:lnTo>
                      <a:pt x="71" y="24"/>
                    </a:lnTo>
                    <a:lnTo>
                      <a:pt x="70" y="24"/>
                    </a:lnTo>
                    <a:lnTo>
                      <a:pt x="69" y="23"/>
                    </a:lnTo>
                    <a:lnTo>
                      <a:pt x="69" y="22"/>
                    </a:lnTo>
                    <a:lnTo>
                      <a:pt x="68" y="22"/>
                    </a:lnTo>
                    <a:lnTo>
                      <a:pt x="68" y="20"/>
                    </a:lnTo>
                    <a:lnTo>
                      <a:pt x="59" y="20"/>
                    </a:lnTo>
                    <a:lnTo>
                      <a:pt x="55" y="19"/>
                    </a:lnTo>
                    <a:lnTo>
                      <a:pt x="47" y="15"/>
                    </a:lnTo>
                    <a:lnTo>
                      <a:pt x="44" y="14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26" y="8"/>
                    </a:lnTo>
                    <a:lnTo>
                      <a:pt x="17" y="9"/>
                    </a:lnTo>
                    <a:lnTo>
                      <a:pt x="10" y="14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5" y="10"/>
                    </a:lnTo>
                    <a:lnTo>
                      <a:pt x="12" y="5"/>
                    </a:lnTo>
                    <a:lnTo>
                      <a:pt x="21" y="2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0" name="Freeform 1235">
                <a:extLst>
                  <a:ext uri="{FF2B5EF4-FFF2-40B4-BE49-F238E27FC236}">
                    <a16:creationId xmlns:a16="http://schemas.microsoft.com/office/drawing/2014/main" id="{80E42D52-4FCD-45CB-BE8D-A77DDB07A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3805" y="3904374"/>
                <a:ext cx="12435" cy="1450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6" y="2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3" y="3"/>
                  </a:cxn>
                  <a:cxn ang="0">
                    <a:pos x="4" y="3"/>
                  </a:cxn>
                  <a:cxn ang="0">
                    <a:pos x="4" y="0"/>
                  </a:cxn>
                </a:cxnLst>
                <a:rect l="0" t="0" r="r" b="b"/>
                <a:pathLst>
                  <a:path w="6" h="7">
                    <a:moveTo>
                      <a:pt x="4" y="0"/>
                    </a:moveTo>
                    <a:lnTo>
                      <a:pt x="5" y="0"/>
                    </a:lnTo>
                    <a:lnTo>
                      <a:pt x="6" y="2"/>
                    </a:lnTo>
                    <a:lnTo>
                      <a:pt x="6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1" name="Freeform 1236">
                <a:extLst>
                  <a:ext uri="{FF2B5EF4-FFF2-40B4-BE49-F238E27FC236}">
                    <a16:creationId xmlns:a16="http://schemas.microsoft.com/office/drawing/2014/main" id="{88E769F2-75B2-4BE9-A7B7-92C8252ED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8157" y="3991420"/>
                <a:ext cx="41451" cy="1865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9" y="0"/>
                  </a:cxn>
                  <a:cxn ang="0">
                    <a:pos x="12" y="1"/>
                  </a:cxn>
                  <a:cxn ang="0">
                    <a:pos x="15" y="2"/>
                  </a:cxn>
                  <a:cxn ang="0">
                    <a:pos x="18" y="4"/>
                  </a:cxn>
                  <a:cxn ang="0">
                    <a:pos x="19" y="4"/>
                  </a:cxn>
                  <a:cxn ang="0">
                    <a:pos x="20" y="5"/>
                  </a:cxn>
                  <a:cxn ang="0">
                    <a:pos x="20" y="6"/>
                  </a:cxn>
                  <a:cxn ang="0">
                    <a:pos x="17" y="6"/>
                  </a:cxn>
                  <a:cxn ang="0">
                    <a:pos x="13" y="7"/>
                  </a:cxn>
                  <a:cxn ang="0">
                    <a:pos x="10" y="9"/>
                  </a:cxn>
                  <a:cxn ang="0">
                    <a:pos x="4" y="9"/>
                  </a:cxn>
                  <a:cxn ang="0">
                    <a:pos x="3" y="6"/>
                  </a:cxn>
                  <a:cxn ang="0">
                    <a:pos x="0" y="5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20" h="9">
                    <a:moveTo>
                      <a:pt x="3" y="0"/>
                    </a:moveTo>
                    <a:lnTo>
                      <a:pt x="9" y="0"/>
                    </a:lnTo>
                    <a:lnTo>
                      <a:pt x="12" y="1"/>
                    </a:lnTo>
                    <a:lnTo>
                      <a:pt x="15" y="2"/>
                    </a:lnTo>
                    <a:lnTo>
                      <a:pt x="18" y="4"/>
                    </a:lnTo>
                    <a:lnTo>
                      <a:pt x="19" y="4"/>
                    </a:lnTo>
                    <a:lnTo>
                      <a:pt x="20" y="5"/>
                    </a:lnTo>
                    <a:lnTo>
                      <a:pt x="20" y="6"/>
                    </a:lnTo>
                    <a:lnTo>
                      <a:pt x="17" y="6"/>
                    </a:lnTo>
                    <a:lnTo>
                      <a:pt x="13" y="7"/>
                    </a:lnTo>
                    <a:lnTo>
                      <a:pt x="10" y="9"/>
                    </a:lnTo>
                    <a:lnTo>
                      <a:pt x="4" y="9"/>
                    </a:lnTo>
                    <a:lnTo>
                      <a:pt x="3" y="6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2" name="Freeform 1237">
                <a:extLst>
                  <a:ext uri="{FF2B5EF4-FFF2-40B4-BE49-F238E27FC236}">
                    <a16:creationId xmlns:a16="http://schemas.microsoft.com/office/drawing/2014/main" id="{BC1F95CB-60C7-40BD-8F0B-FF1D8682A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441" y="3989347"/>
                <a:ext cx="37306" cy="1450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0"/>
                  </a:cxn>
                  <a:cxn ang="0">
                    <a:pos x="9" y="1"/>
                  </a:cxn>
                  <a:cxn ang="0">
                    <a:pos x="12" y="1"/>
                  </a:cxn>
                  <a:cxn ang="0">
                    <a:pos x="17" y="3"/>
                  </a:cxn>
                  <a:cxn ang="0">
                    <a:pos x="18" y="5"/>
                  </a:cxn>
                  <a:cxn ang="0">
                    <a:pos x="17" y="6"/>
                  </a:cxn>
                  <a:cxn ang="0">
                    <a:pos x="14" y="7"/>
                  </a:cxn>
                  <a:cxn ang="0">
                    <a:pos x="8" y="7"/>
                  </a:cxn>
                  <a:cxn ang="0">
                    <a:pos x="5" y="6"/>
                  </a:cxn>
                  <a:cxn ang="0">
                    <a:pos x="3" y="6"/>
                  </a:cxn>
                  <a:cxn ang="0">
                    <a:pos x="2" y="5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3" y="1"/>
                  </a:cxn>
                  <a:cxn ang="0">
                    <a:pos x="4" y="0"/>
                  </a:cxn>
                </a:cxnLst>
                <a:rect l="0" t="0" r="r" b="b"/>
                <a:pathLst>
                  <a:path w="18" h="7">
                    <a:moveTo>
                      <a:pt x="4" y="0"/>
                    </a:moveTo>
                    <a:lnTo>
                      <a:pt x="7" y="0"/>
                    </a:lnTo>
                    <a:lnTo>
                      <a:pt x="9" y="1"/>
                    </a:lnTo>
                    <a:lnTo>
                      <a:pt x="12" y="1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8" y="7"/>
                    </a:lnTo>
                    <a:lnTo>
                      <a:pt x="5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3" name="Freeform 1238">
                <a:extLst>
                  <a:ext uri="{FF2B5EF4-FFF2-40B4-BE49-F238E27FC236}">
                    <a16:creationId xmlns:a16="http://schemas.microsoft.com/office/drawing/2014/main" id="{AF95CDD4-0C9F-43DE-BA06-7FBEC67348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3493" y="3954115"/>
                <a:ext cx="143005" cy="58031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7" y="0"/>
                  </a:cxn>
                  <a:cxn ang="0">
                    <a:pos x="22" y="3"/>
                  </a:cxn>
                  <a:cxn ang="0">
                    <a:pos x="31" y="3"/>
                  </a:cxn>
                  <a:cxn ang="0">
                    <a:pos x="33" y="2"/>
                  </a:cxn>
                  <a:cxn ang="0">
                    <a:pos x="36" y="2"/>
                  </a:cxn>
                  <a:cxn ang="0">
                    <a:pos x="45" y="3"/>
                  </a:cxn>
                  <a:cxn ang="0">
                    <a:pos x="55" y="8"/>
                  </a:cxn>
                  <a:cxn ang="0">
                    <a:pos x="60" y="12"/>
                  </a:cxn>
                  <a:cxn ang="0">
                    <a:pos x="57" y="10"/>
                  </a:cxn>
                  <a:cxn ang="0">
                    <a:pos x="62" y="14"/>
                  </a:cxn>
                  <a:cxn ang="0">
                    <a:pos x="69" y="19"/>
                  </a:cxn>
                  <a:cxn ang="0">
                    <a:pos x="53" y="19"/>
                  </a:cxn>
                  <a:cxn ang="0">
                    <a:pos x="48" y="22"/>
                  </a:cxn>
                  <a:cxn ang="0">
                    <a:pos x="43" y="22"/>
                  </a:cxn>
                  <a:cxn ang="0">
                    <a:pos x="43" y="20"/>
                  </a:cxn>
                  <a:cxn ang="0">
                    <a:pos x="40" y="20"/>
                  </a:cxn>
                  <a:cxn ang="0">
                    <a:pos x="37" y="23"/>
                  </a:cxn>
                  <a:cxn ang="0">
                    <a:pos x="36" y="25"/>
                  </a:cxn>
                  <a:cxn ang="0">
                    <a:pos x="33" y="28"/>
                  </a:cxn>
                  <a:cxn ang="0">
                    <a:pos x="31" y="28"/>
                  </a:cxn>
                  <a:cxn ang="0">
                    <a:pos x="30" y="27"/>
                  </a:cxn>
                  <a:cxn ang="0">
                    <a:pos x="28" y="24"/>
                  </a:cxn>
                  <a:cxn ang="0">
                    <a:pos x="28" y="23"/>
                  </a:cxn>
                  <a:cxn ang="0">
                    <a:pos x="27" y="22"/>
                  </a:cxn>
                  <a:cxn ang="0">
                    <a:pos x="5" y="22"/>
                  </a:cxn>
                  <a:cxn ang="0">
                    <a:pos x="5" y="24"/>
                  </a:cxn>
                  <a:cxn ang="0">
                    <a:pos x="3" y="24"/>
                  </a:cxn>
                  <a:cxn ang="0">
                    <a:pos x="0" y="20"/>
                  </a:cxn>
                  <a:cxn ang="0">
                    <a:pos x="0" y="18"/>
                  </a:cxn>
                  <a:cxn ang="0">
                    <a:pos x="1" y="17"/>
                  </a:cxn>
                  <a:cxn ang="0">
                    <a:pos x="17" y="17"/>
                  </a:cxn>
                  <a:cxn ang="0">
                    <a:pos x="20" y="15"/>
                  </a:cxn>
                  <a:cxn ang="0">
                    <a:pos x="17" y="10"/>
                  </a:cxn>
                  <a:cxn ang="0">
                    <a:pos x="17" y="8"/>
                  </a:cxn>
                  <a:cxn ang="0">
                    <a:pos x="15" y="8"/>
                  </a:cxn>
                  <a:cxn ang="0">
                    <a:pos x="11" y="4"/>
                  </a:cxn>
                  <a:cxn ang="0">
                    <a:pos x="11" y="3"/>
                  </a:cxn>
                  <a:cxn ang="0">
                    <a:pos x="13" y="0"/>
                  </a:cxn>
                </a:cxnLst>
                <a:rect l="0" t="0" r="r" b="b"/>
                <a:pathLst>
                  <a:path w="69" h="28">
                    <a:moveTo>
                      <a:pt x="13" y="0"/>
                    </a:moveTo>
                    <a:lnTo>
                      <a:pt x="17" y="0"/>
                    </a:lnTo>
                    <a:lnTo>
                      <a:pt x="22" y="3"/>
                    </a:lnTo>
                    <a:lnTo>
                      <a:pt x="31" y="3"/>
                    </a:lnTo>
                    <a:lnTo>
                      <a:pt x="33" y="2"/>
                    </a:lnTo>
                    <a:lnTo>
                      <a:pt x="36" y="2"/>
                    </a:lnTo>
                    <a:lnTo>
                      <a:pt x="45" y="3"/>
                    </a:lnTo>
                    <a:lnTo>
                      <a:pt x="55" y="8"/>
                    </a:lnTo>
                    <a:lnTo>
                      <a:pt x="60" y="12"/>
                    </a:lnTo>
                    <a:lnTo>
                      <a:pt x="57" y="10"/>
                    </a:lnTo>
                    <a:lnTo>
                      <a:pt x="62" y="14"/>
                    </a:lnTo>
                    <a:lnTo>
                      <a:pt x="69" y="19"/>
                    </a:lnTo>
                    <a:lnTo>
                      <a:pt x="53" y="19"/>
                    </a:lnTo>
                    <a:lnTo>
                      <a:pt x="48" y="22"/>
                    </a:lnTo>
                    <a:lnTo>
                      <a:pt x="43" y="22"/>
                    </a:lnTo>
                    <a:lnTo>
                      <a:pt x="43" y="20"/>
                    </a:lnTo>
                    <a:lnTo>
                      <a:pt x="40" y="20"/>
                    </a:lnTo>
                    <a:lnTo>
                      <a:pt x="37" y="23"/>
                    </a:lnTo>
                    <a:lnTo>
                      <a:pt x="36" y="25"/>
                    </a:lnTo>
                    <a:lnTo>
                      <a:pt x="33" y="28"/>
                    </a:lnTo>
                    <a:lnTo>
                      <a:pt x="31" y="28"/>
                    </a:lnTo>
                    <a:lnTo>
                      <a:pt x="30" y="27"/>
                    </a:lnTo>
                    <a:lnTo>
                      <a:pt x="28" y="24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5" y="22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1" y="17"/>
                    </a:lnTo>
                    <a:lnTo>
                      <a:pt x="17" y="17"/>
                    </a:lnTo>
                    <a:lnTo>
                      <a:pt x="20" y="15"/>
                    </a:lnTo>
                    <a:lnTo>
                      <a:pt x="17" y="10"/>
                    </a:lnTo>
                    <a:lnTo>
                      <a:pt x="17" y="8"/>
                    </a:lnTo>
                    <a:lnTo>
                      <a:pt x="15" y="8"/>
                    </a:lnTo>
                    <a:lnTo>
                      <a:pt x="11" y="4"/>
                    </a:lnTo>
                    <a:lnTo>
                      <a:pt x="11" y="3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4" name="Freeform 1239">
                <a:extLst>
                  <a:ext uri="{FF2B5EF4-FFF2-40B4-BE49-F238E27FC236}">
                    <a16:creationId xmlns:a16="http://schemas.microsoft.com/office/drawing/2014/main" id="{87EBC2E6-7305-4EDB-B5AF-6C7E8AE81D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940" y="3827690"/>
                <a:ext cx="12435" cy="1450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1" y="6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3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5" name="Freeform 1240">
                <a:extLst>
                  <a:ext uri="{FF2B5EF4-FFF2-40B4-BE49-F238E27FC236}">
                    <a16:creationId xmlns:a16="http://schemas.microsoft.com/office/drawing/2014/main" id="{C68BB81C-ED82-4008-B388-DCD4D16740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1576" y="3780022"/>
                <a:ext cx="20725" cy="621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0"/>
                  </a:cxn>
                  <a:cxn ang="0">
                    <a:pos x="10" y="3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10" h="3">
                    <a:moveTo>
                      <a:pt x="2" y="0"/>
                    </a:moveTo>
                    <a:lnTo>
                      <a:pt x="7" y="0"/>
                    </a:lnTo>
                    <a:lnTo>
                      <a:pt x="10" y="3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6" name="Freeform 1241">
                <a:extLst>
                  <a:ext uri="{FF2B5EF4-FFF2-40B4-BE49-F238E27FC236}">
                    <a16:creationId xmlns:a16="http://schemas.microsoft.com/office/drawing/2014/main" id="{ED5AEACE-2016-4E16-BAA2-6A7E1CFD94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6810" y="3788312"/>
                <a:ext cx="6218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4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3" y="4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7" name="Freeform 1242">
                <a:extLst>
                  <a:ext uri="{FF2B5EF4-FFF2-40B4-BE49-F238E27FC236}">
                    <a16:creationId xmlns:a16="http://schemas.microsoft.com/office/drawing/2014/main" id="{C21C2CD7-7FE7-40C1-A679-8F28914A19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856" y="3914736"/>
                <a:ext cx="14508" cy="1450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4"/>
                  </a:cxn>
                  <a:cxn ang="0">
                    <a:pos x="5" y="5"/>
                  </a:cxn>
                  <a:cxn ang="0">
                    <a:pos x="1" y="7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3" y="4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7" y="4"/>
                    </a:lnTo>
                    <a:lnTo>
                      <a:pt x="5" y="5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8" name="Freeform 1243">
                <a:extLst>
                  <a:ext uri="{FF2B5EF4-FFF2-40B4-BE49-F238E27FC236}">
                    <a16:creationId xmlns:a16="http://schemas.microsoft.com/office/drawing/2014/main" id="{88F601FF-695D-4DE1-82B9-73B6EDEF55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1012" y="2310595"/>
                <a:ext cx="2683931" cy="1962690"/>
              </a:xfrm>
              <a:custGeom>
                <a:avLst/>
                <a:gdLst/>
                <a:ahLst/>
                <a:cxnLst>
                  <a:cxn ang="0">
                    <a:pos x="890" y="63"/>
                  </a:cxn>
                  <a:cxn ang="0">
                    <a:pos x="930" y="93"/>
                  </a:cxn>
                  <a:cxn ang="0">
                    <a:pos x="991" y="68"/>
                  </a:cxn>
                  <a:cxn ang="0">
                    <a:pos x="960" y="114"/>
                  </a:cxn>
                  <a:cxn ang="0">
                    <a:pos x="915" y="127"/>
                  </a:cxn>
                  <a:cxn ang="0">
                    <a:pos x="867" y="161"/>
                  </a:cxn>
                  <a:cxn ang="0">
                    <a:pos x="852" y="249"/>
                  </a:cxn>
                  <a:cxn ang="0">
                    <a:pos x="989" y="347"/>
                  </a:cxn>
                  <a:cxn ang="0">
                    <a:pos x="1049" y="293"/>
                  </a:cxn>
                  <a:cxn ang="0">
                    <a:pos x="1034" y="196"/>
                  </a:cxn>
                  <a:cxn ang="0">
                    <a:pos x="1132" y="213"/>
                  </a:cxn>
                  <a:cxn ang="0">
                    <a:pos x="1193" y="225"/>
                  </a:cxn>
                  <a:cxn ang="0">
                    <a:pos x="1242" y="296"/>
                  </a:cxn>
                  <a:cxn ang="0">
                    <a:pos x="1287" y="330"/>
                  </a:cxn>
                  <a:cxn ang="0">
                    <a:pos x="1167" y="395"/>
                  </a:cxn>
                  <a:cxn ang="0">
                    <a:pos x="1189" y="430"/>
                  </a:cxn>
                  <a:cxn ang="0">
                    <a:pos x="1179" y="484"/>
                  </a:cxn>
                  <a:cxn ang="0">
                    <a:pos x="1163" y="471"/>
                  </a:cxn>
                  <a:cxn ang="0">
                    <a:pos x="1089" y="523"/>
                  </a:cxn>
                  <a:cxn ang="0">
                    <a:pos x="1069" y="548"/>
                  </a:cxn>
                  <a:cxn ang="0">
                    <a:pos x="1059" y="573"/>
                  </a:cxn>
                  <a:cxn ang="0">
                    <a:pos x="1048" y="610"/>
                  </a:cxn>
                  <a:cxn ang="0">
                    <a:pos x="1011" y="724"/>
                  </a:cxn>
                  <a:cxn ang="0">
                    <a:pos x="957" y="671"/>
                  </a:cxn>
                  <a:cxn ang="0">
                    <a:pos x="896" y="680"/>
                  </a:cxn>
                  <a:cxn ang="0">
                    <a:pos x="811" y="714"/>
                  </a:cxn>
                  <a:cxn ang="0">
                    <a:pos x="838" y="810"/>
                  </a:cxn>
                  <a:cxn ang="0">
                    <a:pos x="917" y="774"/>
                  </a:cxn>
                  <a:cxn ang="0">
                    <a:pos x="936" y="845"/>
                  </a:cxn>
                  <a:cxn ang="0">
                    <a:pos x="1019" y="919"/>
                  </a:cxn>
                  <a:cxn ang="0">
                    <a:pos x="1011" y="937"/>
                  </a:cxn>
                  <a:cxn ang="0">
                    <a:pos x="962" y="915"/>
                  </a:cxn>
                  <a:cxn ang="0">
                    <a:pos x="887" y="866"/>
                  </a:cxn>
                  <a:cxn ang="0">
                    <a:pos x="778" y="830"/>
                  </a:cxn>
                  <a:cxn ang="0">
                    <a:pos x="724" y="784"/>
                  </a:cxn>
                  <a:cxn ang="0">
                    <a:pos x="659" y="696"/>
                  </a:cxn>
                  <a:cxn ang="0">
                    <a:pos x="634" y="690"/>
                  </a:cxn>
                  <a:cxn ang="0">
                    <a:pos x="662" y="752"/>
                  </a:cxn>
                  <a:cxn ang="0">
                    <a:pos x="610" y="685"/>
                  </a:cxn>
                  <a:cxn ang="0">
                    <a:pos x="524" y="573"/>
                  </a:cxn>
                  <a:cxn ang="0">
                    <a:pos x="502" y="418"/>
                  </a:cxn>
                  <a:cxn ang="0">
                    <a:pos x="481" y="386"/>
                  </a:cxn>
                  <a:cxn ang="0">
                    <a:pos x="428" y="315"/>
                  </a:cxn>
                  <a:cxn ang="0">
                    <a:pos x="388" y="273"/>
                  </a:cxn>
                  <a:cxn ang="0">
                    <a:pos x="348" y="257"/>
                  </a:cxn>
                  <a:cxn ang="0">
                    <a:pos x="201" y="239"/>
                  </a:cxn>
                  <a:cxn ang="0">
                    <a:pos x="154" y="263"/>
                  </a:cxn>
                  <a:cxn ang="0">
                    <a:pos x="46" y="317"/>
                  </a:cxn>
                  <a:cxn ang="0">
                    <a:pos x="112" y="254"/>
                  </a:cxn>
                  <a:cxn ang="0">
                    <a:pos x="61" y="232"/>
                  </a:cxn>
                  <a:cxn ang="0">
                    <a:pos x="60" y="174"/>
                  </a:cxn>
                  <a:cxn ang="0">
                    <a:pos x="16" y="149"/>
                  </a:cxn>
                  <a:cxn ang="0">
                    <a:pos x="36" y="86"/>
                  </a:cxn>
                  <a:cxn ang="0">
                    <a:pos x="114" y="20"/>
                  </a:cxn>
                  <a:cxn ang="0">
                    <a:pos x="217" y="30"/>
                  </a:cxn>
                  <a:cxn ang="0">
                    <a:pos x="364" y="63"/>
                  </a:cxn>
                  <a:cxn ang="0">
                    <a:pos x="435" y="36"/>
                  </a:cxn>
                  <a:cxn ang="0">
                    <a:pos x="503" y="49"/>
                  </a:cxn>
                  <a:cxn ang="0">
                    <a:pos x="602" y="80"/>
                  </a:cxn>
                  <a:cxn ang="0">
                    <a:pos x="685" y="81"/>
                  </a:cxn>
                  <a:cxn ang="0">
                    <a:pos x="724" y="75"/>
                  </a:cxn>
                  <a:cxn ang="0">
                    <a:pos x="843" y="74"/>
                  </a:cxn>
                  <a:cxn ang="0">
                    <a:pos x="823" y="20"/>
                  </a:cxn>
                </a:cxnLst>
                <a:rect l="0" t="0" r="r" b="b"/>
                <a:pathLst>
                  <a:path w="1295" h="947">
                    <a:moveTo>
                      <a:pt x="833" y="0"/>
                    </a:moveTo>
                    <a:lnTo>
                      <a:pt x="837" y="0"/>
                    </a:lnTo>
                    <a:lnTo>
                      <a:pt x="848" y="1"/>
                    </a:lnTo>
                    <a:lnTo>
                      <a:pt x="856" y="5"/>
                    </a:lnTo>
                    <a:lnTo>
                      <a:pt x="861" y="11"/>
                    </a:lnTo>
                    <a:lnTo>
                      <a:pt x="862" y="20"/>
                    </a:lnTo>
                    <a:lnTo>
                      <a:pt x="863" y="22"/>
                    </a:lnTo>
                    <a:lnTo>
                      <a:pt x="867" y="26"/>
                    </a:lnTo>
                    <a:lnTo>
                      <a:pt x="872" y="29"/>
                    </a:lnTo>
                    <a:lnTo>
                      <a:pt x="875" y="34"/>
                    </a:lnTo>
                    <a:lnTo>
                      <a:pt x="872" y="39"/>
                    </a:lnTo>
                    <a:lnTo>
                      <a:pt x="869" y="41"/>
                    </a:lnTo>
                    <a:lnTo>
                      <a:pt x="864" y="44"/>
                    </a:lnTo>
                    <a:lnTo>
                      <a:pt x="868" y="46"/>
                    </a:lnTo>
                    <a:lnTo>
                      <a:pt x="875" y="47"/>
                    </a:lnTo>
                    <a:lnTo>
                      <a:pt x="880" y="47"/>
                    </a:lnTo>
                    <a:lnTo>
                      <a:pt x="885" y="50"/>
                    </a:lnTo>
                    <a:lnTo>
                      <a:pt x="882" y="52"/>
                    </a:lnTo>
                    <a:lnTo>
                      <a:pt x="881" y="55"/>
                    </a:lnTo>
                    <a:lnTo>
                      <a:pt x="885" y="57"/>
                    </a:lnTo>
                    <a:lnTo>
                      <a:pt x="890" y="63"/>
                    </a:lnTo>
                    <a:lnTo>
                      <a:pt x="890" y="70"/>
                    </a:lnTo>
                    <a:lnTo>
                      <a:pt x="893" y="70"/>
                    </a:lnTo>
                    <a:lnTo>
                      <a:pt x="897" y="66"/>
                    </a:lnTo>
                    <a:lnTo>
                      <a:pt x="897" y="64"/>
                    </a:lnTo>
                    <a:lnTo>
                      <a:pt x="898" y="61"/>
                    </a:lnTo>
                    <a:lnTo>
                      <a:pt x="898" y="59"/>
                    </a:lnTo>
                    <a:lnTo>
                      <a:pt x="901" y="54"/>
                    </a:lnTo>
                    <a:lnTo>
                      <a:pt x="903" y="52"/>
                    </a:lnTo>
                    <a:lnTo>
                      <a:pt x="906" y="52"/>
                    </a:lnTo>
                    <a:lnTo>
                      <a:pt x="911" y="55"/>
                    </a:lnTo>
                    <a:lnTo>
                      <a:pt x="918" y="63"/>
                    </a:lnTo>
                    <a:lnTo>
                      <a:pt x="921" y="68"/>
                    </a:lnTo>
                    <a:lnTo>
                      <a:pt x="921" y="70"/>
                    </a:lnTo>
                    <a:lnTo>
                      <a:pt x="920" y="71"/>
                    </a:lnTo>
                    <a:lnTo>
                      <a:pt x="917" y="73"/>
                    </a:lnTo>
                    <a:lnTo>
                      <a:pt x="915" y="75"/>
                    </a:lnTo>
                    <a:lnTo>
                      <a:pt x="915" y="78"/>
                    </a:lnTo>
                    <a:lnTo>
                      <a:pt x="916" y="81"/>
                    </a:lnTo>
                    <a:lnTo>
                      <a:pt x="920" y="86"/>
                    </a:lnTo>
                    <a:lnTo>
                      <a:pt x="925" y="91"/>
                    </a:lnTo>
                    <a:lnTo>
                      <a:pt x="930" y="93"/>
                    </a:lnTo>
                    <a:lnTo>
                      <a:pt x="936" y="89"/>
                    </a:lnTo>
                    <a:lnTo>
                      <a:pt x="940" y="83"/>
                    </a:lnTo>
                    <a:lnTo>
                      <a:pt x="941" y="75"/>
                    </a:lnTo>
                    <a:lnTo>
                      <a:pt x="944" y="69"/>
                    </a:lnTo>
                    <a:lnTo>
                      <a:pt x="945" y="68"/>
                    </a:lnTo>
                    <a:lnTo>
                      <a:pt x="952" y="64"/>
                    </a:lnTo>
                    <a:lnTo>
                      <a:pt x="955" y="61"/>
                    </a:lnTo>
                    <a:lnTo>
                      <a:pt x="954" y="59"/>
                    </a:lnTo>
                    <a:lnTo>
                      <a:pt x="952" y="57"/>
                    </a:lnTo>
                    <a:lnTo>
                      <a:pt x="949" y="50"/>
                    </a:lnTo>
                    <a:lnTo>
                      <a:pt x="949" y="47"/>
                    </a:lnTo>
                    <a:lnTo>
                      <a:pt x="952" y="44"/>
                    </a:lnTo>
                    <a:lnTo>
                      <a:pt x="956" y="42"/>
                    </a:lnTo>
                    <a:lnTo>
                      <a:pt x="959" y="42"/>
                    </a:lnTo>
                    <a:lnTo>
                      <a:pt x="969" y="45"/>
                    </a:lnTo>
                    <a:lnTo>
                      <a:pt x="977" y="46"/>
                    </a:lnTo>
                    <a:lnTo>
                      <a:pt x="982" y="49"/>
                    </a:lnTo>
                    <a:lnTo>
                      <a:pt x="990" y="54"/>
                    </a:lnTo>
                    <a:lnTo>
                      <a:pt x="996" y="55"/>
                    </a:lnTo>
                    <a:lnTo>
                      <a:pt x="996" y="65"/>
                    </a:lnTo>
                    <a:lnTo>
                      <a:pt x="991" y="68"/>
                    </a:lnTo>
                    <a:lnTo>
                      <a:pt x="989" y="70"/>
                    </a:lnTo>
                    <a:lnTo>
                      <a:pt x="987" y="73"/>
                    </a:lnTo>
                    <a:lnTo>
                      <a:pt x="987" y="78"/>
                    </a:lnTo>
                    <a:lnTo>
                      <a:pt x="989" y="79"/>
                    </a:lnTo>
                    <a:lnTo>
                      <a:pt x="989" y="80"/>
                    </a:lnTo>
                    <a:lnTo>
                      <a:pt x="990" y="81"/>
                    </a:lnTo>
                    <a:lnTo>
                      <a:pt x="991" y="84"/>
                    </a:lnTo>
                    <a:lnTo>
                      <a:pt x="992" y="85"/>
                    </a:lnTo>
                    <a:lnTo>
                      <a:pt x="995" y="86"/>
                    </a:lnTo>
                    <a:lnTo>
                      <a:pt x="996" y="89"/>
                    </a:lnTo>
                    <a:lnTo>
                      <a:pt x="997" y="90"/>
                    </a:lnTo>
                    <a:lnTo>
                      <a:pt x="995" y="95"/>
                    </a:lnTo>
                    <a:lnTo>
                      <a:pt x="990" y="102"/>
                    </a:lnTo>
                    <a:lnTo>
                      <a:pt x="984" y="107"/>
                    </a:lnTo>
                    <a:lnTo>
                      <a:pt x="977" y="110"/>
                    </a:lnTo>
                    <a:lnTo>
                      <a:pt x="974" y="110"/>
                    </a:lnTo>
                    <a:lnTo>
                      <a:pt x="970" y="107"/>
                    </a:lnTo>
                    <a:lnTo>
                      <a:pt x="969" y="107"/>
                    </a:lnTo>
                    <a:lnTo>
                      <a:pt x="969" y="112"/>
                    </a:lnTo>
                    <a:lnTo>
                      <a:pt x="965" y="112"/>
                    </a:lnTo>
                    <a:lnTo>
                      <a:pt x="960" y="114"/>
                    </a:lnTo>
                    <a:lnTo>
                      <a:pt x="959" y="115"/>
                    </a:lnTo>
                    <a:lnTo>
                      <a:pt x="954" y="115"/>
                    </a:lnTo>
                    <a:lnTo>
                      <a:pt x="951" y="114"/>
                    </a:lnTo>
                    <a:lnTo>
                      <a:pt x="950" y="112"/>
                    </a:lnTo>
                    <a:lnTo>
                      <a:pt x="947" y="110"/>
                    </a:lnTo>
                    <a:lnTo>
                      <a:pt x="945" y="108"/>
                    </a:lnTo>
                    <a:lnTo>
                      <a:pt x="942" y="107"/>
                    </a:lnTo>
                    <a:lnTo>
                      <a:pt x="937" y="107"/>
                    </a:lnTo>
                    <a:lnTo>
                      <a:pt x="937" y="108"/>
                    </a:lnTo>
                    <a:lnTo>
                      <a:pt x="938" y="110"/>
                    </a:lnTo>
                    <a:lnTo>
                      <a:pt x="938" y="112"/>
                    </a:lnTo>
                    <a:lnTo>
                      <a:pt x="940" y="114"/>
                    </a:lnTo>
                    <a:lnTo>
                      <a:pt x="941" y="115"/>
                    </a:lnTo>
                    <a:lnTo>
                      <a:pt x="941" y="117"/>
                    </a:lnTo>
                    <a:lnTo>
                      <a:pt x="940" y="118"/>
                    </a:lnTo>
                    <a:lnTo>
                      <a:pt x="938" y="120"/>
                    </a:lnTo>
                    <a:lnTo>
                      <a:pt x="936" y="123"/>
                    </a:lnTo>
                    <a:lnTo>
                      <a:pt x="928" y="128"/>
                    </a:lnTo>
                    <a:lnTo>
                      <a:pt x="925" y="129"/>
                    </a:lnTo>
                    <a:lnTo>
                      <a:pt x="922" y="129"/>
                    </a:lnTo>
                    <a:lnTo>
                      <a:pt x="915" y="127"/>
                    </a:lnTo>
                    <a:lnTo>
                      <a:pt x="907" y="122"/>
                    </a:lnTo>
                    <a:lnTo>
                      <a:pt x="905" y="120"/>
                    </a:lnTo>
                    <a:lnTo>
                      <a:pt x="897" y="120"/>
                    </a:lnTo>
                    <a:lnTo>
                      <a:pt x="903" y="127"/>
                    </a:lnTo>
                    <a:lnTo>
                      <a:pt x="911" y="130"/>
                    </a:lnTo>
                    <a:lnTo>
                      <a:pt x="931" y="133"/>
                    </a:lnTo>
                    <a:lnTo>
                      <a:pt x="931" y="139"/>
                    </a:lnTo>
                    <a:lnTo>
                      <a:pt x="925" y="146"/>
                    </a:lnTo>
                    <a:lnTo>
                      <a:pt x="917" y="152"/>
                    </a:lnTo>
                    <a:lnTo>
                      <a:pt x="910" y="154"/>
                    </a:lnTo>
                    <a:lnTo>
                      <a:pt x="898" y="154"/>
                    </a:lnTo>
                    <a:lnTo>
                      <a:pt x="897" y="156"/>
                    </a:lnTo>
                    <a:lnTo>
                      <a:pt x="897" y="162"/>
                    </a:lnTo>
                    <a:lnTo>
                      <a:pt x="896" y="163"/>
                    </a:lnTo>
                    <a:lnTo>
                      <a:pt x="892" y="163"/>
                    </a:lnTo>
                    <a:lnTo>
                      <a:pt x="881" y="159"/>
                    </a:lnTo>
                    <a:lnTo>
                      <a:pt x="873" y="158"/>
                    </a:lnTo>
                    <a:lnTo>
                      <a:pt x="869" y="158"/>
                    </a:lnTo>
                    <a:lnTo>
                      <a:pt x="868" y="159"/>
                    </a:lnTo>
                    <a:lnTo>
                      <a:pt x="868" y="161"/>
                    </a:lnTo>
                    <a:lnTo>
                      <a:pt x="867" y="161"/>
                    </a:lnTo>
                    <a:lnTo>
                      <a:pt x="873" y="162"/>
                    </a:lnTo>
                    <a:lnTo>
                      <a:pt x="886" y="167"/>
                    </a:lnTo>
                    <a:lnTo>
                      <a:pt x="888" y="171"/>
                    </a:lnTo>
                    <a:lnTo>
                      <a:pt x="888" y="173"/>
                    </a:lnTo>
                    <a:lnTo>
                      <a:pt x="886" y="176"/>
                    </a:lnTo>
                    <a:lnTo>
                      <a:pt x="885" y="176"/>
                    </a:lnTo>
                    <a:lnTo>
                      <a:pt x="882" y="177"/>
                    </a:lnTo>
                    <a:lnTo>
                      <a:pt x="872" y="177"/>
                    </a:lnTo>
                    <a:lnTo>
                      <a:pt x="869" y="178"/>
                    </a:lnTo>
                    <a:lnTo>
                      <a:pt x="866" y="182"/>
                    </a:lnTo>
                    <a:lnTo>
                      <a:pt x="862" y="188"/>
                    </a:lnTo>
                    <a:lnTo>
                      <a:pt x="859" y="195"/>
                    </a:lnTo>
                    <a:lnTo>
                      <a:pt x="856" y="198"/>
                    </a:lnTo>
                    <a:lnTo>
                      <a:pt x="848" y="208"/>
                    </a:lnTo>
                    <a:lnTo>
                      <a:pt x="843" y="220"/>
                    </a:lnTo>
                    <a:lnTo>
                      <a:pt x="842" y="235"/>
                    </a:lnTo>
                    <a:lnTo>
                      <a:pt x="842" y="252"/>
                    </a:lnTo>
                    <a:lnTo>
                      <a:pt x="844" y="252"/>
                    </a:lnTo>
                    <a:lnTo>
                      <a:pt x="847" y="250"/>
                    </a:lnTo>
                    <a:lnTo>
                      <a:pt x="849" y="249"/>
                    </a:lnTo>
                    <a:lnTo>
                      <a:pt x="852" y="249"/>
                    </a:lnTo>
                    <a:lnTo>
                      <a:pt x="858" y="252"/>
                    </a:lnTo>
                    <a:lnTo>
                      <a:pt x="863" y="261"/>
                    </a:lnTo>
                    <a:lnTo>
                      <a:pt x="866" y="273"/>
                    </a:lnTo>
                    <a:lnTo>
                      <a:pt x="867" y="281"/>
                    </a:lnTo>
                    <a:lnTo>
                      <a:pt x="871" y="280"/>
                    </a:lnTo>
                    <a:lnTo>
                      <a:pt x="876" y="278"/>
                    </a:lnTo>
                    <a:lnTo>
                      <a:pt x="880" y="276"/>
                    </a:lnTo>
                    <a:lnTo>
                      <a:pt x="882" y="275"/>
                    </a:lnTo>
                    <a:lnTo>
                      <a:pt x="886" y="275"/>
                    </a:lnTo>
                    <a:lnTo>
                      <a:pt x="888" y="278"/>
                    </a:lnTo>
                    <a:lnTo>
                      <a:pt x="896" y="280"/>
                    </a:lnTo>
                    <a:lnTo>
                      <a:pt x="898" y="283"/>
                    </a:lnTo>
                    <a:lnTo>
                      <a:pt x="901" y="283"/>
                    </a:lnTo>
                    <a:lnTo>
                      <a:pt x="918" y="290"/>
                    </a:lnTo>
                    <a:lnTo>
                      <a:pt x="935" y="298"/>
                    </a:lnTo>
                    <a:lnTo>
                      <a:pt x="951" y="308"/>
                    </a:lnTo>
                    <a:lnTo>
                      <a:pt x="977" y="308"/>
                    </a:lnTo>
                    <a:lnTo>
                      <a:pt x="984" y="314"/>
                    </a:lnTo>
                    <a:lnTo>
                      <a:pt x="986" y="320"/>
                    </a:lnTo>
                    <a:lnTo>
                      <a:pt x="986" y="338"/>
                    </a:lnTo>
                    <a:lnTo>
                      <a:pt x="989" y="347"/>
                    </a:lnTo>
                    <a:lnTo>
                      <a:pt x="995" y="356"/>
                    </a:lnTo>
                    <a:lnTo>
                      <a:pt x="1002" y="364"/>
                    </a:lnTo>
                    <a:lnTo>
                      <a:pt x="1011" y="371"/>
                    </a:lnTo>
                    <a:lnTo>
                      <a:pt x="1013" y="372"/>
                    </a:lnTo>
                    <a:lnTo>
                      <a:pt x="1015" y="371"/>
                    </a:lnTo>
                    <a:lnTo>
                      <a:pt x="1016" y="369"/>
                    </a:lnTo>
                    <a:lnTo>
                      <a:pt x="1019" y="368"/>
                    </a:lnTo>
                    <a:lnTo>
                      <a:pt x="1020" y="367"/>
                    </a:lnTo>
                    <a:lnTo>
                      <a:pt x="1023" y="366"/>
                    </a:lnTo>
                    <a:lnTo>
                      <a:pt x="1024" y="363"/>
                    </a:lnTo>
                    <a:lnTo>
                      <a:pt x="1029" y="358"/>
                    </a:lnTo>
                    <a:lnTo>
                      <a:pt x="1030" y="356"/>
                    </a:lnTo>
                    <a:lnTo>
                      <a:pt x="1028" y="351"/>
                    </a:lnTo>
                    <a:lnTo>
                      <a:pt x="1028" y="342"/>
                    </a:lnTo>
                    <a:lnTo>
                      <a:pt x="1025" y="334"/>
                    </a:lnTo>
                    <a:lnTo>
                      <a:pt x="1023" y="325"/>
                    </a:lnTo>
                    <a:lnTo>
                      <a:pt x="1016" y="320"/>
                    </a:lnTo>
                    <a:lnTo>
                      <a:pt x="1023" y="318"/>
                    </a:lnTo>
                    <a:lnTo>
                      <a:pt x="1040" y="305"/>
                    </a:lnTo>
                    <a:lnTo>
                      <a:pt x="1046" y="298"/>
                    </a:lnTo>
                    <a:lnTo>
                      <a:pt x="1049" y="293"/>
                    </a:lnTo>
                    <a:lnTo>
                      <a:pt x="1048" y="279"/>
                    </a:lnTo>
                    <a:lnTo>
                      <a:pt x="1043" y="269"/>
                    </a:lnTo>
                    <a:lnTo>
                      <a:pt x="1038" y="261"/>
                    </a:lnTo>
                    <a:lnTo>
                      <a:pt x="1031" y="254"/>
                    </a:lnTo>
                    <a:lnTo>
                      <a:pt x="1025" y="245"/>
                    </a:lnTo>
                    <a:lnTo>
                      <a:pt x="1035" y="240"/>
                    </a:lnTo>
                    <a:lnTo>
                      <a:pt x="1038" y="237"/>
                    </a:lnTo>
                    <a:lnTo>
                      <a:pt x="1039" y="235"/>
                    </a:lnTo>
                    <a:lnTo>
                      <a:pt x="1040" y="231"/>
                    </a:lnTo>
                    <a:lnTo>
                      <a:pt x="1040" y="225"/>
                    </a:lnTo>
                    <a:lnTo>
                      <a:pt x="1038" y="222"/>
                    </a:lnTo>
                    <a:lnTo>
                      <a:pt x="1036" y="220"/>
                    </a:lnTo>
                    <a:lnTo>
                      <a:pt x="1034" y="217"/>
                    </a:lnTo>
                    <a:lnTo>
                      <a:pt x="1031" y="212"/>
                    </a:lnTo>
                    <a:lnTo>
                      <a:pt x="1031" y="210"/>
                    </a:lnTo>
                    <a:lnTo>
                      <a:pt x="1033" y="208"/>
                    </a:lnTo>
                    <a:lnTo>
                      <a:pt x="1036" y="206"/>
                    </a:lnTo>
                    <a:lnTo>
                      <a:pt x="1038" y="203"/>
                    </a:lnTo>
                    <a:lnTo>
                      <a:pt x="1038" y="200"/>
                    </a:lnTo>
                    <a:lnTo>
                      <a:pt x="1036" y="197"/>
                    </a:lnTo>
                    <a:lnTo>
                      <a:pt x="1034" y="196"/>
                    </a:lnTo>
                    <a:lnTo>
                      <a:pt x="1033" y="193"/>
                    </a:lnTo>
                    <a:lnTo>
                      <a:pt x="1031" y="192"/>
                    </a:lnTo>
                    <a:lnTo>
                      <a:pt x="1031" y="187"/>
                    </a:lnTo>
                    <a:lnTo>
                      <a:pt x="1033" y="185"/>
                    </a:lnTo>
                    <a:lnTo>
                      <a:pt x="1040" y="181"/>
                    </a:lnTo>
                    <a:lnTo>
                      <a:pt x="1043" y="181"/>
                    </a:lnTo>
                    <a:lnTo>
                      <a:pt x="1054" y="182"/>
                    </a:lnTo>
                    <a:lnTo>
                      <a:pt x="1063" y="186"/>
                    </a:lnTo>
                    <a:lnTo>
                      <a:pt x="1074" y="187"/>
                    </a:lnTo>
                    <a:lnTo>
                      <a:pt x="1077" y="187"/>
                    </a:lnTo>
                    <a:lnTo>
                      <a:pt x="1082" y="185"/>
                    </a:lnTo>
                    <a:lnTo>
                      <a:pt x="1083" y="183"/>
                    </a:lnTo>
                    <a:lnTo>
                      <a:pt x="1085" y="183"/>
                    </a:lnTo>
                    <a:lnTo>
                      <a:pt x="1093" y="186"/>
                    </a:lnTo>
                    <a:lnTo>
                      <a:pt x="1103" y="196"/>
                    </a:lnTo>
                    <a:lnTo>
                      <a:pt x="1110" y="198"/>
                    </a:lnTo>
                    <a:lnTo>
                      <a:pt x="1112" y="205"/>
                    </a:lnTo>
                    <a:lnTo>
                      <a:pt x="1115" y="207"/>
                    </a:lnTo>
                    <a:lnTo>
                      <a:pt x="1122" y="210"/>
                    </a:lnTo>
                    <a:lnTo>
                      <a:pt x="1127" y="211"/>
                    </a:lnTo>
                    <a:lnTo>
                      <a:pt x="1132" y="213"/>
                    </a:lnTo>
                    <a:lnTo>
                      <a:pt x="1134" y="217"/>
                    </a:lnTo>
                    <a:lnTo>
                      <a:pt x="1135" y="226"/>
                    </a:lnTo>
                    <a:lnTo>
                      <a:pt x="1138" y="235"/>
                    </a:lnTo>
                    <a:lnTo>
                      <a:pt x="1140" y="242"/>
                    </a:lnTo>
                    <a:lnTo>
                      <a:pt x="1146" y="246"/>
                    </a:lnTo>
                    <a:lnTo>
                      <a:pt x="1147" y="246"/>
                    </a:lnTo>
                    <a:lnTo>
                      <a:pt x="1148" y="247"/>
                    </a:lnTo>
                    <a:lnTo>
                      <a:pt x="1149" y="250"/>
                    </a:lnTo>
                    <a:lnTo>
                      <a:pt x="1153" y="254"/>
                    </a:lnTo>
                    <a:lnTo>
                      <a:pt x="1156" y="255"/>
                    </a:lnTo>
                    <a:lnTo>
                      <a:pt x="1158" y="255"/>
                    </a:lnTo>
                    <a:lnTo>
                      <a:pt x="1166" y="252"/>
                    </a:lnTo>
                    <a:lnTo>
                      <a:pt x="1173" y="246"/>
                    </a:lnTo>
                    <a:lnTo>
                      <a:pt x="1179" y="240"/>
                    </a:lnTo>
                    <a:lnTo>
                      <a:pt x="1182" y="234"/>
                    </a:lnTo>
                    <a:lnTo>
                      <a:pt x="1183" y="230"/>
                    </a:lnTo>
                    <a:lnTo>
                      <a:pt x="1184" y="227"/>
                    </a:lnTo>
                    <a:lnTo>
                      <a:pt x="1187" y="225"/>
                    </a:lnTo>
                    <a:lnTo>
                      <a:pt x="1189" y="224"/>
                    </a:lnTo>
                    <a:lnTo>
                      <a:pt x="1191" y="222"/>
                    </a:lnTo>
                    <a:lnTo>
                      <a:pt x="1193" y="225"/>
                    </a:lnTo>
                    <a:lnTo>
                      <a:pt x="1196" y="226"/>
                    </a:lnTo>
                    <a:lnTo>
                      <a:pt x="1197" y="227"/>
                    </a:lnTo>
                    <a:lnTo>
                      <a:pt x="1198" y="227"/>
                    </a:lnTo>
                    <a:lnTo>
                      <a:pt x="1202" y="235"/>
                    </a:lnTo>
                    <a:lnTo>
                      <a:pt x="1207" y="240"/>
                    </a:lnTo>
                    <a:lnTo>
                      <a:pt x="1212" y="244"/>
                    </a:lnTo>
                    <a:lnTo>
                      <a:pt x="1212" y="256"/>
                    </a:lnTo>
                    <a:lnTo>
                      <a:pt x="1215" y="260"/>
                    </a:lnTo>
                    <a:lnTo>
                      <a:pt x="1217" y="263"/>
                    </a:lnTo>
                    <a:lnTo>
                      <a:pt x="1221" y="265"/>
                    </a:lnTo>
                    <a:lnTo>
                      <a:pt x="1226" y="268"/>
                    </a:lnTo>
                    <a:lnTo>
                      <a:pt x="1226" y="270"/>
                    </a:lnTo>
                    <a:lnTo>
                      <a:pt x="1228" y="275"/>
                    </a:lnTo>
                    <a:lnTo>
                      <a:pt x="1228" y="279"/>
                    </a:lnTo>
                    <a:lnTo>
                      <a:pt x="1227" y="281"/>
                    </a:lnTo>
                    <a:lnTo>
                      <a:pt x="1225" y="284"/>
                    </a:lnTo>
                    <a:lnTo>
                      <a:pt x="1222" y="285"/>
                    </a:lnTo>
                    <a:lnTo>
                      <a:pt x="1227" y="290"/>
                    </a:lnTo>
                    <a:lnTo>
                      <a:pt x="1235" y="294"/>
                    </a:lnTo>
                    <a:lnTo>
                      <a:pt x="1242" y="295"/>
                    </a:lnTo>
                    <a:lnTo>
                      <a:pt x="1242" y="296"/>
                    </a:lnTo>
                    <a:lnTo>
                      <a:pt x="1245" y="304"/>
                    </a:lnTo>
                    <a:lnTo>
                      <a:pt x="1250" y="309"/>
                    </a:lnTo>
                    <a:lnTo>
                      <a:pt x="1257" y="313"/>
                    </a:lnTo>
                    <a:lnTo>
                      <a:pt x="1265" y="314"/>
                    </a:lnTo>
                    <a:lnTo>
                      <a:pt x="1272" y="314"/>
                    </a:lnTo>
                    <a:lnTo>
                      <a:pt x="1272" y="315"/>
                    </a:lnTo>
                    <a:lnTo>
                      <a:pt x="1273" y="315"/>
                    </a:lnTo>
                    <a:lnTo>
                      <a:pt x="1276" y="317"/>
                    </a:lnTo>
                    <a:lnTo>
                      <a:pt x="1276" y="318"/>
                    </a:lnTo>
                    <a:lnTo>
                      <a:pt x="1271" y="323"/>
                    </a:lnTo>
                    <a:lnTo>
                      <a:pt x="1261" y="328"/>
                    </a:lnTo>
                    <a:lnTo>
                      <a:pt x="1251" y="330"/>
                    </a:lnTo>
                    <a:lnTo>
                      <a:pt x="1242" y="334"/>
                    </a:lnTo>
                    <a:lnTo>
                      <a:pt x="1243" y="334"/>
                    </a:lnTo>
                    <a:lnTo>
                      <a:pt x="1246" y="335"/>
                    </a:lnTo>
                    <a:lnTo>
                      <a:pt x="1247" y="335"/>
                    </a:lnTo>
                    <a:lnTo>
                      <a:pt x="1256" y="334"/>
                    </a:lnTo>
                    <a:lnTo>
                      <a:pt x="1276" y="327"/>
                    </a:lnTo>
                    <a:lnTo>
                      <a:pt x="1285" y="323"/>
                    </a:lnTo>
                    <a:lnTo>
                      <a:pt x="1285" y="328"/>
                    </a:lnTo>
                    <a:lnTo>
                      <a:pt x="1287" y="330"/>
                    </a:lnTo>
                    <a:lnTo>
                      <a:pt x="1287" y="334"/>
                    </a:lnTo>
                    <a:lnTo>
                      <a:pt x="1289" y="334"/>
                    </a:lnTo>
                    <a:lnTo>
                      <a:pt x="1292" y="340"/>
                    </a:lnTo>
                    <a:lnTo>
                      <a:pt x="1294" y="346"/>
                    </a:lnTo>
                    <a:lnTo>
                      <a:pt x="1295" y="354"/>
                    </a:lnTo>
                    <a:lnTo>
                      <a:pt x="1292" y="359"/>
                    </a:lnTo>
                    <a:lnTo>
                      <a:pt x="1286" y="364"/>
                    </a:lnTo>
                    <a:lnTo>
                      <a:pt x="1277" y="367"/>
                    </a:lnTo>
                    <a:lnTo>
                      <a:pt x="1262" y="372"/>
                    </a:lnTo>
                    <a:lnTo>
                      <a:pt x="1257" y="376"/>
                    </a:lnTo>
                    <a:lnTo>
                      <a:pt x="1248" y="385"/>
                    </a:lnTo>
                    <a:lnTo>
                      <a:pt x="1238" y="387"/>
                    </a:lnTo>
                    <a:lnTo>
                      <a:pt x="1227" y="387"/>
                    </a:lnTo>
                    <a:lnTo>
                      <a:pt x="1213" y="386"/>
                    </a:lnTo>
                    <a:lnTo>
                      <a:pt x="1203" y="386"/>
                    </a:lnTo>
                    <a:lnTo>
                      <a:pt x="1193" y="385"/>
                    </a:lnTo>
                    <a:lnTo>
                      <a:pt x="1184" y="385"/>
                    </a:lnTo>
                    <a:lnTo>
                      <a:pt x="1173" y="387"/>
                    </a:lnTo>
                    <a:lnTo>
                      <a:pt x="1168" y="390"/>
                    </a:lnTo>
                    <a:lnTo>
                      <a:pt x="1167" y="391"/>
                    </a:lnTo>
                    <a:lnTo>
                      <a:pt x="1167" y="395"/>
                    </a:lnTo>
                    <a:lnTo>
                      <a:pt x="1166" y="397"/>
                    </a:lnTo>
                    <a:lnTo>
                      <a:pt x="1163" y="400"/>
                    </a:lnTo>
                    <a:lnTo>
                      <a:pt x="1157" y="405"/>
                    </a:lnTo>
                    <a:lnTo>
                      <a:pt x="1151" y="407"/>
                    </a:lnTo>
                    <a:lnTo>
                      <a:pt x="1146" y="410"/>
                    </a:lnTo>
                    <a:lnTo>
                      <a:pt x="1140" y="416"/>
                    </a:lnTo>
                    <a:lnTo>
                      <a:pt x="1149" y="413"/>
                    </a:lnTo>
                    <a:lnTo>
                      <a:pt x="1157" y="408"/>
                    </a:lnTo>
                    <a:lnTo>
                      <a:pt x="1167" y="403"/>
                    </a:lnTo>
                    <a:lnTo>
                      <a:pt x="1178" y="401"/>
                    </a:lnTo>
                    <a:lnTo>
                      <a:pt x="1192" y="401"/>
                    </a:lnTo>
                    <a:lnTo>
                      <a:pt x="1197" y="403"/>
                    </a:lnTo>
                    <a:lnTo>
                      <a:pt x="1199" y="407"/>
                    </a:lnTo>
                    <a:lnTo>
                      <a:pt x="1199" y="410"/>
                    </a:lnTo>
                    <a:lnTo>
                      <a:pt x="1194" y="415"/>
                    </a:lnTo>
                    <a:lnTo>
                      <a:pt x="1184" y="420"/>
                    </a:lnTo>
                    <a:lnTo>
                      <a:pt x="1183" y="421"/>
                    </a:lnTo>
                    <a:lnTo>
                      <a:pt x="1187" y="421"/>
                    </a:lnTo>
                    <a:lnTo>
                      <a:pt x="1191" y="422"/>
                    </a:lnTo>
                    <a:lnTo>
                      <a:pt x="1193" y="422"/>
                    </a:lnTo>
                    <a:lnTo>
                      <a:pt x="1189" y="430"/>
                    </a:lnTo>
                    <a:lnTo>
                      <a:pt x="1189" y="432"/>
                    </a:lnTo>
                    <a:lnTo>
                      <a:pt x="1192" y="440"/>
                    </a:lnTo>
                    <a:lnTo>
                      <a:pt x="1199" y="446"/>
                    </a:lnTo>
                    <a:lnTo>
                      <a:pt x="1209" y="451"/>
                    </a:lnTo>
                    <a:lnTo>
                      <a:pt x="1220" y="454"/>
                    </a:lnTo>
                    <a:lnTo>
                      <a:pt x="1226" y="454"/>
                    </a:lnTo>
                    <a:lnTo>
                      <a:pt x="1228" y="455"/>
                    </a:lnTo>
                    <a:lnTo>
                      <a:pt x="1230" y="455"/>
                    </a:lnTo>
                    <a:lnTo>
                      <a:pt x="1232" y="457"/>
                    </a:lnTo>
                    <a:lnTo>
                      <a:pt x="1232" y="459"/>
                    </a:lnTo>
                    <a:lnTo>
                      <a:pt x="1230" y="461"/>
                    </a:lnTo>
                    <a:lnTo>
                      <a:pt x="1222" y="465"/>
                    </a:lnTo>
                    <a:lnTo>
                      <a:pt x="1213" y="469"/>
                    </a:lnTo>
                    <a:lnTo>
                      <a:pt x="1198" y="474"/>
                    </a:lnTo>
                    <a:lnTo>
                      <a:pt x="1193" y="479"/>
                    </a:lnTo>
                    <a:lnTo>
                      <a:pt x="1189" y="481"/>
                    </a:lnTo>
                    <a:lnTo>
                      <a:pt x="1187" y="484"/>
                    </a:lnTo>
                    <a:lnTo>
                      <a:pt x="1184" y="485"/>
                    </a:lnTo>
                    <a:lnTo>
                      <a:pt x="1183" y="486"/>
                    </a:lnTo>
                    <a:lnTo>
                      <a:pt x="1182" y="485"/>
                    </a:lnTo>
                    <a:lnTo>
                      <a:pt x="1179" y="484"/>
                    </a:lnTo>
                    <a:lnTo>
                      <a:pt x="1178" y="481"/>
                    </a:lnTo>
                    <a:lnTo>
                      <a:pt x="1176" y="479"/>
                    </a:lnTo>
                    <a:lnTo>
                      <a:pt x="1176" y="476"/>
                    </a:lnTo>
                    <a:lnTo>
                      <a:pt x="1178" y="470"/>
                    </a:lnTo>
                    <a:lnTo>
                      <a:pt x="1183" y="465"/>
                    </a:lnTo>
                    <a:lnTo>
                      <a:pt x="1192" y="461"/>
                    </a:lnTo>
                    <a:lnTo>
                      <a:pt x="1199" y="460"/>
                    </a:lnTo>
                    <a:lnTo>
                      <a:pt x="1196" y="460"/>
                    </a:lnTo>
                    <a:lnTo>
                      <a:pt x="1193" y="457"/>
                    </a:lnTo>
                    <a:lnTo>
                      <a:pt x="1193" y="454"/>
                    </a:lnTo>
                    <a:lnTo>
                      <a:pt x="1191" y="454"/>
                    </a:lnTo>
                    <a:lnTo>
                      <a:pt x="1188" y="455"/>
                    </a:lnTo>
                    <a:lnTo>
                      <a:pt x="1187" y="457"/>
                    </a:lnTo>
                    <a:lnTo>
                      <a:pt x="1183" y="461"/>
                    </a:lnTo>
                    <a:lnTo>
                      <a:pt x="1181" y="462"/>
                    </a:lnTo>
                    <a:lnTo>
                      <a:pt x="1163" y="462"/>
                    </a:lnTo>
                    <a:lnTo>
                      <a:pt x="1163" y="465"/>
                    </a:lnTo>
                    <a:lnTo>
                      <a:pt x="1164" y="466"/>
                    </a:lnTo>
                    <a:lnTo>
                      <a:pt x="1164" y="468"/>
                    </a:lnTo>
                    <a:lnTo>
                      <a:pt x="1166" y="468"/>
                    </a:lnTo>
                    <a:lnTo>
                      <a:pt x="1163" y="471"/>
                    </a:lnTo>
                    <a:lnTo>
                      <a:pt x="1159" y="473"/>
                    </a:lnTo>
                    <a:lnTo>
                      <a:pt x="1156" y="475"/>
                    </a:lnTo>
                    <a:lnTo>
                      <a:pt x="1149" y="475"/>
                    </a:lnTo>
                    <a:lnTo>
                      <a:pt x="1148" y="474"/>
                    </a:lnTo>
                    <a:lnTo>
                      <a:pt x="1144" y="474"/>
                    </a:lnTo>
                    <a:lnTo>
                      <a:pt x="1143" y="475"/>
                    </a:lnTo>
                    <a:lnTo>
                      <a:pt x="1130" y="485"/>
                    </a:lnTo>
                    <a:lnTo>
                      <a:pt x="1125" y="491"/>
                    </a:lnTo>
                    <a:lnTo>
                      <a:pt x="1123" y="501"/>
                    </a:lnTo>
                    <a:lnTo>
                      <a:pt x="1123" y="503"/>
                    </a:lnTo>
                    <a:lnTo>
                      <a:pt x="1124" y="505"/>
                    </a:lnTo>
                    <a:lnTo>
                      <a:pt x="1124" y="509"/>
                    </a:lnTo>
                    <a:lnTo>
                      <a:pt x="1128" y="513"/>
                    </a:lnTo>
                    <a:lnTo>
                      <a:pt x="1129" y="513"/>
                    </a:lnTo>
                    <a:lnTo>
                      <a:pt x="1133" y="509"/>
                    </a:lnTo>
                    <a:lnTo>
                      <a:pt x="1133" y="513"/>
                    </a:lnTo>
                    <a:lnTo>
                      <a:pt x="1129" y="514"/>
                    </a:lnTo>
                    <a:lnTo>
                      <a:pt x="1119" y="514"/>
                    </a:lnTo>
                    <a:lnTo>
                      <a:pt x="1110" y="518"/>
                    </a:lnTo>
                    <a:lnTo>
                      <a:pt x="1099" y="519"/>
                    </a:lnTo>
                    <a:lnTo>
                      <a:pt x="1089" y="523"/>
                    </a:lnTo>
                    <a:lnTo>
                      <a:pt x="1095" y="523"/>
                    </a:lnTo>
                    <a:lnTo>
                      <a:pt x="1098" y="522"/>
                    </a:lnTo>
                    <a:lnTo>
                      <a:pt x="1100" y="522"/>
                    </a:lnTo>
                    <a:lnTo>
                      <a:pt x="1103" y="523"/>
                    </a:lnTo>
                    <a:lnTo>
                      <a:pt x="1098" y="524"/>
                    </a:lnTo>
                    <a:lnTo>
                      <a:pt x="1084" y="524"/>
                    </a:lnTo>
                    <a:lnTo>
                      <a:pt x="1082" y="527"/>
                    </a:lnTo>
                    <a:lnTo>
                      <a:pt x="1082" y="528"/>
                    </a:lnTo>
                    <a:lnTo>
                      <a:pt x="1083" y="530"/>
                    </a:lnTo>
                    <a:lnTo>
                      <a:pt x="1085" y="532"/>
                    </a:lnTo>
                    <a:lnTo>
                      <a:pt x="1085" y="534"/>
                    </a:lnTo>
                    <a:lnTo>
                      <a:pt x="1084" y="537"/>
                    </a:lnTo>
                    <a:lnTo>
                      <a:pt x="1082" y="540"/>
                    </a:lnTo>
                    <a:lnTo>
                      <a:pt x="1079" y="543"/>
                    </a:lnTo>
                    <a:lnTo>
                      <a:pt x="1078" y="547"/>
                    </a:lnTo>
                    <a:lnTo>
                      <a:pt x="1075" y="548"/>
                    </a:lnTo>
                    <a:lnTo>
                      <a:pt x="1074" y="549"/>
                    </a:lnTo>
                    <a:lnTo>
                      <a:pt x="1073" y="549"/>
                    </a:lnTo>
                    <a:lnTo>
                      <a:pt x="1073" y="548"/>
                    </a:lnTo>
                    <a:lnTo>
                      <a:pt x="1071" y="547"/>
                    </a:lnTo>
                    <a:lnTo>
                      <a:pt x="1069" y="548"/>
                    </a:lnTo>
                    <a:lnTo>
                      <a:pt x="1070" y="551"/>
                    </a:lnTo>
                    <a:lnTo>
                      <a:pt x="1071" y="552"/>
                    </a:lnTo>
                    <a:lnTo>
                      <a:pt x="1073" y="554"/>
                    </a:lnTo>
                    <a:lnTo>
                      <a:pt x="1073" y="557"/>
                    </a:lnTo>
                    <a:lnTo>
                      <a:pt x="1070" y="562"/>
                    </a:lnTo>
                    <a:lnTo>
                      <a:pt x="1069" y="566"/>
                    </a:lnTo>
                    <a:lnTo>
                      <a:pt x="1066" y="571"/>
                    </a:lnTo>
                    <a:lnTo>
                      <a:pt x="1064" y="573"/>
                    </a:lnTo>
                    <a:lnTo>
                      <a:pt x="1063" y="573"/>
                    </a:lnTo>
                    <a:lnTo>
                      <a:pt x="1063" y="572"/>
                    </a:lnTo>
                    <a:lnTo>
                      <a:pt x="1061" y="571"/>
                    </a:lnTo>
                    <a:lnTo>
                      <a:pt x="1061" y="563"/>
                    </a:lnTo>
                    <a:lnTo>
                      <a:pt x="1059" y="558"/>
                    </a:lnTo>
                    <a:lnTo>
                      <a:pt x="1058" y="554"/>
                    </a:lnTo>
                    <a:lnTo>
                      <a:pt x="1058" y="552"/>
                    </a:lnTo>
                    <a:lnTo>
                      <a:pt x="1056" y="554"/>
                    </a:lnTo>
                    <a:lnTo>
                      <a:pt x="1056" y="561"/>
                    </a:lnTo>
                    <a:lnTo>
                      <a:pt x="1058" y="563"/>
                    </a:lnTo>
                    <a:lnTo>
                      <a:pt x="1058" y="566"/>
                    </a:lnTo>
                    <a:lnTo>
                      <a:pt x="1059" y="569"/>
                    </a:lnTo>
                    <a:lnTo>
                      <a:pt x="1059" y="573"/>
                    </a:lnTo>
                    <a:lnTo>
                      <a:pt x="1058" y="574"/>
                    </a:lnTo>
                    <a:lnTo>
                      <a:pt x="1058" y="577"/>
                    </a:lnTo>
                    <a:lnTo>
                      <a:pt x="1059" y="578"/>
                    </a:lnTo>
                    <a:lnTo>
                      <a:pt x="1061" y="578"/>
                    </a:lnTo>
                    <a:lnTo>
                      <a:pt x="1061" y="585"/>
                    </a:lnTo>
                    <a:lnTo>
                      <a:pt x="1060" y="586"/>
                    </a:lnTo>
                    <a:lnTo>
                      <a:pt x="1058" y="587"/>
                    </a:lnTo>
                    <a:lnTo>
                      <a:pt x="1056" y="587"/>
                    </a:lnTo>
                    <a:lnTo>
                      <a:pt x="1058" y="590"/>
                    </a:lnTo>
                    <a:lnTo>
                      <a:pt x="1060" y="591"/>
                    </a:lnTo>
                    <a:lnTo>
                      <a:pt x="1063" y="591"/>
                    </a:lnTo>
                    <a:lnTo>
                      <a:pt x="1061" y="593"/>
                    </a:lnTo>
                    <a:lnTo>
                      <a:pt x="1060" y="595"/>
                    </a:lnTo>
                    <a:lnTo>
                      <a:pt x="1056" y="595"/>
                    </a:lnTo>
                    <a:lnTo>
                      <a:pt x="1056" y="598"/>
                    </a:lnTo>
                    <a:lnTo>
                      <a:pt x="1060" y="601"/>
                    </a:lnTo>
                    <a:lnTo>
                      <a:pt x="1058" y="603"/>
                    </a:lnTo>
                    <a:lnTo>
                      <a:pt x="1056" y="606"/>
                    </a:lnTo>
                    <a:lnTo>
                      <a:pt x="1053" y="606"/>
                    </a:lnTo>
                    <a:lnTo>
                      <a:pt x="1050" y="607"/>
                    </a:lnTo>
                    <a:lnTo>
                      <a:pt x="1048" y="610"/>
                    </a:lnTo>
                    <a:lnTo>
                      <a:pt x="1045" y="610"/>
                    </a:lnTo>
                    <a:lnTo>
                      <a:pt x="1043" y="611"/>
                    </a:lnTo>
                    <a:lnTo>
                      <a:pt x="1041" y="612"/>
                    </a:lnTo>
                    <a:lnTo>
                      <a:pt x="1040" y="615"/>
                    </a:lnTo>
                    <a:lnTo>
                      <a:pt x="1039" y="616"/>
                    </a:lnTo>
                    <a:lnTo>
                      <a:pt x="1040" y="616"/>
                    </a:lnTo>
                    <a:lnTo>
                      <a:pt x="1030" y="621"/>
                    </a:lnTo>
                    <a:lnTo>
                      <a:pt x="1020" y="627"/>
                    </a:lnTo>
                    <a:lnTo>
                      <a:pt x="1011" y="634"/>
                    </a:lnTo>
                    <a:lnTo>
                      <a:pt x="1004" y="641"/>
                    </a:lnTo>
                    <a:lnTo>
                      <a:pt x="999" y="651"/>
                    </a:lnTo>
                    <a:lnTo>
                      <a:pt x="996" y="665"/>
                    </a:lnTo>
                    <a:lnTo>
                      <a:pt x="997" y="673"/>
                    </a:lnTo>
                    <a:lnTo>
                      <a:pt x="1001" y="680"/>
                    </a:lnTo>
                    <a:lnTo>
                      <a:pt x="1006" y="686"/>
                    </a:lnTo>
                    <a:lnTo>
                      <a:pt x="1007" y="695"/>
                    </a:lnTo>
                    <a:lnTo>
                      <a:pt x="1007" y="696"/>
                    </a:lnTo>
                    <a:lnTo>
                      <a:pt x="1010" y="704"/>
                    </a:lnTo>
                    <a:lnTo>
                      <a:pt x="1013" y="708"/>
                    </a:lnTo>
                    <a:lnTo>
                      <a:pt x="1013" y="720"/>
                    </a:lnTo>
                    <a:lnTo>
                      <a:pt x="1011" y="724"/>
                    </a:lnTo>
                    <a:lnTo>
                      <a:pt x="1009" y="727"/>
                    </a:lnTo>
                    <a:lnTo>
                      <a:pt x="1007" y="729"/>
                    </a:lnTo>
                    <a:lnTo>
                      <a:pt x="1001" y="729"/>
                    </a:lnTo>
                    <a:lnTo>
                      <a:pt x="999" y="728"/>
                    </a:lnTo>
                    <a:lnTo>
                      <a:pt x="997" y="725"/>
                    </a:lnTo>
                    <a:lnTo>
                      <a:pt x="997" y="723"/>
                    </a:lnTo>
                    <a:lnTo>
                      <a:pt x="996" y="722"/>
                    </a:lnTo>
                    <a:lnTo>
                      <a:pt x="996" y="719"/>
                    </a:lnTo>
                    <a:lnTo>
                      <a:pt x="994" y="715"/>
                    </a:lnTo>
                    <a:lnTo>
                      <a:pt x="990" y="713"/>
                    </a:lnTo>
                    <a:lnTo>
                      <a:pt x="985" y="708"/>
                    </a:lnTo>
                    <a:lnTo>
                      <a:pt x="981" y="696"/>
                    </a:lnTo>
                    <a:lnTo>
                      <a:pt x="980" y="689"/>
                    </a:lnTo>
                    <a:lnTo>
                      <a:pt x="979" y="680"/>
                    </a:lnTo>
                    <a:lnTo>
                      <a:pt x="976" y="674"/>
                    </a:lnTo>
                    <a:lnTo>
                      <a:pt x="971" y="669"/>
                    </a:lnTo>
                    <a:lnTo>
                      <a:pt x="964" y="666"/>
                    </a:lnTo>
                    <a:lnTo>
                      <a:pt x="961" y="666"/>
                    </a:lnTo>
                    <a:lnTo>
                      <a:pt x="960" y="668"/>
                    </a:lnTo>
                    <a:lnTo>
                      <a:pt x="959" y="670"/>
                    </a:lnTo>
                    <a:lnTo>
                      <a:pt x="957" y="671"/>
                    </a:lnTo>
                    <a:lnTo>
                      <a:pt x="955" y="671"/>
                    </a:lnTo>
                    <a:lnTo>
                      <a:pt x="950" y="670"/>
                    </a:lnTo>
                    <a:lnTo>
                      <a:pt x="945" y="666"/>
                    </a:lnTo>
                    <a:lnTo>
                      <a:pt x="940" y="664"/>
                    </a:lnTo>
                    <a:lnTo>
                      <a:pt x="933" y="662"/>
                    </a:lnTo>
                    <a:lnTo>
                      <a:pt x="930" y="662"/>
                    </a:lnTo>
                    <a:lnTo>
                      <a:pt x="928" y="664"/>
                    </a:lnTo>
                    <a:lnTo>
                      <a:pt x="926" y="665"/>
                    </a:lnTo>
                    <a:lnTo>
                      <a:pt x="925" y="666"/>
                    </a:lnTo>
                    <a:lnTo>
                      <a:pt x="923" y="666"/>
                    </a:lnTo>
                    <a:lnTo>
                      <a:pt x="921" y="664"/>
                    </a:lnTo>
                    <a:lnTo>
                      <a:pt x="921" y="662"/>
                    </a:lnTo>
                    <a:lnTo>
                      <a:pt x="910" y="664"/>
                    </a:lnTo>
                    <a:lnTo>
                      <a:pt x="898" y="666"/>
                    </a:lnTo>
                    <a:lnTo>
                      <a:pt x="901" y="668"/>
                    </a:lnTo>
                    <a:lnTo>
                      <a:pt x="903" y="668"/>
                    </a:lnTo>
                    <a:lnTo>
                      <a:pt x="905" y="666"/>
                    </a:lnTo>
                    <a:lnTo>
                      <a:pt x="902" y="671"/>
                    </a:lnTo>
                    <a:lnTo>
                      <a:pt x="902" y="676"/>
                    </a:lnTo>
                    <a:lnTo>
                      <a:pt x="905" y="679"/>
                    </a:lnTo>
                    <a:lnTo>
                      <a:pt x="896" y="680"/>
                    </a:lnTo>
                    <a:lnTo>
                      <a:pt x="888" y="676"/>
                    </a:lnTo>
                    <a:lnTo>
                      <a:pt x="882" y="673"/>
                    </a:lnTo>
                    <a:lnTo>
                      <a:pt x="876" y="670"/>
                    </a:lnTo>
                    <a:lnTo>
                      <a:pt x="875" y="670"/>
                    </a:lnTo>
                    <a:lnTo>
                      <a:pt x="872" y="671"/>
                    </a:lnTo>
                    <a:lnTo>
                      <a:pt x="871" y="674"/>
                    </a:lnTo>
                    <a:lnTo>
                      <a:pt x="867" y="674"/>
                    </a:lnTo>
                    <a:lnTo>
                      <a:pt x="864" y="673"/>
                    </a:lnTo>
                    <a:lnTo>
                      <a:pt x="863" y="671"/>
                    </a:lnTo>
                    <a:lnTo>
                      <a:pt x="861" y="670"/>
                    </a:lnTo>
                    <a:lnTo>
                      <a:pt x="858" y="670"/>
                    </a:lnTo>
                    <a:lnTo>
                      <a:pt x="851" y="671"/>
                    </a:lnTo>
                    <a:lnTo>
                      <a:pt x="844" y="675"/>
                    </a:lnTo>
                    <a:lnTo>
                      <a:pt x="839" y="680"/>
                    </a:lnTo>
                    <a:lnTo>
                      <a:pt x="836" y="685"/>
                    </a:lnTo>
                    <a:lnTo>
                      <a:pt x="833" y="686"/>
                    </a:lnTo>
                    <a:lnTo>
                      <a:pt x="824" y="686"/>
                    </a:lnTo>
                    <a:lnTo>
                      <a:pt x="817" y="693"/>
                    </a:lnTo>
                    <a:lnTo>
                      <a:pt x="812" y="701"/>
                    </a:lnTo>
                    <a:lnTo>
                      <a:pt x="811" y="713"/>
                    </a:lnTo>
                    <a:lnTo>
                      <a:pt x="811" y="714"/>
                    </a:lnTo>
                    <a:lnTo>
                      <a:pt x="813" y="717"/>
                    </a:lnTo>
                    <a:lnTo>
                      <a:pt x="813" y="718"/>
                    </a:lnTo>
                    <a:lnTo>
                      <a:pt x="812" y="718"/>
                    </a:lnTo>
                    <a:lnTo>
                      <a:pt x="813" y="722"/>
                    </a:lnTo>
                    <a:lnTo>
                      <a:pt x="813" y="729"/>
                    </a:lnTo>
                    <a:lnTo>
                      <a:pt x="812" y="733"/>
                    </a:lnTo>
                    <a:lnTo>
                      <a:pt x="811" y="738"/>
                    </a:lnTo>
                    <a:lnTo>
                      <a:pt x="809" y="742"/>
                    </a:lnTo>
                    <a:lnTo>
                      <a:pt x="809" y="767"/>
                    </a:lnTo>
                    <a:lnTo>
                      <a:pt x="811" y="768"/>
                    </a:lnTo>
                    <a:lnTo>
                      <a:pt x="812" y="771"/>
                    </a:lnTo>
                    <a:lnTo>
                      <a:pt x="813" y="772"/>
                    </a:lnTo>
                    <a:lnTo>
                      <a:pt x="813" y="779"/>
                    </a:lnTo>
                    <a:lnTo>
                      <a:pt x="816" y="784"/>
                    </a:lnTo>
                    <a:lnTo>
                      <a:pt x="818" y="788"/>
                    </a:lnTo>
                    <a:lnTo>
                      <a:pt x="823" y="793"/>
                    </a:lnTo>
                    <a:lnTo>
                      <a:pt x="826" y="797"/>
                    </a:lnTo>
                    <a:lnTo>
                      <a:pt x="831" y="802"/>
                    </a:lnTo>
                    <a:lnTo>
                      <a:pt x="832" y="806"/>
                    </a:lnTo>
                    <a:lnTo>
                      <a:pt x="834" y="807"/>
                    </a:lnTo>
                    <a:lnTo>
                      <a:pt x="838" y="810"/>
                    </a:lnTo>
                    <a:lnTo>
                      <a:pt x="842" y="811"/>
                    </a:lnTo>
                    <a:lnTo>
                      <a:pt x="844" y="812"/>
                    </a:lnTo>
                    <a:lnTo>
                      <a:pt x="846" y="813"/>
                    </a:lnTo>
                    <a:lnTo>
                      <a:pt x="847" y="816"/>
                    </a:lnTo>
                    <a:lnTo>
                      <a:pt x="848" y="816"/>
                    </a:lnTo>
                    <a:lnTo>
                      <a:pt x="871" y="811"/>
                    </a:lnTo>
                    <a:lnTo>
                      <a:pt x="873" y="811"/>
                    </a:lnTo>
                    <a:lnTo>
                      <a:pt x="876" y="812"/>
                    </a:lnTo>
                    <a:lnTo>
                      <a:pt x="877" y="813"/>
                    </a:lnTo>
                    <a:lnTo>
                      <a:pt x="881" y="813"/>
                    </a:lnTo>
                    <a:lnTo>
                      <a:pt x="882" y="811"/>
                    </a:lnTo>
                    <a:lnTo>
                      <a:pt x="883" y="810"/>
                    </a:lnTo>
                    <a:lnTo>
                      <a:pt x="883" y="807"/>
                    </a:lnTo>
                    <a:lnTo>
                      <a:pt x="885" y="806"/>
                    </a:lnTo>
                    <a:lnTo>
                      <a:pt x="886" y="803"/>
                    </a:lnTo>
                    <a:lnTo>
                      <a:pt x="888" y="800"/>
                    </a:lnTo>
                    <a:lnTo>
                      <a:pt x="891" y="797"/>
                    </a:lnTo>
                    <a:lnTo>
                      <a:pt x="896" y="782"/>
                    </a:lnTo>
                    <a:lnTo>
                      <a:pt x="901" y="778"/>
                    </a:lnTo>
                    <a:lnTo>
                      <a:pt x="908" y="776"/>
                    </a:lnTo>
                    <a:lnTo>
                      <a:pt x="917" y="774"/>
                    </a:lnTo>
                    <a:lnTo>
                      <a:pt x="923" y="774"/>
                    </a:lnTo>
                    <a:lnTo>
                      <a:pt x="925" y="776"/>
                    </a:lnTo>
                    <a:lnTo>
                      <a:pt x="935" y="776"/>
                    </a:lnTo>
                    <a:lnTo>
                      <a:pt x="935" y="779"/>
                    </a:lnTo>
                    <a:lnTo>
                      <a:pt x="932" y="786"/>
                    </a:lnTo>
                    <a:lnTo>
                      <a:pt x="927" y="801"/>
                    </a:lnTo>
                    <a:lnTo>
                      <a:pt x="927" y="805"/>
                    </a:lnTo>
                    <a:lnTo>
                      <a:pt x="926" y="808"/>
                    </a:lnTo>
                    <a:lnTo>
                      <a:pt x="925" y="811"/>
                    </a:lnTo>
                    <a:lnTo>
                      <a:pt x="923" y="815"/>
                    </a:lnTo>
                    <a:lnTo>
                      <a:pt x="923" y="811"/>
                    </a:lnTo>
                    <a:lnTo>
                      <a:pt x="920" y="811"/>
                    </a:lnTo>
                    <a:lnTo>
                      <a:pt x="920" y="834"/>
                    </a:lnTo>
                    <a:lnTo>
                      <a:pt x="917" y="835"/>
                    </a:lnTo>
                    <a:lnTo>
                      <a:pt x="916" y="836"/>
                    </a:lnTo>
                    <a:lnTo>
                      <a:pt x="913" y="837"/>
                    </a:lnTo>
                    <a:lnTo>
                      <a:pt x="912" y="839"/>
                    </a:lnTo>
                    <a:lnTo>
                      <a:pt x="912" y="842"/>
                    </a:lnTo>
                    <a:lnTo>
                      <a:pt x="913" y="844"/>
                    </a:lnTo>
                    <a:lnTo>
                      <a:pt x="916" y="845"/>
                    </a:lnTo>
                    <a:lnTo>
                      <a:pt x="936" y="845"/>
                    </a:lnTo>
                    <a:lnTo>
                      <a:pt x="956" y="844"/>
                    </a:lnTo>
                    <a:lnTo>
                      <a:pt x="961" y="844"/>
                    </a:lnTo>
                    <a:lnTo>
                      <a:pt x="964" y="845"/>
                    </a:lnTo>
                    <a:lnTo>
                      <a:pt x="967" y="847"/>
                    </a:lnTo>
                    <a:lnTo>
                      <a:pt x="975" y="851"/>
                    </a:lnTo>
                    <a:lnTo>
                      <a:pt x="975" y="869"/>
                    </a:lnTo>
                    <a:lnTo>
                      <a:pt x="974" y="873"/>
                    </a:lnTo>
                    <a:lnTo>
                      <a:pt x="972" y="875"/>
                    </a:lnTo>
                    <a:lnTo>
                      <a:pt x="972" y="900"/>
                    </a:lnTo>
                    <a:lnTo>
                      <a:pt x="975" y="908"/>
                    </a:lnTo>
                    <a:lnTo>
                      <a:pt x="977" y="910"/>
                    </a:lnTo>
                    <a:lnTo>
                      <a:pt x="981" y="913"/>
                    </a:lnTo>
                    <a:lnTo>
                      <a:pt x="984" y="914"/>
                    </a:lnTo>
                    <a:lnTo>
                      <a:pt x="987" y="917"/>
                    </a:lnTo>
                    <a:lnTo>
                      <a:pt x="990" y="918"/>
                    </a:lnTo>
                    <a:lnTo>
                      <a:pt x="992" y="923"/>
                    </a:lnTo>
                    <a:lnTo>
                      <a:pt x="996" y="927"/>
                    </a:lnTo>
                    <a:lnTo>
                      <a:pt x="999" y="927"/>
                    </a:lnTo>
                    <a:lnTo>
                      <a:pt x="1006" y="925"/>
                    </a:lnTo>
                    <a:lnTo>
                      <a:pt x="1013" y="923"/>
                    </a:lnTo>
                    <a:lnTo>
                      <a:pt x="1019" y="919"/>
                    </a:lnTo>
                    <a:lnTo>
                      <a:pt x="1025" y="918"/>
                    </a:lnTo>
                    <a:lnTo>
                      <a:pt x="1033" y="919"/>
                    </a:lnTo>
                    <a:lnTo>
                      <a:pt x="1038" y="923"/>
                    </a:lnTo>
                    <a:lnTo>
                      <a:pt x="1043" y="928"/>
                    </a:lnTo>
                    <a:lnTo>
                      <a:pt x="1048" y="932"/>
                    </a:lnTo>
                    <a:lnTo>
                      <a:pt x="1046" y="932"/>
                    </a:lnTo>
                    <a:lnTo>
                      <a:pt x="1045" y="934"/>
                    </a:lnTo>
                    <a:lnTo>
                      <a:pt x="1039" y="940"/>
                    </a:lnTo>
                    <a:lnTo>
                      <a:pt x="1036" y="940"/>
                    </a:lnTo>
                    <a:lnTo>
                      <a:pt x="1035" y="939"/>
                    </a:lnTo>
                    <a:lnTo>
                      <a:pt x="1033" y="939"/>
                    </a:lnTo>
                    <a:lnTo>
                      <a:pt x="1033" y="937"/>
                    </a:lnTo>
                    <a:lnTo>
                      <a:pt x="1035" y="934"/>
                    </a:lnTo>
                    <a:lnTo>
                      <a:pt x="1033" y="933"/>
                    </a:lnTo>
                    <a:lnTo>
                      <a:pt x="1029" y="929"/>
                    </a:lnTo>
                    <a:lnTo>
                      <a:pt x="1028" y="927"/>
                    </a:lnTo>
                    <a:lnTo>
                      <a:pt x="1024" y="927"/>
                    </a:lnTo>
                    <a:lnTo>
                      <a:pt x="1021" y="928"/>
                    </a:lnTo>
                    <a:lnTo>
                      <a:pt x="1019" y="930"/>
                    </a:lnTo>
                    <a:lnTo>
                      <a:pt x="1016" y="932"/>
                    </a:lnTo>
                    <a:lnTo>
                      <a:pt x="1011" y="937"/>
                    </a:lnTo>
                    <a:lnTo>
                      <a:pt x="1011" y="938"/>
                    </a:lnTo>
                    <a:lnTo>
                      <a:pt x="1014" y="940"/>
                    </a:lnTo>
                    <a:lnTo>
                      <a:pt x="1011" y="945"/>
                    </a:lnTo>
                    <a:lnTo>
                      <a:pt x="1010" y="947"/>
                    </a:lnTo>
                    <a:lnTo>
                      <a:pt x="1007" y="947"/>
                    </a:lnTo>
                    <a:lnTo>
                      <a:pt x="1004" y="945"/>
                    </a:lnTo>
                    <a:lnTo>
                      <a:pt x="1001" y="944"/>
                    </a:lnTo>
                    <a:lnTo>
                      <a:pt x="999" y="940"/>
                    </a:lnTo>
                    <a:lnTo>
                      <a:pt x="994" y="935"/>
                    </a:lnTo>
                    <a:lnTo>
                      <a:pt x="991" y="934"/>
                    </a:lnTo>
                    <a:lnTo>
                      <a:pt x="986" y="934"/>
                    </a:lnTo>
                    <a:lnTo>
                      <a:pt x="985" y="935"/>
                    </a:lnTo>
                    <a:lnTo>
                      <a:pt x="982" y="935"/>
                    </a:lnTo>
                    <a:lnTo>
                      <a:pt x="980" y="933"/>
                    </a:lnTo>
                    <a:lnTo>
                      <a:pt x="975" y="930"/>
                    </a:lnTo>
                    <a:lnTo>
                      <a:pt x="974" y="928"/>
                    </a:lnTo>
                    <a:lnTo>
                      <a:pt x="974" y="927"/>
                    </a:lnTo>
                    <a:lnTo>
                      <a:pt x="972" y="924"/>
                    </a:lnTo>
                    <a:lnTo>
                      <a:pt x="967" y="919"/>
                    </a:lnTo>
                    <a:lnTo>
                      <a:pt x="965" y="918"/>
                    </a:lnTo>
                    <a:lnTo>
                      <a:pt x="962" y="915"/>
                    </a:lnTo>
                    <a:lnTo>
                      <a:pt x="957" y="913"/>
                    </a:lnTo>
                    <a:lnTo>
                      <a:pt x="956" y="914"/>
                    </a:lnTo>
                    <a:lnTo>
                      <a:pt x="956" y="917"/>
                    </a:lnTo>
                    <a:lnTo>
                      <a:pt x="954" y="917"/>
                    </a:lnTo>
                    <a:lnTo>
                      <a:pt x="951" y="914"/>
                    </a:lnTo>
                    <a:lnTo>
                      <a:pt x="950" y="912"/>
                    </a:lnTo>
                    <a:lnTo>
                      <a:pt x="950" y="904"/>
                    </a:lnTo>
                    <a:lnTo>
                      <a:pt x="946" y="896"/>
                    </a:lnTo>
                    <a:lnTo>
                      <a:pt x="937" y="888"/>
                    </a:lnTo>
                    <a:lnTo>
                      <a:pt x="931" y="883"/>
                    </a:lnTo>
                    <a:lnTo>
                      <a:pt x="927" y="874"/>
                    </a:lnTo>
                    <a:lnTo>
                      <a:pt x="923" y="874"/>
                    </a:lnTo>
                    <a:lnTo>
                      <a:pt x="921" y="875"/>
                    </a:lnTo>
                    <a:lnTo>
                      <a:pt x="920" y="876"/>
                    </a:lnTo>
                    <a:lnTo>
                      <a:pt x="913" y="876"/>
                    </a:lnTo>
                    <a:lnTo>
                      <a:pt x="910" y="874"/>
                    </a:lnTo>
                    <a:lnTo>
                      <a:pt x="907" y="873"/>
                    </a:lnTo>
                    <a:lnTo>
                      <a:pt x="903" y="870"/>
                    </a:lnTo>
                    <a:lnTo>
                      <a:pt x="901" y="869"/>
                    </a:lnTo>
                    <a:lnTo>
                      <a:pt x="893" y="866"/>
                    </a:lnTo>
                    <a:lnTo>
                      <a:pt x="887" y="866"/>
                    </a:lnTo>
                    <a:lnTo>
                      <a:pt x="880" y="864"/>
                    </a:lnTo>
                    <a:lnTo>
                      <a:pt x="871" y="859"/>
                    </a:lnTo>
                    <a:lnTo>
                      <a:pt x="866" y="852"/>
                    </a:lnTo>
                    <a:lnTo>
                      <a:pt x="861" y="847"/>
                    </a:lnTo>
                    <a:lnTo>
                      <a:pt x="853" y="842"/>
                    </a:lnTo>
                    <a:lnTo>
                      <a:pt x="851" y="842"/>
                    </a:lnTo>
                    <a:lnTo>
                      <a:pt x="846" y="840"/>
                    </a:lnTo>
                    <a:lnTo>
                      <a:pt x="839" y="840"/>
                    </a:lnTo>
                    <a:lnTo>
                      <a:pt x="837" y="842"/>
                    </a:lnTo>
                    <a:lnTo>
                      <a:pt x="834" y="844"/>
                    </a:lnTo>
                    <a:lnTo>
                      <a:pt x="831" y="847"/>
                    </a:lnTo>
                    <a:lnTo>
                      <a:pt x="824" y="847"/>
                    </a:lnTo>
                    <a:lnTo>
                      <a:pt x="822" y="846"/>
                    </a:lnTo>
                    <a:lnTo>
                      <a:pt x="819" y="844"/>
                    </a:lnTo>
                    <a:lnTo>
                      <a:pt x="809" y="844"/>
                    </a:lnTo>
                    <a:lnTo>
                      <a:pt x="804" y="842"/>
                    </a:lnTo>
                    <a:lnTo>
                      <a:pt x="798" y="839"/>
                    </a:lnTo>
                    <a:lnTo>
                      <a:pt x="792" y="834"/>
                    </a:lnTo>
                    <a:lnTo>
                      <a:pt x="787" y="831"/>
                    </a:lnTo>
                    <a:lnTo>
                      <a:pt x="780" y="831"/>
                    </a:lnTo>
                    <a:lnTo>
                      <a:pt x="778" y="830"/>
                    </a:lnTo>
                    <a:lnTo>
                      <a:pt x="775" y="830"/>
                    </a:lnTo>
                    <a:lnTo>
                      <a:pt x="772" y="829"/>
                    </a:lnTo>
                    <a:lnTo>
                      <a:pt x="769" y="827"/>
                    </a:lnTo>
                    <a:lnTo>
                      <a:pt x="768" y="825"/>
                    </a:lnTo>
                    <a:lnTo>
                      <a:pt x="765" y="822"/>
                    </a:lnTo>
                    <a:lnTo>
                      <a:pt x="758" y="820"/>
                    </a:lnTo>
                    <a:lnTo>
                      <a:pt x="755" y="820"/>
                    </a:lnTo>
                    <a:lnTo>
                      <a:pt x="753" y="818"/>
                    </a:lnTo>
                    <a:lnTo>
                      <a:pt x="749" y="817"/>
                    </a:lnTo>
                    <a:lnTo>
                      <a:pt x="744" y="815"/>
                    </a:lnTo>
                    <a:lnTo>
                      <a:pt x="742" y="812"/>
                    </a:lnTo>
                    <a:lnTo>
                      <a:pt x="738" y="810"/>
                    </a:lnTo>
                    <a:lnTo>
                      <a:pt x="733" y="808"/>
                    </a:lnTo>
                    <a:lnTo>
                      <a:pt x="729" y="806"/>
                    </a:lnTo>
                    <a:lnTo>
                      <a:pt x="726" y="803"/>
                    </a:lnTo>
                    <a:lnTo>
                      <a:pt x="725" y="801"/>
                    </a:lnTo>
                    <a:lnTo>
                      <a:pt x="720" y="798"/>
                    </a:lnTo>
                    <a:lnTo>
                      <a:pt x="719" y="796"/>
                    </a:lnTo>
                    <a:lnTo>
                      <a:pt x="719" y="791"/>
                    </a:lnTo>
                    <a:lnTo>
                      <a:pt x="720" y="788"/>
                    </a:lnTo>
                    <a:lnTo>
                      <a:pt x="724" y="784"/>
                    </a:lnTo>
                    <a:lnTo>
                      <a:pt x="724" y="778"/>
                    </a:lnTo>
                    <a:lnTo>
                      <a:pt x="723" y="777"/>
                    </a:lnTo>
                    <a:lnTo>
                      <a:pt x="721" y="774"/>
                    </a:lnTo>
                    <a:lnTo>
                      <a:pt x="719" y="772"/>
                    </a:lnTo>
                    <a:lnTo>
                      <a:pt x="713" y="758"/>
                    </a:lnTo>
                    <a:lnTo>
                      <a:pt x="703" y="747"/>
                    </a:lnTo>
                    <a:lnTo>
                      <a:pt x="691" y="737"/>
                    </a:lnTo>
                    <a:lnTo>
                      <a:pt x="684" y="732"/>
                    </a:lnTo>
                    <a:lnTo>
                      <a:pt x="681" y="729"/>
                    </a:lnTo>
                    <a:lnTo>
                      <a:pt x="678" y="727"/>
                    </a:lnTo>
                    <a:lnTo>
                      <a:pt x="676" y="724"/>
                    </a:lnTo>
                    <a:lnTo>
                      <a:pt x="675" y="723"/>
                    </a:lnTo>
                    <a:lnTo>
                      <a:pt x="675" y="715"/>
                    </a:lnTo>
                    <a:lnTo>
                      <a:pt x="674" y="713"/>
                    </a:lnTo>
                    <a:lnTo>
                      <a:pt x="671" y="710"/>
                    </a:lnTo>
                    <a:lnTo>
                      <a:pt x="669" y="709"/>
                    </a:lnTo>
                    <a:lnTo>
                      <a:pt x="665" y="707"/>
                    </a:lnTo>
                    <a:lnTo>
                      <a:pt x="662" y="705"/>
                    </a:lnTo>
                    <a:lnTo>
                      <a:pt x="661" y="703"/>
                    </a:lnTo>
                    <a:lnTo>
                      <a:pt x="659" y="700"/>
                    </a:lnTo>
                    <a:lnTo>
                      <a:pt x="659" y="696"/>
                    </a:lnTo>
                    <a:lnTo>
                      <a:pt x="654" y="696"/>
                    </a:lnTo>
                    <a:lnTo>
                      <a:pt x="640" y="683"/>
                    </a:lnTo>
                    <a:lnTo>
                      <a:pt x="637" y="678"/>
                    </a:lnTo>
                    <a:lnTo>
                      <a:pt x="636" y="674"/>
                    </a:lnTo>
                    <a:lnTo>
                      <a:pt x="632" y="666"/>
                    </a:lnTo>
                    <a:lnTo>
                      <a:pt x="630" y="659"/>
                    </a:lnTo>
                    <a:lnTo>
                      <a:pt x="630" y="656"/>
                    </a:lnTo>
                    <a:lnTo>
                      <a:pt x="629" y="654"/>
                    </a:lnTo>
                    <a:lnTo>
                      <a:pt x="619" y="651"/>
                    </a:lnTo>
                    <a:lnTo>
                      <a:pt x="614" y="649"/>
                    </a:lnTo>
                    <a:lnTo>
                      <a:pt x="610" y="646"/>
                    </a:lnTo>
                    <a:lnTo>
                      <a:pt x="609" y="647"/>
                    </a:lnTo>
                    <a:lnTo>
                      <a:pt x="609" y="651"/>
                    </a:lnTo>
                    <a:lnTo>
                      <a:pt x="610" y="659"/>
                    </a:lnTo>
                    <a:lnTo>
                      <a:pt x="612" y="665"/>
                    </a:lnTo>
                    <a:lnTo>
                      <a:pt x="617" y="675"/>
                    </a:lnTo>
                    <a:lnTo>
                      <a:pt x="620" y="678"/>
                    </a:lnTo>
                    <a:lnTo>
                      <a:pt x="622" y="679"/>
                    </a:lnTo>
                    <a:lnTo>
                      <a:pt x="626" y="680"/>
                    </a:lnTo>
                    <a:lnTo>
                      <a:pt x="629" y="683"/>
                    </a:lnTo>
                    <a:lnTo>
                      <a:pt x="634" y="690"/>
                    </a:lnTo>
                    <a:lnTo>
                      <a:pt x="635" y="694"/>
                    </a:lnTo>
                    <a:lnTo>
                      <a:pt x="636" y="699"/>
                    </a:lnTo>
                    <a:lnTo>
                      <a:pt x="641" y="708"/>
                    </a:lnTo>
                    <a:lnTo>
                      <a:pt x="646" y="714"/>
                    </a:lnTo>
                    <a:lnTo>
                      <a:pt x="650" y="722"/>
                    </a:lnTo>
                    <a:lnTo>
                      <a:pt x="654" y="732"/>
                    </a:lnTo>
                    <a:lnTo>
                      <a:pt x="657" y="740"/>
                    </a:lnTo>
                    <a:lnTo>
                      <a:pt x="664" y="747"/>
                    </a:lnTo>
                    <a:lnTo>
                      <a:pt x="665" y="745"/>
                    </a:lnTo>
                    <a:lnTo>
                      <a:pt x="666" y="747"/>
                    </a:lnTo>
                    <a:lnTo>
                      <a:pt x="669" y="748"/>
                    </a:lnTo>
                    <a:lnTo>
                      <a:pt x="670" y="749"/>
                    </a:lnTo>
                    <a:lnTo>
                      <a:pt x="671" y="752"/>
                    </a:lnTo>
                    <a:lnTo>
                      <a:pt x="671" y="756"/>
                    </a:lnTo>
                    <a:lnTo>
                      <a:pt x="670" y="757"/>
                    </a:lnTo>
                    <a:lnTo>
                      <a:pt x="670" y="759"/>
                    </a:lnTo>
                    <a:lnTo>
                      <a:pt x="669" y="759"/>
                    </a:lnTo>
                    <a:lnTo>
                      <a:pt x="666" y="757"/>
                    </a:lnTo>
                    <a:lnTo>
                      <a:pt x="664" y="756"/>
                    </a:lnTo>
                    <a:lnTo>
                      <a:pt x="662" y="753"/>
                    </a:lnTo>
                    <a:lnTo>
                      <a:pt x="662" y="752"/>
                    </a:lnTo>
                    <a:lnTo>
                      <a:pt x="659" y="751"/>
                    </a:lnTo>
                    <a:lnTo>
                      <a:pt x="656" y="749"/>
                    </a:lnTo>
                    <a:lnTo>
                      <a:pt x="654" y="747"/>
                    </a:lnTo>
                    <a:lnTo>
                      <a:pt x="651" y="743"/>
                    </a:lnTo>
                    <a:lnTo>
                      <a:pt x="649" y="740"/>
                    </a:lnTo>
                    <a:lnTo>
                      <a:pt x="646" y="739"/>
                    </a:lnTo>
                    <a:lnTo>
                      <a:pt x="642" y="735"/>
                    </a:lnTo>
                    <a:lnTo>
                      <a:pt x="642" y="724"/>
                    </a:lnTo>
                    <a:lnTo>
                      <a:pt x="639" y="722"/>
                    </a:lnTo>
                    <a:lnTo>
                      <a:pt x="634" y="714"/>
                    </a:lnTo>
                    <a:lnTo>
                      <a:pt x="630" y="712"/>
                    </a:lnTo>
                    <a:lnTo>
                      <a:pt x="627" y="709"/>
                    </a:lnTo>
                    <a:lnTo>
                      <a:pt x="624" y="708"/>
                    </a:lnTo>
                    <a:lnTo>
                      <a:pt x="621" y="705"/>
                    </a:lnTo>
                    <a:lnTo>
                      <a:pt x="617" y="704"/>
                    </a:lnTo>
                    <a:lnTo>
                      <a:pt x="615" y="703"/>
                    </a:lnTo>
                    <a:lnTo>
                      <a:pt x="612" y="700"/>
                    </a:lnTo>
                    <a:lnTo>
                      <a:pt x="620" y="700"/>
                    </a:lnTo>
                    <a:lnTo>
                      <a:pt x="621" y="699"/>
                    </a:lnTo>
                    <a:lnTo>
                      <a:pt x="620" y="698"/>
                    </a:lnTo>
                    <a:lnTo>
                      <a:pt x="610" y="685"/>
                    </a:lnTo>
                    <a:lnTo>
                      <a:pt x="598" y="674"/>
                    </a:lnTo>
                    <a:lnTo>
                      <a:pt x="596" y="669"/>
                    </a:lnTo>
                    <a:lnTo>
                      <a:pt x="596" y="665"/>
                    </a:lnTo>
                    <a:lnTo>
                      <a:pt x="595" y="661"/>
                    </a:lnTo>
                    <a:lnTo>
                      <a:pt x="595" y="659"/>
                    </a:lnTo>
                    <a:lnTo>
                      <a:pt x="593" y="656"/>
                    </a:lnTo>
                    <a:lnTo>
                      <a:pt x="588" y="649"/>
                    </a:lnTo>
                    <a:lnTo>
                      <a:pt x="587" y="646"/>
                    </a:lnTo>
                    <a:lnTo>
                      <a:pt x="585" y="642"/>
                    </a:lnTo>
                    <a:lnTo>
                      <a:pt x="583" y="637"/>
                    </a:lnTo>
                    <a:lnTo>
                      <a:pt x="583" y="634"/>
                    </a:lnTo>
                    <a:lnTo>
                      <a:pt x="576" y="626"/>
                    </a:lnTo>
                    <a:lnTo>
                      <a:pt x="566" y="618"/>
                    </a:lnTo>
                    <a:lnTo>
                      <a:pt x="555" y="612"/>
                    </a:lnTo>
                    <a:lnTo>
                      <a:pt x="542" y="607"/>
                    </a:lnTo>
                    <a:lnTo>
                      <a:pt x="541" y="606"/>
                    </a:lnTo>
                    <a:lnTo>
                      <a:pt x="540" y="603"/>
                    </a:lnTo>
                    <a:lnTo>
                      <a:pt x="540" y="598"/>
                    </a:lnTo>
                    <a:lnTo>
                      <a:pt x="534" y="590"/>
                    </a:lnTo>
                    <a:lnTo>
                      <a:pt x="528" y="582"/>
                    </a:lnTo>
                    <a:lnTo>
                      <a:pt x="524" y="573"/>
                    </a:lnTo>
                    <a:lnTo>
                      <a:pt x="524" y="563"/>
                    </a:lnTo>
                    <a:lnTo>
                      <a:pt x="518" y="559"/>
                    </a:lnTo>
                    <a:lnTo>
                      <a:pt x="506" y="542"/>
                    </a:lnTo>
                    <a:lnTo>
                      <a:pt x="499" y="532"/>
                    </a:lnTo>
                    <a:lnTo>
                      <a:pt x="498" y="529"/>
                    </a:lnTo>
                    <a:lnTo>
                      <a:pt x="499" y="528"/>
                    </a:lnTo>
                    <a:lnTo>
                      <a:pt x="501" y="525"/>
                    </a:lnTo>
                    <a:lnTo>
                      <a:pt x="503" y="523"/>
                    </a:lnTo>
                    <a:lnTo>
                      <a:pt x="502" y="513"/>
                    </a:lnTo>
                    <a:lnTo>
                      <a:pt x="501" y="500"/>
                    </a:lnTo>
                    <a:lnTo>
                      <a:pt x="499" y="489"/>
                    </a:lnTo>
                    <a:lnTo>
                      <a:pt x="498" y="481"/>
                    </a:lnTo>
                    <a:lnTo>
                      <a:pt x="501" y="473"/>
                    </a:lnTo>
                    <a:lnTo>
                      <a:pt x="506" y="452"/>
                    </a:lnTo>
                    <a:lnTo>
                      <a:pt x="507" y="444"/>
                    </a:lnTo>
                    <a:lnTo>
                      <a:pt x="506" y="437"/>
                    </a:lnTo>
                    <a:lnTo>
                      <a:pt x="497" y="429"/>
                    </a:lnTo>
                    <a:lnTo>
                      <a:pt x="496" y="422"/>
                    </a:lnTo>
                    <a:lnTo>
                      <a:pt x="498" y="420"/>
                    </a:lnTo>
                    <a:lnTo>
                      <a:pt x="501" y="418"/>
                    </a:lnTo>
                    <a:lnTo>
                      <a:pt x="502" y="418"/>
                    </a:lnTo>
                    <a:lnTo>
                      <a:pt x="509" y="421"/>
                    </a:lnTo>
                    <a:lnTo>
                      <a:pt x="514" y="426"/>
                    </a:lnTo>
                    <a:lnTo>
                      <a:pt x="517" y="421"/>
                    </a:lnTo>
                    <a:lnTo>
                      <a:pt x="519" y="417"/>
                    </a:lnTo>
                    <a:lnTo>
                      <a:pt x="519" y="412"/>
                    </a:lnTo>
                    <a:lnTo>
                      <a:pt x="516" y="408"/>
                    </a:lnTo>
                    <a:lnTo>
                      <a:pt x="514" y="406"/>
                    </a:lnTo>
                    <a:lnTo>
                      <a:pt x="513" y="405"/>
                    </a:lnTo>
                    <a:lnTo>
                      <a:pt x="512" y="405"/>
                    </a:lnTo>
                    <a:lnTo>
                      <a:pt x="511" y="403"/>
                    </a:lnTo>
                    <a:lnTo>
                      <a:pt x="508" y="402"/>
                    </a:lnTo>
                    <a:lnTo>
                      <a:pt x="504" y="401"/>
                    </a:lnTo>
                    <a:lnTo>
                      <a:pt x="501" y="398"/>
                    </a:lnTo>
                    <a:lnTo>
                      <a:pt x="496" y="396"/>
                    </a:lnTo>
                    <a:lnTo>
                      <a:pt x="494" y="395"/>
                    </a:lnTo>
                    <a:lnTo>
                      <a:pt x="493" y="391"/>
                    </a:lnTo>
                    <a:lnTo>
                      <a:pt x="491" y="390"/>
                    </a:lnTo>
                    <a:lnTo>
                      <a:pt x="488" y="387"/>
                    </a:lnTo>
                    <a:lnTo>
                      <a:pt x="486" y="387"/>
                    </a:lnTo>
                    <a:lnTo>
                      <a:pt x="483" y="386"/>
                    </a:lnTo>
                    <a:lnTo>
                      <a:pt x="481" y="386"/>
                    </a:lnTo>
                    <a:lnTo>
                      <a:pt x="478" y="385"/>
                    </a:lnTo>
                    <a:lnTo>
                      <a:pt x="477" y="383"/>
                    </a:lnTo>
                    <a:lnTo>
                      <a:pt x="476" y="381"/>
                    </a:lnTo>
                    <a:lnTo>
                      <a:pt x="467" y="378"/>
                    </a:lnTo>
                    <a:lnTo>
                      <a:pt x="463" y="374"/>
                    </a:lnTo>
                    <a:lnTo>
                      <a:pt x="459" y="367"/>
                    </a:lnTo>
                    <a:lnTo>
                      <a:pt x="458" y="361"/>
                    </a:lnTo>
                    <a:lnTo>
                      <a:pt x="455" y="358"/>
                    </a:lnTo>
                    <a:lnTo>
                      <a:pt x="450" y="356"/>
                    </a:lnTo>
                    <a:lnTo>
                      <a:pt x="449" y="354"/>
                    </a:lnTo>
                    <a:lnTo>
                      <a:pt x="447" y="353"/>
                    </a:lnTo>
                    <a:lnTo>
                      <a:pt x="445" y="351"/>
                    </a:lnTo>
                    <a:lnTo>
                      <a:pt x="444" y="349"/>
                    </a:lnTo>
                    <a:lnTo>
                      <a:pt x="444" y="343"/>
                    </a:lnTo>
                    <a:lnTo>
                      <a:pt x="443" y="340"/>
                    </a:lnTo>
                    <a:lnTo>
                      <a:pt x="438" y="338"/>
                    </a:lnTo>
                    <a:lnTo>
                      <a:pt x="437" y="338"/>
                    </a:lnTo>
                    <a:lnTo>
                      <a:pt x="432" y="335"/>
                    </a:lnTo>
                    <a:lnTo>
                      <a:pt x="429" y="330"/>
                    </a:lnTo>
                    <a:lnTo>
                      <a:pt x="429" y="318"/>
                    </a:lnTo>
                    <a:lnTo>
                      <a:pt x="428" y="315"/>
                    </a:lnTo>
                    <a:lnTo>
                      <a:pt x="427" y="314"/>
                    </a:lnTo>
                    <a:lnTo>
                      <a:pt x="427" y="313"/>
                    </a:lnTo>
                    <a:lnTo>
                      <a:pt x="425" y="313"/>
                    </a:lnTo>
                    <a:lnTo>
                      <a:pt x="424" y="314"/>
                    </a:lnTo>
                    <a:lnTo>
                      <a:pt x="419" y="314"/>
                    </a:lnTo>
                    <a:lnTo>
                      <a:pt x="415" y="312"/>
                    </a:lnTo>
                    <a:lnTo>
                      <a:pt x="413" y="309"/>
                    </a:lnTo>
                    <a:lnTo>
                      <a:pt x="409" y="307"/>
                    </a:lnTo>
                    <a:lnTo>
                      <a:pt x="407" y="301"/>
                    </a:lnTo>
                    <a:lnTo>
                      <a:pt x="407" y="293"/>
                    </a:lnTo>
                    <a:lnTo>
                      <a:pt x="405" y="290"/>
                    </a:lnTo>
                    <a:lnTo>
                      <a:pt x="403" y="290"/>
                    </a:lnTo>
                    <a:lnTo>
                      <a:pt x="400" y="289"/>
                    </a:lnTo>
                    <a:lnTo>
                      <a:pt x="390" y="289"/>
                    </a:lnTo>
                    <a:lnTo>
                      <a:pt x="388" y="286"/>
                    </a:lnTo>
                    <a:lnTo>
                      <a:pt x="386" y="284"/>
                    </a:lnTo>
                    <a:lnTo>
                      <a:pt x="386" y="283"/>
                    </a:lnTo>
                    <a:lnTo>
                      <a:pt x="393" y="276"/>
                    </a:lnTo>
                    <a:lnTo>
                      <a:pt x="393" y="271"/>
                    </a:lnTo>
                    <a:lnTo>
                      <a:pt x="390" y="271"/>
                    </a:lnTo>
                    <a:lnTo>
                      <a:pt x="388" y="273"/>
                    </a:lnTo>
                    <a:lnTo>
                      <a:pt x="384" y="276"/>
                    </a:lnTo>
                    <a:lnTo>
                      <a:pt x="380" y="276"/>
                    </a:lnTo>
                    <a:lnTo>
                      <a:pt x="379" y="275"/>
                    </a:lnTo>
                    <a:lnTo>
                      <a:pt x="376" y="274"/>
                    </a:lnTo>
                    <a:lnTo>
                      <a:pt x="375" y="271"/>
                    </a:lnTo>
                    <a:lnTo>
                      <a:pt x="375" y="266"/>
                    </a:lnTo>
                    <a:lnTo>
                      <a:pt x="376" y="265"/>
                    </a:lnTo>
                    <a:lnTo>
                      <a:pt x="378" y="263"/>
                    </a:lnTo>
                    <a:lnTo>
                      <a:pt x="379" y="261"/>
                    </a:lnTo>
                    <a:lnTo>
                      <a:pt x="376" y="259"/>
                    </a:lnTo>
                    <a:lnTo>
                      <a:pt x="375" y="259"/>
                    </a:lnTo>
                    <a:lnTo>
                      <a:pt x="374" y="257"/>
                    </a:lnTo>
                    <a:lnTo>
                      <a:pt x="373" y="259"/>
                    </a:lnTo>
                    <a:lnTo>
                      <a:pt x="369" y="259"/>
                    </a:lnTo>
                    <a:lnTo>
                      <a:pt x="365" y="257"/>
                    </a:lnTo>
                    <a:lnTo>
                      <a:pt x="360" y="252"/>
                    </a:lnTo>
                    <a:lnTo>
                      <a:pt x="358" y="257"/>
                    </a:lnTo>
                    <a:lnTo>
                      <a:pt x="356" y="259"/>
                    </a:lnTo>
                    <a:lnTo>
                      <a:pt x="354" y="260"/>
                    </a:lnTo>
                    <a:lnTo>
                      <a:pt x="350" y="259"/>
                    </a:lnTo>
                    <a:lnTo>
                      <a:pt x="348" y="257"/>
                    </a:lnTo>
                    <a:lnTo>
                      <a:pt x="344" y="255"/>
                    </a:lnTo>
                    <a:lnTo>
                      <a:pt x="339" y="250"/>
                    </a:lnTo>
                    <a:lnTo>
                      <a:pt x="338" y="247"/>
                    </a:lnTo>
                    <a:lnTo>
                      <a:pt x="335" y="245"/>
                    </a:lnTo>
                    <a:lnTo>
                      <a:pt x="322" y="240"/>
                    </a:lnTo>
                    <a:lnTo>
                      <a:pt x="311" y="235"/>
                    </a:lnTo>
                    <a:lnTo>
                      <a:pt x="299" y="230"/>
                    </a:lnTo>
                    <a:lnTo>
                      <a:pt x="276" y="230"/>
                    </a:lnTo>
                    <a:lnTo>
                      <a:pt x="265" y="227"/>
                    </a:lnTo>
                    <a:lnTo>
                      <a:pt x="255" y="224"/>
                    </a:lnTo>
                    <a:lnTo>
                      <a:pt x="245" y="218"/>
                    </a:lnTo>
                    <a:lnTo>
                      <a:pt x="237" y="210"/>
                    </a:lnTo>
                    <a:lnTo>
                      <a:pt x="233" y="211"/>
                    </a:lnTo>
                    <a:lnTo>
                      <a:pt x="228" y="212"/>
                    </a:lnTo>
                    <a:lnTo>
                      <a:pt x="225" y="215"/>
                    </a:lnTo>
                    <a:lnTo>
                      <a:pt x="221" y="216"/>
                    </a:lnTo>
                    <a:lnTo>
                      <a:pt x="222" y="218"/>
                    </a:lnTo>
                    <a:lnTo>
                      <a:pt x="225" y="222"/>
                    </a:lnTo>
                    <a:lnTo>
                      <a:pt x="220" y="227"/>
                    </a:lnTo>
                    <a:lnTo>
                      <a:pt x="211" y="234"/>
                    </a:lnTo>
                    <a:lnTo>
                      <a:pt x="201" y="239"/>
                    </a:lnTo>
                    <a:lnTo>
                      <a:pt x="192" y="244"/>
                    </a:lnTo>
                    <a:lnTo>
                      <a:pt x="184" y="245"/>
                    </a:lnTo>
                    <a:lnTo>
                      <a:pt x="183" y="245"/>
                    </a:lnTo>
                    <a:lnTo>
                      <a:pt x="181" y="242"/>
                    </a:lnTo>
                    <a:lnTo>
                      <a:pt x="181" y="240"/>
                    </a:lnTo>
                    <a:lnTo>
                      <a:pt x="182" y="239"/>
                    </a:lnTo>
                    <a:lnTo>
                      <a:pt x="183" y="239"/>
                    </a:lnTo>
                    <a:lnTo>
                      <a:pt x="183" y="234"/>
                    </a:lnTo>
                    <a:lnTo>
                      <a:pt x="186" y="225"/>
                    </a:lnTo>
                    <a:lnTo>
                      <a:pt x="191" y="218"/>
                    </a:lnTo>
                    <a:lnTo>
                      <a:pt x="201" y="213"/>
                    </a:lnTo>
                    <a:lnTo>
                      <a:pt x="201" y="210"/>
                    </a:lnTo>
                    <a:lnTo>
                      <a:pt x="197" y="210"/>
                    </a:lnTo>
                    <a:lnTo>
                      <a:pt x="189" y="212"/>
                    </a:lnTo>
                    <a:lnTo>
                      <a:pt x="179" y="218"/>
                    </a:lnTo>
                    <a:lnTo>
                      <a:pt x="169" y="227"/>
                    </a:lnTo>
                    <a:lnTo>
                      <a:pt x="162" y="237"/>
                    </a:lnTo>
                    <a:lnTo>
                      <a:pt x="159" y="246"/>
                    </a:lnTo>
                    <a:lnTo>
                      <a:pt x="159" y="252"/>
                    </a:lnTo>
                    <a:lnTo>
                      <a:pt x="157" y="260"/>
                    </a:lnTo>
                    <a:lnTo>
                      <a:pt x="154" y="263"/>
                    </a:lnTo>
                    <a:lnTo>
                      <a:pt x="151" y="265"/>
                    </a:lnTo>
                    <a:lnTo>
                      <a:pt x="146" y="266"/>
                    </a:lnTo>
                    <a:lnTo>
                      <a:pt x="142" y="268"/>
                    </a:lnTo>
                    <a:lnTo>
                      <a:pt x="138" y="270"/>
                    </a:lnTo>
                    <a:lnTo>
                      <a:pt x="136" y="273"/>
                    </a:lnTo>
                    <a:lnTo>
                      <a:pt x="134" y="275"/>
                    </a:lnTo>
                    <a:lnTo>
                      <a:pt x="132" y="279"/>
                    </a:lnTo>
                    <a:lnTo>
                      <a:pt x="123" y="285"/>
                    </a:lnTo>
                    <a:lnTo>
                      <a:pt x="114" y="290"/>
                    </a:lnTo>
                    <a:lnTo>
                      <a:pt x="97" y="303"/>
                    </a:lnTo>
                    <a:lnTo>
                      <a:pt x="85" y="307"/>
                    </a:lnTo>
                    <a:lnTo>
                      <a:pt x="73" y="309"/>
                    </a:lnTo>
                    <a:lnTo>
                      <a:pt x="64" y="312"/>
                    </a:lnTo>
                    <a:lnTo>
                      <a:pt x="58" y="317"/>
                    </a:lnTo>
                    <a:lnTo>
                      <a:pt x="50" y="322"/>
                    </a:lnTo>
                    <a:lnTo>
                      <a:pt x="43" y="324"/>
                    </a:lnTo>
                    <a:lnTo>
                      <a:pt x="33" y="324"/>
                    </a:lnTo>
                    <a:lnTo>
                      <a:pt x="38" y="319"/>
                    </a:lnTo>
                    <a:lnTo>
                      <a:pt x="40" y="318"/>
                    </a:lnTo>
                    <a:lnTo>
                      <a:pt x="43" y="318"/>
                    </a:lnTo>
                    <a:lnTo>
                      <a:pt x="46" y="317"/>
                    </a:lnTo>
                    <a:lnTo>
                      <a:pt x="49" y="317"/>
                    </a:lnTo>
                    <a:lnTo>
                      <a:pt x="51" y="315"/>
                    </a:lnTo>
                    <a:lnTo>
                      <a:pt x="55" y="312"/>
                    </a:lnTo>
                    <a:lnTo>
                      <a:pt x="58" y="308"/>
                    </a:lnTo>
                    <a:lnTo>
                      <a:pt x="61" y="304"/>
                    </a:lnTo>
                    <a:lnTo>
                      <a:pt x="65" y="301"/>
                    </a:lnTo>
                    <a:lnTo>
                      <a:pt x="68" y="300"/>
                    </a:lnTo>
                    <a:lnTo>
                      <a:pt x="72" y="300"/>
                    </a:lnTo>
                    <a:lnTo>
                      <a:pt x="74" y="299"/>
                    </a:lnTo>
                    <a:lnTo>
                      <a:pt x="80" y="299"/>
                    </a:lnTo>
                    <a:lnTo>
                      <a:pt x="84" y="295"/>
                    </a:lnTo>
                    <a:lnTo>
                      <a:pt x="94" y="288"/>
                    </a:lnTo>
                    <a:lnTo>
                      <a:pt x="117" y="273"/>
                    </a:lnTo>
                    <a:lnTo>
                      <a:pt x="123" y="268"/>
                    </a:lnTo>
                    <a:lnTo>
                      <a:pt x="130" y="255"/>
                    </a:lnTo>
                    <a:lnTo>
                      <a:pt x="137" y="249"/>
                    </a:lnTo>
                    <a:lnTo>
                      <a:pt x="130" y="249"/>
                    </a:lnTo>
                    <a:lnTo>
                      <a:pt x="127" y="250"/>
                    </a:lnTo>
                    <a:lnTo>
                      <a:pt x="123" y="252"/>
                    </a:lnTo>
                    <a:lnTo>
                      <a:pt x="119" y="254"/>
                    </a:lnTo>
                    <a:lnTo>
                      <a:pt x="112" y="254"/>
                    </a:lnTo>
                    <a:lnTo>
                      <a:pt x="109" y="252"/>
                    </a:lnTo>
                    <a:lnTo>
                      <a:pt x="107" y="252"/>
                    </a:lnTo>
                    <a:lnTo>
                      <a:pt x="104" y="251"/>
                    </a:lnTo>
                    <a:lnTo>
                      <a:pt x="103" y="254"/>
                    </a:lnTo>
                    <a:lnTo>
                      <a:pt x="102" y="255"/>
                    </a:lnTo>
                    <a:lnTo>
                      <a:pt x="102" y="257"/>
                    </a:lnTo>
                    <a:lnTo>
                      <a:pt x="94" y="254"/>
                    </a:lnTo>
                    <a:lnTo>
                      <a:pt x="88" y="251"/>
                    </a:lnTo>
                    <a:lnTo>
                      <a:pt x="82" y="246"/>
                    </a:lnTo>
                    <a:lnTo>
                      <a:pt x="82" y="252"/>
                    </a:lnTo>
                    <a:lnTo>
                      <a:pt x="75" y="252"/>
                    </a:lnTo>
                    <a:lnTo>
                      <a:pt x="73" y="254"/>
                    </a:lnTo>
                    <a:lnTo>
                      <a:pt x="72" y="256"/>
                    </a:lnTo>
                    <a:lnTo>
                      <a:pt x="70" y="256"/>
                    </a:lnTo>
                    <a:lnTo>
                      <a:pt x="68" y="254"/>
                    </a:lnTo>
                    <a:lnTo>
                      <a:pt x="67" y="251"/>
                    </a:lnTo>
                    <a:lnTo>
                      <a:pt x="67" y="235"/>
                    </a:lnTo>
                    <a:lnTo>
                      <a:pt x="65" y="232"/>
                    </a:lnTo>
                    <a:lnTo>
                      <a:pt x="64" y="231"/>
                    </a:lnTo>
                    <a:lnTo>
                      <a:pt x="63" y="231"/>
                    </a:lnTo>
                    <a:lnTo>
                      <a:pt x="61" y="232"/>
                    </a:lnTo>
                    <a:lnTo>
                      <a:pt x="59" y="234"/>
                    </a:lnTo>
                    <a:lnTo>
                      <a:pt x="58" y="236"/>
                    </a:lnTo>
                    <a:lnTo>
                      <a:pt x="55" y="239"/>
                    </a:lnTo>
                    <a:lnTo>
                      <a:pt x="50" y="237"/>
                    </a:lnTo>
                    <a:lnTo>
                      <a:pt x="44" y="234"/>
                    </a:lnTo>
                    <a:lnTo>
                      <a:pt x="36" y="229"/>
                    </a:lnTo>
                    <a:lnTo>
                      <a:pt x="28" y="220"/>
                    </a:lnTo>
                    <a:lnTo>
                      <a:pt x="30" y="220"/>
                    </a:lnTo>
                    <a:lnTo>
                      <a:pt x="31" y="218"/>
                    </a:lnTo>
                    <a:lnTo>
                      <a:pt x="34" y="218"/>
                    </a:lnTo>
                    <a:lnTo>
                      <a:pt x="31" y="215"/>
                    </a:lnTo>
                    <a:lnTo>
                      <a:pt x="26" y="210"/>
                    </a:lnTo>
                    <a:lnTo>
                      <a:pt x="23" y="207"/>
                    </a:lnTo>
                    <a:lnTo>
                      <a:pt x="20" y="206"/>
                    </a:lnTo>
                    <a:lnTo>
                      <a:pt x="18" y="201"/>
                    </a:lnTo>
                    <a:lnTo>
                      <a:pt x="21" y="192"/>
                    </a:lnTo>
                    <a:lnTo>
                      <a:pt x="29" y="185"/>
                    </a:lnTo>
                    <a:lnTo>
                      <a:pt x="39" y="179"/>
                    </a:lnTo>
                    <a:lnTo>
                      <a:pt x="48" y="178"/>
                    </a:lnTo>
                    <a:lnTo>
                      <a:pt x="53" y="177"/>
                    </a:lnTo>
                    <a:lnTo>
                      <a:pt x="60" y="174"/>
                    </a:lnTo>
                    <a:lnTo>
                      <a:pt x="69" y="169"/>
                    </a:lnTo>
                    <a:lnTo>
                      <a:pt x="77" y="166"/>
                    </a:lnTo>
                    <a:lnTo>
                      <a:pt x="79" y="162"/>
                    </a:lnTo>
                    <a:lnTo>
                      <a:pt x="79" y="161"/>
                    </a:lnTo>
                    <a:lnTo>
                      <a:pt x="78" y="158"/>
                    </a:lnTo>
                    <a:lnTo>
                      <a:pt x="75" y="157"/>
                    </a:lnTo>
                    <a:lnTo>
                      <a:pt x="74" y="154"/>
                    </a:lnTo>
                    <a:lnTo>
                      <a:pt x="73" y="153"/>
                    </a:lnTo>
                    <a:lnTo>
                      <a:pt x="73" y="152"/>
                    </a:lnTo>
                    <a:lnTo>
                      <a:pt x="74" y="151"/>
                    </a:lnTo>
                    <a:lnTo>
                      <a:pt x="78" y="151"/>
                    </a:lnTo>
                    <a:lnTo>
                      <a:pt x="79" y="152"/>
                    </a:lnTo>
                    <a:lnTo>
                      <a:pt x="79" y="146"/>
                    </a:lnTo>
                    <a:lnTo>
                      <a:pt x="70" y="146"/>
                    </a:lnTo>
                    <a:lnTo>
                      <a:pt x="68" y="148"/>
                    </a:lnTo>
                    <a:lnTo>
                      <a:pt x="63" y="151"/>
                    </a:lnTo>
                    <a:lnTo>
                      <a:pt x="59" y="153"/>
                    </a:lnTo>
                    <a:lnTo>
                      <a:pt x="50" y="153"/>
                    </a:lnTo>
                    <a:lnTo>
                      <a:pt x="46" y="152"/>
                    </a:lnTo>
                    <a:lnTo>
                      <a:pt x="41" y="149"/>
                    </a:lnTo>
                    <a:lnTo>
                      <a:pt x="16" y="149"/>
                    </a:lnTo>
                    <a:lnTo>
                      <a:pt x="16" y="147"/>
                    </a:lnTo>
                    <a:lnTo>
                      <a:pt x="15" y="144"/>
                    </a:lnTo>
                    <a:lnTo>
                      <a:pt x="11" y="140"/>
                    </a:lnTo>
                    <a:lnTo>
                      <a:pt x="11" y="135"/>
                    </a:lnTo>
                    <a:lnTo>
                      <a:pt x="13" y="134"/>
                    </a:lnTo>
                    <a:lnTo>
                      <a:pt x="9" y="134"/>
                    </a:lnTo>
                    <a:lnTo>
                      <a:pt x="5" y="133"/>
                    </a:lnTo>
                    <a:lnTo>
                      <a:pt x="0" y="128"/>
                    </a:lnTo>
                    <a:lnTo>
                      <a:pt x="11" y="122"/>
                    </a:lnTo>
                    <a:lnTo>
                      <a:pt x="25" y="117"/>
                    </a:lnTo>
                    <a:lnTo>
                      <a:pt x="36" y="110"/>
                    </a:lnTo>
                    <a:lnTo>
                      <a:pt x="44" y="110"/>
                    </a:lnTo>
                    <a:lnTo>
                      <a:pt x="44" y="114"/>
                    </a:lnTo>
                    <a:lnTo>
                      <a:pt x="46" y="119"/>
                    </a:lnTo>
                    <a:lnTo>
                      <a:pt x="70" y="119"/>
                    </a:lnTo>
                    <a:lnTo>
                      <a:pt x="67" y="112"/>
                    </a:lnTo>
                    <a:lnTo>
                      <a:pt x="61" y="107"/>
                    </a:lnTo>
                    <a:lnTo>
                      <a:pt x="54" y="104"/>
                    </a:lnTo>
                    <a:lnTo>
                      <a:pt x="46" y="100"/>
                    </a:lnTo>
                    <a:lnTo>
                      <a:pt x="44" y="98"/>
                    </a:lnTo>
                    <a:lnTo>
                      <a:pt x="36" y="86"/>
                    </a:lnTo>
                    <a:lnTo>
                      <a:pt x="34" y="84"/>
                    </a:lnTo>
                    <a:lnTo>
                      <a:pt x="29" y="81"/>
                    </a:lnTo>
                    <a:lnTo>
                      <a:pt x="21" y="79"/>
                    </a:lnTo>
                    <a:lnTo>
                      <a:pt x="15" y="78"/>
                    </a:lnTo>
                    <a:lnTo>
                      <a:pt x="13" y="75"/>
                    </a:lnTo>
                    <a:lnTo>
                      <a:pt x="13" y="74"/>
                    </a:lnTo>
                    <a:lnTo>
                      <a:pt x="14" y="73"/>
                    </a:lnTo>
                    <a:lnTo>
                      <a:pt x="18" y="65"/>
                    </a:lnTo>
                    <a:lnTo>
                      <a:pt x="18" y="64"/>
                    </a:lnTo>
                    <a:lnTo>
                      <a:pt x="19" y="63"/>
                    </a:lnTo>
                    <a:lnTo>
                      <a:pt x="40" y="63"/>
                    </a:lnTo>
                    <a:lnTo>
                      <a:pt x="55" y="47"/>
                    </a:lnTo>
                    <a:lnTo>
                      <a:pt x="73" y="34"/>
                    </a:lnTo>
                    <a:lnTo>
                      <a:pt x="93" y="25"/>
                    </a:lnTo>
                    <a:lnTo>
                      <a:pt x="95" y="24"/>
                    </a:lnTo>
                    <a:lnTo>
                      <a:pt x="99" y="24"/>
                    </a:lnTo>
                    <a:lnTo>
                      <a:pt x="102" y="25"/>
                    </a:lnTo>
                    <a:lnTo>
                      <a:pt x="104" y="25"/>
                    </a:lnTo>
                    <a:lnTo>
                      <a:pt x="108" y="24"/>
                    </a:lnTo>
                    <a:lnTo>
                      <a:pt x="110" y="22"/>
                    </a:lnTo>
                    <a:lnTo>
                      <a:pt x="114" y="20"/>
                    </a:lnTo>
                    <a:lnTo>
                      <a:pt x="119" y="15"/>
                    </a:lnTo>
                    <a:lnTo>
                      <a:pt x="122" y="13"/>
                    </a:lnTo>
                    <a:lnTo>
                      <a:pt x="125" y="12"/>
                    </a:lnTo>
                    <a:lnTo>
                      <a:pt x="129" y="12"/>
                    </a:lnTo>
                    <a:lnTo>
                      <a:pt x="132" y="15"/>
                    </a:lnTo>
                    <a:lnTo>
                      <a:pt x="134" y="16"/>
                    </a:lnTo>
                    <a:lnTo>
                      <a:pt x="138" y="18"/>
                    </a:lnTo>
                    <a:lnTo>
                      <a:pt x="136" y="21"/>
                    </a:lnTo>
                    <a:lnTo>
                      <a:pt x="136" y="22"/>
                    </a:lnTo>
                    <a:lnTo>
                      <a:pt x="134" y="24"/>
                    </a:lnTo>
                    <a:lnTo>
                      <a:pt x="137" y="24"/>
                    </a:lnTo>
                    <a:lnTo>
                      <a:pt x="142" y="21"/>
                    </a:lnTo>
                    <a:lnTo>
                      <a:pt x="144" y="18"/>
                    </a:lnTo>
                    <a:lnTo>
                      <a:pt x="148" y="20"/>
                    </a:lnTo>
                    <a:lnTo>
                      <a:pt x="149" y="20"/>
                    </a:lnTo>
                    <a:lnTo>
                      <a:pt x="154" y="22"/>
                    </a:lnTo>
                    <a:lnTo>
                      <a:pt x="174" y="22"/>
                    </a:lnTo>
                    <a:lnTo>
                      <a:pt x="178" y="25"/>
                    </a:lnTo>
                    <a:lnTo>
                      <a:pt x="182" y="29"/>
                    </a:lnTo>
                    <a:lnTo>
                      <a:pt x="186" y="30"/>
                    </a:lnTo>
                    <a:lnTo>
                      <a:pt x="217" y="30"/>
                    </a:lnTo>
                    <a:lnTo>
                      <a:pt x="226" y="35"/>
                    </a:lnTo>
                    <a:lnTo>
                      <a:pt x="238" y="39"/>
                    </a:lnTo>
                    <a:lnTo>
                      <a:pt x="252" y="41"/>
                    </a:lnTo>
                    <a:lnTo>
                      <a:pt x="267" y="41"/>
                    </a:lnTo>
                    <a:lnTo>
                      <a:pt x="279" y="37"/>
                    </a:lnTo>
                    <a:lnTo>
                      <a:pt x="282" y="37"/>
                    </a:lnTo>
                    <a:lnTo>
                      <a:pt x="292" y="39"/>
                    </a:lnTo>
                    <a:lnTo>
                      <a:pt x="300" y="42"/>
                    </a:lnTo>
                    <a:lnTo>
                      <a:pt x="309" y="46"/>
                    </a:lnTo>
                    <a:lnTo>
                      <a:pt x="309" y="45"/>
                    </a:lnTo>
                    <a:lnTo>
                      <a:pt x="310" y="46"/>
                    </a:lnTo>
                    <a:lnTo>
                      <a:pt x="312" y="46"/>
                    </a:lnTo>
                    <a:lnTo>
                      <a:pt x="314" y="45"/>
                    </a:lnTo>
                    <a:lnTo>
                      <a:pt x="314" y="46"/>
                    </a:lnTo>
                    <a:lnTo>
                      <a:pt x="315" y="47"/>
                    </a:lnTo>
                    <a:lnTo>
                      <a:pt x="317" y="49"/>
                    </a:lnTo>
                    <a:lnTo>
                      <a:pt x="319" y="50"/>
                    </a:lnTo>
                    <a:lnTo>
                      <a:pt x="319" y="51"/>
                    </a:lnTo>
                    <a:lnTo>
                      <a:pt x="335" y="59"/>
                    </a:lnTo>
                    <a:lnTo>
                      <a:pt x="351" y="61"/>
                    </a:lnTo>
                    <a:lnTo>
                      <a:pt x="364" y="63"/>
                    </a:lnTo>
                    <a:lnTo>
                      <a:pt x="364" y="61"/>
                    </a:lnTo>
                    <a:lnTo>
                      <a:pt x="361" y="59"/>
                    </a:lnTo>
                    <a:lnTo>
                      <a:pt x="361" y="56"/>
                    </a:lnTo>
                    <a:lnTo>
                      <a:pt x="366" y="54"/>
                    </a:lnTo>
                    <a:lnTo>
                      <a:pt x="370" y="52"/>
                    </a:lnTo>
                    <a:lnTo>
                      <a:pt x="378" y="52"/>
                    </a:lnTo>
                    <a:lnTo>
                      <a:pt x="378" y="51"/>
                    </a:lnTo>
                    <a:lnTo>
                      <a:pt x="379" y="50"/>
                    </a:lnTo>
                    <a:lnTo>
                      <a:pt x="379" y="49"/>
                    </a:lnTo>
                    <a:lnTo>
                      <a:pt x="380" y="47"/>
                    </a:lnTo>
                    <a:lnTo>
                      <a:pt x="380" y="46"/>
                    </a:lnTo>
                    <a:lnTo>
                      <a:pt x="384" y="46"/>
                    </a:lnTo>
                    <a:lnTo>
                      <a:pt x="386" y="47"/>
                    </a:lnTo>
                    <a:lnTo>
                      <a:pt x="389" y="50"/>
                    </a:lnTo>
                    <a:lnTo>
                      <a:pt x="393" y="50"/>
                    </a:lnTo>
                    <a:lnTo>
                      <a:pt x="395" y="49"/>
                    </a:lnTo>
                    <a:lnTo>
                      <a:pt x="399" y="47"/>
                    </a:lnTo>
                    <a:lnTo>
                      <a:pt x="407" y="44"/>
                    </a:lnTo>
                    <a:lnTo>
                      <a:pt x="417" y="41"/>
                    </a:lnTo>
                    <a:lnTo>
                      <a:pt x="425" y="39"/>
                    </a:lnTo>
                    <a:lnTo>
                      <a:pt x="435" y="36"/>
                    </a:lnTo>
                    <a:lnTo>
                      <a:pt x="438" y="41"/>
                    </a:lnTo>
                    <a:lnTo>
                      <a:pt x="440" y="42"/>
                    </a:lnTo>
                    <a:lnTo>
                      <a:pt x="445" y="42"/>
                    </a:lnTo>
                    <a:lnTo>
                      <a:pt x="449" y="39"/>
                    </a:lnTo>
                    <a:lnTo>
                      <a:pt x="452" y="34"/>
                    </a:lnTo>
                    <a:lnTo>
                      <a:pt x="453" y="32"/>
                    </a:lnTo>
                    <a:lnTo>
                      <a:pt x="454" y="30"/>
                    </a:lnTo>
                    <a:lnTo>
                      <a:pt x="457" y="30"/>
                    </a:lnTo>
                    <a:lnTo>
                      <a:pt x="463" y="36"/>
                    </a:lnTo>
                    <a:lnTo>
                      <a:pt x="468" y="42"/>
                    </a:lnTo>
                    <a:lnTo>
                      <a:pt x="473" y="46"/>
                    </a:lnTo>
                    <a:lnTo>
                      <a:pt x="478" y="49"/>
                    </a:lnTo>
                    <a:lnTo>
                      <a:pt x="481" y="49"/>
                    </a:lnTo>
                    <a:lnTo>
                      <a:pt x="483" y="47"/>
                    </a:lnTo>
                    <a:lnTo>
                      <a:pt x="484" y="45"/>
                    </a:lnTo>
                    <a:lnTo>
                      <a:pt x="491" y="39"/>
                    </a:lnTo>
                    <a:lnTo>
                      <a:pt x="494" y="37"/>
                    </a:lnTo>
                    <a:lnTo>
                      <a:pt x="494" y="40"/>
                    </a:lnTo>
                    <a:lnTo>
                      <a:pt x="497" y="42"/>
                    </a:lnTo>
                    <a:lnTo>
                      <a:pt x="498" y="46"/>
                    </a:lnTo>
                    <a:lnTo>
                      <a:pt x="503" y="49"/>
                    </a:lnTo>
                    <a:lnTo>
                      <a:pt x="507" y="49"/>
                    </a:lnTo>
                    <a:lnTo>
                      <a:pt x="511" y="47"/>
                    </a:lnTo>
                    <a:lnTo>
                      <a:pt x="513" y="45"/>
                    </a:lnTo>
                    <a:lnTo>
                      <a:pt x="517" y="44"/>
                    </a:lnTo>
                    <a:lnTo>
                      <a:pt x="521" y="44"/>
                    </a:lnTo>
                    <a:lnTo>
                      <a:pt x="534" y="46"/>
                    </a:lnTo>
                    <a:lnTo>
                      <a:pt x="546" y="51"/>
                    </a:lnTo>
                    <a:lnTo>
                      <a:pt x="558" y="56"/>
                    </a:lnTo>
                    <a:lnTo>
                      <a:pt x="570" y="60"/>
                    </a:lnTo>
                    <a:lnTo>
                      <a:pt x="583" y="61"/>
                    </a:lnTo>
                    <a:lnTo>
                      <a:pt x="595" y="60"/>
                    </a:lnTo>
                    <a:lnTo>
                      <a:pt x="601" y="60"/>
                    </a:lnTo>
                    <a:lnTo>
                      <a:pt x="605" y="63"/>
                    </a:lnTo>
                    <a:lnTo>
                      <a:pt x="610" y="66"/>
                    </a:lnTo>
                    <a:lnTo>
                      <a:pt x="615" y="74"/>
                    </a:lnTo>
                    <a:lnTo>
                      <a:pt x="614" y="74"/>
                    </a:lnTo>
                    <a:lnTo>
                      <a:pt x="611" y="75"/>
                    </a:lnTo>
                    <a:lnTo>
                      <a:pt x="604" y="75"/>
                    </a:lnTo>
                    <a:lnTo>
                      <a:pt x="601" y="78"/>
                    </a:lnTo>
                    <a:lnTo>
                      <a:pt x="601" y="79"/>
                    </a:lnTo>
                    <a:lnTo>
                      <a:pt x="602" y="80"/>
                    </a:lnTo>
                    <a:lnTo>
                      <a:pt x="602" y="81"/>
                    </a:lnTo>
                    <a:lnTo>
                      <a:pt x="607" y="84"/>
                    </a:lnTo>
                    <a:lnTo>
                      <a:pt x="616" y="84"/>
                    </a:lnTo>
                    <a:lnTo>
                      <a:pt x="625" y="83"/>
                    </a:lnTo>
                    <a:lnTo>
                      <a:pt x="631" y="81"/>
                    </a:lnTo>
                    <a:lnTo>
                      <a:pt x="639" y="80"/>
                    </a:lnTo>
                    <a:lnTo>
                      <a:pt x="665" y="80"/>
                    </a:lnTo>
                    <a:lnTo>
                      <a:pt x="671" y="84"/>
                    </a:lnTo>
                    <a:lnTo>
                      <a:pt x="674" y="85"/>
                    </a:lnTo>
                    <a:lnTo>
                      <a:pt x="676" y="88"/>
                    </a:lnTo>
                    <a:lnTo>
                      <a:pt x="678" y="90"/>
                    </a:lnTo>
                    <a:lnTo>
                      <a:pt x="680" y="93"/>
                    </a:lnTo>
                    <a:lnTo>
                      <a:pt x="683" y="94"/>
                    </a:lnTo>
                    <a:lnTo>
                      <a:pt x="685" y="96"/>
                    </a:lnTo>
                    <a:lnTo>
                      <a:pt x="689" y="96"/>
                    </a:lnTo>
                    <a:lnTo>
                      <a:pt x="688" y="95"/>
                    </a:lnTo>
                    <a:lnTo>
                      <a:pt x="688" y="93"/>
                    </a:lnTo>
                    <a:lnTo>
                      <a:pt x="686" y="90"/>
                    </a:lnTo>
                    <a:lnTo>
                      <a:pt x="686" y="89"/>
                    </a:lnTo>
                    <a:lnTo>
                      <a:pt x="685" y="86"/>
                    </a:lnTo>
                    <a:lnTo>
                      <a:pt x="685" y="81"/>
                    </a:lnTo>
                    <a:lnTo>
                      <a:pt x="689" y="78"/>
                    </a:lnTo>
                    <a:lnTo>
                      <a:pt x="691" y="78"/>
                    </a:lnTo>
                    <a:lnTo>
                      <a:pt x="694" y="76"/>
                    </a:lnTo>
                    <a:lnTo>
                      <a:pt x="699" y="76"/>
                    </a:lnTo>
                    <a:lnTo>
                      <a:pt x="701" y="75"/>
                    </a:lnTo>
                    <a:lnTo>
                      <a:pt x="703" y="74"/>
                    </a:lnTo>
                    <a:lnTo>
                      <a:pt x="704" y="71"/>
                    </a:lnTo>
                    <a:lnTo>
                      <a:pt x="704" y="69"/>
                    </a:lnTo>
                    <a:lnTo>
                      <a:pt x="698" y="71"/>
                    </a:lnTo>
                    <a:lnTo>
                      <a:pt x="690" y="74"/>
                    </a:lnTo>
                    <a:lnTo>
                      <a:pt x="683" y="75"/>
                    </a:lnTo>
                    <a:lnTo>
                      <a:pt x="680" y="75"/>
                    </a:lnTo>
                    <a:lnTo>
                      <a:pt x="678" y="73"/>
                    </a:lnTo>
                    <a:lnTo>
                      <a:pt x="678" y="70"/>
                    </a:lnTo>
                    <a:lnTo>
                      <a:pt x="680" y="66"/>
                    </a:lnTo>
                    <a:lnTo>
                      <a:pt x="686" y="63"/>
                    </a:lnTo>
                    <a:lnTo>
                      <a:pt x="695" y="61"/>
                    </a:lnTo>
                    <a:lnTo>
                      <a:pt x="703" y="60"/>
                    </a:lnTo>
                    <a:lnTo>
                      <a:pt x="709" y="59"/>
                    </a:lnTo>
                    <a:lnTo>
                      <a:pt x="714" y="68"/>
                    </a:lnTo>
                    <a:lnTo>
                      <a:pt x="724" y="75"/>
                    </a:lnTo>
                    <a:lnTo>
                      <a:pt x="735" y="80"/>
                    </a:lnTo>
                    <a:lnTo>
                      <a:pt x="748" y="83"/>
                    </a:lnTo>
                    <a:lnTo>
                      <a:pt x="762" y="84"/>
                    </a:lnTo>
                    <a:lnTo>
                      <a:pt x="797" y="84"/>
                    </a:lnTo>
                    <a:lnTo>
                      <a:pt x="797" y="79"/>
                    </a:lnTo>
                    <a:lnTo>
                      <a:pt x="798" y="75"/>
                    </a:lnTo>
                    <a:lnTo>
                      <a:pt x="803" y="70"/>
                    </a:lnTo>
                    <a:lnTo>
                      <a:pt x="811" y="70"/>
                    </a:lnTo>
                    <a:lnTo>
                      <a:pt x="814" y="71"/>
                    </a:lnTo>
                    <a:lnTo>
                      <a:pt x="817" y="73"/>
                    </a:lnTo>
                    <a:lnTo>
                      <a:pt x="821" y="74"/>
                    </a:lnTo>
                    <a:lnTo>
                      <a:pt x="823" y="74"/>
                    </a:lnTo>
                    <a:lnTo>
                      <a:pt x="826" y="76"/>
                    </a:lnTo>
                    <a:lnTo>
                      <a:pt x="826" y="81"/>
                    </a:lnTo>
                    <a:lnTo>
                      <a:pt x="824" y="83"/>
                    </a:lnTo>
                    <a:lnTo>
                      <a:pt x="824" y="89"/>
                    </a:lnTo>
                    <a:lnTo>
                      <a:pt x="826" y="89"/>
                    </a:lnTo>
                    <a:lnTo>
                      <a:pt x="828" y="90"/>
                    </a:lnTo>
                    <a:lnTo>
                      <a:pt x="831" y="89"/>
                    </a:lnTo>
                    <a:lnTo>
                      <a:pt x="833" y="81"/>
                    </a:lnTo>
                    <a:lnTo>
                      <a:pt x="843" y="74"/>
                    </a:lnTo>
                    <a:lnTo>
                      <a:pt x="849" y="71"/>
                    </a:lnTo>
                    <a:lnTo>
                      <a:pt x="852" y="68"/>
                    </a:lnTo>
                    <a:lnTo>
                      <a:pt x="852" y="61"/>
                    </a:lnTo>
                    <a:lnTo>
                      <a:pt x="844" y="65"/>
                    </a:lnTo>
                    <a:lnTo>
                      <a:pt x="844" y="64"/>
                    </a:lnTo>
                    <a:lnTo>
                      <a:pt x="846" y="63"/>
                    </a:lnTo>
                    <a:lnTo>
                      <a:pt x="846" y="56"/>
                    </a:lnTo>
                    <a:lnTo>
                      <a:pt x="847" y="54"/>
                    </a:lnTo>
                    <a:lnTo>
                      <a:pt x="847" y="52"/>
                    </a:lnTo>
                    <a:lnTo>
                      <a:pt x="844" y="47"/>
                    </a:lnTo>
                    <a:lnTo>
                      <a:pt x="839" y="45"/>
                    </a:lnTo>
                    <a:lnTo>
                      <a:pt x="833" y="42"/>
                    </a:lnTo>
                    <a:lnTo>
                      <a:pt x="827" y="41"/>
                    </a:lnTo>
                    <a:lnTo>
                      <a:pt x="822" y="39"/>
                    </a:lnTo>
                    <a:lnTo>
                      <a:pt x="819" y="34"/>
                    </a:lnTo>
                    <a:lnTo>
                      <a:pt x="819" y="31"/>
                    </a:lnTo>
                    <a:lnTo>
                      <a:pt x="821" y="30"/>
                    </a:lnTo>
                    <a:lnTo>
                      <a:pt x="823" y="29"/>
                    </a:lnTo>
                    <a:lnTo>
                      <a:pt x="824" y="26"/>
                    </a:lnTo>
                    <a:lnTo>
                      <a:pt x="824" y="21"/>
                    </a:lnTo>
                    <a:lnTo>
                      <a:pt x="823" y="20"/>
                    </a:lnTo>
                    <a:lnTo>
                      <a:pt x="822" y="17"/>
                    </a:lnTo>
                    <a:lnTo>
                      <a:pt x="822" y="12"/>
                    </a:lnTo>
                    <a:lnTo>
                      <a:pt x="823" y="11"/>
                    </a:lnTo>
                    <a:lnTo>
                      <a:pt x="826" y="10"/>
                    </a:lnTo>
                    <a:lnTo>
                      <a:pt x="828" y="10"/>
                    </a:lnTo>
                    <a:lnTo>
                      <a:pt x="831" y="8"/>
                    </a:lnTo>
                    <a:lnTo>
                      <a:pt x="833" y="8"/>
                    </a:lnTo>
                    <a:lnTo>
                      <a:pt x="833" y="5"/>
                    </a:lnTo>
                    <a:lnTo>
                      <a:pt x="832" y="2"/>
                    </a:lnTo>
                    <a:lnTo>
                      <a:pt x="832" y="1"/>
                    </a:lnTo>
                    <a:lnTo>
                      <a:pt x="8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9" name="Freeform 1244">
                <a:extLst>
                  <a:ext uri="{FF2B5EF4-FFF2-40B4-BE49-F238E27FC236}">
                    <a16:creationId xmlns:a16="http://schemas.microsoft.com/office/drawing/2014/main" id="{F66031B2-2A10-43E5-9AFD-4E939458D6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9300" y="2917848"/>
                <a:ext cx="41451" cy="5181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0" y="0"/>
                  </a:cxn>
                  <a:cxn ang="0">
                    <a:pos x="12" y="6"/>
                  </a:cxn>
                  <a:cxn ang="0">
                    <a:pos x="19" y="16"/>
                  </a:cxn>
                  <a:cxn ang="0">
                    <a:pos x="20" y="21"/>
                  </a:cxn>
                  <a:cxn ang="0">
                    <a:pos x="20" y="24"/>
                  </a:cxn>
                  <a:cxn ang="0">
                    <a:pos x="19" y="25"/>
                  </a:cxn>
                  <a:cxn ang="0">
                    <a:pos x="17" y="25"/>
                  </a:cxn>
                  <a:cxn ang="0">
                    <a:pos x="15" y="24"/>
                  </a:cxn>
                  <a:cxn ang="0">
                    <a:pos x="13" y="22"/>
                  </a:cxn>
                  <a:cxn ang="0">
                    <a:pos x="12" y="20"/>
                  </a:cxn>
                  <a:cxn ang="0">
                    <a:pos x="9" y="17"/>
                  </a:cxn>
                  <a:cxn ang="0">
                    <a:pos x="9" y="7"/>
                  </a:cxn>
                  <a:cxn ang="0">
                    <a:pos x="6" y="6"/>
                  </a:cxn>
                  <a:cxn ang="0">
                    <a:pos x="1" y="6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0"/>
                  </a:cxn>
                </a:cxnLst>
                <a:rect l="0" t="0" r="r" b="b"/>
                <a:pathLst>
                  <a:path w="20" h="25">
                    <a:moveTo>
                      <a:pt x="3" y="0"/>
                    </a:moveTo>
                    <a:lnTo>
                      <a:pt x="10" y="0"/>
                    </a:lnTo>
                    <a:lnTo>
                      <a:pt x="12" y="6"/>
                    </a:lnTo>
                    <a:lnTo>
                      <a:pt x="19" y="16"/>
                    </a:lnTo>
                    <a:lnTo>
                      <a:pt x="20" y="21"/>
                    </a:lnTo>
                    <a:lnTo>
                      <a:pt x="20" y="24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5" y="24"/>
                    </a:lnTo>
                    <a:lnTo>
                      <a:pt x="13" y="22"/>
                    </a:lnTo>
                    <a:lnTo>
                      <a:pt x="12" y="20"/>
                    </a:lnTo>
                    <a:lnTo>
                      <a:pt x="9" y="17"/>
                    </a:lnTo>
                    <a:lnTo>
                      <a:pt x="9" y="7"/>
                    </a:lnTo>
                    <a:lnTo>
                      <a:pt x="6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0" name="Freeform 1245">
                <a:extLst>
                  <a:ext uri="{FF2B5EF4-FFF2-40B4-BE49-F238E27FC236}">
                    <a16:creationId xmlns:a16="http://schemas.microsoft.com/office/drawing/2014/main" id="{ECB05CA9-8282-4ADF-865A-C84FFD0E00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5052" y="2849454"/>
                <a:ext cx="39379" cy="68394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0"/>
                  </a:cxn>
                  <a:cxn ang="0">
                    <a:pos x="9" y="1"/>
                  </a:cxn>
                  <a:cxn ang="0">
                    <a:pos x="12" y="1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14" y="10"/>
                  </a:cxn>
                  <a:cxn ang="0">
                    <a:pos x="14" y="14"/>
                  </a:cxn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0"/>
                  </a:cxn>
                  <a:cxn ang="0">
                    <a:pos x="17" y="33"/>
                  </a:cxn>
                  <a:cxn ang="0">
                    <a:pos x="12" y="25"/>
                  </a:cxn>
                  <a:cxn ang="0">
                    <a:pos x="11" y="21"/>
                  </a:cxn>
                  <a:cxn ang="0">
                    <a:pos x="11" y="16"/>
                  </a:cxn>
                  <a:cxn ang="0">
                    <a:pos x="6" y="15"/>
                  </a:cxn>
                  <a:cxn ang="0">
                    <a:pos x="4" y="11"/>
                  </a:cxn>
                  <a:cxn ang="0">
                    <a:pos x="1" y="9"/>
                  </a:cxn>
                  <a:cxn ang="0">
                    <a:pos x="0" y="4"/>
                  </a:cxn>
                  <a:cxn ang="0">
                    <a:pos x="0" y="3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19" h="33">
                    <a:moveTo>
                      <a:pt x="4" y="0"/>
                    </a:moveTo>
                    <a:lnTo>
                      <a:pt x="7" y="0"/>
                    </a:lnTo>
                    <a:lnTo>
                      <a:pt x="9" y="1"/>
                    </a:lnTo>
                    <a:lnTo>
                      <a:pt x="12" y="1"/>
                    </a:lnTo>
                    <a:lnTo>
                      <a:pt x="15" y="0"/>
                    </a:lnTo>
                    <a:lnTo>
                      <a:pt x="15" y="8"/>
                    </a:lnTo>
                    <a:lnTo>
                      <a:pt x="14" y="10"/>
                    </a:lnTo>
                    <a:lnTo>
                      <a:pt x="14" y="14"/>
                    </a:lnTo>
                    <a:lnTo>
                      <a:pt x="15" y="18"/>
                    </a:lnTo>
                    <a:lnTo>
                      <a:pt x="19" y="18"/>
                    </a:lnTo>
                    <a:lnTo>
                      <a:pt x="19" y="30"/>
                    </a:lnTo>
                    <a:lnTo>
                      <a:pt x="17" y="33"/>
                    </a:lnTo>
                    <a:lnTo>
                      <a:pt x="12" y="25"/>
                    </a:lnTo>
                    <a:lnTo>
                      <a:pt x="11" y="21"/>
                    </a:lnTo>
                    <a:lnTo>
                      <a:pt x="11" y="16"/>
                    </a:lnTo>
                    <a:lnTo>
                      <a:pt x="6" y="15"/>
                    </a:lnTo>
                    <a:lnTo>
                      <a:pt x="4" y="11"/>
                    </a:lnTo>
                    <a:lnTo>
                      <a:pt x="1" y="9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1" name="Freeform 1246">
                <a:extLst>
                  <a:ext uri="{FF2B5EF4-FFF2-40B4-BE49-F238E27FC236}">
                    <a16:creationId xmlns:a16="http://schemas.microsoft.com/office/drawing/2014/main" id="{53DE2C9D-7E2A-483E-A30C-F031317F9C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3341" y="2215259"/>
                <a:ext cx="443522" cy="232124"/>
              </a:xfrm>
              <a:custGeom>
                <a:avLst/>
                <a:gdLst/>
                <a:ahLst/>
                <a:cxnLst>
                  <a:cxn ang="0">
                    <a:pos x="163" y="2"/>
                  </a:cxn>
                  <a:cxn ang="0">
                    <a:pos x="170" y="9"/>
                  </a:cxn>
                  <a:cxn ang="0">
                    <a:pos x="164" y="19"/>
                  </a:cxn>
                  <a:cxn ang="0">
                    <a:pos x="164" y="36"/>
                  </a:cxn>
                  <a:cxn ang="0">
                    <a:pos x="175" y="64"/>
                  </a:cxn>
                  <a:cxn ang="0">
                    <a:pos x="207" y="82"/>
                  </a:cxn>
                  <a:cxn ang="0">
                    <a:pos x="208" y="88"/>
                  </a:cxn>
                  <a:cxn ang="0">
                    <a:pos x="192" y="91"/>
                  </a:cxn>
                  <a:cxn ang="0">
                    <a:pos x="196" y="96"/>
                  </a:cxn>
                  <a:cxn ang="0">
                    <a:pos x="203" y="102"/>
                  </a:cxn>
                  <a:cxn ang="0">
                    <a:pos x="179" y="109"/>
                  </a:cxn>
                  <a:cxn ang="0">
                    <a:pos x="154" y="98"/>
                  </a:cxn>
                  <a:cxn ang="0">
                    <a:pos x="142" y="98"/>
                  </a:cxn>
                  <a:cxn ang="0">
                    <a:pos x="135" y="105"/>
                  </a:cxn>
                  <a:cxn ang="0">
                    <a:pos x="106" y="112"/>
                  </a:cxn>
                  <a:cxn ang="0">
                    <a:pos x="65" y="106"/>
                  </a:cxn>
                  <a:cxn ang="0">
                    <a:pos x="55" y="100"/>
                  </a:cxn>
                  <a:cxn ang="0">
                    <a:pos x="30" y="96"/>
                  </a:cxn>
                  <a:cxn ang="0">
                    <a:pos x="31" y="80"/>
                  </a:cxn>
                  <a:cxn ang="0">
                    <a:pos x="74" y="76"/>
                  </a:cxn>
                  <a:cxn ang="0">
                    <a:pos x="19" y="72"/>
                  </a:cxn>
                  <a:cxn ang="0">
                    <a:pos x="11" y="62"/>
                  </a:cxn>
                  <a:cxn ang="0">
                    <a:pos x="17" y="58"/>
                  </a:cxn>
                  <a:cxn ang="0">
                    <a:pos x="27" y="56"/>
                  </a:cxn>
                  <a:cxn ang="0">
                    <a:pos x="5" y="52"/>
                  </a:cxn>
                  <a:cxn ang="0">
                    <a:pos x="0" y="47"/>
                  </a:cxn>
                  <a:cxn ang="0">
                    <a:pos x="20" y="22"/>
                  </a:cxn>
                  <a:cxn ang="0">
                    <a:pos x="53" y="13"/>
                  </a:cxn>
                  <a:cxn ang="0">
                    <a:pos x="56" y="18"/>
                  </a:cxn>
                  <a:cxn ang="0">
                    <a:pos x="59" y="25"/>
                  </a:cxn>
                  <a:cxn ang="0">
                    <a:pos x="63" y="23"/>
                  </a:cxn>
                  <a:cxn ang="0">
                    <a:pos x="76" y="19"/>
                  </a:cxn>
                  <a:cxn ang="0">
                    <a:pos x="86" y="25"/>
                  </a:cxn>
                  <a:cxn ang="0">
                    <a:pos x="95" y="31"/>
                  </a:cxn>
                  <a:cxn ang="0">
                    <a:pos x="100" y="22"/>
                  </a:cxn>
                  <a:cxn ang="0">
                    <a:pos x="118" y="25"/>
                  </a:cxn>
                  <a:cxn ang="0">
                    <a:pos x="124" y="44"/>
                  </a:cxn>
                  <a:cxn ang="0">
                    <a:pos x="132" y="48"/>
                  </a:cxn>
                  <a:cxn ang="0">
                    <a:pos x="134" y="44"/>
                  </a:cxn>
                  <a:cxn ang="0">
                    <a:pos x="127" y="22"/>
                  </a:cxn>
                  <a:cxn ang="0">
                    <a:pos x="128" y="13"/>
                  </a:cxn>
                  <a:cxn ang="0">
                    <a:pos x="139" y="13"/>
                  </a:cxn>
                  <a:cxn ang="0">
                    <a:pos x="144" y="7"/>
                  </a:cxn>
                  <a:cxn ang="0">
                    <a:pos x="150" y="0"/>
                  </a:cxn>
                </a:cxnLst>
                <a:rect l="0" t="0" r="r" b="b"/>
                <a:pathLst>
                  <a:path w="214" h="112">
                    <a:moveTo>
                      <a:pt x="150" y="0"/>
                    </a:moveTo>
                    <a:lnTo>
                      <a:pt x="159" y="0"/>
                    </a:lnTo>
                    <a:lnTo>
                      <a:pt x="163" y="2"/>
                    </a:lnTo>
                    <a:lnTo>
                      <a:pt x="168" y="4"/>
                    </a:lnTo>
                    <a:lnTo>
                      <a:pt x="170" y="7"/>
                    </a:lnTo>
                    <a:lnTo>
                      <a:pt x="170" y="9"/>
                    </a:lnTo>
                    <a:lnTo>
                      <a:pt x="168" y="14"/>
                    </a:lnTo>
                    <a:lnTo>
                      <a:pt x="165" y="17"/>
                    </a:lnTo>
                    <a:lnTo>
                      <a:pt x="164" y="19"/>
                    </a:lnTo>
                    <a:lnTo>
                      <a:pt x="163" y="20"/>
                    </a:lnTo>
                    <a:lnTo>
                      <a:pt x="162" y="23"/>
                    </a:lnTo>
                    <a:lnTo>
                      <a:pt x="164" y="36"/>
                    </a:lnTo>
                    <a:lnTo>
                      <a:pt x="169" y="47"/>
                    </a:lnTo>
                    <a:lnTo>
                      <a:pt x="172" y="57"/>
                    </a:lnTo>
                    <a:lnTo>
                      <a:pt x="175" y="64"/>
                    </a:lnTo>
                    <a:lnTo>
                      <a:pt x="184" y="71"/>
                    </a:lnTo>
                    <a:lnTo>
                      <a:pt x="196" y="77"/>
                    </a:lnTo>
                    <a:lnTo>
                      <a:pt x="207" y="82"/>
                    </a:lnTo>
                    <a:lnTo>
                      <a:pt x="214" y="86"/>
                    </a:lnTo>
                    <a:lnTo>
                      <a:pt x="211" y="87"/>
                    </a:lnTo>
                    <a:lnTo>
                      <a:pt x="208" y="88"/>
                    </a:lnTo>
                    <a:lnTo>
                      <a:pt x="196" y="88"/>
                    </a:lnTo>
                    <a:lnTo>
                      <a:pt x="193" y="90"/>
                    </a:lnTo>
                    <a:lnTo>
                      <a:pt x="192" y="91"/>
                    </a:lnTo>
                    <a:lnTo>
                      <a:pt x="192" y="93"/>
                    </a:lnTo>
                    <a:lnTo>
                      <a:pt x="193" y="95"/>
                    </a:lnTo>
                    <a:lnTo>
                      <a:pt x="196" y="96"/>
                    </a:lnTo>
                    <a:lnTo>
                      <a:pt x="198" y="96"/>
                    </a:lnTo>
                    <a:lnTo>
                      <a:pt x="201" y="101"/>
                    </a:lnTo>
                    <a:lnTo>
                      <a:pt x="203" y="102"/>
                    </a:lnTo>
                    <a:lnTo>
                      <a:pt x="199" y="106"/>
                    </a:lnTo>
                    <a:lnTo>
                      <a:pt x="193" y="109"/>
                    </a:lnTo>
                    <a:lnTo>
                      <a:pt x="179" y="109"/>
                    </a:lnTo>
                    <a:lnTo>
                      <a:pt x="169" y="107"/>
                    </a:lnTo>
                    <a:lnTo>
                      <a:pt x="160" y="102"/>
                    </a:lnTo>
                    <a:lnTo>
                      <a:pt x="154" y="98"/>
                    </a:lnTo>
                    <a:lnTo>
                      <a:pt x="147" y="97"/>
                    </a:lnTo>
                    <a:lnTo>
                      <a:pt x="144" y="97"/>
                    </a:lnTo>
                    <a:lnTo>
                      <a:pt x="142" y="98"/>
                    </a:lnTo>
                    <a:lnTo>
                      <a:pt x="139" y="101"/>
                    </a:lnTo>
                    <a:lnTo>
                      <a:pt x="138" y="103"/>
                    </a:lnTo>
                    <a:lnTo>
                      <a:pt x="135" y="105"/>
                    </a:lnTo>
                    <a:lnTo>
                      <a:pt x="125" y="107"/>
                    </a:lnTo>
                    <a:lnTo>
                      <a:pt x="115" y="109"/>
                    </a:lnTo>
                    <a:lnTo>
                      <a:pt x="106" y="112"/>
                    </a:lnTo>
                    <a:lnTo>
                      <a:pt x="68" y="112"/>
                    </a:lnTo>
                    <a:lnTo>
                      <a:pt x="65" y="110"/>
                    </a:lnTo>
                    <a:lnTo>
                      <a:pt x="65" y="106"/>
                    </a:lnTo>
                    <a:lnTo>
                      <a:pt x="64" y="103"/>
                    </a:lnTo>
                    <a:lnTo>
                      <a:pt x="63" y="102"/>
                    </a:lnTo>
                    <a:lnTo>
                      <a:pt x="55" y="100"/>
                    </a:lnTo>
                    <a:lnTo>
                      <a:pt x="40" y="100"/>
                    </a:lnTo>
                    <a:lnTo>
                      <a:pt x="35" y="98"/>
                    </a:lnTo>
                    <a:lnTo>
                      <a:pt x="30" y="96"/>
                    </a:lnTo>
                    <a:lnTo>
                      <a:pt x="26" y="93"/>
                    </a:lnTo>
                    <a:lnTo>
                      <a:pt x="21" y="86"/>
                    </a:lnTo>
                    <a:lnTo>
                      <a:pt x="31" y="80"/>
                    </a:lnTo>
                    <a:lnTo>
                      <a:pt x="44" y="77"/>
                    </a:lnTo>
                    <a:lnTo>
                      <a:pt x="60" y="76"/>
                    </a:lnTo>
                    <a:lnTo>
                      <a:pt x="74" y="76"/>
                    </a:lnTo>
                    <a:lnTo>
                      <a:pt x="71" y="75"/>
                    </a:lnTo>
                    <a:lnTo>
                      <a:pt x="64" y="72"/>
                    </a:lnTo>
                    <a:lnTo>
                      <a:pt x="19" y="72"/>
                    </a:lnTo>
                    <a:lnTo>
                      <a:pt x="14" y="70"/>
                    </a:lnTo>
                    <a:lnTo>
                      <a:pt x="11" y="64"/>
                    </a:lnTo>
                    <a:lnTo>
                      <a:pt x="11" y="62"/>
                    </a:lnTo>
                    <a:lnTo>
                      <a:pt x="12" y="59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20" y="57"/>
                    </a:lnTo>
                    <a:lnTo>
                      <a:pt x="25" y="57"/>
                    </a:lnTo>
                    <a:lnTo>
                      <a:pt x="27" y="56"/>
                    </a:lnTo>
                    <a:lnTo>
                      <a:pt x="10" y="56"/>
                    </a:lnTo>
                    <a:lnTo>
                      <a:pt x="7" y="54"/>
                    </a:lnTo>
                    <a:lnTo>
                      <a:pt x="5" y="52"/>
                    </a:lnTo>
                    <a:lnTo>
                      <a:pt x="2" y="51"/>
                    </a:lnTo>
                    <a:lnTo>
                      <a:pt x="1" y="48"/>
                    </a:lnTo>
                    <a:lnTo>
                      <a:pt x="0" y="47"/>
                    </a:lnTo>
                    <a:lnTo>
                      <a:pt x="2" y="37"/>
                    </a:lnTo>
                    <a:lnTo>
                      <a:pt x="10" y="29"/>
                    </a:lnTo>
                    <a:lnTo>
                      <a:pt x="20" y="22"/>
                    </a:lnTo>
                    <a:lnTo>
                      <a:pt x="32" y="17"/>
                    </a:lnTo>
                    <a:lnTo>
                      <a:pt x="44" y="14"/>
                    </a:lnTo>
                    <a:lnTo>
                      <a:pt x="53" y="13"/>
                    </a:lnTo>
                    <a:lnTo>
                      <a:pt x="54" y="14"/>
                    </a:lnTo>
                    <a:lnTo>
                      <a:pt x="56" y="15"/>
                    </a:lnTo>
                    <a:lnTo>
                      <a:pt x="56" y="18"/>
                    </a:lnTo>
                    <a:lnTo>
                      <a:pt x="58" y="20"/>
                    </a:lnTo>
                    <a:lnTo>
                      <a:pt x="58" y="23"/>
                    </a:lnTo>
                    <a:lnTo>
                      <a:pt x="59" y="25"/>
                    </a:lnTo>
                    <a:lnTo>
                      <a:pt x="59" y="27"/>
                    </a:lnTo>
                    <a:lnTo>
                      <a:pt x="61" y="25"/>
                    </a:lnTo>
                    <a:lnTo>
                      <a:pt x="63" y="23"/>
                    </a:lnTo>
                    <a:lnTo>
                      <a:pt x="65" y="22"/>
                    </a:lnTo>
                    <a:lnTo>
                      <a:pt x="68" y="19"/>
                    </a:lnTo>
                    <a:lnTo>
                      <a:pt x="76" y="19"/>
                    </a:lnTo>
                    <a:lnTo>
                      <a:pt x="80" y="20"/>
                    </a:lnTo>
                    <a:lnTo>
                      <a:pt x="84" y="23"/>
                    </a:lnTo>
                    <a:lnTo>
                      <a:pt x="86" y="25"/>
                    </a:lnTo>
                    <a:lnTo>
                      <a:pt x="88" y="28"/>
                    </a:lnTo>
                    <a:lnTo>
                      <a:pt x="90" y="32"/>
                    </a:lnTo>
                    <a:lnTo>
                      <a:pt x="95" y="31"/>
                    </a:lnTo>
                    <a:lnTo>
                      <a:pt x="101" y="29"/>
                    </a:lnTo>
                    <a:lnTo>
                      <a:pt x="101" y="24"/>
                    </a:lnTo>
                    <a:lnTo>
                      <a:pt x="100" y="22"/>
                    </a:lnTo>
                    <a:lnTo>
                      <a:pt x="109" y="22"/>
                    </a:lnTo>
                    <a:lnTo>
                      <a:pt x="114" y="23"/>
                    </a:lnTo>
                    <a:lnTo>
                      <a:pt x="118" y="25"/>
                    </a:lnTo>
                    <a:lnTo>
                      <a:pt x="123" y="33"/>
                    </a:lnTo>
                    <a:lnTo>
                      <a:pt x="124" y="36"/>
                    </a:lnTo>
                    <a:lnTo>
                      <a:pt x="124" y="44"/>
                    </a:lnTo>
                    <a:lnTo>
                      <a:pt x="125" y="47"/>
                    </a:lnTo>
                    <a:lnTo>
                      <a:pt x="127" y="48"/>
                    </a:lnTo>
                    <a:lnTo>
                      <a:pt x="132" y="48"/>
                    </a:lnTo>
                    <a:lnTo>
                      <a:pt x="133" y="47"/>
                    </a:lnTo>
                    <a:lnTo>
                      <a:pt x="133" y="46"/>
                    </a:lnTo>
                    <a:lnTo>
                      <a:pt x="134" y="44"/>
                    </a:lnTo>
                    <a:lnTo>
                      <a:pt x="132" y="38"/>
                    </a:lnTo>
                    <a:lnTo>
                      <a:pt x="129" y="31"/>
                    </a:lnTo>
                    <a:lnTo>
                      <a:pt x="127" y="22"/>
                    </a:lnTo>
                    <a:lnTo>
                      <a:pt x="125" y="17"/>
                    </a:lnTo>
                    <a:lnTo>
                      <a:pt x="127" y="14"/>
                    </a:lnTo>
                    <a:lnTo>
                      <a:pt x="128" y="13"/>
                    </a:lnTo>
                    <a:lnTo>
                      <a:pt x="130" y="12"/>
                    </a:lnTo>
                    <a:lnTo>
                      <a:pt x="138" y="12"/>
                    </a:lnTo>
                    <a:lnTo>
                      <a:pt x="139" y="13"/>
                    </a:lnTo>
                    <a:lnTo>
                      <a:pt x="142" y="13"/>
                    </a:lnTo>
                    <a:lnTo>
                      <a:pt x="144" y="12"/>
                    </a:lnTo>
                    <a:lnTo>
                      <a:pt x="144" y="7"/>
                    </a:lnTo>
                    <a:lnTo>
                      <a:pt x="145" y="4"/>
                    </a:lnTo>
                    <a:lnTo>
                      <a:pt x="148" y="2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2" name="Freeform 1247">
                <a:extLst>
                  <a:ext uri="{FF2B5EF4-FFF2-40B4-BE49-F238E27FC236}">
                    <a16:creationId xmlns:a16="http://schemas.microsoft.com/office/drawing/2014/main" id="{B0F7AECC-EAB6-4F0F-9B5B-074CD7EDF8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1683" y="2180026"/>
                <a:ext cx="246632" cy="161658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63" y="4"/>
                  </a:cxn>
                  <a:cxn ang="0">
                    <a:pos x="69" y="7"/>
                  </a:cxn>
                  <a:cxn ang="0">
                    <a:pos x="77" y="9"/>
                  </a:cxn>
                  <a:cxn ang="0">
                    <a:pos x="79" y="10"/>
                  </a:cxn>
                  <a:cxn ang="0">
                    <a:pos x="82" y="10"/>
                  </a:cxn>
                  <a:cxn ang="0">
                    <a:pos x="84" y="9"/>
                  </a:cxn>
                  <a:cxn ang="0">
                    <a:pos x="88" y="7"/>
                  </a:cxn>
                  <a:cxn ang="0">
                    <a:pos x="90" y="7"/>
                  </a:cxn>
                  <a:cxn ang="0">
                    <a:pos x="99" y="9"/>
                  </a:cxn>
                  <a:cxn ang="0">
                    <a:pos x="108" y="12"/>
                  </a:cxn>
                  <a:cxn ang="0">
                    <a:pos x="115" y="19"/>
                  </a:cxn>
                  <a:cxn ang="0">
                    <a:pos x="119" y="25"/>
                  </a:cxn>
                  <a:cxn ang="0">
                    <a:pos x="115" y="29"/>
                  </a:cxn>
                  <a:cxn ang="0">
                    <a:pos x="108" y="31"/>
                  </a:cxn>
                  <a:cxn ang="0">
                    <a:pos x="99" y="32"/>
                  </a:cxn>
                  <a:cxn ang="0">
                    <a:pos x="93" y="34"/>
                  </a:cxn>
                  <a:cxn ang="0">
                    <a:pos x="83" y="39"/>
                  </a:cxn>
                  <a:cxn ang="0">
                    <a:pos x="73" y="48"/>
                  </a:cxn>
                  <a:cxn ang="0">
                    <a:pos x="65" y="56"/>
                  </a:cxn>
                  <a:cxn ang="0">
                    <a:pos x="63" y="65"/>
                  </a:cxn>
                  <a:cxn ang="0">
                    <a:pos x="60" y="68"/>
                  </a:cxn>
                  <a:cxn ang="0">
                    <a:pos x="53" y="70"/>
                  </a:cxn>
                  <a:cxn ang="0">
                    <a:pos x="44" y="74"/>
                  </a:cxn>
                  <a:cxn ang="0">
                    <a:pos x="36" y="76"/>
                  </a:cxn>
                  <a:cxn ang="0">
                    <a:pos x="31" y="78"/>
                  </a:cxn>
                  <a:cxn ang="0">
                    <a:pos x="30" y="78"/>
                  </a:cxn>
                  <a:cxn ang="0">
                    <a:pos x="26" y="74"/>
                  </a:cxn>
                  <a:cxn ang="0">
                    <a:pos x="25" y="74"/>
                  </a:cxn>
                  <a:cxn ang="0">
                    <a:pos x="21" y="70"/>
                  </a:cxn>
                  <a:cxn ang="0">
                    <a:pos x="20" y="68"/>
                  </a:cxn>
                  <a:cxn ang="0">
                    <a:pos x="18" y="65"/>
                  </a:cxn>
                  <a:cxn ang="0">
                    <a:pos x="15" y="64"/>
                  </a:cxn>
                  <a:cxn ang="0">
                    <a:pos x="11" y="63"/>
                  </a:cxn>
                  <a:cxn ang="0">
                    <a:pos x="9" y="61"/>
                  </a:cxn>
                  <a:cxn ang="0">
                    <a:pos x="5" y="61"/>
                  </a:cxn>
                  <a:cxn ang="0">
                    <a:pos x="3" y="60"/>
                  </a:cxn>
                  <a:cxn ang="0">
                    <a:pos x="0" y="58"/>
                  </a:cxn>
                  <a:cxn ang="0">
                    <a:pos x="3" y="48"/>
                  </a:cxn>
                  <a:cxn ang="0">
                    <a:pos x="10" y="37"/>
                  </a:cxn>
                  <a:cxn ang="0">
                    <a:pos x="16" y="29"/>
                  </a:cxn>
                  <a:cxn ang="0">
                    <a:pos x="20" y="19"/>
                  </a:cxn>
                  <a:cxn ang="0">
                    <a:pos x="20" y="16"/>
                  </a:cxn>
                  <a:cxn ang="0">
                    <a:pos x="19" y="14"/>
                  </a:cxn>
                  <a:cxn ang="0">
                    <a:pos x="16" y="10"/>
                  </a:cxn>
                  <a:cxn ang="0">
                    <a:pos x="15" y="6"/>
                  </a:cxn>
                  <a:cxn ang="0">
                    <a:pos x="14" y="4"/>
                  </a:cxn>
                  <a:cxn ang="0">
                    <a:pos x="23" y="2"/>
                  </a:cxn>
                  <a:cxn ang="0">
                    <a:pos x="30" y="2"/>
                  </a:cxn>
                  <a:cxn ang="0">
                    <a:pos x="39" y="4"/>
                  </a:cxn>
                  <a:cxn ang="0">
                    <a:pos x="41" y="4"/>
                  </a:cxn>
                  <a:cxn ang="0">
                    <a:pos x="46" y="1"/>
                  </a:cxn>
                  <a:cxn ang="0">
                    <a:pos x="49" y="1"/>
                  </a:cxn>
                  <a:cxn ang="0">
                    <a:pos x="51" y="0"/>
                  </a:cxn>
                </a:cxnLst>
                <a:rect l="0" t="0" r="r" b="b"/>
                <a:pathLst>
                  <a:path w="119" h="78">
                    <a:moveTo>
                      <a:pt x="51" y="0"/>
                    </a:moveTo>
                    <a:lnTo>
                      <a:pt x="63" y="4"/>
                    </a:lnTo>
                    <a:lnTo>
                      <a:pt x="69" y="7"/>
                    </a:lnTo>
                    <a:lnTo>
                      <a:pt x="77" y="9"/>
                    </a:lnTo>
                    <a:lnTo>
                      <a:pt x="79" y="10"/>
                    </a:lnTo>
                    <a:lnTo>
                      <a:pt x="82" y="10"/>
                    </a:lnTo>
                    <a:lnTo>
                      <a:pt x="84" y="9"/>
                    </a:lnTo>
                    <a:lnTo>
                      <a:pt x="88" y="7"/>
                    </a:lnTo>
                    <a:lnTo>
                      <a:pt x="90" y="7"/>
                    </a:lnTo>
                    <a:lnTo>
                      <a:pt x="99" y="9"/>
                    </a:lnTo>
                    <a:lnTo>
                      <a:pt x="108" y="12"/>
                    </a:lnTo>
                    <a:lnTo>
                      <a:pt x="115" y="19"/>
                    </a:lnTo>
                    <a:lnTo>
                      <a:pt x="119" y="25"/>
                    </a:lnTo>
                    <a:lnTo>
                      <a:pt x="115" y="29"/>
                    </a:lnTo>
                    <a:lnTo>
                      <a:pt x="108" y="31"/>
                    </a:lnTo>
                    <a:lnTo>
                      <a:pt x="99" y="32"/>
                    </a:lnTo>
                    <a:lnTo>
                      <a:pt x="93" y="34"/>
                    </a:lnTo>
                    <a:lnTo>
                      <a:pt x="83" y="39"/>
                    </a:lnTo>
                    <a:lnTo>
                      <a:pt x="73" y="48"/>
                    </a:lnTo>
                    <a:lnTo>
                      <a:pt x="65" y="56"/>
                    </a:lnTo>
                    <a:lnTo>
                      <a:pt x="63" y="65"/>
                    </a:lnTo>
                    <a:lnTo>
                      <a:pt x="60" y="68"/>
                    </a:lnTo>
                    <a:lnTo>
                      <a:pt x="53" y="70"/>
                    </a:lnTo>
                    <a:lnTo>
                      <a:pt x="44" y="74"/>
                    </a:lnTo>
                    <a:lnTo>
                      <a:pt x="36" y="76"/>
                    </a:lnTo>
                    <a:lnTo>
                      <a:pt x="31" y="78"/>
                    </a:lnTo>
                    <a:lnTo>
                      <a:pt x="30" y="78"/>
                    </a:lnTo>
                    <a:lnTo>
                      <a:pt x="26" y="74"/>
                    </a:lnTo>
                    <a:lnTo>
                      <a:pt x="25" y="74"/>
                    </a:lnTo>
                    <a:lnTo>
                      <a:pt x="21" y="70"/>
                    </a:lnTo>
                    <a:lnTo>
                      <a:pt x="20" y="68"/>
                    </a:lnTo>
                    <a:lnTo>
                      <a:pt x="18" y="65"/>
                    </a:lnTo>
                    <a:lnTo>
                      <a:pt x="15" y="64"/>
                    </a:lnTo>
                    <a:lnTo>
                      <a:pt x="11" y="63"/>
                    </a:lnTo>
                    <a:lnTo>
                      <a:pt x="9" y="61"/>
                    </a:lnTo>
                    <a:lnTo>
                      <a:pt x="5" y="61"/>
                    </a:lnTo>
                    <a:lnTo>
                      <a:pt x="3" y="60"/>
                    </a:lnTo>
                    <a:lnTo>
                      <a:pt x="0" y="58"/>
                    </a:lnTo>
                    <a:lnTo>
                      <a:pt x="3" y="48"/>
                    </a:lnTo>
                    <a:lnTo>
                      <a:pt x="10" y="37"/>
                    </a:lnTo>
                    <a:lnTo>
                      <a:pt x="16" y="29"/>
                    </a:lnTo>
                    <a:lnTo>
                      <a:pt x="20" y="19"/>
                    </a:lnTo>
                    <a:lnTo>
                      <a:pt x="20" y="16"/>
                    </a:lnTo>
                    <a:lnTo>
                      <a:pt x="19" y="14"/>
                    </a:lnTo>
                    <a:lnTo>
                      <a:pt x="16" y="10"/>
                    </a:lnTo>
                    <a:lnTo>
                      <a:pt x="15" y="6"/>
                    </a:lnTo>
                    <a:lnTo>
                      <a:pt x="14" y="4"/>
                    </a:lnTo>
                    <a:lnTo>
                      <a:pt x="23" y="2"/>
                    </a:lnTo>
                    <a:lnTo>
                      <a:pt x="30" y="2"/>
                    </a:lnTo>
                    <a:lnTo>
                      <a:pt x="39" y="4"/>
                    </a:lnTo>
                    <a:lnTo>
                      <a:pt x="41" y="4"/>
                    </a:lnTo>
                    <a:lnTo>
                      <a:pt x="46" y="1"/>
                    </a:lnTo>
                    <a:lnTo>
                      <a:pt x="49" y="1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3" name="Freeform 1248">
                <a:extLst>
                  <a:ext uri="{FF2B5EF4-FFF2-40B4-BE49-F238E27FC236}">
                    <a16:creationId xmlns:a16="http://schemas.microsoft.com/office/drawing/2014/main" id="{9175C423-EF1D-44A6-93D9-0FE1960CF7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6501" y="2063964"/>
                <a:ext cx="296373" cy="124352"/>
              </a:xfrm>
              <a:custGeom>
                <a:avLst/>
                <a:gdLst/>
                <a:ahLst/>
                <a:cxnLst>
                  <a:cxn ang="0">
                    <a:pos x="107" y="3"/>
                  </a:cxn>
                  <a:cxn ang="0">
                    <a:pos x="108" y="12"/>
                  </a:cxn>
                  <a:cxn ang="0">
                    <a:pos x="112" y="18"/>
                  </a:cxn>
                  <a:cxn ang="0">
                    <a:pos x="123" y="23"/>
                  </a:cxn>
                  <a:cxn ang="0">
                    <a:pos x="127" y="22"/>
                  </a:cxn>
                  <a:cxn ang="0">
                    <a:pos x="131" y="18"/>
                  </a:cxn>
                  <a:cxn ang="0">
                    <a:pos x="137" y="19"/>
                  </a:cxn>
                  <a:cxn ang="0">
                    <a:pos x="142" y="24"/>
                  </a:cxn>
                  <a:cxn ang="0">
                    <a:pos x="143" y="31"/>
                  </a:cxn>
                  <a:cxn ang="0">
                    <a:pos x="139" y="38"/>
                  </a:cxn>
                  <a:cxn ang="0">
                    <a:pos x="133" y="43"/>
                  </a:cxn>
                  <a:cxn ang="0">
                    <a:pos x="129" y="47"/>
                  </a:cxn>
                  <a:cxn ang="0">
                    <a:pos x="101" y="48"/>
                  </a:cxn>
                  <a:cxn ang="0">
                    <a:pos x="85" y="51"/>
                  </a:cxn>
                  <a:cxn ang="0">
                    <a:pos x="75" y="53"/>
                  </a:cxn>
                  <a:cxn ang="0">
                    <a:pos x="49" y="60"/>
                  </a:cxn>
                  <a:cxn ang="0">
                    <a:pos x="43" y="58"/>
                  </a:cxn>
                  <a:cxn ang="0">
                    <a:pos x="39" y="54"/>
                  </a:cxn>
                  <a:cxn ang="0">
                    <a:pos x="38" y="51"/>
                  </a:cxn>
                  <a:cxn ang="0">
                    <a:pos x="42" y="48"/>
                  </a:cxn>
                  <a:cxn ang="0">
                    <a:pos x="43" y="42"/>
                  </a:cxn>
                  <a:cxn ang="0">
                    <a:pos x="40" y="41"/>
                  </a:cxn>
                  <a:cxn ang="0">
                    <a:pos x="38" y="44"/>
                  </a:cxn>
                  <a:cxn ang="0">
                    <a:pos x="21" y="47"/>
                  </a:cxn>
                  <a:cxn ang="0">
                    <a:pos x="9" y="44"/>
                  </a:cxn>
                  <a:cxn ang="0">
                    <a:pos x="0" y="41"/>
                  </a:cxn>
                  <a:cxn ang="0">
                    <a:pos x="1" y="36"/>
                  </a:cxn>
                  <a:cxn ang="0">
                    <a:pos x="0" y="32"/>
                  </a:cxn>
                  <a:cxn ang="0">
                    <a:pos x="5" y="31"/>
                  </a:cxn>
                  <a:cxn ang="0">
                    <a:pos x="9" y="28"/>
                  </a:cxn>
                  <a:cxn ang="0">
                    <a:pos x="11" y="27"/>
                  </a:cxn>
                  <a:cxn ang="0">
                    <a:pos x="16" y="21"/>
                  </a:cxn>
                  <a:cxn ang="0">
                    <a:pos x="18" y="17"/>
                  </a:cxn>
                  <a:cxn ang="0">
                    <a:pos x="25" y="15"/>
                  </a:cxn>
                  <a:cxn ang="0">
                    <a:pos x="21" y="13"/>
                  </a:cxn>
                  <a:cxn ang="0">
                    <a:pos x="37" y="10"/>
                  </a:cxn>
                  <a:cxn ang="0">
                    <a:pos x="40" y="13"/>
                  </a:cxn>
                  <a:cxn ang="0">
                    <a:pos x="42" y="17"/>
                  </a:cxn>
                  <a:cxn ang="0">
                    <a:pos x="60" y="19"/>
                  </a:cxn>
                  <a:cxn ang="0">
                    <a:pos x="90" y="32"/>
                  </a:cxn>
                  <a:cxn ang="0">
                    <a:pos x="97" y="31"/>
                  </a:cxn>
                  <a:cxn ang="0">
                    <a:pos x="99" y="27"/>
                  </a:cxn>
                  <a:cxn ang="0">
                    <a:pos x="90" y="26"/>
                  </a:cxn>
                  <a:cxn ang="0">
                    <a:pos x="94" y="24"/>
                  </a:cxn>
                  <a:cxn ang="0">
                    <a:pos x="95" y="19"/>
                  </a:cxn>
                  <a:cxn ang="0">
                    <a:pos x="90" y="18"/>
                  </a:cxn>
                  <a:cxn ang="0">
                    <a:pos x="87" y="15"/>
                  </a:cxn>
                  <a:cxn ang="0">
                    <a:pos x="88" y="8"/>
                  </a:cxn>
                  <a:cxn ang="0">
                    <a:pos x="94" y="3"/>
                  </a:cxn>
                </a:cxnLst>
                <a:rect l="0" t="0" r="r" b="b"/>
                <a:pathLst>
                  <a:path w="143" h="60">
                    <a:moveTo>
                      <a:pt x="99" y="0"/>
                    </a:moveTo>
                    <a:lnTo>
                      <a:pt x="107" y="3"/>
                    </a:lnTo>
                    <a:lnTo>
                      <a:pt x="107" y="8"/>
                    </a:lnTo>
                    <a:lnTo>
                      <a:pt x="108" y="12"/>
                    </a:lnTo>
                    <a:lnTo>
                      <a:pt x="109" y="14"/>
                    </a:lnTo>
                    <a:lnTo>
                      <a:pt x="112" y="18"/>
                    </a:lnTo>
                    <a:lnTo>
                      <a:pt x="116" y="21"/>
                    </a:lnTo>
                    <a:lnTo>
                      <a:pt x="123" y="23"/>
                    </a:lnTo>
                    <a:lnTo>
                      <a:pt x="126" y="23"/>
                    </a:lnTo>
                    <a:lnTo>
                      <a:pt x="127" y="22"/>
                    </a:lnTo>
                    <a:lnTo>
                      <a:pt x="128" y="19"/>
                    </a:lnTo>
                    <a:lnTo>
                      <a:pt x="131" y="18"/>
                    </a:lnTo>
                    <a:lnTo>
                      <a:pt x="133" y="18"/>
                    </a:lnTo>
                    <a:lnTo>
                      <a:pt x="137" y="19"/>
                    </a:lnTo>
                    <a:lnTo>
                      <a:pt x="139" y="21"/>
                    </a:lnTo>
                    <a:lnTo>
                      <a:pt x="142" y="24"/>
                    </a:lnTo>
                    <a:lnTo>
                      <a:pt x="143" y="28"/>
                    </a:lnTo>
                    <a:lnTo>
                      <a:pt x="143" y="31"/>
                    </a:lnTo>
                    <a:lnTo>
                      <a:pt x="141" y="34"/>
                    </a:lnTo>
                    <a:lnTo>
                      <a:pt x="139" y="38"/>
                    </a:lnTo>
                    <a:lnTo>
                      <a:pt x="137" y="41"/>
                    </a:lnTo>
                    <a:lnTo>
                      <a:pt x="133" y="43"/>
                    </a:lnTo>
                    <a:lnTo>
                      <a:pt x="132" y="46"/>
                    </a:lnTo>
                    <a:lnTo>
                      <a:pt x="129" y="47"/>
                    </a:lnTo>
                    <a:lnTo>
                      <a:pt x="103" y="47"/>
                    </a:lnTo>
                    <a:lnTo>
                      <a:pt x="101" y="48"/>
                    </a:lnTo>
                    <a:lnTo>
                      <a:pt x="94" y="49"/>
                    </a:lnTo>
                    <a:lnTo>
                      <a:pt x="85" y="51"/>
                    </a:lnTo>
                    <a:lnTo>
                      <a:pt x="79" y="52"/>
                    </a:lnTo>
                    <a:lnTo>
                      <a:pt x="75" y="53"/>
                    </a:lnTo>
                    <a:lnTo>
                      <a:pt x="63" y="58"/>
                    </a:lnTo>
                    <a:lnTo>
                      <a:pt x="49" y="60"/>
                    </a:lnTo>
                    <a:lnTo>
                      <a:pt x="47" y="60"/>
                    </a:lnTo>
                    <a:lnTo>
                      <a:pt x="43" y="58"/>
                    </a:lnTo>
                    <a:lnTo>
                      <a:pt x="40" y="57"/>
                    </a:lnTo>
                    <a:lnTo>
                      <a:pt x="39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9" y="49"/>
                    </a:lnTo>
                    <a:lnTo>
                      <a:pt x="42" y="48"/>
                    </a:lnTo>
                    <a:lnTo>
                      <a:pt x="49" y="48"/>
                    </a:lnTo>
                    <a:lnTo>
                      <a:pt x="43" y="42"/>
                    </a:lnTo>
                    <a:lnTo>
                      <a:pt x="43" y="39"/>
                    </a:lnTo>
                    <a:lnTo>
                      <a:pt x="40" y="41"/>
                    </a:lnTo>
                    <a:lnTo>
                      <a:pt x="39" y="42"/>
                    </a:lnTo>
                    <a:lnTo>
                      <a:pt x="38" y="44"/>
                    </a:lnTo>
                    <a:lnTo>
                      <a:pt x="29" y="46"/>
                    </a:lnTo>
                    <a:lnTo>
                      <a:pt x="21" y="47"/>
                    </a:lnTo>
                    <a:lnTo>
                      <a:pt x="16" y="47"/>
                    </a:lnTo>
                    <a:lnTo>
                      <a:pt x="9" y="44"/>
                    </a:lnTo>
                    <a:lnTo>
                      <a:pt x="4" y="44"/>
                    </a:lnTo>
                    <a:lnTo>
                      <a:pt x="0" y="41"/>
                    </a:lnTo>
                    <a:lnTo>
                      <a:pt x="0" y="37"/>
                    </a:lnTo>
                    <a:lnTo>
                      <a:pt x="1" y="36"/>
                    </a:lnTo>
                    <a:lnTo>
                      <a:pt x="1" y="33"/>
                    </a:lnTo>
                    <a:lnTo>
                      <a:pt x="0" y="32"/>
                    </a:lnTo>
                    <a:lnTo>
                      <a:pt x="3" y="32"/>
                    </a:lnTo>
                    <a:lnTo>
                      <a:pt x="5" y="31"/>
                    </a:lnTo>
                    <a:lnTo>
                      <a:pt x="6" y="29"/>
                    </a:lnTo>
                    <a:lnTo>
                      <a:pt x="9" y="28"/>
                    </a:lnTo>
                    <a:lnTo>
                      <a:pt x="13" y="28"/>
                    </a:lnTo>
                    <a:lnTo>
                      <a:pt x="11" y="27"/>
                    </a:lnTo>
                    <a:lnTo>
                      <a:pt x="11" y="21"/>
                    </a:lnTo>
                    <a:lnTo>
                      <a:pt x="16" y="21"/>
                    </a:lnTo>
                    <a:lnTo>
                      <a:pt x="15" y="19"/>
                    </a:lnTo>
                    <a:lnTo>
                      <a:pt x="18" y="17"/>
                    </a:lnTo>
                    <a:lnTo>
                      <a:pt x="20" y="15"/>
                    </a:lnTo>
                    <a:lnTo>
                      <a:pt x="25" y="15"/>
                    </a:lnTo>
                    <a:lnTo>
                      <a:pt x="23" y="14"/>
                    </a:lnTo>
                    <a:lnTo>
                      <a:pt x="21" y="13"/>
                    </a:lnTo>
                    <a:lnTo>
                      <a:pt x="21" y="10"/>
                    </a:lnTo>
                    <a:lnTo>
                      <a:pt x="37" y="10"/>
                    </a:lnTo>
                    <a:lnTo>
                      <a:pt x="38" y="12"/>
                    </a:lnTo>
                    <a:lnTo>
                      <a:pt x="40" y="13"/>
                    </a:lnTo>
                    <a:lnTo>
                      <a:pt x="42" y="14"/>
                    </a:lnTo>
                    <a:lnTo>
                      <a:pt x="42" y="17"/>
                    </a:lnTo>
                    <a:lnTo>
                      <a:pt x="52" y="17"/>
                    </a:lnTo>
                    <a:lnTo>
                      <a:pt x="60" y="19"/>
                    </a:lnTo>
                    <a:lnTo>
                      <a:pt x="78" y="29"/>
                    </a:lnTo>
                    <a:lnTo>
                      <a:pt x="90" y="32"/>
                    </a:lnTo>
                    <a:lnTo>
                      <a:pt x="94" y="32"/>
                    </a:lnTo>
                    <a:lnTo>
                      <a:pt x="97" y="31"/>
                    </a:lnTo>
                    <a:lnTo>
                      <a:pt x="98" y="29"/>
                    </a:lnTo>
                    <a:lnTo>
                      <a:pt x="99" y="27"/>
                    </a:lnTo>
                    <a:lnTo>
                      <a:pt x="92" y="27"/>
                    </a:lnTo>
                    <a:lnTo>
                      <a:pt x="90" y="26"/>
                    </a:lnTo>
                    <a:lnTo>
                      <a:pt x="92" y="26"/>
                    </a:lnTo>
                    <a:lnTo>
                      <a:pt x="94" y="24"/>
                    </a:lnTo>
                    <a:lnTo>
                      <a:pt x="95" y="24"/>
                    </a:lnTo>
                    <a:lnTo>
                      <a:pt x="95" y="19"/>
                    </a:lnTo>
                    <a:lnTo>
                      <a:pt x="93" y="18"/>
                    </a:lnTo>
                    <a:lnTo>
                      <a:pt x="90" y="18"/>
                    </a:lnTo>
                    <a:lnTo>
                      <a:pt x="88" y="17"/>
                    </a:lnTo>
                    <a:lnTo>
                      <a:pt x="87" y="15"/>
                    </a:lnTo>
                    <a:lnTo>
                      <a:pt x="85" y="13"/>
                    </a:lnTo>
                    <a:lnTo>
                      <a:pt x="88" y="8"/>
                    </a:lnTo>
                    <a:lnTo>
                      <a:pt x="90" y="5"/>
                    </a:lnTo>
                    <a:lnTo>
                      <a:pt x="94" y="3"/>
                    </a:lnTo>
                    <a:lnTo>
                      <a:pt x="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4" name="Freeform 1249">
                <a:extLst>
                  <a:ext uri="{FF2B5EF4-FFF2-40B4-BE49-F238E27FC236}">
                    <a16:creationId xmlns:a16="http://schemas.microsoft.com/office/drawing/2014/main" id="{A9BD92D8-938E-4498-9C12-AB96B8F5B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5050" y="2107487"/>
                <a:ext cx="39379" cy="3108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9" y="0"/>
                  </a:cxn>
                  <a:cxn ang="0">
                    <a:pos x="16" y="7"/>
                  </a:cxn>
                  <a:cxn ang="0">
                    <a:pos x="14" y="11"/>
                  </a:cxn>
                  <a:cxn ang="0">
                    <a:pos x="10" y="13"/>
                  </a:cxn>
                  <a:cxn ang="0">
                    <a:pos x="8" y="15"/>
                  </a:cxn>
                  <a:cxn ang="0">
                    <a:pos x="5" y="15"/>
                  </a:cxn>
                  <a:cxn ang="0">
                    <a:pos x="3" y="13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3" y="5"/>
                  </a:cxn>
                  <a:cxn ang="0">
                    <a:pos x="14" y="1"/>
                  </a:cxn>
                  <a:cxn ang="0">
                    <a:pos x="16" y="0"/>
                  </a:cxn>
                </a:cxnLst>
                <a:rect l="0" t="0" r="r" b="b"/>
                <a:pathLst>
                  <a:path w="19" h="15">
                    <a:moveTo>
                      <a:pt x="16" y="0"/>
                    </a:moveTo>
                    <a:lnTo>
                      <a:pt x="19" y="0"/>
                    </a:lnTo>
                    <a:lnTo>
                      <a:pt x="16" y="7"/>
                    </a:lnTo>
                    <a:lnTo>
                      <a:pt x="14" y="11"/>
                    </a:lnTo>
                    <a:lnTo>
                      <a:pt x="10" y="13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14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5" name="Freeform 1250">
                <a:extLst>
                  <a:ext uri="{FF2B5EF4-FFF2-40B4-BE49-F238E27FC236}">
                    <a16:creationId xmlns:a16="http://schemas.microsoft.com/office/drawing/2014/main" id="{CA063A90-B13B-452F-8FC7-DD9F39EB0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2822" y="2063964"/>
                <a:ext cx="31089" cy="10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5"/>
                  </a:cxn>
                  <a:cxn ang="0">
                    <a:pos x="3" y="5"/>
                  </a:cxn>
                  <a:cxn ang="0">
                    <a:pos x="2" y="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5">
                    <a:moveTo>
                      <a:pt x="0" y="0"/>
                    </a:moveTo>
                    <a:lnTo>
                      <a:pt x="15" y="0"/>
                    </a:lnTo>
                    <a:lnTo>
                      <a:pt x="15" y="5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6" name="Freeform 1251">
                <a:extLst>
                  <a:ext uri="{FF2B5EF4-FFF2-40B4-BE49-F238E27FC236}">
                    <a16:creationId xmlns:a16="http://schemas.microsoft.com/office/drawing/2014/main" id="{0F37B1D0-E1A8-4C92-93EA-5197F943D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2149" y="2032876"/>
                <a:ext cx="167876" cy="87046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79" y="2"/>
                  </a:cxn>
                  <a:cxn ang="0">
                    <a:pos x="81" y="4"/>
                  </a:cxn>
                  <a:cxn ang="0">
                    <a:pos x="81" y="7"/>
                  </a:cxn>
                  <a:cxn ang="0">
                    <a:pos x="80" y="8"/>
                  </a:cxn>
                  <a:cxn ang="0">
                    <a:pos x="75" y="10"/>
                  </a:cxn>
                  <a:cxn ang="0">
                    <a:pos x="78" y="15"/>
                  </a:cxn>
                  <a:cxn ang="0">
                    <a:pos x="79" y="17"/>
                  </a:cxn>
                  <a:cxn ang="0">
                    <a:pos x="79" y="19"/>
                  </a:cxn>
                  <a:cxn ang="0">
                    <a:pos x="61" y="32"/>
                  </a:cxn>
                  <a:cxn ang="0">
                    <a:pos x="59" y="32"/>
                  </a:cxn>
                  <a:cxn ang="0">
                    <a:pos x="58" y="30"/>
                  </a:cxn>
                  <a:cxn ang="0">
                    <a:pos x="55" y="25"/>
                  </a:cxn>
                  <a:cxn ang="0">
                    <a:pos x="54" y="24"/>
                  </a:cxn>
                  <a:cxn ang="0">
                    <a:pos x="53" y="22"/>
                  </a:cxn>
                  <a:cxn ang="0">
                    <a:pos x="51" y="20"/>
                  </a:cxn>
                  <a:cxn ang="0">
                    <a:pos x="50" y="24"/>
                  </a:cxn>
                  <a:cxn ang="0">
                    <a:pos x="45" y="32"/>
                  </a:cxn>
                  <a:cxn ang="0">
                    <a:pos x="41" y="33"/>
                  </a:cxn>
                  <a:cxn ang="0">
                    <a:pos x="38" y="33"/>
                  </a:cxn>
                  <a:cxn ang="0">
                    <a:pos x="36" y="37"/>
                  </a:cxn>
                  <a:cxn ang="0">
                    <a:pos x="35" y="39"/>
                  </a:cxn>
                  <a:cxn ang="0">
                    <a:pos x="33" y="41"/>
                  </a:cxn>
                  <a:cxn ang="0">
                    <a:pos x="29" y="42"/>
                  </a:cxn>
                  <a:cxn ang="0">
                    <a:pos x="26" y="41"/>
                  </a:cxn>
                  <a:cxn ang="0">
                    <a:pos x="25" y="39"/>
                  </a:cxn>
                  <a:cxn ang="0">
                    <a:pos x="22" y="38"/>
                  </a:cxn>
                  <a:cxn ang="0">
                    <a:pos x="22" y="36"/>
                  </a:cxn>
                  <a:cxn ang="0">
                    <a:pos x="20" y="37"/>
                  </a:cxn>
                  <a:cxn ang="0">
                    <a:pos x="15" y="37"/>
                  </a:cxn>
                  <a:cxn ang="0">
                    <a:pos x="14" y="36"/>
                  </a:cxn>
                  <a:cxn ang="0">
                    <a:pos x="10" y="36"/>
                  </a:cxn>
                  <a:cxn ang="0">
                    <a:pos x="7" y="37"/>
                  </a:cxn>
                  <a:cxn ang="0">
                    <a:pos x="6" y="39"/>
                  </a:cxn>
                  <a:cxn ang="0">
                    <a:pos x="4" y="39"/>
                  </a:cxn>
                  <a:cxn ang="0">
                    <a:pos x="2" y="38"/>
                  </a:cxn>
                  <a:cxn ang="0">
                    <a:pos x="1" y="36"/>
                  </a:cxn>
                  <a:cxn ang="0">
                    <a:pos x="0" y="34"/>
                  </a:cxn>
                  <a:cxn ang="0">
                    <a:pos x="0" y="32"/>
                  </a:cxn>
                  <a:cxn ang="0">
                    <a:pos x="2" y="30"/>
                  </a:cxn>
                  <a:cxn ang="0">
                    <a:pos x="4" y="29"/>
                  </a:cxn>
                  <a:cxn ang="0">
                    <a:pos x="6" y="28"/>
                  </a:cxn>
                  <a:cxn ang="0">
                    <a:pos x="9" y="25"/>
                  </a:cxn>
                  <a:cxn ang="0">
                    <a:pos x="28" y="18"/>
                  </a:cxn>
                  <a:cxn ang="0">
                    <a:pos x="38" y="8"/>
                  </a:cxn>
                  <a:cxn ang="0">
                    <a:pos x="43" y="4"/>
                  </a:cxn>
                  <a:cxn ang="0">
                    <a:pos x="49" y="3"/>
                  </a:cxn>
                  <a:cxn ang="0">
                    <a:pos x="59" y="3"/>
                  </a:cxn>
                  <a:cxn ang="0">
                    <a:pos x="65" y="2"/>
                  </a:cxn>
                  <a:cxn ang="0">
                    <a:pos x="73" y="0"/>
                  </a:cxn>
                </a:cxnLst>
                <a:rect l="0" t="0" r="r" b="b"/>
                <a:pathLst>
                  <a:path w="81" h="42">
                    <a:moveTo>
                      <a:pt x="73" y="0"/>
                    </a:moveTo>
                    <a:lnTo>
                      <a:pt x="79" y="2"/>
                    </a:lnTo>
                    <a:lnTo>
                      <a:pt x="81" y="4"/>
                    </a:lnTo>
                    <a:lnTo>
                      <a:pt x="81" y="7"/>
                    </a:lnTo>
                    <a:lnTo>
                      <a:pt x="80" y="8"/>
                    </a:lnTo>
                    <a:lnTo>
                      <a:pt x="75" y="10"/>
                    </a:lnTo>
                    <a:lnTo>
                      <a:pt x="78" y="15"/>
                    </a:lnTo>
                    <a:lnTo>
                      <a:pt x="79" y="17"/>
                    </a:lnTo>
                    <a:lnTo>
                      <a:pt x="79" y="19"/>
                    </a:lnTo>
                    <a:lnTo>
                      <a:pt x="61" y="32"/>
                    </a:lnTo>
                    <a:lnTo>
                      <a:pt x="59" y="32"/>
                    </a:lnTo>
                    <a:lnTo>
                      <a:pt x="58" y="30"/>
                    </a:lnTo>
                    <a:lnTo>
                      <a:pt x="55" y="25"/>
                    </a:lnTo>
                    <a:lnTo>
                      <a:pt x="54" y="24"/>
                    </a:lnTo>
                    <a:lnTo>
                      <a:pt x="53" y="22"/>
                    </a:lnTo>
                    <a:lnTo>
                      <a:pt x="51" y="20"/>
                    </a:lnTo>
                    <a:lnTo>
                      <a:pt x="50" y="24"/>
                    </a:lnTo>
                    <a:lnTo>
                      <a:pt x="45" y="32"/>
                    </a:lnTo>
                    <a:lnTo>
                      <a:pt x="41" y="33"/>
                    </a:lnTo>
                    <a:lnTo>
                      <a:pt x="38" y="33"/>
                    </a:lnTo>
                    <a:lnTo>
                      <a:pt x="36" y="37"/>
                    </a:lnTo>
                    <a:lnTo>
                      <a:pt x="35" y="39"/>
                    </a:lnTo>
                    <a:lnTo>
                      <a:pt x="33" y="41"/>
                    </a:lnTo>
                    <a:lnTo>
                      <a:pt x="29" y="42"/>
                    </a:lnTo>
                    <a:lnTo>
                      <a:pt x="26" y="41"/>
                    </a:lnTo>
                    <a:lnTo>
                      <a:pt x="25" y="39"/>
                    </a:lnTo>
                    <a:lnTo>
                      <a:pt x="22" y="38"/>
                    </a:lnTo>
                    <a:lnTo>
                      <a:pt x="22" y="36"/>
                    </a:lnTo>
                    <a:lnTo>
                      <a:pt x="20" y="37"/>
                    </a:lnTo>
                    <a:lnTo>
                      <a:pt x="15" y="37"/>
                    </a:lnTo>
                    <a:lnTo>
                      <a:pt x="14" y="36"/>
                    </a:lnTo>
                    <a:lnTo>
                      <a:pt x="10" y="36"/>
                    </a:lnTo>
                    <a:lnTo>
                      <a:pt x="7" y="37"/>
                    </a:lnTo>
                    <a:lnTo>
                      <a:pt x="6" y="39"/>
                    </a:lnTo>
                    <a:lnTo>
                      <a:pt x="4" y="39"/>
                    </a:lnTo>
                    <a:lnTo>
                      <a:pt x="2" y="38"/>
                    </a:lnTo>
                    <a:lnTo>
                      <a:pt x="1" y="36"/>
                    </a:lnTo>
                    <a:lnTo>
                      <a:pt x="0" y="34"/>
                    </a:lnTo>
                    <a:lnTo>
                      <a:pt x="0" y="32"/>
                    </a:lnTo>
                    <a:lnTo>
                      <a:pt x="2" y="30"/>
                    </a:lnTo>
                    <a:lnTo>
                      <a:pt x="4" y="29"/>
                    </a:lnTo>
                    <a:lnTo>
                      <a:pt x="6" y="28"/>
                    </a:lnTo>
                    <a:lnTo>
                      <a:pt x="9" y="25"/>
                    </a:lnTo>
                    <a:lnTo>
                      <a:pt x="28" y="18"/>
                    </a:lnTo>
                    <a:lnTo>
                      <a:pt x="38" y="8"/>
                    </a:lnTo>
                    <a:lnTo>
                      <a:pt x="43" y="4"/>
                    </a:lnTo>
                    <a:lnTo>
                      <a:pt x="49" y="3"/>
                    </a:lnTo>
                    <a:lnTo>
                      <a:pt x="59" y="3"/>
                    </a:lnTo>
                    <a:lnTo>
                      <a:pt x="65" y="2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7" name="Freeform 1252">
                <a:extLst>
                  <a:ext uri="{FF2B5EF4-FFF2-40B4-BE49-F238E27FC236}">
                    <a16:creationId xmlns:a16="http://schemas.microsoft.com/office/drawing/2014/main" id="{0C3A2986-C708-4C7E-A4EC-E3A897CE55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5983" y="1966555"/>
                <a:ext cx="97410" cy="31089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5" y="0"/>
                  </a:cxn>
                  <a:cxn ang="0">
                    <a:pos x="39" y="2"/>
                  </a:cxn>
                  <a:cxn ang="0">
                    <a:pos x="42" y="3"/>
                  </a:cxn>
                  <a:cxn ang="0">
                    <a:pos x="45" y="7"/>
                  </a:cxn>
                  <a:cxn ang="0">
                    <a:pos x="47" y="10"/>
                  </a:cxn>
                  <a:cxn ang="0">
                    <a:pos x="45" y="11"/>
                  </a:cxn>
                  <a:cxn ang="0">
                    <a:pos x="42" y="13"/>
                  </a:cxn>
                  <a:cxn ang="0">
                    <a:pos x="40" y="15"/>
                  </a:cxn>
                  <a:cxn ang="0">
                    <a:pos x="16" y="15"/>
                  </a:cxn>
                  <a:cxn ang="0">
                    <a:pos x="14" y="13"/>
                  </a:cxn>
                  <a:cxn ang="0">
                    <a:pos x="11" y="11"/>
                  </a:cxn>
                  <a:cxn ang="0">
                    <a:pos x="6" y="11"/>
                  </a:cxn>
                  <a:cxn ang="0">
                    <a:pos x="4" y="12"/>
                  </a:cxn>
                  <a:cxn ang="0">
                    <a:pos x="2" y="13"/>
                  </a:cxn>
                  <a:cxn ang="0">
                    <a:pos x="0" y="15"/>
                  </a:cxn>
                  <a:cxn ang="0">
                    <a:pos x="2" y="11"/>
                  </a:cxn>
                  <a:cxn ang="0">
                    <a:pos x="9" y="7"/>
                  </a:cxn>
                  <a:cxn ang="0">
                    <a:pos x="17" y="3"/>
                  </a:cxn>
                  <a:cxn ang="0">
                    <a:pos x="25" y="1"/>
                  </a:cxn>
                  <a:cxn ang="0">
                    <a:pos x="30" y="0"/>
                  </a:cxn>
                </a:cxnLst>
                <a:rect l="0" t="0" r="r" b="b"/>
                <a:pathLst>
                  <a:path w="47" h="15">
                    <a:moveTo>
                      <a:pt x="30" y="0"/>
                    </a:moveTo>
                    <a:lnTo>
                      <a:pt x="35" y="0"/>
                    </a:lnTo>
                    <a:lnTo>
                      <a:pt x="39" y="2"/>
                    </a:lnTo>
                    <a:lnTo>
                      <a:pt x="42" y="3"/>
                    </a:lnTo>
                    <a:lnTo>
                      <a:pt x="45" y="7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2" y="13"/>
                    </a:lnTo>
                    <a:lnTo>
                      <a:pt x="40" y="15"/>
                    </a:lnTo>
                    <a:lnTo>
                      <a:pt x="16" y="15"/>
                    </a:lnTo>
                    <a:lnTo>
                      <a:pt x="14" y="13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0" y="15"/>
                    </a:lnTo>
                    <a:lnTo>
                      <a:pt x="2" y="11"/>
                    </a:lnTo>
                    <a:lnTo>
                      <a:pt x="9" y="7"/>
                    </a:lnTo>
                    <a:lnTo>
                      <a:pt x="17" y="3"/>
                    </a:lnTo>
                    <a:lnTo>
                      <a:pt x="25" y="1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8" name="Freeform 1253">
                <a:extLst>
                  <a:ext uri="{FF2B5EF4-FFF2-40B4-BE49-F238E27FC236}">
                    <a16:creationId xmlns:a16="http://schemas.microsoft.com/office/drawing/2014/main" id="{74F98C67-F18C-47FC-BBB6-083A3E533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8056" y="1999715"/>
                <a:ext cx="84975" cy="43524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6" y="0"/>
                  </a:cxn>
                  <a:cxn ang="0">
                    <a:pos x="39" y="1"/>
                  </a:cxn>
                  <a:cxn ang="0">
                    <a:pos x="41" y="4"/>
                  </a:cxn>
                  <a:cxn ang="0">
                    <a:pos x="38" y="6"/>
                  </a:cxn>
                  <a:cxn ang="0">
                    <a:pos x="33" y="7"/>
                  </a:cxn>
                  <a:cxn ang="0">
                    <a:pos x="29" y="9"/>
                  </a:cxn>
                  <a:cxn ang="0">
                    <a:pos x="35" y="9"/>
                  </a:cxn>
                  <a:cxn ang="0">
                    <a:pos x="34" y="15"/>
                  </a:cxn>
                  <a:cxn ang="0">
                    <a:pos x="28" y="19"/>
                  </a:cxn>
                  <a:cxn ang="0">
                    <a:pos x="21" y="20"/>
                  </a:cxn>
                  <a:cxn ang="0">
                    <a:pos x="14" y="21"/>
                  </a:cxn>
                  <a:cxn ang="0">
                    <a:pos x="10" y="21"/>
                  </a:cxn>
                  <a:cxn ang="0">
                    <a:pos x="8" y="19"/>
                  </a:cxn>
                  <a:cxn ang="0">
                    <a:pos x="5" y="18"/>
                  </a:cxn>
                  <a:cxn ang="0">
                    <a:pos x="0" y="13"/>
                  </a:cxn>
                  <a:cxn ang="0">
                    <a:pos x="0" y="10"/>
                  </a:cxn>
                  <a:cxn ang="0">
                    <a:pos x="3" y="5"/>
                  </a:cxn>
                  <a:cxn ang="0">
                    <a:pos x="9" y="2"/>
                  </a:cxn>
                  <a:cxn ang="0">
                    <a:pos x="18" y="1"/>
                  </a:cxn>
                  <a:cxn ang="0">
                    <a:pos x="28" y="0"/>
                  </a:cxn>
                </a:cxnLst>
                <a:rect l="0" t="0" r="r" b="b"/>
                <a:pathLst>
                  <a:path w="41" h="21">
                    <a:moveTo>
                      <a:pt x="28" y="0"/>
                    </a:moveTo>
                    <a:lnTo>
                      <a:pt x="36" y="0"/>
                    </a:lnTo>
                    <a:lnTo>
                      <a:pt x="39" y="1"/>
                    </a:lnTo>
                    <a:lnTo>
                      <a:pt x="41" y="4"/>
                    </a:lnTo>
                    <a:lnTo>
                      <a:pt x="38" y="6"/>
                    </a:lnTo>
                    <a:lnTo>
                      <a:pt x="33" y="7"/>
                    </a:lnTo>
                    <a:lnTo>
                      <a:pt x="29" y="9"/>
                    </a:lnTo>
                    <a:lnTo>
                      <a:pt x="35" y="9"/>
                    </a:lnTo>
                    <a:lnTo>
                      <a:pt x="34" y="15"/>
                    </a:lnTo>
                    <a:lnTo>
                      <a:pt x="28" y="19"/>
                    </a:lnTo>
                    <a:lnTo>
                      <a:pt x="21" y="20"/>
                    </a:lnTo>
                    <a:lnTo>
                      <a:pt x="14" y="21"/>
                    </a:lnTo>
                    <a:lnTo>
                      <a:pt x="10" y="21"/>
                    </a:lnTo>
                    <a:lnTo>
                      <a:pt x="8" y="19"/>
                    </a:lnTo>
                    <a:lnTo>
                      <a:pt x="5" y="18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9" y="2"/>
                    </a:lnTo>
                    <a:lnTo>
                      <a:pt x="18" y="1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9" name="Freeform 1254">
                <a:extLst>
                  <a:ext uri="{FF2B5EF4-FFF2-40B4-BE49-F238E27FC236}">
                    <a16:creationId xmlns:a16="http://schemas.microsoft.com/office/drawing/2014/main" id="{79D32CD3-6A85-4819-AD76-280A0B37B1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8677" y="2003860"/>
                <a:ext cx="29015" cy="2487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8" y="3"/>
                  </a:cxn>
                  <a:cxn ang="0">
                    <a:pos x="9" y="4"/>
                  </a:cxn>
                  <a:cxn ang="0">
                    <a:pos x="12" y="5"/>
                  </a:cxn>
                  <a:cxn ang="0">
                    <a:pos x="13" y="5"/>
                  </a:cxn>
                  <a:cxn ang="0">
                    <a:pos x="14" y="7"/>
                  </a:cxn>
                  <a:cxn ang="0">
                    <a:pos x="13" y="8"/>
                  </a:cxn>
                  <a:cxn ang="0">
                    <a:pos x="12" y="11"/>
                  </a:cxn>
                  <a:cxn ang="0">
                    <a:pos x="10" y="12"/>
                  </a:cxn>
                  <a:cxn ang="0">
                    <a:pos x="5" y="12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3" y="0"/>
                  </a:cxn>
                </a:cxnLst>
                <a:rect l="0" t="0" r="r" b="b"/>
                <a:pathLst>
                  <a:path w="14" h="12">
                    <a:moveTo>
                      <a:pt x="3" y="0"/>
                    </a:moveTo>
                    <a:lnTo>
                      <a:pt x="8" y="3"/>
                    </a:lnTo>
                    <a:lnTo>
                      <a:pt x="9" y="4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5" y="12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0" name="Freeform 1255">
                <a:extLst>
                  <a:ext uri="{FF2B5EF4-FFF2-40B4-BE49-F238E27FC236}">
                    <a16:creationId xmlns:a16="http://schemas.microsoft.com/office/drawing/2014/main" id="{6C229061-C911-4162-9C1E-7692A3E85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630" y="2219404"/>
                <a:ext cx="143005" cy="111917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55" y="0"/>
                  </a:cxn>
                  <a:cxn ang="0">
                    <a:pos x="56" y="1"/>
                  </a:cxn>
                  <a:cxn ang="0">
                    <a:pos x="59" y="2"/>
                  </a:cxn>
                  <a:cxn ang="0">
                    <a:pos x="59" y="3"/>
                  </a:cxn>
                  <a:cxn ang="0">
                    <a:pos x="58" y="7"/>
                  </a:cxn>
                  <a:cxn ang="0">
                    <a:pos x="56" y="10"/>
                  </a:cxn>
                  <a:cxn ang="0">
                    <a:pos x="54" y="12"/>
                  </a:cxn>
                  <a:cxn ang="0">
                    <a:pos x="50" y="15"/>
                  </a:cxn>
                  <a:cxn ang="0">
                    <a:pos x="47" y="16"/>
                  </a:cxn>
                  <a:cxn ang="0">
                    <a:pos x="45" y="18"/>
                  </a:cxn>
                  <a:cxn ang="0">
                    <a:pos x="47" y="18"/>
                  </a:cxn>
                  <a:cxn ang="0">
                    <a:pos x="50" y="17"/>
                  </a:cxn>
                  <a:cxn ang="0">
                    <a:pos x="53" y="17"/>
                  </a:cxn>
                  <a:cxn ang="0">
                    <a:pos x="55" y="16"/>
                  </a:cxn>
                  <a:cxn ang="0">
                    <a:pos x="58" y="17"/>
                  </a:cxn>
                  <a:cxn ang="0">
                    <a:pos x="59" y="17"/>
                  </a:cxn>
                  <a:cxn ang="0">
                    <a:pos x="60" y="18"/>
                  </a:cxn>
                  <a:cxn ang="0">
                    <a:pos x="60" y="22"/>
                  </a:cxn>
                  <a:cxn ang="0">
                    <a:pos x="59" y="22"/>
                  </a:cxn>
                  <a:cxn ang="0">
                    <a:pos x="59" y="25"/>
                  </a:cxn>
                  <a:cxn ang="0">
                    <a:pos x="61" y="25"/>
                  </a:cxn>
                  <a:cxn ang="0">
                    <a:pos x="64" y="26"/>
                  </a:cxn>
                  <a:cxn ang="0">
                    <a:pos x="66" y="26"/>
                  </a:cxn>
                  <a:cxn ang="0">
                    <a:pos x="69" y="27"/>
                  </a:cxn>
                  <a:cxn ang="0">
                    <a:pos x="68" y="37"/>
                  </a:cxn>
                  <a:cxn ang="0">
                    <a:pos x="65" y="42"/>
                  </a:cxn>
                  <a:cxn ang="0">
                    <a:pos x="63" y="45"/>
                  </a:cxn>
                  <a:cxn ang="0">
                    <a:pos x="59" y="46"/>
                  </a:cxn>
                  <a:cxn ang="0">
                    <a:pos x="53" y="47"/>
                  </a:cxn>
                  <a:cxn ang="0">
                    <a:pos x="50" y="49"/>
                  </a:cxn>
                  <a:cxn ang="0">
                    <a:pos x="49" y="50"/>
                  </a:cxn>
                  <a:cxn ang="0">
                    <a:pos x="47" y="52"/>
                  </a:cxn>
                  <a:cxn ang="0">
                    <a:pos x="46" y="54"/>
                  </a:cxn>
                  <a:cxn ang="0">
                    <a:pos x="41" y="54"/>
                  </a:cxn>
                  <a:cxn ang="0">
                    <a:pos x="39" y="52"/>
                  </a:cxn>
                  <a:cxn ang="0">
                    <a:pos x="37" y="51"/>
                  </a:cxn>
                  <a:cxn ang="0">
                    <a:pos x="36" y="49"/>
                  </a:cxn>
                  <a:cxn ang="0">
                    <a:pos x="35" y="47"/>
                  </a:cxn>
                  <a:cxn ang="0">
                    <a:pos x="24" y="40"/>
                  </a:cxn>
                  <a:cxn ang="0">
                    <a:pos x="11" y="34"/>
                  </a:cxn>
                  <a:cxn ang="0">
                    <a:pos x="0" y="26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9" y="21"/>
                  </a:cxn>
                  <a:cxn ang="0">
                    <a:pos x="12" y="22"/>
                  </a:cxn>
                  <a:cxn ang="0">
                    <a:pos x="17" y="23"/>
                  </a:cxn>
                  <a:cxn ang="0">
                    <a:pos x="24" y="23"/>
                  </a:cxn>
                  <a:cxn ang="0">
                    <a:pos x="24" y="12"/>
                  </a:cxn>
                  <a:cxn ang="0">
                    <a:pos x="19" y="12"/>
                  </a:cxn>
                  <a:cxn ang="0">
                    <a:pos x="15" y="11"/>
                  </a:cxn>
                  <a:cxn ang="0">
                    <a:pos x="14" y="11"/>
                  </a:cxn>
                  <a:cxn ang="0">
                    <a:pos x="11" y="10"/>
                  </a:cxn>
                  <a:cxn ang="0">
                    <a:pos x="11" y="7"/>
                  </a:cxn>
                  <a:cxn ang="0">
                    <a:pos x="12" y="6"/>
                  </a:cxn>
                  <a:cxn ang="0">
                    <a:pos x="12" y="5"/>
                  </a:cxn>
                  <a:cxn ang="0">
                    <a:pos x="14" y="3"/>
                  </a:cxn>
                  <a:cxn ang="0">
                    <a:pos x="21" y="0"/>
                  </a:cxn>
                </a:cxnLst>
                <a:rect l="0" t="0" r="r" b="b"/>
                <a:pathLst>
                  <a:path w="69" h="54">
                    <a:moveTo>
                      <a:pt x="21" y="0"/>
                    </a:moveTo>
                    <a:lnTo>
                      <a:pt x="55" y="0"/>
                    </a:lnTo>
                    <a:lnTo>
                      <a:pt x="56" y="1"/>
                    </a:lnTo>
                    <a:lnTo>
                      <a:pt x="59" y="2"/>
                    </a:lnTo>
                    <a:lnTo>
                      <a:pt x="59" y="3"/>
                    </a:lnTo>
                    <a:lnTo>
                      <a:pt x="58" y="7"/>
                    </a:lnTo>
                    <a:lnTo>
                      <a:pt x="56" y="10"/>
                    </a:lnTo>
                    <a:lnTo>
                      <a:pt x="54" y="12"/>
                    </a:lnTo>
                    <a:lnTo>
                      <a:pt x="50" y="15"/>
                    </a:lnTo>
                    <a:lnTo>
                      <a:pt x="47" y="16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50" y="17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18"/>
                    </a:lnTo>
                    <a:lnTo>
                      <a:pt x="60" y="22"/>
                    </a:lnTo>
                    <a:lnTo>
                      <a:pt x="59" y="22"/>
                    </a:lnTo>
                    <a:lnTo>
                      <a:pt x="59" y="25"/>
                    </a:lnTo>
                    <a:lnTo>
                      <a:pt x="61" y="25"/>
                    </a:lnTo>
                    <a:lnTo>
                      <a:pt x="64" y="26"/>
                    </a:lnTo>
                    <a:lnTo>
                      <a:pt x="66" y="26"/>
                    </a:lnTo>
                    <a:lnTo>
                      <a:pt x="69" y="27"/>
                    </a:lnTo>
                    <a:lnTo>
                      <a:pt x="68" y="37"/>
                    </a:lnTo>
                    <a:lnTo>
                      <a:pt x="65" y="42"/>
                    </a:lnTo>
                    <a:lnTo>
                      <a:pt x="63" y="45"/>
                    </a:lnTo>
                    <a:lnTo>
                      <a:pt x="59" y="46"/>
                    </a:lnTo>
                    <a:lnTo>
                      <a:pt x="53" y="47"/>
                    </a:lnTo>
                    <a:lnTo>
                      <a:pt x="50" y="49"/>
                    </a:lnTo>
                    <a:lnTo>
                      <a:pt x="49" y="50"/>
                    </a:lnTo>
                    <a:lnTo>
                      <a:pt x="47" y="52"/>
                    </a:lnTo>
                    <a:lnTo>
                      <a:pt x="46" y="54"/>
                    </a:lnTo>
                    <a:lnTo>
                      <a:pt x="41" y="54"/>
                    </a:lnTo>
                    <a:lnTo>
                      <a:pt x="39" y="52"/>
                    </a:lnTo>
                    <a:lnTo>
                      <a:pt x="37" y="51"/>
                    </a:lnTo>
                    <a:lnTo>
                      <a:pt x="36" y="49"/>
                    </a:lnTo>
                    <a:lnTo>
                      <a:pt x="35" y="47"/>
                    </a:lnTo>
                    <a:lnTo>
                      <a:pt x="24" y="40"/>
                    </a:lnTo>
                    <a:lnTo>
                      <a:pt x="11" y="34"/>
                    </a:lnTo>
                    <a:lnTo>
                      <a:pt x="0" y="26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9" y="21"/>
                    </a:lnTo>
                    <a:lnTo>
                      <a:pt x="12" y="22"/>
                    </a:lnTo>
                    <a:lnTo>
                      <a:pt x="17" y="23"/>
                    </a:lnTo>
                    <a:lnTo>
                      <a:pt x="24" y="23"/>
                    </a:lnTo>
                    <a:lnTo>
                      <a:pt x="24" y="12"/>
                    </a:lnTo>
                    <a:lnTo>
                      <a:pt x="19" y="12"/>
                    </a:lnTo>
                    <a:lnTo>
                      <a:pt x="15" y="11"/>
                    </a:lnTo>
                    <a:lnTo>
                      <a:pt x="14" y="11"/>
                    </a:lnTo>
                    <a:lnTo>
                      <a:pt x="11" y="10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4" y="3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1" name="Freeform 1256">
                <a:extLst>
                  <a:ext uri="{FF2B5EF4-FFF2-40B4-BE49-F238E27FC236}">
                    <a16:creationId xmlns:a16="http://schemas.microsoft.com/office/drawing/2014/main" id="{DD397AE3-FABD-4AC3-9A66-501855314D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9816" y="2074326"/>
                <a:ext cx="157513" cy="80829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52" y="4"/>
                  </a:cxn>
                  <a:cxn ang="0">
                    <a:pos x="62" y="5"/>
                  </a:cxn>
                  <a:cxn ang="0">
                    <a:pos x="66" y="2"/>
                  </a:cxn>
                  <a:cxn ang="0">
                    <a:pos x="75" y="4"/>
                  </a:cxn>
                  <a:cxn ang="0">
                    <a:pos x="76" y="12"/>
                  </a:cxn>
                  <a:cxn ang="0">
                    <a:pos x="74" y="38"/>
                  </a:cxn>
                  <a:cxn ang="0">
                    <a:pos x="66" y="39"/>
                  </a:cxn>
                  <a:cxn ang="0">
                    <a:pos x="44" y="38"/>
                  </a:cxn>
                  <a:cxn ang="0">
                    <a:pos x="45" y="34"/>
                  </a:cxn>
                  <a:cxn ang="0">
                    <a:pos x="46" y="31"/>
                  </a:cxn>
                  <a:cxn ang="0">
                    <a:pos x="47" y="28"/>
                  </a:cxn>
                  <a:cxn ang="0">
                    <a:pos x="51" y="26"/>
                  </a:cxn>
                  <a:cxn ang="0">
                    <a:pos x="56" y="24"/>
                  </a:cxn>
                  <a:cxn ang="0">
                    <a:pos x="56" y="23"/>
                  </a:cxn>
                  <a:cxn ang="0">
                    <a:pos x="52" y="22"/>
                  </a:cxn>
                  <a:cxn ang="0">
                    <a:pos x="32" y="24"/>
                  </a:cxn>
                  <a:cxn ang="0">
                    <a:pos x="21" y="26"/>
                  </a:cxn>
                  <a:cxn ang="0">
                    <a:pos x="17" y="23"/>
                  </a:cxn>
                  <a:cxn ang="0">
                    <a:pos x="11" y="22"/>
                  </a:cxn>
                  <a:cxn ang="0">
                    <a:pos x="5" y="17"/>
                  </a:cxn>
                  <a:cxn ang="0">
                    <a:pos x="0" y="13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10" y="4"/>
                  </a:cxn>
                  <a:cxn ang="0">
                    <a:pos x="35" y="19"/>
                  </a:cxn>
                  <a:cxn ang="0">
                    <a:pos x="26" y="12"/>
                  </a:cxn>
                  <a:cxn ang="0">
                    <a:pos x="32" y="8"/>
                  </a:cxn>
                  <a:cxn ang="0">
                    <a:pos x="42" y="14"/>
                  </a:cxn>
                  <a:cxn ang="0">
                    <a:pos x="49" y="7"/>
                  </a:cxn>
                  <a:cxn ang="0">
                    <a:pos x="36" y="4"/>
                  </a:cxn>
                  <a:cxn ang="0">
                    <a:pos x="37" y="0"/>
                  </a:cxn>
                </a:cxnLst>
                <a:rect l="0" t="0" r="r" b="b"/>
                <a:pathLst>
                  <a:path w="76" h="39">
                    <a:moveTo>
                      <a:pt x="37" y="0"/>
                    </a:moveTo>
                    <a:lnTo>
                      <a:pt x="46" y="0"/>
                    </a:lnTo>
                    <a:lnTo>
                      <a:pt x="49" y="2"/>
                    </a:lnTo>
                    <a:lnTo>
                      <a:pt x="52" y="4"/>
                    </a:lnTo>
                    <a:lnTo>
                      <a:pt x="56" y="5"/>
                    </a:lnTo>
                    <a:lnTo>
                      <a:pt x="62" y="5"/>
                    </a:lnTo>
                    <a:lnTo>
                      <a:pt x="64" y="3"/>
                    </a:lnTo>
                    <a:lnTo>
                      <a:pt x="66" y="2"/>
                    </a:lnTo>
                    <a:lnTo>
                      <a:pt x="72" y="2"/>
                    </a:lnTo>
                    <a:lnTo>
                      <a:pt x="75" y="4"/>
                    </a:lnTo>
                    <a:lnTo>
                      <a:pt x="76" y="7"/>
                    </a:lnTo>
                    <a:lnTo>
                      <a:pt x="76" y="12"/>
                    </a:lnTo>
                    <a:lnTo>
                      <a:pt x="72" y="31"/>
                    </a:lnTo>
                    <a:lnTo>
                      <a:pt x="74" y="38"/>
                    </a:lnTo>
                    <a:lnTo>
                      <a:pt x="70" y="38"/>
                    </a:lnTo>
                    <a:lnTo>
                      <a:pt x="66" y="39"/>
                    </a:lnTo>
                    <a:lnTo>
                      <a:pt x="45" y="39"/>
                    </a:lnTo>
                    <a:lnTo>
                      <a:pt x="44" y="38"/>
                    </a:lnTo>
                    <a:lnTo>
                      <a:pt x="44" y="36"/>
                    </a:lnTo>
                    <a:lnTo>
                      <a:pt x="45" y="34"/>
                    </a:lnTo>
                    <a:lnTo>
                      <a:pt x="47" y="33"/>
                    </a:lnTo>
                    <a:lnTo>
                      <a:pt x="46" y="31"/>
                    </a:lnTo>
                    <a:lnTo>
                      <a:pt x="47" y="29"/>
                    </a:lnTo>
                    <a:lnTo>
                      <a:pt x="47" y="28"/>
                    </a:lnTo>
                    <a:lnTo>
                      <a:pt x="50" y="27"/>
                    </a:lnTo>
                    <a:lnTo>
                      <a:pt x="51" y="26"/>
                    </a:lnTo>
                    <a:lnTo>
                      <a:pt x="54" y="26"/>
                    </a:lnTo>
                    <a:lnTo>
                      <a:pt x="56" y="24"/>
                    </a:lnTo>
                    <a:lnTo>
                      <a:pt x="57" y="23"/>
                    </a:lnTo>
                    <a:lnTo>
                      <a:pt x="56" y="23"/>
                    </a:lnTo>
                    <a:lnTo>
                      <a:pt x="54" y="22"/>
                    </a:lnTo>
                    <a:lnTo>
                      <a:pt x="52" y="22"/>
                    </a:lnTo>
                    <a:lnTo>
                      <a:pt x="44" y="23"/>
                    </a:lnTo>
                    <a:lnTo>
                      <a:pt x="32" y="24"/>
                    </a:lnTo>
                    <a:lnTo>
                      <a:pt x="22" y="26"/>
                    </a:lnTo>
                    <a:lnTo>
                      <a:pt x="21" y="26"/>
                    </a:lnTo>
                    <a:lnTo>
                      <a:pt x="19" y="24"/>
                    </a:lnTo>
                    <a:lnTo>
                      <a:pt x="17" y="23"/>
                    </a:lnTo>
                    <a:lnTo>
                      <a:pt x="17" y="22"/>
                    </a:lnTo>
                    <a:lnTo>
                      <a:pt x="11" y="22"/>
                    </a:lnTo>
                    <a:lnTo>
                      <a:pt x="10" y="17"/>
                    </a:lnTo>
                    <a:lnTo>
                      <a:pt x="5" y="17"/>
                    </a:lnTo>
                    <a:lnTo>
                      <a:pt x="2" y="14"/>
                    </a:lnTo>
                    <a:lnTo>
                      <a:pt x="0" y="1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10" y="4"/>
                    </a:lnTo>
                    <a:lnTo>
                      <a:pt x="29" y="19"/>
                    </a:lnTo>
                    <a:lnTo>
                      <a:pt x="35" y="19"/>
                    </a:lnTo>
                    <a:lnTo>
                      <a:pt x="30" y="16"/>
                    </a:lnTo>
                    <a:lnTo>
                      <a:pt x="26" y="12"/>
                    </a:lnTo>
                    <a:lnTo>
                      <a:pt x="26" y="7"/>
                    </a:lnTo>
                    <a:lnTo>
                      <a:pt x="32" y="8"/>
                    </a:lnTo>
                    <a:lnTo>
                      <a:pt x="37" y="10"/>
                    </a:lnTo>
                    <a:lnTo>
                      <a:pt x="42" y="14"/>
                    </a:lnTo>
                    <a:lnTo>
                      <a:pt x="49" y="16"/>
                    </a:lnTo>
                    <a:lnTo>
                      <a:pt x="49" y="7"/>
                    </a:lnTo>
                    <a:lnTo>
                      <a:pt x="41" y="7"/>
                    </a:lnTo>
                    <a:lnTo>
                      <a:pt x="36" y="4"/>
                    </a:lnTo>
                    <a:lnTo>
                      <a:pt x="35" y="2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2" name="Freeform 1257">
                <a:extLst>
                  <a:ext uri="{FF2B5EF4-FFF2-40B4-BE49-F238E27FC236}">
                    <a16:creationId xmlns:a16="http://schemas.microsoft.com/office/drawing/2014/main" id="{2C28D4E1-9E0C-4890-8C55-EC95DD1639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2096" y="2397642"/>
                <a:ext cx="93265" cy="5595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20" y="0"/>
                  </a:cxn>
                  <a:cxn ang="0">
                    <a:pos x="26" y="3"/>
                  </a:cxn>
                  <a:cxn ang="0">
                    <a:pos x="34" y="8"/>
                  </a:cxn>
                  <a:cxn ang="0">
                    <a:pos x="41" y="15"/>
                  </a:cxn>
                  <a:cxn ang="0">
                    <a:pos x="45" y="21"/>
                  </a:cxn>
                  <a:cxn ang="0">
                    <a:pos x="42" y="23"/>
                  </a:cxn>
                  <a:cxn ang="0">
                    <a:pos x="35" y="27"/>
                  </a:cxn>
                  <a:cxn ang="0">
                    <a:pos x="20" y="23"/>
                  </a:cxn>
                  <a:cxn ang="0">
                    <a:pos x="11" y="21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8" y="13"/>
                  </a:cxn>
                  <a:cxn ang="0">
                    <a:pos x="11" y="10"/>
                  </a:cxn>
                  <a:cxn ang="0">
                    <a:pos x="12" y="8"/>
                  </a:cxn>
                  <a:cxn ang="0">
                    <a:pos x="12" y="7"/>
                  </a:cxn>
                  <a:cxn ang="0">
                    <a:pos x="15" y="2"/>
                  </a:cxn>
                  <a:cxn ang="0">
                    <a:pos x="17" y="0"/>
                  </a:cxn>
                </a:cxnLst>
                <a:rect l="0" t="0" r="r" b="b"/>
                <a:pathLst>
                  <a:path w="45" h="27">
                    <a:moveTo>
                      <a:pt x="17" y="0"/>
                    </a:moveTo>
                    <a:lnTo>
                      <a:pt x="20" y="0"/>
                    </a:lnTo>
                    <a:lnTo>
                      <a:pt x="26" y="3"/>
                    </a:lnTo>
                    <a:lnTo>
                      <a:pt x="34" y="8"/>
                    </a:lnTo>
                    <a:lnTo>
                      <a:pt x="41" y="15"/>
                    </a:lnTo>
                    <a:lnTo>
                      <a:pt x="45" y="21"/>
                    </a:lnTo>
                    <a:lnTo>
                      <a:pt x="42" y="23"/>
                    </a:lnTo>
                    <a:lnTo>
                      <a:pt x="35" y="27"/>
                    </a:lnTo>
                    <a:lnTo>
                      <a:pt x="20" y="23"/>
                    </a:lnTo>
                    <a:lnTo>
                      <a:pt x="11" y="21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8" y="13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5" y="2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3" name="Freeform 1258">
                <a:extLst>
                  <a:ext uri="{FF2B5EF4-FFF2-40B4-BE49-F238E27FC236}">
                    <a16:creationId xmlns:a16="http://schemas.microsoft.com/office/drawing/2014/main" id="{5A545B2D-D697-4FBC-B266-A1425EFC22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9143" y="2198678"/>
                <a:ext cx="126425" cy="101555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20" y="0"/>
                  </a:cxn>
                  <a:cxn ang="0">
                    <a:pos x="34" y="1"/>
                  </a:cxn>
                  <a:cxn ang="0">
                    <a:pos x="47" y="3"/>
                  </a:cxn>
                  <a:cxn ang="0">
                    <a:pos x="61" y="5"/>
                  </a:cxn>
                  <a:cxn ang="0">
                    <a:pos x="61" y="11"/>
                  </a:cxn>
                  <a:cxn ang="0">
                    <a:pos x="58" y="12"/>
                  </a:cxn>
                  <a:cxn ang="0">
                    <a:pos x="56" y="15"/>
                  </a:cxn>
                  <a:cxn ang="0">
                    <a:pos x="53" y="16"/>
                  </a:cxn>
                  <a:cxn ang="0">
                    <a:pos x="49" y="22"/>
                  </a:cxn>
                  <a:cxn ang="0">
                    <a:pos x="44" y="27"/>
                  </a:cxn>
                  <a:cxn ang="0">
                    <a:pos x="38" y="31"/>
                  </a:cxn>
                  <a:cxn ang="0">
                    <a:pos x="30" y="32"/>
                  </a:cxn>
                  <a:cxn ang="0">
                    <a:pos x="27" y="32"/>
                  </a:cxn>
                  <a:cxn ang="0">
                    <a:pos x="25" y="31"/>
                  </a:cxn>
                  <a:cxn ang="0">
                    <a:pos x="20" y="31"/>
                  </a:cxn>
                  <a:cxn ang="0">
                    <a:pos x="20" y="33"/>
                  </a:cxn>
                  <a:cxn ang="0">
                    <a:pos x="19" y="36"/>
                  </a:cxn>
                  <a:cxn ang="0">
                    <a:pos x="24" y="36"/>
                  </a:cxn>
                  <a:cxn ang="0">
                    <a:pos x="23" y="40"/>
                  </a:cxn>
                  <a:cxn ang="0">
                    <a:pos x="22" y="42"/>
                  </a:cxn>
                  <a:cxn ang="0">
                    <a:pos x="15" y="49"/>
                  </a:cxn>
                  <a:cxn ang="0">
                    <a:pos x="7" y="49"/>
                  </a:cxn>
                  <a:cxn ang="0">
                    <a:pos x="7" y="37"/>
                  </a:cxn>
                  <a:cxn ang="0">
                    <a:pos x="3" y="31"/>
                  </a:cxn>
                  <a:cxn ang="0">
                    <a:pos x="3" y="23"/>
                  </a:cxn>
                  <a:cxn ang="0">
                    <a:pos x="0" y="17"/>
                  </a:cxn>
                  <a:cxn ang="0">
                    <a:pos x="0" y="10"/>
                  </a:cxn>
                  <a:cxn ang="0">
                    <a:pos x="10" y="10"/>
                  </a:cxn>
                  <a:cxn ang="0">
                    <a:pos x="10" y="6"/>
                  </a:cxn>
                  <a:cxn ang="0">
                    <a:pos x="12" y="5"/>
                  </a:cxn>
                  <a:cxn ang="0">
                    <a:pos x="13" y="2"/>
                  </a:cxn>
                  <a:cxn ang="0">
                    <a:pos x="14" y="1"/>
                  </a:cxn>
                  <a:cxn ang="0">
                    <a:pos x="17" y="0"/>
                  </a:cxn>
                </a:cxnLst>
                <a:rect l="0" t="0" r="r" b="b"/>
                <a:pathLst>
                  <a:path w="61" h="49">
                    <a:moveTo>
                      <a:pt x="17" y="0"/>
                    </a:moveTo>
                    <a:lnTo>
                      <a:pt x="20" y="0"/>
                    </a:lnTo>
                    <a:lnTo>
                      <a:pt x="34" y="1"/>
                    </a:lnTo>
                    <a:lnTo>
                      <a:pt x="47" y="3"/>
                    </a:lnTo>
                    <a:lnTo>
                      <a:pt x="61" y="5"/>
                    </a:lnTo>
                    <a:lnTo>
                      <a:pt x="61" y="11"/>
                    </a:lnTo>
                    <a:lnTo>
                      <a:pt x="58" y="12"/>
                    </a:lnTo>
                    <a:lnTo>
                      <a:pt x="56" y="15"/>
                    </a:lnTo>
                    <a:lnTo>
                      <a:pt x="53" y="16"/>
                    </a:lnTo>
                    <a:lnTo>
                      <a:pt x="49" y="22"/>
                    </a:lnTo>
                    <a:lnTo>
                      <a:pt x="44" y="27"/>
                    </a:lnTo>
                    <a:lnTo>
                      <a:pt x="38" y="31"/>
                    </a:lnTo>
                    <a:lnTo>
                      <a:pt x="30" y="32"/>
                    </a:lnTo>
                    <a:lnTo>
                      <a:pt x="27" y="32"/>
                    </a:lnTo>
                    <a:lnTo>
                      <a:pt x="25" y="31"/>
                    </a:lnTo>
                    <a:lnTo>
                      <a:pt x="20" y="31"/>
                    </a:lnTo>
                    <a:lnTo>
                      <a:pt x="20" y="33"/>
                    </a:lnTo>
                    <a:lnTo>
                      <a:pt x="19" y="36"/>
                    </a:lnTo>
                    <a:lnTo>
                      <a:pt x="24" y="36"/>
                    </a:lnTo>
                    <a:lnTo>
                      <a:pt x="23" y="40"/>
                    </a:lnTo>
                    <a:lnTo>
                      <a:pt x="22" y="42"/>
                    </a:lnTo>
                    <a:lnTo>
                      <a:pt x="15" y="49"/>
                    </a:lnTo>
                    <a:lnTo>
                      <a:pt x="7" y="49"/>
                    </a:lnTo>
                    <a:lnTo>
                      <a:pt x="7" y="37"/>
                    </a:lnTo>
                    <a:lnTo>
                      <a:pt x="3" y="31"/>
                    </a:lnTo>
                    <a:lnTo>
                      <a:pt x="3" y="23"/>
                    </a:lnTo>
                    <a:lnTo>
                      <a:pt x="0" y="17"/>
                    </a:lnTo>
                    <a:lnTo>
                      <a:pt x="0" y="10"/>
                    </a:lnTo>
                    <a:lnTo>
                      <a:pt x="10" y="10"/>
                    </a:lnTo>
                    <a:lnTo>
                      <a:pt x="10" y="6"/>
                    </a:lnTo>
                    <a:lnTo>
                      <a:pt x="12" y="5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4" name="Freeform 1259">
                <a:extLst>
                  <a:ext uri="{FF2B5EF4-FFF2-40B4-BE49-F238E27FC236}">
                    <a16:creationId xmlns:a16="http://schemas.microsoft.com/office/drawing/2014/main" id="{6176C08B-F055-40C8-884B-6992E7255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8366" y="2018369"/>
                <a:ext cx="41451" cy="331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1"/>
                  </a:cxn>
                  <a:cxn ang="0">
                    <a:pos x="10" y="5"/>
                  </a:cxn>
                  <a:cxn ang="0">
                    <a:pos x="15" y="9"/>
                  </a:cxn>
                  <a:cxn ang="0">
                    <a:pos x="20" y="11"/>
                  </a:cxn>
                  <a:cxn ang="0">
                    <a:pos x="20" y="14"/>
                  </a:cxn>
                  <a:cxn ang="0">
                    <a:pos x="18" y="15"/>
                  </a:cxn>
                  <a:cxn ang="0">
                    <a:pos x="16" y="16"/>
                  </a:cxn>
                  <a:cxn ang="0">
                    <a:pos x="11" y="16"/>
                  </a:cxn>
                  <a:cxn ang="0">
                    <a:pos x="10" y="14"/>
                  </a:cxn>
                  <a:cxn ang="0">
                    <a:pos x="6" y="11"/>
                  </a:cxn>
                  <a:cxn ang="0">
                    <a:pos x="3" y="9"/>
                  </a:cxn>
                  <a:cxn ang="0">
                    <a:pos x="2" y="6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20" h="16">
                    <a:moveTo>
                      <a:pt x="0" y="0"/>
                    </a:moveTo>
                    <a:lnTo>
                      <a:pt x="6" y="1"/>
                    </a:lnTo>
                    <a:lnTo>
                      <a:pt x="10" y="5"/>
                    </a:lnTo>
                    <a:lnTo>
                      <a:pt x="15" y="9"/>
                    </a:lnTo>
                    <a:lnTo>
                      <a:pt x="20" y="11"/>
                    </a:lnTo>
                    <a:lnTo>
                      <a:pt x="20" y="14"/>
                    </a:lnTo>
                    <a:lnTo>
                      <a:pt x="18" y="15"/>
                    </a:lnTo>
                    <a:lnTo>
                      <a:pt x="16" y="16"/>
                    </a:lnTo>
                    <a:lnTo>
                      <a:pt x="11" y="16"/>
                    </a:lnTo>
                    <a:lnTo>
                      <a:pt x="10" y="14"/>
                    </a:lnTo>
                    <a:lnTo>
                      <a:pt x="6" y="11"/>
                    </a:lnTo>
                    <a:lnTo>
                      <a:pt x="3" y="9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5" name="Freeform 1260">
                <a:extLst>
                  <a:ext uri="{FF2B5EF4-FFF2-40B4-BE49-F238E27FC236}">
                    <a16:creationId xmlns:a16="http://schemas.microsoft.com/office/drawing/2014/main" id="{5269D81C-D6A7-4974-A4BB-0A297F702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36" y="2132357"/>
                <a:ext cx="29015" cy="2279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1" y="1"/>
                  </a:cxn>
                  <a:cxn ang="0">
                    <a:pos x="13" y="3"/>
                  </a:cxn>
                  <a:cxn ang="0">
                    <a:pos x="14" y="5"/>
                  </a:cxn>
                  <a:cxn ang="0">
                    <a:pos x="14" y="9"/>
                  </a:cxn>
                  <a:cxn ang="0">
                    <a:pos x="11" y="11"/>
                  </a:cxn>
                  <a:cxn ang="0">
                    <a:pos x="0" y="11"/>
                  </a:cxn>
                  <a:cxn ang="0">
                    <a:pos x="1" y="8"/>
                  </a:cxn>
                  <a:cxn ang="0">
                    <a:pos x="3" y="5"/>
                  </a:cxn>
                  <a:cxn ang="0">
                    <a:pos x="5" y="3"/>
                  </a:cxn>
                  <a:cxn ang="0">
                    <a:pos x="8" y="1"/>
                  </a:cxn>
                  <a:cxn ang="0">
                    <a:pos x="11" y="0"/>
                  </a:cxn>
                </a:cxnLst>
                <a:rect l="0" t="0" r="r" b="b"/>
                <a:pathLst>
                  <a:path w="14" h="11">
                    <a:moveTo>
                      <a:pt x="11" y="0"/>
                    </a:moveTo>
                    <a:lnTo>
                      <a:pt x="11" y="1"/>
                    </a:lnTo>
                    <a:lnTo>
                      <a:pt x="13" y="3"/>
                    </a:lnTo>
                    <a:lnTo>
                      <a:pt x="14" y="5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8" y="1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6" name="Freeform 1261">
                <a:extLst>
                  <a:ext uri="{FF2B5EF4-FFF2-40B4-BE49-F238E27FC236}">
                    <a16:creationId xmlns:a16="http://schemas.microsoft.com/office/drawing/2014/main" id="{9DB770C1-631A-477F-9798-D895899311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8729" y="1933394"/>
                <a:ext cx="155441" cy="8497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7" y="0"/>
                  </a:cxn>
                  <a:cxn ang="0">
                    <a:pos x="20" y="3"/>
                  </a:cxn>
                  <a:cxn ang="0">
                    <a:pos x="22" y="4"/>
                  </a:cxn>
                  <a:cxn ang="0">
                    <a:pos x="26" y="8"/>
                  </a:cxn>
                  <a:cxn ang="0">
                    <a:pos x="31" y="8"/>
                  </a:cxn>
                  <a:cxn ang="0">
                    <a:pos x="32" y="6"/>
                  </a:cxn>
                  <a:cxn ang="0">
                    <a:pos x="35" y="4"/>
                  </a:cxn>
                  <a:cxn ang="0">
                    <a:pos x="40" y="4"/>
                  </a:cxn>
                  <a:cxn ang="0">
                    <a:pos x="44" y="8"/>
                  </a:cxn>
                  <a:cxn ang="0">
                    <a:pos x="45" y="11"/>
                  </a:cxn>
                  <a:cxn ang="0">
                    <a:pos x="46" y="12"/>
                  </a:cxn>
                  <a:cxn ang="0">
                    <a:pos x="47" y="14"/>
                  </a:cxn>
                  <a:cxn ang="0">
                    <a:pos x="50" y="14"/>
                  </a:cxn>
                  <a:cxn ang="0">
                    <a:pos x="51" y="12"/>
                  </a:cxn>
                  <a:cxn ang="0">
                    <a:pos x="54" y="11"/>
                  </a:cxn>
                  <a:cxn ang="0">
                    <a:pos x="55" y="11"/>
                  </a:cxn>
                  <a:cxn ang="0">
                    <a:pos x="59" y="12"/>
                  </a:cxn>
                  <a:cxn ang="0">
                    <a:pos x="61" y="13"/>
                  </a:cxn>
                  <a:cxn ang="0">
                    <a:pos x="67" y="19"/>
                  </a:cxn>
                  <a:cxn ang="0">
                    <a:pos x="65" y="22"/>
                  </a:cxn>
                  <a:cxn ang="0">
                    <a:pos x="64" y="24"/>
                  </a:cxn>
                  <a:cxn ang="0">
                    <a:pos x="66" y="26"/>
                  </a:cxn>
                  <a:cxn ang="0">
                    <a:pos x="69" y="28"/>
                  </a:cxn>
                  <a:cxn ang="0">
                    <a:pos x="72" y="29"/>
                  </a:cxn>
                  <a:cxn ang="0">
                    <a:pos x="75" y="34"/>
                  </a:cxn>
                  <a:cxn ang="0">
                    <a:pos x="75" y="37"/>
                  </a:cxn>
                  <a:cxn ang="0">
                    <a:pos x="74" y="38"/>
                  </a:cxn>
                  <a:cxn ang="0">
                    <a:pos x="71" y="39"/>
                  </a:cxn>
                  <a:cxn ang="0">
                    <a:pos x="70" y="41"/>
                  </a:cxn>
                  <a:cxn ang="0">
                    <a:pos x="64" y="41"/>
                  </a:cxn>
                  <a:cxn ang="0">
                    <a:pos x="54" y="31"/>
                  </a:cxn>
                  <a:cxn ang="0">
                    <a:pos x="45" y="31"/>
                  </a:cxn>
                  <a:cxn ang="0">
                    <a:pos x="40" y="29"/>
                  </a:cxn>
                  <a:cxn ang="0">
                    <a:pos x="36" y="28"/>
                  </a:cxn>
                  <a:cxn ang="0">
                    <a:pos x="31" y="28"/>
                  </a:cxn>
                  <a:cxn ang="0">
                    <a:pos x="30" y="27"/>
                  </a:cxn>
                  <a:cxn ang="0">
                    <a:pos x="27" y="26"/>
                  </a:cxn>
                  <a:cxn ang="0">
                    <a:pos x="23" y="26"/>
                  </a:cxn>
                  <a:cxn ang="0">
                    <a:pos x="21" y="27"/>
                  </a:cxn>
                  <a:cxn ang="0">
                    <a:pos x="11" y="27"/>
                  </a:cxn>
                  <a:cxn ang="0">
                    <a:pos x="8" y="26"/>
                  </a:cxn>
                  <a:cxn ang="0">
                    <a:pos x="6" y="23"/>
                  </a:cxn>
                  <a:cxn ang="0">
                    <a:pos x="8" y="21"/>
                  </a:cxn>
                  <a:cxn ang="0">
                    <a:pos x="12" y="21"/>
                  </a:cxn>
                  <a:cxn ang="0">
                    <a:pos x="15" y="19"/>
                  </a:cxn>
                  <a:cxn ang="0">
                    <a:pos x="18" y="19"/>
                  </a:cxn>
                  <a:cxn ang="0">
                    <a:pos x="17" y="18"/>
                  </a:cxn>
                  <a:cxn ang="0">
                    <a:pos x="17" y="16"/>
                  </a:cxn>
                  <a:cxn ang="0">
                    <a:pos x="18" y="14"/>
                  </a:cxn>
                  <a:cxn ang="0">
                    <a:pos x="13" y="14"/>
                  </a:cxn>
                  <a:cxn ang="0">
                    <a:pos x="11" y="16"/>
                  </a:cxn>
                  <a:cxn ang="0">
                    <a:pos x="6" y="16"/>
                  </a:cxn>
                  <a:cxn ang="0">
                    <a:pos x="5" y="14"/>
                  </a:cxn>
                  <a:cxn ang="0">
                    <a:pos x="7" y="9"/>
                  </a:cxn>
                  <a:cxn ang="0">
                    <a:pos x="3" y="9"/>
                  </a:cxn>
                  <a:cxn ang="0">
                    <a:pos x="1" y="8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3" y="3"/>
                  </a:cxn>
                  <a:cxn ang="0">
                    <a:pos x="6" y="2"/>
                  </a:cxn>
                  <a:cxn ang="0">
                    <a:pos x="10" y="0"/>
                  </a:cxn>
                </a:cxnLst>
                <a:rect l="0" t="0" r="r" b="b"/>
                <a:pathLst>
                  <a:path w="75" h="41">
                    <a:moveTo>
                      <a:pt x="10" y="0"/>
                    </a:moveTo>
                    <a:lnTo>
                      <a:pt x="17" y="0"/>
                    </a:lnTo>
                    <a:lnTo>
                      <a:pt x="20" y="3"/>
                    </a:lnTo>
                    <a:lnTo>
                      <a:pt x="22" y="4"/>
                    </a:lnTo>
                    <a:lnTo>
                      <a:pt x="26" y="8"/>
                    </a:lnTo>
                    <a:lnTo>
                      <a:pt x="31" y="8"/>
                    </a:lnTo>
                    <a:lnTo>
                      <a:pt x="32" y="6"/>
                    </a:lnTo>
                    <a:lnTo>
                      <a:pt x="35" y="4"/>
                    </a:lnTo>
                    <a:lnTo>
                      <a:pt x="40" y="4"/>
                    </a:lnTo>
                    <a:lnTo>
                      <a:pt x="44" y="8"/>
                    </a:lnTo>
                    <a:lnTo>
                      <a:pt x="45" y="11"/>
                    </a:lnTo>
                    <a:lnTo>
                      <a:pt x="46" y="12"/>
                    </a:lnTo>
                    <a:lnTo>
                      <a:pt x="47" y="14"/>
                    </a:lnTo>
                    <a:lnTo>
                      <a:pt x="50" y="14"/>
                    </a:lnTo>
                    <a:lnTo>
                      <a:pt x="51" y="12"/>
                    </a:lnTo>
                    <a:lnTo>
                      <a:pt x="54" y="11"/>
                    </a:lnTo>
                    <a:lnTo>
                      <a:pt x="55" y="11"/>
                    </a:lnTo>
                    <a:lnTo>
                      <a:pt x="59" y="12"/>
                    </a:lnTo>
                    <a:lnTo>
                      <a:pt x="61" y="13"/>
                    </a:lnTo>
                    <a:lnTo>
                      <a:pt x="67" y="19"/>
                    </a:lnTo>
                    <a:lnTo>
                      <a:pt x="65" y="22"/>
                    </a:lnTo>
                    <a:lnTo>
                      <a:pt x="64" y="24"/>
                    </a:lnTo>
                    <a:lnTo>
                      <a:pt x="66" y="26"/>
                    </a:lnTo>
                    <a:lnTo>
                      <a:pt x="69" y="28"/>
                    </a:lnTo>
                    <a:lnTo>
                      <a:pt x="72" y="29"/>
                    </a:lnTo>
                    <a:lnTo>
                      <a:pt x="75" y="34"/>
                    </a:lnTo>
                    <a:lnTo>
                      <a:pt x="75" y="37"/>
                    </a:lnTo>
                    <a:lnTo>
                      <a:pt x="74" y="38"/>
                    </a:lnTo>
                    <a:lnTo>
                      <a:pt x="71" y="39"/>
                    </a:lnTo>
                    <a:lnTo>
                      <a:pt x="70" y="41"/>
                    </a:lnTo>
                    <a:lnTo>
                      <a:pt x="64" y="41"/>
                    </a:lnTo>
                    <a:lnTo>
                      <a:pt x="54" y="31"/>
                    </a:lnTo>
                    <a:lnTo>
                      <a:pt x="45" y="31"/>
                    </a:lnTo>
                    <a:lnTo>
                      <a:pt x="40" y="29"/>
                    </a:lnTo>
                    <a:lnTo>
                      <a:pt x="36" y="28"/>
                    </a:lnTo>
                    <a:lnTo>
                      <a:pt x="31" y="28"/>
                    </a:lnTo>
                    <a:lnTo>
                      <a:pt x="30" y="27"/>
                    </a:lnTo>
                    <a:lnTo>
                      <a:pt x="27" y="26"/>
                    </a:lnTo>
                    <a:lnTo>
                      <a:pt x="23" y="26"/>
                    </a:lnTo>
                    <a:lnTo>
                      <a:pt x="21" y="27"/>
                    </a:lnTo>
                    <a:lnTo>
                      <a:pt x="11" y="27"/>
                    </a:lnTo>
                    <a:lnTo>
                      <a:pt x="8" y="26"/>
                    </a:lnTo>
                    <a:lnTo>
                      <a:pt x="6" y="23"/>
                    </a:lnTo>
                    <a:lnTo>
                      <a:pt x="8" y="21"/>
                    </a:lnTo>
                    <a:lnTo>
                      <a:pt x="12" y="21"/>
                    </a:lnTo>
                    <a:lnTo>
                      <a:pt x="15" y="19"/>
                    </a:lnTo>
                    <a:lnTo>
                      <a:pt x="18" y="19"/>
                    </a:lnTo>
                    <a:lnTo>
                      <a:pt x="17" y="18"/>
                    </a:lnTo>
                    <a:lnTo>
                      <a:pt x="17" y="16"/>
                    </a:lnTo>
                    <a:lnTo>
                      <a:pt x="18" y="14"/>
                    </a:lnTo>
                    <a:lnTo>
                      <a:pt x="13" y="14"/>
                    </a:lnTo>
                    <a:lnTo>
                      <a:pt x="11" y="16"/>
                    </a:lnTo>
                    <a:lnTo>
                      <a:pt x="6" y="16"/>
                    </a:lnTo>
                    <a:lnTo>
                      <a:pt x="5" y="14"/>
                    </a:lnTo>
                    <a:lnTo>
                      <a:pt x="7" y="9"/>
                    </a:lnTo>
                    <a:lnTo>
                      <a:pt x="3" y="9"/>
                    </a:lnTo>
                    <a:lnTo>
                      <a:pt x="1" y="8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3" y="3"/>
                    </a:lnTo>
                    <a:lnTo>
                      <a:pt x="6" y="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7" name="Freeform 1262">
                <a:extLst>
                  <a:ext uri="{FF2B5EF4-FFF2-40B4-BE49-F238E27FC236}">
                    <a16:creationId xmlns:a16="http://schemas.microsoft.com/office/drawing/2014/main" id="{8B887E1D-109F-4550-B6E4-E125C4D143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267" y="2003860"/>
                <a:ext cx="31089" cy="1450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0"/>
                  </a:cxn>
                  <a:cxn ang="0">
                    <a:pos x="10" y="2"/>
                  </a:cxn>
                  <a:cxn ang="0">
                    <a:pos x="15" y="4"/>
                  </a:cxn>
                  <a:cxn ang="0">
                    <a:pos x="14" y="5"/>
                  </a:cxn>
                  <a:cxn ang="0">
                    <a:pos x="10" y="7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2" y="3"/>
                  </a:cxn>
                  <a:cxn ang="0">
                    <a:pos x="5" y="0"/>
                  </a:cxn>
                </a:cxnLst>
                <a:rect l="0" t="0" r="r" b="b"/>
                <a:pathLst>
                  <a:path w="15" h="7">
                    <a:moveTo>
                      <a:pt x="5" y="0"/>
                    </a:moveTo>
                    <a:lnTo>
                      <a:pt x="9" y="0"/>
                    </a:lnTo>
                    <a:lnTo>
                      <a:pt x="10" y="2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0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8" name="Freeform 1263">
                <a:extLst>
                  <a:ext uri="{FF2B5EF4-FFF2-40B4-BE49-F238E27FC236}">
                    <a16:creationId xmlns:a16="http://schemas.microsoft.com/office/drawing/2014/main" id="{13815F13-D19F-4A6C-B75A-34A7BAF8B6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4272" y="2053601"/>
                <a:ext cx="412435" cy="13057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9" y="5"/>
                  </a:cxn>
                  <a:cxn ang="0">
                    <a:pos x="40" y="14"/>
                  </a:cxn>
                  <a:cxn ang="0">
                    <a:pos x="51" y="15"/>
                  </a:cxn>
                  <a:cxn ang="0">
                    <a:pos x="55" y="12"/>
                  </a:cxn>
                  <a:cxn ang="0">
                    <a:pos x="63" y="14"/>
                  </a:cxn>
                  <a:cxn ang="0">
                    <a:pos x="65" y="18"/>
                  </a:cxn>
                  <a:cxn ang="0">
                    <a:pos x="71" y="19"/>
                  </a:cxn>
                  <a:cxn ang="0">
                    <a:pos x="78" y="22"/>
                  </a:cxn>
                  <a:cxn ang="0">
                    <a:pos x="81" y="24"/>
                  </a:cxn>
                  <a:cxn ang="0">
                    <a:pos x="66" y="28"/>
                  </a:cxn>
                  <a:cxn ang="0">
                    <a:pos x="73" y="32"/>
                  </a:cxn>
                  <a:cxn ang="0">
                    <a:pos x="84" y="33"/>
                  </a:cxn>
                  <a:cxn ang="0">
                    <a:pos x="81" y="34"/>
                  </a:cxn>
                  <a:cxn ang="0">
                    <a:pos x="86" y="38"/>
                  </a:cxn>
                  <a:cxn ang="0">
                    <a:pos x="101" y="41"/>
                  </a:cxn>
                  <a:cxn ang="0">
                    <a:pos x="130" y="41"/>
                  </a:cxn>
                  <a:cxn ang="0">
                    <a:pos x="167" y="32"/>
                  </a:cxn>
                  <a:cxn ang="0">
                    <a:pos x="192" y="36"/>
                  </a:cxn>
                  <a:cxn ang="0">
                    <a:pos x="197" y="44"/>
                  </a:cxn>
                  <a:cxn ang="0">
                    <a:pos x="194" y="46"/>
                  </a:cxn>
                  <a:cxn ang="0">
                    <a:pos x="199" y="48"/>
                  </a:cxn>
                  <a:cxn ang="0">
                    <a:pos x="190" y="59"/>
                  </a:cxn>
                  <a:cxn ang="0">
                    <a:pos x="174" y="63"/>
                  </a:cxn>
                  <a:cxn ang="0">
                    <a:pos x="162" y="62"/>
                  </a:cxn>
                  <a:cxn ang="0">
                    <a:pos x="158" y="59"/>
                  </a:cxn>
                  <a:cxn ang="0">
                    <a:pos x="153" y="57"/>
                  </a:cxn>
                  <a:cxn ang="0">
                    <a:pos x="147" y="62"/>
                  </a:cxn>
                  <a:cxn ang="0">
                    <a:pos x="108" y="63"/>
                  </a:cxn>
                  <a:cxn ang="0">
                    <a:pos x="95" y="61"/>
                  </a:cxn>
                  <a:cxn ang="0">
                    <a:pos x="89" y="56"/>
                  </a:cxn>
                  <a:cxn ang="0">
                    <a:pos x="83" y="61"/>
                  </a:cxn>
                  <a:cxn ang="0">
                    <a:pos x="78" y="63"/>
                  </a:cxn>
                  <a:cxn ang="0">
                    <a:pos x="60" y="57"/>
                  </a:cxn>
                  <a:cxn ang="0">
                    <a:pos x="49" y="44"/>
                  </a:cxn>
                  <a:cxn ang="0">
                    <a:pos x="52" y="38"/>
                  </a:cxn>
                  <a:cxn ang="0">
                    <a:pos x="45" y="27"/>
                  </a:cxn>
                  <a:cxn ang="0">
                    <a:pos x="35" y="19"/>
                  </a:cxn>
                  <a:cxn ang="0">
                    <a:pos x="29" y="20"/>
                  </a:cxn>
                  <a:cxn ang="0">
                    <a:pos x="17" y="17"/>
                  </a:cxn>
                  <a:cxn ang="0">
                    <a:pos x="2" y="9"/>
                  </a:cxn>
                  <a:cxn ang="0">
                    <a:pos x="0" y="4"/>
                  </a:cxn>
                  <a:cxn ang="0">
                    <a:pos x="4" y="2"/>
                  </a:cxn>
                </a:cxnLst>
                <a:rect l="0" t="0" r="r" b="b"/>
                <a:pathLst>
                  <a:path w="199" h="63">
                    <a:moveTo>
                      <a:pt x="7" y="0"/>
                    </a:moveTo>
                    <a:lnTo>
                      <a:pt x="12" y="0"/>
                    </a:lnTo>
                    <a:lnTo>
                      <a:pt x="21" y="2"/>
                    </a:lnTo>
                    <a:lnTo>
                      <a:pt x="29" y="5"/>
                    </a:lnTo>
                    <a:lnTo>
                      <a:pt x="34" y="10"/>
                    </a:lnTo>
                    <a:lnTo>
                      <a:pt x="40" y="14"/>
                    </a:lnTo>
                    <a:lnTo>
                      <a:pt x="47" y="15"/>
                    </a:lnTo>
                    <a:lnTo>
                      <a:pt x="51" y="15"/>
                    </a:lnTo>
                    <a:lnTo>
                      <a:pt x="54" y="14"/>
                    </a:lnTo>
                    <a:lnTo>
                      <a:pt x="55" y="12"/>
                    </a:lnTo>
                    <a:lnTo>
                      <a:pt x="63" y="12"/>
                    </a:lnTo>
                    <a:lnTo>
                      <a:pt x="63" y="14"/>
                    </a:lnTo>
                    <a:lnTo>
                      <a:pt x="64" y="17"/>
                    </a:lnTo>
                    <a:lnTo>
                      <a:pt x="65" y="18"/>
                    </a:lnTo>
                    <a:lnTo>
                      <a:pt x="68" y="19"/>
                    </a:lnTo>
                    <a:lnTo>
                      <a:pt x="71" y="19"/>
                    </a:lnTo>
                    <a:lnTo>
                      <a:pt x="74" y="20"/>
                    </a:lnTo>
                    <a:lnTo>
                      <a:pt x="78" y="22"/>
                    </a:lnTo>
                    <a:lnTo>
                      <a:pt x="80" y="23"/>
                    </a:lnTo>
                    <a:lnTo>
                      <a:pt x="81" y="24"/>
                    </a:lnTo>
                    <a:lnTo>
                      <a:pt x="65" y="24"/>
                    </a:lnTo>
                    <a:lnTo>
                      <a:pt x="66" y="28"/>
                    </a:lnTo>
                    <a:lnTo>
                      <a:pt x="68" y="29"/>
                    </a:lnTo>
                    <a:lnTo>
                      <a:pt x="73" y="32"/>
                    </a:lnTo>
                    <a:lnTo>
                      <a:pt x="81" y="32"/>
                    </a:lnTo>
                    <a:lnTo>
                      <a:pt x="84" y="33"/>
                    </a:lnTo>
                    <a:lnTo>
                      <a:pt x="83" y="34"/>
                    </a:lnTo>
                    <a:lnTo>
                      <a:pt x="81" y="34"/>
                    </a:lnTo>
                    <a:lnTo>
                      <a:pt x="81" y="38"/>
                    </a:lnTo>
                    <a:lnTo>
                      <a:pt x="86" y="38"/>
                    </a:lnTo>
                    <a:lnTo>
                      <a:pt x="88" y="37"/>
                    </a:lnTo>
                    <a:lnTo>
                      <a:pt x="101" y="41"/>
                    </a:lnTo>
                    <a:lnTo>
                      <a:pt x="115" y="42"/>
                    </a:lnTo>
                    <a:lnTo>
                      <a:pt x="130" y="41"/>
                    </a:lnTo>
                    <a:lnTo>
                      <a:pt x="153" y="33"/>
                    </a:lnTo>
                    <a:lnTo>
                      <a:pt x="167" y="32"/>
                    </a:lnTo>
                    <a:lnTo>
                      <a:pt x="180" y="33"/>
                    </a:lnTo>
                    <a:lnTo>
                      <a:pt x="192" y="36"/>
                    </a:lnTo>
                    <a:lnTo>
                      <a:pt x="199" y="43"/>
                    </a:lnTo>
                    <a:lnTo>
                      <a:pt x="197" y="44"/>
                    </a:lnTo>
                    <a:lnTo>
                      <a:pt x="196" y="44"/>
                    </a:lnTo>
                    <a:lnTo>
                      <a:pt x="194" y="46"/>
                    </a:lnTo>
                    <a:lnTo>
                      <a:pt x="194" y="48"/>
                    </a:lnTo>
                    <a:lnTo>
                      <a:pt x="199" y="48"/>
                    </a:lnTo>
                    <a:lnTo>
                      <a:pt x="197" y="56"/>
                    </a:lnTo>
                    <a:lnTo>
                      <a:pt x="190" y="59"/>
                    </a:lnTo>
                    <a:lnTo>
                      <a:pt x="183" y="62"/>
                    </a:lnTo>
                    <a:lnTo>
                      <a:pt x="174" y="63"/>
                    </a:lnTo>
                    <a:lnTo>
                      <a:pt x="165" y="63"/>
                    </a:lnTo>
                    <a:lnTo>
                      <a:pt x="162" y="62"/>
                    </a:lnTo>
                    <a:lnTo>
                      <a:pt x="159" y="61"/>
                    </a:lnTo>
                    <a:lnTo>
                      <a:pt x="158" y="59"/>
                    </a:lnTo>
                    <a:lnTo>
                      <a:pt x="157" y="57"/>
                    </a:lnTo>
                    <a:lnTo>
                      <a:pt x="153" y="57"/>
                    </a:lnTo>
                    <a:lnTo>
                      <a:pt x="149" y="61"/>
                    </a:lnTo>
                    <a:lnTo>
                      <a:pt x="147" y="62"/>
                    </a:lnTo>
                    <a:lnTo>
                      <a:pt x="114" y="62"/>
                    </a:lnTo>
                    <a:lnTo>
                      <a:pt x="108" y="63"/>
                    </a:lnTo>
                    <a:lnTo>
                      <a:pt x="100" y="62"/>
                    </a:lnTo>
                    <a:lnTo>
                      <a:pt x="95" y="61"/>
                    </a:lnTo>
                    <a:lnTo>
                      <a:pt x="94" y="56"/>
                    </a:lnTo>
                    <a:lnTo>
                      <a:pt x="89" y="56"/>
                    </a:lnTo>
                    <a:lnTo>
                      <a:pt x="85" y="59"/>
                    </a:lnTo>
                    <a:lnTo>
                      <a:pt x="83" y="61"/>
                    </a:lnTo>
                    <a:lnTo>
                      <a:pt x="80" y="63"/>
                    </a:lnTo>
                    <a:lnTo>
                      <a:pt x="78" y="63"/>
                    </a:lnTo>
                    <a:lnTo>
                      <a:pt x="69" y="61"/>
                    </a:lnTo>
                    <a:lnTo>
                      <a:pt x="60" y="57"/>
                    </a:lnTo>
                    <a:lnTo>
                      <a:pt x="52" y="51"/>
                    </a:lnTo>
                    <a:lnTo>
                      <a:pt x="49" y="44"/>
                    </a:lnTo>
                    <a:lnTo>
                      <a:pt x="49" y="42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45" y="27"/>
                    </a:lnTo>
                    <a:lnTo>
                      <a:pt x="37" y="17"/>
                    </a:lnTo>
                    <a:lnTo>
                      <a:pt x="35" y="19"/>
                    </a:lnTo>
                    <a:lnTo>
                      <a:pt x="32" y="20"/>
                    </a:lnTo>
                    <a:lnTo>
                      <a:pt x="29" y="20"/>
                    </a:lnTo>
                    <a:lnTo>
                      <a:pt x="24" y="19"/>
                    </a:lnTo>
                    <a:lnTo>
                      <a:pt x="17" y="17"/>
                    </a:lnTo>
                    <a:lnTo>
                      <a:pt x="9" y="13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9" name="Freeform 1264">
                <a:extLst>
                  <a:ext uri="{FF2B5EF4-FFF2-40B4-BE49-F238E27FC236}">
                    <a16:creationId xmlns:a16="http://schemas.microsoft.com/office/drawing/2014/main" id="{B2B06856-3CD9-412D-8BD8-C8EAE1FB7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8417" y="2124067"/>
                <a:ext cx="72539" cy="5595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22" y="0"/>
                  </a:cxn>
                  <a:cxn ang="0">
                    <a:pos x="33" y="8"/>
                  </a:cxn>
                  <a:cxn ang="0">
                    <a:pos x="34" y="10"/>
                  </a:cxn>
                  <a:cxn ang="0">
                    <a:pos x="35" y="14"/>
                  </a:cxn>
                  <a:cxn ang="0">
                    <a:pos x="35" y="18"/>
                  </a:cxn>
                  <a:cxn ang="0">
                    <a:pos x="34" y="22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7" y="27"/>
                  </a:cxn>
                  <a:cxn ang="0">
                    <a:pos x="23" y="25"/>
                  </a:cxn>
                  <a:cxn ang="0">
                    <a:pos x="17" y="23"/>
                  </a:cxn>
                  <a:cxn ang="0">
                    <a:pos x="9" y="19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3"/>
                  </a:cxn>
                  <a:cxn ang="0">
                    <a:pos x="2" y="12"/>
                  </a:cxn>
                  <a:cxn ang="0">
                    <a:pos x="4" y="10"/>
                  </a:cxn>
                  <a:cxn ang="0">
                    <a:pos x="5" y="9"/>
                  </a:cxn>
                  <a:cxn ang="0">
                    <a:pos x="7" y="9"/>
                  </a:cxn>
                  <a:cxn ang="0">
                    <a:pos x="9" y="8"/>
                  </a:cxn>
                  <a:cxn ang="0">
                    <a:pos x="9" y="5"/>
                  </a:cxn>
                  <a:cxn ang="0">
                    <a:pos x="14" y="0"/>
                  </a:cxn>
                </a:cxnLst>
                <a:rect l="0" t="0" r="r" b="b"/>
                <a:pathLst>
                  <a:path w="35" h="27">
                    <a:moveTo>
                      <a:pt x="14" y="0"/>
                    </a:moveTo>
                    <a:lnTo>
                      <a:pt x="22" y="0"/>
                    </a:lnTo>
                    <a:lnTo>
                      <a:pt x="33" y="8"/>
                    </a:lnTo>
                    <a:lnTo>
                      <a:pt x="34" y="10"/>
                    </a:lnTo>
                    <a:lnTo>
                      <a:pt x="35" y="14"/>
                    </a:lnTo>
                    <a:lnTo>
                      <a:pt x="35" y="18"/>
                    </a:lnTo>
                    <a:lnTo>
                      <a:pt x="34" y="22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7" y="27"/>
                    </a:lnTo>
                    <a:lnTo>
                      <a:pt x="23" y="25"/>
                    </a:lnTo>
                    <a:lnTo>
                      <a:pt x="17" y="23"/>
                    </a:lnTo>
                    <a:lnTo>
                      <a:pt x="9" y="19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4" y="10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9" y="8"/>
                    </a:lnTo>
                    <a:lnTo>
                      <a:pt x="9" y="5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0" name="Freeform 1265">
                <a:extLst>
                  <a:ext uri="{FF2B5EF4-FFF2-40B4-BE49-F238E27FC236}">
                    <a16:creationId xmlns:a16="http://schemas.microsoft.com/office/drawing/2014/main" id="{AD0E404D-2B1B-40BD-B574-053E5D392E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6708" y="2018369"/>
                <a:ext cx="68394" cy="2072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33" y="0"/>
                  </a:cxn>
                  <a:cxn ang="0">
                    <a:pos x="33" y="7"/>
                  </a:cxn>
                  <a:cxn ang="0">
                    <a:pos x="31" y="9"/>
                  </a:cxn>
                  <a:cxn ang="0">
                    <a:pos x="29" y="10"/>
                  </a:cxn>
                  <a:cxn ang="0">
                    <a:pos x="23" y="10"/>
                  </a:cxn>
                  <a:cxn ang="0">
                    <a:pos x="16" y="9"/>
                  </a:cxn>
                  <a:cxn ang="0">
                    <a:pos x="9" y="6"/>
                  </a:cxn>
                  <a:cxn ang="0">
                    <a:pos x="3" y="5"/>
                  </a:cxn>
                  <a:cxn ang="0">
                    <a:pos x="0" y="5"/>
                  </a:cxn>
                  <a:cxn ang="0">
                    <a:pos x="8" y="2"/>
                  </a:cxn>
                  <a:cxn ang="0">
                    <a:pos x="18" y="0"/>
                  </a:cxn>
                </a:cxnLst>
                <a:rect l="0" t="0" r="r" b="b"/>
                <a:pathLst>
                  <a:path w="33" h="10">
                    <a:moveTo>
                      <a:pt x="18" y="0"/>
                    </a:moveTo>
                    <a:lnTo>
                      <a:pt x="33" y="0"/>
                    </a:lnTo>
                    <a:lnTo>
                      <a:pt x="33" y="7"/>
                    </a:lnTo>
                    <a:lnTo>
                      <a:pt x="31" y="9"/>
                    </a:lnTo>
                    <a:lnTo>
                      <a:pt x="29" y="10"/>
                    </a:lnTo>
                    <a:lnTo>
                      <a:pt x="23" y="10"/>
                    </a:lnTo>
                    <a:lnTo>
                      <a:pt x="16" y="9"/>
                    </a:lnTo>
                    <a:lnTo>
                      <a:pt x="9" y="6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8" y="2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1" name="Freeform 1266">
                <a:extLst>
                  <a:ext uri="{FF2B5EF4-FFF2-40B4-BE49-F238E27FC236}">
                    <a16:creationId xmlns:a16="http://schemas.microsoft.com/office/drawing/2014/main" id="{D18D222C-70D5-4AC0-B3D1-E245FDF5DE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6967" y="1956193"/>
                <a:ext cx="78756" cy="58031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0"/>
                  </a:cxn>
                  <a:cxn ang="0">
                    <a:pos x="10" y="2"/>
                  </a:cxn>
                  <a:cxn ang="0">
                    <a:pos x="14" y="3"/>
                  </a:cxn>
                  <a:cxn ang="0">
                    <a:pos x="17" y="5"/>
                  </a:cxn>
                  <a:cxn ang="0">
                    <a:pos x="20" y="6"/>
                  </a:cxn>
                  <a:cxn ang="0">
                    <a:pos x="24" y="6"/>
                  </a:cxn>
                  <a:cxn ang="0">
                    <a:pos x="24" y="8"/>
                  </a:cxn>
                  <a:cxn ang="0">
                    <a:pos x="25" y="10"/>
                  </a:cxn>
                  <a:cxn ang="0">
                    <a:pos x="28" y="11"/>
                  </a:cxn>
                  <a:cxn ang="0">
                    <a:pos x="34" y="11"/>
                  </a:cxn>
                  <a:cxn ang="0">
                    <a:pos x="37" y="12"/>
                  </a:cxn>
                  <a:cxn ang="0">
                    <a:pos x="38" y="12"/>
                  </a:cxn>
                  <a:cxn ang="0">
                    <a:pos x="38" y="25"/>
                  </a:cxn>
                  <a:cxn ang="0">
                    <a:pos x="28" y="27"/>
                  </a:cxn>
                  <a:cxn ang="0">
                    <a:pos x="18" y="28"/>
                  </a:cxn>
                  <a:cxn ang="0">
                    <a:pos x="12" y="27"/>
                  </a:cxn>
                  <a:cxn ang="0">
                    <a:pos x="9" y="25"/>
                  </a:cxn>
                  <a:cxn ang="0">
                    <a:pos x="9" y="23"/>
                  </a:cxn>
                  <a:cxn ang="0">
                    <a:pos x="12" y="22"/>
                  </a:cxn>
                  <a:cxn ang="0">
                    <a:pos x="13" y="22"/>
                  </a:cxn>
                  <a:cxn ang="0">
                    <a:pos x="14" y="21"/>
                  </a:cxn>
                  <a:cxn ang="0">
                    <a:pos x="12" y="18"/>
                  </a:cxn>
                  <a:cxn ang="0">
                    <a:pos x="8" y="16"/>
                  </a:cxn>
                  <a:cxn ang="0">
                    <a:pos x="5" y="15"/>
                  </a:cxn>
                  <a:cxn ang="0">
                    <a:pos x="3" y="12"/>
                  </a:cxn>
                  <a:cxn ang="0">
                    <a:pos x="1" y="10"/>
                  </a:cxn>
                  <a:cxn ang="0">
                    <a:pos x="0" y="6"/>
                  </a:cxn>
                  <a:cxn ang="0">
                    <a:pos x="3" y="1"/>
                  </a:cxn>
                  <a:cxn ang="0">
                    <a:pos x="7" y="0"/>
                  </a:cxn>
                </a:cxnLst>
                <a:rect l="0" t="0" r="r" b="b"/>
                <a:pathLst>
                  <a:path w="38" h="28">
                    <a:moveTo>
                      <a:pt x="7" y="0"/>
                    </a:moveTo>
                    <a:lnTo>
                      <a:pt x="9" y="0"/>
                    </a:lnTo>
                    <a:lnTo>
                      <a:pt x="10" y="2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20" y="6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8" y="11"/>
                    </a:lnTo>
                    <a:lnTo>
                      <a:pt x="34" y="11"/>
                    </a:lnTo>
                    <a:lnTo>
                      <a:pt x="37" y="12"/>
                    </a:lnTo>
                    <a:lnTo>
                      <a:pt x="38" y="12"/>
                    </a:lnTo>
                    <a:lnTo>
                      <a:pt x="38" y="25"/>
                    </a:lnTo>
                    <a:lnTo>
                      <a:pt x="28" y="27"/>
                    </a:lnTo>
                    <a:lnTo>
                      <a:pt x="18" y="28"/>
                    </a:lnTo>
                    <a:lnTo>
                      <a:pt x="12" y="27"/>
                    </a:lnTo>
                    <a:lnTo>
                      <a:pt x="9" y="25"/>
                    </a:lnTo>
                    <a:lnTo>
                      <a:pt x="9" y="23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4" y="21"/>
                    </a:lnTo>
                    <a:lnTo>
                      <a:pt x="12" y="18"/>
                    </a:lnTo>
                    <a:lnTo>
                      <a:pt x="8" y="16"/>
                    </a:lnTo>
                    <a:lnTo>
                      <a:pt x="5" y="15"/>
                    </a:lnTo>
                    <a:lnTo>
                      <a:pt x="3" y="12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3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2" name="Freeform 1267">
                <a:extLst>
                  <a:ext uri="{FF2B5EF4-FFF2-40B4-BE49-F238E27FC236}">
                    <a16:creationId xmlns:a16="http://schemas.microsoft.com/office/drawing/2014/main" id="{0790CE02-A050-4DA0-B539-A19C603152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7951" y="1898162"/>
                <a:ext cx="29015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14" y="9"/>
                  </a:cxn>
                  <a:cxn ang="0">
                    <a:pos x="7" y="9"/>
                  </a:cxn>
                  <a:cxn ang="0">
                    <a:pos x="4" y="6"/>
                  </a:cxn>
                  <a:cxn ang="0">
                    <a:pos x="2" y="5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14" h="9">
                    <a:moveTo>
                      <a:pt x="0" y="0"/>
                    </a:moveTo>
                    <a:lnTo>
                      <a:pt x="14" y="0"/>
                    </a:lnTo>
                    <a:lnTo>
                      <a:pt x="14" y="9"/>
                    </a:lnTo>
                    <a:lnTo>
                      <a:pt x="7" y="9"/>
                    </a:lnTo>
                    <a:lnTo>
                      <a:pt x="4" y="6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3" name="Freeform 1268">
                <a:extLst>
                  <a:ext uri="{FF2B5EF4-FFF2-40B4-BE49-F238E27FC236}">
                    <a16:creationId xmlns:a16="http://schemas.microsoft.com/office/drawing/2014/main" id="{7961A254-2266-4DAB-99A1-D3D00584F6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2925" y="1821477"/>
                <a:ext cx="259067" cy="178238"/>
              </a:xfrm>
              <a:custGeom>
                <a:avLst/>
                <a:gdLst/>
                <a:ahLst/>
                <a:cxnLst>
                  <a:cxn ang="0">
                    <a:pos x="47" y="5"/>
                  </a:cxn>
                  <a:cxn ang="0">
                    <a:pos x="55" y="17"/>
                  </a:cxn>
                  <a:cxn ang="0">
                    <a:pos x="61" y="23"/>
                  </a:cxn>
                  <a:cxn ang="0">
                    <a:pos x="71" y="23"/>
                  </a:cxn>
                  <a:cxn ang="0">
                    <a:pos x="80" y="26"/>
                  </a:cxn>
                  <a:cxn ang="0">
                    <a:pos x="82" y="33"/>
                  </a:cxn>
                  <a:cxn ang="0">
                    <a:pos x="89" y="29"/>
                  </a:cxn>
                  <a:cxn ang="0">
                    <a:pos x="96" y="28"/>
                  </a:cxn>
                  <a:cxn ang="0">
                    <a:pos x="100" y="38"/>
                  </a:cxn>
                  <a:cxn ang="0">
                    <a:pos x="99" y="44"/>
                  </a:cxn>
                  <a:cxn ang="0">
                    <a:pos x="105" y="46"/>
                  </a:cxn>
                  <a:cxn ang="0">
                    <a:pos x="125" y="52"/>
                  </a:cxn>
                  <a:cxn ang="0">
                    <a:pos x="115" y="60"/>
                  </a:cxn>
                  <a:cxn ang="0">
                    <a:pos x="105" y="67"/>
                  </a:cxn>
                  <a:cxn ang="0">
                    <a:pos x="96" y="73"/>
                  </a:cxn>
                  <a:cxn ang="0">
                    <a:pos x="91" y="70"/>
                  </a:cxn>
                  <a:cxn ang="0">
                    <a:pos x="87" y="67"/>
                  </a:cxn>
                  <a:cxn ang="0">
                    <a:pos x="86" y="73"/>
                  </a:cxn>
                  <a:cxn ang="0">
                    <a:pos x="90" y="78"/>
                  </a:cxn>
                  <a:cxn ang="0">
                    <a:pos x="81" y="85"/>
                  </a:cxn>
                  <a:cxn ang="0">
                    <a:pos x="71" y="78"/>
                  </a:cxn>
                  <a:cxn ang="0">
                    <a:pos x="67" y="83"/>
                  </a:cxn>
                  <a:cxn ang="0">
                    <a:pos x="49" y="85"/>
                  </a:cxn>
                  <a:cxn ang="0">
                    <a:pos x="42" y="78"/>
                  </a:cxn>
                  <a:cxn ang="0">
                    <a:pos x="43" y="76"/>
                  </a:cxn>
                  <a:cxn ang="0">
                    <a:pos x="30" y="66"/>
                  </a:cxn>
                  <a:cxn ang="0">
                    <a:pos x="47" y="58"/>
                  </a:cxn>
                  <a:cxn ang="0">
                    <a:pos x="51" y="56"/>
                  </a:cxn>
                  <a:cxn ang="0">
                    <a:pos x="37" y="56"/>
                  </a:cxn>
                  <a:cxn ang="0">
                    <a:pos x="30" y="58"/>
                  </a:cxn>
                  <a:cxn ang="0">
                    <a:pos x="26" y="52"/>
                  </a:cxn>
                  <a:cxn ang="0">
                    <a:pos x="15" y="56"/>
                  </a:cxn>
                  <a:cxn ang="0">
                    <a:pos x="17" y="51"/>
                  </a:cxn>
                  <a:cxn ang="0">
                    <a:pos x="15" y="46"/>
                  </a:cxn>
                  <a:cxn ang="0">
                    <a:pos x="0" y="33"/>
                  </a:cxn>
                  <a:cxn ang="0">
                    <a:pos x="12" y="36"/>
                  </a:cxn>
                  <a:cxn ang="0">
                    <a:pos x="22" y="34"/>
                  </a:cxn>
                  <a:cxn ang="0">
                    <a:pos x="3" y="23"/>
                  </a:cxn>
                  <a:cxn ang="0">
                    <a:pos x="17" y="21"/>
                  </a:cxn>
                  <a:cxn ang="0">
                    <a:pos x="25" y="24"/>
                  </a:cxn>
                  <a:cxn ang="0">
                    <a:pos x="26" y="18"/>
                  </a:cxn>
                  <a:cxn ang="0">
                    <a:pos x="16" y="19"/>
                  </a:cxn>
                  <a:cxn ang="0">
                    <a:pos x="12" y="14"/>
                  </a:cxn>
                  <a:cxn ang="0">
                    <a:pos x="35" y="9"/>
                  </a:cxn>
                  <a:cxn ang="0">
                    <a:pos x="22" y="3"/>
                  </a:cxn>
                </a:cxnLst>
                <a:rect l="0" t="0" r="r" b="b"/>
                <a:pathLst>
                  <a:path w="125" h="86">
                    <a:moveTo>
                      <a:pt x="22" y="0"/>
                    </a:moveTo>
                    <a:lnTo>
                      <a:pt x="36" y="3"/>
                    </a:lnTo>
                    <a:lnTo>
                      <a:pt x="47" y="5"/>
                    </a:lnTo>
                    <a:lnTo>
                      <a:pt x="52" y="10"/>
                    </a:lnTo>
                    <a:lnTo>
                      <a:pt x="54" y="13"/>
                    </a:lnTo>
                    <a:lnTo>
                      <a:pt x="55" y="17"/>
                    </a:lnTo>
                    <a:lnTo>
                      <a:pt x="56" y="19"/>
                    </a:lnTo>
                    <a:lnTo>
                      <a:pt x="59" y="22"/>
                    </a:lnTo>
                    <a:lnTo>
                      <a:pt x="61" y="23"/>
                    </a:lnTo>
                    <a:lnTo>
                      <a:pt x="65" y="24"/>
                    </a:lnTo>
                    <a:lnTo>
                      <a:pt x="67" y="24"/>
                    </a:lnTo>
                    <a:lnTo>
                      <a:pt x="71" y="23"/>
                    </a:lnTo>
                    <a:lnTo>
                      <a:pt x="74" y="23"/>
                    </a:lnTo>
                    <a:lnTo>
                      <a:pt x="77" y="24"/>
                    </a:lnTo>
                    <a:lnTo>
                      <a:pt x="80" y="26"/>
                    </a:lnTo>
                    <a:lnTo>
                      <a:pt x="81" y="28"/>
                    </a:lnTo>
                    <a:lnTo>
                      <a:pt x="82" y="29"/>
                    </a:lnTo>
                    <a:lnTo>
                      <a:pt x="82" y="33"/>
                    </a:lnTo>
                    <a:lnTo>
                      <a:pt x="84" y="36"/>
                    </a:lnTo>
                    <a:lnTo>
                      <a:pt x="89" y="36"/>
                    </a:lnTo>
                    <a:lnTo>
                      <a:pt x="89" y="29"/>
                    </a:lnTo>
                    <a:lnTo>
                      <a:pt x="87" y="27"/>
                    </a:lnTo>
                    <a:lnTo>
                      <a:pt x="94" y="27"/>
                    </a:lnTo>
                    <a:lnTo>
                      <a:pt x="96" y="28"/>
                    </a:lnTo>
                    <a:lnTo>
                      <a:pt x="96" y="36"/>
                    </a:lnTo>
                    <a:lnTo>
                      <a:pt x="97" y="37"/>
                    </a:lnTo>
                    <a:lnTo>
                      <a:pt x="100" y="38"/>
                    </a:lnTo>
                    <a:lnTo>
                      <a:pt x="101" y="39"/>
                    </a:lnTo>
                    <a:lnTo>
                      <a:pt x="101" y="42"/>
                    </a:lnTo>
                    <a:lnTo>
                      <a:pt x="99" y="44"/>
                    </a:lnTo>
                    <a:lnTo>
                      <a:pt x="99" y="47"/>
                    </a:lnTo>
                    <a:lnTo>
                      <a:pt x="104" y="47"/>
                    </a:lnTo>
                    <a:lnTo>
                      <a:pt x="105" y="46"/>
                    </a:lnTo>
                    <a:lnTo>
                      <a:pt x="111" y="47"/>
                    </a:lnTo>
                    <a:lnTo>
                      <a:pt x="119" y="49"/>
                    </a:lnTo>
                    <a:lnTo>
                      <a:pt x="125" y="52"/>
                    </a:lnTo>
                    <a:lnTo>
                      <a:pt x="125" y="58"/>
                    </a:lnTo>
                    <a:lnTo>
                      <a:pt x="124" y="60"/>
                    </a:lnTo>
                    <a:lnTo>
                      <a:pt x="115" y="60"/>
                    </a:lnTo>
                    <a:lnTo>
                      <a:pt x="111" y="61"/>
                    </a:lnTo>
                    <a:lnTo>
                      <a:pt x="107" y="63"/>
                    </a:lnTo>
                    <a:lnTo>
                      <a:pt x="105" y="67"/>
                    </a:lnTo>
                    <a:lnTo>
                      <a:pt x="101" y="70"/>
                    </a:lnTo>
                    <a:lnTo>
                      <a:pt x="99" y="72"/>
                    </a:lnTo>
                    <a:lnTo>
                      <a:pt x="96" y="73"/>
                    </a:lnTo>
                    <a:lnTo>
                      <a:pt x="94" y="73"/>
                    </a:lnTo>
                    <a:lnTo>
                      <a:pt x="92" y="72"/>
                    </a:lnTo>
                    <a:lnTo>
                      <a:pt x="91" y="70"/>
                    </a:lnTo>
                    <a:lnTo>
                      <a:pt x="91" y="67"/>
                    </a:lnTo>
                    <a:lnTo>
                      <a:pt x="90" y="65"/>
                    </a:lnTo>
                    <a:lnTo>
                      <a:pt x="87" y="67"/>
                    </a:lnTo>
                    <a:lnTo>
                      <a:pt x="86" y="70"/>
                    </a:lnTo>
                    <a:lnTo>
                      <a:pt x="85" y="71"/>
                    </a:lnTo>
                    <a:lnTo>
                      <a:pt x="86" y="73"/>
                    </a:lnTo>
                    <a:lnTo>
                      <a:pt x="87" y="75"/>
                    </a:lnTo>
                    <a:lnTo>
                      <a:pt x="89" y="77"/>
                    </a:lnTo>
                    <a:lnTo>
                      <a:pt x="90" y="78"/>
                    </a:lnTo>
                    <a:lnTo>
                      <a:pt x="84" y="78"/>
                    </a:lnTo>
                    <a:lnTo>
                      <a:pt x="84" y="85"/>
                    </a:lnTo>
                    <a:lnTo>
                      <a:pt x="81" y="85"/>
                    </a:lnTo>
                    <a:lnTo>
                      <a:pt x="77" y="82"/>
                    </a:lnTo>
                    <a:lnTo>
                      <a:pt x="75" y="81"/>
                    </a:lnTo>
                    <a:lnTo>
                      <a:pt x="71" y="78"/>
                    </a:lnTo>
                    <a:lnTo>
                      <a:pt x="69" y="77"/>
                    </a:lnTo>
                    <a:lnTo>
                      <a:pt x="69" y="81"/>
                    </a:lnTo>
                    <a:lnTo>
                      <a:pt x="67" y="83"/>
                    </a:lnTo>
                    <a:lnTo>
                      <a:pt x="62" y="86"/>
                    </a:lnTo>
                    <a:lnTo>
                      <a:pt x="52" y="86"/>
                    </a:lnTo>
                    <a:lnTo>
                      <a:pt x="49" y="85"/>
                    </a:lnTo>
                    <a:lnTo>
                      <a:pt x="46" y="83"/>
                    </a:lnTo>
                    <a:lnTo>
                      <a:pt x="43" y="81"/>
                    </a:lnTo>
                    <a:lnTo>
                      <a:pt x="42" y="78"/>
                    </a:lnTo>
                    <a:lnTo>
                      <a:pt x="45" y="78"/>
                    </a:lnTo>
                    <a:lnTo>
                      <a:pt x="47" y="76"/>
                    </a:lnTo>
                    <a:lnTo>
                      <a:pt x="43" y="76"/>
                    </a:lnTo>
                    <a:lnTo>
                      <a:pt x="36" y="73"/>
                    </a:lnTo>
                    <a:lnTo>
                      <a:pt x="31" y="68"/>
                    </a:lnTo>
                    <a:lnTo>
                      <a:pt x="30" y="66"/>
                    </a:lnTo>
                    <a:lnTo>
                      <a:pt x="32" y="62"/>
                    </a:lnTo>
                    <a:lnTo>
                      <a:pt x="38" y="60"/>
                    </a:lnTo>
                    <a:lnTo>
                      <a:pt x="47" y="58"/>
                    </a:lnTo>
                    <a:lnTo>
                      <a:pt x="60" y="58"/>
                    </a:lnTo>
                    <a:lnTo>
                      <a:pt x="56" y="57"/>
                    </a:lnTo>
                    <a:lnTo>
                      <a:pt x="51" y="56"/>
                    </a:lnTo>
                    <a:lnTo>
                      <a:pt x="47" y="54"/>
                    </a:lnTo>
                    <a:lnTo>
                      <a:pt x="40" y="54"/>
                    </a:lnTo>
                    <a:lnTo>
                      <a:pt x="37" y="56"/>
                    </a:lnTo>
                    <a:lnTo>
                      <a:pt x="36" y="57"/>
                    </a:lnTo>
                    <a:lnTo>
                      <a:pt x="33" y="58"/>
                    </a:lnTo>
                    <a:lnTo>
                      <a:pt x="30" y="58"/>
                    </a:lnTo>
                    <a:lnTo>
                      <a:pt x="27" y="56"/>
                    </a:lnTo>
                    <a:lnTo>
                      <a:pt x="27" y="53"/>
                    </a:lnTo>
                    <a:lnTo>
                      <a:pt x="26" y="52"/>
                    </a:lnTo>
                    <a:lnTo>
                      <a:pt x="21" y="54"/>
                    </a:lnTo>
                    <a:lnTo>
                      <a:pt x="20" y="56"/>
                    </a:lnTo>
                    <a:lnTo>
                      <a:pt x="15" y="56"/>
                    </a:lnTo>
                    <a:lnTo>
                      <a:pt x="13" y="54"/>
                    </a:lnTo>
                    <a:lnTo>
                      <a:pt x="13" y="52"/>
                    </a:lnTo>
                    <a:lnTo>
                      <a:pt x="17" y="51"/>
                    </a:lnTo>
                    <a:lnTo>
                      <a:pt x="20" y="49"/>
                    </a:lnTo>
                    <a:lnTo>
                      <a:pt x="23" y="46"/>
                    </a:lnTo>
                    <a:lnTo>
                      <a:pt x="15" y="46"/>
                    </a:lnTo>
                    <a:lnTo>
                      <a:pt x="7" y="43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2" y="36"/>
                    </a:lnTo>
                    <a:lnTo>
                      <a:pt x="15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7" y="29"/>
                    </a:lnTo>
                    <a:lnTo>
                      <a:pt x="3" y="26"/>
                    </a:lnTo>
                    <a:lnTo>
                      <a:pt x="3" y="23"/>
                    </a:lnTo>
                    <a:lnTo>
                      <a:pt x="5" y="22"/>
                    </a:lnTo>
                    <a:lnTo>
                      <a:pt x="7" y="21"/>
                    </a:lnTo>
                    <a:lnTo>
                      <a:pt x="17" y="21"/>
                    </a:lnTo>
                    <a:lnTo>
                      <a:pt x="20" y="22"/>
                    </a:lnTo>
                    <a:lnTo>
                      <a:pt x="21" y="24"/>
                    </a:lnTo>
                    <a:lnTo>
                      <a:pt x="25" y="24"/>
                    </a:lnTo>
                    <a:lnTo>
                      <a:pt x="26" y="22"/>
                    </a:lnTo>
                    <a:lnTo>
                      <a:pt x="28" y="19"/>
                    </a:lnTo>
                    <a:lnTo>
                      <a:pt x="26" y="18"/>
                    </a:lnTo>
                    <a:lnTo>
                      <a:pt x="22" y="18"/>
                    </a:lnTo>
                    <a:lnTo>
                      <a:pt x="20" y="19"/>
                    </a:lnTo>
                    <a:lnTo>
                      <a:pt x="16" y="19"/>
                    </a:lnTo>
                    <a:lnTo>
                      <a:pt x="15" y="18"/>
                    </a:lnTo>
                    <a:lnTo>
                      <a:pt x="13" y="16"/>
                    </a:lnTo>
                    <a:lnTo>
                      <a:pt x="12" y="14"/>
                    </a:lnTo>
                    <a:lnTo>
                      <a:pt x="12" y="13"/>
                    </a:lnTo>
                    <a:lnTo>
                      <a:pt x="20" y="9"/>
                    </a:lnTo>
                    <a:lnTo>
                      <a:pt x="35" y="9"/>
                    </a:lnTo>
                    <a:lnTo>
                      <a:pt x="30" y="7"/>
                    </a:lnTo>
                    <a:lnTo>
                      <a:pt x="26" y="7"/>
                    </a:lnTo>
                    <a:lnTo>
                      <a:pt x="22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4" name="Freeform 1269">
                <a:extLst>
                  <a:ext uri="{FF2B5EF4-FFF2-40B4-BE49-F238E27FC236}">
                    <a16:creationId xmlns:a16="http://schemas.microsoft.com/office/drawing/2014/main" id="{F0A6A1DC-B70A-4C44-85BD-D2D992CBA7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2251" y="2559299"/>
                <a:ext cx="172021" cy="107772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5" y="4"/>
                  </a:cxn>
                  <a:cxn ang="0">
                    <a:pos x="27" y="7"/>
                  </a:cxn>
                  <a:cxn ang="0">
                    <a:pos x="29" y="9"/>
                  </a:cxn>
                  <a:cxn ang="0">
                    <a:pos x="30" y="12"/>
                  </a:cxn>
                  <a:cxn ang="0">
                    <a:pos x="34" y="8"/>
                  </a:cxn>
                  <a:cxn ang="0">
                    <a:pos x="40" y="14"/>
                  </a:cxn>
                  <a:cxn ang="0">
                    <a:pos x="48" y="17"/>
                  </a:cxn>
                  <a:cxn ang="0">
                    <a:pos x="57" y="19"/>
                  </a:cxn>
                  <a:cxn ang="0">
                    <a:pos x="63" y="24"/>
                  </a:cxn>
                  <a:cxn ang="0">
                    <a:pos x="63" y="27"/>
                  </a:cxn>
                  <a:cxn ang="0">
                    <a:pos x="64" y="29"/>
                  </a:cxn>
                  <a:cxn ang="0">
                    <a:pos x="64" y="31"/>
                  </a:cxn>
                  <a:cxn ang="0">
                    <a:pos x="65" y="32"/>
                  </a:cxn>
                  <a:cxn ang="0">
                    <a:pos x="69" y="34"/>
                  </a:cxn>
                  <a:cxn ang="0">
                    <a:pos x="72" y="34"/>
                  </a:cxn>
                  <a:cxn ang="0">
                    <a:pos x="75" y="36"/>
                  </a:cxn>
                  <a:cxn ang="0">
                    <a:pos x="78" y="37"/>
                  </a:cxn>
                  <a:cxn ang="0">
                    <a:pos x="80" y="37"/>
                  </a:cxn>
                  <a:cxn ang="0">
                    <a:pos x="83" y="39"/>
                  </a:cxn>
                  <a:cxn ang="0">
                    <a:pos x="79" y="42"/>
                  </a:cxn>
                  <a:cxn ang="0">
                    <a:pos x="75" y="43"/>
                  </a:cxn>
                  <a:cxn ang="0">
                    <a:pos x="73" y="44"/>
                  </a:cxn>
                  <a:cxn ang="0">
                    <a:pos x="58" y="44"/>
                  </a:cxn>
                  <a:cxn ang="0">
                    <a:pos x="55" y="43"/>
                  </a:cxn>
                  <a:cxn ang="0">
                    <a:pos x="54" y="41"/>
                  </a:cxn>
                  <a:cxn ang="0">
                    <a:pos x="49" y="38"/>
                  </a:cxn>
                  <a:cxn ang="0">
                    <a:pos x="47" y="36"/>
                  </a:cxn>
                  <a:cxn ang="0">
                    <a:pos x="44" y="34"/>
                  </a:cxn>
                  <a:cxn ang="0">
                    <a:pos x="43" y="34"/>
                  </a:cxn>
                  <a:cxn ang="0">
                    <a:pos x="40" y="42"/>
                  </a:cxn>
                  <a:cxn ang="0">
                    <a:pos x="37" y="44"/>
                  </a:cxn>
                  <a:cxn ang="0">
                    <a:pos x="34" y="47"/>
                  </a:cxn>
                  <a:cxn ang="0">
                    <a:pos x="30" y="49"/>
                  </a:cxn>
                  <a:cxn ang="0">
                    <a:pos x="24" y="49"/>
                  </a:cxn>
                  <a:cxn ang="0">
                    <a:pos x="22" y="52"/>
                  </a:cxn>
                  <a:cxn ang="0">
                    <a:pos x="18" y="52"/>
                  </a:cxn>
                  <a:cxn ang="0">
                    <a:pos x="17" y="51"/>
                  </a:cxn>
                  <a:cxn ang="0">
                    <a:pos x="17" y="47"/>
                  </a:cxn>
                  <a:cxn ang="0">
                    <a:pos x="18" y="44"/>
                  </a:cxn>
                  <a:cxn ang="0">
                    <a:pos x="0" y="44"/>
                  </a:cxn>
                  <a:cxn ang="0">
                    <a:pos x="0" y="42"/>
                  </a:cxn>
                  <a:cxn ang="0">
                    <a:pos x="1" y="39"/>
                  </a:cxn>
                  <a:cxn ang="0">
                    <a:pos x="4" y="37"/>
                  </a:cxn>
                  <a:cxn ang="0">
                    <a:pos x="5" y="37"/>
                  </a:cxn>
                  <a:cxn ang="0">
                    <a:pos x="6" y="36"/>
                  </a:cxn>
                  <a:cxn ang="0">
                    <a:pos x="9" y="34"/>
                  </a:cxn>
                  <a:cxn ang="0">
                    <a:pos x="10" y="33"/>
                  </a:cxn>
                  <a:cxn ang="0">
                    <a:pos x="10" y="18"/>
                  </a:cxn>
                  <a:cxn ang="0">
                    <a:pos x="13" y="10"/>
                  </a:cxn>
                  <a:cxn ang="0">
                    <a:pos x="17" y="4"/>
                  </a:cxn>
                  <a:cxn ang="0">
                    <a:pos x="24" y="0"/>
                  </a:cxn>
                </a:cxnLst>
                <a:rect l="0" t="0" r="r" b="b"/>
                <a:pathLst>
                  <a:path w="83" h="52">
                    <a:moveTo>
                      <a:pt x="24" y="0"/>
                    </a:moveTo>
                    <a:lnTo>
                      <a:pt x="25" y="4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30" y="12"/>
                    </a:lnTo>
                    <a:lnTo>
                      <a:pt x="34" y="8"/>
                    </a:lnTo>
                    <a:lnTo>
                      <a:pt x="40" y="14"/>
                    </a:lnTo>
                    <a:lnTo>
                      <a:pt x="48" y="17"/>
                    </a:lnTo>
                    <a:lnTo>
                      <a:pt x="57" y="19"/>
                    </a:lnTo>
                    <a:lnTo>
                      <a:pt x="63" y="24"/>
                    </a:lnTo>
                    <a:lnTo>
                      <a:pt x="63" y="27"/>
                    </a:lnTo>
                    <a:lnTo>
                      <a:pt x="64" y="29"/>
                    </a:lnTo>
                    <a:lnTo>
                      <a:pt x="64" y="31"/>
                    </a:lnTo>
                    <a:lnTo>
                      <a:pt x="65" y="32"/>
                    </a:lnTo>
                    <a:lnTo>
                      <a:pt x="69" y="34"/>
                    </a:lnTo>
                    <a:lnTo>
                      <a:pt x="72" y="34"/>
                    </a:lnTo>
                    <a:lnTo>
                      <a:pt x="75" y="36"/>
                    </a:lnTo>
                    <a:lnTo>
                      <a:pt x="78" y="37"/>
                    </a:lnTo>
                    <a:lnTo>
                      <a:pt x="80" y="37"/>
                    </a:lnTo>
                    <a:lnTo>
                      <a:pt x="83" y="39"/>
                    </a:lnTo>
                    <a:lnTo>
                      <a:pt x="79" y="42"/>
                    </a:lnTo>
                    <a:lnTo>
                      <a:pt x="75" y="43"/>
                    </a:lnTo>
                    <a:lnTo>
                      <a:pt x="73" y="44"/>
                    </a:lnTo>
                    <a:lnTo>
                      <a:pt x="58" y="44"/>
                    </a:lnTo>
                    <a:lnTo>
                      <a:pt x="55" y="43"/>
                    </a:lnTo>
                    <a:lnTo>
                      <a:pt x="54" y="41"/>
                    </a:lnTo>
                    <a:lnTo>
                      <a:pt x="49" y="38"/>
                    </a:lnTo>
                    <a:lnTo>
                      <a:pt x="47" y="36"/>
                    </a:lnTo>
                    <a:lnTo>
                      <a:pt x="44" y="34"/>
                    </a:lnTo>
                    <a:lnTo>
                      <a:pt x="43" y="34"/>
                    </a:lnTo>
                    <a:lnTo>
                      <a:pt x="40" y="42"/>
                    </a:lnTo>
                    <a:lnTo>
                      <a:pt x="37" y="44"/>
                    </a:lnTo>
                    <a:lnTo>
                      <a:pt x="34" y="47"/>
                    </a:lnTo>
                    <a:lnTo>
                      <a:pt x="30" y="49"/>
                    </a:lnTo>
                    <a:lnTo>
                      <a:pt x="24" y="49"/>
                    </a:lnTo>
                    <a:lnTo>
                      <a:pt x="22" y="52"/>
                    </a:lnTo>
                    <a:lnTo>
                      <a:pt x="18" y="52"/>
                    </a:lnTo>
                    <a:lnTo>
                      <a:pt x="17" y="51"/>
                    </a:lnTo>
                    <a:lnTo>
                      <a:pt x="17" y="47"/>
                    </a:lnTo>
                    <a:lnTo>
                      <a:pt x="18" y="44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1" y="39"/>
                    </a:lnTo>
                    <a:lnTo>
                      <a:pt x="4" y="37"/>
                    </a:lnTo>
                    <a:lnTo>
                      <a:pt x="5" y="37"/>
                    </a:lnTo>
                    <a:lnTo>
                      <a:pt x="6" y="36"/>
                    </a:lnTo>
                    <a:lnTo>
                      <a:pt x="9" y="34"/>
                    </a:lnTo>
                    <a:lnTo>
                      <a:pt x="10" y="33"/>
                    </a:lnTo>
                    <a:lnTo>
                      <a:pt x="10" y="18"/>
                    </a:lnTo>
                    <a:lnTo>
                      <a:pt x="13" y="10"/>
                    </a:lnTo>
                    <a:lnTo>
                      <a:pt x="17" y="4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5" name="Freeform 1270">
                <a:extLst>
                  <a:ext uri="{FF2B5EF4-FFF2-40B4-BE49-F238E27FC236}">
                    <a16:creationId xmlns:a16="http://schemas.microsoft.com/office/drawing/2014/main" id="{90FAD49E-AAFB-4126-965A-B063C31C2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4737" y="2463963"/>
                <a:ext cx="53886" cy="4145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0" y="1"/>
                  </a:cxn>
                  <a:cxn ang="0">
                    <a:pos x="24" y="5"/>
                  </a:cxn>
                  <a:cxn ang="0">
                    <a:pos x="26" y="11"/>
                  </a:cxn>
                  <a:cxn ang="0">
                    <a:pos x="24" y="16"/>
                  </a:cxn>
                  <a:cxn ang="0">
                    <a:pos x="16" y="19"/>
                  </a:cxn>
                  <a:cxn ang="0">
                    <a:pos x="14" y="20"/>
                  </a:cxn>
                  <a:cxn ang="0">
                    <a:pos x="11" y="20"/>
                  </a:cxn>
                  <a:cxn ang="0">
                    <a:pos x="6" y="19"/>
                  </a:cxn>
                  <a:cxn ang="0">
                    <a:pos x="4" y="17"/>
                  </a:cxn>
                  <a:cxn ang="0">
                    <a:pos x="1" y="14"/>
                  </a:cxn>
                  <a:cxn ang="0">
                    <a:pos x="0" y="11"/>
                  </a:cxn>
                  <a:cxn ang="0">
                    <a:pos x="2" y="5"/>
                  </a:cxn>
                  <a:cxn ang="0">
                    <a:pos x="6" y="1"/>
                  </a:cxn>
                  <a:cxn ang="0">
                    <a:pos x="12" y="0"/>
                  </a:cxn>
                </a:cxnLst>
                <a:rect l="0" t="0" r="r" b="b"/>
                <a:pathLst>
                  <a:path w="26" h="20">
                    <a:moveTo>
                      <a:pt x="12" y="0"/>
                    </a:moveTo>
                    <a:lnTo>
                      <a:pt x="20" y="1"/>
                    </a:lnTo>
                    <a:lnTo>
                      <a:pt x="24" y="5"/>
                    </a:lnTo>
                    <a:lnTo>
                      <a:pt x="26" y="11"/>
                    </a:lnTo>
                    <a:lnTo>
                      <a:pt x="24" y="16"/>
                    </a:lnTo>
                    <a:lnTo>
                      <a:pt x="16" y="19"/>
                    </a:lnTo>
                    <a:lnTo>
                      <a:pt x="14" y="20"/>
                    </a:lnTo>
                    <a:lnTo>
                      <a:pt x="11" y="20"/>
                    </a:lnTo>
                    <a:lnTo>
                      <a:pt x="6" y="19"/>
                    </a:lnTo>
                    <a:lnTo>
                      <a:pt x="4" y="17"/>
                    </a:lnTo>
                    <a:lnTo>
                      <a:pt x="1" y="14"/>
                    </a:lnTo>
                    <a:lnTo>
                      <a:pt x="0" y="11"/>
                    </a:lnTo>
                    <a:lnTo>
                      <a:pt x="2" y="5"/>
                    </a:lnTo>
                    <a:lnTo>
                      <a:pt x="6" y="1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6" name="Freeform 1271">
                <a:extLst>
                  <a:ext uri="{FF2B5EF4-FFF2-40B4-BE49-F238E27FC236}">
                    <a16:creationId xmlns:a16="http://schemas.microsoft.com/office/drawing/2014/main" id="{CE3A0558-391C-45DC-A8CC-7D51C1692C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9297" y="2671216"/>
                <a:ext cx="43524" cy="35234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7" y="0"/>
                  </a:cxn>
                  <a:cxn ang="0">
                    <a:pos x="18" y="2"/>
                  </a:cxn>
                  <a:cxn ang="0">
                    <a:pos x="21" y="3"/>
                  </a:cxn>
                  <a:cxn ang="0">
                    <a:pos x="16" y="8"/>
                  </a:cxn>
                  <a:cxn ang="0">
                    <a:pos x="7" y="14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2" y="8"/>
                  </a:cxn>
                  <a:cxn ang="0">
                    <a:pos x="6" y="5"/>
                  </a:cxn>
                  <a:cxn ang="0">
                    <a:pos x="8" y="4"/>
                  </a:cxn>
                  <a:cxn ang="0">
                    <a:pos x="10" y="2"/>
                  </a:cxn>
                  <a:cxn ang="0">
                    <a:pos x="13" y="2"/>
                  </a:cxn>
                  <a:cxn ang="0">
                    <a:pos x="16" y="0"/>
                  </a:cxn>
                </a:cxnLst>
                <a:rect l="0" t="0" r="r" b="b"/>
                <a:pathLst>
                  <a:path w="21" h="17">
                    <a:moveTo>
                      <a:pt x="16" y="0"/>
                    </a:moveTo>
                    <a:lnTo>
                      <a:pt x="17" y="0"/>
                    </a:lnTo>
                    <a:lnTo>
                      <a:pt x="18" y="2"/>
                    </a:lnTo>
                    <a:lnTo>
                      <a:pt x="21" y="3"/>
                    </a:lnTo>
                    <a:lnTo>
                      <a:pt x="16" y="8"/>
                    </a:lnTo>
                    <a:lnTo>
                      <a:pt x="7" y="14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5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7" name="Freeform 1272">
                <a:extLst>
                  <a:ext uri="{FF2B5EF4-FFF2-40B4-BE49-F238E27FC236}">
                    <a16:creationId xmlns:a16="http://schemas.microsoft.com/office/drawing/2014/main" id="{07BA12AA-9FFC-464C-AB5C-9F2FF78C2C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5619" y="2219404"/>
                <a:ext cx="113990" cy="45596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8" y="0"/>
                  </a:cxn>
                  <a:cxn ang="0">
                    <a:pos x="15" y="1"/>
                  </a:cxn>
                  <a:cxn ang="0">
                    <a:pos x="20" y="1"/>
                  </a:cxn>
                  <a:cxn ang="0">
                    <a:pos x="28" y="2"/>
                  </a:cxn>
                  <a:cxn ang="0">
                    <a:pos x="38" y="5"/>
                  </a:cxn>
                  <a:cxn ang="0">
                    <a:pos x="48" y="10"/>
                  </a:cxn>
                  <a:cxn ang="0">
                    <a:pos x="55" y="15"/>
                  </a:cxn>
                  <a:cxn ang="0">
                    <a:pos x="53" y="20"/>
                  </a:cxn>
                  <a:cxn ang="0">
                    <a:pos x="50" y="21"/>
                  </a:cxn>
                  <a:cxn ang="0">
                    <a:pos x="44" y="21"/>
                  </a:cxn>
                  <a:cxn ang="0">
                    <a:pos x="39" y="18"/>
                  </a:cxn>
                  <a:cxn ang="0">
                    <a:pos x="33" y="18"/>
                  </a:cxn>
                  <a:cxn ang="0">
                    <a:pos x="29" y="20"/>
                  </a:cxn>
                  <a:cxn ang="0">
                    <a:pos x="25" y="22"/>
                  </a:cxn>
                  <a:cxn ang="0">
                    <a:pos x="15" y="22"/>
                  </a:cxn>
                  <a:cxn ang="0">
                    <a:pos x="12" y="21"/>
                  </a:cxn>
                  <a:cxn ang="0">
                    <a:pos x="9" y="18"/>
                  </a:cxn>
                  <a:cxn ang="0">
                    <a:pos x="9" y="13"/>
                  </a:cxn>
                  <a:cxn ang="0">
                    <a:pos x="4" y="11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2"/>
                  </a:cxn>
                  <a:cxn ang="0">
                    <a:pos x="3" y="1"/>
                  </a:cxn>
                  <a:cxn ang="0">
                    <a:pos x="5" y="0"/>
                  </a:cxn>
                </a:cxnLst>
                <a:rect l="0" t="0" r="r" b="b"/>
                <a:pathLst>
                  <a:path w="55" h="22">
                    <a:moveTo>
                      <a:pt x="5" y="0"/>
                    </a:moveTo>
                    <a:lnTo>
                      <a:pt x="8" y="0"/>
                    </a:lnTo>
                    <a:lnTo>
                      <a:pt x="15" y="1"/>
                    </a:lnTo>
                    <a:lnTo>
                      <a:pt x="20" y="1"/>
                    </a:lnTo>
                    <a:lnTo>
                      <a:pt x="28" y="2"/>
                    </a:lnTo>
                    <a:lnTo>
                      <a:pt x="38" y="5"/>
                    </a:lnTo>
                    <a:lnTo>
                      <a:pt x="48" y="10"/>
                    </a:lnTo>
                    <a:lnTo>
                      <a:pt x="55" y="15"/>
                    </a:lnTo>
                    <a:lnTo>
                      <a:pt x="53" y="20"/>
                    </a:lnTo>
                    <a:lnTo>
                      <a:pt x="50" y="21"/>
                    </a:lnTo>
                    <a:lnTo>
                      <a:pt x="44" y="21"/>
                    </a:lnTo>
                    <a:lnTo>
                      <a:pt x="39" y="18"/>
                    </a:lnTo>
                    <a:lnTo>
                      <a:pt x="33" y="18"/>
                    </a:lnTo>
                    <a:lnTo>
                      <a:pt x="29" y="20"/>
                    </a:lnTo>
                    <a:lnTo>
                      <a:pt x="25" y="22"/>
                    </a:lnTo>
                    <a:lnTo>
                      <a:pt x="15" y="22"/>
                    </a:lnTo>
                    <a:lnTo>
                      <a:pt x="12" y="21"/>
                    </a:lnTo>
                    <a:lnTo>
                      <a:pt x="9" y="18"/>
                    </a:lnTo>
                    <a:lnTo>
                      <a:pt x="9" y="13"/>
                    </a:lnTo>
                    <a:lnTo>
                      <a:pt x="4" y="11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8" name="Freeform 1273">
                <a:extLst>
                  <a:ext uri="{FF2B5EF4-FFF2-40B4-BE49-F238E27FC236}">
                    <a16:creationId xmlns:a16="http://schemas.microsoft.com/office/drawing/2014/main" id="{7072D244-1E61-4070-8388-5B53328A9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981" y="2698160"/>
                <a:ext cx="29015" cy="2279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0" y="0"/>
                  </a:cxn>
                  <a:cxn ang="0">
                    <a:pos x="12" y="1"/>
                  </a:cxn>
                  <a:cxn ang="0">
                    <a:pos x="14" y="3"/>
                  </a:cxn>
                  <a:cxn ang="0">
                    <a:pos x="12" y="8"/>
                  </a:cxn>
                  <a:cxn ang="0">
                    <a:pos x="10" y="9"/>
                  </a:cxn>
                  <a:cxn ang="0">
                    <a:pos x="9" y="11"/>
                  </a:cxn>
                  <a:cxn ang="0">
                    <a:pos x="7" y="11"/>
                  </a:cxn>
                  <a:cxn ang="0">
                    <a:pos x="5" y="10"/>
                  </a:cxn>
                  <a:cxn ang="0">
                    <a:pos x="3" y="9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14" h="11">
                    <a:moveTo>
                      <a:pt x="4" y="0"/>
                    </a:moveTo>
                    <a:lnTo>
                      <a:pt x="10" y="0"/>
                    </a:lnTo>
                    <a:lnTo>
                      <a:pt x="12" y="1"/>
                    </a:lnTo>
                    <a:lnTo>
                      <a:pt x="14" y="3"/>
                    </a:lnTo>
                    <a:lnTo>
                      <a:pt x="12" y="8"/>
                    </a:lnTo>
                    <a:lnTo>
                      <a:pt x="10" y="9"/>
                    </a:lnTo>
                    <a:lnTo>
                      <a:pt x="9" y="11"/>
                    </a:lnTo>
                    <a:lnTo>
                      <a:pt x="7" y="11"/>
                    </a:lnTo>
                    <a:lnTo>
                      <a:pt x="5" y="10"/>
                    </a:lnTo>
                    <a:lnTo>
                      <a:pt x="3" y="9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9" name="Freeform 1274">
                <a:extLst>
                  <a:ext uri="{FF2B5EF4-FFF2-40B4-BE49-F238E27FC236}">
                    <a16:creationId xmlns:a16="http://schemas.microsoft.com/office/drawing/2014/main" id="{6C388DF3-A4A3-4607-ABA7-CCB33DDE96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913" y="2466036"/>
                <a:ext cx="26944" cy="1658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8" y="0"/>
                  </a:cxn>
                  <a:cxn ang="0">
                    <a:pos x="13" y="5"/>
                  </a:cxn>
                  <a:cxn ang="0">
                    <a:pos x="13" y="6"/>
                  </a:cxn>
                  <a:cxn ang="0">
                    <a:pos x="10" y="6"/>
                  </a:cxn>
                  <a:cxn ang="0">
                    <a:pos x="9" y="8"/>
                  </a:cxn>
                  <a:cxn ang="0">
                    <a:pos x="4" y="8"/>
                  </a:cxn>
                  <a:cxn ang="0">
                    <a:pos x="1" y="6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3" y="1"/>
                  </a:cxn>
                  <a:cxn ang="0">
                    <a:pos x="4" y="0"/>
                  </a:cxn>
                </a:cxnLst>
                <a:rect l="0" t="0" r="r" b="b"/>
                <a:pathLst>
                  <a:path w="13" h="8">
                    <a:moveTo>
                      <a:pt x="4" y="0"/>
                    </a:moveTo>
                    <a:lnTo>
                      <a:pt x="8" y="0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8"/>
                    </a:lnTo>
                    <a:lnTo>
                      <a:pt x="4" y="8"/>
                    </a:lnTo>
                    <a:lnTo>
                      <a:pt x="1" y="6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3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0" name="Freeform 1275">
                <a:extLst>
                  <a:ext uri="{FF2B5EF4-FFF2-40B4-BE49-F238E27FC236}">
                    <a16:creationId xmlns:a16="http://schemas.microsoft.com/office/drawing/2014/main" id="{AE1B473E-7D75-452D-A3C7-1BE62860E5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4996" y="2416295"/>
                <a:ext cx="20725" cy="2072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9" y="3"/>
                  </a:cxn>
                  <a:cxn ang="0">
                    <a:pos x="8" y="6"/>
                  </a:cxn>
                  <a:cxn ang="0">
                    <a:pos x="4" y="10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1" y="5"/>
                  </a:cxn>
                  <a:cxn ang="0">
                    <a:pos x="4" y="4"/>
                  </a:cxn>
                  <a:cxn ang="0">
                    <a:pos x="8" y="0"/>
                  </a:cxn>
                </a:cxnLst>
                <a:rect l="0" t="0" r="r" b="b"/>
                <a:pathLst>
                  <a:path w="10" h="10">
                    <a:moveTo>
                      <a:pt x="8" y="0"/>
                    </a:moveTo>
                    <a:lnTo>
                      <a:pt x="10" y="0"/>
                    </a:lnTo>
                    <a:lnTo>
                      <a:pt x="9" y="3"/>
                    </a:lnTo>
                    <a:lnTo>
                      <a:pt x="8" y="6"/>
                    </a:lnTo>
                    <a:lnTo>
                      <a:pt x="4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1" name="Freeform 1276">
                <a:extLst>
                  <a:ext uri="{FF2B5EF4-FFF2-40B4-BE49-F238E27FC236}">
                    <a16:creationId xmlns:a16="http://schemas.microsoft.com/office/drawing/2014/main" id="{E91C1B36-AC48-4002-BA8A-1491AA00B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5930" y="2215259"/>
                <a:ext cx="690154" cy="501553"/>
              </a:xfrm>
              <a:custGeom>
                <a:avLst/>
                <a:gdLst/>
                <a:ahLst/>
                <a:cxnLst>
                  <a:cxn ang="0">
                    <a:pos x="51" y="3"/>
                  </a:cxn>
                  <a:cxn ang="0">
                    <a:pos x="46" y="14"/>
                  </a:cxn>
                  <a:cxn ang="0">
                    <a:pos x="42" y="29"/>
                  </a:cxn>
                  <a:cxn ang="0">
                    <a:pos x="54" y="33"/>
                  </a:cxn>
                  <a:cxn ang="0">
                    <a:pos x="61" y="10"/>
                  </a:cxn>
                  <a:cxn ang="0">
                    <a:pos x="109" y="20"/>
                  </a:cxn>
                  <a:cxn ang="0">
                    <a:pos x="111" y="36"/>
                  </a:cxn>
                  <a:cxn ang="0">
                    <a:pos x="130" y="36"/>
                  </a:cxn>
                  <a:cxn ang="0">
                    <a:pos x="154" y="27"/>
                  </a:cxn>
                  <a:cxn ang="0">
                    <a:pos x="190" y="49"/>
                  </a:cxn>
                  <a:cxn ang="0">
                    <a:pos x="223" y="61"/>
                  </a:cxn>
                  <a:cxn ang="0">
                    <a:pos x="262" y="78"/>
                  </a:cxn>
                  <a:cxn ang="0">
                    <a:pos x="267" y="90"/>
                  </a:cxn>
                  <a:cxn ang="0">
                    <a:pos x="272" y="96"/>
                  </a:cxn>
                  <a:cxn ang="0">
                    <a:pos x="261" y="107"/>
                  </a:cxn>
                  <a:cxn ang="0">
                    <a:pos x="286" y="124"/>
                  </a:cxn>
                  <a:cxn ang="0">
                    <a:pos x="298" y="140"/>
                  </a:cxn>
                  <a:cxn ang="0">
                    <a:pos x="313" y="139"/>
                  </a:cxn>
                  <a:cxn ang="0">
                    <a:pos x="330" y="145"/>
                  </a:cxn>
                  <a:cxn ang="0">
                    <a:pos x="326" y="160"/>
                  </a:cxn>
                  <a:cxn ang="0">
                    <a:pos x="312" y="170"/>
                  </a:cxn>
                  <a:cxn ang="0">
                    <a:pos x="307" y="181"/>
                  </a:cxn>
                  <a:cxn ang="0">
                    <a:pos x="274" y="156"/>
                  </a:cxn>
                  <a:cxn ang="0">
                    <a:pos x="258" y="159"/>
                  </a:cxn>
                  <a:cxn ang="0">
                    <a:pos x="264" y="165"/>
                  </a:cxn>
                  <a:cxn ang="0">
                    <a:pos x="266" y="174"/>
                  </a:cxn>
                  <a:cxn ang="0">
                    <a:pos x="278" y="186"/>
                  </a:cxn>
                  <a:cxn ang="0">
                    <a:pos x="293" y="193"/>
                  </a:cxn>
                  <a:cxn ang="0">
                    <a:pos x="296" y="202"/>
                  </a:cxn>
                  <a:cxn ang="0">
                    <a:pos x="296" y="222"/>
                  </a:cxn>
                  <a:cxn ang="0">
                    <a:pos x="261" y="212"/>
                  </a:cxn>
                  <a:cxn ang="0">
                    <a:pos x="279" y="237"/>
                  </a:cxn>
                  <a:cxn ang="0">
                    <a:pos x="273" y="241"/>
                  </a:cxn>
                  <a:cxn ang="0">
                    <a:pos x="242" y="227"/>
                  </a:cxn>
                  <a:cxn ang="0">
                    <a:pos x="213" y="214"/>
                  </a:cxn>
                  <a:cxn ang="0">
                    <a:pos x="176" y="194"/>
                  </a:cxn>
                  <a:cxn ang="0">
                    <a:pos x="155" y="198"/>
                  </a:cxn>
                  <a:cxn ang="0">
                    <a:pos x="140" y="192"/>
                  </a:cxn>
                  <a:cxn ang="0">
                    <a:pos x="145" y="179"/>
                  </a:cxn>
                  <a:cxn ang="0">
                    <a:pos x="183" y="173"/>
                  </a:cxn>
                  <a:cxn ang="0">
                    <a:pos x="183" y="159"/>
                  </a:cxn>
                  <a:cxn ang="0">
                    <a:pos x="203" y="142"/>
                  </a:cxn>
                  <a:cxn ang="0">
                    <a:pos x="187" y="114"/>
                  </a:cxn>
                  <a:cxn ang="0">
                    <a:pos x="163" y="110"/>
                  </a:cxn>
                  <a:cxn ang="0">
                    <a:pos x="154" y="106"/>
                  </a:cxn>
                  <a:cxn ang="0">
                    <a:pos x="164" y="101"/>
                  </a:cxn>
                  <a:cxn ang="0">
                    <a:pos x="129" y="81"/>
                  </a:cxn>
                  <a:cxn ang="0">
                    <a:pos x="115" y="93"/>
                  </a:cxn>
                  <a:cxn ang="0">
                    <a:pos x="45" y="82"/>
                  </a:cxn>
                  <a:cxn ang="0">
                    <a:pos x="15" y="71"/>
                  </a:cxn>
                  <a:cxn ang="0">
                    <a:pos x="22" y="64"/>
                  </a:cxn>
                  <a:cxn ang="0">
                    <a:pos x="7" y="56"/>
                  </a:cxn>
                  <a:cxn ang="0">
                    <a:pos x="0" y="37"/>
                  </a:cxn>
                  <a:cxn ang="0">
                    <a:pos x="10" y="23"/>
                  </a:cxn>
                </a:cxnLst>
                <a:rect l="0" t="0" r="r" b="b"/>
                <a:pathLst>
                  <a:path w="333" h="242">
                    <a:moveTo>
                      <a:pt x="42" y="0"/>
                    </a:moveTo>
                    <a:lnTo>
                      <a:pt x="43" y="0"/>
                    </a:lnTo>
                    <a:lnTo>
                      <a:pt x="45" y="2"/>
                    </a:lnTo>
                    <a:lnTo>
                      <a:pt x="47" y="2"/>
                    </a:lnTo>
                    <a:lnTo>
                      <a:pt x="51" y="3"/>
                    </a:lnTo>
                    <a:lnTo>
                      <a:pt x="54" y="3"/>
                    </a:lnTo>
                    <a:lnTo>
                      <a:pt x="55" y="4"/>
                    </a:lnTo>
                    <a:lnTo>
                      <a:pt x="56" y="4"/>
                    </a:lnTo>
                    <a:lnTo>
                      <a:pt x="52" y="9"/>
                    </a:lnTo>
                    <a:lnTo>
                      <a:pt x="46" y="14"/>
                    </a:lnTo>
                    <a:lnTo>
                      <a:pt x="41" y="19"/>
                    </a:lnTo>
                    <a:lnTo>
                      <a:pt x="38" y="25"/>
                    </a:lnTo>
                    <a:lnTo>
                      <a:pt x="38" y="28"/>
                    </a:lnTo>
                    <a:lnTo>
                      <a:pt x="40" y="29"/>
                    </a:lnTo>
                    <a:lnTo>
                      <a:pt x="42" y="29"/>
                    </a:lnTo>
                    <a:lnTo>
                      <a:pt x="42" y="43"/>
                    </a:lnTo>
                    <a:lnTo>
                      <a:pt x="43" y="44"/>
                    </a:lnTo>
                    <a:lnTo>
                      <a:pt x="47" y="44"/>
                    </a:lnTo>
                    <a:lnTo>
                      <a:pt x="54" y="38"/>
                    </a:lnTo>
                    <a:lnTo>
                      <a:pt x="54" y="33"/>
                    </a:lnTo>
                    <a:lnTo>
                      <a:pt x="51" y="31"/>
                    </a:lnTo>
                    <a:lnTo>
                      <a:pt x="50" y="28"/>
                    </a:lnTo>
                    <a:lnTo>
                      <a:pt x="50" y="24"/>
                    </a:lnTo>
                    <a:lnTo>
                      <a:pt x="52" y="17"/>
                    </a:lnTo>
                    <a:lnTo>
                      <a:pt x="61" y="10"/>
                    </a:lnTo>
                    <a:lnTo>
                      <a:pt x="71" y="7"/>
                    </a:lnTo>
                    <a:lnTo>
                      <a:pt x="94" y="4"/>
                    </a:lnTo>
                    <a:lnTo>
                      <a:pt x="100" y="7"/>
                    </a:lnTo>
                    <a:lnTo>
                      <a:pt x="105" y="12"/>
                    </a:lnTo>
                    <a:lnTo>
                      <a:pt x="109" y="20"/>
                    </a:lnTo>
                    <a:lnTo>
                      <a:pt x="110" y="28"/>
                    </a:lnTo>
                    <a:lnTo>
                      <a:pt x="110" y="31"/>
                    </a:lnTo>
                    <a:lnTo>
                      <a:pt x="109" y="32"/>
                    </a:lnTo>
                    <a:lnTo>
                      <a:pt x="109" y="36"/>
                    </a:lnTo>
                    <a:lnTo>
                      <a:pt x="111" y="36"/>
                    </a:lnTo>
                    <a:lnTo>
                      <a:pt x="115" y="32"/>
                    </a:lnTo>
                    <a:lnTo>
                      <a:pt x="120" y="32"/>
                    </a:lnTo>
                    <a:lnTo>
                      <a:pt x="123" y="33"/>
                    </a:lnTo>
                    <a:lnTo>
                      <a:pt x="125" y="36"/>
                    </a:lnTo>
                    <a:lnTo>
                      <a:pt x="130" y="36"/>
                    </a:lnTo>
                    <a:lnTo>
                      <a:pt x="136" y="29"/>
                    </a:lnTo>
                    <a:lnTo>
                      <a:pt x="139" y="28"/>
                    </a:lnTo>
                    <a:lnTo>
                      <a:pt x="141" y="25"/>
                    </a:lnTo>
                    <a:lnTo>
                      <a:pt x="144" y="25"/>
                    </a:lnTo>
                    <a:lnTo>
                      <a:pt x="154" y="27"/>
                    </a:lnTo>
                    <a:lnTo>
                      <a:pt x="165" y="28"/>
                    </a:lnTo>
                    <a:lnTo>
                      <a:pt x="174" y="32"/>
                    </a:lnTo>
                    <a:lnTo>
                      <a:pt x="180" y="38"/>
                    </a:lnTo>
                    <a:lnTo>
                      <a:pt x="184" y="44"/>
                    </a:lnTo>
                    <a:lnTo>
                      <a:pt x="190" y="49"/>
                    </a:lnTo>
                    <a:lnTo>
                      <a:pt x="199" y="52"/>
                    </a:lnTo>
                    <a:lnTo>
                      <a:pt x="214" y="52"/>
                    </a:lnTo>
                    <a:lnTo>
                      <a:pt x="222" y="56"/>
                    </a:lnTo>
                    <a:lnTo>
                      <a:pt x="223" y="58"/>
                    </a:lnTo>
                    <a:lnTo>
                      <a:pt x="223" y="61"/>
                    </a:lnTo>
                    <a:lnTo>
                      <a:pt x="233" y="64"/>
                    </a:lnTo>
                    <a:lnTo>
                      <a:pt x="240" y="70"/>
                    </a:lnTo>
                    <a:lnTo>
                      <a:pt x="251" y="72"/>
                    </a:lnTo>
                    <a:lnTo>
                      <a:pt x="251" y="78"/>
                    </a:lnTo>
                    <a:lnTo>
                      <a:pt x="262" y="78"/>
                    </a:lnTo>
                    <a:lnTo>
                      <a:pt x="264" y="80"/>
                    </a:lnTo>
                    <a:lnTo>
                      <a:pt x="266" y="82"/>
                    </a:lnTo>
                    <a:lnTo>
                      <a:pt x="268" y="85"/>
                    </a:lnTo>
                    <a:lnTo>
                      <a:pt x="269" y="88"/>
                    </a:lnTo>
                    <a:lnTo>
                      <a:pt x="267" y="90"/>
                    </a:lnTo>
                    <a:lnTo>
                      <a:pt x="263" y="90"/>
                    </a:lnTo>
                    <a:lnTo>
                      <a:pt x="256" y="93"/>
                    </a:lnTo>
                    <a:lnTo>
                      <a:pt x="259" y="95"/>
                    </a:lnTo>
                    <a:lnTo>
                      <a:pt x="269" y="95"/>
                    </a:lnTo>
                    <a:lnTo>
                      <a:pt x="272" y="96"/>
                    </a:lnTo>
                    <a:lnTo>
                      <a:pt x="273" y="98"/>
                    </a:lnTo>
                    <a:lnTo>
                      <a:pt x="269" y="100"/>
                    </a:lnTo>
                    <a:lnTo>
                      <a:pt x="267" y="102"/>
                    </a:lnTo>
                    <a:lnTo>
                      <a:pt x="264" y="103"/>
                    </a:lnTo>
                    <a:lnTo>
                      <a:pt x="261" y="107"/>
                    </a:lnTo>
                    <a:lnTo>
                      <a:pt x="268" y="111"/>
                    </a:lnTo>
                    <a:lnTo>
                      <a:pt x="272" y="111"/>
                    </a:lnTo>
                    <a:lnTo>
                      <a:pt x="274" y="117"/>
                    </a:lnTo>
                    <a:lnTo>
                      <a:pt x="278" y="121"/>
                    </a:lnTo>
                    <a:lnTo>
                      <a:pt x="286" y="124"/>
                    </a:lnTo>
                    <a:lnTo>
                      <a:pt x="292" y="125"/>
                    </a:lnTo>
                    <a:lnTo>
                      <a:pt x="293" y="129"/>
                    </a:lnTo>
                    <a:lnTo>
                      <a:pt x="293" y="132"/>
                    </a:lnTo>
                    <a:lnTo>
                      <a:pt x="296" y="137"/>
                    </a:lnTo>
                    <a:lnTo>
                      <a:pt x="298" y="140"/>
                    </a:lnTo>
                    <a:lnTo>
                      <a:pt x="304" y="140"/>
                    </a:lnTo>
                    <a:lnTo>
                      <a:pt x="308" y="139"/>
                    </a:lnTo>
                    <a:lnTo>
                      <a:pt x="309" y="137"/>
                    </a:lnTo>
                    <a:lnTo>
                      <a:pt x="312" y="137"/>
                    </a:lnTo>
                    <a:lnTo>
                      <a:pt x="313" y="139"/>
                    </a:lnTo>
                    <a:lnTo>
                      <a:pt x="314" y="141"/>
                    </a:lnTo>
                    <a:lnTo>
                      <a:pt x="317" y="142"/>
                    </a:lnTo>
                    <a:lnTo>
                      <a:pt x="318" y="144"/>
                    </a:lnTo>
                    <a:lnTo>
                      <a:pt x="326" y="144"/>
                    </a:lnTo>
                    <a:lnTo>
                      <a:pt x="330" y="145"/>
                    </a:lnTo>
                    <a:lnTo>
                      <a:pt x="332" y="146"/>
                    </a:lnTo>
                    <a:lnTo>
                      <a:pt x="333" y="149"/>
                    </a:lnTo>
                    <a:lnTo>
                      <a:pt x="333" y="155"/>
                    </a:lnTo>
                    <a:lnTo>
                      <a:pt x="331" y="158"/>
                    </a:lnTo>
                    <a:lnTo>
                      <a:pt x="326" y="160"/>
                    </a:lnTo>
                    <a:lnTo>
                      <a:pt x="321" y="160"/>
                    </a:lnTo>
                    <a:lnTo>
                      <a:pt x="321" y="166"/>
                    </a:lnTo>
                    <a:lnTo>
                      <a:pt x="318" y="169"/>
                    </a:lnTo>
                    <a:lnTo>
                      <a:pt x="316" y="170"/>
                    </a:lnTo>
                    <a:lnTo>
                      <a:pt x="312" y="170"/>
                    </a:lnTo>
                    <a:lnTo>
                      <a:pt x="312" y="173"/>
                    </a:lnTo>
                    <a:lnTo>
                      <a:pt x="311" y="176"/>
                    </a:lnTo>
                    <a:lnTo>
                      <a:pt x="311" y="179"/>
                    </a:lnTo>
                    <a:lnTo>
                      <a:pt x="309" y="180"/>
                    </a:lnTo>
                    <a:lnTo>
                      <a:pt x="307" y="181"/>
                    </a:lnTo>
                    <a:lnTo>
                      <a:pt x="298" y="179"/>
                    </a:lnTo>
                    <a:lnTo>
                      <a:pt x="292" y="174"/>
                    </a:lnTo>
                    <a:lnTo>
                      <a:pt x="286" y="168"/>
                    </a:lnTo>
                    <a:lnTo>
                      <a:pt x="281" y="161"/>
                    </a:lnTo>
                    <a:lnTo>
                      <a:pt x="274" y="156"/>
                    </a:lnTo>
                    <a:lnTo>
                      <a:pt x="266" y="154"/>
                    </a:lnTo>
                    <a:lnTo>
                      <a:pt x="264" y="154"/>
                    </a:lnTo>
                    <a:lnTo>
                      <a:pt x="262" y="156"/>
                    </a:lnTo>
                    <a:lnTo>
                      <a:pt x="259" y="158"/>
                    </a:lnTo>
                    <a:lnTo>
                      <a:pt x="258" y="159"/>
                    </a:lnTo>
                    <a:lnTo>
                      <a:pt x="261" y="160"/>
                    </a:lnTo>
                    <a:lnTo>
                      <a:pt x="264" y="160"/>
                    </a:lnTo>
                    <a:lnTo>
                      <a:pt x="266" y="159"/>
                    </a:lnTo>
                    <a:lnTo>
                      <a:pt x="266" y="164"/>
                    </a:lnTo>
                    <a:lnTo>
                      <a:pt x="264" y="165"/>
                    </a:lnTo>
                    <a:lnTo>
                      <a:pt x="262" y="165"/>
                    </a:lnTo>
                    <a:lnTo>
                      <a:pt x="261" y="164"/>
                    </a:lnTo>
                    <a:lnTo>
                      <a:pt x="261" y="170"/>
                    </a:lnTo>
                    <a:lnTo>
                      <a:pt x="266" y="170"/>
                    </a:lnTo>
                    <a:lnTo>
                      <a:pt x="266" y="174"/>
                    </a:lnTo>
                    <a:lnTo>
                      <a:pt x="268" y="178"/>
                    </a:lnTo>
                    <a:lnTo>
                      <a:pt x="269" y="180"/>
                    </a:lnTo>
                    <a:lnTo>
                      <a:pt x="272" y="184"/>
                    </a:lnTo>
                    <a:lnTo>
                      <a:pt x="274" y="185"/>
                    </a:lnTo>
                    <a:lnTo>
                      <a:pt x="278" y="186"/>
                    </a:lnTo>
                    <a:lnTo>
                      <a:pt x="284" y="186"/>
                    </a:lnTo>
                    <a:lnTo>
                      <a:pt x="284" y="188"/>
                    </a:lnTo>
                    <a:lnTo>
                      <a:pt x="286" y="190"/>
                    </a:lnTo>
                    <a:lnTo>
                      <a:pt x="293" y="190"/>
                    </a:lnTo>
                    <a:lnTo>
                      <a:pt x="293" y="193"/>
                    </a:lnTo>
                    <a:lnTo>
                      <a:pt x="292" y="195"/>
                    </a:lnTo>
                    <a:lnTo>
                      <a:pt x="292" y="197"/>
                    </a:lnTo>
                    <a:lnTo>
                      <a:pt x="293" y="198"/>
                    </a:lnTo>
                    <a:lnTo>
                      <a:pt x="293" y="199"/>
                    </a:lnTo>
                    <a:lnTo>
                      <a:pt x="296" y="202"/>
                    </a:lnTo>
                    <a:lnTo>
                      <a:pt x="297" y="204"/>
                    </a:lnTo>
                    <a:lnTo>
                      <a:pt x="298" y="205"/>
                    </a:lnTo>
                    <a:lnTo>
                      <a:pt x="299" y="208"/>
                    </a:lnTo>
                    <a:lnTo>
                      <a:pt x="299" y="210"/>
                    </a:lnTo>
                    <a:lnTo>
                      <a:pt x="296" y="222"/>
                    </a:lnTo>
                    <a:lnTo>
                      <a:pt x="294" y="224"/>
                    </a:lnTo>
                    <a:lnTo>
                      <a:pt x="288" y="223"/>
                    </a:lnTo>
                    <a:lnTo>
                      <a:pt x="279" y="220"/>
                    </a:lnTo>
                    <a:lnTo>
                      <a:pt x="269" y="217"/>
                    </a:lnTo>
                    <a:lnTo>
                      <a:pt x="261" y="212"/>
                    </a:lnTo>
                    <a:lnTo>
                      <a:pt x="256" y="208"/>
                    </a:lnTo>
                    <a:lnTo>
                      <a:pt x="251" y="208"/>
                    </a:lnTo>
                    <a:lnTo>
                      <a:pt x="258" y="214"/>
                    </a:lnTo>
                    <a:lnTo>
                      <a:pt x="276" y="229"/>
                    </a:lnTo>
                    <a:lnTo>
                      <a:pt x="279" y="237"/>
                    </a:lnTo>
                    <a:lnTo>
                      <a:pt x="279" y="238"/>
                    </a:lnTo>
                    <a:lnTo>
                      <a:pt x="278" y="241"/>
                    </a:lnTo>
                    <a:lnTo>
                      <a:pt x="277" y="242"/>
                    </a:lnTo>
                    <a:lnTo>
                      <a:pt x="274" y="242"/>
                    </a:lnTo>
                    <a:lnTo>
                      <a:pt x="273" y="241"/>
                    </a:lnTo>
                    <a:lnTo>
                      <a:pt x="273" y="237"/>
                    </a:lnTo>
                    <a:lnTo>
                      <a:pt x="272" y="237"/>
                    </a:lnTo>
                    <a:lnTo>
                      <a:pt x="261" y="233"/>
                    </a:lnTo>
                    <a:lnTo>
                      <a:pt x="252" y="231"/>
                    </a:lnTo>
                    <a:lnTo>
                      <a:pt x="242" y="227"/>
                    </a:lnTo>
                    <a:lnTo>
                      <a:pt x="235" y="224"/>
                    </a:lnTo>
                    <a:lnTo>
                      <a:pt x="229" y="223"/>
                    </a:lnTo>
                    <a:lnTo>
                      <a:pt x="222" y="220"/>
                    </a:lnTo>
                    <a:lnTo>
                      <a:pt x="217" y="218"/>
                    </a:lnTo>
                    <a:lnTo>
                      <a:pt x="213" y="214"/>
                    </a:lnTo>
                    <a:lnTo>
                      <a:pt x="214" y="209"/>
                    </a:lnTo>
                    <a:lnTo>
                      <a:pt x="198" y="199"/>
                    </a:lnTo>
                    <a:lnTo>
                      <a:pt x="183" y="189"/>
                    </a:lnTo>
                    <a:lnTo>
                      <a:pt x="179" y="193"/>
                    </a:lnTo>
                    <a:lnTo>
                      <a:pt x="176" y="194"/>
                    </a:lnTo>
                    <a:lnTo>
                      <a:pt x="175" y="195"/>
                    </a:lnTo>
                    <a:lnTo>
                      <a:pt x="173" y="195"/>
                    </a:lnTo>
                    <a:lnTo>
                      <a:pt x="169" y="192"/>
                    </a:lnTo>
                    <a:lnTo>
                      <a:pt x="168" y="192"/>
                    </a:lnTo>
                    <a:lnTo>
                      <a:pt x="155" y="198"/>
                    </a:lnTo>
                    <a:lnTo>
                      <a:pt x="153" y="198"/>
                    </a:lnTo>
                    <a:lnTo>
                      <a:pt x="150" y="197"/>
                    </a:lnTo>
                    <a:lnTo>
                      <a:pt x="146" y="195"/>
                    </a:lnTo>
                    <a:lnTo>
                      <a:pt x="144" y="194"/>
                    </a:lnTo>
                    <a:lnTo>
                      <a:pt x="140" y="192"/>
                    </a:lnTo>
                    <a:lnTo>
                      <a:pt x="138" y="186"/>
                    </a:lnTo>
                    <a:lnTo>
                      <a:pt x="139" y="185"/>
                    </a:lnTo>
                    <a:lnTo>
                      <a:pt x="140" y="183"/>
                    </a:lnTo>
                    <a:lnTo>
                      <a:pt x="143" y="180"/>
                    </a:lnTo>
                    <a:lnTo>
                      <a:pt x="145" y="179"/>
                    </a:lnTo>
                    <a:lnTo>
                      <a:pt x="149" y="176"/>
                    </a:lnTo>
                    <a:lnTo>
                      <a:pt x="151" y="175"/>
                    </a:lnTo>
                    <a:lnTo>
                      <a:pt x="174" y="175"/>
                    </a:lnTo>
                    <a:lnTo>
                      <a:pt x="178" y="174"/>
                    </a:lnTo>
                    <a:lnTo>
                      <a:pt x="183" y="173"/>
                    </a:lnTo>
                    <a:lnTo>
                      <a:pt x="190" y="170"/>
                    </a:lnTo>
                    <a:lnTo>
                      <a:pt x="188" y="169"/>
                    </a:lnTo>
                    <a:lnTo>
                      <a:pt x="185" y="166"/>
                    </a:lnTo>
                    <a:lnTo>
                      <a:pt x="183" y="161"/>
                    </a:lnTo>
                    <a:lnTo>
                      <a:pt x="183" y="159"/>
                    </a:lnTo>
                    <a:lnTo>
                      <a:pt x="184" y="158"/>
                    </a:lnTo>
                    <a:lnTo>
                      <a:pt x="187" y="156"/>
                    </a:lnTo>
                    <a:lnTo>
                      <a:pt x="192" y="156"/>
                    </a:lnTo>
                    <a:lnTo>
                      <a:pt x="198" y="150"/>
                    </a:lnTo>
                    <a:lnTo>
                      <a:pt x="203" y="142"/>
                    </a:lnTo>
                    <a:lnTo>
                      <a:pt x="204" y="140"/>
                    </a:lnTo>
                    <a:lnTo>
                      <a:pt x="205" y="136"/>
                    </a:lnTo>
                    <a:lnTo>
                      <a:pt x="203" y="129"/>
                    </a:lnTo>
                    <a:lnTo>
                      <a:pt x="195" y="121"/>
                    </a:lnTo>
                    <a:lnTo>
                      <a:pt x="187" y="114"/>
                    </a:lnTo>
                    <a:lnTo>
                      <a:pt x="178" y="109"/>
                    </a:lnTo>
                    <a:lnTo>
                      <a:pt x="170" y="106"/>
                    </a:lnTo>
                    <a:lnTo>
                      <a:pt x="168" y="106"/>
                    </a:lnTo>
                    <a:lnTo>
                      <a:pt x="165" y="107"/>
                    </a:lnTo>
                    <a:lnTo>
                      <a:pt x="163" y="110"/>
                    </a:lnTo>
                    <a:lnTo>
                      <a:pt x="160" y="111"/>
                    </a:lnTo>
                    <a:lnTo>
                      <a:pt x="156" y="111"/>
                    </a:lnTo>
                    <a:lnTo>
                      <a:pt x="155" y="109"/>
                    </a:lnTo>
                    <a:lnTo>
                      <a:pt x="154" y="107"/>
                    </a:lnTo>
                    <a:lnTo>
                      <a:pt x="154" y="106"/>
                    </a:lnTo>
                    <a:lnTo>
                      <a:pt x="155" y="103"/>
                    </a:lnTo>
                    <a:lnTo>
                      <a:pt x="156" y="102"/>
                    </a:lnTo>
                    <a:lnTo>
                      <a:pt x="159" y="102"/>
                    </a:lnTo>
                    <a:lnTo>
                      <a:pt x="161" y="101"/>
                    </a:lnTo>
                    <a:lnTo>
                      <a:pt x="164" y="101"/>
                    </a:lnTo>
                    <a:lnTo>
                      <a:pt x="160" y="97"/>
                    </a:lnTo>
                    <a:lnTo>
                      <a:pt x="145" y="85"/>
                    </a:lnTo>
                    <a:lnTo>
                      <a:pt x="139" y="81"/>
                    </a:lnTo>
                    <a:lnTo>
                      <a:pt x="134" y="78"/>
                    </a:lnTo>
                    <a:lnTo>
                      <a:pt x="129" y="81"/>
                    </a:lnTo>
                    <a:lnTo>
                      <a:pt x="126" y="85"/>
                    </a:lnTo>
                    <a:lnTo>
                      <a:pt x="124" y="87"/>
                    </a:lnTo>
                    <a:lnTo>
                      <a:pt x="121" y="91"/>
                    </a:lnTo>
                    <a:lnTo>
                      <a:pt x="119" y="92"/>
                    </a:lnTo>
                    <a:lnTo>
                      <a:pt x="115" y="93"/>
                    </a:lnTo>
                    <a:lnTo>
                      <a:pt x="112" y="93"/>
                    </a:lnTo>
                    <a:lnTo>
                      <a:pt x="111" y="92"/>
                    </a:lnTo>
                    <a:lnTo>
                      <a:pt x="111" y="85"/>
                    </a:lnTo>
                    <a:lnTo>
                      <a:pt x="47" y="85"/>
                    </a:lnTo>
                    <a:lnTo>
                      <a:pt x="45" y="82"/>
                    </a:lnTo>
                    <a:lnTo>
                      <a:pt x="42" y="81"/>
                    </a:lnTo>
                    <a:lnTo>
                      <a:pt x="37" y="76"/>
                    </a:lnTo>
                    <a:lnTo>
                      <a:pt x="18" y="76"/>
                    </a:lnTo>
                    <a:lnTo>
                      <a:pt x="17" y="73"/>
                    </a:lnTo>
                    <a:lnTo>
                      <a:pt x="15" y="71"/>
                    </a:lnTo>
                    <a:lnTo>
                      <a:pt x="12" y="70"/>
                    </a:lnTo>
                    <a:lnTo>
                      <a:pt x="10" y="64"/>
                    </a:lnTo>
                    <a:lnTo>
                      <a:pt x="13" y="63"/>
                    </a:lnTo>
                    <a:lnTo>
                      <a:pt x="18" y="63"/>
                    </a:lnTo>
                    <a:lnTo>
                      <a:pt x="22" y="64"/>
                    </a:lnTo>
                    <a:lnTo>
                      <a:pt x="27" y="66"/>
                    </a:lnTo>
                    <a:lnTo>
                      <a:pt x="27" y="61"/>
                    </a:lnTo>
                    <a:lnTo>
                      <a:pt x="22" y="59"/>
                    </a:lnTo>
                    <a:lnTo>
                      <a:pt x="15" y="57"/>
                    </a:lnTo>
                    <a:lnTo>
                      <a:pt x="7" y="56"/>
                    </a:lnTo>
                    <a:lnTo>
                      <a:pt x="5" y="56"/>
                    </a:lnTo>
                    <a:lnTo>
                      <a:pt x="3" y="53"/>
                    </a:lnTo>
                    <a:lnTo>
                      <a:pt x="2" y="52"/>
                    </a:lnTo>
                    <a:lnTo>
                      <a:pt x="0" y="47"/>
                    </a:lnTo>
                    <a:lnTo>
                      <a:pt x="0" y="37"/>
                    </a:lnTo>
                    <a:lnTo>
                      <a:pt x="1" y="33"/>
                    </a:lnTo>
                    <a:lnTo>
                      <a:pt x="2" y="31"/>
                    </a:lnTo>
                    <a:lnTo>
                      <a:pt x="5" y="29"/>
                    </a:lnTo>
                    <a:lnTo>
                      <a:pt x="8" y="25"/>
                    </a:lnTo>
                    <a:lnTo>
                      <a:pt x="10" y="23"/>
                    </a:lnTo>
                    <a:lnTo>
                      <a:pt x="10" y="15"/>
                    </a:lnTo>
                    <a:lnTo>
                      <a:pt x="18" y="8"/>
                    </a:lnTo>
                    <a:lnTo>
                      <a:pt x="30" y="3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2" name="Freeform 1277">
                <a:extLst>
                  <a:ext uri="{FF2B5EF4-FFF2-40B4-BE49-F238E27FC236}">
                    <a16:creationId xmlns:a16="http://schemas.microsoft.com/office/drawing/2014/main" id="{403DE80A-0FB5-44D9-8295-D9B6BEF126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7795" y="2654636"/>
                <a:ext cx="18653" cy="621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9" y="2"/>
                  </a:cxn>
                  <a:cxn ang="0">
                    <a:pos x="7" y="3"/>
                  </a:cxn>
                  <a:cxn ang="0">
                    <a:pos x="3" y="3"/>
                  </a:cxn>
                  <a:cxn ang="0">
                    <a:pos x="0" y="2"/>
                  </a:cxn>
                  <a:cxn ang="0">
                    <a:pos x="2" y="0"/>
                  </a:cxn>
                </a:cxnLst>
                <a:rect l="0" t="0" r="r" b="b"/>
                <a:pathLst>
                  <a:path w="9" h="3">
                    <a:moveTo>
                      <a:pt x="2" y="0"/>
                    </a:moveTo>
                    <a:lnTo>
                      <a:pt x="5" y="0"/>
                    </a:lnTo>
                    <a:lnTo>
                      <a:pt x="7" y="1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3" y="3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3" name="Freeform 1278">
                <a:extLst>
                  <a:ext uri="{FF2B5EF4-FFF2-40B4-BE49-F238E27FC236}">
                    <a16:creationId xmlns:a16="http://schemas.microsoft.com/office/drawing/2014/main" id="{2ED26989-4866-4B3A-ABA7-30DB114DF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8934" y="2553082"/>
                <a:ext cx="14508" cy="1450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5" y="2"/>
                  </a:cxn>
                  <a:cxn ang="0">
                    <a:pos x="5" y="3"/>
                  </a:cxn>
                  <a:cxn ang="0">
                    <a:pos x="6" y="5"/>
                  </a:cxn>
                  <a:cxn ang="0">
                    <a:pos x="7" y="7"/>
                  </a:cxn>
                  <a:cxn ang="0">
                    <a:pos x="3" y="6"/>
                  </a:cxn>
                  <a:cxn ang="0">
                    <a:pos x="1" y="5"/>
                  </a:cxn>
                  <a:cxn ang="0">
                    <a:pos x="0" y="3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3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4" name="Freeform 1279">
                <a:extLst>
                  <a:ext uri="{FF2B5EF4-FFF2-40B4-BE49-F238E27FC236}">
                    <a16:creationId xmlns:a16="http://schemas.microsoft.com/office/drawing/2014/main" id="{5347F053-F301-486C-B342-43C81CC5D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334" y="1713706"/>
                <a:ext cx="741967" cy="387564"/>
              </a:xfrm>
              <a:custGeom>
                <a:avLst/>
                <a:gdLst/>
                <a:ahLst/>
                <a:cxnLst>
                  <a:cxn ang="0">
                    <a:pos x="225" y="2"/>
                  </a:cxn>
                  <a:cxn ang="0">
                    <a:pos x="291" y="10"/>
                  </a:cxn>
                  <a:cxn ang="0">
                    <a:pos x="324" y="7"/>
                  </a:cxn>
                  <a:cxn ang="0">
                    <a:pos x="331" y="15"/>
                  </a:cxn>
                  <a:cxn ang="0">
                    <a:pos x="358" y="25"/>
                  </a:cxn>
                  <a:cxn ang="0">
                    <a:pos x="352" y="30"/>
                  </a:cxn>
                  <a:cxn ang="0">
                    <a:pos x="305" y="41"/>
                  </a:cxn>
                  <a:cxn ang="0">
                    <a:pos x="311" y="47"/>
                  </a:cxn>
                  <a:cxn ang="0">
                    <a:pos x="273" y="68"/>
                  </a:cxn>
                  <a:cxn ang="0">
                    <a:pos x="235" y="98"/>
                  </a:cxn>
                  <a:cxn ang="0">
                    <a:pos x="196" y="104"/>
                  </a:cxn>
                  <a:cxn ang="0">
                    <a:pos x="198" y="115"/>
                  </a:cxn>
                  <a:cxn ang="0">
                    <a:pos x="188" y="115"/>
                  </a:cxn>
                  <a:cxn ang="0">
                    <a:pos x="200" y="125"/>
                  </a:cxn>
                  <a:cxn ang="0">
                    <a:pos x="161" y="144"/>
                  </a:cxn>
                  <a:cxn ang="0">
                    <a:pos x="161" y="158"/>
                  </a:cxn>
                  <a:cxn ang="0">
                    <a:pos x="147" y="169"/>
                  </a:cxn>
                  <a:cxn ang="0">
                    <a:pos x="163" y="173"/>
                  </a:cxn>
                  <a:cxn ang="0">
                    <a:pos x="131" y="187"/>
                  </a:cxn>
                  <a:cxn ang="0">
                    <a:pos x="119" y="181"/>
                  </a:cxn>
                  <a:cxn ang="0">
                    <a:pos x="74" y="184"/>
                  </a:cxn>
                  <a:cxn ang="0">
                    <a:pos x="33" y="181"/>
                  </a:cxn>
                  <a:cxn ang="0">
                    <a:pos x="27" y="178"/>
                  </a:cxn>
                  <a:cxn ang="0">
                    <a:pos x="45" y="166"/>
                  </a:cxn>
                  <a:cxn ang="0">
                    <a:pos x="44" y="154"/>
                  </a:cxn>
                  <a:cxn ang="0">
                    <a:pos x="53" y="145"/>
                  </a:cxn>
                  <a:cxn ang="0">
                    <a:pos x="79" y="157"/>
                  </a:cxn>
                  <a:cxn ang="0">
                    <a:pos x="71" y="143"/>
                  </a:cxn>
                  <a:cxn ang="0">
                    <a:pos x="59" y="138"/>
                  </a:cxn>
                  <a:cxn ang="0">
                    <a:pos x="54" y="129"/>
                  </a:cxn>
                  <a:cxn ang="0">
                    <a:pos x="78" y="119"/>
                  </a:cxn>
                  <a:cxn ang="0">
                    <a:pos x="76" y="99"/>
                  </a:cxn>
                  <a:cxn ang="0">
                    <a:pos x="58" y="88"/>
                  </a:cxn>
                  <a:cxn ang="0">
                    <a:pos x="63" y="83"/>
                  </a:cxn>
                  <a:cxn ang="0">
                    <a:pos x="103" y="90"/>
                  </a:cxn>
                  <a:cxn ang="0">
                    <a:pos x="112" y="93"/>
                  </a:cxn>
                  <a:cxn ang="0">
                    <a:pos x="102" y="84"/>
                  </a:cxn>
                  <a:cxn ang="0">
                    <a:pos x="123" y="79"/>
                  </a:cxn>
                  <a:cxn ang="0">
                    <a:pos x="128" y="73"/>
                  </a:cxn>
                  <a:cxn ang="0">
                    <a:pos x="94" y="74"/>
                  </a:cxn>
                  <a:cxn ang="0">
                    <a:pos x="73" y="76"/>
                  </a:cxn>
                  <a:cxn ang="0">
                    <a:pos x="55" y="74"/>
                  </a:cxn>
                  <a:cxn ang="0">
                    <a:pos x="32" y="65"/>
                  </a:cxn>
                  <a:cxn ang="0">
                    <a:pos x="23" y="61"/>
                  </a:cxn>
                  <a:cxn ang="0">
                    <a:pos x="45" y="47"/>
                  </a:cxn>
                  <a:cxn ang="0">
                    <a:pos x="27" y="55"/>
                  </a:cxn>
                  <a:cxn ang="0">
                    <a:pos x="17" y="51"/>
                  </a:cxn>
                  <a:cxn ang="0">
                    <a:pos x="15" y="45"/>
                  </a:cxn>
                  <a:cxn ang="0">
                    <a:pos x="4" y="42"/>
                  </a:cxn>
                  <a:cxn ang="0">
                    <a:pos x="53" y="31"/>
                  </a:cxn>
                  <a:cxn ang="0">
                    <a:pos x="64" y="23"/>
                  </a:cxn>
                  <a:cxn ang="0">
                    <a:pos x="77" y="21"/>
                  </a:cxn>
                  <a:cxn ang="0">
                    <a:pos x="104" y="16"/>
                  </a:cxn>
                  <a:cxn ang="0">
                    <a:pos x="121" y="12"/>
                  </a:cxn>
                  <a:cxn ang="0">
                    <a:pos x="132" y="5"/>
                  </a:cxn>
                  <a:cxn ang="0">
                    <a:pos x="193" y="3"/>
                  </a:cxn>
                  <a:cxn ang="0">
                    <a:pos x="207" y="5"/>
                  </a:cxn>
                </a:cxnLst>
                <a:rect l="0" t="0" r="r" b="b"/>
                <a:pathLst>
                  <a:path w="358" h="187">
                    <a:moveTo>
                      <a:pt x="215" y="0"/>
                    </a:moveTo>
                    <a:lnTo>
                      <a:pt x="219" y="0"/>
                    </a:lnTo>
                    <a:lnTo>
                      <a:pt x="222" y="1"/>
                    </a:lnTo>
                    <a:lnTo>
                      <a:pt x="225" y="2"/>
                    </a:lnTo>
                    <a:lnTo>
                      <a:pt x="260" y="2"/>
                    </a:lnTo>
                    <a:lnTo>
                      <a:pt x="273" y="3"/>
                    </a:lnTo>
                    <a:lnTo>
                      <a:pt x="284" y="6"/>
                    </a:lnTo>
                    <a:lnTo>
                      <a:pt x="291" y="10"/>
                    </a:lnTo>
                    <a:lnTo>
                      <a:pt x="290" y="11"/>
                    </a:lnTo>
                    <a:lnTo>
                      <a:pt x="288" y="12"/>
                    </a:lnTo>
                    <a:lnTo>
                      <a:pt x="316" y="5"/>
                    </a:lnTo>
                    <a:lnTo>
                      <a:pt x="324" y="7"/>
                    </a:lnTo>
                    <a:lnTo>
                      <a:pt x="326" y="8"/>
                    </a:lnTo>
                    <a:lnTo>
                      <a:pt x="329" y="11"/>
                    </a:lnTo>
                    <a:lnTo>
                      <a:pt x="330" y="13"/>
                    </a:lnTo>
                    <a:lnTo>
                      <a:pt x="331" y="15"/>
                    </a:lnTo>
                    <a:lnTo>
                      <a:pt x="335" y="17"/>
                    </a:lnTo>
                    <a:lnTo>
                      <a:pt x="343" y="18"/>
                    </a:lnTo>
                    <a:lnTo>
                      <a:pt x="355" y="21"/>
                    </a:lnTo>
                    <a:lnTo>
                      <a:pt x="358" y="25"/>
                    </a:lnTo>
                    <a:lnTo>
                      <a:pt x="358" y="27"/>
                    </a:lnTo>
                    <a:lnTo>
                      <a:pt x="355" y="29"/>
                    </a:lnTo>
                    <a:lnTo>
                      <a:pt x="354" y="29"/>
                    </a:lnTo>
                    <a:lnTo>
                      <a:pt x="352" y="30"/>
                    </a:lnTo>
                    <a:lnTo>
                      <a:pt x="349" y="30"/>
                    </a:lnTo>
                    <a:lnTo>
                      <a:pt x="334" y="37"/>
                    </a:lnTo>
                    <a:lnTo>
                      <a:pt x="320" y="40"/>
                    </a:lnTo>
                    <a:lnTo>
                      <a:pt x="305" y="41"/>
                    </a:lnTo>
                    <a:lnTo>
                      <a:pt x="289" y="46"/>
                    </a:lnTo>
                    <a:lnTo>
                      <a:pt x="294" y="49"/>
                    </a:lnTo>
                    <a:lnTo>
                      <a:pt x="303" y="49"/>
                    </a:lnTo>
                    <a:lnTo>
                      <a:pt x="311" y="47"/>
                    </a:lnTo>
                    <a:lnTo>
                      <a:pt x="320" y="47"/>
                    </a:lnTo>
                    <a:lnTo>
                      <a:pt x="310" y="54"/>
                    </a:lnTo>
                    <a:lnTo>
                      <a:pt x="285" y="64"/>
                    </a:lnTo>
                    <a:lnTo>
                      <a:pt x="273" y="68"/>
                    </a:lnTo>
                    <a:lnTo>
                      <a:pt x="262" y="73"/>
                    </a:lnTo>
                    <a:lnTo>
                      <a:pt x="252" y="81"/>
                    </a:lnTo>
                    <a:lnTo>
                      <a:pt x="244" y="90"/>
                    </a:lnTo>
                    <a:lnTo>
                      <a:pt x="235" y="98"/>
                    </a:lnTo>
                    <a:lnTo>
                      <a:pt x="229" y="100"/>
                    </a:lnTo>
                    <a:lnTo>
                      <a:pt x="221" y="99"/>
                    </a:lnTo>
                    <a:lnTo>
                      <a:pt x="214" y="99"/>
                    </a:lnTo>
                    <a:lnTo>
                      <a:pt x="196" y="104"/>
                    </a:lnTo>
                    <a:lnTo>
                      <a:pt x="188" y="109"/>
                    </a:lnTo>
                    <a:lnTo>
                      <a:pt x="200" y="109"/>
                    </a:lnTo>
                    <a:lnTo>
                      <a:pt x="200" y="114"/>
                    </a:lnTo>
                    <a:lnTo>
                      <a:pt x="198" y="115"/>
                    </a:lnTo>
                    <a:lnTo>
                      <a:pt x="196" y="117"/>
                    </a:lnTo>
                    <a:lnTo>
                      <a:pt x="195" y="117"/>
                    </a:lnTo>
                    <a:lnTo>
                      <a:pt x="191" y="115"/>
                    </a:lnTo>
                    <a:lnTo>
                      <a:pt x="188" y="115"/>
                    </a:lnTo>
                    <a:lnTo>
                      <a:pt x="192" y="118"/>
                    </a:lnTo>
                    <a:lnTo>
                      <a:pt x="195" y="119"/>
                    </a:lnTo>
                    <a:lnTo>
                      <a:pt x="197" y="122"/>
                    </a:lnTo>
                    <a:lnTo>
                      <a:pt x="200" y="125"/>
                    </a:lnTo>
                    <a:lnTo>
                      <a:pt x="192" y="130"/>
                    </a:lnTo>
                    <a:lnTo>
                      <a:pt x="185" y="142"/>
                    </a:lnTo>
                    <a:lnTo>
                      <a:pt x="182" y="144"/>
                    </a:lnTo>
                    <a:lnTo>
                      <a:pt x="161" y="144"/>
                    </a:lnTo>
                    <a:lnTo>
                      <a:pt x="163" y="147"/>
                    </a:lnTo>
                    <a:lnTo>
                      <a:pt x="165" y="149"/>
                    </a:lnTo>
                    <a:lnTo>
                      <a:pt x="165" y="154"/>
                    </a:lnTo>
                    <a:lnTo>
                      <a:pt x="161" y="158"/>
                    </a:lnTo>
                    <a:lnTo>
                      <a:pt x="158" y="158"/>
                    </a:lnTo>
                    <a:lnTo>
                      <a:pt x="148" y="163"/>
                    </a:lnTo>
                    <a:lnTo>
                      <a:pt x="147" y="166"/>
                    </a:lnTo>
                    <a:lnTo>
                      <a:pt x="147" y="169"/>
                    </a:lnTo>
                    <a:lnTo>
                      <a:pt x="160" y="169"/>
                    </a:lnTo>
                    <a:lnTo>
                      <a:pt x="162" y="171"/>
                    </a:lnTo>
                    <a:lnTo>
                      <a:pt x="163" y="172"/>
                    </a:lnTo>
                    <a:lnTo>
                      <a:pt x="163" y="173"/>
                    </a:lnTo>
                    <a:lnTo>
                      <a:pt x="160" y="178"/>
                    </a:lnTo>
                    <a:lnTo>
                      <a:pt x="151" y="182"/>
                    </a:lnTo>
                    <a:lnTo>
                      <a:pt x="140" y="186"/>
                    </a:lnTo>
                    <a:lnTo>
                      <a:pt x="131" y="187"/>
                    </a:lnTo>
                    <a:lnTo>
                      <a:pt x="128" y="187"/>
                    </a:lnTo>
                    <a:lnTo>
                      <a:pt x="126" y="186"/>
                    </a:lnTo>
                    <a:lnTo>
                      <a:pt x="122" y="182"/>
                    </a:lnTo>
                    <a:lnTo>
                      <a:pt x="119" y="181"/>
                    </a:lnTo>
                    <a:lnTo>
                      <a:pt x="84" y="181"/>
                    </a:lnTo>
                    <a:lnTo>
                      <a:pt x="83" y="182"/>
                    </a:lnTo>
                    <a:lnTo>
                      <a:pt x="78" y="184"/>
                    </a:lnTo>
                    <a:lnTo>
                      <a:pt x="74" y="184"/>
                    </a:lnTo>
                    <a:lnTo>
                      <a:pt x="55" y="182"/>
                    </a:lnTo>
                    <a:lnTo>
                      <a:pt x="37" y="177"/>
                    </a:lnTo>
                    <a:lnTo>
                      <a:pt x="35" y="179"/>
                    </a:lnTo>
                    <a:lnTo>
                      <a:pt x="33" y="181"/>
                    </a:lnTo>
                    <a:lnTo>
                      <a:pt x="29" y="181"/>
                    </a:lnTo>
                    <a:lnTo>
                      <a:pt x="28" y="179"/>
                    </a:lnTo>
                    <a:lnTo>
                      <a:pt x="27" y="179"/>
                    </a:lnTo>
                    <a:lnTo>
                      <a:pt x="27" y="178"/>
                    </a:lnTo>
                    <a:lnTo>
                      <a:pt x="28" y="172"/>
                    </a:lnTo>
                    <a:lnTo>
                      <a:pt x="33" y="168"/>
                    </a:lnTo>
                    <a:lnTo>
                      <a:pt x="38" y="166"/>
                    </a:lnTo>
                    <a:lnTo>
                      <a:pt x="45" y="166"/>
                    </a:lnTo>
                    <a:lnTo>
                      <a:pt x="52" y="164"/>
                    </a:lnTo>
                    <a:lnTo>
                      <a:pt x="57" y="162"/>
                    </a:lnTo>
                    <a:lnTo>
                      <a:pt x="47" y="157"/>
                    </a:lnTo>
                    <a:lnTo>
                      <a:pt x="44" y="154"/>
                    </a:lnTo>
                    <a:lnTo>
                      <a:pt x="43" y="152"/>
                    </a:lnTo>
                    <a:lnTo>
                      <a:pt x="43" y="147"/>
                    </a:lnTo>
                    <a:lnTo>
                      <a:pt x="44" y="145"/>
                    </a:lnTo>
                    <a:lnTo>
                      <a:pt x="53" y="145"/>
                    </a:lnTo>
                    <a:lnTo>
                      <a:pt x="62" y="147"/>
                    </a:lnTo>
                    <a:lnTo>
                      <a:pt x="68" y="149"/>
                    </a:lnTo>
                    <a:lnTo>
                      <a:pt x="73" y="153"/>
                    </a:lnTo>
                    <a:lnTo>
                      <a:pt x="79" y="157"/>
                    </a:lnTo>
                    <a:lnTo>
                      <a:pt x="86" y="157"/>
                    </a:lnTo>
                    <a:lnTo>
                      <a:pt x="81" y="152"/>
                    </a:lnTo>
                    <a:lnTo>
                      <a:pt x="74" y="148"/>
                    </a:lnTo>
                    <a:lnTo>
                      <a:pt x="71" y="143"/>
                    </a:lnTo>
                    <a:lnTo>
                      <a:pt x="68" y="137"/>
                    </a:lnTo>
                    <a:lnTo>
                      <a:pt x="62" y="137"/>
                    </a:lnTo>
                    <a:lnTo>
                      <a:pt x="60" y="138"/>
                    </a:lnTo>
                    <a:lnTo>
                      <a:pt x="59" y="138"/>
                    </a:lnTo>
                    <a:lnTo>
                      <a:pt x="58" y="139"/>
                    </a:lnTo>
                    <a:lnTo>
                      <a:pt x="52" y="139"/>
                    </a:lnTo>
                    <a:lnTo>
                      <a:pt x="52" y="134"/>
                    </a:lnTo>
                    <a:lnTo>
                      <a:pt x="54" y="129"/>
                    </a:lnTo>
                    <a:lnTo>
                      <a:pt x="57" y="125"/>
                    </a:lnTo>
                    <a:lnTo>
                      <a:pt x="64" y="120"/>
                    </a:lnTo>
                    <a:lnTo>
                      <a:pt x="72" y="119"/>
                    </a:lnTo>
                    <a:lnTo>
                      <a:pt x="78" y="119"/>
                    </a:lnTo>
                    <a:lnTo>
                      <a:pt x="83" y="117"/>
                    </a:lnTo>
                    <a:lnTo>
                      <a:pt x="86" y="110"/>
                    </a:lnTo>
                    <a:lnTo>
                      <a:pt x="83" y="104"/>
                    </a:lnTo>
                    <a:lnTo>
                      <a:pt x="76" y="99"/>
                    </a:lnTo>
                    <a:lnTo>
                      <a:pt x="68" y="95"/>
                    </a:lnTo>
                    <a:lnTo>
                      <a:pt x="60" y="93"/>
                    </a:lnTo>
                    <a:lnTo>
                      <a:pt x="58" y="89"/>
                    </a:lnTo>
                    <a:lnTo>
                      <a:pt x="58" y="88"/>
                    </a:lnTo>
                    <a:lnTo>
                      <a:pt x="59" y="86"/>
                    </a:lnTo>
                    <a:lnTo>
                      <a:pt x="65" y="86"/>
                    </a:lnTo>
                    <a:lnTo>
                      <a:pt x="64" y="85"/>
                    </a:lnTo>
                    <a:lnTo>
                      <a:pt x="63" y="83"/>
                    </a:lnTo>
                    <a:lnTo>
                      <a:pt x="63" y="81"/>
                    </a:lnTo>
                    <a:lnTo>
                      <a:pt x="91" y="81"/>
                    </a:lnTo>
                    <a:lnTo>
                      <a:pt x="97" y="85"/>
                    </a:lnTo>
                    <a:lnTo>
                      <a:pt x="103" y="90"/>
                    </a:lnTo>
                    <a:lnTo>
                      <a:pt x="108" y="94"/>
                    </a:lnTo>
                    <a:lnTo>
                      <a:pt x="116" y="95"/>
                    </a:lnTo>
                    <a:lnTo>
                      <a:pt x="114" y="94"/>
                    </a:lnTo>
                    <a:lnTo>
                      <a:pt x="112" y="93"/>
                    </a:lnTo>
                    <a:lnTo>
                      <a:pt x="108" y="90"/>
                    </a:lnTo>
                    <a:lnTo>
                      <a:pt x="106" y="88"/>
                    </a:lnTo>
                    <a:lnTo>
                      <a:pt x="103" y="86"/>
                    </a:lnTo>
                    <a:lnTo>
                      <a:pt x="102" y="84"/>
                    </a:lnTo>
                    <a:lnTo>
                      <a:pt x="101" y="83"/>
                    </a:lnTo>
                    <a:lnTo>
                      <a:pt x="102" y="80"/>
                    </a:lnTo>
                    <a:lnTo>
                      <a:pt x="103" y="79"/>
                    </a:lnTo>
                    <a:lnTo>
                      <a:pt x="123" y="79"/>
                    </a:lnTo>
                    <a:lnTo>
                      <a:pt x="134" y="75"/>
                    </a:lnTo>
                    <a:lnTo>
                      <a:pt x="143" y="68"/>
                    </a:lnTo>
                    <a:lnTo>
                      <a:pt x="137" y="68"/>
                    </a:lnTo>
                    <a:lnTo>
                      <a:pt x="128" y="73"/>
                    </a:lnTo>
                    <a:lnTo>
                      <a:pt x="118" y="76"/>
                    </a:lnTo>
                    <a:lnTo>
                      <a:pt x="107" y="78"/>
                    </a:lnTo>
                    <a:lnTo>
                      <a:pt x="102" y="78"/>
                    </a:lnTo>
                    <a:lnTo>
                      <a:pt x="94" y="74"/>
                    </a:lnTo>
                    <a:lnTo>
                      <a:pt x="89" y="74"/>
                    </a:lnTo>
                    <a:lnTo>
                      <a:pt x="86" y="78"/>
                    </a:lnTo>
                    <a:lnTo>
                      <a:pt x="77" y="78"/>
                    </a:lnTo>
                    <a:lnTo>
                      <a:pt x="73" y="76"/>
                    </a:lnTo>
                    <a:lnTo>
                      <a:pt x="68" y="74"/>
                    </a:lnTo>
                    <a:lnTo>
                      <a:pt x="68" y="70"/>
                    </a:lnTo>
                    <a:lnTo>
                      <a:pt x="63" y="70"/>
                    </a:lnTo>
                    <a:lnTo>
                      <a:pt x="55" y="74"/>
                    </a:lnTo>
                    <a:lnTo>
                      <a:pt x="53" y="74"/>
                    </a:lnTo>
                    <a:lnTo>
                      <a:pt x="44" y="73"/>
                    </a:lnTo>
                    <a:lnTo>
                      <a:pt x="37" y="69"/>
                    </a:lnTo>
                    <a:lnTo>
                      <a:pt x="32" y="65"/>
                    </a:lnTo>
                    <a:lnTo>
                      <a:pt x="34" y="64"/>
                    </a:lnTo>
                    <a:lnTo>
                      <a:pt x="35" y="62"/>
                    </a:lnTo>
                    <a:lnTo>
                      <a:pt x="38" y="61"/>
                    </a:lnTo>
                    <a:lnTo>
                      <a:pt x="23" y="61"/>
                    </a:lnTo>
                    <a:lnTo>
                      <a:pt x="28" y="55"/>
                    </a:lnTo>
                    <a:lnTo>
                      <a:pt x="33" y="51"/>
                    </a:lnTo>
                    <a:lnTo>
                      <a:pt x="48" y="49"/>
                    </a:lnTo>
                    <a:lnTo>
                      <a:pt x="45" y="47"/>
                    </a:lnTo>
                    <a:lnTo>
                      <a:pt x="37" y="47"/>
                    </a:lnTo>
                    <a:lnTo>
                      <a:pt x="34" y="49"/>
                    </a:lnTo>
                    <a:lnTo>
                      <a:pt x="29" y="54"/>
                    </a:lnTo>
                    <a:lnTo>
                      <a:pt x="27" y="55"/>
                    </a:lnTo>
                    <a:lnTo>
                      <a:pt x="22" y="55"/>
                    </a:lnTo>
                    <a:lnTo>
                      <a:pt x="20" y="52"/>
                    </a:lnTo>
                    <a:lnTo>
                      <a:pt x="18" y="51"/>
                    </a:lnTo>
                    <a:lnTo>
                      <a:pt x="17" y="51"/>
                    </a:lnTo>
                    <a:lnTo>
                      <a:pt x="19" y="49"/>
                    </a:lnTo>
                    <a:lnTo>
                      <a:pt x="24" y="46"/>
                    </a:lnTo>
                    <a:lnTo>
                      <a:pt x="28" y="45"/>
                    </a:lnTo>
                    <a:lnTo>
                      <a:pt x="15" y="45"/>
                    </a:lnTo>
                    <a:lnTo>
                      <a:pt x="12" y="46"/>
                    </a:lnTo>
                    <a:lnTo>
                      <a:pt x="9" y="47"/>
                    </a:lnTo>
                    <a:lnTo>
                      <a:pt x="0" y="47"/>
                    </a:lnTo>
                    <a:lnTo>
                      <a:pt x="4" y="42"/>
                    </a:lnTo>
                    <a:lnTo>
                      <a:pt x="13" y="37"/>
                    </a:lnTo>
                    <a:lnTo>
                      <a:pt x="33" y="32"/>
                    </a:lnTo>
                    <a:lnTo>
                      <a:pt x="52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7" y="29"/>
                    </a:lnTo>
                    <a:lnTo>
                      <a:pt x="62" y="26"/>
                    </a:lnTo>
                    <a:lnTo>
                      <a:pt x="64" y="23"/>
                    </a:lnTo>
                    <a:lnTo>
                      <a:pt x="64" y="22"/>
                    </a:lnTo>
                    <a:lnTo>
                      <a:pt x="67" y="20"/>
                    </a:lnTo>
                    <a:lnTo>
                      <a:pt x="69" y="20"/>
                    </a:lnTo>
                    <a:lnTo>
                      <a:pt x="77" y="21"/>
                    </a:lnTo>
                    <a:lnTo>
                      <a:pt x="92" y="26"/>
                    </a:lnTo>
                    <a:lnTo>
                      <a:pt x="97" y="29"/>
                    </a:lnTo>
                    <a:lnTo>
                      <a:pt x="99" y="22"/>
                    </a:lnTo>
                    <a:lnTo>
                      <a:pt x="104" y="16"/>
                    </a:lnTo>
                    <a:lnTo>
                      <a:pt x="109" y="12"/>
                    </a:lnTo>
                    <a:lnTo>
                      <a:pt x="117" y="11"/>
                    </a:lnTo>
                    <a:lnTo>
                      <a:pt x="119" y="11"/>
                    </a:lnTo>
                    <a:lnTo>
                      <a:pt x="121" y="12"/>
                    </a:lnTo>
                    <a:lnTo>
                      <a:pt x="123" y="12"/>
                    </a:lnTo>
                    <a:lnTo>
                      <a:pt x="126" y="10"/>
                    </a:lnTo>
                    <a:lnTo>
                      <a:pt x="127" y="7"/>
                    </a:lnTo>
                    <a:lnTo>
                      <a:pt x="132" y="5"/>
                    </a:lnTo>
                    <a:lnTo>
                      <a:pt x="182" y="5"/>
                    </a:lnTo>
                    <a:lnTo>
                      <a:pt x="185" y="2"/>
                    </a:lnTo>
                    <a:lnTo>
                      <a:pt x="190" y="2"/>
                    </a:lnTo>
                    <a:lnTo>
                      <a:pt x="193" y="3"/>
                    </a:lnTo>
                    <a:lnTo>
                      <a:pt x="196" y="6"/>
                    </a:lnTo>
                    <a:lnTo>
                      <a:pt x="198" y="7"/>
                    </a:lnTo>
                    <a:lnTo>
                      <a:pt x="202" y="7"/>
                    </a:lnTo>
                    <a:lnTo>
                      <a:pt x="207" y="5"/>
                    </a:lnTo>
                    <a:lnTo>
                      <a:pt x="210" y="2"/>
                    </a:lnTo>
                    <a:lnTo>
                      <a:pt x="2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5" name="Freeform 1280">
                <a:extLst>
                  <a:ext uri="{FF2B5EF4-FFF2-40B4-BE49-F238E27FC236}">
                    <a16:creationId xmlns:a16="http://schemas.microsoft.com/office/drawing/2014/main" id="{073D3AFF-21B6-40E2-9D03-2A77A76F58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6654" y="1676400"/>
                <a:ext cx="1444556" cy="1100516"/>
              </a:xfrm>
              <a:custGeom>
                <a:avLst/>
                <a:gdLst/>
                <a:ahLst/>
                <a:cxnLst>
                  <a:cxn ang="0">
                    <a:pos x="577" y="26"/>
                  </a:cxn>
                  <a:cxn ang="0">
                    <a:pos x="492" y="50"/>
                  </a:cxn>
                  <a:cxn ang="0">
                    <a:pos x="543" y="62"/>
                  </a:cxn>
                  <a:cxn ang="0">
                    <a:pos x="583" y="58"/>
                  </a:cxn>
                  <a:cxn ang="0">
                    <a:pos x="581" y="73"/>
                  </a:cxn>
                  <a:cxn ang="0">
                    <a:pos x="645" y="53"/>
                  </a:cxn>
                  <a:cxn ang="0">
                    <a:pos x="697" y="62"/>
                  </a:cxn>
                  <a:cxn ang="0">
                    <a:pos x="646" y="87"/>
                  </a:cxn>
                  <a:cxn ang="0">
                    <a:pos x="642" y="98"/>
                  </a:cxn>
                  <a:cxn ang="0">
                    <a:pos x="632" y="112"/>
                  </a:cxn>
                  <a:cxn ang="0">
                    <a:pos x="602" y="138"/>
                  </a:cxn>
                  <a:cxn ang="0">
                    <a:pos x="605" y="156"/>
                  </a:cxn>
                  <a:cxn ang="0">
                    <a:pos x="622" y="171"/>
                  </a:cxn>
                  <a:cxn ang="0">
                    <a:pos x="600" y="189"/>
                  </a:cxn>
                  <a:cxn ang="0">
                    <a:pos x="610" y="204"/>
                  </a:cxn>
                  <a:cxn ang="0">
                    <a:pos x="603" y="229"/>
                  </a:cxn>
                  <a:cxn ang="0">
                    <a:pos x="617" y="244"/>
                  </a:cxn>
                  <a:cxn ang="0">
                    <a:pos x="606" y="257"/>
                  </a:cxn>
                  <a:cxn ang="0">
                    <a:pos x="573" y="267"/>
                  </a:cxn>
                  <a:cxn ang="0">
                    <a:pos x="587" y="284"/>
                  </a:cxn>
                  <a:cxn ang="0">
                    <a:pos x="558" y="274"/>
                  </a:cxn>
                  <a:cxn ang="0">
                    <a:pos x="595" y="326"/>
                  </a:cxn>
                  <a:cxn ang="0">
                    <a:pos x="567" y="319"/>
                  </a:cxn>
                  <a:cxn ang="0">
                    <a:pos x="549" y="318"/>
                  </a:cxn>
                  <a:cxn ang="0">
                    <a:pos x="559" y="336"/>
                  </a:cxn>
                  <a:cxn ang="0">
                    <a:pos x="552" y="356"/>
                  </a:cxn>
                  <a:cxn ang="0">
                    <a:pos x="470" y="381"/>
                  </a:cxn>
                  <a:cxn ang="0">
                    <a:pos x="414" y="424"/>
                  </a:cxn>
                  <a:cxn ang="0">
                    <a:pos x="386" y="431"/>
                  </a:cxn>
                  <a:cxn ang="0">
                    <a:pos x="370" y="457"/>
                  </a:cxn>
                  <a:cxn ang="0">
                    <a:pos x="349" y="511"/>
                  </a:cxn>
                  <a:cxn ang="0">
                    <a:pos x="327" y="530"/>
                  </a:cxn>
                  <a:cxn ang="0">
                    <a:pos x="296" y="514"/>
                  </a:cxn>
                  <a:cxn ang="0">
                    <a:pos x="273" y="501"/>
                  </a:cxn>
                  <a:cxn ang="0">
                    <a:pos x="251" y="455"/>
                  </a:cxn>
                  <a:cxn ang="0">
                    <a:pos x="239" y="452"/>
                  </a:cxn>
                  <a:cxn ang="0">
                    <a:pos x="222" y="413"/>
                  </a:cxn>
                  <a:cxn ang="0">
                    <a:pos x="234" y="374"/>
                  </a:cxn>
                  <a:cxn ang="0">
                    <a:pos x="257" y="343"/>
                  </a:cxn>
                  <a:cxn ang="0">
                    <a:pos x="246" y="332"/>
                  </a:cxn>
                  <a:cxn ang="0">
                    <a:pos x="219" y="303"/>
                  </a:cxn>
                  <a:cxn ang="0">
                    <a:pos x="208" y="289"/>
                  </a:cxn>
                  <a:cxn ang="0">
                    <a:pos x="181" y="239"/>
                  </a:cxn>
                  <a:cxn ang="0">
                    <a:pos x="89" y="208"/>
                  </a:cxn>
                  <a:cxn ang="0">
                    <a:pos x="69" y="210"/>
                  </a:cxn>
                  <a:cxn ang="0">
                    <a:pos x="37" y="190"/>
                  </a:cxn>
                  <a:cxn ang="0">
                    <a:pos x="22" y="180"/>
                  </a:cxn>
                  <a:cxn ang="0">
                    <a:pos x="74" y="169"/>
                  </a:cxn>
                  <a:cxn ang="0">
                    <a:pos x="20" y="165"/>
                  </a:cxn>
                  <a:cxn ang="0">
                    <a:pos x="22" y="142"/>
                  </a:cxn>
                  <a:cxn ang="0">
                    <a:pos x="83" y="124"/>
                  </a:cxn>
                  <a:cxn ang="0">
                    <a:pos x="60" y="96"/>
                  </a:cxn>
                  <a:cxn ang="0">
                    <a:pos x="122" y="73"/>
                  </a:cxn>
                  <a:cxn ang="0">
                    <a:pos x="160" y="49"/>
                  </a:cxn>
                  <a:cxn ang="0">
                    <a:pos x="217" y="47"/>
                  </a:cxn>
                  <a:cxn ang="0">
                    <a:pos x="242" y="40"/>
                  </a:cxn>
                  <a:cxn ang="0">
                    <a:pos x="288" y="49"/>
                  </a:cxn>
                  <a:cxn ang="0">
                    <a:pos x="288" y="29"/>
                  </a:cxn>
                  <a:cxn ang="0">
                    <a:pos x="327" y="14"/>
                  </a:cxn>
                  <a:cxn ang="0">
                    <a:pos x="418" y="1"/>
                  </a:cxn>
                </a:cxnLst>
                <a:rect l="0" t="0" r="r" b="b"/>
                <a:pathLst>
                  <a:path w="697" h="531">
                    <a:moveTo>
                      <a:pt x="433" y="0"/>
                    </a:moveTo>
                    <a:lnTo>
                      <a:pt x="492" y="0"/>
                    </a:lnTo>
                    <a:lnTo>
                      <a:pt x="508" y="2"/>
                    </a:lnTo>
                    <a:lnTo>
                      <a:pt x="523" y="9"/>
                    </a:lnTo>
                    <a:lnTo>
                      <a:pt x="538" y="16"/>
                    </a:lnTo>
                    <a:lnTo>
                      <a:pt x="552" y="24"/>
                    </a:lnTo>
                    <a:lnTo>
                      <a:pt x="564" y="26"/>
                    </a:lnTo>
                    <a:lnTo>
                      <a:pt x="577" y="26"/>
                    </a:lnTo>
                    <a:lnTo>
                      <a:pt x="588" y="28"/>
                    </a:lnTo>
                    <a:lnTo>
                      <a:pt x="585" y="34"/>
                    </a:lnTo>
                    <a:lnTo>
                      <a:pt x="576" y="38"/>
                    </a:lnTo>
                    <a:lnTo>
                      <a:pt x="556" y="43"/>
                    </a:lnTo>
                    <a:lnTo>
                      <a:pt x="547" y="44"/>
                    </a:lnTo>
                    <a:lnTo>
                      <a:pt x="458" y="49"/>
                    </a:lnTo>
                    <a:lnTo>
                      <a:pt x="464" y="50"/>
                    </a:lnTo>
                    <a:lnTo>
                      <a:pt x="492" y="50"/>
                    </a:lnTo>
                    <a:lnTo>
                      <a:pt x="507" y="49"/>
                    </a:lnTo>
                    <a:lnTo>
                      <a:pt x="541" y="49"/>
                    </a:lnTo>
                    <a:lnTo>
                      <a:pt x="538" y="53"/>
                    </a:lnTo>
                    <a:lnTo>
                      <a:pt x="533" y="58"/>
                    </a:lnTo>
                    <a:lnTo>
                      <a:pt x="526" y="68"/>
                    </a:lnTo>
                    <a:lnTo>
                      <a:pt x="526" y="69"/>
                    </a:lnTo>
                    <a:lnTo>
                      <a:pt x="533" y="67"/>
                    </a:lnTo>
                    <a:lnTo>
                      <a:pt x="543" y="62"/>
                    </a:lnTo>
                    <a:lnTo>
                      <a:pt x="553" y="54"/>
                    </a:lnTo>
                    <a:lnTo>
                      <a:pt x="564" y="49"/>
                    </a:lnTo>
                    <a:lnTo>
                      <a:pt x="573" y="47"/>
                    </a:lnTo>
                    <a:lnTo>
                      <a:pt x="577" y="48"/>
                    </a:lnTo>
                    <a:lnTo>
                      <a:pt x="579" y="49"/>
                    </a:lnTo>
                    <a:lnTo>
                      <a:pt x="582" y="52"/>
                    </a:lnTo>
                    <a:lnTo>
                      <a:pt x="583" y="55"/>
                    </a:lnTo>
                    <a:lnTo>
                      <a:pt x="583" y="58"/>
                    </a:lnTo>
                    <a:lnTo>
                      <a:pt x="581" y="62"/>
                    </a:lnTo>
                    <a:lnTo>
                      <a:pt x="577" y="68"/>
                    </a:lnTo>
                    <a:lnTo>
                      <a:pt x="569" y="75"/>
                    </a:lnTo>
                    <a:lnTo>
                      <a:pt x="563" y="83"/>
                    </a:lnTo>
                    <a:lnTo>
                      <a:pt x="556" y="94"/>
                    </a:lnTo>
                    <a:lnTo>
                      <a:pt x="563" y="89"/>
                    </a:lnTo>
                    <a:lnTo>
                      <a:pt x="572" y="82"/>
                    </a:lnTo>
                    <a:lnTo>
                      <a:pt x="581" y="73"/>
                    </a:lnTo>
                    <a:lnTo>
                      <a:pt x="588" y="64"/>
                    </a:lnTo>
                    <a:lnTo>
                      <a:pt x="593" y="59"/>
                    </a:lnTo>
                    <a:lnTo>
                      <a:pt x="623" y="59"/>
                    </a:lnTo>
                    <a:lnTo>
                      <a:pt x="626" y="60"/>
                    </a:lnTo>
                    <a:lnTo>
                      <a:pt x="630" y="60"/>
                    </a:lnTo>
                    <a:lnTo>
                      <a:pt x="637" y="57"/>
                    </a:lnTo>
                    <a:lnTo>
                      <a:pt x="641" y="54"/>
                    </a:lnTo>
                    <a:lnTo>
                      <a:pt x="645" y="53"/>
                    </a:lnTo>
                    <a:lnTo>
                      <a:pt x="665" y="53"/>
                    </a:lnTo>
                    <a:lnTo>
                      <a:pt x="667" y="48"/>
                    </a:lnTo>
                    <a:lnTo>
                      <a:pt x="670" y="47"/>
                    </a:lnTo>
                    <a:lnTo>
                      <a:pt x="672" y="47"/>
                    </a:lnTo>
                    <a:lnTo>
                      <a:pt x="679" y="48"/>
                    </a:lnTo>
                    <a:lnTo>
                      <a:pt x="686" y="52"/>
                    </a:lnTo>
                    <a:lnTo>
                      <a:pt x="694" y="57"/>
                    </a:lnTo>
                    <a:lnTo>
                      <a:pt x="697" y="62"/>
                    </a:lnTo>
                    <a:lnTo>
                      <a:pt x="696" y="64"/>
                    </a:lnTo>
                    <a:lnTo>
                      <a:pt x="692" y="68"/>
                    </a:lnTo>
                    <a:lnTo>
                      <a:pt x="690" y="69"/>
                    </a:lnTo>
                    <a:lnTo>
                      <a:pt x="687" y="69"/>
                    </a:lnTo>
                    <a:lnTo>
                      <a:pt x="686" y="70"/>
                    </a:lnTo>
                    <a:lnTo>
                      <a:pt x="669" y="80"/>
                    </a:lnTo>
                    <a:lnTo>
                      <a:pt x="659" y="86"/>
                    </a:lnTo>
                    <a:lnTo>
                      <a:pt x="646" y="87"/>
                    </a:lnTo>
                    <a:lnTo>
                      <a:pt x="648" y="88"/>
                    </a:lnTo>
                    <a:lnTo>
                      <a:pt x="654" y="88"/>
                    </a:lnTo>
                    <a:lnTo>
                      <a:pt x="655" y="87"/>
                    </a:lnTo>
                    <a:lnTo>
                      <a:pt x="655" y="91"/>
                    </a:lnTo>
                    <a:lnTo>
                      <a:pt x="654" y="93"/>
                    </a:lnTo>
                    <a:lnTo>
                      <a:pt x="651" y="96"/>
                    </a:lnTo>
                    <a:lnTo>
                      <a:pt x="646" y="98"/>
                    </a:lnTo>
                    <a:lnTo>
                      <a:pt x="642" y="98"/>
                    </a:lnTo>
                    <a:lnTo>
                      <a:pt x="640" y="99"/>
                    </a:lnTo>
                    <a:lnTo>
                      <a:pt x="637" y="99"/>
                    </a:lnTo>
                    <a:lnTo>
                      <a:pt x="638" y="102"/>
                    </a:lnTo>
                    <a:lnTo>
                      <a:pt x="638" y="103"/>
                    </a:lnTo>
                    <a:lnTo>
                      <a:pt x="637" y="103"/>
                    </a:lnTo>
                    <a:lnTo>
                      <a:pt x="637" y="106"/>
                    </a:lnTo>
                    <a:lnTo>
                      <a:pt x="636" y="108"/>
                    </a:lnTo>
                    <a:lnTo>
                      <a:pt x="632" y="112"/>
                    </a:lnTo>
                    <a:lnTo>
                      <a:pt x="628" y="113"/>
                    </a:lnTo>
                    <a:lnTo>
                      <a:pt x="626" y="113"/>
                    </a:lnTo>
                    <a:lnTo>
                      <a:pt x="618" y="116"/>
                    </a:lnTo>
                    <a:lnTo>
                      <a:pt x="618" y="122"/>
                    </a:lnTo>
                    <a:lnTo>
                      <a:pt x="617" y="126"/>
                    </a:lnTo>
                    <a:lnTo>
                      <a:pt x="616" y="128"/>
                    </a:lnTo>
                    <a:lnTo>
                      <a:pt x="613" y="131"/>
                    </a:lnTo>
                    <a:lnTo>
                      <a:pt x="602" y="138"/>
                    </a:lnTo>
                    <a:lnTo>
                      <a:pt x="600" y="141"/>
                    </a:lnTo>
                    <a:lnTo>
                      <a:pt x="598" y="143"/>
                    </a:lnTo>
                    <a:lnTo>
                      <a:pt x="597" y="147"/>
                    </a:lnTo>
                    <a:lnTo>
                      <a:pt x="597" y="151"/>
                    </a:lnTo>
                    <a:lnTo>
                      <a:pt x="595" y="156"/>
                    </a:lnTo>
                    <a:lnTo>
                      <a:pt x="598" y="157"/>
                    </a:lnTo>
                    <a:lnTo>
                      <a:pt x="601" y="157"/>
                    </a:lnTo>
                    <a:lnTo>
                      <a:pt x="605" y="156"/>
                    </a:lnTo>
                    <a:lnTo>
                      <a:pt x="607" y="156"/>
                    </a:lnTo>
                    <a:lnTo>
                      <a:pt x="612" y="157"/>
                    </a:lnTo>
                    <a:lnTo>
                      <a:pt x="616" y="158"/>
                    </a:lnTo>
                    <a:lnTo>
                      <a:pt x="623" y="163"/>
                    </a:lnTo>
                    <a:lnTo>
                      <a:pt x="618" y="166"/>
                    </a:lnTo>
                    <a:lnTo>
                      <a:pt x="616" y="166"/>
                    </a:lnTo>
                    <a:lnTo>
                      <a:pt x="617" y="169"/>
                    </a:lnTo>
                    <a:lnTo>
                      <a:pt x="622" y="171"/>
                    </a:lnTo>
                    <a:lnTo>
                      <a:pt x="626" y="172"/>
                    </a:lnTo>
                    <a:lnTo>
                      <a:pt x="631" y="175"/>
                    </a:lnTo>
                    <a:lnTo>
                      <a:pt x="632" y="177"/>
                    </a:lnTo>
                    <a:lnTo>
                      <a:pt x="633" y="181"/>
                    </a:lnTo>
                    <a:lnTo>
                      <a:pt x="631" y="185"/>
                    </a:lnTo>
                    <a:lnTo>
                      <a:pt x="626" y="187"/>
                    </a:lnTo>
                    <a:lnTo>
                      <a:pt x="602" y="187"/>
                    </a:lnTo>
                    <a:lnTo>
                      <a:pt x="600" y="189"/>
                    </a:lnTo>
                    <a:lnTo>
                      <a:pt x="598" y="191"/>
                    </a:lnTo>
                    <a:lnTo>
                      <a:pt x="597" y="192"/>
                    </a:lnTo>
                    <a:lnTo>
                      <a:pt x="597" y="195"/>
                    </a:lnTo>
                    <a:lnTo>
                      <a:pt x="598" y="197"/>
                    </a:lnTo>
                    <a:lnTo>
                      <a:pt x="601" y="199"/>
                    </a:lnTo>
                    <a:lnTo>
                      <a:pt x="602" y="200"/>
                    </a:lnTo>
                    <a:lnTo>
                      <a:pt x="610" y="200"/>
                    </a:lnTo>
                    <a:lnTo>
                      <a:pt x="610" y="204"/>
                    </a:lnTo>
                    <a:lnTo>
                      <a:pt x="611" y="208"/>
                    </a:lnTo>
                    <a:lnTo>
                      <a:pt x="612" y="210"/>
                    </a:lnTo>
                    <a:lnTo>
                      <a:pt x="615" y="213"/>
                    </a:lnTo>
                    <a:lnTo>
                      <a:pt x="616" y="215"/>
                    </a:lnTo>
                    <a:lnTo>
                      <a:pt x="616" y="226"/>
                    </a:lnTo>
                    <a:lnTo>
                      <a:pt x="607" y="226"/>
                    </a:lnTo>
                    <a:lnTo>
                      <a:pt x="605" y="228"/>
                    </a:lnTo>
                    <a:lnTo>
                      <a:pt x="603" y="229"/>
                    </a:lnTo>
                    <a:lnTo>
                      <a:pt x="603" y="231"/>
                    </a:lnTo>
                    <a:lnTo>
                      <a:pt x="606" y="236"/>
                    </a:lnTo>
                    <a:lnTo>
                      <a:pt x="608" y="238"/>
                    </a:lnTo>
                    <a:lnTo>
                      <a:pt x="611" y="238"/>
                    </a:lnTo>
                    <a:lnTo>
                      <a:pt x="615" y="239"/>
                    </a:lnTo>
                    <a:lnTo>
                      <a:pt x="617" y="239"/>
                    </a:lnTo>
                    <a:lnTo>
                      <a:pt x="620" y="240"/>
                    </a:lnTo>
                    <a:lnTo>
                      <a:pt x="617" y="244"/>
                    </a:lnTo>
                    <a:lnTo>
                      <a:pt x="615" y="247"/>
                    </a:lnTo>
                    <a:lnTo>
                      <a:pt x="611" y="249"/>
                    </a:lnTo>
                    <a:lnTo>
                      <a:pt x="606" y="250"/>
                    </a:lnTo>
                    <a:lnTo>
                      <a:pt x="601" y="250"/>
                    </a:lnTo>
                    <a:lnTo>
                      <a:pt x="601" y="253"/>
                    </a:lnTo>
                    <a:lnTo>
                      <a:pt x="602" y="255"/>
                    </a:lnTo>
                    <a:lnTo>
                      <a:pt x="605" y="257"/>
                    </a:lnTo>
                    <a:lnTo>
                      <a:pt x="606" y="257"/>
                    </a:lnTo>
                    <a:lnTo>
                      <a:pt x="602" y="263"/>
                    </a:lnTo>
                    <a:lnTo>
                      <a:pt x="597" y="265"/>
                    </a:lnTo>
                    <a:lnTo>
                      <a:pt x="591" y="267"/>
                    </a:lnTo>
                    <a:lnTo>
                      <a:pt x="586" y="269"/>
                    </a:lnTo>
                    <a:lnTo>
                      <a:pt x="583" y="273"/>
                    </a:lnTo>
                    <a:lnTo>
                      <a:pt x="579" y="270"/>
                    </a:lnTo>
                    <a:lnTo>
                      <a:pt x="577" y="268"/>
                    </a:lnTo>
                    <a:lnTo>
                      <a:pt x="573" y="267"/>
                    </a:lnTo>
                    <a:lnTo>
                      <a:pt x="571" y="263"/>
                    </a:lnTo>
                    <a:lnTo>
                      <a:pt x="564" y="263"/>
                    </a:lnTo>
                    <a:lnTo>
                      <a:pt x="568" y="268"/>
                    </a:lnTo>
                    <a:lnTo>
                      <a:pt x="574" y="272"/>
                    </a:lnTo>
                    <a:lnTo>
                      <a:pt x="581" y="273"/>
                    </a:lnTo>
                    <a:lnTo>
                      <a:pt x="585" y="277"/>
                    </a:lnTo>
                    <a:lnTo>
                      <a:pt x="587" y="282"/>
                    </a:lnTo>
                    <a:lnTo>
                      <a:pt x="587" y="284"/>
                    </a:lnTo>
                    <a:lnTo>
                      <a:pt x="586" y="288"/>
                    </a:lnTo>
                    <a:lnTo>
                      <a:pt x="585" y="291"/>
                    </a:lnTo>
                    <a:lnTo>
                      <a:pt x="583" y="292"/>
                    </a:lnTo>
                    <a:lnTo>
                      <a:pt x="581" y="293"/>
                    </a:lnTo>
                    <a:lnTo>
                      <a:pt x="574" y="291"/>
                    </a:lnTo>
                    <a:lnTo>
                      <a:pt x="567" y="287"/>
                    </a:lnTo>
                    <a:lnTo>
                      <a:pt x="562" y="280"/>
                    </a:lnTo>
                    <a:lnTo>
                      <a:pt x="558" y="274"/>
                    </a:lnTo>
                    <a:lnTo>
                      <a:pt x="553" y="274"/>
                    </a:lnTo>
                    <a:lnTo>
                      <a:pt x="553" y="280"/>
                    </a:lnTo>
                    <a:lnTo>
                      <a:pt x="562" y="288"/>
                    </a:lnTo>
                    <a:lnTo>
                      <a:pt x="571" y="293"/>
                    </a:lnTo>
                    <a:lnTo>
                      <a:pt x="579" y="299"/>
                    </a:lnTo>
                    <a:lnTo>
                      <a:pt x="587" y="307"/>
                    </a:lnTo>
                    <a:lnTo>
                      <a:pt x="592" y="316"/>
                    </a:lnTo>
                    <a:lnTo>
                      <a:pt x="595" y="326"/>
                    </a:lnTo>
                    <a:lnTo>
                      <a:pt x="593" y="328"/>
                    </a:lnTo>
                    <a:lnTo>
                      <a:pt x="592" y="330"/>
                    </a:lnTo>
                    <a:lnTo>
                      <a:pt x="588" y="330"/>
                    </a:lnTo>
                    <a:lnTo>
                      <a:pt x="586" y="331"/>
                    </a:lnTo>
                    <a:lnTo>
                      <a:pt x="583" y="331"/>
                    </a:lnTo>
                    <a:lnTo>
                      <a:pt x="576" y="330"/>
                    </a:lnTo>
                    <a:lnTo>
                      <a:pt x="571" y="326"/>
                    </a:lnTo>
                    <a:lnTo>
                      <a:pt x="567" y="319"/>
                    </a:lnTo>
                    <a:lnTo>
                      <a:pt x="563" y="314"/>
                    </a:lnTo>
                    <a:lnTo>
                      <a:pt x="558" y="311"/>
                    </a:lnTo>
                    <a:lnTo>
                      <a:pt x="551" y="309"/>
                    </a:lnTo>
                    <a:lnTo>
                      <a:pt x="546" y="309"/>
                    </a:lnTo>
                    <a:lnTo>
                      <a:pt x="546" y="313"/>
                    </a:lnTo>
                    <a:lnTo>
                      <a:pt x="547" y="314"/>
                    </a:lnTo>
                    <a:lnTo>
                      <a:pt x="548" y="317"/>
                    </a:lnTo>
                    <a:lnTo>
                      <a:pt x="549" y="318"/>
                    </a:lnTo>
                    <a:lnTo>
                      <a:pt x="549" y="321"/>
                    </a:lnTo>
                    <a:lnTo>
                      <a:pt x="547" y="323"/>
                    </a:lnTo>
                    <a:lnTo>
                      <a:pt x="544" y="324"/>
                    </a:lnTo>
                    <a:lnTo>
                      <a:pt x="542" y="324"/>
                    </a:lnTo>
                    <a:lnTo>
                      <a:pt x="541" y="326"/>
                    </a:lnTo>
                    <a:lnTo>
                      <a:pt x="543" y="331"/>
                    </a:lnTo>
                    <a:lnTo>
                      <a:pt x="551" y="333"/>
                    </a:lnTo>
                    <a:lnTo>
                      <a:pt x="559" y="336"/>
                    </a:lnTo>
                    <a:lnTo>
                      <a:pt x="569" y="337"/>
                    </a:lnTo>
                    <a:lnTo>
                      <a:pt x="578" y="337"/>
                    </a:lnTo>
                    <a:lnTo>
                      <a:pt x="585" y="338"/>
                    </a:lnTo>
                    <a:lnTo>
                      <a:pt x="577" y="343"/>
                    </a:lnTo>
                    <a:lnTo>
                      <a:pt x="572" y="346"/>
                    </a:lnTo>
                    <a:lnTo>
                      <a:pt x="567" y="347"/>
                    </a:lnTo>
                    <a:lnTo>
                      <a:pt x="559" y="351"/>
                    </a:lnTo>
                    <a:lnTo>
                      <a:pt x="552" y="356"/>
                    </a:lnTo>
                    <a:lnTo>
                      <a:pt x="546" y="362"/>
                    </a:lnTo>
                    <a:lnTo>
                      <a:pt x="538" y="366"/>
                    </a:lnTo>
                    <a:lnTo>
                      <a:pt x="524" y="370"/>
                    </a:lnTo>
                    <a:lnTo>
                      <a:pt x="510" y="372"/>
                    </a:lnTo>
                    <a:lnTo>
                      <a:pt x="497" y="376"/>
                    </a:lnTo>
                    <a:lnTo>
                      <a:pt x="477" y="376"/>
                    </a:lnTo>
                    <a:lnTo>
                      <a:pt x="474" y="377"/>
                    </a:lnTo>
                    <a:lnTo>
                      <a:pt x="470" y="381"/>
                    </a:lnTo>
                    <a:lnTo>
                      <a:pt x="469" y="384"/>
                    </a:lnTo>
                    <a:lnTo>
                      <a:pt x="459" y="391"/>
                    </a:lnTo>
                    <a:lnTo>
                      <a:pt x="453" y="397"/>
                    </a:lnTo>
                    <a:lnTo>
                      <a:pt x="449" y="405"/>
                    </a:lnTo>
                    <a:lnTo>
                      <a:pt x="445" y="411"/>
                    </a:lnTo>
                    <a:lnTo>
                      <a:pt x="435" y="416"/>
                    </a:lnTo>
                    <a:lnTo>
                      <a:pt x="424" y="420"/>
                    </a:lnTo>
                    <a:lnTo>
                      <a:pt x="414" y="424"/>
                    </a:lnTo>
                    <a:lnTo>
                      <a:pt x="408" y="424"/>
                    </a:lnTo>
                    <a:lnTo>
                      <a:pt x="408" y="415"/>
                    </a:lnTo>
                    <a:lnTo>
                      <a:pt x="405" y="416"/>
                    </a:lnTo>
                    <a:lnTo>
                      <a:pt x="404" y="419"/>
                    </a:lnTo>
                    <a:lnTo>
                      <a:pt x="403" y="420"/>
                    </a:lnTo>
                    <a:lnTo>
                      <a:pt x="400" y="425"/>
                    </a:lnTo>
                    <a:lnTo>
                      <a:pt x="394" y="429"/>
                    </a:lnTo>
                    <a:lnTo>
                      <a:pt x="386" y="431"/>
                    </a:lnTo>
                    <a:lnTo>
                      <a:pt x="377" y="434"/>
                    </a:lnTo>
                    <a:lnTo>
                      <a:pt x="372" y="438"/>
                    </a:lnTo>
                    <a:lnTo>
                      <a:pt x="370" y="444"/>
                    </a:lnTo>
                    <a:lnTo>
                      <a:pt x="370" y="448"/>
                    </a:lnTo>
                    <a:lnTo>
                      <a:pt x="367" y="450"/>
                    </a:lnTo>
                    <a:lnTo>
                      <a:pt x="367" y="453"/>
                    </a:lnTo>
                    <a:lnTo>
                      <a:pt x="369" y="455"/>
                    </a:lnTo>
                    <a:lnTo>
                      <a:pt x="370" y="457"/>
                    </a:lnTo>
                    <a:lnTo>
                      <a:pt x="372" y="462"/>
                    </a:lnTo>
                    <a:lnTo>
                      <a:pt x="370" y="468"/>
                    </a:lnTo>
                    <a:lnTo>
                      <a:pt x="366" y="472"/>
                    </a:lnTo>
                    <a:lnTo>
                      <a:pt x="360" y="474"/>
                    </a:lnTo>
                    <a:lnTo>
                      <a:pt x="356" y="478"/>
                    </a:lnTo>
                    <a:lnTo>
                      <a:pt x="354" y="483"/>
                    </a:lnTo>
                    <a:lnTo>
                      <a:pt x="354" y="506"/>
                    </a:lnTo>
                    <a:lnTo>
                      <a:pt x="349" y="511"/>
                    </a:lnTo>
                    <a:lnTo>
                      <a:pt x="347" y="517"/>
                    </a:lnTo>
                    <a:lnTo>
                      <a:pt x="345" y="523"/>
                    </a:lnTo>
                    <a:lnTo>
                      <a:pt x="342" y="528"/>
                    </a:lnTo>
                    <a:lnTo>
                      <a:pt x="337" y="531"/>
                    </a:lnTo>
                    <a:lnTo>
                      <a:pt x="335" y="531"/>
                    </a:lnTo>
                    <a:lnTo>
                      <a:pt x="334" y="530"/>
                    </a:lnTo>
                    <a:lnTo>
                      <a:pt x="332" y="527"/>
                    </a:lnTo>
                    <a:lnTo>
                      <a:pt x="327" y="530"/>
                    </a:lnTo>
                    <a:lnTo>
                      <a:pt x="325" y="530"/>
                    </a:lnTo>
                    <a:lnTo>
                      <a:pt x="320" y="528"/>
                    </a:lnTo>
                    <a:lnTo>
                      <a:pt x="316" y="523"/>
                    </a:lnTo>
                    <a:lnTo>
                      <a:pt x="313" y="518"/>
                    </a:lnTo>
                    <a:lnTo>
                      <a:pt x="310" y="513"/>
                    </a:lnTo>
                    <a:lnTo>
                      <a:pt x="305" y="512"/>
                    </a:lnTo>
                    <a:lnTo>
                      <a:pt x="301" y="513"/>
                    </a:lnTo>
                    <a:lnTo>
                      <a:pt x="296" y="514"/>
                    </a:lnTo>
                    <a:lnTo>
                      <a:pt x="288" y="517"/>
                    </a:lnTo>
                    <a:lnTo>
                      <a:pt x="286" y="513"/>
                    </a:lnTo>
                    <a:lnTo>
                      <a:pt x="285" y="511"/>
                    </a:lnTo>
                    <a:lnTo>
                      <a:pt x="282" y="509"/>
                    </a:lnTo>
                    <a:lnTo>
                      <a:pt x="280" y="509"/>
                    </a:lnTo>
                    <a:lnTo>
                      <a:pt x="277" y="508"/>
                    </a:lnTo>
                    <a:lnTo>
                      <a:pt x="273" y="504"/>
                    </a:lnTo>
                    <a:lnTo>
                      <a:pt x="273" y="501"/>
                    </a:lnTo>
                    <a:lnTo>
                      <a:pt x="272" y="499"/>
                    </a:lnTo>
                    <a:lnTo>
                      <a:pt x="272" y="498"/>
                    </a:lnTo>
                    <a:lnTo>
                      <a:pt x="265" y="491"/>
                    </a:lnTo>
                    <a:lnTo>
                      <a:pt x="257" y="480"/>
                    </a:lnTo>
                    <a:lnTo>
                      <a:pt x="251" y="470"/>
                    </a:lnTo>
                    <a:lnTo>
                      <a:pt x="248" y="460"/>
                    </a:lnTo>
                    <a:lnTo>
                      <a:pt x="248" y="458"/>
                    </a:lnTo>
                    <a:lnTo>
                      <a:pt x="251" y="455"/>
                    </a:lnTo>
                    <a:lnTo>
                      <a:pt x="253" y="454"/>
                    </a:lnTo>
                    <a:lnTo>
                      <a:pt x="255" y="453"/>
                    </a:lnTo>
                    <a:lnTo>
                      <a:pt x="252" y="450"/>
                    </a:lnTo>
                    <a:lnTo>
                      <a:pt x="247" y="450"/>
                    </a:lnTo>
                    <a:lnTo>
                      <a:pt x="246" y="452"/>
                    </a:lnTo>
                    <a:lnTo>
                      <a:pt x="243" y="453"/>
                    </a:lnTo>
                    <a:lnTo>
                      <a:pt x="242" y="453"/>
                    </a:lnTo>
                    <a:lnTo>
                      <a:pt x="239" y="452"/>
                    </a:lnTo>
                    <a:lnTo>
                      <a:pt x="237" y="446"/>
                    </a:lnTo>
                    <a:lnTo>
                      <a:pt x="237" y="443"/>
                    </a:lnTo>
                    <a:lnTo>
                      <a:pt x="236" y="439"/>
                    </a:lnTo>
                    <a:lnTo>
                      <a:pt x="232" y="433"/>
                    </a:lnTo>
                    <a:lnTo>
                      <a:pt x="228" y="428"/>
                    </a:lnTo>
                    <a:lnTo>
                      <a:pt x="223" y="423"/>
                    </a:lnTo>
                    <a:lnTo>
                      <a:pt x="222" y="415"/>
                    </a:lnTo>
                    <a:lnTo>
                      <a:pt x="222" y="413"/>
                    </a:lnTo>
                    <a:lnTo>
                      <a:pt x="226" y="405"/>
                    </a:lnTo>
                    <a:lnTo>
                      <a:pt x="223" y="404"/>
                    </a:lnTo>
                    <a:lnTo>
                      <a:pt x="219" y="404"/>
                    </a:lnTo>
                    <a:lnTo>
                      <a:pt x="218" y="405"/>
                    </a:lnTo>
                    <a:lnTo>
                      <a:pt x="218" y="395"/>
                    </a:lnTo>
                    <a:lnTo>
                      <a:pt x="223" y="387"/>
                    </a:lnTo>
                    <a:lnTo>
                      <a:pt x="227" y="380"/>
                    </a:lnTo>
                    <a:lnTo>
                      <a:pt x="234" y="374"/>
                    </a:lnTo>
                    <a:lnTo>
                      <a:pt x="234" y="372"/>
                    </a:lnTo>
                    <a:lnTo>
                      <a:pt x="237" y="371"/>
                    </a:lnTo>
                    <a:lnTo>
                      <a:pt x="238" y="370"/>
                    </a:lnTo>
                    <a:lnTo>
                      <a:pt x="243" y="370"/>
                    </a:lnTo>
                    <a:lnTo>
                      <a:pt x="246" y="371"/>
                    </a:lnTo>
                    <a:lnTo>
                      <a:pt x="250" y="361"/>
                    </a:lnTo>
                    <a:lnTo>
                      <a:pt x="253" y="353"/>
                    </a:lnTo>
                    <a:lnTo>
                      <a:pt x="257" y="343"/>
                    </a:lnTo>
                    <a:lnTo>
                      <a:pt x="248" y="341"/>
                    </a:lnTo>
                    <a:lnTo>
                      <a:pt x="226" y="336"/>
                    </a:lnTo>
                    <a:lnTo>
                      <a:pt x="217" y="332"/>
                    </a:lnTo>
                    <a:lnTo>
                      <a:pt x="213" y="326"/>
                    </a:lnTo>
                    <a:lnTo>
                      <a:pt x="221" y="326"/>
                    </a:lnTo>
                    <a:lnTo>
                      <a:pt x="229" y="327"/>
                    </a:lnTo>
                    <a:lnTo>
                      <a:pt x="237" y="331"/>
                    </a:lnTo>
                    <a:lnTo>
                      <a:pt x="246" y="332"/>
                    </a:lnTo>
                    <a:lnTo>
                      <a:pt x="247" y="332"/>
                    </a:lnTo>
                    <a:lnTo>
                      <a:pt x="250" y="330"/>
                    </a:lnTo>
                    <a:lnTo>
                      <a:pt x="250" y="326"/>
                    </a:lnTo>
                    <a:lnTo>
                      <a:pt x="243" y="322"/>
                    </a:lnTo>
                    <a:lnTo>
                      <a:pt x="237" y="316"/>
                    </a:lnTo>
                    <a:lnTo>
                      <a:pt x="232" y="309"/>
                    </a:lnTo>
                    <a:lnTo>
                      <a:pt x="227" y="306"/>
                    </a:lnTo>
                    <a:lnTo>
                      <a:pt x="219" y="303"/>
                    </a:lnTo>
                    <a:lnTo>
                      <a:pt x="217" y="304"/>
                    </a:lnTo>
                    <a:lnTo>
                      <a:pt x="214" y="307"/>
                    </a:lnTo>
                    <a:lnTo>
                      <a:pt x="209" y="309"/>
                    </a:lnTo>
                    <a:lnTo>
                      <a:pt x="202" y="309"/>
                    </a:lnTo>
                    <a:lnTo>
                      <a:pt x="199" y="308"/>
                    </a:lnTo>
                    <a:lnTo>
                      <a:pt x="198" y="306"/>
                    </a:lnTo>
                    <a:lnTo>
                      <a:pt x="198" y="299"/>
                    </a:lnTo>
                    <a:lnTo>
                      <a:pt x="208" y="289"/>
                    </a:lnTo>
                    <a:lnTo>
                      <a:pt x="208" y="283"/>
                    </a:lnTo>
                    <a:lnTo>
                      <a:pt x="204" y="279"/>
                    </a:lnTo>
                    <a:lnTo>
                      <a:pt x="202" y="279"/>
                    </a:lnTo>
                    <a:lnTo>
                      <a:pt x="199" y="278"/>
                    </a:lnTo>
                    <a:lnTo>
                      <a:pt x="197" y="278"/>
                    </a:lnTo>
                    <a:lnTo>
                      <a:pt x="197" y="273"/>
                    </a:lnTo>
                    <a:lnTo>
                      <a:pt x="189" y="255"/>
                    </a:lnTo>
                    <a:lnTo>
                      <a:pt x="181" y="239"/>
                    </a:lnTo>
                    <a:lnTo>
                      <a:pt x="167" y="224"/>
                    </a:lnTo>
                    <a:lnTo>
                      <a:pt x="152" y="213"/>
                    </a:lnTo>
                    <a:lnTo>
                      <a:pt x="133" y="205"/>
                    </a:lnTo>
                    <a:lnTo>
                      <a:pt x="111" y="202"/>
                    </a:lnTo>
                    <a:lnTo>
                      <a:pt x="96" y="202"/>
                    </a:lnTo>
                    <a:lnTo>
                      <a:pt x="94" y="204"/>
                    </a:lnTo>
                    <a:lnTo>
                      <a:pt x="91" y="206"/>
                    </a:lnTo>
                    <a:lnTo>
                      <a:pt x="89" y="208"/>
                    </a:lnTo>
                    <a:lnTo>
                      <a:pt x="84" y="208"/>
                    </a:lnTo>
                    <a:lnTo>
                      <a:pt x="80" y="205"/>
                    </a:lnTo>
                    <a:lnTo>
                      <a:pt x="78" y="204"/>
                    </a:lnTo>
                    <a:lnTo>
                      <a:pt x="70" y="204"/>
                    </a:lnTo>
                    <a:lnTo>
                      <a:pt x="68" y="205"/>
                    </a:lnTo>
                    <a:lnTo>
                      <a:pt x="66" y="205"/>
                    </a:lnTo>
                    <a:lnTo>
                      <a:pt x="70" y="209"/>
                    </a:lnTo>
                    <a:lnTo>
                      <a:pt x="69" y="210"/>
                    </a:lnTo>
                    <a:lnTo>
                      <a:pt x="65" y="210"/>
                    </a:lnTo>
                    <a:lnTo>
                      <a:pt x="55" y="209"/>
                    </a:lnTo>
                    <a:lnTo>
                      <a:pt x="46" y="205"/>
                    </a:lnTo>
                    <a:lnTo>
                      <a:pt x="39" y="200"/>
                    </a:lnTo>
                    <a:lnTo>
                      <a:pt x="44" y="197"/>
                    </a:lnTo>
                    <a:lnTo>
                      <a:pt x="48" y="194"/>
                    </a:lnTo>
                    <a:lnTo>
                      <a:pt x="42" y="191"/>
                    </a:lnTo>
                    <a:lnTo>
                      <a:pt x="37" y="190"/>
                    </a:lnTo>
                    <a:lnTo>
                      <a:pt x="34" y="187"/>
                    </a:lnTo>
                    <a:lnTo>
                      <a:pt x="25" y="187"/>
                    </a:lnTo>
                    <a:lnTo>
                      <a:pt x="24" y="189"/>
                    </a:lnTo>
                    <a:lnTo>
                      <a:pt x="19" y="189"/>
                    </a:lnTo>
                    <a:lnTo>
                      <a:pt x="16" y="187"/>
                    </a:lnTo>
                    <a:lnTo>
                      <a:pt x="17" y="184"/>
                    </a:lnTo>
                    <a:lnTo>
                      <a:pt x="20" y="181"/>
                    </a:lnTo>
                    <a:lnTo>
                      <a:pt x="22" y="180"/>
                    </a:lnTo>
                    <a:lnTo>
                      <a:pt x="26" y="179"/>
                    </a:lnTo>
                    <a:lnTo>
                      <a:pt x="42" y="179"/>
                    </a:lnTo>
                    <a:lnTo>
                      <a:pt x="45" y="177"/>
                    </a:lnTo>
                    <a:lnTo>
                      <a:pt x="46" y="175"/>
                    </a:lnTo>
                    <a:lnTo>
                      <a:pt x="69" y="175"/>
                    </a:lnTo>
                    <a:lnTo>
                      <a:pt x="71" y="174"/>
                    </a:lnTo>
                    <a:lnTo>
                      <a:pt x="74" y="171"/>
                    </a:lnTo>
                    <a:lnTo>
                      <a:pt x="74" y="169"/>
                    </a:lnTo>
                    <a:lnTo>
                      <a:pt x="75" y="166"/>
                    </a:lnTo>
                    <a:lnTo>
                      <a:pt x="59" y="166"/>
                    </a:lnTo>
                    <a:lnTo>
                      <a:pt x="58" y="167"/>
                    </a:lnTo>
                    <a:lnTo>
                      <a:pt x="56" y="170"/>
                    </a:lnTo>
                    <a:lnTo>
                      <a:pt x="55" y="171"/>
                    </a:lnTo>
                    <a:lnTo>
                      <a:pt x="40" y="171"/>
                    </a:lnTo>
                    <a:lnTo>
                      <a:pt x="29" y="167"/>
                    </a:lnTo>
                    <a:lnTo>
                      <a:pt x="20" y="165"/>
                    </a:lnTo>
                    <a:lnTo>
                      <a:pt x="10" y="161"/>
                    </a:lnTo>
                    <a:lnTo>
                      <a:pt x="2" y="157"/>
                    </a:lnTo>
                    <a:lnTo>
                      <a:pt x="0" y="153"/>
                    </a:lnTo>
                    <a:lnTo>
                      <a:pt x="1" y="147"/>
                    </a:lnTo>
                    <a:lnTo>
                      <a:pt x="5" y="145"/>
                    </a:lnTo>
                    <a:lnTo>
                      <a:pt x="11" y="143"/>
                    </a:lnTo>
                    <a:lnTo>
                      <a:pt x="16" y="143"/>
                    </a:lnTo>
                    <a:lnTo>
                      <a:pt x="22" y="142"/>
                    </a:lnTo>
                    <a:lnTo>
                      <a:pt x="29" y="138"/>
                    </a:lnTo>
                    <a:lnTo>
                      <a:pt x="35" y="136"/>
                    </a:lnTo>
                    <a:lnTo>
                      <a:pt x="42" y="132"/>
                    </a:lnTo>
                    <a:lnTo>
                      <a:pt x="51" y="131"/>
                    </a:lnTo>
                    <a:lnTo>
                      <a:pt x="60" y="131"/>
                    </a:lnTo>
                    <a:lnTo>
                      <a:pt x="69" y="132"/>
                    </a:lnTo>
                    <a:lnTo>
                      <a:pt x="76" y="130"/>
                    </a:lnTo>
                    <a:lnTo>
                      <a:pt x="83" y="124"/>
                    </a:lnTo>
                    <a:lnTo>
                      <a:pt x="86" y="117"/>
                    </a:lnTo>
                    <a:lnTo>
                      <a:pt x="88" y="108"/>
                    </a:lnTo>
                    <a:lnTo>
                      <a:pt x="81" y="108"/>
                    </a:lnTo>
                    <a:lnTo>
                      <a:pt x="66" y="106"/>
                    </a:lnTo>
                    <a:lnTo>
                      <a:pt x="60" y="103"/>
                    </a:lnTo>
                    <a:lnTo>
                      <a:pt x="58" y="99"/>
                    </a:lnTo>
                    <a:lnTo>
                      <a:pt x="59" y="98"/>
                    </a:lnTo>
                    <a:lnTo>
                      <a:pt x="60" y="96"/>
                    </a:lnTo>
                    <a:lnTo>
                      <a:pt x="63" y="94"/>
                    </a:lnTo>
                    <a:lnTo>
                      <a:pt x="65" y="94"/>
                    </a:lnTo>
                    <a:lnTo>
                      <a:pt x="80" y="88"/>
                    </a:lnTo>
                    <a:lnTo>
                      <a:pt x="94" y="79"/>
                    </a:lnTo>
                    <a:lnTo>
                      <a:pt x="105" y="72"/>
                    </a:lnTo>
                    <a:lnTo>
                      <a:pt x="110" y="74"/>
                    </a:lnTo>
                    <a:lnTo>
                      <a:pt x="117" y="74"/>
                    </a:lnTo>
                    <a:lnTo>
                      <a:pt x="122" y="73"/>
                    </a:lnTo>
                    <a:lnTo>
                      <a:pt x="124" y="69"/>
                    </a:lnTo>
                    <a:lnTo>
                      <a:pt x="124" y="64"/>
                    </a:lnTo>
                    <a:lnTo>
                      <a:pt x="125" y="60"/>
                    </a:lnTo>
                    <a:lnTo>
                      <a:pt x="128" y="57"/>
                    </a:lnTo>
                    <a:lnTo>
                      <a:pt x="133" y="54"/>
                    </a:lnTo>
                    <a:lnTo>
                      <a:pt x="143" y="53"/>
                    </a:lnTo>
                    <a:lnTo>
                      <a:pt x="152" y="50"/>
                    </a:lnTo>
                    <a:lnTo>
                      <a:pt x="160" y="49"/>
                    </a:lnTo>
                    <a:lnTo>
                      <a:pt x="170" y="48"/>
                    </a:lnTo>
                    <a:lnTo>
                      <a:pt x="191" y="40"/>
                    </a:lnTo>
                    <a:lnTo>
                      <a:pt x="201" y="39"/>
                    </a:lnTo>
                    <a:lnTo>
                      <a:pt x="206" y="41"/>
                    </a:lnTo>
                    <a:lnTo>
                      <a:pt x="213" y="49"/>
                    </a:lnTo>
                    <a:lnTo>
                      <a:pt x="218" y="52"/>
                    </a:lnTo>
                    <a:lnTo>
                      <a:pt x="218" y="49"/>
                    </a:lnTo>
                    <a:lnTo>
                      <a:pt x="217" y="47"/>
                    </a:lnTo>
                    <a:lnTo>
                      <a:pt x="216" y="45"/>
                    </a:lnTo>
                    <a:lnTo>
                      <a:pt x="216" y="43"/>
                    </a:lnTo>
                    <a:lnTo>
                      <a:pt x="219" y="39"/>
                    </a:lnTo>
                    <a:lnTo>
                      <a:pt x="224" y="44"/>
                    </a:lnTo>
                    <a:lnTo>
                      <a:pt x="239" y="49"/>
                    </a:lnTo>
                    <a:lnTo>
                      <a:pt x="246" y="49"/>
                    </a:lnTo>
                    <a:lnTo>
                      <a:pt x="244" y="45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3" y="36"/>
                    </a:lnTo>
                    <a:lnTo>
                      <a:pt x="246" y="35"/>
                    </a:lnTo>
                    <a:lnTo>
                      <a:pt x="252" y="35"/>
                    </a:lnTo>
                    <a:lnTo>
                      <a:pt x="263" y="36"/>
                    </a:lnTo>
                    <a:lnTo>
                      <a:pt x="273" y="40"/>
                    </a:lnTo>
                    <a:lnTo>
                      <a:pt x="281" y="45"/>
                    </a:lnTo>
                    <a:lnTo>
                      <a:pt x="288" y="49"/>
                    </a:lnTo>
                    <a:lnTo>
                      <a:pt x="307" y="49"/>
                    </a:lnTo>
                    <a:lnTo>
                      <a:pt x="301" y="47"/>
                    </a:lnTo>
                    <a:lnTo>
                      <a:pt x="293" y="43"/>
                    </a:lnTo>
                    <a:lnTo>
                      <a:pt x="287" y="38"/>
                    </a:lnTo>
                    <a:lnTo>
                      <a:pt x="285" y="33"/>
                    </a:lnTo>
                    <a:lnTo>
                      <a:pt x="285" y="30"/>
                    </a:lnTo>
                    <a:lnTo>
                      <a:pt x="287" y="29"/>
                    </a:lnTo>
                    <a:lnTo>
                      <a:pt x="288" y="29"/>
                    </a:lnTo>
                    <a:lnTo>
                      <a:pt x="291" y="28"/>
                    </a:lnTo>
                    <a:lnTo>
                      <a:pt x="300" y="28"/>
                    </a:lnTo>
                    <a:lnTo>
                      <a:pt x="297" y="26"/>
                    </a:lnTo>
                    <a:lnTo>
                      <a:pt x="296" y="25"/>
                    </a:lnTo>
                    <a:lnTo>
                      <a:pt x="293" y="24"/>
                    </a:lnTo>
                    <a:lnTo>
                      <a:pt x="292" y="21"/>
                    </a:lnTo>
                    <a:lnTo>
                      <a:pt x="308" y="15"/>
                    </a:lnTo>
                    <a:lnTo>
                      <a:pt x="327" y="14"/>
                    </a:lnTo>
                    <a:lnTo>
                      <a:pt x="344" y="14"/>
                    </a:lnTo>
                    <a:lnTo>
                      <a:pt x="352" y="16"/>
                    </a:lnTo>
                    <a:lnTo>
                      <a:pt x="360" y="16"/>
                    </a:lnTo>
                    <a:lnTo>
                      <a:pt x="360" y="11"/>
                    </a:lnTo>
                    <a:lnTo>
                      <a:pt x="376" y="11"/>
                    </a:lnTo>
                    <a:lnTo>
                      <a:pt x="390" y="10"/>
                    </a:lnTo>
                    <a:lnTo>
                      <a:pt x="404" y="5"/>
                    </a:lnTo>
                    <a:lnTo>
                      <a:pt x="418" y="1"/>
                    </a:lnTo>
                    <a:lnTo>
                      <a:pt x="4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6" name="Freeform 1281">
                <a:extLst>
                  <a:ext uri="{FF2B5EF4-FFF2-40B4-BE49-F238E27FC236}">
                    <a16:creationId xmlns:a16="http://schemas.microsoft.com/office/drawing/2014/main" id="{DF8370BD-EA67-4712-93EC-B253BBA11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5669" y="2370699"/>
                <a:ext cx="66321" cy="45596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9" y="0"/>
                  </a:cxn>
                  <a:cxn ang="0">
                    <a:pos x="15" y="1"/>
                  </a:cxn>
                  <a:cxn ang="0">
                    <a:pos x="20" y="6"/>
                  </a:cxn>
                  <a:cxn ang="0">
                    <a:pos x="32" y="13"/>
                  </a:cxn>
                  <a:cxn ang="0">
                    <a:pos x="32" y="16"/>
                  </a:cxn>
                  <a:cxn ang="0">
                    <a:pos x="29" y="20"/>
                  </a:cxn>
                  <a:cxn ang="0">
                    <a:pos x="24" y="22"/>
                  </a:cxn>
                  <a:cxn ang="0">
                    <a:pos x="7" y="22"/>
                  </a:cxn>
                  <a:cxn ang="0">
                    <a:pos x="5" y="21"/>
                  </a:cxn>
                  <a:cxn ang="0">
                    <a:pos x="4" y="17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0" y="3"/>
                  </a:cxn>
                  <a:cxn ang="0">
                    <a:pos x="2" y="2"/>
                  </a:cxn>
                  <a:cxn ang="0">
                    <a:pos x="4" y="1"/>
                  </a:cxn>
                  <a:cxn ang="0">
                    <a:pos x="6" y="0"/>
                  </a:cxn>
                </a:cxnLst>
                <a:rect l="0" t="0" r="r" b="b"/>
                <a:pathLst>
                  <a:path w="32" h="22">
                    <a:moveTo>
                      <a:pt x="6" y="0"/>
                    </a:moveTo>
                    <a:lnTo>
                      <a:pt x="9" y="0"/>
                    </a:lnTo>
                    <a:lnTo>
                      <a:pt x="15" y="1"/>
                    </a:lnTo>
                    <a:lnTo>
                      <a:pt x="20" y="6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29" y="20"/>
                    </a:lnTo>
                    <a:lnTo>
                      <a:pt x="24" y="22"/>
                    </a:lnTo>
                    <a:lnTo>
                      <a:pt x="7" y="22"/>
                    </a:lnTo>
                    <a:lnTo>
                      <a:pt x="5" y="21"/>
                    </a:lnTo>
                    <a:lnTo>
                      <a:pt x="4" y="17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7" name="Freeform 1282">
                <a:extLst>
                  <a:ext uri="{FF2B5EF4-FFF2-40B4-BE49-F238E27FC236}">
                    <a16:creationId xmlns:a16="http://schemas.microsoft.com/office/drawing/2014/main" id="{F1DAB8C5-1752-4B9A-91A2-9CE7ACAC45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769" y="2132357"/>
                <a:ext cx="39379" cy="2279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1" y="0"/>
                  </a:cxn>
                  <a:cxn ang="0">
                    <a:pos x="11" y="5"/>
                  </a:cxn>
                  <a:cxn ang="0">
                    <a:pos x="19" y="5"/>
                  </a:cxn>
                  <a:cxn ang="0">
                    <a:pos x="14" y="8"/>
                  </a:cxn>
                  <a:cxn ang="0">
                    <a:pos x="11" y="10"/>
                  </a:cxn>
                  <a:cxn ang="0">
                    <a:pos x="8" y="11"/>
                  </a:cxn>
                  <a:cxn ang="0">
                    <a:pos x="5" y="11"/>
                  </a:cxn>
                  <a:cxn ang="0">
                    <a:pos x="4" y="10"/>
                  </a:cxn>
                  <a:cxn ang="0">
                    <a:pos x="1" y="9"/>
                  </a:cxn>
                  <a:cxn ang="0">
                    <a:pos x="0" y="8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19" h="11">
                    <a:moveTo>
                      <a:pt x="4" y="0"/>
                    </a:moveTo>
                    <a:lnTo>
                      <a:pt x="11" y="0"/>
                    </a:lnTo>
                    <a:lnTo>
                      <a:pt x="11" y="5"/>
                    </a:lnTo>
                    <a:lnTo>
                      <a:pt x="19" y="5"/>
                    </a:lnTo>
                    <a:lnTo>
                      <a:pt x="14" y="8"/>
                    </a:lnTo>
                    <a:lnTo>
                      <a:pt x="11" y="10"/>
                    </a:lnTo>
                    <a:lnTo>
                      <a:pt x="8" y="11"/>
                    </a:lnTo>
                    <a:lnTo>
                      <a:pt x="5" y="11"/>
                    </a:lnTo>
                    <a:lnTo>
                      <a:pt x="4" y="10"/>
                    </a:lnTo>
                    <a:lnTo>
                      <a:pt x="1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8" name="Freeform 1283">
                <a:extLst>
                  <a:ext uri="{FF2B5EF4-FFF2-40B4-BE49-F238E27FC236}">
                    <a16:creationId xmlns:a16="http://schemas.microsoft.com/office/drawing/2014/main" id="{67A067DE-B82A-4964-BD13-B667EB1D81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2042" y="3069142"/>
                <a:ext cx="155441" cy="153367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41" y="3"/>
                  </a:cxn>
                  <a:cxn ang="0">
                    <a:pos x="34" y="17"/>
                  </a:cxn>
                  <a:cxn ang="0">
                    <a:pos x="30" y="29"/>
                  </a:cxn>
                  <a:cxn ang="0">
                    <a:pos x="35" y="25"/>
                  </a:cxn>
                  <a:cxn ang="0">
                    <a:pos x="42" y="27"/>
                  </a:cxn>
                  <a:cxn ang="0">
                    <a:pos x="40" y="32"/>
                  </a:cxn>
                  <a:cxn ang="0">
                    <a:pos x="47" y="35"/>
                  </a:cxn>
                  <a:cxn ang="0">
                    <a:pos x="65" y="34"/>
                  </a:cxn>
                  <a:cxn ang="0">
                    <a:pos x="64" y="39"/>
                  </a:cxn>
                  <a:cxn ang="0">
                    <a:pos x="65" y="46"/>
                  </a:cxn>
                  <a:cxn ang="0">
                    <a:pos x="69" y="45"/>
                  </a:cxn>
                  <a:cxn ang="0">
                    <a:pos x="65" y="50"/>
                  </a:cxn>
                  <a:cxn ang="0">
                    <a:pos x="66" y="54"/>
                  </a:cxn>
                  <a:cxn ang="0">
                    <a:pos x="67" y="58"/>
                  </a:cxn>
                  <a:cxn ang="0">
                    <a:pos x="72" y="55"/>
                  </a:cxn>
                  <a:cxn ang="0">
                    <a:pos x="74" y="59"/>
                  </a:cxn>
                  <a:cxn ang="0">
                    <a:pos x="75" y="63"/>
                  </a:cxn>
                  <a:cxn ang="0">
                    <a:pos x="74" y="70"/>
                  </a:cxn>
                  <a:cxn ang="0">
                    <a:pos x="69" y="74"/>
                  </a:cxn>
                  <a:cxn ang="0">
                    <a:pos x="66" y="71"/>
                  </a:cxn>
                  <a:cxn ang="0">
                    <a:pos x="65" y="69"/>
                  </a:cxn>
                  <a:cxn ang="0">
                    <a:pos x="64" y="68"/>
                  </a:cxn>
                  <a:cxn ang="0">
                    <a:pos x="60" y="65"/>
                  </a:cxn>
                  <a:cxn ang="0">
                    <a:pos x="59" y="59"/>
                  </a:cxn>
                  <a:cxn ang="0">
                    <a:pos x="55" y="61"/>
                  </a:cxn>
                  <a:cxn ang="0">
                    <a:pos x="46" y="68"/>
                  </a:cxn>
                  <a:cxn ang="0">
                    <a:pos x="44" y="66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1"/>
                  </a:cxn>
                  <a:cxn ang="0">
                    <a:pos x="25" y="63"/>
                  </a:cxn>
                  <a:cxn ang="0">
                    <a:pos x="20" y="59"/>
                  </a:cxn>
                  <a:cxn ang="0">
                    <a:pos x="10" y="60"/>
                  </a:cxn>
                  <a:cxn ang="0">
                    <a:pos x="6" y="61"/>
                  </a:cxn>
                  <a:cxn ang="0">
                    <a:pos x="0" y="59"/>
                  </a:cxn>
                  <a:cxn ang="0">
                    <a:pos x="2" y="55"/>
                  </a:cxn>
                  <a:cxn ang="0">
                    <a:pos x="5" y="51"/>
                  </a:cxn>
                  <a:cxn ang="0">
                    <a:pos x="7" y="47"/>
                  </a:cxn>
                  <a:cxn ang="0">
                    <a:pos x="3" y="45"/>
                  </a:cxn>
                  <a:cxn ang="0">
                    <a:pos x="16" y="30"/>
                  </a:cxn>
                  <a:cxn ang="0">
                    <a:pos x="26" y="12"/>
                  </a:cxn>
                  <a:cxn ang="0">
                    <a:pos x="29" y="6"/>
                  </a:cxn>
                  <a:cxn ang="0">
                    <a:pos x="32" y="1"/>
                  </a:cxn>
                </a:cxnLst>
                <a:rect l="0" t="0" r="r" b="b"/>
                <a:pathLst>
                  <a:path w="75" h="74">
                    <a:moveTo>
                      <a:pt x="35" y="0"/>
                    </a:moveTo>
                    <a:lnTo>
                      <a:pt x="39" y="0"/>
                    </a:lnTo>
                    <a:lnTo>
                      <a:pt x="41" y="2"/>
                    </a:lnTo>
                    <a:lnTo>
                      <a:pt x="41" y="3"/>
                    </a:lnTo>
                    <a:lnTo>
                      <a:pt x="39" y="11"/>
                    </a:lnTo>
                    <a:lnTo>
                      <a:pt x="34" y="17"/>
                    </a:lnTo>
                    <a:lnTo>
                      <a:pt x="30" y="25"/>
                    </a:lnTo>
                    <a:lnTo>
                      <a:pt x="30" y="29"/>
                    </a:lnTo>
                    <a:lnTo>
                      <a:pt x="32" y="27"/>
                    </a:lnTo>
                    <a:lnTo>
                      <a:pt x="35" y="25"/>
                    </a:lnTo>
                    <a:lnTo>
                      <a:pt x="40" y="25"/>
                    </a:lnTo>
                    <a:lnTo>
                      <a:pt x="42" y="27"/>
                    </a:lnTo>
                    <a:lnTo>
                      <a:pt x="40" y="29"/>
                    </a:lnTo>
                    <a:lnTo>
                      <a:pt x="40" y="32"/>
                    </a:lnTo>
                    <a:lnTo>
                      <a:pt x="47" y="32"/>
                    </a:lnTo>
                    <a:lnTo>
                      <a:pt x="47" y="35"/>
                    </a:lnTo>
                    <a:lnTo>
                      <a:pt x="52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4" y="39"/>
                    </a:lnTo>
                    <a:lnTo>
                      <a:pt x="64" y="46"/>
                    </a:lnTo>
                    <a:lnTo>
                      <a:pt x="65" y="46"/>
                    </a:lnTo>
                    <a:lnTo>
                      <a:pt x="67" y="45"/>
                    </a:lnTo>
                    <a:lnTo>
                      <a:pt x="69" y="45"/>
                    </a:lnTo>
                    <a:lnTo>
                      <a:pt x="67" y="47"/>
                    </a:lnTo>
                    <a:lnTo>
                      <a:pt x="65" y="50"/>
                    </a:lnTo>
                    <a:lnTo>
                      <a:pt x="65" y="52"/>
                    </a:lnTo>
                    <a:lnTo>
                      <a:pt x="66" y="54"/>
                    </a:lnTo>
                    <a:lnTo>
                      <a:pt x="67" y="56"/>
                    </a:lnTo>
                    <a:lnTo>
                      <a:pt x="67" y="58"/>
                    </a:lnTo>
                    <a:lnTo>
                      <a:pt x="70" y="58"/>
                    </a:lnTo>
                    <a:lnTo>
                      <a:pt x="72" y="55"/>
                    </a:lnTo>
                    <a:lnTo>
                      <a:pt x="72" y="58"/>
                    </a:lnTo>
                    <a:lnTo>
                      <a:pt x="74" y="59"/>
                    </a:lnTo>
                    <a:lnTo>
                      <a:pt x="74" y="60"/>
                    </a:lnTo>
                    <a:lnTo>
                      <a:pt x="75" y="63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1" y="73"/>
                    </a:lnTo>
                    <a:lnTo>
                      <a:pt x="69" y="74"/>
                    </a:lnTo>
                    <a:lnTo>
                      <a:pt x="67" y="74"/>
                    </a:lnTo>
                    <a:lnTo>
                      <a:pt x="66" y="71"/>
                    </a:lnTo>
                    <a:lnTo>
                      <a:pt x="65" y="70"/>
                    </a:lnTo>
                    <a:lnTo>
                      <a:pt x="65" y="69"/>
                    </a:lnTo>
                    <a:lnTo>
                      <a:pt x="64" y="69"/>
                    </a:lnTo>
                    <a:lnTo>
                      <a:pt x="64" y="68"/>
                    </a:lnTo>
                    <a:lnTo>
                      <a:pt x="61" y="68"/>
                    </a:lnTo>
                    <a:lnTo>
                      <a:pt x="60" y="65"/>
                    </a:lnTo>
                    <a:lnTo>
                      <a:pt x="60" y="61"/>
                    </a:lnTo>
                    <a:lnTo>
                      <a:pt x="59" y="59"/>
                    </a:lnTo>
                    <a:lnTo>
                      <a:pt x="57" y="58"/>
                    </a:lnTo>
                    <a:lnTo>
                      <a:pt x="55" y="61"/>
                    </a:lnTo>
                    <a:lnTo>
                      <a:pt x="50" y="66"/>
                    </a:lnTo>
                    <a:lnTo>
                      <a:pt x="46" y="68"/>
                    </a:lnTo>
                    <a:lnTo>
                      <a:pt x="44" y="68"/>
                    </a:lnTo>
                    <a:lnTo>
                      <a:pt x="44" y="66"/>
                    </a:lnTo>
                    <a:lnTo>
                      <a:pt x="49" y="61"/>
                    </a:lnTo>
                    <a:lnTo>
                      <a:pt x="46" y="61"/>
                    </a:lnTo>
                    <a:lnTo>
                      <a:pt x="42" y="63"/>
                    </a:lnTo>
                    <a:lnTo>
                      <a:pt x="40" y="63"/>
                    </a:lnTo>
                    <a:lnTo>
                      <a:pt x="37" y="60"/>
                    </a:lnTo>
                    <a:lnTo>
                      <a:pt x="32" y="61"/>
                    </a:lnTo>
                    <a:lnTo>
                      <a:pt x="29" y="63"/>
                    </a:lnTo>
                    <a:lnTo>
                      <a:pt x="25" y="63"/>
                    </a:lnTo>
                    <a:lnTo>
                      <a:pt x="22" y="60"/>
                    </a:lnTo>
                    <a:lnTo>
                      <a:pt x="20" y="59"/>
                    </a:lnTo>
                    <a:lnTo>
                      <a:pt x="12" y="59"/>
                    </a:lnTo>
                    <a:lnTo>
                      <a:pt x="10" y="60"/>
                    </a:lnTo>
                    <a:lnTo>
                      <a:pt x="8" y="60"/>
                    </a:lnTo>
                    <a:lnTo>
                      <a:pt x="6" y="61"/>
                    </a:lnTo>
                    <a:lnTo>
                      <a:pt x="2" y="61"/>
                    </a:lnTo>
                    <a:lnTo>
                      <a:pt x="0" y="59"/>
                    </a:lnTo>
                    <a:lnTo>
                      <a:pt x="0" y="56"/>
                    </a:lnTo>
                    <a:lnTo>
                      <a:pt x="2" y="55"/>
                    </a:lnTo>
                    <a:lnTo>
                      <a:pt x="3" y="54"/>
                    </a:lnTo>
                    <a:lnTo>
                      <a:pt x="5" y="51"/>
                    </a:lnTo>
                    <a:lnTo>
                      <a:pt x="7" y="50"/>
                    </a:lnTo>
                    <a:lnTo>
                      <a:pt x="7" y="47"/>
                    </a:lnTo>
                    <a:lnTo>
                      <a:pt x="5" y="46"/>
                    </a:lnTo>
                    <a:lnTo>
                      <a:pt x="3" y="45"/>
                    </a:lnTo>
                    <a:lnTo>
                      <a:pt x="11" y="39"/>
                    </a:lnTo>
                    <a:lnTo>
                      <a:pt x="16" y="30"/>
                    </a:lnTo>
                    <a:lnTo>
                      <a:pt x="21" y="20"/>
                    </a:lnTo>
                    <a:lnTo>
                      <a:pt x="26" y="12"/>
                    </a:lnTo>
                    <a:lnTo>
                      <a:pt x="27" y="10"/>
                    </a:lnTo>
                    <a:lnTo>
                      <a:pt x="29" y="6"/>
                    </a:lnTo>
                    <a:lnTo>
                      <a:pt x="30" y="3"/>
                    </a:lnTo>
                    <a:lnTo>
                      <a:pt x="32" y="1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9" name="Freeform 1284">
                <a:extLst>
                  <a:ext uri="{FF2B5EF4-FFF2-40B4-BE49-F238E27FC236}">
                    <a16:creationId xmlns:a16="http://schemas.microsoft.com/office/drawing/2014/main" id="{93A57BDA-D881-4F25-9BFB-A027905C81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4893" y="3019402"/>
                <a:ext cx="29015" cy="1450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11" y="2"/>
                  </a:cxn>
                  <a:cxn ang="0">
                    <a:pos x="14" y="5"/>
                  </a:cxn>
                  <a:cxn ang="0">
                    <a:pos x="14" y="7"/>
                  </a:cxn>
                  <a:cxn ang="0">
                    <a:pos x="9" y="7"/>
                  </a:cxn>
                  <a:cxn ang="0">
                    <a:pos x="5" y="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14" h="7">
                    <a:moveTo>
                      <a:pt x="0" y="0"/>
                    </a:moveTo>
                    <a:lnTo>
                      <a:pt x="6" y="0"/>
                    </a:lnTo>
                    <a:lnTo>
                      <a:pt x="11" y="2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9" y="7"/>
                    </a:lnTo>
                    <a:lnTo>
                      <a:pt x="5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0" name="Freeform 1285">
                <a:extLst>
                  <a:ext uri="{FF2B5EF4-FFF2-40B4-BE49-F238E27FC236}">
                    <a16:creationId xmlns:a16="http://schemas.microsoft.com/office/drawing/2014/main" id="{D013CFAC-5A81-446F-B353-D62047A2E7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9870" y="3100231"/>
                <a:ext cx="113990" cy="7253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9" y="0"/>
                  </a:cxn>
                  <a:cxn ang="0">
                    <a:pos x="11" y="1"/>
                  </a:cxn>
                  <a:cxn ang="0">
                    <a:pos x="15" y="5"/>
                  </a:cxn>
                  <a:cxn ang="0">
                    <a:pos x="18" y="6"/>
                  </a:cxn>
                  <a:cxn ang="0">
                    <a:pos x="33" y="12"/>
                  </a:cxn>
                  <a:cxn ang="0">
                    <a:pos x="44" y="21"/>
                  </a:cxn>
                  <a:cxn ang="0">
                    <a:pos x="55" y="32"/>
                  </a:cxn>
                  <a:cxn ang="0">
                    <a:pos x="55" y="35"/>
                  </a:cxn>
                  <a:cxn ang="0">
                    <a:pos x="51" y="35"/>
                  </a:cxn>
                  <a:cxn ang="0">
                    <a:pos x="44" y="34"/>
                  </a:cxn>
                  <a:cxn ang="0">
                    <a:pos x="35" y="29"/>
                  </a:cxn>
                  <a:cxn ang="0">
                    <a:pos x="28" y="25"/>
                  </a:cxn>
                  <a:cxn ang="0">
                    <a:pos x="21" y="20"/>
                  </a:cxn>
                  <a:cxn ang="0">
                    <a:pos x="25" y="16"/>
                  </a:cxn>
                  <a:cxn ang="0">
                    <a:pos x="16" y="15"/>
                  </a:cxn>
                  <a:cxn ang="0">
                    <a:pos x="9" y="12"/>
                  </a:cxn>
                  <a:cxn ang="0">
                    <a:pos x="4" y="7"/>
                  </a:cxn>
                  <a:cxn ang="0">
                    <a:pos x="6" y="5"/>
                  </a:cxn>
                  <a:cxn ang="0">
                    <a:pos x="9" y="4"/>
                  </a:cxn>
                  <a:cxn ang="0">
                    <a:pos x="6" y="4"/>
                  </a:cxn>
                  <a:cxn ang="0">
                    <a:pos x="5" y="2"/>
                  </a:cxn>
                  <a:cxn ang="0">
                    <a:pos x="0" y="2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55" h="35">
                    <a:moveTo>
                      <a:pt x="4" y="0"/>
                    </a:moveTo>
                    <a:lnTo>
                      <a:pt x="9" y="0"/>
                    </a:lnTo>
                    <a:lnTo>
                      <a:pt x="11" y="1"/>
                    </a:lnTo>
                    <a:lnTo>
                      <a:pt x="15" y="5"/>
                    </a:lnTo>
                    <a:lnTo>
                      <a:pt x="18" y="6"/>
                    </a:lnTo>
                    <a:lnTo>
                      <a:pt x="33" y="12"/>
                    </a:lnTo>
                    <a:lnTo>
                      <a:pt x="44" y="21"/>
                    </a:lnTo>
                    <a:lnTo>
                      <a:pt x="55" y="32"/>
                    </a:lnTo>
                    <a:lnTo>
                      <a:pt x="55" y="35"/>
                    </a:lnTo>
                    <a:lnTo>
                      <a:pt x="51" y="35"/>
                    </a:lnTo>
                    <a:lnTo>
                      <a:pt x="44" y="34"/>
                    </a:lnTo>
                    <a:lnTo>
                      <a:pt x="35" y="29"/>
                    </a:lnTo>
                    <a:lnTo>
                      <a:pt x="28" y="25"/>
                    </a:lnTo>
                    <a:lnTo>
                      <a:pt x="21" y="20"/>
                    </a:lnTo>
                    <a:lnTo>
                      <a:pt x="25" y="16"/>
                    </a:lnTo>
                    <a:lnTo>
                      <a:pt x="16" y="15"/>
                    </a:lnTo>
                    <a:lnTo>
                      <a:pt x="9" y="12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1" name="Freeform 1286">
                <a:extLst>
                  <a:ext uri="{FF2B5EF4-FFF2-40B4-BE49-F238E27FC236}">
                    <a16:creationId xmlns:a16="http://schemas.microsoft.com/office/drawing/2014/main" id="{8C7871AB-8B11-49C8-B6A7-817D5BE85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7953" y="2992459"/>
                <a:ext cx="33161" cy="6010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9" y="4"/>
                  </a:cxn>
                  <a:cxn ang="0">
                    <a:pos x="8" y="5"/>
                  </a:cxn>
                  <a:cxn ang="0">
                    <a:pos x="8" y="6"/>
                  </a:cxn>
                  <a:cxn ang="0">
                    <a:pos x="6" y="8"/>
                  </a:cxn>
                  <a:cxn ang="0">
                    <a:pos x="6" y="9"/>
                  </a:cxn>
                  <a:cxn ang="0">
                    <a:pos x="8" y="9"/>
                  </a:cxn>
                  <a:cxn ang="0">
                    <a:pos x="11" y="5"/>
                  </a:cxn>
                  <a:cxn ang="0">
                    <a:pos x="13" y="3"/>
                  </a:cxn>
                  <a:cxn ang="0">
                    <a:pos x="13" y="14"/>
                  </a:cxn>
                  <a:cxn ang="0">
                    <a:pos x="14" y="17"/>
                  </a:cxn>
                  <a:cxn ang="0">
                    <a:pos x="14" y="18"/>
                  </a:cxn>
                  <a:cxn ang="0">
                    <a:pos x="13" y="19"/>
                  </a:cxn>
                  <a:cxn ang="0">
                    <a:pos x="13" y="23"/>
                  </a:cxn>
                  <a:cxn ang="0">
                    <a:pos x="16" y="27"/>
                  </a:cxn>
                  <a:cxn ang="0">
                    <a:pos x="16" y="29"/>
                  </a:cxn>
                  <a:cxn ang="0">
                    <a:pos x="15" y="29"/>
                  </a:cxn>
                  <a:cxn ang="0">
                    <a:pos x="14" y="28"/>
                  </a:cxn>
                  <a:cxn ang="0">
                    <a:pos x="11" y="27"/>
                  </a:cxn>
                  <a:cxn ang="0">
                    <a:pos x="10" y="24"/>
                  </a:cxn>
                  <a:cxn ang="0">
                    <a:pos x="10" y="19"/>
                  </a:cxn>
                  <a:cxn ang="0">
                    <a:pos x="11" y="18"/>
                  </a:cxn>
                  <a:cxn ang="0">
                    <a:pos x="11" y="17"/>
                  </a:cxn>
                  <a:cxn ang="0">
                    <a:pos x="9" y="15"/>
                  </a:cxn>
                  <a:cxn ang="0">
                    <a:pos x="8" y="14"/>
                  </a:cxn>
                  <a:cxn ang="0">
                    <a:pos x="6" y="11"/>
                  </a:cxn>
                  <a:cxn ang="0">
                    <a:pos x="5" y="11"/>
                  </a:cxn>
                  <a:cxn ang="0">
                    <a:pos x="3" y="9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16" h="29">
                    <a:moveTo>
                      <a:pt x="0" y="0"/>
                    </a:moveTo>
                    <a:lnTo>
                      <a:pt x="3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3" y="14"/>
                    </a:lnTo>
                    <a:lnTo>
                      <a:pt x="14" y="17"/>
                    </a:lnTo>
                    <a:lnTo>
                      <a:pt x="14" y="18"/>
                    </a:lnTo>
                    <a:lnTo>
                      <a:pt x="13" y="19"/>
                    </a:lnTo>
                    <a:lnTo>
                      <a:pt x="13" y="23"/>
                    </a:lnTo>
                    <a:lnTo>
                      <a:pt x="16" y="27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4" y="28"/>
                    </a:lnTo>
                    <a:lnTo>
                      <a:pt x="11" y="27"/>
                    </a:lnTo>
                    <a:lnTo>
                      <a:pt x="10" y="24"/>
                    </a:lnTo>
                    <a:lnTo>
                      <a:pt x="10" y="19"/>
                    </a:lnTo>
                    <a:lnTo>
                      <a:pt x="11" y="18"/>
                    </a:lnTo>
                    <a:lnTo>
                      <a:pt x="11" y="17"/>
                    </a:lnTo>
                    <a:lnTo>
                      <a:pt x="9" y="15"/>
                    </a:lnTo>
                    <a:lnTo>
                      <a:pt x="8" y="14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3" y="9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2" name="Freeform 1287">
                <a:extLst>
                  <a:ext uri="{FF2B5EF4-FFF2-40B4-BE49-F238E27FC236}">
                    <a16:creationId xmlns:a16="http://schemas.microsoft.com/office/drawing/2014/main" id="{32F89A45-D5E9-44ED-8694-2E1074512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3965" y="2866034"/>
                <a:ext cx="47669" cy="33161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3" y="0"/>
                  </a:cxn>
                  <a:cxn ang="0">
                    <a:pos x="23" y="5"/>
                  </a:cxn>
                  <a:cxn ang="0">
                    <a:pos x="16" y="10"/>
                  </a:cxn>
                  <a:cxn ang="0">
                    <a:pos x="12" y="13"/>
                  </a:cxn>
                  <a:cxn ang="0">
                    <a:pos x="8" y="16"/>
                  </a:cxn>
                  <a:cxn ang="0">
                    <a:pos x="3" y="13"/>
                  </a:cxn>
                  <a:cxn ang="0">
                    <a:pos x="2" y="12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10" y="2"/>
                  </a:cxn>
                  <a:cxn ang="0">
                    <a:pos x="20" y="0"/>
                  </a:cxn>
                </a:cxnLst>
                <a:rect l="0" t="0" r="r" b="b"/>
                <a:pathLst>
                  <a:path w="23" h="16">
                    <a:moveTo>
                      <a:pt x="20" y="0"/>
                    </a:moveTo>
                    <a:lnTo>
                      <a:pt x="23" y="0"/>
                    </a:lnTo>
                    <a:lnTo>
                      <a:pt x="23" y="5"/>
                    </a:lnTo>
                    <a:lnTo>
                      <a:pt x="16" y="10"/>
                    </a:lnTo>
                    <a:lnTo>
                      <a:pt x="12" y="13"/>
                    </a:lnTo>
                    <a:lnTo>
                      <a:pt x="8" y="16"/>
                    </a:lnTo>
                    <a:lnTo>
                      <a:pt x="3" y="13"/>
                    </a:lnTo>
                    <a:lnTo>
                      <a:pt x="2" y="12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0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3" name="Freeform 1288">
                <a:extLst>
                  <a:ext uri="{FF2B5EF4-FFF2-40B4-BE49-F238E27FC236}">
                    <a16:creationId xmlns:a16="http://schemas.microsoft.com/office/drawing/2014/main" id="{43764FBB-962C-45BD-B60B-DD43BA9D7B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9762" y="3123028"/>
                <a:ext cx="60104" cy="2694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6" y="3"/>
                  </a:cxn>
                  <a:cxn ang="0">
                    <a:pos x="29" y="10"/>
                  </a:cxn>
                  <a:cxn ang="0">
                    <a:pos x="27" y="11"/>
                  </a:cxn>
                  <a:cxn ang="0">
                    <a:pos x="25" y="13"/>
                  </a:cxn>
                  <a:cxn ang="0">
                    <a:pos x="22" y="13"/>
                  </a:cxn>
                  <a:cxn ang="0">
                    <a:pos x="15" y="10"/>
                  </a:cxn>
                  <a:cxn ang="0">
                    <a:pos x="6" y="6"/>
                  </a:cxn>
                  <a:cxn ang="0">
                    <a:pos x="0" y="1"/>
                  </a:cxn>
                  <a:cxn ang="0">
                    <a:pos x="8" y="0"/>
                  </a:cxn>
                </a:cxnLst>
                <a:rect l="0" t="0" r="r" b="b"/>
                <a:pathLst>
                  <a:path w="29" h="13">
                    <a:moveTo>
                      <a:pt x="8" y="0"/>
                    </a:moveTo>
                    <a:lnTo>
                      <a:pt x="16" y="3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15" y="10"/>
                    </a:lnTo>
                    <a:lnTo>
                      <a:pt x="6" y="6"/>
                    </a:lnTo>
                    <a:lnTo>
                      <a:pt x="0" y="1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4" name="Freeform 1289">
                <a:extLst>
                  <a:ext uri="{FF2B5EF4-FFF2-40B4-BE49-F238E27FC236}">
                    <a16:creationId xmlns:a16="http://schemas.microsoft.com/office/drawing/2014/main" id="{065CE0E6-5F1F-4141-AA44-925F84126B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1835" y="3216293"/>
                <a:ext cx="47669" cy="26944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" y="3"/>
                  </a:cxn>
                  <a:cxn ang="0">
                    <a:pos x="11" y="7"/>
                  </a:cxn>
                  <a:cxn ang="0">
                    <a:pos x="23" y="7"/>
                  </a:cxn>
                  <a:cxn ang="0">
                    <a:pos x="23" y="10"/>
                  </a:cxn>
                  <a:cxn ang="0">
                    <a:pos x="20" y="12"/>
                  </a:cxn>
                  <a:cxn ang="0">
                    <a:pos x="19" y="13"/>
                  </a:cxn>
                  <a:cxn ang="0">
                    <a:pos x="16" y="13"/>
                  </a:cxn>
                  <a:cxn ang="0">
                    <a:pos x="14" y="12"/>
                  </a:cxn>
                  <a:cxn ang="0">
                    <a:pos x="10" y="9"/>
                  </a:cxn>
                  <a:cxn ang="0">
                    <a:pos x="6" y="8"/>
                  </a:cxn>
                  <a:cxn ang="0">
                    <a:pos x="2" y="5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23" h="13">
                    <a:moveTo>
                      <a:pt x="2" y="0"/>
                    </a:moveTo>
                    <a:lnTo>
                      <a:pt x="4" y="3"/>
                    </a:lnTo>
                    <a:lnTo>
                      <a:pt x="11" y="7"/>
                    </a:lnTo>
                    <a:lnTo>
                      <a:pt x="23" y="7"/>
                    </a:lnTo>
                    <a:lnTo>
                      <a:pt x="23" y="10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6" y="13"/>
                    </a:lnTo>
                    <a:lnTo>
                      <a:pt x="14" y="12"/>
                    </a:lnTo>
                    <a:lnTo>
                      <a:pt x="10" y="9"/>
                    </a:lnTo>
                    <a:lnTo>
                      <a:pt x="6" y="8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5" name="Freeform 1290">
                <a:extLst>
                  <a:ext uri="{FF2B5EF4-FFF2-40B4-BE49-F238E27FC236}">
                    <a16:creationId xmlns:a16="http://schemas.microsoft.com/office/drawing/2014/main" id="{939B09E0-D5C1-4CCE-80D2-FD21C1B624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2301" y="3216293"/>
                <a:ext cx="31089" cy="3937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0" y="2"/>
                  </a:cxn>
                  <a:cxn ang="0">
                    <a:pos x="11" y="4"/>
                  </a:cxn>
                  <a:cxn ang="0">
                    <a:pos x="11" y="5"/>
                  </a:cxn>
                  <a:cxn ang="0">
                    <a:pos x="10" y="7"/>
                  </a:cxn>
                  <a:cxn ang="0">
                    <a:pos x="10" y="8"/>
                  </a:cxn>
                  <a:cxn ang="0">
                    <a:pos x="9" y="9"/>
                  </a:cxn>
                  <a:cxn ang="0">
                    <a:pos x="10" y="10"/>
                  </a:cxn>
                  <a:cxn ang="0">
                    <a:pos x="15" y="10"/>
                  </a:cxn>
                  <a:cxn ang="0">
                    <a:pos x="15" y="13"/>
                  </a:cxn>
                  <a:cxn ang="0">
                    <a:pos x="12" y="18"/>
                  </a:cxn>
                  <a:cxn ang="0">
                    <a:pos x="9" y="19"/>
                  </a:cxn>
                  <a:cxn ang="0">
                    <a:pos x="4" y="19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2" y="7"/>
                  </a:cxn>
                  <a:cxn ang="0">
                    <a:pos x="5" y="4"/>
                  </a:cxn>
                  <a:cxn ang="0">
                    <a:pos x="6" y="2"/>
                  </a:cxn>
                  <a:cxn ang="0">
                    <a:pos x="9" y="0"/>
                  </a:cxn>
                </a:cxnLst>
                <a:rect l="0" t="0" r="r" b="b"/>
                <a:pathLst>
                  <a:path w="15" h="19">
                    <a:moveTo>
                      <a:pt x="9" y="0"/>
                    </a:moveTo>
                    <a:lnTo>
                      <a:pt x="10" y="2"/>
                    </a:lnTo>
                    <a:lnTo>
                      <a:pt x="11" y="4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5" y="10"/>
                    </a:lnTo>
                    <a:lnTo>
                      <a:pt x="15" y="13"/>
                    </a:lnTo>
                    <a:lnTo>
                      <a:pt x="12" y="18"/>
                    </a:lnTo>
                    <a:lnTo>
                      <a:pt x="9" y="19"/>
                    </a:lnTo>
                    <a:lnTo>
                      <a:pt x="4" y="19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2" y="7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6" name="Freeform 1291">
                <a:extLst>
                  <a:ext uri="{FF2B5EF4-FFF2-40B4-BE49-F238E27FC236}">
                    <a16:creationId xmlns:a16="http://schemas.microsoft.com/office/drawing/2014/main" id="{43000F31-1CFF-4AB1-B74B-1AA177C55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1375" y="2776916"/>
                <a:ext cx="39379" cy="1450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5" y="0"/>
                  </a:cxn>
                  <a:cxn ang="0">
                    <a:pos x="16" y="1"/>
                  </a:cxn>
                  <a:cxn ang="0">
                    <a:pos x="18" y="4"/>
                  </a:cxn>
                  <a:cxn ang="0">
                    <a:pos x="18" y="5"/>
                  </a:cxn>
                  <a:cxn ang="0">
                    <a:pos x="19" y="7"/>
                  </a:cxn>
                  <a:cxn ang="0">
                    <a:pos x="5" y="7"/>
                  </a:cxn>
                  <a:cxn ang="0">
                    <a:pos x="3" y="5"/>
                  </a:cxn>
                  <a:cxn ang="0">
                    <a:pos x="0" y="4"/>
                  </a:cxn>
                  <a:cxn ang="0">
                    <a:pos x="6" y="4"/>
                  </a:cxn>
                  <a:cxn ang="0">
                    <a:pos x="8" y="1"/>
                  </a:cxn>
                  <a:cxn ang="0">
                    <a:pos x="9" y="0"/>
                  </a:cxn>
                </a:cxnLst>
                <a:rect l="0" t="0" r="r" b="b"/>
                <a:pathLst>
                  <a:path w="19" h="7">
                    <a:moveTo>
                      <a:pt x="9" y="0"/>
                    </a:moveTo>
                    <a:lnTo>
                      <a:pt x="15" y="0"/>
                    </a:lnTo>
                    <a:lnTo>
                      <a:pt x="16" y="1"/>
                    </a:lnTo>
                    <a:lnTo>
                      <a:pt x="18" y="4"/>
                    </a:lnTo>
                    <a:lnTo>
                      <a:pt x="18" y="5"/>
                    </a:lnTo>
                    <a:lnTo>
                      <a:pt x="19" y="7"/>
                    </a:lnTo>
                    <a:lnTo>
                      <a:pt x="5" y="7"/>
                    </a:lnTo>
                    <a:lnTo>
                      <a:pt x="3" y="5"/>
                    </a:lnTo>
                    <a:lnTo>
                      <a:pt x="0" y="4"/>
                    </a:lnTo>
                    <a:lnTo>
                      <a:pt x="6" y="4"/>
                    </a:lnTo>
                    <a:lnTo>
                      <a:pt x="8" y="1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7" name="Freeform 1292">
                <a:extLst>
                  <a:ext uri="{FF2B5EF4-FFF2-40B4-BE49-F238E27FC236}">
                    <a16:creationId xmlns:a16="http://schemas.microsoft.com/office/drawing/2014/main" id="{A2AD4209-9ED8-41B7-8A4D-279A087563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3240" y="3972767"/>
                <a:ext cx="16580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6" y="1"/>
                  </a:cxn>
                  <a:cxn ang="0">
                    <a:pos x="8" y="4"/>
                  </a:cxn>
                  <a:cxn ang="0">
                    <a:pos x="8" y="6"/>
                  </a:cxn>
                  <a:cxn ang="0">
                    <a:pos x="7" y="8"/>
                  </a:cxn>
                  <a:cxn ang="0">
                    <a:pos x="5" y="8"/>
                  </a:cxn>
                  <a:cxn ang="0">
                    <a:pos x="3" y="9"/>
                  </a:cxn>
                  <a:cxn ang="0">
                    <a:pos x="0" y="9"/>
                  </a:cxn>
                  <a:cxn ang="0">
                    <a:pos x="0" y="0"/>
                  </a:cxn>
                </a:cxnLst>
                <a:rect l="0" t="0" r="r" b="b"/>
                <a:pathLst>
                  <a:path w="8" h="9">
                    <a:moveTo>
                      <a:pt x="0" y="0"/>
                    </a:moveTo>
                    <a:lnTo>
                      <a:pt x="3" y="0"/>
                    </a:lnTo>
                    <a:lnTo>
                      <a:pt x="6" y="1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7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8" name="Freeform 1293">
                <a:extLst>
                  <a:ext uri="{FF2B5EF4-FFF2-40B4-BE49-F238E27FC236}">
                    <a16:creationId xmlns:a16="http://schemas.microsoft.com/office/drawing/2014/main" id="{81634D5D-D568-4675-8962-58522C78B3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4586" y="3943751"/>
                <a:ext cx="12435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6" y="4"/>
                  </a:cxn>
                  <a:cxn ang="0">
                    <a:pos x="4" y="4"/>
                  </a:cxn>
                  <a:cxn ang="0">
                    <a:pos x="0" y="0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2" y="0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9" name="Freeform 1294">
                <a:extLst>
                  <a:ext uri="{FF2B5EF4-FFF2-40B4-BE49-F238E27FC236}">
                    <a16:creationId xmlns:a16="http://schemas.microsoft.com/office/drawing/2014/main" id="{DACCF1CD-30AB-47A5-94EF-7AF71BB73D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861" y="3935461"/>
                <a:ext cx="14508" cy="62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0"/>
                  </a:cxn>
                  <a:cxn ang="0">
                    <a:pos x="5" y="3"/>
                  </a:cxn>
                  <a:cxn ang="0">
                    <a:pos x="2" y="3"/>
                  </a:cxn>
                  <a:cxn ang="0">
                    <a:pos x="0" y="0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lnTo>
                      <a:pt x="7" y="0"/>
                    </a:lnTo>
                    <a:lnTo>
                      <a:pt x="5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0" name="Freeform 1295">
                <a:extLst>
                  <a:ext uri="{FF2B5EF4-FFF2-40B4-BE49-F238E27FC236}">
                    <a16:creationId xmlns:a16="http://schemas.microsoft.com/office/drawing/2014/main" id="{217D31B8-1E9D-46AC-894C-0FC2EC33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3136" y="3925099"/>
                <a:ext cx="12435" cy="829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6" y="0"/>
                  </a:cxn>
                  <a:cxn ang="0">
                    <a:pos x="6" y="4"/>
                  </a:cxn>
                  <a:cxn ang="0">
                    <a:pos x="2" y="4"/>
                  </a:cxn>
                  <a:cxn ang="0">
                    <a:pos x="0" y="2"/>
                  </a:cxn>
                  <a:cxn ang="0">
                    <a:pos x="2" y="2"/>
                  </a:cxn>
                  <a:cxn ang="0">
                    <a:pos x="3" y="0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1" name="Freeform 1296">
                <a:extLst>
                  <a:ext uri="{FF2B5EF4-FFF2-40B4-BE49-F238E27FC236}">
                    <a16:creationId xmlns:a16="http://schemas.microsoft.com/office/drawing/2014/main" id="{EF14AA3A-6C6E-412F-8858-5EA252F1C2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7903" y="3908519"/>
                <a:ext cx="14508" cy="103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1"/>
                  </a:cxn>
                  <a:cxn ang="0">
                    <a:pos x="7" y="1"/>
                  </a:cxn>
                  <a:cxn ang="0">
                    <a:pos x="7" y="5"/>
                  </a:cxn>
                  <a:cxn ang="0">
                    <a:pos x="3" y="5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3" y="0"/>
                  </a:cxn>
                </a:cxnLst>
                <a:rect l="0" t="0" r="r" b="b"/>
                <a:pathLst>
                  <a:path w="7" h="5">
                    <a:moveTo>
                      <a:pt x="3" y="0"/>
                    </a:moveTo>
                    <a:lnTo>
                      <a:pt x="4" y="1"/>
                    </a:lnTo>
                    <a:lnTo>
                      <a:pt x="7" y="1"/>
                    </a:lnTo>
                    <a:lnTo>
                      <a:pt x="7" y="5"/>
                    </a:lnTo>
                    <a:lnTo>
                      <a:pt x="3" y="5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375" name="Freeform 1364">
              <a:extLst>
                <a:ext uri="{FF2B5EF4-FFF2-40B4-BE49-F238E27FC236}">
                  <a16:creationId xmlns:a16="http://schemas.microsoft.com/office/drawing/2014/main" id="{E1527141-F9D9-4767-BA07-80FDCF34DC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1313" y="2942718"/>
              <a:ext cx="103627" cy="1264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0"/>
                </a:cxn>
                <a:cxn ang="0">
                  <a:pos x="44" y="3"/>
                </a:cxn>
                <a:cxn ang="0">
                  <a:pos x="47" y="7"/>
                </a:cxn>
                <a:cxn ang="0">
                  <a:pos x="49" y="9"/>
                </a:cxn>
                <a:cxn ang="0">
                  <a:pos x="50" y="13"/>
                </a:cxn>
                <a:cxn ang="0">
                  <a:pos x="50" y="18"/>
                </a:cxn>
                <a:cxn ang="0">
                  <a:pos x="48" y="19"/>
                </a:cxn>
                <a:cxn ang="0">
                  <a:pos x="47" y="20"/>
                </a:cxn>
                <a:cxn ang="0">
                  <a:pos x="45" y="20"/>
                </a:cxn>
                <a:cxn ang="0">
                  <a:pos x="43" y="22"/>
                </a:cxn>
                <a:cxn ang="0">
                  <a:pos x="43" y="39"/>
                </a:cxn>
                <a:cxn ang="0">
                  <a:pos x="44" y="42"/>
                </a:cxn>
                <a:cxn ang="0">
                  <a:pos x="44" y="47"/>
                </a:cxn>
                <a:cxn ang="0">
                  <a:pos x="43" y="48"/>
                </a:cxn>
                <a:cxn ang="0">
                  <a:pos x="38" y="51"/>
                </a:cxn>
                <a:cxn ang="0">
                  <a:pos x="32" y="51"/>
                </a:cxn>
                <a:cxn ang="0">
                  <a:pos x="28" y="52"/>
                </a:cxn>
                <a:cxn ang="0">
                  <a:pos x="25" y="53"/>
                </a:cxn>
                <a:cxn ang="0">
                  <a:pos x="22" y="56"/>
                </a:cxn>
                <a:cxn ang="0">
                  <a:pos x="18" y="59"/>
                </a:cxn>
                <a:cxn ang="0">
                  <a:pos x="14" y="61"/>
                </a:cxn>
                <a:cxn ang="0">
                  <a:pos x="10" y="61"/>
                </a:cxn>
                <a:cxn ang="0">
                  <a:pos x="3" y="58"/>
                </a:cxn>
                <a:cxn ang="0">
                  <a:pos x="2" y="56"/>
                </a:cxn>
                <a:cxn ang="0">
                  <a:pos x="0" y="52"/>
                </a:cxn>
                <a:cxn ang="0">
                  <a:pos x="2" y="46"/>
                </a:cxn>
                <a:cxn ang="0">
                  <a:pos x="5" y="41"/>
                </a:cxn>
                <a:cxn ang="0">
                  <a:pos x="9" y="37"/>
                </a:cxn>
                <a:cxn ang="0">
                  <a:pos x="12" y="30"/>
                </a:cxn>
                <a:cxn ang="0">
                  <a:pos x="7" y="28"/>
                </a:cxn>
                <a:cxn ang="0">
                  <a:pos x="5" y="25"/>
                </a:cxn>
                <a:cxn ang="0">
                  <a:pos x="4" y="22"/>
                </a:cxn>
                <a:cxn ang="0">
                  <a:pos x="4" y="19"/>
                </a:cxn>
                <a:cxn ang="0">
                  <a:pos x="5" y="18"/>
                </a:cxn>
                <a:cxn ang="0">
                  <a:pos x="10" y="18"/>
                </a:cxn>
                <a:cxn ang="0">
                  <a:pos x="20" y="13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9" y="7"/>
                </a:cxn>
                <a:cxn ang="0">
                  <a:pos x="20" y="4"/>
                </a:cxn>
                <a:cxn ang="0">
                  <a:pos x="24" y="3"/>
                </a:cxn>
                <a:cxn ang="0">
                  <a:pos x="27" y="0"/>
                </a:cxn>
              </a:cxnLst>
              <a:rect l="0" t="0" r="r" b="b"/>
              <a:pathLst>
                <a:path w="50" h="61">
                  <a:moveTo>
                    <a:pt x="27" y="0"/>
                  </a:moveTo>
                  <a:lnTo>
                    <a:pt x="37" y="0"/>
                  </a:lnTo>
                  <a:lnTo>
                    <a:pt x="44" y="3"/>
                  </a:lnTo>
                  <a:lnTo>
                    <a:pt x="47" y="7"/>
                  </a:lnTo>
                  <a:lnTo>
                    <a:pt x="49" y="9"/>
                  </a:lnTo>
                  <a:lnTo>
                    <a:pt x="50" y="13"/>
                  </a:lnTo>
                  <a:lnTo>
                    <a:pt x="50" y="18"/>
                  </a:lnTo>
                  <a:lnTo>
                    <a:pt x="48" y="19"/>
                  </a:lnTo>
                  <a:lnTo>
                    <a:pt x="47" y="20"/>
                  </a:lnTo>
                  <a:lnTo>
                    <a:pt x="45" y="20"/>
                  </a:lnTo>
                  <a:lnTo>
                    <a:pt x="43" y="22"/>
                  </a:lnTo>
                  <a:lnTo>
                    <a:pt x="43" y="39"/>
                  </a:lnTo>
                  <a:lnTo>
                    <a:pt x="44" y="42"/>
                  </a:lnTo>
                  <a:lnTo>
                    <a:pt x="44" y="47"/>
                  </a:lnTo>
                  <a:lnTo>
                    <a:pt x="43" y="48"/>
                  </a:lnTo>
                  <a:lnTo>
                    <a:pt x="38" y="51"/>
                  </a:lnTo>
                  <a:lnTo>
                    <a:pt x="32" y="51"/>
                  </a:lnTo>
                  <a:lnTo>
                    <a:pt x="28" y="52"/>
                  </a:lnTo>
                  <a:lnTo>
                    <a:pt x="25" y="53"/>
                  </a:lnTo>
                  <a:lnTo>
                    <a:pt x="22" y="56"/>
                  </a:lnTo>
                  <a:lnTo>
                    <a:pt x="18" y="59"/>
                  </a:lnTo>
                  <a:lnTo>
                    <a:pt x="14" y="61"/>
                  </a:lnTo>
                  <a:lnTo>
                    <a:pt x="10" y="61"/>
                  </a:lnTo>
                  <a:lnTo>
                    <a:pt x="3" y="58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6"/>
                  </a:lnTo>
                  <a:lnTo>
                    <a:pt x="5" y="41"/>
                  </a:lnTo>
                  <a:lnTo>
                    <a:pt x="9" y="37"/>
                  </a:lnTo>
                  <a:lnTo>
                    <a:pt x="12" y="30"/>
                  </a:lnTo>
                  <a:lnTo>
                    <a:pt x="7" y="28"/>
                  </a:lnTo>
                  <a:lnTo>
                    <a:pt x="5" y="25"/>
                  </a:lnTo>
                  <a:lnTo>
                    <a:pt x="4" y="22"/>
                  </a:lnTo>
                  <a:lnTo>
                    <a:pt x="4" y="19"/>
                  </a:lnTo>
                  <a:lnTo>
                    <a:pt x="5" y="18"/>
                  </a:lnTo>
                  <a:lnTo>
                    <a:pt x="10" y="18"/>
                  </a:lnTo>
                  <a:lnTo>
                    <a:pt x="20" y="13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9" y="7"/>
                  </a:lnTo>
                  <a:lnTo>
                    <a:pt x="20" y="4"/>
                  </a:lnTo>
                  <a:lnTo>
                    <a:pt x="24" y="3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6" name="Freeform 1226">
              <a:extLst>
                <a:ext uri="{FF2B5EF4-FFF2-40B4-BE49-F238E27FC236}">
                  <a16:creationId xmlns:a16="http://schemas.microsoft.com/office/drawing/2014/main" id="{D0367162-3D78-4434-AFB4-B596C360F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4203" y="4853594"/>
              <a:ext cx="29015" cy="207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2" y="3"/>
                </a:cxn>
                <a:cxn ang="0">
                  <a:pos x="14" y="3"/>
                </a:cxn>
                <a:cxn ang="0">
                  <a:pos x="14" y="8"/>
                </a:cxn>
                <a:cxn ang="0">
                  <a:pos x="12" y="10"/>
                </a:cxn>
                <a:cxn ang="0">
                  <a:pos x="7" y="10"/>
                </a:cxn>
                <a:cxn ang="0">
                  <a:pos x="3" y="9"/>
                </a:cxn>
                <a:cxn ang="0">
                  <a:pos x="2" y="9"/>
                </a:cxn>
                <a:cxn ang="0">
                  <a:pos x="0" y="8"/>
                </a:cxn>
                <a:cxn ang="0">
                  <a:pos x="0" y="5"/>
                </a:cxn>
                <a:cxn ang="0">
                  <a:pos x="4" y="1"/>
                </a:cxn>
                <a:cxn ang="0">
                  <a:pos x="7" y="1"/>
                </a:cxn>
                <a:cxn ang="0">
                  <a:pos x="9" y="0"/>
                </a:cxn>
              </a:cxnLst>
              <a:rect l="0" t="0" r="r" b="b"/>
              <a:pathLst>
                <a:path w="14" h="10">
                  <a:moveTo>
                    <a:pt x="9" y="0"/>
                  </a:moveTo>
                  <a:lnTo>
                    <a:pt x="12" y="3"/>
                  </a:lnTo>
                  <a:lnTo>
                    <a:pt x="14" y="3"/>
                  </a:lnTo>
                  <a:lnTo>
                    <a:pt x="14" y="8"/>
                  </a:lnTo>
                  <a:lnTo>
                    <a:pt x="12" y="10"/>
                  </a:lnTo>
                  <a:lnTo>
                    <a:pt x="7" y="10"/>
                  </a:lnTo>
                  <a:lnTo>
                    <a:pt x="3" y="9"/>
                  </a:lnTo>
                  <a:lnTo>
                    <a:pt x="2" y="9"/>
                  </a:lnTo>
                  <a:lnTo>
                    <a:pt x="0" y="8"/>
                  </a:lnTo>
                  <a:lnTo>
                    <a:pt x="0" y="5"/>
                  </a:lnTo>
                  <a:lnTo>
                    <a:pt x="4" y="1"/>
                  </a:lnTo>
                  <a:lnTo>
                    <a:pt x="7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377" name="Group 1113">
              <a:extLst>
                <a:ext uri="{FF2B5EF4-FFF2-40B4-BE49-F238E27FC236}">
                  <a16:creationId xmlns:a16="http://schemas.microsoft.com/office/drawing/2014/main" id="{22A9CA94-9404-46B6-9506-C5E1CE7B5F22}"/>
                </a:ext>
              </a:extLst>
            </p:cNvPr>
            <p:cNvGrpSpPr/>
            <p:nvPr/>
          </p:nvGrpSpPr>
          <p:grpSpPr>
            <a:xfrm>
              <a:off x="8486745" y="4130279"/>
              <a:ext cx="1175127" cy="1430050"/>
              <a:chOff x="8486745" y="4130279"/>
              <a:chExt cx="1175127" cy="1430050"/>
            </a:xfrm>
            <a:grpFill/>
          </p:grpSpPr>
          <p:sp>
            <p:nvSpPr>
              <p:cNvPr id="2467" name="Freeform 1220">
                <a:extLst>
                  <a:ext uri="{FF2B5EF4-FFF2-40B4-BE49-F238E27FC236}">
                    <a16:creationId xmlns:a16="http://schemas.microsoft.com/office/drawing/2014/main" id="{5F352308-E766-49D1-A136-7833E25D0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7002" y="5471209"/>
                <a:ext cx="91191" cy="89120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4" y="8"/>
                  </a:cxn>
                  <a:cxn ang="0">
                    <a:pos x="44" y="12"/>
                  </a:cxn>
                  <a:cxn ang="0">
                    <a:pos x="43" y="20"/>
                  </a:cxn>
                  <a:cxn ang="0">
                    <a:pos x="38" y="31"/>
                  </a:cxn>
                  <a:cxn ang="0">
                    <a:pos x="32" y="39"/>
                  </a:cxn>
                  <a:cxn ang="0">
                    <a:pos x="25" y="43"/>
                  </a:cxn>
                  <a:cxn ang="0">
                    <a:pos x="18" y="39"/>
                  </a:cxn>
                  <a:cxn ang="0">
                    <a:pos x="11" y="32"/>
                  </a:cxn>
                  <a:cxn ang="0">
                    <a:pos x="5" y="22"/>
                  </a:cxn>
                  <a:cxn ang="0">
                    <a:pos x="1" y="12"/>
                  </a:cxn>
                  <a:cxn ang="0">
                    <a:pos x="0" y="4"/>
                  </a:cxn>
                  <a:cxn ang="0">
                    <a:pos x="3" y="2"/>
                  </a:cxn>
                  <a:cxn ang="0">
                    <a:pos x="8" y="2"/>
                  </a:cxn>
                  <a:cxn ang="0">
                    <a:pos x="14" y="3"/>
                  </a:cxn>
                  <a:cxn ang="0">
                    <a:pos x="19" y="4"/>
                  </a:cxn>
                  <a:cxn ang="0">
                    <a:pos x="21" y="4"/>
                  </a:cxn>
                  <a:cxn ang="0">
                    <a:pos x="40" y="0"/>
                  </a:cxn>
                </a:cxnLst>
                <a:rect l="0" t="0" r="r" b="b"/>
                <a:pathLst>
                  <a:path w="44" h="43">
                    <a:moveTo>
                      <a:pt x="40" y="0"/>
                    </a:moveTo>
                    <a:lnTo>
                      <a:pt x="44" y="8"/>
                    </a:lnTo>
                    <a:lnTo>
                      <a:pt x="44" y="12"/>
                    </a:lnTo>
                    <a:lnTo>
                      <a:pt x="43" y="20"/>
                    </a:lnTo>
                    <a:lnTo>
                      <a:pt x="38" y="31"/>
                    </a:lnTo>
                    <a:lnTo>
                      <a:pt x="32" y="39"/>
                    </a:lnTo>
                    <a:lnTo>
                      <a:pt x="25" y="43"/>
                    </a:lnTo>
                    <a:lnTo>
                      <a:pt x="18" y="39"/>
                    </a:lnTo>
                    <a:lnTo>
                      <a:pt x="11" y="32"/>
                    </a:lnTo>
                    <a:lnTo>
                      <a:pt x="5" y="22"/>
                    </a:lnTo>
                    <a:lnTo>
                      <a:pt x="1" y="12"/>
                    </a:lnTo>
                    <a:lnTo>
                      <a:pt x="0" y="4"/>
                    </a:lnTo>
                    <a:lnTo>
                      <a:pt x="3" y="2"/>
                    </a:lnTo>
                    <a:lnTo>
                      <a:pt x="8" y="2"/>
                    </a:lnTo>
                    <a:lnTo>
                      <a:pt x="14" y="3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8" name="Freeform 1221">
                <a:extLst>
                  <a:ext uri="{FF2B5EF4-FFF2-40B4-BE49-F238E27FC236}">
                    <a16:creationId xmlns:a16="http://schemas.microsoft.com/office/drawing/2014/main" id="{61A868CB-E772-4278-A9CA-C466B2FBBA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15759" y="5448411"/>
                <a:ext cx="12435" cy="124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6" y="4"/>
                  </a:cxn>
                  <a:cxn ang="0">
                    <a:pos x="5" y="5"/>
                  </a:cxn>
                  <a:cxn ang="0">
                    <a:pos x="5" y="6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5" y="5"/>
                    </a:lnTo>
                    <a:lnTo>
                      <a:pt x="5" y="6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9" name="Freeform 1222">
                <a:extLst>
                  <a:ext uri="{FF2B5EF4-FFF2-40B4-BE49-F238E27FC236}">
                    <a16:creationId xmlns:a16="http://schemas.microsoft.com/office/drawing/2014/main" id="{53121DC4-1D4B-4EB2-B7E9-C5649DC0D2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42184" y="5334422"/>
                <a:ext cx="29015" cy="1036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9" y="0"/>
                  </a:cxn>
                  <a:cxn ang="0">
                    <a:pos x="14" y="2"/>
                  </a:cxn>
                  <a:cxn ang="0">
                    <a:pos x="9" y="5"/>
                  </a:cxn>
                  <a:cxn ang="0">
                    <a:pos x="5" y="5"/>
                  </a:cxn>
                  <a:cxn ang="0">
                    <a:pos x="0" y="2"/>
                  </a:cxn>
                  <a:cxn ang="0">
                    <a:pos x="4" y="1"/>
                  </a:cxn>
                  <a:cxn ang="0">
                    <a:pos x="6" y="0"/>
                  </a:cxn>
                </a:cxnLst>
                <a:rect l="0" t="0" r="r" b="b"/>
                <a:pathLst>
                  <a:path w="14" h="5">
                    <a:moveTo>
                      <a:pt x="6" y="0"/>
                    </a:moveTo>
                    <a:lnTo>
                      <a:pt x="9" y="0"/>
                    </a:lnTo>
                    <a:lnTo>
                      <a:pt x="14" y="2"/>
                    </a:lnTo>
                    <a:lnTo>
                      <a:pt x="9" y="5"/>
                    </a:lnTo>
                    <a:lnTo>
                      <a:pt x="5" y="5"/>
                    </a:lnTo>
                    <a:lnTo>
                      <a:pt x="0" y="2"/>
                    </a:lnTo>
                    <a:lnTo>
                      <a:pt x="4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0" name="Freeform 1223">
                <a:extLst>
                  <a:ext uri="{FF2B5EF4-FFF2-40B4-BE49-F238E27FC236}">
                    <a16:creationId xmlns:a16="http://schemas.microsoft.com/office/drawing/2014/main" id="{D54E2028-31AC-4B05-B16B-BA5602318C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6745" y="4691937"/>
                <a:ext cx="965801" cy="735750"/>
              </a:xfrm>
              <a:custGeom>
                <a:avLst/>
                <a:gdLst/>
                <a:ahLst/>
                <a:cxnLst>
                  <a:cxn ang="0">
                    <a:pos x="350" y="35"/>
                  </a:cxn>
                  <a:cxn ang="0">
                    <a:pos x="360" y="44"/>
                  </a:cxn>
                  <a:cxn ang="0">
                    <a:pos x="373" y="69"/>
                  </a:cxn>
                  <a:cxn ang="0">
                    <a:pos x="405" y="112"/>
                  </a:cxn>
                  <a:cxn ang="0">
                    <a:pos x="419" y="135"/>
                  </a:cxn>
                  <a:cxn ang="0">
                    <a:pos x="441" y="159"/>
                  </a:cxn>
                  <a:cxn ang="0">
                    <a:pos x="465" y="200"/>
                  </a:cxn>
                  <a:cxn ang="0">
                    <a:pos x="460" y="252"/>
                  </a:cxn>
                  <a:cxn ang="0">
                    <a:pos x="444" y="278"/>
                  </a:cxn>
                  <a:cxn ang="0">
                    <a:pos x="426" y="325"/>
                  </a:cxn>
                  <a:cxn ang="0">
                    <a:pos x="389" y="347"/>
                  </a:cxn>
                  <a:cxn ang="0">
                    <a:pos x="365" y="342"/>
                  </a:cxn>
                  <a:cxn ang="0">
                    <a:pos x="355" y="350"/>
                  </a:cxn>
                  <a:cxn ang="0">
                    <a:pos x="317" y="341"/>
                  </a:cxn>
                  <a:cxn ang="0">
                    <a:pos x="301" y="307"/>
                  </a:cxn>
                  <a:cxn ang="0">
                    <a:pos x="288" y="308"/>
                  </a:cxn>
                  <a:cxn ang="0">
                    <a:pos x="287" y="292"/>
                  </a:cxn>
                  <a:cxn ang="0">
                    <a:pos x="278" y="305"/>
                  </a:cxn>
                  <a:cxn ang="0">
                    <a:pos x="281" y="291"/>
                  </a:cxn>
                  <a:cxn ang="0">
                    <a:pos x="263" y="296"/>
                  </a:cxn>
                  <a:cxn ang="0">
                    <a:pos x="250" y="288"/>
                  </a:cxn>
                  <a:cxn ang="0">
                    <a:pos x="219" y="258"/>
                  </a:cxn>
                  <a:cxn ang="0">
                    <a:pos x="175" y="262"/>
                  </a:cxn>
                  <a:cxn ang="0">
                    <a:pos x="123" y="277"/>
                  </a:cxn>
                  <a:cxn ang="0">
                    <a:pos x="86" y="287"/>
                  </a:cxn>
                  <a:cxn ang="0">
                    <a:pos x="56" y="300"/>
                  </a:cxn>
                  <a:cxn ang="0">
                    <a:pos x="18" y="287"/>
                  </a:cxn>
                  <a:cxn ang="0">
                    <a:pos x="26" y="276"/>
                  </a:cxn>
                  <a:cxn ang="0">
                    <a:pos x="16" y="232"/>
                  </a:cxn>
                  <a:cxn ang="0">
                    <a:pos x="0" y="194"/>
                  </a:cxn>
                  <a:cxn ang="0">
                    <a:pos x="5" y="186"/>
                  </a:cxn>
                  <a:cxn ang="0">
                    <a:pos x="1" y="163"/>
                  </a:cxn>
                  <a:cxn ang="0">
                    <a:pos x="6" y="139"/>
                  </a:cxn>
                  <a:cxn ang="0">
                    <a:pos x="46" y="117"/>
                  </a:cxn>
                  <a:cxn ang="0">
                    <a:pos x="99" y="96"/>
                  </a:cxn>
                  <a:cxn ang="0">
                    <a:pos x="111" y="76"/>
                  </a:cxn>
                  <a:cxn ang="0">
                    <a:pos x="117" y="68"/>
                  </a:cxn>
                  <a:cxn ang="0">
                    <a:pos x="134" y="53"/>
                  </a:cxn>
                  <a:cxn ang="0">
                    <a:pos x="158" y="38"/>
                  </a:cxn>
                  <a:cxn ang="0">
                    <a:pos x="171" y="52"/>
                  </a:cxn>
                  <a:cxn ang="0">
                    <a:pos x="187" y="49"/>
                  </a:cxn>
                  <a:cxn ang="0">
                    <a:pos x="192" y="28"/>
                  </a:cxn>
                  <a:cxn ang="0">
                    <a:pos x="218" y="19"/>
                  </a:cxn>
                  <a:cxn ang="0">
                    <a:pos x="219" y="13"/>
                  </a:cxn>
                  <a:cxn ang="0">
                    <a:pos x="252" y="18"/>
                  </a:cxn>
                  <a:cxn ang="0">
                    <a:pos x="271" y="20"/>
                  </a:cxn>
                  <a:cxn ang="0">
                    <a:pos x="266" y="28"/>
                  </a:cxn>
                  <a:cxn ang="0">
                    <a:pos x="258" y="53"/>
                  </a:cxn>
                  <a:cxn ang="0">
                    <a:pos x="268" y="58"/>
                  </a:cxn>
                  <a:cxn ang="0">
                    <a:pos x="302" y="77"/>
                  </a:cxn>
                  <a:cxn ang="0">
                    <a:pos x="318" y="82"/>
                  </a:cxn>
                  <a:cxn ang="0">
                    <a:pos x="332" y="12"/>
                  </a:cxn>
                </a:cxnLst>
                <a:rect l="0" t="0" r="r" b="b"/>
                <a:pathLst>
                  <a:path w="466" h="355">
                    <a:moveTo>
                      <a:pt x="341" y="0"/>
                    </a:moveTo>
                    <a:lnTo>
                      <a:pt x="343" y="10"/>
                    </a:lnTo>
                    <a:lnTo>
                      <a:pt x="347" y="19"/>
                    </a:lnTo>
                    <a:lnTo>
                      <a:pt x="350" y="27"/>
                    </a:lnTo>
                    <a:lnTo>
                      <a:pt x="350" y="35"/>
                    </a:lnTo>
                    <a:lnTo>
                      <a:pt x="351" y="38"/>
                    </a:lnTo>
                    <a:lnTo>
                      <a:pt x="351" y="41"/>
                    </a:lnTo>
                    <a:lnTo>
                      <a:pt x="353" y="43"/>
                    </a:lnTo>
                    <a:lnTo>
                      <a:pt x="356" y="44"/>
                    </a:lnTo>
                    <a:lnTo>
                      <a:pt x="360" y="44"/>
                    </a:lnTo>
                    <a:lnTo>
                      <a:pt x="365" y="47"/>
                    </a:lnTo>
                    <a:lnTo>
                      <a:pt x="367" y="47"/>
                    </a:lnTo>
                    <a:lnTo>
                      <a:pt x="371" y="53"/>
                    </a:lnTo>
                    <a:lnTo>
                      <a:pt x="372" y="62"/>
                    </a:lnTo>
                    <a:lnTo>
                      <a:pt x="373" y="69"/>
                    </a:lnTo>
                    <a:lnTo>
                      <a:pt x="378" y="83"/>
                    </a:lnTo>
                    <a:lnTo>
                      <a:pt x="383" y="96"/>
                    </a:lnTo>
                    <a:lnTo>
                      <a:pt x="389" y="102"/>
                    </a:lnTo>
                    <a:lnTo>
                      <a:pt x="396" y="107"/>
                    </a:lnTo>
                    <a:lnTo>
                      <a:pt x="405" y="112"/>
                    </a:lnTo>
                    <a:lnTo>
                      <a:pt x="411" y="117"/>
                    </a:lnTo>
                    <a:lnTo>
                      <a:pt x="414" y="121"/>
                    </a:lnTo>
                    <a:lnTo>
                      <a:pt x="416" y="126"/>
                    </a:lnTo>
                    <a:lnTo>
                      <a:pt x="417" y="131"/>
                    </a:lnTo>
                    <a:lnTo>
                      <a:pt x="419" y="135"/>
                    </a:lnTo>
                    <a:lnTo>
                      <a:pt x="424" y="140"/>
                    </a:lnTo>
                    <a:lnTo>
                      <a:pt x="426" y="141"/>
                    </a:lnTo>
                    <a:lnTo>
                      <a:pt x="432" y="141"/>
                    </a:lnTo>
                    <a:lnTo>
                      <a:pt x="435" y="151"/>
                    </a:lnTo>
                    <a:lnTo>
                      <a:pt x="441" y="159"/>
                    </a:lnTo>
                    <a:lnTo>
                      <a:pt x="449" y="165"/>
                    </a:lnTo>
                    <a:lnTo>
                      <a:pt x="455" y="171"/>
                    </a:lnTo>
                    <a:lnTo>
                      <a:pt x="455" y="173"/>
                    </a:lnTo>
                    <a:lnTo>
                      <a:pt x="461" y="185"/>
                    </a:lnTo>
                    <a:lnTo>
                      <a:pt x="465" y="200"/>
                    </a:lnTo>
                    <a:lnTo>
                      <a:pt x="466" y="215"/>
                    </a:lnTo>
                    <a:lnTo>
                      <a:pt x="465" y="225"/>
                    </a:lnTo>
                    <a:lnTo>
                      <a:pt x="464" y="234"/>
                    </a:lnTo>
                    <a:lnTo>
                      <a:pt x="460" y="240"/>
                    </a:lnTo>
                    <a:lnTo>
                      <a:pt x="460" y="252"/>
                    </a:lnTo>
                    <a:lnTo>
                      <a:pt x="459" y="254"/>
                    </a:lnTo>
                    <a:lnTo>
                      <a:pt x="459" y="257"/>
                    </a:lnTo>
                    <a:lnTo>
                      <a:pt x="458" y="258"/>
                    </a:lnTo>
                    <a:lnTo>
                      <a:pt x="456" y="261"/>
                    </a:lnTo>
                    <a:lnTo>
                      <a:pt x="444" y="278"/>
                    </a:lnTo>
                    <a:lnTo>
                      <a:pt x="437" y="288"/>
                    </a:lnTo>
                    <a:lnTo>
                      <a:pt x="434" y="300"/>
                    </a:lnTo>
                    <a:lnTo>
                      <a:pt x="429" y="312"/>
                    </a:lnTo>
                    <a:lnTo>
                      <a:pt x="426" y="326"/>
                    </a:lnTo>
                    <a:lnTo>
                      <a:pt x="426" y="325"/>
                    </a:lnTo>
                    <a:lnTo>
                      <a:pt x="422" y="332"/>
                    </a:lnTo>
                    <a:lnTo>
                      <a:pt x="415" y="336"/>
                    </a:lnTo>
                    <a:lnTo>
                      <a:pt x="406" y="340"/>
                    </a:lnTo>
                    <a:lnTo>
                      <a:pt x="396" y="342"/>
                    </a:lnTo>
                    <a:lnTo>
                      <a:pt x="389" y="347"/>
                    </a:lnTo>
                    <a:lnTo>
                      <a:pt x="385" y="355"/>
                    </a:lnTo>
                    <a:lnTo>
                      <a:pt x="381" y="352"/>
                    </a:lnTo>
                    <a:lnTo>
                      <a:pt x="373" y="349"/>
                    </a:lnTo>
                    <a:lnTo>
                      <a:pt x="367" y="345"/>
                    </a:lnTo>
                    <a:lnTo>
                      <a:pt x="365" y="342"/>
                    </a:lnTo>
                    <a:lnTo>
                      <a:pt x="361" y="344"/>
                    </a:lnTo>
                    <a:lnTo>
                      <a:pt x="360" y="345"/>
                    </a:lnTo>
                    <a:lnTo>
                      <a:pt x="357" y="346"/>
                    </a:lnTo>
                    <a:lnTo>
                      <a:pt x="356" y="349"/>
                    </a:lnTo>
                    <a:lnTo>
                      <a:pt x="355" y="350"/>
                    </a:lnTo>
                    <a:lnTo>
                      <a:pt x="352" y="351"/>
                    </a:lnTo>
                    <a:lnTo>
                      <a:pt x="348" y="351"/>
                    </a:lnTo>
                    <a:lnTo>
                      <a:pt x="338" y="350"/>
                    </a:lnTo>
                    <a:lnTo>
                      <a:pt x="327" y="346"/>
                    </a:lnTo>
                    <a:lnTo>
                      <a:pt x="317" y="341"/>
                    </a:lnTo>
                    <a:lnTo>
                      <a:pt x="309" y="334"/>
                    </a:lnTo>
                    <a:lnTo>
                      <a:pt x="307" y="324"/>
                    </a:lnTo>
                    <a:lnTo>
                      <a:pt x="304" y="316"/>
                    </a:lnTo>
                    <a:lnTo>
                      <a:pt x="302" y="312"/>
                    </a:lnTo>
                    <a:lnTo>
                      <a:pt x="301" y="307"/>
                    </a:lnTo>
                    <a:lnTo>
                      <a:pt x="301" y="306"/>
                    </a:lnTo>
                    <a:lnTo>
                      <a:pt x="298" y="307"/>
                    </a:lnTo>
                    <a:lnTo>
                      <a:pt x="296" y="307"/>
                    </a:lnTo>
                    <a:lnTo>
                      <a:pt x="292" y="308"/>
                    </a:lnTo>
                    <a:lnTo>
                      <a:pt x="288" y="308"/>
                    </a:lnTo>
                    <a:lnTo>
                      <a:pt x="291" y="303"/>
                    </a:lnTo>
                    <a:lnTo>
                      <a:pt x="291" y="297"/>
                    </a:lnTo>
                    <a:lnTo>
                      <a:pt x="288" y="292"/>
                    </a:lnTo>
                    <a:lnTo>
                      <a:pt x="287" y="291"/>
                    </a:lnTo>
                    <a:lnTo>
                      <a:pt x="287" y="292"/>
                    </a:lnTo>
                    <a:lnTo>
                      <a:pt x="286" y="295"/>
                    </a:lnTo>
                    <a:lnTo>
                      <a:pt x="286" y="296"/>
                    </a:lnTo>
                    <a:lnTo>
                      <a:pt x="283" y="298"/>
                    </a:lnTo>
                    <a:lnTo>
                      <a:pt x="282" y="301"/>
                    </a:lnTo>
                    <a:lnTo>
                      <a:pt x="278" y="305"/>
                    </a:lnTo>
                    <a:lnTo>
                      <a:pt x="274" y="305"/>
                    </a:lnTo>
                    <a:lnTo>
                      <a:pt x="272" y="302"/>
                    </a:lnTo>
                    <a:lnTo>
                      <a:pt x="272" y="301"/>
                    </a:lnTo>
                    <a:lnTo>
                      <a:pt x="277" y="297"/>
                    </a:lnTo>
                    <a:lnTo>
                      <a:pt x="281" y="291"/>
                    </a:lnTo>
                    <a:lnTo>
                      <a:pt x="283" y="276"/>
                    </a:lnTo>
                    <a:lnTo>
                      <a:pt x="283" y="271"/>
                    </a:lnTo>
                    <a:lnTo>
                      <a:pt x="277" y="278"/>
                    </a:lnTo>
                    <a:lnTo>
                      <a:pt x="271" y="288"/>
                    </a:lnTo>
                    <a:lnTo>
                      <a:pt x="263" y="296"/>
                    </a:lnTo>
                    <a:lnTo>
                      <a:pt x="257" y="300"/>
                    </a:lnTo>
                    <a:lnTo>
                      <a:pt x="256" y="300"/>
                    </a:lnTo>
                    <a:lnTo>
                      <a:pt x="254" y="298"/>
                    </a:lnTo>
                    <a:lnTo>
                      <a:pt x="254" y="292"/>
                    </a:lnTo>
                    <a:lnTo>
                      <a:pt x="250" y="288"/>
                    </a:lnTo>
                    <a:lnTo>
                      <a:pt x="247" y="282"/>
                    </a:lnTo>
                    <a:lnTo>
                      <a:pt x="242" y="273"/>
                    </a:lnTo>
                    <a:lnTo>
                      <a:pt x="239" y="268"/>
                    </a:lnTo>
                    <a:lnTo>
                      <a:pt x="230" y="262"/>
                    </a:lnTo>
                    <a:lnTo>
                      <a:pt x="219" y="258"/>
                    </a:lnTo>
                    <a:lnTo>
                      <a:pt x="207" y="257"/>
                    </a:lnTo>
                    <a:lnTo>
                      <a:pt x="195" y="256"/>
                    </a:lnTo>
                    <a:lnTo>
                      <a:pt x="187" y="257"/>
                    </a:lnTo>
                    <a:lnTo>
                      <a:pt x="180" y="259"/>
                    </a:lnTo>
                    <a:lnTo>
                      <a:pt x="175" y="262"/>
                    </a:lnTo>
                    <a:lnTo>
                      <a:pt x="169" y="264"/>
                    </a:lnTo>
                    <a:lnTo>
                      <a:pt x="158" y="267"/>
                    </a:lnTo>
                    <a:lnTo>
                      <a:pt x="138" y="269"/>
                    </a:lnTo>
                    <a:lnTo>
                      <a:pt x="129" y="272"/>
                    </a:lnTo>
                    <a:lnTo>
                      <a:pt x="123" y="277"/>
                    </a:lnTo>
                    <a:lnTo>
                      <a:pt x="119" y="286"/>
                    </a:lnTo>
                    <a:lnTo>
                      <a:pt x="107" y="287"/>
                    </a:lnTo>
                    <a:lnTo>
                      <a:pt x="95" y="288"/>
                    </a:lnTo>
                    <a:lnTo>
                      <a:pt x="92" y="287"/>
                    </a:lnTo>
                    <a:lnTo>
                      <a:pt x="86" y="287"/>
                    </a:lnTo>
                    <a:lnTo>
                      <a:pt x="84" y="288"/>
                    </a:lnTo>
                    <a:lnTo>
                      <a:pt x="82" y="288"/>
                    </a:lnTo>
                    <a:lnTo>
                      <a:pt x="74" y="291"/>
                    </a:lnTo>
                    <a:lnTo>
                      <a:pt x="65" y="296"/>
                    </a:lnTo>
                    <a:lnTo>
                      <a:pt x="56" y="300"/>
                    </a:lnTo>
                    <a:lnTo>
                      <a:pt x="45" y="302"/>
                    </a:lnTo>
                    <a:lnTo>
                      <a:pt x="37" y="301"/>
                    </a:lnTo>
                    <a:lnTo>
                      <a:pt x="28" y="297"/>
                    </a:lnTo>
                    <a:lnTo>
                      <a:pt x="21" y="292"/>
                    </a:lnTo>
                    <a:lnTo>
                      <a:pt x="18" y="287"/>
                    </a:lnTo>
                    <a:lnTo>
                      <a:pt x="18" y="285"/>
                    </a:lnTo>
                    <a:lnTo>
                      <a:pt x="20" y="282"/>
                    </a:lnTo>
                    <a:lnTo>
                      <a:pt x="22" y="281"/>
                    </a:lnTo>
                    <a:lnTo>
                      <a:pt x="23" y="278"/>
                    </a:lnTo>
                    <a:lnTo>
                      <a:pt x="26" y="276"/>
                    </a:lnTo>
                    <a:lnTo>
                      <a:pt x="27" y="273"/>
                    </a:lnTo>
                    <a:lnTo>
                      <a:pt x="27" y="269"/>
                    </a:lnTo>
                    <a:lnTo>
                      <a:pt x="26" y="258"/>
                    </a:lnTo>
                    <a:lnTo>
                      <a:pt x="22" y="251"/>
                    </a:lnTo>
                    <a:lnTo>
                      <a:pt x="16" y="232"/>
                    </a:lnTo>
                    <a:lnTo>
                      <a:pt x="15" y="223"/>
                    </a:lnTo>
                    <a:lnTo>
                      <a:pt x="12" y="214"/>
                    </a:lnTo>
                    <a:lnTo>
                      <a:pt x="8" y="204"/>
                    </a:lnTo>
                    <a:lnTo>
                      <a:pt x="7" y="202"/>
                    </a:lnTo>
                    <a:lnTo>
                      <a:pt x="0" y="194"/>
                    </a:lnTo>
                    <a:lnTo>
                      <a:pt x="0" y="189"/>
                    </a:lnTo>
                    <a:lnTo>
                      <a:pt x="1" y="188"/>
                    </a:lnTo>
                    <a:lnTo>
                      <a:pt x="1" y="186"/>
                    </a:lnTo>
                    <a:lnTo>
                      <a:pt x="2" y="184"/>
                    </a:lnTo>
                    <a:lnTo>
                      <a:pt x="5" y="186"/>
                    </a:lnTo>
                    <a:lnTo>
                      <a:pt x="6" y="189"/>
                    </a:lnTo>
                    <a:lnTo>
                      <a:pt x="6" y="184"/>
                    </a:lnTo>
                    <a:lnTo>
                      <a:pt x="5" y="178"/>
                    </a:lnTo>
                    <a:lnTo>
                      <a:pt x="2" y="171"/>
                    </a:lnTo>
                    <a:lnTo>
                      <a:pt x="1" y="163"/>
                    </a:lnTo>
                    <a:lnTo>
                      <a:pt x="1" y="137"/>
                    </a:lnTo>
                    <a:lnTo>
                      <a:pt x="2" y="136"/>
                    </a:lnTo>
                    <a:lnTo>
                      <a:pt x="5" y="135"/>
                    </a:lnTo>
                    <a:lnTo>
                      <a:pt x="6" y="135"/>
                    </a:lnTo>
                    <a:lnTo>
                      <a:pt x="6" y="139"/>
                    </a:lnTo>
                    <a:lnTo>
                      <a:pt x="13" y="135"/>
                    </a:lnTo>
                    <a:lnTo>
                      <a:pt x="22" y="129"/>
                    </a:lnTo>
                    <a:lnTo>
                      <a:pt x="27" y="124"/>
                    </a:lnTo>
                    <a:lnTo>
                      <a:pt x="35" y="120"/>
                    </a:lnTo>
                    <a:lnTo>
                      <a:pt x="46" y="117"/>
                    </a:lnTo>
                    <a:lnTo>
                      <a:pt x="55" y="116"/>
                    </a:lnTo>
                    <a:lnTo>
                      <a:pt x="65" y="113"/>
                    </a:lnTo>
                    <a:lnTo>
                      <a:pt x="77" y="110"/>
                    </a:lnTo>
                    <a:lnTo>
                      <a:pt x="90" y="103"/>
                    </a:lnTo>
                    <a:lnTo>
                      <a:pt x="99" y="96"/>
                    </a:lnTo>
                    <a:lnTo>
                      <a:pt x="102" y="88"/>
                    </a:lnTo>
                    <a:lnTo>
                      <a:pt x="102" y="78"/>
                    </a:lnTo>
                    <a:lnTo>
                      <a:pt x="105" y="73"/>
                    </a:lnTo>
                    <a:lnTo>
                      <a:pt x="107" y="71"/>
                    </a:lnTo>
                    <a:lnTo>
                      <a:pt x="111" y="76"/>
                    </a:lnTo>
                    <a:lnTo>
                      <a:pt x="114" y="79"/>
                    </a:lnTo>
                    <a:lnTo>
                      <a:pt x="116" y="78"/>
                    </a:lnTo>
                    <a:lnTo>
                      <a:pt x="116" y="76"/>
                    </a:lnTo>
                    <a:lnTo>
                      <a:pt x="117" y="73"/>
                    </a:lnTo>
                    <a:lnTo>
                      <a:pt x="117" y="68"/>
                    </a:lnTo>
                    <a:lnTo>
                      <a:pt x="119" y="66"/>
                    </a:lnTo>
                    <a:lnTo>
                      <a:pt x="126" y="69"/>
                    </a:lnTo>
                    <a:lnTo>
                      <a:pt x="128" y="62"/>
                    </a:lnTo>
                    <a:lnTo>
                      <a:pt x="131" y="57"/>
                    </a:lnTo>
                    <a:lnTo>
                      <a:pt x="134" y="53"/>
                    </a:lnTo>
                    <a:lnTo>
                      <a:pt x="136" y="47"/>
                    </a:lnTo>
                    <a:lnTo>
                      <a:pt x="143" y="46"/>
                    </a:lnTo>
                    <a:lnTo>
                      <a:pt x="148" y="43"/>
                    </a:lnTo>
                    <a:lnTo>
                      <a:pt x="153" y="39"/>
                    </a:lnTo>
                    <a:lnTo>
                      <a:pt x="158" y="38"/>
                    </a:lnTo>
                    <a:lnTo>
                      <a:pt x="161" y="39"/>
                    </a:lnTo>
                    <a:lnTo>
                      <a:pt x="164" y="41"/>
                    </a:lnTo>
                    <a:lnTo>
                      <a:pt x="166" y="43"/>
                    </a:lnTo>
                    <a:lnTo>
                      <a:pt x="170" y="54"/>
                    </a:lnTo>
                    <a:lnTo>
                      <a:pt x="171" y="52"/>
                    </a:lnTo>
                    <a:lnTo>
                      <a:pt x="176" y="49"/>
                    </a:lnTo>
                    <a:lnTo>
                      <a:pt x="180" y="49"/>
                    </a:lnTo>
                    <a:lnTo>
                      <a:pt x="183" y="51"/>
                    </a:lnTo>
                    <a:lnTo>
                      <a:pt x="185" y="53"/>
                    </a:lnTo>
                    <a:lnTo>
                      <a:pt x="187" y="49"/>
                    </a:lnTo>
                    <a:lnTo>
                      <a:pt x="187" y="39"/>
                    </a:lnTo>
                    <a:lnTo>
                      <a:pt x="188" y="37"/>
                    </a:lnTo>
                    <a:lnTo>
                      <a:pt x="190" y="34"/>
                    </a:lnTo>
                    <a:lnTo>
                      <a:pt x="192" y="32"/>
                    </a:lnTo>
                    <a:lnTo>
                      <a:pt x="192" y="28"/>
                    </a:lnTo>
                    <a:lnTo>
                      <a:pt x="194" y="24"/>
                    </a:lnTo>
                    <a:lnTo>
                      <a:pt x="200" y="22"/>
                    </a:lnTo>
                    <a:lnTo>
                      <a:pt x="209" y="20"/>
                    </a:lnTo>
                    <a:lnTo>
                      <a:pt x="215" y="19"/>
                    </a:lnTo>
                    <a:lnTo>
                      <a:pt x="218" y="19"/>
                    </a:lnTo>
                    <a:lnTo>
                      <a:pt x="219" y="18"/>
                    </a:lnTo>
                    <a:lnTo>
                      <a:pt x="222" y="17"/>
                    </a:lnTo>
                    <a:lnTo>
                      <a:pt x="223" y="17"/>
                    </a:lnTo>
                    <a:lnTo>
                      <a:pt x="222" y="14"/>
                    </a:lnTo>
                    <a:lnTo>
                      <a:pt x="219" y="13"/>
                    </a:lnTo>
                    <a:lnTo>
                      <a:pt x="215" y="9"/>
                    </a:lnTo>
                    <a:lnTo>
                      <a:pt x="215" y="7"/>
                    </a:lnTo>
                    <a:lnTo>
                      <a:pt x="228" y="13"/>
                    </a:lnTo>
                    <a:lnTo>
                      <a:pt x="239" y="17"/>
                    </a:lnTo>
                    <a:lnTo>
                      <a:pt x="252" y="18"/>
                    </a:lnTo>
                    <a:lnTo>
                      <a:pt x="256" y="18"/>
                    </a:lnTo>
                    <a:lnTo>
                      <a:pt x="261" y="15"/>
                    </a:lnTo>
                    <a:lnTo>
                      <a:pt x="264" y="15"/>
                    </a:lnTo>
                    <a:lnTo>
                      <a:pt x="267" y="17"/>
                    </a:lnTo>
                    <a:lnTo>
                      <a:pt x="271" y="20"/>
                    </a:lnTo>
                    <a:lnTo>
                      <a:pt x="272" y="23"/>
                    </a:lnTo>
                    <a:lnTo>
                      <a:pt x="272" y="25"/>
                    </a:lnTo>
                    <a:lnTo>
                      <a:pt x="271" y="27"/>
                    </a:lnTo>
                    <a:lnTo>
                      <a:pt x="268" y="28"/>
                    </a:lnTo>
                    <a:lnTo>
                      <a:pt x="266" y="28"/>
                    </a:lnTo>
                    <a:lnTo>
                      <a:pt x="264" y="29"/>
                    </a:lnTo>
                    <a:lnTo>
                      <a:pt x="262" y="30"/>
                    </a:lnTo>
                    <a:lnTo>
                      <a:pt x="257" y="51"/>
                    </a:lnTo>
                    <a:lnTo>
                      <a:pt x="257" y="52"/>
                    </a:lnTo>
                    <a:lnTo>
                      <a:pt x="258" y="53"/>
                    </a:lnTo>
                    <a:lnTo>
                      <a:pt x="262" y="53"/>
                    </a:lnTo>
                    <a:lnTo>
                      <a:pt x="264" y="54"/>
                    </a:lnTo>
                    <a:lnTo>
                      <a:pt x="266" y="54"/>
                    </a:lnTo>
                    <a:lnTo>
                      <a:pt x="267" y="56"/>
                    </a:lnTo>
                    <a:lnTo>
                      <a:pt x="268" y="58"/>
                    </a:lnTo>
                    <a:lnTo>
                      <a:pt x="268" y="62"/>
                    </a:lnTo>
                    <a:lnTo>
                      <a:pt x="269" y="63"/>
                    </a:lnTo>
                    <a:lnTo>
                      <a:pt x="297" y="73"/>
                    </a:lnTo>
                    <a:lnTo>
                      <a:pt x="299" y="74"/>
                    </a:lnTo>
                    <a:lnTo>
                      <a:pt x="302" y="77"/>
                    </a:lnTo>
                    <a:lnTo>
                      <a:pt x="303" y="79"/>
                    </a:lnTo>
                    <a:lnTo>
                      <a:pt x="306" y="82"/>
                    </a:lnTo>
                    <a:lnTo>
                      <a:pt x="308" y="83"/>
                    </a:lnTo>
                    <a:lnTo>
                      <a:pt x="312" y="85"/>
                    </a:lnTo>
                    <a:lnTo>
                      <a:pt x="318" y="82"/>
                    </a:lnTo>
                    <a:lnTo>
                      <a:pt x="323" y="76"/>
                    </a:lnTo>
                    <a:lnTo>
                      <a:pt x="328" y="58"/>
                    </a:lnTo>
                    <a:lnTo>
                      <a:pt x="330" y="51"/>
                    </a:lnTo>
                    <a:lnTo>
                      <a:pt x="330" y="14"/>
                    </a:lnTo>
                    <a:lnTo>
                      <a:pt x="332" y="12"/>
                    </a:lnTo>
                    <a:lnTo>
                      <a:pt x="336" y="4"/>
                    </a:lnTo>
                    <a:lnTo>
                      <a:pt x="338" y="3"/>
                    </a:lnTo>
                    <a:lnTo>
                      <a:pt x="3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3" name="Freeform 1209">
                <a:extLst>
                  <a:ext uri="{FF2B5EF4-FFF2-40B4-BE49-F238E27FC236}">
                    <a16:creationId xmlns:a16="http://schemas.microsoft.com/office/drawing/2014/main" id="{5F17DCC0-CCDD-49CB-B735-7C43B9E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82082" y="4565511"/>
                <a:ext cx="16580" cy="3523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2"/>
                  </a:cxn>
                  <a:cxn ang="0">
                    <a:pos x="8" y="2"/>
                  </a:cxn>
                  <a:cxn ang="0">
                    <a:pos x="8" y="7"/>
                  </a:cxn>
                  <a:cxn ang="0">
                    <a:pos x="6" y="8"/>
                  </a:cxn>
                  <a:cxn ang="0">
                    <a:pos x="5" y="8"/>
                  </a:cxn>
                  <a:cxn ang="0">
                    <a:pos x="5" y="15"/>
                  </a:cxn>
                  <a:cxn ang="0">
                    <a:pos x="4" y="17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1"/>
                  </a:cxn>
                  <a:cxn ang="0">
                    <a:pos x="3" y="10"/>
                  </a:cxn>
                  <a:cxn ang="0">
                    <a:pos x="4" y="8"/>
                  </a:cxn>
                  <a:cxn ang="0">
                    <a:pos x="4" y="2"/>
                  </a:cxn>
                  <a:cxn ang="0">
                    <a:pos x="6" y="0"/>
                  </a:cxn>
                </a:cxnLst>
                <a:rect l="0" t="0" r="r" b="b"/>
                <a:pathLst>
                  <a:path w="8" h="17">
                    <a:moveTo>
                      <a:pt x="6" y="0"/>
                    </a:moveTo>
                    <a:lnTo>
                      <a:pt x="6" y="2"/>
                    </a:lnTo>
                    <a:lnTo>
                      <a:pt x="8" y="2"/>
                    </a:lnTo>
                    <a:lnTo>
                      <a:pt x="8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5"/>
                    </a:lnTo>
                    <a:lnTo>
                      <a:pt x="4" y="17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1"/>
                    </a:lnTo>
                    <a:lnTo>
                      <a:pt x="3" y="10"/>
                    </a:lnTo>
                    <a:lnTo>
                      <a:pt x="4" y="8"/>
                    </a:lnTo>
                    <a:lnTo>
                      <a:pt x="4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4" name="Freeform 1210">
                <a:extLst>
                  <a:ext uri="{FF2B5EF4-FFF2-40B4-BE49-F238E27FC236}">
                    <a16:creationId xmlns:a16="http://schemas.microsoft.com/office/drawing/2014/main" id="{48316663-3744-44EF-B60F-590CC6C4E2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30267" y="4530279"/>
                <a:ext cx="93265" cy="55959"/>
              </a:xfrm>
              <a:custGeom>
                <a:avLst/>
                <a:gdLst/>
                <a:ahLst/>
                <a:cxnLst>
                  <a:cxn ang="0">
                    <a:pos x="12" y="24"/>
                  </a:cxn>
                  <a:cxn ang="0">
                    <a:pos x="13" y="25"/>
                  </a:cxn>
                  <a:cxn ang="0">
                    <a:pos x="12" y="24"/>
                  </a:cxn>
                  <a:cxn ang="0">
                    <a:pos x="40" y="0"/>
                  </a:cxn>
                  <a:cxn ang="0">
                    <a:pos x="43" y="0"/>
                  </a:cxn>
                  <a:cxn ang="0">
                    <a:pos x="45" y="3"/>
                  </a:cxn>
                  <a:cxn ang="0">
                    <a:pos x="45" y="9"/>
                  </a:cxn>
                  <a:cxn ang="0">
                    <a:pos x="44" y="12"/>
                  </a:cxn>
                  <a:cxn ang="0">
                    <a:pos x="43" y="13"/>
                  </a:cxn>
                  <a:cxn ang="0">
                    <a:pos x="40" y="14"/>
                  </a:cxn>
                  <a:cxn ang="0">
                    <a:pos x="39" y="15"/>
                  </a:cxn>
                  <a:cxn ang="0">
                    <a:pos x="38" y="18"/>
                  </a:cxn>
                  <a:cxn ang="0">
                    <a:pos x="38" y="20"/>
                  </a:cxn>
                  <a:cxn ang="0">
                    <a:pos x="25" y="25"/>
                  </a:cxn>
                  <a:cxn ang="0">
                    <a:pos x="18" y="27"/>
                  </a:cxn>
                  <a:cxn ang="0">
                    <a:pos x="17" y="27"/>
                  </a:cxn>
                  <a:cxn ang="0">
                    <a:pos x="13" y="25"/>
                  </a:cxn>
                  <a:cxn ang="0">
                    <a:pos x="13" y="24"/>
                  </a:cxn>
                  <a:cxn ang="0">
                    <a:pos x="12" y="24"/>
                  </a:cxn>
                  <a:cxn ang="0">
                    <a:pos x="12" y="23"/>
                  </a:cxn>
                  <a:cxn ang="0">
                    <a:pos x="9" y="22"/>
                  </a:cxn>
                  <a:cxn ang="0">
                    <a:pos x="8" y="22"/>
                  </a:cxn>
                  <a:cxn ang="0">
                    <a:pos x="5" y="20"/>
                  </a:cxn>
                  <a:cxn ang="0">
                    <a:pos x="3" y="20"/>
                  </a:cxn>
                  <a:cxn ang="0">
                    <a:pos x="2" y="19"/>
                  </a:cxn>
                  <a:cxn ang="0">
                    <a:pos x="0" y="17"/>
                  </a:cxn>
                  <a:cxn ang="0">
                    <a:pos x="15" y="17"/>
                  </a:cxn>
                  <a:cxn ang="0">
                    <a:pos x="18" y="15"/>
                  </a:cxn>
                  <a:cxn ang="0">
                    <a:pos x="22" y="14"/>
                  </a:cxn>
                  <a:cxn ang="0">
                    <a:pos x="25" y="14"/>
                  </a:cxn>
                  <a:cxn ang="0">
                    <a:pos x="28" y="13"/>
                  </a:cxn>
                  <a:cxn ang="0">
                    <a:pos x="30" y="13"/>
                  </a:cxn>
                  <a:cxn ang="0">
                    <a:pos x="35" y="10"/>
                  </a:cxn>
                  <a:cxn ang="0">
                    <a:pos x="37" y="8"/>
                  </a:cxn>
                  <a:cxn ang="0">
                    <a:pos x="38" y="7"/>
                  </a:cxn>
                  <a:cxn ang="0">
                    <a:pos x="38" y="4"/>
                  </a:cxn>
                  <a:cxn ang="0">
                    <a:pos x="39" y="2"/>
                  </a:cxn>
                  <a:cxn ang="0">
                    <a:pos x="40" y="0"/>
                  </a:cxn>
                </a:cxnLst>
                <a:rect l="0" t="0" r="r" b="b"/>
                <a:pathLst>
                  <a:path w="45" h="27">
                    <a:moveTo>
                      <a:pt x="12" y="24"/>
                    </a:moveTo>
                    <a:lnTo>
                      <a:pt x="13" y="25"/>
                    </a:lnTo>
                    <a:lnTo>
                      <a:pt x="12" y="24"/>
                    </a:lnTo>
                    <a:close/>
                    <a:moveTo>
                      <a:pt x="40" y="0"/>
                    </a:moveTo>
                    <a:lnTo>
                      <a:pt x="43" y="0"/>
                    </a:lnTo>
                    <a:lnTo>
                      <a:pt x="45" y="3"/>
                    </a:lnTo>
                    <a:lnTo>
                      <a:pt x="45" y="9"/>
                    </a:lnTo>
                    <a:lnTo>
                      <a:pt x="44" y="12"/>
                    </a:lnTo>
                    <a:lnTo>
                      <a:pt x="43" y="13"/>
                    </a:lnTo>
                    <a:lnTo>
                      <a:pt x="40" y="14"/>
                    </a:lnTo>
                    <a:lnTo>
                      <a:pt x="39" y="15"/>
                    </a:lnTo>
                    <a:lnTo>
                      <a:pt x="38" y="18"/>
                    </a:lnTo>
                    <a:lnTo>
                      <a:pt x="38" y="20"/>
                    </a:lnTo>
                    <a:lnTo>
                      <a:pt x="25" y="25"/>
                    </a:lnTo>
                    <a:lnTo>
                      <a:pt x="18" y="27"/>
                    </a:lnTo>
                    <a:lnTo>
                      <a:pt x="17" y="27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9" y="22"/>
                    </a:lnTo>
                    <a:lnTo>
                      <a:pt x="8" y="22"/>
                    </a:lnTo>
                    <a:lnTo>
                      <a:pt x="5" y="20"/>
                    </a:lnTo>
                    <a:lnTo>
                      <a:pt x="3" y="20"/>
                    </a:lnTo>
                    <a:lnTo>
                      <a:pt x="2" y="19"/>
                    </a:lnTo>
                    <a:lnTo>
                      <a:pt x="0" y="17"/>
                    </a:lnTo>
                    <a:lnTo>
                      <a:pt x="15" y="17"/>
                    </a:lnTo>
                    <a:lnTo>
                      <a:pt x="18" y="15"/>
                    </a:lnTo>
                    <a:lnTo>
                      <a:pt x="22" y="14"/>
                    </a:lnTo>
                    <a:lnTo>
                      <a:pt x="25" y="14"/>
                    </a:lnTo>
                    <a:lnTo>
                      <a:pt x="28" y="13"/>
                    </a:lnTo>
                    <a:lnTo>
                      <a:pt x="30" y="13"/>
                    </a:lnTo>
                    <a:lnTo>
                      <a:pt x="35" y="10"/>
                    </a:lnTo>
                    <a:lnTo>
                      <a:pt x="37" y="8"/>
                    </a:lnTo>
                    <a:lnTo>
                      <a:pt x="38" y="7"/>
                    </a:lnTo>
                    <a:lnTo>
                      <a:pt x="38" y="4"/>
                    </a:lnTo>
                    <a:lnTo>
                      <a:pt x="39" y="2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5" name="Freeform 1211">
                <a:extLst>
                  <a:ext uri="{FF2B5EF4-FFF2-40B4-BE49-F238E27FC236}">
                    <a16:creationId xmlns:a16="http://schemas.microsoft.com/office/drawing/2014/main" id="{12360D16-2586-4195-927B-7F48B0C5D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01252" y="4437014"/>
                <a:ext cx="489118" cy="252849"/>
              </a:xfrm>
              <a:custGeom>
                <a:avLst/>
                <a:gdLst/>
                <a:ahLst/>
                <a:cxnLst>
                  <a:cxn ang="0">
                    <a:pos x="29" y="3"/>
                  </a:cxn>
                  <a:cxn ang="0">
                    <a:pos x="40" y="24"/>
                  </a:cxn>
                  <a:cxn ang="0">
                    <a:pos x="47" y="26"/>
                  </a:cxn>
                  <a:cxn ang="0">
                    <a:pos x="56" y="35"/>
                  </a:cxn>
                  <a:cxn ang="0">
                    <a:pos x="61" y="31"/>
                  </a:cxn>
                  <a:cxn ang="0">
                    <a:pos x="67" y="25"/>
                  </a:cxn>
                  <a:cxn ang="0">
                    <a:pos x="74" y="21"/>
                  </a:cxn>
                  <a:cxn ang="0">
                    <a:pos x="86" y="13"/>
                  </a:cxn>
                  <a:cxn ang="0">
                    <a:pos x="91" y="15"/>
                  </a:cxn>
                  <a:cxn ang="0">
                    <a:pos x="98" y="21"/>
                  </a:cxn>
                  <a:cxn ang="0">
                    <a:pos x="113" y="24"/>
                  </a:cxn>
                  <a:cxn ang="0">
                    <a:pos x="119" y="26"/>
                  </a:cxn>
                  <a:cxn ang="0">
                    <a:pos x="148" y="35"/>
                  </a:cxn>
                  <a:cxn ang="0">
                    <a:pos x="160" y="41"/>
                  </a:cxn>
                  <a:cxn ang="0">
                    <a:pos x="163" y="45"/>
                  </a:cxn>
                  <a:cxn ang="0">
                    <a:pos x="178" y="55"/>
                  </a:cxn>
                  <a:cxn ang="0">
                    <a:pos x="190" y="67"/>
                  </a:cxn>
                  <a:cxn ang="0">
                    <a:pos x="200" y="73"/>
                  </a:cxn>
                  <a:cxn ang="0">
                    <a:pos x="192" y="77"/>
                  </a:cxn>
                  <a:cxn ang="0">
                    <a:pos x="197" y="86"/>
                  </a:cxn>
                  <a:cxn ang="0">
                    <a:pos x="202" y="91"/>
                  </a:cxn>
                  <a:cxn ang="0">
                    <a:pos x="209" y="101"/>
                  </a:cxn>
                  <a:cxn ang="0">
                    <a:pos x="216" y="104"/>
                  </a:cxn>
                  <a:cxn ang="0">
                    <a:pos x="220" y="109"/>
                  </a:cxn>
                  <a:cxn ang="0">
                    <a:pos x="227" y="113"/>
                  </a:cxn>
                  <a:cxn ang="0">
                    <a:pos x="236" y="116"/>
                  </a:cxn>
                  <a:cxn ang="0">
                    <a:pos x="227" y="122"/>
                  </a:cxn>
                  <a:cxn ang="0">
                    <a:pos x="210" y="117"/>
                  </a:cxn>
                  <a:cxn ang="0">
                    <a:pos x="196" y="109"/>
                  </a:cxn>
                  <a:cxn ang="0">
                    <a:pos x="194" y="106"/>
                  </a:cxn>
                  <a:cxn ang="0">
                    <a:pos x="178" y="91"/>
                  </a:cxn>
                  <a:cxn ang="0">
                    <a:pos x="158" y="84"/>
                  </a:cxn>
                  <a:cxn ang="0">
                    <a:pos x="152" y="89"/>
                  </a:cxn>
                  <a:cxn ang="0">
                    <a:pos x="147" y="94"/>
                  </a:cxn>
                  <a:cxn ang="0">
                    <a:pos x="145" y="103"/>
                  </a:cxn>
                  <a:cxn ang="0">
                    <a:pos x="122" y="102"/>
                  </a:cxn>
                  <a:cxn ang="0">
                    <a:pos x="102" y="92"/>
                  </a:cxn>
                  <a:cxn ang="0">
                    <a:pos x="87" y="94"/>
                  </a:cxn>
                  <a:cxn ang="0">
                    <a:pos x="87" y="87"/>
                  </a:cxn>
                  <a:cxn ang="0">
                    <a:pos x="93" y="84"/>
                  </a:cxn>
                  <a:cxn ang="0">
                    <a:pos x="91" y="75"/>
                  </a:cxn>
                  <a:cxn ang="0">
                    <a:pos x="84" y="60"/>
                  </a:cxn>
                  <a:cxn ang="0">
                    <a:pos x="74" y="55"/>
                  </a:cxn>
                  <a:cxn ang="0">
                    <a:pos x="49" y="50"/>
                  </a:cxn>
                  <a:cxn ang="0">
                    <a:pos x="43" y="47"/>
                  </a:cxn>
                  <a:cxn ang="0">
                    <a:pos x="34" y="41"/>
                  </a:cxn>
                  <a:cxn ang="0">
                    <a:pos x="29" y="45"/>
                  </a:cxn>
                  <a:cxn ang="0">
                    <a:pos x="24" y="39"/>
                  </a:cxn>
                  <a:cxn ang="0">
                    <a:pos x="22" y="34"/>
                  </a:cxn>
                  <a:cxn ang="0">
                    <a:pos x="15" y="31"/>
                  </a:cxn>
                  <a:cxn ang="0">
                    <a:pos x="27" y="26"/>
                  </a:cxn>
                  <a:cxn ang="0">
                    <a:pos x="33" y="23"/>
                  </a:cxn>
                  <a:cxn ang="0">
                    <a:pos x="19" y="25"/>
                  </a:cxn>
                  <a:cxn ang="0">
                    <a:pos x="14" y="23"/>
                  </a:cxn>
                  <a:cxn ang="0">
                    <a:pos x="4" y="15"/>
                  </a:cxn>
                  <a:cxn ang="0">
                    <a:pos x="0" y="11"/>
                  </a:cxn>
                  <a:cxn ang="0">
                    <a:pos x="13" y="4"/>
                  </a:cxn>
                </a:cxnLst>
                <a:rect l="0" t="0" r="r" b="b"/>
                <a:pathLst>
                  <a:path w="236" h="122">
                    <a:moveTo>
                      <a:pt x="18" y="0"/>
                    </a:moveTo>
                    <a:lnTo>
                      <a:pt x="22" y="0"/>
                    </a:lnTo>
                    <a:lnTo>
                      <a:pt x="29" y="3"/>
                    </a:lnTo>
                    <a:lnTo>
                      <a:pt x="37" y="8"/>
                    </a:lnTo>
                    <a:lnTo>
                      <a:pt x="40" y="9"/>
                    </a:lnTo>
                    <a:lnTo>
                      <a:pt x="40" y="24"/>
                    </a:lnTo>
                    <a:lnTo>
                      <a:pt x="42" y="25"/>
                    </a:lnTo>
                    <a:lnTo>
                      <a:pt x="44" y="26"/>
                    </a:lnTo>
                    <a:lnTo>
                      <a:pt x="47" y="26"/>
                    </a:lnTo>
                    <a:lnTo>
                      <a:pt x="47" y="28"/>
                    </a:lnTo>
                    <a:lnTo>
                      <a:pt x="54" y="35"/>
                    </a:lnTo>
                    <a:lnTo>
                      <a:pt x="56" y="35"/>
                    </a:lnTo>
                    <a:lnTo>
                      <a:pt x="57" y="34"/>
                    </a:lnTo>
                    <a:lnTo>
                      <a:pt x="59" y="33"/>
                    </a:lnTo>
                    <a:lnTo>
                      <a:pt x="61" y="31"/>
                    </a:lnTo>
                    <a:lnTo>
                      <a:pt x="62" y="29"/>
                    </a:lnTo>
                    <a:lnTo>
                      <a:pt x="62" y="28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72" y="23"/>
                    </a:lnTo>
                    <a:lnTo>
                      <a:pt x="74" y="21"/>
                    </a:lnTo>
                    <a:lnTo>
                      <a:pt x="79" y="16"/>
                    </a:lnTo>
                    <a:lnTo>
                      <a:pt x="83" y="14"/>
                    </a:lnTo>
                    <a:lnTo>
                      <a:pt x="86" y="13"/>
                    </a:lnTo>
                    <a:lnTo>
                      <a:pt x="86" y="14"/>
                    </a:lnTo>
                    <a:lnTo>
                      <a:pt x="88" y="15"/>
                    </a:lnTo>
                    <a:lnTo>
                      <a:pt x="91" y="15"/>
                    </a:lnTo>
                    <a:lnTo>
                      <a:pt x="94" y="16"/>
                    </a:lnTo>
                    <a:lnTo>
                      <a:pt x="97" y="19"/>
                    </a:lnTo>
                    <a:lnTo>
                      <a:pt x="98" y="21"/>
                    </a:lnTo>
                    <a:lnTo>
                      <a:pt x="101" y="23"/>
                    </a:lnTo>
                    <a:lnTo>
                      <a:pt x="112" y="23"/>
                    </a:lnTo>
                    <a:lnTo>
                      <a:pt x="113" y="24"/>
                    </a:lnTo>
                    <a:lnTo>
                      <a:pt x="116" y="25"/>
                    </a:lnTo>
                    <a:lnTo>
                      <a:pt x="117" y="25"/>
                    </a:lnTo>
                    <a:lnTo>
                      <a:pt x="119" y="26"/>
                    </a:lnTo>
                    <a:lnTo>
                      <a:pt x="127" y="31"/>
                    </a:lnTo>
                    <a:lnTo>
                      <a:pt x="138" y="34"/>
                    </a:lnTo>
                    <a:lnTo>
                      <a:pt x="148" y="35"/>
                    </a:lnTo>
                    <a:lnTo>
                      <a:pt x="151" y="36"/>
                    </a:lnTo>
                    <a:lnTo>
                      <a:pt x="152" y="38"/>
                    </a:lnTo>
                    <a:lnTo>
                      <a:pt x="160" y="41"/>
                    </a:lnTo>
                    <a:lnTo>
                      <a:pt x="160" y="43"/>
                    </a:lnTo>
                    <a:lnTo>
                      <a:pt x="162" y="44"/>
                    </a:lnTo>
                    <a:lnTo>
                      <a:pt x="163" y="45"/>
                    </a:lnTo>
                    <a:lnTo>
                      <a:pt x="165" y="45"/>
                    </a:lnTo>
                    <a:lnTo>
                      <a:pt x="172" y="49"/>
                    </a:lnTo>
                    <a:lnTo>
                      <a:pt x="178" y="55"/>
                    </a:lnTo>
                    <a:lnTo>
                      <a:pt x="182" y="60"/>
                    </a:lnTo>
                    <a:lnTo>
                      <a:pt x="187" y="65"/>
                    </a:lnTo>
                    <a:lnTo>
                      <a:pt x="190" y="67"/>
                    </a:lnTo>
                    <a:lnTo>
                      <a:pt x="197" y="67"/>
                    </a:lnTo>
                    <a:lnTo>
                      <a:pt x="200" y="69"/>
                    </a:lnTo>
                    <a:lnTo>
                      <a:pt x="200" y="73"/>
                    </a:lnTo>
                    <a:lnTo>
                      <a:pt x="197" y="75"/>
                    </a:lnTo>
                    <a:lnTo>
                      <a:pt x="194" y="75"/>
                    </a:lnTo>
                    <a:lnTo>
                      <a:pt x="192" y="77"/>
                    </a:lnTo>
                    <a:lnTo>
                      <a:pt x="192" y="79"/>
                    </a:lnTo>
                    <a:lnTo>
                      <a:pt x="196" y="83"/>
                    </a:lnTo>
                    <a:lnTo>
                      <a:pt x="197" y="86"/>
                    </a:lnTo>
                    <a:lnTo>
                      <a:pt x="200" y="87"/>
                    </a:lnTo>
                    <a:lnTo>
                      <a:pt x="200" y="88"/>
                    </a:lnTo>
                    <a:lnTo>
                      <a:pt x="202" y="91"/>
                    </a:lnTo>
                    <a:lnTo>
                      <a:pt x="204" y="94"/>
                    </a:lnTo>
                    <a:lnTo>
                      <a:pt x="205" y="97"/>
                    </a:lnTo>
                    <a:lnTo>
                      <a:pt x="209" y="101"/>
                    </a:lnTo>
                    <a:lnTo>
                      <a:pt x="210" y="103"/>
                    </a:lnTo>
                    <a:lnTo>
                      <a:pt x="214" y="104"/>
                    </a:lnTo>
                    <a:lnTo>
                      <a:pt x="216" y="104"/>
                    </a:lnTo>
                    <a:lnTo>
                      <a:pt x="219" y="107"/>
                    </a:lnTo>
                    <a:lnTo>
                      <a:pt x="219" y="108"/>
                    </a:lnTo>
                    <a:lnTo>
                      <a:pt x="220" y="109"/>
                    </a:lnTo>
                    <a:lnTo>
                      <a:pt x="224" y="109"/>
                    </a:lnTo>
                    <a:lnTo>
                      <a:pt x="226" y="111"/>
                    </a:lnTo>
                    <a:lnTo>
                      <a:pt x="227" y="113"/>
                    </a:lnTo>
                    <a:lnTo>
                      <a:pt x="227" y="114"/>
                    </a:lnTo>
                    <a:lnTo>
                      <a:pt x="229" y="116"/>
                    </a:lnTo>
                    <a:lnTo>
                      <a:pt x="236" y="116"/>
                    </a:lnTo>
                    <a:lnTo>
                      <a:pt x="234" y="117"/>
                    </a:lnTo>
                    <a:lnTo>
                      <a:pt x="231" y="122"/>
                    </a:lnTo>
                    <a:lnTo>
                      <a:pt x="227" y="122"/>
                    </a:lnTo>
                    <a:lnTo>
                      <a:pt x="225" y="121"/>
                    </a:lnTo>
                    <a:lnTo>
                      <a:pt x="221" y="117"/>
                    </a:lnTo>
                    <a:lnTo>
                      <a:pt x="210" y="117"/>
                    </a:lnTo>
                    <a:lnTo>
                      <a:pt x="202" y="114"/>
                    </a:lnTo>
                    <a:lnTo>
                      <a:pt x="199" y="112"/>
                    </a:lnTo>
                    <a:lnTo>
                      <a:pt x="196" y="109"/>
                    </a:lnTo>
                    <a:lnTo>
                      <a:pt x="195" y="107"/>
                    </a:lnTo>
                    <a:lnTo>
                      <a:pt x="195" y="106"/>
                    </a:lnTo>
                    <a:lnTo>
                      <a:pt x="194" y="106"/>
                    </a:lnTo>
                    <a:lnTo>
                      <a:pt x="191" y="104"/>
                    </a:lnTo>
                    <a:lnTo>
                      <a:pt x="185" y="98"/>
                    </a:lnTo>
                    <a:lnTo>
                      <a:pt x="178" y="91"/>
                    </a:lnTo>
                    <a:lnTo>
                      <a:pt x="171" y="87"/>
                    </a:lnTo>
                    <a:lnTo>
                      <a:pt x="162" y="84"/>
                    </a:lnTo>
                    <a:lnTo>
                      <a:pt x="158" y="84"/>
                    </a:lnTo>
                    <a:lnTo>
                      <a:pt x="155" y="86"/>
                    </a:lnTo>
                    <a:lnTo>
                      <a:pt x="153" y="88"/>
                    </a:lnTo>
                    <a:lnTo>
                      <a:pt x="152" y="89"/>
                    </a:lnTo>
                    <a:lnTo>
                      <a:pt x="151" y="92"/>
                    </a:lnTo>
                    <a:lnTo>
                      <a:pt x="148" y="93"/>
                    </a:lnTo>
                    <a:lnTo>
                      <a:pt x="147" y="94"/>
                    </a:lnTo>
                    <a:lnTo>
                      <a:pt x="147" y="99"/>
                    </a:lnTo>
                    <a:lnTo>
                      <a:pt x="146" y="101"/>
                    </a:lnTo>
                    <a:lnTo>
                      <a:pt x="145" y="103"/>
                    </a:lnTo>
                    <a:lnTo>
                      <a:pt x="145" y="104"/>
                    </a:lnTo>
                    <a:lnTo>
                      <a:pt x="130" y="104"/>
                    </a:lnTo>
                    <a:lnTo>
                      <a:pt x="122" y="102"/>
                    </a:lnTo>
                    <a:lnTo>
                      <a:pt x="112" y="94"/>
                    </a:lnTo>
                    <a:lnTo>
                      <a:pt x="104" y="92"/>
                    </a:lnTo>
                    <a:lnTo>
                      <a:pt x="102" y="92"/>
                    </a:lnTo>
                    <a:lnTo>
                      <a:pt x="99" y="93"/>
                    </a:lnTo>
                    <a:lnTo>
                      <a:pt x="99" y="94"/>
                    </a:lnTo>
                    <a:lnTo>
                      <a:pt x="87" y="94"/>
                    </a:lnTo>
                    <a:lnTo>
                      <a:pt x="84" y="92"/>
                    </a:lnTo>
                    <a:lnTo>
                      <a:pt x="84" y="88"/>
                    </a:lnTo>
                    <a:lnTo>
                      <a:pt x="87" y="87"/>
                    </a:lnTo>
                    <a:lnTo>
                      <a:pt x="88" y="86"/>
                    </a:lnTo>
                    <a:lnTo>
                      <a:pt x="91" y="84"/>
                    </a:lnTo>
                    <a:lnTo>
                      <a:pt x="93" y="84"/>
                    </a:lnTo>
                    <a:lnTo>
                      <a:pt x="94" y="83"/>
                    </a:lnTo>
                    <a:lnTo>
                      <a:pt x="92" y="79"/>
                    </a:lnTo>
                    <a:lnTo>
                      <a:pt x="91" y="75"/>
                    </a:lnTo>
                    <a:lnTo>
                      <a:pt x="89" y="73"/>
                    </a:lnTo>
                    <a:lnTo>
                      <a:pt x="89" y="65"/>
                    </a:lnTo>
                    <a:lnTo>
                      <a:pt x="84" y="60"/>
                    </a:lnTo>
                    <a:lnTo>
                      <a:pt x="81" y="58"/>
                    </a:lnTo>
                    <a:lnTo>
                      <a:pt x="78" y="57"/>
                    </a:lnTo>
                    <a:lnTo>
                      <a:pt x="74" y="55"/>
                    </a:lnTo>
                    <a:lnTo>
                      <a:pt x="72" y="54"/>
                    </a:lnTo>
                    <a:lnTo>
                      <a:pt x="62" y="52"/>
                    </a:lnTo>
                    <a:lnTo>
                      <a:pt x="49" y="50"/>
                    </a:lnTo>
                    <a:lnTo>
                      <a:pt x="47" y="50"/>
                    </a:lnTo>
                    <a:lnTo>
                      <a:pt x="45" y="48"/>
                    </a:lnTo>
                    <a:lnTo>
                      <a:pt x="43" y="47"/>
                    </a:lnTo>
                    <a:lnTo>
                      <a:pt x="42" y="44"/>
                    </a:lnTo>
                    <a:lnTo>
                      <a:pt x="37" y="41"/>
                    </a:lnTo>
                    <a:lnTo>
                      <a:pt x="34" y="41"/>
                    </a:lnTo>
                    <a:lnTo>
                      <a:pt x="34" y="38"/>
                    </a:lnTo>
                    <a:lnTo>
                      <a:pt x="32" y="43"/>
                    </a:lnTo>
                    <a:lnTo>
                      <a:pt x="29" y="45"/>
                    </a:lnTo>
                    <a:lnTo>
                      <a:pt x="25" y="45"/>
                    </a:lnTo>
                    <a:lnTo>
                      <a:pt x="24" y="44"/>
                    </a:lnTo>
                    <a:lnTo>
                      <a:pt x="24" y="39"/>
                    </a:lnTo>
                    <a:lnTo>
                      <a:pt x="23" y="38"/>
                    </a:lnTo>
                    <a:lnTo>
                      <a:pt x="23" y="35"/>
                    </a:lnTo>
                    <a:lnTo>
                      <a:pt x="22" y="34"/>
                    </a:lnTo>
                    <a:lnTo>
                      <a:pt x="19" y="33"/>
                    </a:lnTo>
                    <a:lnTo>
                      <a:pt x="18" y="31"/>
                    </a:lnTo>
                    <a:lnTo>
                      <a:pt x="15" y="31"/>
                    </a:lnTo>
                    <a:lnTo>
                      <a:pt x="15" y="30"/>
                    </a:lnTo>
                    <a:lnTo>
                      <a:pt x="20" y="28"/>
                    </a:lnTo>
                    <a:lnTo>
                      <a:pt x="27" y="26"/>
                    </a:lnTo>
                    <a:lnTo>
                      <a:pt x="32" y="25"/>
                    </a:lnTo>
                    <a:lnTo>
                      <a:pt x="35" y="23"/>
                    </a:lnTo>
                    <a:lnTo>
                      <a:pt x="33" y="23"/>
                    </a:lnTo>
                    <a:lnTo>
                      <a:pt x="28" y="24"/>
                    </a:lnTo>
                    <a:lnTo>
                      <a:pt x="22" y="25"/>
                    </a:lnTo>
                    <a:lnTo>
                      <a:pt x="19" y="25"/>
                    </a:lnTo>
                    <a:lnTo>
                      <a:pt x="18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2" y="18"/>
                    </a:lnTo>
                    <a:lnTo>
                      <a:pt x="7" y="15"/>
                    </a:lnTo>
                    <a:lnTo>
                      <a:pt x="4" y="15"/>
                    </a:lnTo>
                    <a:lnTo>
                      <a:pt x="3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4"/>
                    </a:lnTo>
                    <a:lnTo>
                      <a:pt x="15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6" name="Freeform 1212">
                <a:extLst>
                  <a:ext uri="{FF2B5EF4-FFF2-40B4-BE49-F238E27FC236}">
                    <a16:creationId xmlns:a16="http://schemas.microsoft.com/office/drawing/2014/main" id="{A3574005-3E45-4BBF-81D1-D24CAF63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8660" y="4490900"/>
                <a:ext cx="49741" cy="497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2" y="9"/>
                  </a:cxn>
                  <a:cxn ang="0">
                    <a:pos x="15" y="13"/>
                  </a:cxn>
                  <a:cxn ang="0">
                    <a:pos x="20" y="15"/>
                  </a:cxn>
                  <a:cxn ang="0">
                    <a:pos x="21" y="17"/>
                  </a:cxn>
                  <a:cxn ang="0">
                    <a:pos x="24" y="18"/>
                  </a:cxn>
                  <a:cxn ang="0">
                    <a:pos x="24" y="24"/>
                  </a:cxn>
                  <a:cxn ang="0">
                    <a:pos x="21" y="24"/>
                  </a:cxn>
                  <a:cxn ang="0">
                    <a:pos x="19" y="23"/>
                  </a:cxn>
                  <a:cxn ang="0">
                    <a:pos x="18" y="22"/>
                  </a:cxn>
                  <a:cxn ang="0">
                    <a:pos x="16" y="19"/>
                  </a:cxn>
                  <a:cxn ang="0">
                    <a:pos x="16" y="15"/>
                  </a:cxn>
                  <a:cxn ang="0">
                    <a:pos x="14" y="14"/>
                  </a:cxn>
                  <a:cxn ang="0">
                    <a:pos x="12" y="13"/>
                  </a:cxn>
                  <a:cxn ang="0">
                    <a:pos x="10" y="8"/>
                  </a:cxn>
                  <a:cxn ang="0">
                    <a:pos x="7" y="5"/>
                  </a:cxn>
                  <a:cxn ang="0">
                    <a:pos x="5" y="4"/>
                  </a:cxn>
                  <a:cxn ang="0">
                    <a:pos x="2" y="4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24" h="24">
                    <a:moveTo>
                      <a:pt x="0" y="0"/>
                    </a:moveTo>
                    <a:lnTo>
                      <a:pt x="5" y="3"/>
                    </a:lnTo>
                    <a:lnTo>
                      <a:pt x="9" y="5"/>
                    </a:lnTo>
                    <a:lnTo>
                      <a:pt x="12" y="9"/>
                    </a:lnTo>
                    <a:lnTo>
                      <a:pt x="15" y="13"/>
                    </a:lnTo>
                    <a:lnTo>
                      <a:pt x="20" y="15"/>
                    </a:lnTo>
                    <a:lnTo>
                      <a:pt x="21" y="17"/>
                    </a:lnTo>
                    <a:lnTo>
                      <a:pt x="24" y="18"/>
                    </a:lnTo>
                    <a:lnTo>
                      <a:pt x="24" y="24"/>
                    </a:lnTo>
                    <a:lnTo>
                      <a:pt x="21" y="24"/>
                    </a:lnTo>
                    <a:lnTo>
                      <a:pt x="19" y="23"/>
                    </a:lnTo>
                    <a:lnTo>
                      <a:pt x="18" y="22"/>
                    </a:lnTo>
                    <a:lnTo>
                      <a:pt x="16" y="19"/>
                    </a:lnTo>
                    <a:lnTo>
                      <a:pt x="16" y="15"/>
                    </a:lnTo>
                    <a:lnTo>
                      <a:pt x="14" y="14"/>
                    </a:lnTo>
                    <a:lnTo>
                      <a:pt x="12" y="13"/>
                    </a:lnTo>
                    <a:lnTo>
                      <a:pt x="10" y="8"/>
                    </a:lnTo>
                    <a:lnTo>
                      <a:pt x="7" y="5"/>
                    </a:lnTo>
                    <a:lnTo>
                      <a:pt x="5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7" name="Freeform 1213">
                <a:extLst>
                  <a:ext uri="{FF2B5EF4-FFF2-40B4-BE49-F238E27FC236}">
                    <a16:creationId xmlns:a16="http://schemas.microsoft.com/office/drawing/2014/main" id="{F502F01D-9440-4EAD-B4FE-265FD88D5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3635" y="4561366"/>
                <a:ext cx="24870" cy="3108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2"/>
                  </a:cxn>
                  <a:cxn ang="0">
                    <a:pos x="4" y="3"/>
                  </a:cxn>
                  <a:cxn ang="0">
                    <a:pos x="5" y="5"/>
                  </a:cxn>
                  <a:cxn ang="0">
                    <a:pos x="8" y="7"/>
                  </a:cxn>
                  <a:cxn ang="0">
                    <a:pos x="12" y="10"/>
                  </a:cxn>
                  <a:cxn ang="0">
                    <a:pos x="12" y="13"/>
                  </a:cxn>
                  <a:cxn ang="0">
                    <a:pos x="9" y="15"/>
                  </a:cxn>
                  <a:cxn ang="0">
                    <a:pos x="7" y="13"/>
                  </a:cxn>
                  <a:cxn ang="0">
                    <a:pos x="7" y="9"/>
                  </a:cxn>
                  <a:cxn ang="0">
                    <a:pos x="4" y="9"/>
                  </a:cxn>
                  <a:cxn ang="0">
                    <a:pos x="3" y="7"/>
                  </a:cxn>
                  <a:cxn ang="0">
                    <a:pos x="2" y="5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2" h="15">
                    <a:moveTo>
                      <a:pt x="0" y="0"/>
                    </a:moveTo>
                    <a:lnTo>
                      <a:pt x="2" y="2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8" y="7"/>
                    </a:lnTo>
                    <a:lnTo>
                      <a:pt x="12" y="10"/>
                    </a:lnTo>
                    <a:lnTo>
                      <a:pt x="12" y="13"/>
                    </a:lnTo>
                    <a:lnTo>
                      <a:pt x="9" y="15"/>
                    </a:lnTo>
                    <a:lnTo>
                      <a:pt x="7" y="13"/>
                    </a:lnTo>
                    <a:lnTo>
                      <a:pt x="7" y="9"/>
                    </a:lnTo>
                    <a:lnTo>
                      <a:pt x="4" y="9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8" name="Freeform 1214">
                <a:extLst>
                  <a:ext uri="{FF2B5EF4-FFF2-40B4-BE49-F238E27FC236}">
                    <a16:creationId xmlns:a16="http://schemas.microsoft.com/office/drawing/2014/main" id="{1B0315DB-5773-4100-BCD8-AA6A0274AF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7364" y="4673283"/>
                <a:ext cx="14508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2"/>
                  </a:cxn>
                  <a:cxn ang="0">
                    <a:pos x="7" y="5"/>
                  </a:cxn>
                  <a:cxn ang="0">
                    <a:pos x="7" y="9"/>
                  </a:cxn>
                  <a:cxn ang="0">
                    <a:pos x="4" y="8"/>
                  </a:cxn>
                  <a:cxn ang="0">
                    <a:pos x="3" y="7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7" h="9">
                    <a:moveTo>
                      <a:pt x="0" y="0"/>
                    </a:moveTo>
                    <a:lnTo>
                      <a:pt x="3" y="2"/>
                    </a:lnTo>
                    <a:lnTo>
                      <a:pt x="7" y="5"/>
                    </a:lnTo>
                    <a:lnTo>
                      <a:pt x="7" y="9"/>
                    </a:lnTo>
                    <a:lnTo>
                      <a:pt x="4" y="8"/>
                    </a:lnTo>
                    <a:lnTo>
                      <a:pt x="3" y="7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9" name="Freeform 1215">
                <a:extLst>
                  <a:ext uri="{FF2B5EF4-FFF2-40B4-BE49-F238E27FC236}">
                    <a16:creationId xmlns:a16="http://schemas.microsoft.com/office/drawing/2014/main" id="{0FDB269C-C6F0-4D2C-9031-6F488F4C55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2132" y="4660848"/>
                <a:ext cx="24870" cy="124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7" y="1"/>
                  </a:cxn>
                  <a:cxn ang="0">
                    <a:pos x="12" y="6"/>
                  </a:cxn>
                  <a:cxn ang="0">
                    <a:pos x="9" y="6"/>
                  </a:cxn>
                  <a:cxn ang="0">
                    <a:pos x="5" y="5"/>
                  </a:cxn>
                  <a:cxn ang="0">
                    <a:pos x="2" y="4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12" h="6">
                    <a:moveTo>
                      <a:pt x="0" y="0"/>
                    </a:moveTo>
                    <a:lnTo>
                      <a:pt x="4" y="0"/>
                    </a:lnTo>
                    <a:lnTo>
                      <a:pt x="7" y="1"/>
                    </a:lnTo>
                    <a:lnTo>
                      <a:pt x="12" y="6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0" name="Freeform 1216">
                <a:extLst>
                  <a:ext uri="{FF2B5EF4-FFF2-40B4-BE49-F238E27FC236}">
                    <a16:creationId xmlns:a16="http://schemas.microsoft.com/office/drawing/2014/main" id="{5BCCF00E-AEA7-45D3-8572-19D5F16A0D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4204" y="4629761"/>
                <a:ext cx="26944" cy="269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5"/>
                  </a:cxn>
                  <a:cxn ang="0">
                    <a:pos x="13" y="13"/>
                  </a:cxn>
                  <a:cxn ang="0">
                    <a:pos x="8" y="10"/>
                  </a:cxn>
                  <a:cxn ang="0">
                    <a:pos x="5" y="8"/>
                  </a:cxn>
                  <a:cxn ang="0">
                    <a:pos x="3" y="4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13" h="13">
                    <a:moveTo>
                      <a:pt x="0" y="0"/>
                    </a:moveTo>
                    <a:lnTo>
                      <a:pt x="8" y="5"/>
                    </a:lnTo>
                    <a:lnTo>
                      <a:pt x="13" y="13"/>
                    </a:lnTo>
                    <a:lnTo>
                      <a:pt x="8" y="10"/>
                    </a:lnTo>
                    <a:lnTo>
                      <a:pt x="5" y="8"/>
                    </a:lnTo>
                    <a:lnTo>
                      <a:pt x="3" y="4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1" name="Freeform 1217">
                <a:extLst>
                  <a:ext uri="{FF2B5EF4-FFF2-40B4-BE49-F238E27FC236}">
                    <a16:creationId xmlns:a16="http://schemas.microsoft.com/office/drawing/2014/main" id="{5AEFB2D1-22EF-4AB3-96F6-CB1F0AE5C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4463" y="4609035"/>
                <a:ext cx="31089" cy="1865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3" y="5"/>
                  </a:cxn>
                  <a:cxn ang="0">
                    <a:pos x="15" y="8"/>
                  </a:cxn>
                  <a:cxn ang="0">
                    <a:pos x="15" y="9"/>
                  </a:cxn>
                  <a:cxn ang="0">
                    <a:pos x="10" y="9"/>
                  </a:cxn>
                  <a:cxn ang="0">
                    <a:pos x="7" y="8"/>
                  </a:cxn>
                  <a:cxn ang="0">
                    <a:pos x="4" y="5"/>
                  </a:cxn>
                  <a:cxn ang="0">
                    <a:pos x="1" y="4"/>
                  </a:cxn>
                  <a:cxn ang="0">
                    <a:pos x="0" y="1"/>
                  </a:cxn>
                  <a:cxn ang="0">
                    <a:pos x="1" y="0"/>
                  </a:cxn>
                </a:cxnLst>
                <a:rect l="0" t="0" r="r" b="b"/>
                <a:pathLst>
                  <a:path w="15" h="9">
                    <a:moveTo>
                      <a:pt x="1" y="0"/>
                    </a:moveTo>
                    <a:lnTo>
                      <a:pt x="4" y="1"/>
                    </a:lnTo>
                    <a:lnTo>
                      <a:pt x="8" y="3"/>
                    </a:lnTo>
                    <a:lnTo>
                      <a:pt x="13" y="5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4" y="5"/>
                    </a:lnTo>
                    <a:lnTo>
                      <a:pt x="1" y="4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2" name="Freeform 1218">
                <a:extLst>
                  <a:ext uri="{FF2B5EF4-FFF2-40B4-BE49-F238E27FC236}">
                    <a16:creationId xmlns:a16="http://schemas.microsoft.com/office/drawing/2014/main" id="{DDA4D2F9-D786-4C13-A2B4-68F939EB3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5085" y="4590382"/>
                <a:ext cx="20725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10" y="4"/>
                  </a:cxn>
                  <a:cxn ang="0">
                    <a:pos x="7" y="4"/>
                  </a:cxn>
                  <a:cxn ang="0">
                    <a:pos x="0" y="0"/>
                  </a:cxn>
                </a:cxnLst>
                <a:rect l="0" t="0" r="r" b="b"/>
                <a:pathLst>
                  <a:path w="10" h="4">
                    <a:moveTo>
                      <a:pt x="0" y="0"/>
                    </a:moveTo>
                    <a:lnTo>
                      <a:pt x="3" y="0"/>
                    </a:lnTo>
                    <a:lnTo>
                      <a:pt x="10" y="4"/>
                    </a:lnTo>
                    <a:lnTo>
                      <a:pt x="7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3" name="Freeform 1219">
                <a:extLst>
                  <a:ext uri="{FF2B5EF4-FFF2-40B4-BE49-F238E27FC236}">
                    <a16:creationId xmlns:a16="http://schemas.microsoft.com/office/drawing/2014/main" id="{8B1EE758-C6C9-4E9E-90A6-BDE85CC607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25085" y="4588310"/>
                <a:ext cx="6218" cy="207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2" y="1"/>
                  </a:cxn>
                  <a:cxn ang="0">
                    <a:pos x="0" y="0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1"/>
                    </a:lnTo>
                    <a:lnTo>
                      <a:pt x="2" y="1"/>
                    </a:lnTo>
                    <a:close/>
                    <a:moveTo>
                      <a:pt x="0" y="0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4" name="Freeform 1308">
                <a:extLst>
                  <a:ext uri="{FF2B5EF4-FFF2-40B4-BE49-F238E27FC236}">
                    <a16:creationId xmlns:a16="http://schemas.microsoft.com/office/drawing/2014/main" id="{4AE6D409-9266-4A27-B265-CBCD5B740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34931" y="4501264"/>
                <a:ext cx="70466" cy="2072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9" y="2"/>
                  </a:cxn>
                  <a:cxn ang="0">
                    <a:pos x="29" y="3"/>
                  </a:cxn>
                  <a:cxn ang="0">
                    <a:pos x="30" y="5"/>
                  </a:cxn>
                  <a:cxn ang="0">
                    <a:pos x="32" y="5"/>
                  </a:cxn>
                  <a:cxn ang="0">
                    <a:pos x="34" y="8"/>
                  </a:cxn>
                  <a:cxn ang="0">
                    <a:pos x="34" y="10"/>
                  </a:cxn>
                  <a:cxn ang="0">
                    <a:pos x="27" y="10"/>
                  </a:cxn>
                  <a:cxn ang="0">
                    <a:pos x="25" y="9"/>
                  </a:cxn>
                  <a:cxn ang="0">
                    <a:pos x="22" y="7"/>
                  </a:cxn>
                  <a:cxn ang="0">
                    <a:pos x="20" y="5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2" y="2"/>
                  </a:cxn>
                  <a:cxn ang="0">
                    <a:pos x="2" y="0"/>
                  </a:cxn>
                </a:cxnLst>
                <a:rect l="0" t="0" r="r" b="b"/>
                <a:pathLst>
                  <a:path w="34" h="10">
                    <a:moveTo>
                      <a:pt x="2" y="0"/>
                    </a:moveTo>
                    <a:lnTo>
                      <a:pt x="21" y="0"/>
                    </a:lnTo>
                    <a:lnTo>
                      <a:pt x="21" y="2"/>
                    </a:lnTo>
                    <a:lnTo>
                      <a:pt x="29" y="2"/>
                    </a:lnTo>
                    <a:lnTo>
                      <a:pt x="29" y="3"/>
                    </a:lnTo>
                    <a:lnTo>
                      <a:pt x="30" y="5"/>
                    </a:lnTo>
                    <a:lnTo>
                      <a:pt x="32" y="5"/>
                    </a:lnTo>
                    <a:lnTo>
                      <a:pt x="34" y="8"/>
                    </a:lnTo>
                    <a:lnTo>
                      <a:pt x="34" y="10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20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5" name="Freeform 1314">
                <a:extLst>
                  <a:ext uri="{FF2B5EF4-FFF2-40B4-BE49-F238E27FC236}">
                    <a16:creationId xmlns:a16="http://schemas.microsoft.com/office/drawing/2014/main" id="{B7B696A9-181D-47F1-B2BA-6748DAD8E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3740" y="4130279"/>
                <a:ext cx="33161" cy="58031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" y="1"/>
                  </a:cxn>
                  <a:cxn ang="0">
                    <a:pos x="9" y="1"/>
                  </a:cxn>
                  <a:cxn ang="0">
                    <a:pos x="11" y="2"/>
                  </a:cxn>
                  <a:cxn ang="0">
                    <a:pos x="11" y="5"/>
                  </a:cxn>
                  <a:cxn ang="0">
                    <a:pos x="14" y="5"/>
                  </a:cxn>
                  <a:cxn ang="0">
                    <a:pos x="14" y="11"/>
                  </a:cxn>
                  <a:cxn ang="0">
                    <a:pos x="15" y="13"/>
                  </a:cxn>
                  <a:cxn ang="0">
                    <a:pos x="16" y="15"/>
                  </a:cxn>
                  <a:cxn ang="0">
                    <a:pos x="16" y="17"/>
                  </a:cxn>
                  <a:cxn ang="0">
                    <a:pos x="15" y="18"/>
                  </a:cxn>
                  <a:cxn ang="0">
                    <a:pos x="10" y="18"/>
                  </a:cxn>
                  <a:cxn ang="0">
                    <a:pos x="10" y="21"/>
                  </a:cxn>
                  <a:cxn ang="0">
                    <a:pos x="12" y="26"/>
                  </a:cxn>
                  <a:cxn ang="0">
                    <a:pos x="12" y="28"/>
                  </a:cxn>
                  <a:cxn ang="0">
                    <a:pos x="11" y="28"/>
                  </a:cxn>
                  <a:cxn ang="0">
                    <a:pos x="10" y="27"/>
                  </a:cxn>
                  <a:cxn ang="0">
                    <a:pos x="9" y="27"/>
                  </a:cxn>
                  <a:cxn ang="0">
                    <a:pos x="7" y="26"/>
                  </a:cxn>
                  <a:cxn ang="0">
                    <a:pos x="7" y="21"/>
                  </a:cxn>
                  <a:cxn ang="0">
                    <a:pos x="6" y="21"/>
                  </a:cxn>
                  <a:cxn ang="0">
                    <a:pos x="2" y="17"/>
                  </a:cxn>
                  <a:cxn ang="0">
                    <a:pos x="2" y="13"/>
                  </a:cxn>
                  <a:cxn ang="0">
                    <a:pos x="7" y="13"/>
                  </a:cxn>
                  <a:cxn ang="0">
                    <a:pos x="9" y="12"/>
                  </a:cxn>
                  <a:cxn ang="0">
                    <a:pos x="6" y="7"/>
                  </a:cxn>
                  <a:cxn ang="0">
                    <a:pos x="4" y="5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16" h="28">
                    <a:moveTo>
                      <a:pt x="4" y="0"/>
                    </a:moveTo>
                    <a:lnTo>
                      <a:pt x="6" y="1"/>
                    </a:lnTo>
                    <a:lnTo>
                      <a:pt x="9" y="1"/>
                    </a:lnTo>
                    <a:lnTo>
                      <a:pt x="11" y="2"/>
                    </a:lnTo>
                    <a:lnTo>
                      <a:pt x="11" y="5"/>
                    </a:lnTo>
                    <a:lnTo>
                      <a:pt x="14" y="5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0" y="18"/>
                    </a:lnTo>
                    <a:lnTo>
                      <a:pt x="10" y="21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7"/>
                    </a:lnTo>
                    <a:lnTo>
                      <a:pt x="7" y="26"/>
                    </a:lnTo>
                    <a:lnTo>
                      <a:pt x="7" y="21"/>
                    </a:lnTo>
                    <a:lnTo>
                      <a:pt x="6" y="21"/>
                    </a:lnTo>
                    <a:lnTo>
                      <a:pt x="2" y="17"/>
                    </a:lnTo>
                    <a:lnTo>
                      <a:pt x="2" y="13"/>
                    </a:lnTo>
                    <a:lnTo>
                      <a:pt x="7" y="13"/>
                    </a:lnTo>
                    <a:lnTo>
                      <a:pt x="9" y="12"/>
                    </a:lnTo>
                    <a:lnTo>
                      <a:pt x="6" y="7"/>
                    </a:lnTo>
                    <a:lnTo>
                      <a:pt x="4" y="5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6" name="Freeform 1318">
                <a:extLst>
                  <a:ext uri="{FF2B5EF4-FFF2-40B4-BE49-F238E27FC236}">
                    <a16:creationId xmlns:a16="http://schemas.microsoft.com/office/drawing/2014/main" id="{6254E771-5E57-4B02-A551-277A65AD52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7523" y="4188310"/>
                <a:ext cx="18653" cy="1658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2"/>
                  </a:cxn>
                  <a:cxn ang="0">
                    <a:pos x="8" y="2"/>
                  </a:cxn>
                  <a:cxn ang="0">
                    <a:pos x="9" y="0"/>
                  </a:cxn>
                  <a:cxn ang="0">
                    <a:pos x="9" y="3"/>
                  </a:cxn>
                  <a:cxn ang="0">
                    <a:pos x="8" y="6"/>
                  </a:cxn>
                  <a:cxn ang="0">
                    <a:pos x="3" y="8"/>
                  </a:cxn>
                  <a:cxn ang="0">
                    <a:pos x="2" y="7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9" h="8">
                    <a:moveTo>
                      <a:pt x="4" y="0"/>
                    </a:moveTo>
                    <a:lnTo>
                      <a:pt x="7" y="2"/>
                    </a:lnTo>
                    <a:lnTo>
                      <a:pt x="8" y="2"/>
                    </a:lnTo>
                    <a:lnTo>
                      <a:pt x="9" y="0"/>
                    </a:lnTo>
                    <a:lnTo>
                      <a:pt x="9" y="3"/>
                    </a:lnTo>
                    <a:lnTo>
                      <a:pt x="8" y="6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378" name="Group 1114">
              <a:extLst>
                <a:ext uri="{FF2B5EF4-FFF2-40B4-BE49-F238E27FC236}">
                  <a16:creationId xmlns:a16="http://schemas.microsoft.com/office/drawing/2014/main" id="{CF39E2C6-F450-46A5-95EF-9A21406C3A76}"/>
                </a:ext>
              </a:extLst>
            </p:cNvPr>
            <p:cNvGrpSpPr/>
            <p:nvPr/>
          </p:nvGrpSpPr>
          <p:grpSpPr>
            <a:xfrm>
              <a:off x="6389342" y="1817332"/>
              <a:ext cx="3937813" cy="2901547"/>
              <a:chOff x="6389342" y="1817332"/>
              <a:chExt cx="3937813" cy="2901547"/>
            </a:xfrm>
            <a:grpFill/>
          </p:grpSpPr>
          <p:sp>
            <p:nvSpPr>
              <p:cNvPr id="2415" name="Freeform 1297">
                <a:extLst>
                  <a:ext uri="{FF2B5EF4-FFF2-40B4-BE49-F238E27FC236}">
                    <a16:creationId xmlns:a16="http://schemas.microsoft.com/office/drawing/2014/main" id="{D47D8B40-8B31-4750-881E-04E7AFC828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6385" y="4196600"/>
                <a:ext cx="47669" cy="9533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0" y="7"/>
                  </a:cxn>
                  <a:cxn ang="0">
                    <a:pos x="17" y="13"/>
                  </a:cxn>
                  <a:cxn ang="0">
                    <a:pos x="22" y="19"/>
                  </a:cxn>
                  <a:cxn ang="0">
                    <a:pos x="23" y="28"/>
                  </a:cxn>
                  <a:cxn ang="0">
                    <a:pos x="23" y="32"/>
                  </a:cxn>
                  <a:cxn ang="0">
                    <a:pos x="22" y="35"/>
                  </a:cxn>
                  <a:cxn ang="0">
                    <a:pos x="17" y="43"/>
                  </a:cxn>
                  <a:cxn ang="0">
                    <a:pos x="14" y="44"/>
                  </a:cxn>
                  <a:cxn ang="0">
                    <a:pos x="10" y="46"/>
                  </a:cxn>
                  <a:cxn ang="0">
                    <a:pos x="7" y="44"/>
                  </a:cxn>
                  <a:cxn ang="0">
                    <a:pos x="4" y="43"/>
                  </a:cxn>
                  <a:cxn ang="0">
                    <a:pos x="2" y="41"/>
                  </a:cxn>
                  <a:cxn ang="0">
                    <a:pos x="0" y="37"/>
                  </a:cxn>
                  <a:cxn ang="0">
                    <a:pos x="0" y="34"/>
                  </a:cxn>
                  <a:cxn ang="0">
                    <a:pos x="2" y="23"/>
                  </a:cxn>
                  <a:cxn ang="0">
                    <a:pos x="4" y="12"/>
                  </a:cxn>
                  <a:cxn ang="0">
                    <a:pos x="5" y="0"/>
                  </a:cxn>
                </a:cxnLst>
                <a:rect l="0" t="0" r="r" b="b"/>
                <a:pathLst>
                  <a:path w="23" h="46">
                    <a:moveTo>
                      <a:pt x="5" y="0"/>
                    </a:moveTo>
                    <a:lnTo>
                      <a:pt x="10" y="7"/>
                    </a:lnTo>
                    <a:lnTo>
                      <a:pt x="17" y="13"/>
                    </a:lnTo>
                    <a:lnTo>
                      <a:pt x="22" y="19"/>
                    </a:lnTo>
                    <a:lnTo>
                      <a:pt x="23" y="28"/>
                    </a:lnTo>
                    <a:lnTo>
                      <a:pt x="23" y="32"/>
                    </a:lnTo>
                    <a:lnTo>
                      <a:pt x="22" y="35"/>
                    </a:lnTo>
                    <a:lnTo>
                      <a:pt x="17" y="43"/>
                    </a:lnTo>
                    <a:lnTo>
                      <a:pt x="14" y="44"/>
                    </a:lnTo>
                    <a:lnTo>
                      <a:pt x="10" y="46"/>
                    </a:lnTo>
                    <a:lnTo>
                      <a:pt x="7" y="44"/>
                    </a:lnTo>
                    <a:lnTo>
                      <a:pt x="4" y="43"/>
                    </a:lnTo>
                    <a:lnTo>
                      <a:pt x="2" y="41"/>
                    </a:lnTo>
                    <a:lnTo>
                      <a:pt x="0" y="37"/>
                    </a:lnTo>
                    <a:lnTo>
                      <a:pt x="0" y="34"/>
                    </a:lnTo>
                    <a:lnTo>
                      <a:pt x="2" y="23"/>
                    </a:lnTo>
                    <a:lnTo>
                      <a:pt x="4" y="1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6" name="Freeform 1298">
                <a:extLst>
                  <a:ext uri="{FF2B5EF4-FFF2-40B4-BE49-F238E27FC236}">
                    <a16:creationId xmlns:a16="http://schemas.microsoft.com/office/drawing/2014/main" id="{67ADB1D8-C311-463E-ABD2-80397BA006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1513" y="4296082"/>
                <a:ext cx="254922" cy="27564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3"/>
                  </a:cxn>
                  <a:cxn ang="0">
                    <a:pos x="24" y="4"/>
                  </a:cxn>
                  <a:cxn ang="0">
                    <a:pos x="34" y="11"/>
                  </a:cxn>
                  <a:cxn ang="0">
                    <a:pos x="40" y="20"/>
                  </a:cxn>
                  <a:cxn ang="0">
                    <a:pos x="41" y="21"/>
                  </a:cxn>
                  <a:cxn ang="0">
                    <a:pos x="46" y="23"/>
                  </a:cxn>
                  <a:cxn ang="0">
                    <a:pos x="54" y="29"/>
                  </a:cxn>
                  <a:cxn ang="0">
                    <a:pos x="64" y="39"/>
                  </a:cxn>
                  <a:cxn ang="0">
                    <a:pos x="80" y="49"/>
                  </a:cxn>
                  <a:cxn ang="0">
                    <a:pos x="85" y="50"/>
                  </a:cxn>
                  <a:cxn ang="0">
                    <a:pos x="93" y="57"/>
                  </a:cxn>
                  <a:cxn ang="0">
                    <a:pos x="92" y="60"/>
                  </a:cxn>
                  <a:cxn ang="0">
                    <a:pos x="95" y="62"/>
                  </a:cxn>
                  <a:cxn ang="0">
                    <a:pos x="99" y="65"/>
                  </a:cxn>
                  <a:cxn ang="0">
                    <a:pos x="98" y="72"/>
                  </a:cxn>
                  <a:cxn ang="0">
                    <a:pos x="105" y="76"/>
                  </a:cxn>
                  <a:cxn ang="0">
                    <a:pos x="107" y="83"/>
                  </a:cxn>
                  <a:cxn ang="0">
                    <a:pos x="110" y="87"/>
                  </a:cxn>
                  <a:cxn ang="0">
                    <a:pos x="114" y="91"/>
                  </a:cxn>
                  <a:cxn ang="0">
                    <a:pos x="120" y="94"/>
                  </a:cxn>
                  <a:cxn ang="0">
                    <a:pos x="123" y="98"/>
                  </a:cxn>
                  <a:cxn ang="0">
                    <a:pos x="120" y="117"/>
                  </a:cxn>
                  <a:cxn ang="0">
                    <a:pos x="118" y="131"/>
                  </a:cxn>
                  <a:cxn ang="0">
                    <a:pos x="114" y="133"/>
                  </a:cxn>
                  <a:cxn ang="0">
                    <a:pos x="107" y="131"/>
                  </a:cxn>
                  <a:cxn ang="0">
                    <a:pos x="102" y="125"/>
                  </a:cxn>
                  <a:cxn ang="0">
                    <a:pos x="100" y="122"/>
                  </a:cxn>
                  <a:cxn ang="0">
                    <a:pos x="70" y="96"/>
                  </a:cxn>
                  <a:cxn ang="0">
                    <a:pos x="62" y="79"/>
                  </a:cxn>
                  <a:cxn ang="0">
                    <a:pos x="55" y="69"/>
                  </a:cxn>
                  <a:cxn ang="0">
                    <a:pos x="54" y="65"/>
                  </a:cxn>
                  <a:cxn ang="0">
                    <a:pos x="48" y="64"/>
                  </a:cxn>
                  <a:cxn ang="0">
                    <a:pos x="44" y="58"/>
                  </a:cxn>
                  <a:cxn ang="0">
                    <a:pos x="41" y="49"/>
                  </a:cxn>
                  <a:cxn ang="0">
                    <a:pos x="38" y="43"/>
                  </a:cxn>
                  <a:cxn ang="0">
                    <a:pos x="26" y="35"/>
                  </a:cxn>
                  <a:cxn ang="0">
                    <a:pos x="24" y="29"/>
                  </a:cxn>
                  <a:cxn ang="0">
                    <a:pos x="20" y="23"/>
                  </a:cxn>
                  <a:cxn ang="0">
                    <a:pos x="16" y="20"/>
                  </a:cxn>
                  <a:cxn ang="0">
                    <a:pos x="9" y="19"/>
                  </a:cxn>
                  <a:cxn ang="0">
                    <a:pos x="3" y="9"/>
                  </a:cxn>
                  <a:cxn ang="0">
                    <a:pos x="0" y="0"/>
                  </a:cxn>
                </a:cxnLst>
                <a:rect l="0" t="0" r="r" b="b"/>
                <a:pathLst>
                  <a:path w="123" h="133">
                    <a:moveTo>
                      <a:pt x="0" y="0"/>
                    </a:moveTo>
                    <a:lnTo>
                      <a:pt x="5" y="0"/>
                    </a:lnTo>
                    <a:lnTo>
                      <a:pt x="6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24" y="4"/>
                    </a:lnTo>
                    <a:lnTo>
                      <a:pt x="29" y="6"/>
                    </a:lnTo>
                    <a:lnTo>
                      <a:pt x="34" y="11"/>
                    </a:lnTo>
                    <a:lnTo>
                      <a:pt x="39" y="19"/>
                    </a:lnTo>
                    <a:lnTo>
                      <a:pt x="40" y="20"/>
                    </a:lnTo>
                    <a:lnTo>
                      <a:pt x="41" y="20"/>
                    </a:lnTo>
                    <a:lnTo>
                      <a:pt x="41" y="21"/>
                    </a:lnTo>
                    <a:lnTo>
                      <a:pt x="43" y="21"/>
                    </a:lnTo>
                    <a:lnTo>
                      <a:pt x="46" y="23"/>
                    </a:lnTo>
                    <a:lnTo>
                      <a:pt x="50" y="25"/>
                    </a:lnTo>
                    <a:lnTo>
                      <a:pt x="54" y="29"/>
                    </a:lnTo>
                    <a:lnTo>
                      <a:pt x="56" y="33"/>
                    </a:lnTo>
                    <a:lnTo>
                      <a:pt x="64" y="39"/>
                    </a:lnTo>
                    <a:lnTo>
                      <a:pt x="70" y="45"/>
                    </a:lnTo>
                    <a:lnTo>
                      <a:pt x="80" y="49"/>
                    </a:lnTo>
                    <a:lnTo>
                      <a:pt x="83" y="50"/>
                    </a:lnTo>
                    <a:lnTo>
                      <a:pt x="85" y="50"/>
                    </a:lnTo>
                    <a:lnTo>
                      <a:pt x="89" y="53"/>
                    </a:lnTo>
                    <a:lnTo>
                      <a:pt x="93" y="57"/>
                    </a:lnTo>
                    <a:lnTo>
                      <a:pt x="93" y="59"/>
                    </a:lnTo>
                    <a:lnTo>
                      <a:pt x="92" y="60"/>
                    </a:lnTo>
                    <a:lnTo>
                      <a:pt x="92" y="62"/>
                    </a:lnTo>
                    <a:lnTo>
                      <a:pt x="95" y="62"/>
                    </a:lnTo>
                    <a:lnTo>
                      <a:pt x="98" y="63"/>
                    </a:lnTo>
                    <a:lnTo>
                      <a:pt x="99" y="65"/>
                    </a:lnTo>
                    <a:lnTo>
                      <a:pt x="98" y="69"/>
                    </a:lnTo>
                    <a:lnTo>
                      <a:pt x="98" y="72"/>
                    </a:lnTo>
                    <a:lnTo>
                      <a:pt x="102" y="76"/>
                    </a:lnTo>
                    <a:lnTo>
                      <a:pt x="105" y="76"/>
                    </a:lnTo>
                    <a:lnTo>
                      <a:pt x="105" y="79"/>
                    </a:lnTo>
                    <a:lnTo>
                      <a:pt x="107" y="83"/>
                    </a:lnTo>
                    <a:lnTo>
                      <a:pt x="108" y="86"/>
                    </a:lnTo>
                    <a:lnTo>
                      <a:pt x="110" y="87"/>
                    </a:lnTo>
                    <a:lnTo>
                      <a:pt x="112" y="89"/>
                    </a:lnTo>
                    <a:lnTo>
                      <a:pt x="114" y="91"/>
                    </a:lnTo>
                    <a:lnTo>
                      <a:pt x="115" y="92"/>
                    </a:lnTo>
                    <a:lnTo>
                      <a:pt x="120" y="94"/>
                    </a:lnTo>
                    <a:lnTo>
                      <a:pt x="122" y="96"/>
                    </a:lnTo>
                    <a:lnTo>
                      <a:pt x="123" y="98"/>
                    </a:lnTo>
                    <a:lnTo>
                      <a:pt x="123" y="116"/>
                    </a:lnTo>
                    <a:lnTo>
                      <a:pt x="120" y="117"/>
                    </a:lnTo>
                    <a:lnTo>
                      <a:pt x="120" y="130"/>
                    </a:lnTo>
                    <a:lnTo>
                      <a:pt x="118" y="131"/>
                    </a:lnTo>
                    <a:lnTo>
                      <a:pt x="117" y="132"/>
                    </a:lnTo>
                    <a:lnTo>
                      <a:pt x="114" y="133"/>
                    </a:lnTo>
                    <a:lnTo>
                      <a:pt x="108" y="133"/>
                    </a:lnTo>
                    <a:lnTo>
                      <a:pt x="107" y="131"/>
                    </a:lnTo>
                    <a:lnTo>
                      <a:pt x="103" y="127"/>
                    </a:lnTo>
                    <a:lnTo>
                      <a:pt x="102" y="125"/>
                    </a:lnTo>
                    <a:lnTo>
                      <a:pt x="100" y="123"/>
                    </a:lnTo>
                    <a:lnTo>
                      <a:pt x="100" y="122"/>
                    </a:lnTo>
                    <a:lnTo>
                      <a:pt x="78" y="104"/>
                    </a:lnTo>
                    <a:lnTo>
                      <a:pt x="70" y="96"/>
                    </a:lnTo>
                    <a:lnTo>
                      <a:pt x="67" y="88"/>
                    </a:lnTo>
                    <a:lnTo>
                      <a:pt x="62" y="79"/>
                    </a:lnTo>
                    <a:lnTo>
                      <a:pt x="58" y="72"/>
                    </a:lnTo>
                    <a:lnTo>
                      <a:pt x="55" y="69"/>
                    </a:lnTo>
                    <a:lnTo>
                      <a:pt x="54" y="69"/>
                    </a:lnTo>
                    <a:lnTo>
                      <a:pt x="54" y="65"/>
                    </a:lnTo>
                    <a:lnTo>
                      <a:pt x="53" y="64"/>
                    </a:lnTo>
                    <a:lnTo>
                      <a:pt x="48" y="64"/>
                    </a:lnTo>
                    <a:lnTo>
                      <a:pt x="45" y="62"/>
                    </a:lnTo>
                    <a:lnTo>
                      <a:pt x="44" y="58"/>
                    </a:lnTo>
                    <a:lnTo>
                      <a:pt x="44" y="54"/>
                    </a:lnTo>
                    <a:lnTo>
                      <a:pt x="41" y="49"/>
                    </a:lnTo>
                    <a:lnTo>
                      <a:pt x="40" y="45"/>
                    </a:lnTo>
                    <a:lnTo>
                      <a:pt x="38" y="43"/>
                    </a:lnTo>
                    <a:lnTo>
                      <a:pt x="28" y="38"/>
                    </a:lnTo>
                    <a:lnTo>
                      <a:pt x="26" y="35"/>
                    </a:lnTo>
                    <a:lnTo>
                      <a:pt x="25" y="32"/>
                    </a:lnTo>
                    <a:lnTo>
                      <a:pt x="24" y="29"/>
                    </a:lnTo>
                    <a:lnTo>
                      <a:pt x="21" y="26"/>
                    </a:lnTo>
                    <a:lnTo>
                      <a:pt x="20" y="23"/>
                    </a:lnTo>
                    <a:lnTo>
                      <a:pt x="19" y="21"/>
                    </a:lnTo>
                    <a:lnTo>
                      <a:pt x="16" y="20"/>
                    </a:lnTo>
                    <a:lnTo>
                      <a:pt x="11" y="20"/>
                    </a:lnTo>
                    <a:lnTo>
                      <a:pt x="9" y="19"/>
                    </a:lnTo>
                    <a:lnTo>
                      <a:pt x="8" y="16"/>
                    </a:lnTo>
                    <a:lnTo>
                      <a:pt x="3" y="9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7" name="Freeform 1299">
                <a:extLst>
                  <a:ext uri="{FF2B5EF4-FFF2-40B4-BE49-F238E27FC236}">
                    <a16:creationId xmlns:a16="http://schemas.microsoft.com/office/drawing/2014/main" id="{EC2C280A-B91B-48A5-B612-E0A1D2377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78974" y="4262922"/>
                <a:ext cx="244559" cy="267357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100" y="2"/>
                  </a:cxn>
                  <a:cxn ang="0">
                    <a:pos x="108" y="16"/>
                  </a:cxn>
                  <a:cxn ang="0">
                    <a:pos x="113" y="17"/>
                  </a:cxn>
                  <a:cxn ang="0">
                    <a:pos x="118" y="19"/>
                  </a:cxn>
                  <a:cxn ang="0">
                    <a:pos x="117" y="24"/>
                  </a:cxn>
                  <a:cxn ang="0">
                    <a:pos x="109" y="25"/>
                  </a:cxn>
                  <a:cxn ang="0">
                    <a:pos x="111" y="29"/>
                  </a:cxn>
                  <a:cxn ang="0">
                    <a:pos x="107" y="30"/>
                  </a:cxn>
                  <a:cxn ang="0">
                    <a:pos x="100" y="34"/>
                  </a:cxn>
                  <a:cxn ang="0">
                    <a:pos x="100" y="36"/>
                  </a:cxn>
                  <a:cxn ang="0">
                    <a:pos x="98" y="40"/>
                  </a:cxn>
                  <a:cxn ang="0">
                    <a:pos x="104" y="55"/>
                  </a:cxn>
                  <a:cxn ang="0">
                    <a:pos x="116" y="66"/>
                  </a:cxn>
                  <a:cxn ang="0">
                    <a:pos x="103" y="71"/>
                  </a:cxn>
                  <a:cxn ang="0">
                    <a:pos x="99" y="81"/>
                  </a:cxn>
                  <a:cxn ang="0">
                    <a:pos x="95" y="90"/>
                  </a:cxn>
                  <a:cxn ang="0">
                    <a:pos x="93" y="95"/>
                  </a:cxn>
                  <a:cxn ang="0">
                    <a:pos x="87" y="105"/>
                  </a:cxn>
                  <a:cxn ang="0">
                    <a:pos x="89" y="112"/>
                  </a:cxn>
                  <a:cxn ang="0">
                    <a:pos x="85" y="118"/>
                  </a:cxn>
                  <a:cxn ang="0">
                    <a:pos x="84" y="123"/>
                  </a:cxn>
                  <a:cxn ang="0">
                    <a:pos x="77" y="128"/>
                  </a:cxn>
                  <a:cxn ang="0">
                    <a:pos x="69" y="129"/>
                  </a:cxn>
                  <a:cxn ang="0">
                    <a:pos x="65" y="125"/>
                  </a:cxn>
                  <a:cxn ang="0">
                    <a:pos x="62" y="123"/>
                  </a:cxn>
                  <a:cxn ang="0">
                    <a:pos x="55" y="119"/>
                  </a:cxn>
                  <a:cxn ang="0">
                    <a:pos x="45" y="118"/>
                  </a:cxn>
                  <a:cxn ang="0">
                    <a:pos x="42" y="122"/>
                  </a:cxn>
                  <a:cxn ang="0">
                    <a:pos x="34" y="120"/>
                  </a:cxn>
                  <a:cxn ang="0">
                    <a:pos x="30" y="114"/>
                  </a:cxn>
                  <a:cxn ang="0">
                    <a:pos x="25" y="115"/>
                  </a:cxn>
                  <a:cxn ang="0">
                    <a:pos x="15" y="110"/>
                  </a:cxn>
                  <a:cxn ang="0">
                    <a:pos x="14" y="99"/>
                  </a:cxn>
                  <a:cxn ang="0">
                    <a:pos x="11" y="90"/>
                  </a:cxn>
                  <a:cxn ang="0">
                    <a:pos x="6" y="89"/>
                  </a:cxn>
                  <a:cxn ang="0">
                    <a:pos x="1" y="79"/>
                  </a:cxn>
                  <a:cxn ang="0">
                    <a:pos x="0" y="73"/>
                  </a:cxn>
                  <a:cxn ang="0">
                    <a:pos x="3" y="68"/>
                  </a:cxn>
                  <a:cxn ang="0">
                    <a:pos x="21" y="66"/>
                  </a:cxn>
                  <a:cxn ang="0">
                    <a:pos x="28" y="56"/>
                  </a:cxn>
                  <a:cxn ang="0">
                    <a:pos x="30" y="53"/>
                  </a:cxn>
                  <a:cxn ang="0">
                    <a:pos x="34" y="48"/>
                  </a:cxn>
                  <a:cxn ang="0">
                    <a:pos x="43" y="46"/>
                  </a:cxn>
                  <a:cxn ang="0">
                    <a:pos x="50" y="39"/>
                  </a:cxn>
                  <a:cxn ang="0">
                    <a:pos x="52" y="36"/>
                  </a:cxn>
                  <a:cxn ang="0">
                    <a:pos x="58" y="31"/>
                  </a:cxn>
                  <a:cxn ang="0">
                    <a:pos x="59" y="30"/>
                  </a:cxn>
                  <a:cxn ang="0">
                    <a:pos x="62" y="26"/>
                  </a:cxn>
                  <a:cxn ang="0">
                    <a:pos x="72" y="24"/>
                  </a:cxn>
                  <a:cxn ang="0">
                    <a:pos x="75" y="21"/>
                  </a:cxn>
                  <a:cxn ang="0">
                    <a:pos x="89" y="2"/>
                  </a:cxn>
                </a:cxnLst>
                <a:rect l="0" t="0" r="r" b="b"/>
                <a:pathLst>
                  <a:path w="118" h="129">
                    <a:moveTo>
                      <a:pt x="94" y="0"/>
                    </a:moveTo>
                    <a:lnTo>
                      <a:pt x="97" y="0"/>
                    </a:lnTo>
                    <a:lnTo>
                      <a:pt x="99" y="1"/>
                    </a:lnTo>
                    <a:lnTo>
                      <a:pt x="100" y="2"/>
                    </a:lnTo>
                    <a:lnTo>
                      <a:pt x="100" y="12"/>
                    </a:lnTo>
                    <a:lnTo>
                      <a:pt x="108" y="16"/>
                    </a:lnTo>
                    <a:lnTo>
                      <a:pt x="111" y="16"/>
                    </a:lnTo>
                    <a:lnTo>
                      <a:pt x="113" y="17"/>
                    </a:lnTo>
                    <a:lnTo>
                      <a:pt x="116" y="17"/>
                    </a:lnTo>
                    <a:lnTo>
                      <a:pt x="118" y="19"/>
                    </a:lnTo>
                    <a:lnTo>
                      <a:pt x="118" y="22"/>
                    </a:lnTo>
                    <a:lnTo>
                      <a:pt x="117" y="24"/>
                    </a:lnTo>
                    <a:lnTo>
                      <a:pt x="111" y="24"/>
                    </a:lnTo>
                    <a:lnTo>
                      <a:pt x="109" y="25"/>
                    </a:lnTo>
                    <a:lnTo>
                      <a:pt x="109" y="29"/>
                    </a:lnTo>
                    <a:lnTo>
                      <a:pt x="111" y="29"/>
                    </a:lnTo>
                    <a:lnTo>
                      <a:pt x="109" y="30"/>
                    </a:lnTo>
                    <a:lnTo>
                      <a:pt x="107" y="30"/>
                    </a:lnTo>
                    <a:lnTo>
                      <a:pt x="102" y="32"/>
                    </a:lnTo>
                    <a:lnTo>
                      <a:pt x="100" y="34"/>
                    </a:lnTo>
                    <a:lnTo>
                      <a:pt x="99" y="34"/>
                    </a:lnTo>
                    <a:lnTo>
                      <a:pt x="100" y="36"/>
                    </a:lnTo>
                    <a:lnTo>
                      <a:pt x="100" y="37"/>
                    </a:lnTo>
                    <a:lnTo>
                      <a:pt x="98" y="40"/>
                    </a:lnTo>
                    <a:lnTo>
                      <a:pt x="99" y="46"/>
                    </a:lnTo>
                    <a:lnTo>
                      <a:pt x="104" y="55"/>
                    </a:lnTo>
                    <a:lnTo>
                      <a:pt x="109" y="63"/>
                    </a:lnTo>
                    <a:lnTo>
                      <a:pt x="116" y="66"/>
                    </a:lnTo>
                    <a:lnTo>
                      <a:pt x="113" y="71"/>
                    </a:lnTo>
                    <a:lnTo>
                      <a:pt x="103" y="71"/>
                    </a:lnTo>
                    <a:lnTo>
                      <a:pt x="100" y="76"/>
                    </a:lnTo>
                    <a:lnTo>
                      <a:pt x="99" y="81"/>
                    </a:lnTo>
                    <a:lnTo>
                      <a:pt x="98" y="85"/>
                    </a:lnTo>
                    <a:lnTo>
                      <a:pt x="95" y="90"/>
                    </a:lnTo>
                    <a:lnTo>
                      <a:pt x="95" y="94"/>
                    </a:lnTo>
                    <a:lnTo>
                      <a:pt x="93" y="95"/>
                    </a:lnTo>
                    <a:lnTo>
                      <a:pt x="87" y="102"/>
                    </a:lnTo>
                    <a:lnTo>
                      <a:pt x="87" y="105"/>
                    </a:lnTo>
                    <a:lnTo>
                      <a:pt x="89" y="108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5" y="118"/>
                    </a:lnTo>
                    <a:lnTo>
                      <a:pt x="84" y="120"/>
                    </a:lnTo>
                    <a:lnTo>
                      <a:pt x="84" y="123"/>
                    </a:lnTo>
                    <a:lnTo>
                      <a:pt x="80" y="124"/>
                    </a:lnTo>
                    <a:lnTo>
                      <a:pt x="77" y="128"/>
                    </a:lnTo>
                    <a:lnTo>
                      <a:pt x="74" y="129"/>
                    </a:lnTo>
                    <a:lnTo>
                      <a:pt x="69" y="129"/>
                    </a:lnTo>
                    <a:lnTo>
                      <a:pt x="67" y="128"/>
                    </a:lnTo>
                    <a:lnTo>
                      <a:pt x="65" y="125"/>
                    </a:lnTo>
                    <a:lnTo>
                      <a:pt x="65" y="124"/>
                    </a:lnTo>
                    <a:lnTo>
                      <a:pt x="62" y="123"/>
                    </a:lnTo>
                    <a:lnTo>
                      <a:pt x="59" y="122"/>
                    </a:lnTo>
                    <a:lnTo>
                      <a:pt x="55" y="119"/>
                    </a:lnTo>
                    <a:lnTo>
                      <a:pt x="52" y="118"/>
                    </a:lnTo>
                    <a:lnTo>
                      <a:pt x="45" y="118"/>
                    </a:lnTo>
                    <a:lnTo>
                      <a:pt x="44" y="120"/>
                    </a:lnTo>
                    <a:lnTo>
                      <a:pt x="42" y="122"/>
                    </a:lnTo>
                    <a:lnTo>
                      <a:pt x="37" y="122"/>
                    </a:lnTo>
                    <a:lnTo>
                      <a:pt x="34" y="120"/>
                    </a:lnTo>
                    <a:lnTo>
                      <a:pt x="34" y="114"/>
                    </a:lnTo>
                    <a:lnTo>
                      <a:pt x="30" y="114"/>
                    </a:lnTo>
                    <a:lnTo>
                      <a:pt x="28" y="115"/>
                    </a:lnTo>
                    <a:lnTo>
                      <a:pt x="25" y="115"/>
                    </a:lnTo>
                    <a:lnTo>
                      <a:pt x="19" y="114"/>
                    </a:lnTo>
                    <a:lnTo>
                      <a:pt x="15" y="110"/>
                    </a:lnTo>
                    <a:lnTo>
                      <a:pt x="14" y="105"/>
                    </a:lnTo>
                    <a:lnTo>
                      <a:pt x="14" y="99"/>
                    </a:lnTo>
                    <a:lnTo>
                      <a:pt x="11" y="94"/>
                    </a:lnTo>
                    <a:lnTo>
                      <a:pt x="11" y="90"/>
                    </a:lnTo>
                    <a:lnTo>
                      <a:pt x="10" y="89"/>
                    </a:lnTo>
                    <a:lnTo>
                      <a:pt x="6" y="89"/>
                    </a:lnTo>
                    <a:lnTo>
                      <a:pt x="4" y="87"/>
                    </a:lnTo>
                    <a:lnTo>
                      <a:pt x="1" y="79"/>
                    </a:lnTo>
                    <a:lnTo>
                      <a:pt x="1" y="76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3" y="68"/>
                    </a:lnTo>
                    <a:lnTo>
                      <a:pt x="19" y="68"/>
                    </a:lnTo>
                    <a:lnTo>
                      <a:pt x="21" y="66"/>
                    </a:lnTo>
                    <a:lnTo>
                      <a:pt x="24" y="64"/>
                    </a:lnTo>
                    <a:lnTo>
                      <a:pt x="28" y="56"/>
                    </a:lnTo>
                    <a:lnTo>
                      <a:pt x="28" y="54"/>
                    </a:lnTo>
                    <a:lnTo>
                      <a:pt x="30" y="53"/>
                    </a:lnTo>
                    <a:lnTo>
                      <a:pt x="31" y="50"/>
                    </a:lnTo>
                    <a:lnTo>
                      <a:pt x="34" y="48"/>
                    </a:lnTo>
                    <a:lnTo>
                      <a:pt x="37" y="46"/>
                    </a:lnTo>
                    <a:lnTo>
                      <a:pt x="43" y="46"/>
                    </a:lnTo>
                    <a:lnTo>
                      <a:pt x="48" y="44"/>
                    </a:lnTo>
                    <a:lnTo>
                      <a:pt x="50" y="39"/>
                    </a:lnTo>
                    <a:lnTo>
                      <a:pt x="52" y="37"/>
                    </a:lnTo>
                    <a:lnTo>
                      <a:pt x="52" y="36"/>
                    </a:lnTo>
                    <a:lnTo>
                      <a:pt x="57" y="31"/>
                    </a:lnTo>
                    <a:lnTo>
                      <a:pt x="58" y="31"/>
                    </a:lnTo>
                    <a:lnTo>
                      <a:pt x="58" y="30"/>
                    </a:lnTo>
                    <a:lnTo>
                      <a:pt x="59" y="30"/>
                    </a:lnTo>
                    <a:lnTo>
                      <a:pt x="60" y="29"/>
                    </a:lnTo>
                    <a:lnTo>
                      <a:pt x="62" y="26"/>
                    </a:lnTo>
                    <a:lnTo>
                      <a:pt x="67" y="24"/>
                    </a:lnTo>
                    <a:lnTo>
                      <a:pt x="72" y="24"/>
                    </a:lnTo>
                    <a:lnTo>
                      <a:pt x="74" y="22"/>
                    </a:lnTo>
                    <a:lnTo>
                      <a:pt x="75" y="21"/>
                    </a:lnTo>
                    <a:lnTo>
                      <a:pt x="79" y="15"/>
                    </a:lnTo>
                    <a:lnTo>
                      <a:pt x="89" y="2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8" name="Freeform 1300">
                <a:extLst>
                  <a:ext uri="{FF2B5EF4-FFF2-40B4-BE49-F238E27FC236}">
                    <a16:creationId xmlns:a16="http://schemas.microsoft.com/office/drawing/2014/main" id="{832F7EA6-5971-47E6-9847-E107EB702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5242" y="4389347"/>
                <a:ext cx="151296" cy="180311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72" y="4"/>
                  </a:cxn>
                  <a:cxn ang="0">
                    <a:pos x="67" y="14"/>
                  </a:cxn>
                  <a:cxn ang="0">
                    <a:pos x="55" y="17"/>
                  </a:cxn>
                  <a:cxn ang="0">
                    <a:pos x="49" y="14"/>
                  </a:cxn>
                  <a:cxn ang="0">
                    <a:pos x="38" y="15"/>
                  </a:cxn>
                  <a:cxn ang="0">
                    <a:pos x="19" y="17"/>
                  </a:cxn>
                  <a:cxn ang="0">
                    <a:pos x="17" y="19"/>
                  </a:cxn>
                  <a:cxn ang="0">
                    <a:pos x="19" y="33"/>
                  </a:cxn>
                  <a:cxn ang="0">
                    <a:pos x="27" y="36"/>
                  </a:cxn>
                  <a:cxn ang="0">
                    <a:pos x="30" y="33"/>
                  </a:cxn>
                  <a:cxn ang="0">
                    <a:pos x="49" y="27"/>
                  </a:cxn>
                  <a:cxn ang="0">
                    <a:pos x="53" y="29"/>
                  </a:cxn>
                  <a:cxn ang="0">
                    <a:pos x="43" y="37"/>
                  </a:cxn>
                  <a:cxn ang="0">
                    <a:pos x="32" y="42"/>
                  </a:cxn>
                  <a:cxn ang="0">
                    <a:pos x="33" y="46"/>
                  </a:cxn>
                  <a:cxn ang="0">
                    <a:pos x="37" y="52"/>
                  </a:cxn>
                  <a:cxn ang="0">
                    <a:pos x="40" y="57"/>
                  </a:cxn>
                  <a:cxn ang="0">
                    <a:pos x="39" y="61"/>
                  </a:cxn>
                  <a:cxn ang="0">
                    <a:pos x="40" y="64"/>
                  </a:cxn>
                  <a:cxn ang="0">
                    <a:pos x="44" y="68"/>
                  </a:cxn>
                  <a:cxn ang="0">
                    <a:pos x="45" y="70"/>
                  </a:cxn>
                  <a:cxn ang="0">
                    <a:pos x="42" y="72"/>
                  </a:cxn>
                  <a:cxn ang="0">
                    <a:pos x="38" y="75"/>
                  </a:cxn>
                  <a:cxn ang="0">
                    <a:pos x="37" y="77"/>
                  </a:cxn>
                  <a:cxn ang="0">
                    <a:pos x="32" y="73"/>
                  </a:cxn>
                  <a:cxn ang="0">
                    <a:pos x="27" y="66"/>
                  </a:cxn>
                  <a:cxn ang="0">
                    <a:pos x="27" y="52"/>
                  </a:cxn>
                  <a:cxn ang="0">
                    <a:pos x="19" y="53"/>
                  </a:cxn>
                  <a:cxn ang="0">
                    <a:pos x="17" y="57"/>
                  </a:cxn>
                  <a:cxn ang="0">
                    <a:pos x="20" y="67"/>
                  </a:cxn>
                  <a:cxn ang="0">
                    <a:pos x="19" y="78"/>
                  </a:cxn>
                  <a:cxn ang="0">
                    <a:pos x="18" y="85"/>
                  </a:cxn>
                  <a:cxn ang="0">
                    <a:pos x="14" y="87"/>
                  </a:cxn>
                  <a:cxn ang="0">
                    <a:pos x="10" y="85"/>
                  </a:cxn>
                  <a:cxn ang="0">
                    <a:pos x="8" y="81"/>
                  </a:cxn>
                  <a:cxn ang="0">
                    <a:pos x="4" y="62"/>
                  </a:cxn>
                  <a:cxn ang="0">
                    <a:pos x="0" y="59"/>
                  </a:cxn>
                  <a:cxn ang="0">
                    <a:pos x="2" y="49"/>
                  </a:cxn>
                  <a:cxn ang="0">
                    <a:pos x="7" y="34"/>
                  </a:cxn>
                  <a:cxn ang="0">
                    <a:pos x="10" y="28"/>
                  </a:cxn>
                  <a:cxn ang="0">
                    <a:pos x="14" y="13"/>
                  </a:cxn>
                  <a:cxn ang="0">
                    <a:pos x="27" y="5"/>
                  </a:cxn>
                  <a:cxn ang="0">
                    <a:pos x="58" y="10"/>
                  </a:cxn>
                  <a:cxn ang="0">
                    <a:pos x="71" y="0"/>
                  </a:cxn>
                </a:cxnLst>
                <a:rect l="0" t="0" r="r" b="b"/>
                <a:pathLst>
                  <a:path w="73" h="87">
                    <a:moveTo>
                      <a:pt x="71" y="0"/>
                    </a:moveTo>
                    <a:lnTo>
                      <a:pt x="73" y="0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69" y="12"/>
                    </a:lnTo>
                    <a:lnTo>
                      <a:pt x="67" y="14"/>
                    </a:lnTo>
                    <a:lnTo>
                      <a:pt x="59" y="17"/>
                    </a:lnTo>
                    <a:lnTo>
                      <a:pt x="55" y="17"/>
                    </a:lnTo>
                    <a:lnTo>
                      <a:pt x="53" y="15"/>
                    </a:lnTo>
                    <a:lnTo>
                      <a:pt x="49" y="14"/>
                    </a:lnTo>
                    <a:lnTo>
                      <a:pt x="42" y="14"/>
                    </a:lnTo>
                    <a:lnTo>
                      <a:pt x="38" y="15"/>
                    </a:lnTo>
                    <a:lnTo>
                      <a:pt x="22" y="15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7" y="19"/>
                    </a:lnTo>
                    <a:lnTo>
                      <a:pt x="17" y="26"/>
                    </a:lnTo>
                    <a:lnTo>
                      <a:pt x="19" y="33"/>
                    </a:lnTo>
                    <a:lnTo>
                      <a:pt x="24" y="36"/>
                    </a:lnTo>
                    <a:lnTo>
                      <a:pt x="27" y="36"/>
                    </a:lnTo>
                    <a:lnTo>
                      <a:pt x="28" y="34"/>
                    </a:lnTo>
                    <a:lnTo>
                      <a:pt x="30" y="33"/>
                    </a:lnTo>
                    <a:lnTo>
                      <a:pt x="43" y="28"/>
                    </a:lnTo>
                    <a:lnTo>
                      <a:pt x="49" y="27"/>
                    </a:lnTo>
                    <a:lnTo>
                      <a:pt x="53" y="27"/>
                    </a:lnTo>
                    <a:lnTo>
                      <a:pt x="53" y="29"/>
                    </a:lnTo>
                    <a:lnTo>
                      <a:pt x="47" y="33"/>
                    </a:lnTo>
                    <a:lnTo>
                      <a:pt x="43" y="37"/>
                    </a:lnTo>
                    <a:lnTo>
                      <a:pt x="38" y="41"/>
                    </a:lnTo>
                    <a:lnTo>
                      <a:pt x="32" y="42"/>
                    </a:lnTo>
                    <a:lnTo>
                      <a:pt x="32" y="43"/>
                    </a:lnTo>
                    <a:lnTo>
                      <a:pt x="33" y="46"/>
                    </a:lnTo>
                    <a:lnTo>
                      <a:pt x="35" y="48"/>
                    </a:lnTo>
                    <a:lnTo>
                      <a:pt x="37" y="52"/>
                    </a:lnTo>
                    <a:lnTo>
                      <a:pt x="39" y="54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39" y="61"/>
                    </a:lnTo>
                    <a:lnTo>
                      <a:pt x="39" y="62"/>
                    </a:lnTo>
                    <a:lnTo>
                      <a:pt x="40" y="64"/>
                    </a:lnTo>
                    <a:lnTo>
                      <a:pt x="43" y="66"/>
                    </a:lnTo>
                    <a:lnTo>
                      <a:pt x="44" y="68"/>
                    </a:lnTo>
                    <a:lnTo>
                      <a:pt x="45" y="68"/>
                    </a:lnTo>
                    <a:lnTo>
                      <a:pt x="45" y="70"/>
                    </a:lnTo>
                    <a:lnTo>
                      <a:pt x="44" y="71"/>
                    </a:lnTo>
                    <a:lnTo>
                      <a:pt x="42" y="72"/>
                    </a:lnTo>
                    <a:lnTo>
                      <a:pt x="40" y="73"/>
                    </a:lnTo>
                    <a:lnTo>
                      <a:pt x="38" y="75"/>
                    </a:lnTo>
                    <a:lnTo>
                      <a:pt x="37" y="76"/>
                    </a:lnTo>
                    <a:lnTo>
                      <a:pt x="37" y="77"/>
                    </a:lnTo>
                    <a:lnTo>
                      <a:pt x="32" y="77"/>
                    </a:lnTo>
                    <a:lnTo>
                      <a:pt x="32" y="73"/>
                    </a:lnTo>
                    <a:lnTo>
                      <a:pt x="29" y="68"/>
                    </a:lnTo>
                    <a:lnTo>
                      <a:pt x="27" y="66"/>
                    </a:lnTo>
                    <a:lnTo>
                      <a:pt x="24" y="61"/>
                    </a:lnTo>
                    <a:lnTo>
                      <a:pt x="27" y="52"/>
                    </a:lnTo>
                    <a:lnTo>
                      <a:pt x="20" y="52"/>
                    </a:lnTo>
                    <a:lnTo>
                      <a:pt x="19" y="53"/>
                    </a:lnTo>
                    <a:lnTo>
                      <a:pt x="18" y="56"/>
                    </a:lnTo>
                    <a:lnTo>
                      <a:pt x="17" y="57"/>
                    </a:lnTo>
                    <a:lnTo>
                      <a:pt x="17" y="59"/>
                    </a:lnTo>
                    <a:lnTo>
                      <a:pt x="20" y="67"/>
                    </a:lnTo>
                    <a:lnTo>
                      <a:pt x="20" y="75"/>
                    </a:lnTo>
                    <a:lnTo>
                      <a:pt x="19" y="78"/>
                    </a:lnTo>
                    <a:lnTo>
                      <a:pt x="19" y="81"/>
                    </a:lnTo>
                    <a:lnTo>
                      <a:pt x="18" y="85"/>
                    </a:lnTo>
                    <a:lnTo>
                      <a:pt x="17" y="86"/>
                    </a:lnTo>
                    <a:lnTo>
                      <a:pt x="14" y="87"/>
                    </a:lnTo>
                    <a:lnTo>
                      <a:pt x="12" y="87"/>
                    </a:lnTo>
                    <a:lnTo>
                      <a:pt x="10" y="85"/>
                    </a:lnTo>
                    <a:lnTo>
                      <a:pt x="9" y="83"/>
                    </a:lnTo>
                    <a:lnTo>
                      <a:pt x="8" y="81"/>
                    </a:lnTo>
                    <a:lnTo>
                      <a:pt x="8" y="62"/>
                    </a:lnTo>
                    <a:lnTo>
                      <a:pt x="4" y="62"/>
                    </a:lnTo>
                    <a:lnTo>
                      <a:pt x="3" y="61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2" y="49"/>
                    </a:lnTo>
                    <a:lnTo>
                      <a:pt x="4" y="43"/>
                    </a:lnTo>
                    <a:lnTo>
                      <a:pt x="7" y="34"/>
                    </a:lnTo>
                    <a:lnTo>
                      <a:pt x="8" y="33"/>
                    </a:lnTo>
                    <a:lnTo>
                      <a:pt x="10" y="28"/>
                    </a:lnTo>
                    <a:lnTo>
                      <a:pt x="12" y="20"/>
                    </a:lnTo>
                    <a:lnTo>
                      <a:pt x="14" y="13"/>
                    </a:lnTo>
                    <a:lnTo>
                      <a:pt x="19" y="8"/>
                    </a:lnTo>
                    <a:lnTo>
                      <a:pt x="27" y="5"/>
                    </a:lnTo>
                    <a:lnTo>
                      <a:pt x="54" y="10"/>
                    </a:lnTo>
                    <a:lnTo>
                      <a:pt x="58" y="10"/>
                    </a:lnTo>
                    <a:lnTo>
                      <a:pt x="63" y="5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9" name="Freeform 1301">
                <a:extLst>
                  <a:ext uri="{FF2B5EF4-FFF2-40B4-BE49-F238E27FC236}">
                    <a16:creationId xmlns:a16="http://schemas.microsoft.com/office/drawing/2014/main" id="{0E151838-55EA-42E6-B662-BE83613404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96072" y="4571730"/>
                <a:ext cx="244559" cy="70466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20" y="0"/>
                  </a:cxn>
                  <a:cxn ang="0">
                    <a:pos x="29" y="3"/>
                  </a:cxn>
                  <a:cxn ang="0">
                    <a:pos x="35" y="7"/>
                  </a:cxn>
                  <a:cxn ang="0">
                    <a:pos x="43" y="10"/>
                  </a:cxn>
                  <a:cxn ang="0">
                    <a:pos x="51" y="13"/>
                  </a:cxn>
                  <a:cxn ang="0">
                    <a:pos x="56" y="10"/>
                  </a:cxn>
                  <a:cxn ang="0">
                    <a:pos x="58" y="9"/>
                  </a:cxn>
                  <a:cxn ang="0">
                    <a:pos x="63" y="7"/>
                  </a:cxn>
                  <a:cxn ang="0">
                    <a:pos x="66" y="7"/>
                  </a:cxn>
                  <a:cxn ang="0">
                    <a:pos x="70" y="9"/>
                  </a:cxn>
                  <a:cxn ang="0">
                    <a:pos x="75" y="12"/>
                  </a:cxn>
                  <a:cxn ang="0">
                    <a:pos x="78" y="14"/>
                  </a:cxn>
                  <a:cxn ang="0">
                    <a:pos x="82" y="14"/>
                  </a:cxn>
                  <a:cxn ang="0">
                    <a:pos x="94" y="13"/>
                  </a:cxn>
                  <a:cxn ang="0">
                    <a:pos x="97" y="13"/>
                  </a:cxn>
                  <a:cxn ang="0">
                    <a:pos x="95" y="14"/>
                  </a:cxn>
                  <a:cxn ang="0">
                    <a:pos x="94" y="14"/>
                  </a:cxn>
                  <a:cxn ang="0">
                    <a:pos x="92" y="15"/>
                  </a:cxn>
                  <a:cxn ang="0">
                    <a:pos x="82" y="15"/>
                  </a:cxn>
                  <a:cxn ang="0">
                    <a:pos x="89" y="21"/>
                  </a:cxn>
                  <a:cxn ang="0">
                    <a:pos x="100" y="21"/>
                  </a:cxn>
                  <a:cxn ang="0">
                    <a:pos x="102" y="23"/>
                  </a:cxn>
                  <a:cxn ang="0">
                    <a:pos x="102" y="24"/>
                  </a:cxn>
                  <a:cxn ang="0">
                    <a:pos x="104" y="26"/>
                  </a:cxn>
                  <a:cxn ang="0">
                    <a:pos x="112" y="26"/>
                  </a:cxn>
                  <a:cxn ang="0">
                    <a:pos x="114" y="27"/>
                  </a:cxn>
                  <a:cxn ang="0">
                    <a:pos x="115" y="28"/>
                  </a:cxn>
                  <a:cxn ang="0">
                    <a:pos x="117" y="28"/>
                  </a:cxn>
                  <a:cxn ang="0">
                    <a:pos x="118" y="29"/>
                  </a:cxn>
                  <a:cxn ang="0">
                    <a:pos x="118" y="31"/>
                  </a:cxn>
                  <a:cxn ang="0">
                    <a:pos x="117" y="32"/>
                  </a:cxn>
                  <a:cxn ang="0">
                    <a:pos x="115" y="34"/>
                  </a:cxn>
                  <a:cxn ang="0">
                    <a:pos x="113" y="34"/>
                  </a:cxn>
                  <a:cxn ang="0">
                    <a:pos x="110" y="33"/>
                  </a:cxn>
                  <a:cxn ang="0">
                    <a:pos x="108" y="31"/>
                  </a:cxn>
                  <a:cxn ang="0">
                    <a:pos x="105" y="31"/>
                  </a:cxn>
                  <a:cxn ang="0">
                    <a:pos x="105" y="34"/>
                  </a:cxn>
                  <a:cxn ang="0">
                    <a:pos x="84" y="31"/>
                  </a:cxn>
                  <a:cxn ang="0">
                    <a:pos x="63" y="29"/>
                  </a:cxn>
                  <a:cxn ang="0">
                    <a:pos x="58" y="27"/>
                  </a:cxn>
                  <a:cxn ang="0">
                    <a:pos x="55" y="24"/>
                  </a:cxn>
                  <a:cxn ang="0">
                    <a:pos x="53" y="23"/>
                  </a:cxn>
                  <a:cxn ang="0">
                    <a:pos x="41" y="23"/>
                  </a:cxn>
                  <a:cxn ang="0">
                    <a:pos x="30" y="21"/>
                  </a:cxn>
                  <a:cxn ang="0">
                    <a:pos x="16" y="21"/>
                  </a:cxn>
                  <a:cxn ang="0">
                    <a:pos x="14" y="19"/>
                  </a:cxn>
                  <a:cxn ang="0">
                    <a:pos x="11" y="17"/>
                  </a:cxn>
                  <a:cxn ang="0">
                    <a:pos x="9" y="13"/>
                  </a:cxn>
                  <a:cxn ang="0">
                    <a:pos x="6" y="12"/>
                  </a:cxn>
                  <a:cxn ang="0">
                    <a:pos x="4" y="9"/>
                  </a:cxn>
                  <a:cxn ang="0">
                    <a:pos x="0" y="9"/>
                  </a:cxn>
                  <a:cxn ang="0">
                    <a:pos x="0" y="8"/>
                  </a:cxn>
                  <a:cxn ang="0">
                    <a:pos x="2" y="7"/>
                  </a:cxn>
                  <a:cxn ang="0">
                    <a:pos x="6" y="3"/>
                  </a:cxn>
                  <a:cxn ang="0">
                    <a:pos x="9" y="2"/>
                  </a:cxn>
                  <a:cxn ang="0">
                    <a:pos x="10" y="2"/>
                  </a:cxn>
                  <a:cxn ang="0">
                    <a:pos x="13" y="3"/>
                  </a:cxn>
                  <a:cxn ang="0">
                    <a:pos x="15" y="3"/>
                  </a:cxn>
                  <a:cxn ang="0">
                    <a:pos x="18" y="2"/>
                  </a:cxn>
                  <a:cxn ang="0">
                    <a:pos x="19" y="0"/>
                  </a:cxn>
                </a:cxnLst>
                <a:rect l="0" t="0" r="r" b="b"/>
                <a:pathLst>
                  <a:path w="118" h="34">
                    <a:moveTo>
                      <a:pt x="19" y="0"/>
                    </a:moveTo>
                    <a:lnTo>
                      <a:pt x="20" y="0"/>
                    </a:lnTo>
                    <a:lnTo>
                      <a:pt x="29" y="3"/>
                    </a:lnTo>
                    <a:lnTo>
                      <a:pt x="35" y="7"/>
                    </a:lnTo>
                    <a:lnTo>
                      <a:pt x="43" y="10"/>
                    </a:lnTo>
                    <a:lnTo>
                      <a:pt x="51" y="13"/>
                    </a:lnTo>
                    <a:lnTo>
                      <a:pt x="56" y="10"/>
                    </a:lnTo>
                    <a:lnTo>
                      <a:pt x="58" y="9"/>
                    </a:lnTo>
                    <a:lnTo>
                      <a:pt x="63" y="7"/>
                    </a:lnTo>
                    <a:lnTo>
                      <a:pt x="66" y="7"/>
                    </a:lnTo>
                    <a:lnTo>
                      <a:pt x="70" y="9"/>
                    </a:lnTo>
                    <a:lnTo>
                      <a:pt x="75" y="12"/>
                    </a:lnTo>
                    <a:lnTo>
                      <a:pt x="78" y="14"/>
                    </a:lnTo>
                    <a:lnTo>
                      <a:pt x="82" y="14"/>
                    </a:lnTo>
                    <a:lnTo>
                      <a:pt x="94" y="13"/>
                    </a:lnTo>
                    <a:lnTo>
                      <a:pt x="97" y="13"/>
                    </a:lnTo>
                    <a:lnTo>
                      <a:pt x="95" y="14"/>
                    </a:lnTo>
                    <a:lnTo>
                      <a:pt x="94" y="14"/>
                    </a:lnTo>
                    <a:lnTo>
                      <a:pt x="92" y="15"/>
                    </a:lnTo>
                    <a:lnTo>
                      <a:pt x="82" y="15"/>
                    </a:lnTo>
                    <a:lnTo>
                      <a:pt x="89" y="21"/>
                    </a:lnTo>
                    <a:lnTo>
                      <a:pt x="100" y="21"/>
                    </a:lnTo>
                    <a:lnTo>
                      <a:pt x="102" y="23"/>
                    </a:lnTo>
                    <a:lnTo>
                      <a:pt x="102" y="24"/>
                    </a:lnTo>
                    <a:lnTo>
                      <a:pt x="104" y="26"/>
                    </a:lnTo>
                    <a:lnTo>
                      <a:pt x="112" y="26"/>
                    </a:lnTo>
                    <a:lnTo>
                      <a:pt x="114" y="27"/>
                    </a:lnTo>
                    <a:lnTo>
                      <a:pt x="115" y="28"/>
                    </a:lnTo>
                    <a:lnTo>
                      <a:pt x="117" y="28"/>
                    </a:lnTo>
                    <a:lnTo>
                      <a:pt x="118" y="29"/>
                    </a:lnTo>
                    <a:lnTo>
                      <a:pt x="118" y="31"/>
                    </a:lnTo>
                    <a:lnTo>
                      <a:pt x="117" y="32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0" y="33"/>
                    </a:lnTo>
                    <a:lnTo>
                      <a:pt x="108" y="31"/>
                    </a:lnTo>
                    <a:lnTo>
                      <a:pt x="105" y="31"/>
                    </a:lnTo>
                    <a:lnTo>
                      <a:pt x="105" y="34"/>
                    </a:lnTo>
                    <a:lnTo>
                      <a:pt x="84" y="31"/>
                    </a:lnTo>
                    <a:lnTo>
                      <a:pt x="63" y="29"/>
                    </a:lnTo>
                    <a:lnTo>
                      <a:pt x="58" y="27"/>
                    </a:lnTo>
                    <a:lnTo>
                      <a:pt x="55" y="24"/>
                    </a:lnTo>
                    <a:lnTo>
                      <a:pt x="53" y="23"/>
                    </a:lnTo>
                    <a:lnTo>
                      <a:pt x="41" y="23"/>
                    </a:lnTo>
                    <a:lnTo>
                      <a:pt x="30" y="21"/>
                    </a:lnTo>
                    <a:lnTo>
                      <a:pt x="16" y="21"/>
                    </a:lnTo>
                    <a:lnTo>
                      <a:pt x="14" y="19"/>
                    </a:lnTo>
                    <a:lnTo>
                      <a:pt x="11" y="17"/>
                    </a:lnTo>
                    <a:lnTo>
                      <a:pt x="9" y="13"/>
                    </a:lnTo>
                    <a:lnTo>
                      <a:pt x="6" y="12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2" y="7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8" y="2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0" name="Freeform 1302">
                <a:extLst>
                  <a:ext uri="{FF2B5EF4-FFF2-40B4-BE49-F238E27FC236}">
                    <a16:creationId xmlns:a16="http://schemas.microsoft.com/office/drawing/2014/main" id="{858C8857-5B78-4852-8A83-3508BC2278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2186" y="4629761"/>
                <a:ext cx="74611" cy="16580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34" y="3"/>
                  </a:cxn>
                  <a:cxn ang="0">
                    <a:pos x="30" y="5"/>
                  </a:cxn>
                  <a:cxn ang="0">
                    <a:pos x="27" y="6"/>
                  </a:cxn>
                  <a:cxn ang="0">
                    <a:pos x="24" y="8"/>
                  </a:cxn>
                  <a:cxn ang="0">
                    <a:pos x="1" y="8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2" y="1"/>
                  </a:cxn>
                  <a:cxn ang="0">
                    <a:pos x="11" y="1"/>
                  </a:cxn>
                  <a:cxn ang="0">
                    <a:pos x="15" y="3"/>
                  </a:cxn>
                  <a:cxn ang="0">
                    <a:pos x="17" y="3"/>
                  </a:cxn>
                  <a:cxn ang="0">
                    <a:pos x="20" y="4"/>
                  </a:cxn>
                  <a:cxn ang="0">
                    <a:pos x="27" y="4"/>
                  </a:cxn>
                  <a:cxn ang="0">
                    <a:pos x="31" y="3"/>
                  </a:cxn>
                  <a:cxn ang="0">
                    <a:pos x="36" y="0"/>
                  </a:cxn>
                </a:cxnLst>
                <a:rect l="0" t="0" r="r" b="b"/>
                <a:pathLst>
                  <a:path w="36" h="8">
                    <a:moveTo>
                      <a:pt x="36" y="0"/>
                    </a:moveTo>
                    <a:lnTo>
                      <a:pt x="34" y="3"/>
                    </a:lnTo>
                    <a:lnTo>
                      <a:pt x="30" y="5"/>
                    </a:lnTo>
                    <a:lnTo>
                      <a:pt x="27" y="6"/>
                    </a:lnTo>
                    <a:lnTo>
                      <a:pt x="24" y="8"/>
                    </a:lnTo>
                    <a:lnTo>
                      <a:pt x="1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11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20" y="4"/>
                    </a:lnTo>
                    <a:lnTo>
                      <a:pt x="27" y="4"/>
                    </a:lnTo>
                    <a:lnTo>
                      <a:pt x="31" y="3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1" name="Freeform 1303">
                <a:extLst>
                  <a:ext uri="{FF2B5EF4-FFF2-40B4-BE49-F238E27FC236}">
                    <a16:creationId xmlns:a16="http://schemas.microsoft.com/office/drawing/2014/main" id="{B2A44C1B-9599-4936-BFCC-2C0F271E62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9647" y="4631832"/>
                <a:ext cx="51814" cy="1865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0"/>
                  </a:cxn>
                  <a:cxn ang="0">
                    <a:pos x="25" y="7"/>
                  </a:cxn>
                  <a:cxn ang="0">
                    <a:pos x="21" y="7"/>
                  </a:cxn>
                  <a:cxn ang="0">
                    <a:pos x="17" y="5"/>
                  </a:cxn>
                  <a:cxn ang="0">
                    <a:pos x="15" y="7"/>
                  </a:cxn>
                  <a:cxn ang="0">
                    <a:pos x="14" y="8"/>
                  </a:cxn>
                  <a:cxn ang="0">
                    <a:pos x="11" y="9"/>
                  </a:cxn>
                  <a:cxn ang="0">
                    <a:pos x="6" y="9"/>
                  </a:cxn>
                  <a:cxn ang="0">
                    <a:pos x="2" y="8"/>
                  </a:cxn>
                  <a:cxn ang="0">
                    <a:pos x="1" y="8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3"/>
                  </a:cxn>
                  <a:cxn ang="0">
                    <a:pos x="12" y="3"/>
                  </a:cxn>
                  <a:cxn ang="0">
                    <a:pos x="15" y="4"/>
                  </a:cxn>
                  <a:cxn ang="0">
                    <a:pos x="15" y="0"/>
                  </a:cxn>
                </a:cxnLst>
                <a:rect l="0" t="0" r="r" b="b"/>
                <a:pathLst>
                  <a:path w="25" h="9">
                    <a:moveTo>
                      <a:pt x="15" y="0"/>
                    </a:moveTo>
                    <a:lnTo>
                      <a:pt x="25" y="0"/>
                    </a:lnTo>
                    <a:lnTo>
                      <a:pt x="25" y="7"/>
                    </a:lnTo>
                    <a:lnTo>
                      <a:pt x="21" y="7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4" y="8"/>
                    </a:lnTo>
                    <a:lnTo>
                      <a:pt x="11" y="9"/>
                    </a:lnTo>
                    <a:lnTo>
                      <a:pt x="6" y="9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2" y="3"/>
                    </a:lnTo>
                    <a:lnTo>
                      <a:pt x="15" y="4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2" name="Freeform 1304">
                <a:extLst>
                  <a:ext uri="{FF2B5EF4-FFF2-40B4-BE49-F238E27FC236}">
                    <a16:creationId xmlns:a16="http://schemas.microsoft.com/office/drawing/2014/main" id="{B881AA30-AF11-400C-9AC1-88180DD889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3533" y="4656703"/>
                <a:ext cx="37306" cy="2487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0"/>
                  </a:cxn>
                  <a:cxn ang="0">
                    <a:pos x="13" y="2"/>
                  </a:cxn>
                  <a:cxn ang="0">
                    <a:pos x="18" y="7"/>
                  </a:cxn>
                  <a:cxn ang="0">
                    <a:pos x="18" y="10"/>
                  </a:cxn>
                  <a:cxn ang="0">
                    <a:pos x="15" y="12"/>
                  </a:cxn>
                  <a:cxn ang="0">
                    <a:pos x="13" y="12"/>
                  </a:cxn>
                  <a:cxn ang="0">
                    <a:pos x="11" y="10"/>
                  </a:cxn>
                  <a:cxn ang="0">
                    <a:pos x="11" y="7"/>
                  </a:cxn>
                  <a:cxn ang="0">
                    <a:pos x="4" y="7"/>
                  </a:cxn>
                  <a:cxn ang="0">
                    <a:pos x="1" y="6"/>
                  </a:cxn>
                  <a:cxn ang="0">
                    <a:pos x="0" y="5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18" h="12">
                    <a:moveTo>
                      <a:pt x="3" y="0"/>
                    </a:moveTo>
                    <a:lnTo>
                      <a:pt x="13" y="0"/>
                    </a:lnTo>
                    <a:lnTo>
                      <a:pt x="13" y="2"/>
                    </a:lnTo>
                    <a:lnTo>
                      <a:pt x="18" y="7"/>
                    </a:lnTo>
                    <a:lnTo>
                      <a:pt x="18" y="10"/>
                    </a:lnTo>
                    <a:lnTo>
                      <a:pt x="15" y="12"/>
                    </a:lnTo>
                    <a:lnTo>
                      <a:pt x="13" y="12"/>
                    </a:lnTo>
                    <a:lnTo>
                      <a:pt x="11" y="10"/>
                    </a:lnTo>
                    <a:lnTo>
                      <a:pt x="11" y="7"/>
                    </a:lnTo>
                    <a:lnTo>
                      <a:pt x="4" y="7"/>
                    </a:lnTo>
                    <a:lnTo>
                      <a:pt x="1" y="6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3" name="Freeform 1305">
                <a:extLst>
                  <a:ext uri="{FF2B5EF4-FFF2-40B4-BE49-F238E27FC236}">
                    <a16:creationId xmlns:a16="http://schemas.microsoft.com/office/drawing/2014/main" id="{FBBC15B7-CCDC-4BCA-BD78-5C3CDB52CF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50995" y="4631832"/>
                <a:ext cx="14508" cy="1450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0"/>
                  </a:cxn>
                  <a:cxn ang="0">
                    <a:pos x="5" y="2"/>
                  </a:cxn>
                  <a:cxn ang="0">
                    <a:pos x="6" y="3"/>
                  </a:cxn>
                  <a:cxn ang="0">
                    <a:pos x="7" y="3"/>
                  </a:cxn>
                  <a:cxn ang="0">
                    <a:pos x="6" y="5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7" h="7">
                    <a:moveTo>
                      <a:pt x="0" y="0"/>
                    </a:moveTo>
                    <a:lnTo>
                      <a:pt x="5" y="0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4" name="Freeform 1306">
                <a:extLst>
                  <a:ext uri="{FF2B5EF4-FFF2-40B4-BE49-F238E27FC236}">
                    <a16:creationId xmlns:a16="http://schemas.microsoft.com/office/drawing/2014/main" id="{35A15C25-36D7-4A2D-B6C4-62A05A00B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29232" y="4638051"/>
                <a:ext cx="87046" cy="45596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7" y="0"/>
                  </a:cxn>
                  <a:cxn ang="0">
                    <a:pos x="42" y="1"/>
                  </a:cxn>
                  <a:cxn ang="0">
                    <a:pos x="36" y="6"/>
                  </a:cxn>
                  <a:cxn ang="0">
                    <a:pos x="26" y="9"/>
                  </a:cxn>
                  <a:cxn ang="0">
                    <a:pos x="18" y="10"/>
                  </a:cxn>
                  <a:cxn ang="0">
                    <a:pos x="17" y="10"/>
                  </a:cxn>
                  <a:cxn ang="0">
                    <a:pos x="17" y="15"/>
                  </a:cxn>
                  <a:cxn ang="0">
                    <a:pos x="14" y="17"/>
                  </a:cxn>
                  <a:cxn ang="0">
                    <a:pos x="11" y="20"/>
                  </a:cxn>
                  <a:cxn ang="0">
                    <a:pos x="3" y="22"/>
                  </a:cxn>
                  <a:cxn ang="0">
                    <a:pos x="0" y="20"/>
                  </a:cxn>
                  <a:cxn ang="0">
                    <a:pos x="0" y="15"/>
                  </a:cxn>
                  <a:cxn ang="0">
                    <a:pos x="4" y="11"/>
                  </a:cxn>
                  <a:cxn ang="0">
                    <a:pos x="9" y="9"/>
                  </a:cxn>
                  <a:cxn ang="0">
                    <a:pos x="12" y="9"/>
                  </a:cxn>
                  <a:cxn ang="0">
                    <a:pos x="14" y="7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9" y="0"/>
                  </a:cxn>
                </a:cxnLst>
                <a:rect l="0" t="0" r="r" b="b"/>
                <a:pathLst>
                  <a:path w="42" h="22">
                    <a:moveTo>
                      <a:pt x="29" y="0"/>
                    </a:moveTo>
                    <a:lnTo>
                      <a:pt x="37" y="0"/>
                    </a:lnTo>
                    <a:lnTo>
                      <a:pt x="42" y="1"/>
                    </a:lnTo>
                    <a:lnTo>
                      <a:pt x="36" y="6"/>
                    </a:lnTo>
                    <a:lnTo>
                      <a:pt x="26" y="9"/>
                    </a:lnTo>
                    <a:lnTo>
                      <a:pt x="18" y="10"/>
                    </a:lnTo>
                    <a:lnTo>
                      <a:pt x="17" y="10"/>
                    </a:lnTo>
                    <a:lnTo>
                      <a:pt x="17" y="15"/>
                    </a:lnTo>
                    <a:lnTo>
                      <a:pt x="14" y="17"/>
                    </a:lnTo>
                    <a:lnTo>
                      <a:pt x="11" y="20"/>
                    </a:lnTo>
                    <a:lnTo>
                      <a:pt x="3" y="22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4" y="11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5" name="Freeform 1307">
                <a:extLst>
                  <a:ext uri="{FF2B5EF4-FFF2-40B4-BE49-F238E27FC236}">
                    <a16:creationId xmlns:a16="http://schemas.microsoft.com/office/drawing/2014/main" id="{76E96CFB-2EA0-4D74-AE42-CAAF10B57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89335" y="4505409"/>
                <a:ext cx="24870" cy="2072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12" y="3"/>
                  </a:cxn>
                  <a:cxn ang="0">
                    <a:pos x="12" y="6"/>
                  </a:cxn>
                  <a:cxn ang="0">
                    <a:pos x="10" y="7"/>
                  </a:cxn>
                  <a:cxn ang="0">
                    <a:pos x="9" y="10"/>
                  </a:cxn>
                  <a:cxn ang="0">
                    <a:pos x="8" y="10"/>
                  </a:cxn>
                  <a:cxn ang="0">
                    <a:pos x="3" y="7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12" h="10">
                    <a:moveTo>
                      <a:pt x="3" y="0"/>
                    </a:moveTo>
                    <a:lnTo>
                      <a:pt x="5" y="0"/>
                    </a:lnTo>
                    <a:lnTo>
                      <a:pt x="7" y="1"/>
                    </a:lnTo>
                    <a:lnTo>
                      <a:pt x="12" y="3"/>
                    </a:lnTo>
                    <a:lnTo>
                      <a:pt x="12" y="6"/>
                    </a:lnTo>
                    <a:lnTo>
                      <a:pt x="10" y="7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3" y="7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6" name="Freeform 1309">
                <a:extLst>
                  <a:ext uri="{FF2B5EF4-FFF2-40B4-BE49-F238E27FC236}">
                    <a16:creationId xmlns:a16="http://schemas.microsoft.com/office/drawing/2014/main" id="{69B03239-8CE7-4482-B3CD-F26D1AB4D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4569" y="4374838"/>
                <a:ext cx="26944" cy="6839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6" y="7"/>
                  </a:cxn>
                  <a:cxn ang="0">
                    <a:pos x="10" y="10"/>
                  </a:cxn>
                  <a:cxn ang="0">
                    <a:pos x="13" y="11"/>
                  </a:cxn>
                  <a:cxn ang="0">
                    <a:pos x="13" y="12"/>
                  </a:cxn>
                  <a:cxn ang="0">
                    <a:pos x="12" y="14"/>
                  </a:cxn>
                  <a:cxn ang="0">
                    <a:pos x="10" y="15"/>
                  </a:cxn>
                  <a:cxn ang="0">
                    <a:pos x="10" y="17"/>
                  </a:cxn>
                  <a:cxn ang="0">
                    <a:pos x="12" y="20"/>
                  </a:cxn>
                  <a:cxn ang="0">
                    <a:pos x="12" y="22"/>
                  </a:cxn>
                  <a:cxn ang="0">
                    <a:pos x="11" y="22"/>
                  </a:cxn>
                  <a:cxn ang="0">
                    <a:pos x="8" y="24"/>
                  </a:cxn>
                  <a:cxn ang="0">
                    <a:pos x="3" y="24"/>
                  </a:cxn>
                  <a:cxn ang="0">
                    <a:pos x="3" y="26"/>
                  </a:cxn>
                  <a:cxn ang="0">
                    <a:pos x="5" y="29"/>
                  </a:cxn>
                  <a:cxn ang="0">
                    <a:pos x="8" y="33"/>
                  </a:cxn>
                  <a:cxn ang="0">
                    <a:pos x="6" y="33"/>
                  </a:cxn>
                  <a:cxn ang="0">
                    <a:pos x="5" y="30"/>
                  </a:cxn>
                  <a:cxn ang="0">
                    <a:pos x="3" y="29"/>
                  </a:cxn>
                  <a:cxn ang="0">
                    <a:pos x="2" y="26"/>
                  </a:cxn>
                  <a:cxn ang="0">
                    <a:pos x="2" y="16"/>
                  </a:cxn>
                  <a:cxn ang="0">
                    <a:pos x="1" y="15"/>
                  </a:cxn>
                  <a:cxn ang="0">
                    <a:pos x="0" y="12"/>
                  </a:cxn>
                  <a:cxn ang="0">
                    <a:pos x="0" y="4"/>
                  </a:cxn>
                  <a:cxn ang="0">
                    <a:pos x="3" y="0"/>
                  </a:cxn>
                </a:cxnLst>
                <a:rect l="0" t="0" r="r" b="b"/>
                <a:pathLst>
                  <a:path w="13" h="33">
                    <a:moveTo>
                      <a:pt x="3" y="0"/>
                    </a:moveTo>
                    <a:lnTo>
                      <a:pt x="6" y="7"/>
                    </a:lnTo>
                    <a:lnTo>
                      <a:pt x="10" y="10"/>
                    </a:lnTo>
                    <a:lnTo>
                      <a:pt x="13" y="11"/>
                    </a:lnTo>
                    <a:lnTo>
                      <a:pt x="13" y="12"/>
                    </a:lnTo>
                    <a:lnTo>
                      <a:pt x="12" y="14"/>
                    </a:lnTo>
                    <a:lnTo>
                      <a:pt x="10" y="15"/>
                    </a:lnTo>
                    <a:lnTo>
                      <a:pt x="10" y="17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8" y="24"/>
                    </a:lnTo>
                    <a:lnTo>
                      <a:pt x="3" y="24"/>
                    </a:lnTo>
                    <a:lnTo>
                      <a:pt x="3" y="26"/>
                    </a:lnTo>
                    <a:lnTo>
                      <a:pt x="5" y="29"/>
                    </a:lnTo>
                    <a:lnTo>
                      <a:pt x="8" y="33"/>
                    </a:lnTo>
                    <a:lnTo>
                      <a:pt x="6" y="33"/>
                    </a:lnTo>
                    <a:lnTo>
                      <a:pt x="5" y="30"/>
                    </a:lnTo>
                    <a:lnTo>
                      <a:pt x="3" y="29"/>
                    </a:lnTo>
                    <a:lnTo>
                      <a:pt x="2" y="2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0" y="12"/>
                    </a:lnTo>
                    <a:lnTo>
                      <a:pt x="0" y="4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7" name="Freeform 1310">
                <a:extLst>
                  <a:ext uri="{FF2B5EF4-FFF2-40B4-BE49-F238E27FC236}">
                    <a16:creationId xmlns:a16="http://schemas.microsoft.com/office/drawing/2014/main" id="{B95FE017-6FE6-41A7-BFC4-99A7CD0B0B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84672" y="4706444"/>
                <a:ext cx="33161" cy="1243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8" y="6"/>
                  </a:cxn>
                  <a:cxn ang="0">
                    <a:pos x="5" y="5"/>
                  </a:cxn>
                  <a:cxn ang="0">
                    <a:pos x="0" y="2"/>
                  </a:cxn>
                  <a:cxn ang="0">
                    <a:pos x="5" y="1"/>
                  </a:cxn>
                  <a:cxn ang="0">
                    <a:pos x="8" y="1"/>
                  </a:cxn>
                  <a:cxn ang="0">
                    <a:pos x="12" y="0"/>
                  </a:cxn>
                </a:cxnLst>
                <a:rect l="0" t="0" r="r" b="b"/>
                <a:pathLst>
                  <a:path w="16" h="6">
                    <a:moveTo>
                      <a:pt x="12" y="0"/>
                    </a:moveTo>
                    <a:lnTo>
                      <a:pt x="16" y="0"/>
                    </a:lnTo>
                    <a:lnTo>
                      <a:pt x="16" y="6"/>
                    </a:lnTo>
                    <a:lnTo>
                      <a:pt x="8" y="6"/>
                    </a:lnTo>
                    <a:lnTo>
                      <a:pt x="5" y="5"/>
                    </a:lnTo>
                    <a:lnTo>
                      <a:pt x="0" y="2"/>
                    </a:lnTo>
                    <a:lnTo>
                      <a:pt x="5" y="1"/>
                    </a:lnTo>
                    <a:lnTo>
                      <a:pt x="8" y="1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8" name="Freeform 1311">
                <a:extLst>
                  <a:ext uri="{FF2B5EF4-FFF2-40B4-BE49-F238E27FC236}">
                    <a16:creationId xmlns:a16="http://schemas.microsoft.com/office/drawing/2014/main" id="{0DC55792-1F50-4014-9768-4AA3101C2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8144" y="4194529"/>
                <a:ext cx="107772" cy="101555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6" y="8"/>
                  </a:cxn>
                  <a:cxn ang="0">
                    <a:pos x="51" y="25"/>
                  </a:cxn>
                  <a:cxn ang="0">
                    <a:pos x="52" y="33"/>
                  </a:cxn>
                  <a:cxn ang="0">
                    <a:pos x="49" y="36"/>
                  </a:cxn>
                  <a:cxn ang="0">
                    <a:pos x="48" y="42"/>
                  </a:cxn>
                  <a:cxn ang="0">
                    <a:pos x="43" y="35"/>
                  </a:cxn>
                  <a:cxn ang="0">
                    <a:pos x="42" y="33"/>
                  </a:cxn>
                  <a:cxn ang="0">
                    <a:pos x="39" y="33"/>
                  </a:cxn>
                  <a:cxn ang="0">
                    <a:pos x="38" y="35"/>
                  </a:cxn>
                  <a:cxn ang="0">
                    <a:pos x="42" y="42"/>
                  </a:cxn>
                  <a:cxn ang="0">
                    <a:pos x="41" y="48"/>
                  </a:cxn>
                  <a:cxn ang="0">
                    <a:pos x="38" y="49"/>
                  </a:cxn>
                  <a:cxn ang="0">
                    <a:pos x="36" y="45"/>
                  </a:cxn>
                  <a:cxn ang="0">
                    <a:pos x="32" y="47"/>
                  </a:cxn>
                  <a:cxn ang="0">
                    <a:pos x="24" y="42"/>
                  </a:cxn>
                  <a:cxn ang="0">
                    <a:pos x="23" y="31"/>
                  </a:cxn>
                  <a:cxn ang="0">
                    <a:pos x="24" y="28"/>
                  </a:cxn>
                  <a:cxn ang="0">
                    <a:pos x="18" y="25"/>
                  </a:cxn>
                  <a:cxn ang="0">
                    <a:pos x="17" y="29"/>
                  </a:cxn>
                  <a:cxn ang="0">
                    <a:pos x="14" y="29"/>
                  </a:cxn>
                  <a:cxn ang="0">
                    <a:pos x="10" y="28"/>
                  </a:cxn>
                  <a:cxn ang="0">
                    <a:pos x="7" y="30"/>
                  </a:cxn>
                  <a:cxn ang="0">
                    <a:pos x="5" y="35"/>
                  </a:cxn>
                  <a:cxn ang="0">
                    <a:pos x="3" y="40"/>
                  </a:cxn>
                  <a:cxn ang="0">
                    <a:pos x="2" y="35"/>
                  </a:cxn>
                  <a:cxn ang="0">
                    <a:pos x="3" y="33"/>
                  </a:cxn>
                  <a:cxn ang="0">
                    <a:pos x="2" y="30"/>
                  </a:cxn>
                  <a:cxn ang="0">
                    <a:pos x="2" y="26"/>
                  </a:cxn>
                  <a:cxn ang="0">
                    <a:pos x="3" y="23"/>
                  </a:cxn>
                  <a:cxn ang="0">
                    <a:pos x="5" y="20"/>
                  </a:cxn>
                  <a:cxn ang="0">
                    <a:pos x="9" y="18"/>
                  </a:cxn>
                  <a:cxn ang="0">
                    <a:pos x="12" y="14"/>
                  </a:cxn>
                  <a:cxn ang="0">
                    <a:pos x="18" y="13"/>
                  </a:cxn>
                  <a:cxn ang="0">
                    <a:pos x="21" y="16"/>
                  </a:cxn>
                  <a:cxn ang="0">
                    <a:pos x="26" y="18"/>
                  </a:cxn>
                  <a:cxn ang="0">
                    <a:pos x="27" y="14"/>
                  </a:cxn>
                  <a:cxn ang="0">
                    <a:pos x="28" y="11"/>
                  </a:cxn>
                  <a:cxn ang="0">
                    <a:pos x="32" y="10"/>
                  </a:cxn>
                  <a:cxn ang="0">
                    <a:pos x="36" y="9"/>
                  </a:cxn>
                  <a:cxn ang="0">
                    <a:pos x="37" y="4"/>
                  </a:cxn>
                  <a:cxn ang="0">
                    <a:pos x="38" y="0"/>
                  </a:cxn>
                </a:cxnLst>
                <a:rect l="0" t="0" r="r" b="b"/>
                <a:pathLst>
                  <a:path w="52" h="49">
                    <a:moveTo>
                      <a:pt x="38" y="0"/>
                    </a:moveTo>
                    <a:lnTo>
                      <a:pt x="41" y="0"/>
                    </a:lnTo>
                    <a:lnTo>
                      <a:pt x="43" y="3"/>
                    </a:lnTo>
                    <a:lnTo>
                      <a:pt x="46" y="8"/>
                    </a:lnTo>
                    <a:lnTo>
                      <a:pt x="49" y="16"/>
                    </a:lnTo>
                    <a:lnTo>
                      <a:pt x="51" y="25"/>
                    </a:lnTo>
                    <a:lnTo>
                      <a:pt x="52" y="30"/>
                    </a:lnTo>
                    <a:lnTo>
                      <a:pt x="52" y="33"/>
                    </a:lnTo>
                    <a:lnTo>
                      <a:pt x="51" y="34"/>
                    </a:lnTo>
                    <a:lnTo>
                      <a:pt x="49" y="36"/>
                    </a:lnTo>
                    <a:lnTo>
                      <a:pt x="48" y="38"/>
                    </a:lnTo>
                    <a:lnTo>
                      <a:pt x="48" y="42"/>
                    </a:lnTo>
                    <a:lnTo>
                      <a:pt x="44" y="38"/>
                    </a:lnTo>
                    <a:lnTo>
                      <a:pt x="43" y="35"/>
                    </a:lnTo>
                    <a:lnTo>
                      <a:pt x="43" y="33"/>
                    </a:lnTo>
                    <a:lnTo>
                      <a:pt x="42" y="33"/>
                    </a:lnTo>
                    <a:lnTo>
                      <a:pt x="41" y="31"/>
                    </a:lnTo>
                    <a:lnTo>
                      <a:pt x="39" y="33"/>
                    </a:lnTo>
                    <a:lnTo>
                      <a:pt x="39" y="34"/>
                    </a:lnTo>
                    <a:lnTo>
                      <a:pt x="38" y="35"/>
                    </a:lnTo>
                    <a:lnTo>
                      <a:pt x="38" y="38"/>
                    </a:lnTo>
                    <a:lnTo>
                      <a:pt x="42" y="42"/>
                    </a:lnTo>
                    <a:lnTo>
                      <a:pt x="42" y="45"/>
                    </a:lnTo>
                    <a:lnTo>
                      <a:pt x="41" y="48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6" y="47"/>
                    </a:lnTo>
                    <a:lnTo>
                      <a:pt x="36" y="45"/>
                    </a:lnTo>
                    <a:lnTo>
                      <a:pt x="34" y="47"/>
                    </a:lnTo>
                    <a:lnTo>
                      <a:pt x="32" y="47"/>
                    </a:lnTo>
                    <a:lnTo>
                      <a:pt x="27" y="44"/>
                    </a:lnTo>
                    <a:lnTo>
                      <a:pt x="24" y="42"/>
                    </a:lnTo>
                    <a:lnTo>
                      <a:pt x="23" y="38"/>
                    </a:lnTo>
                    <a:lnTo>
                      <a:pt x="23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3" y="25"/>
                    </a:lnTo>
                    <a:lnTo>
                      <a:pt x="18" y="25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4" y="26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0" y="28"/>
                    </a:lnTo>
                    <a:lnTo>
                      <a:pt x="9" y="25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5" y="35"/>
                    </a:lnTo>
                    <a:lnTo>
                      <a:pt x="5" y="38"/>
                    </a:lnTo>
                    <a:lnTo>
                      <a:pt x="3" y="40"/>
                    </a:lnTo>
                    <a:lnTo>
                      <a:pt x="2" y="40"/>
                    </a:lnTo>
                    <a:lnTo>
                      <a:pt x="2" y="35"/>
                    </a:lnTo>
                    <a:lnTo>
                      <a:pt x="3" y="34"/>
                    </a:lnTo>
                    <a:lnTo>
                      <a:pt x="3" y="33"/>
                    </a:lnTo>
                    <a:lnTo>
                      <a:pt x="2" y="31"/>
                    </a:lnTo>
                    <a:lnTo>
                      <a:pt x="2" y="30"/>
                    </a:lnTo>
                    <a:lnTo>
                      <a:pt x="0" y="29"/>
                    </a:lnTo>
                    <a:lnTo>
                      <a:pt x="2" y="26"/>
                    </a:lnTo>
                    <a:lnTo>
                      <a:pt x="2" y="25"/>
                    </a:lnTo>
                    <a:lnTo>
                      <a:pt x="3" y="23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0" y="15"/>
                    </a:lnTo>
                    <a:lnTo>
                      <a:pt x="12" y="14"/>
                    </a:lnTo>
                    <a:lnTo>
                      <a:pt x="14" y="13"/>
                    </a:lnTo>
                    <a:lnTo>
                      <a:pt x="18" y="13"/>
                    </a:lnTo>
                    <a:lnTo>
                      <a:pt x="19" y="14"/>
                    </a:lnTo>
                    <a:lnTo>
                      <a:pt x="21" y="16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6" y="15"/>
                    </a:lnTo>
                    <a:lnTo>
                      <a:pt x="27" y="14"/>
                    </a:lnTo>
                    <a:lnTo>
                      <a:pt x="28" y="14"/>
                    </a:lnTo>
                    <a:lnTo>
                      <a:pt x="28" y="11"/>
                    </a:lnTo>
                    <a:lnTo>
                      <a:pt x="31" y="10"/>
                    </a:lnTo>
                    <a:lnTo>
                      <a:pt x="32" y="10"/>
                    </a:lnTo>
                    <a:lnTo>
                      <a:pt x="34" y="9"/>
                    </a:lnTo>
                    <a:lnTo>
                      <a:pt x="36" y="9"/>
                    </a:lnTo>
                    <a:lnTo>
                      <a:pt x="37" y="8"/>
                    </a:lnTo>
                    <a:lnTo>
                      <a:pt x="37" y="4"/>
                    </a:lnTo>
                    <a:lnTo>
                      <a:pt x="38" y="3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9" name="Freeform 1312">
                <a:extLst>
                  <a:ext uri="{FF2B5EF4-FFF2-40B4-BE49-F238E27FC236}">
                    <a16:creationId xmlns:a16="http://schemas.microsoft.com/office/drawing/2014/main" id="{8B005A6B-EF19-4701-AF06-01CFA5EA62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94517" y="4165513"/>
                <a:ext cx="55959" cy="58031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4" y="3"/>
                  </a:cxn>
                  <a:cxn ang="0">
                    <a:pos x="25" y="4"/>
                  </a:cxn>
                  <a:cxn ang="0">
                    <a:pos x="25" y="5"/>
                  </a:cxn>
                  <a:cxn ang="0">
                    <a:pos x="27" y="6"/>
                  </a:cxn>
                  <a:cxn ang="0">
                    <a:pos x="24" y="9"/>
                  </a:cxn>
                  <a:cxn ang="0">
                    <a:pos x="23" y="9"/>
                  </a:cxn>
                  <a:cxn ang="0">
                    <a:pos x="23" y="10"/>
                  </a:cxn>
                  <a:cxn ang="0">
                    <a:pos x="20" y="11"/>
                  </a:cxn>
                  <a:cxn ang="0">
                    <a:pos x="19" y="13"/>
                  </a:cxn>
                  <a:cxn ang="0">
                    <a:pos x="17" y="13"/>
                  </a:cxn>
                  <a:cxn ang="0">
                    <a:pos x="15" y="17"/>
                  </a:cxn>
                  <a:cxn ang="0">
                    <a:pos x="10" y="24"/>
                  </a:cxn>
                  <a:cxn ang="0">
                    <a:pos x="7" y="27"/>
                  </a:cxn>
                  <a:cxn ang="0">
                    <a:pos x="4" y="28"/>
                  </a:cxn>
                  <a:cxn ang="0">
                    <a:pos x="0" y="28"/>
                  </a:cxn>
                  <a:cxn ang="0">
                    <a:pos x="5" y="20"/>
                  </a:cxn>
                  <a:cxn ang="0">
                    <a:pos x="18" y="10"/>
                  </a:cxn>
                  <a:cxn ang="0">
                    <a:pos x="22" y="5"/>
                  </a:cxn>
                  <a:cxn ang="0">
                    <a:pos x="23" y="4"/>
                  </a:cxn>
                  <a:cxn ang="0">
                    <a:pos x="23" y="1"/>
                  </a:cxn>
                  <a:cxn ang="0">
                    <a:pos x="24" y="0"/>
                  </a:cxn>
                </a:cxnLst>
                <a:rect l="0" t="0" r="r" b="b"/>
                <a:pathLst>
                  <a:path w="27" h="28">
                    <a:moveTo>
                      <a:pt x="24" y="0"/>
                    </a:moveTo>
                    <a:lnTo>
                      <a:pt x="24" y="3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6"/>
                    </a:lnTo>
                    <a:lnTo>
                      <a:pt x="24" y="9"/>
                    </a:lnTo>
                    <a:lnTo>
                      <a:pt x="23" y="9"/>
                    </a:lnTo>
                    <a:lnTo>
                      <a:pt x="23" y="10"/>
                    </a:lnTo>
                    <a:lnTo>
                      <a:pt x="20" y="11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5" y="17"/>
                    </a:lnTo>
                    <a:lnTo>
                      <a:pt x="10" y="24"/>
                    </a:lnTo>
                    <a:lnTo>
                      <a:pt x="7" y="27"/>
                    </a:lnTo>
                    <a:lnTo>
                      <a:pt x="4" y="28"/>
                    </a:lnTo>
                    <a:lnTo>
                      <a:pt x="0" y="28"/>
                    </a:lnTo>
                    <a:lnTo>
                      <a:pt x="5" y="20"/>
                    </a:lnTo>
                    <a:lnTo>
                      <a:pt x="18" y="10"/>
                    </a:lnTo>
                    <a:lnTo>
                      <a:pt x="22" y="5"/>
                    </a:lnTo>
                    <a:lnTo>
                      <a:pt x="23" y="4"/>
                    </a:lnTo>
                    <a:lnTo>
                      <a:pt x="23" y="1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0" name="Freeform 1313">
                <a:extLst>
                  <a:ext uri="{FF2B5EF4-FFF2-40B4-BE49-F238E27FC236}">
                    <a16:creationId xmlns:a16="http://schemas.microsoft.com/office/drawing/2014/main" id="{659F445B-552D-42D0-8651-E423504AE8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0113" y="3981057"/>
                <a:ext cx="101555" cy="14922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4"/>
                  </a:cxn>
                  <a:cxn ang="0">
                    <a:pos x="15" y="6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2" y="15"/>
                  </a:cxn>
                  <a:cxn ang="0">
                    <a:pos x="23" y="28"/>
                  </a:cxn>
                  <a:cxn ang="0">
                    <a:pos x="18" y="34"/>
                  </a:cxn>
                  <a:cxn ang="0">
                    <a:pos x="17" y="43"/>
                  </a:cxn>
                  <a:cxn ang="0">
                    <a:pos x="21" y="50"/>
                  </a:cxn>
                  <a:cxn ang="0">
                    <a:pos x="26" y="55"/>
                  </a:cxn>
                  <a:cxn ang="0">
                    <a:pos x="28" y="51"/>
                  </a:cxn>
                  <a:cxn ang="0">
                    <a:pos x="33" y="54"/>
                  </a:cxn>
                  <a:cxn ang="0">
                    <a:pos x="36" y="59"/>
                  </a:cxn>
                  <a:cxn ang="0">
                    <a:pos x="40" y="58"/>
                  </a:cxn>
                  <a:cxn ang="0">
                    <a:pos x="42" y="56"/>
                  </a:cxn>
                  <a:cxn ang="0">
                    <a:pos x="43" y="58"/>
                  </a:cxn>
                  <a:cxn ang="0">
                    <a:pos x="42" y="60"/>
                  </a:cxn>
                  <a:cxn ang="0">
                    <a:pos x="41" y="63"/>
                  </a:cxn>
                  <a:cxn ang="0">
                    <a:pos x="43" y="62"/>
                  </a:cxn>
                  <a:cxn ang="0">
                    <a:pos x="45" y="65"/>
                  </a:cxn>
                  <a:cxn ang="0">
                    <a:pos x="49" y="67"/>
                  </a:cxn>
                  <a:cxn ang="0">
                    <a:pos x="47" y="72"/>
                  </a:cxn>
                  <a:cxn ang="0">
                    <a:pos x="45" y="68"/>
                  </a:cxn>
                  <a:cxn ang="0">
                    <a:pos x="36" y="62"/>
                  </a:cxn>
                  <a:cxn ang="0">
                    <a:pos x="31" y="59"/>
                  </a:cxn>
                  <a:cxn ang="0">
                    <a:pos x="32" y="64"/>
                  </a:cxn>
                  <a:cxn ang="0">
                    <a:pos x="28" y="62"/>
                  </a:cxn>
                  <a:cxn ang="0">
                    <a:pos x="20" y="56"/>
                  </a:cxn>
                  <a:cxn ang="0">
                    <a:pos x="13" y="58"/>
                  </a:cxn>
                  <a:cxn ang="0">
                    <a:pos x="11" y="54"/>
                  </a:cxn>
                  <a:cxn ang="0">
                    <a:pos x="11" y="51"/>
                  </a:cxn>
                  <a:cxn ang="0">
                    <a:pos x="12" y="49"/>
                  </a:cxn>
                  <a:cxn ang="0">
                    <a:pos x="10" y="45"/>
                  </a:cxn>
                  <a:cxn ang="0">
                    <a:pos x="6" y="48"/>
                  </a:cxn>
                  <a:cxn ang="0">
                    <a:pos x="2" y="45"/>
                  </a:cxn>
                  <a:cxn ang="0">
                    <a:pos x="0" y="41"/>
                  </a:cxn>
                  <a:cxn ang="0">
                    <a:pos x="1" y="29"/>
                  </a:cxn>
                  <a:cxn ang="0">
                    <a:pos x="5" y="19"/>
                  </a:cxn>
                  <a:cxn ang="0">
                    <a:pos x="3" y="11"/>
                  </a:cxn>
                  <a:cxn ang="0">
                    <a:pos x="2" y="5"/>
                  </a:cxn>
                  <a:cxn ang="0">
                    <a:pos x="6" y="0"/>
                  </a:cxn>
                </a:cxnLst>
                <a:rect l="0" t="0" r="r" b="b"/>
                <a:pathLst>
                  <a:path w="49" h="72">
                    <a:moveTo>
                      <a:pt x="6" y="0"/>
                    </a:moveTo>
                    <a:lnTo>
                      <a:pt x="8" y="0"/>
                    </a:lnTo>
                    <a:lnTo>
                      <a:pt x="10" y="1"/>
                    </a:lnTo>
                    <a:lnTo>
                      <a:pt x="10" y="4"/>
                    </a:lnTo>
                    <a:lnTo>
                      <a:pt x="12" y="6"/>
                    </a:lnTo>
                    <a:lnTo>
                      <a:pt x="15" y="6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20" y="7"/>
                    </a:lnTo>
                    <a:lnTo>
                      <a:pt x="20" y="11"/>
                    </a:lnTo>
                    <a:lnTo>
                      <a:pt x="22" y="15"/>
                    </a:lnTo>
                    <a:lnTo>
                      <a:pt x="23" y="19"/>
                    </a:lnTo>
                    <a:lnTo>
                      <a:pt x="23" y="28"/>
                    </a:lnTo>
                    <a:lnTo>
                      <a:pt x="22" y="30"/>
                    </a:lnTo>
                    <a:lnTo>
                      <a:pt x="18" y="34"/>
                    </a:lnTo>
                    <a:lnTo>
                      <a:pt x="17" y="36"/>
                    </a:lnTo>
                    <a:lnTo>
                      <a:pt x="17" y="43"/>
                    </a:lnTo>
                    <a:lnTo>
                      <a:pt x="20" y="46"/>
                    </a:lnTo>
                    <a:lnTo>
                      <a:pt x="21" y="50"/>
                    </a:lnTo>
                    <a:lnTo>
                      <a:pt x="23" y="54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8" y="51"/>
                    </a:lnTo>
                    <a:lnTo>
                      <a:pt x="32" y="51"/>
                    </a:lnTo>
                    <a:lnTo>
                      <a:pt x="33" y="54"/>
                    </a:lnTo>
                    <a:lnTo>
                      <a:pt x="36" y="56"/>
                    </a:lnTo>
                    <a:lnTo>
                      <a:pt x="36" y="59"/>
                    </a:lnTo>
                    <a:lnTo>
                      <a:pt x="38" y="59"/>
                    </a:lnTo>
                    <a:lnTo>
                      <a:pt x="40" y="58"/>
                    </a:lnTo>
                    <a:lnTo>
                      <a:pt x="40" y="56"/>
                    </a:lnTo>
                    <a:lnTo>
                      <a:pt x="42" y="56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2" y="60"/>
                    </a:lnTo>
                    <a:lnTo>
                      <a:pt x="41" y="60"/>
                    </a:lnTo>
                    <a:lnTo>
                      <a:pt x="41" y="63"/>
                    </a:lnTo>
                    <a:lnTo>
                      <a:pt x="42" y="63"/>
                    </a:lnTo>
                    <a:lnTo>
                      <a:pt x="43" y="62"/>
                    </a:lnTo>
                    <a:lnTo>
                      <a:pt x="43" y="64"/>
                    </a:lnTo>
                    <a:lnTo>
                      <a:pt x="45" y="65"/>
                    </a:lnTo>
                    <a:lnTo>
                      <a:pt x="47" y="67"/>
                    </a:lnTo>
                    <a:lnTo>
                      <a:pt x="49" y="67"/>
                    </a:lnTo>
                    <a:lnTo>
                      <a:pt x="49" y="70"/>
                    </a:lnTo>
                    <a:lnTo>
                      <a:pt x="47" y="72"/>
                    </a:lnTo>
                    <a:lnTo>
                      <a:pt x="45" y="69"/>
                    </a:lnTo>
                    <a:lnTo>
                      <a:pt x="45" y="68"/>
                    </a:lnTo>
                    <a:lnTo>
                      <a:pt x="40" y="63"/>
                    </a:lnTo>
                    <a:lnTo>
                      <a:pt x="36" y="62"/>
                    </a:lnTo>
                    <a:lnTo>
                      <a:pt x="32" y="58"/>
                    </a:lnTo>
                    <a:lnTo>
                      <a:pt x="31" y="59"/>
                    </a:lnTo>
                    <a:lnTo>
                      <a:pt x="31" y="63"/>
                    </a:lnTo>
                    <a:lnTo>
                      <a:pt x="32" y="64"/>
                    </a:lnTo>
                    <a:lnTo>
                      <a:pt x="30" y="64"/>
                    </a:lnTo>
                    <a:lnTo>
                      <a:pt x="28" y="62"/>
                    </a:lnTo>
                    <a:lnTo>
                      <a:pt x="23" y="56"/>
                    </a:lnTo>
                    <a:lnTo>
                      <a:pt x="20" y="56"/>
                    </a:lnTo>
                    <a:lnTo>
                      <a:pt x="17" y="58"/>
                    </a:lnTo>
                    <a:lnTo>
                      <a:pt x="13" y="58"/>
                    </a:lnTo>
                    <a:lnTo>
                      <a:pt x="12" y="56"/>
                    </a:lnTo>
                    <a:lnTo>
                      <a:pt x="11" y="54"/>
                    </a:lnTo>
                    <a:lnTo>
                      <a:pt x="10" y="53"/>
                    </a:lnTo>
                    <a:lnTo>
                      <a:pt x="11" y="51"/>
                    </a:lnTo>
                    <a:lnTo>
                      <a:pt x="11" y="50"/>
                    </a:lnTo>
                    <a:lnTo>
                      <a:pt x="12" y="49"/>
                    </a:lnTo>
                    <a:lnTo>
                      <a:pt x="12" y="46"/>
                    </a:lnTo>
                    <a:lnTo>
                      <a:pt x="10" y="45"/>
                    </a:lnTo>
                    <a:lnTo>
                      <a:pt x="7" y="48"/>
                    </a:lnTo>
                    <a:lnTo>
                      <a:pt x="6" y="48"/>
                    </a:lnTo>
                    <a:lnTo>
                      <a:pt x="3" y="46"/>
                    </a:lnTo>
                    <a:lnTo>
                      <a:pt x="2" y="45"/>
                    </a:lnTo>
                    <a:lnTo>
                      <a:pt x="1" y="43"/>
                    </a:lnTo>
                    <a:lnTo>
                      <a:pt x="0" y="41"/>
                    </a:lnTo>
                    <a:lnTo>
                      <a:pt x="0" y="31"/>
                    </a:lnTo>
                    <a:lnTo>
                      <a:pt x="1" y="29"/>
                    </a:lnTo>
                    <a:lnTo>
                      <a:pt x="2" y="29"/>
                    </a:lnTo>
                    <a:lnTo>
                      <a:pt x="5" y="19"/>
                    </a:lnTo>
                    <a:lnTo>
                      <a:pt x="3" y="15"/>
                    </a:lnTo>
                    <a:lnTo>
                      <a:pt x="3" y="11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1" name="Freeform 1315">
                <a:extLst>
                  <a:ext uri="{FF2B5EF4-FFF2-40B4-BE49-F238E27FC236}">
                    <a16:creationId xmlns:a16="http://schemas.microsoft.com/office/drawing/2014/main" id="{DA2CA958-C978-4C78-9A93-40F710E8B9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3999" y="4144788"/>
                <a:ext cx="29015" cy="3730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" y="1"/>
                  </a:cxn>
                  <a:cxn ang="0">
                    <a:pos x="6" y="3"/>
                  </a:cxn>
                  <a:cxn ang="0">
                    <a:pos x="9" y="3"/>
                  </a:cxn>
                  <a:cxn ang="0">
                    <a:pos x="11" y="4"/>
                  </a:cxn>
                  <a:cxn ang="0">
                    <a:pos x="14" y="6"/>
                  </a:cxn>
                  <a:cxn ang="0">
                    <a:pos x="12" y="10"/>
                  </a:cxn>
                  <a:cxn ang="0">
                    <a:pos x="7" y="15"/>
                  </a:cxn>
                  <a:cxn ang="0">
                    <a:pos x="4" y="16"/>
                  </a:cxn>
                  <a:cxn ang="0">
                    <a:pos x="1" y="18"/>
                  </a:cxn>
                  <a:cxn ang="0">
                    <a:pos x="1" y="9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14" h="18">
                    <a:moveTo>
                      <a:pt x="2" y="0"/>
                    </a:moveTo>
                    <a:lnTo>
                      <a:pt x="4" y="1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1" y="4"/>
                    </a:lnTo>
                    <a:lnTo>
                      <a:pt x="14" y="6"/>
                    </a:lnTo>
                    <a:lnTo>
                      <a:pt x="12" y="10"/>
                    </a:lnTo>
                    <a:lnTo>
                      <a:pt x="7" y="15"/>
                    </a:lnTo>
                    <a:lnTo>
                      <a:pt x="4" y="16"/>
                    </a:lnTo>
                    <a:lnTo>
                      <a:pt x="1" y="18"/>
                    </a:lnTo>
                    <a:lnTo>
                      <a:pt x="1" y="9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2" name="Freeform 1316">
                <a:extLst>
                  <a:ext uri="{FF2B5EF4-FFF2-40B4-BE49-F238E27FC236}">
                    <a16:creationId xmlns:a16="http://schemas.microsoft.com/office/drawing/2014/main" id="{2E56212D-6DCD-46B7-9AD8-DBDDF94F7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8507" y="4167585"/>
                <a:ext cx="26944" cy="47669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12" y="2"/>
                  </a:cxn>
                  <a:cxn ang="0">
                    <a:pos x="13" y="4"/>
                  </a:cxn>
                  <a:cxn ang="0">
                    <a:pos x="13" y="8"/>
                  </a:cxn>
                  <a:cxn ang="0">
                    <a:pos x="12" y="10"/>
                  </a:cxn>
                  <a:cxn ang="0">
                    <a:pos x="9" y="13"/>
                  </a:cxn>
                  <a:cxn ang="0">
                    <a:pos x="9" y="18"/>
                  </a:cxn>
                  <a:cxn ang="0">
                    <a:pos x="10" y="19"/>
                  </a:cxn>
                  <a:cxn ang="0">
                    <a:pos x="10" y="22"/>
                  </a:cxn>
                  <a:cxn ang="0">
                    <a:pos x="9" y="23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0" y="14"/>
                  </a:cxn>
                  <a:cxn ang="0">
                    <a:pos x="0" y="12"/>
                  </a:cxn>
                  <a:cxn ang="0">
                    <a:pos x="4" y="12"/>
                  </a:cxn>
                  <a:cxn ang="0">
                    <a:pos x="4" y="8"/>
                  </a:cxn>
                  <a:cxn ang="0">
                    <a:pos x="5" y="4"/>
                  </a:cxn>
                  <a:cxn ang="0">
                    <a:pos x="7" y="2"/>
                  </a:cxn>
                  <a:cxn ang="0">
                    <a:pos x="8" y="0"/>
                  </a:cxn>
                </a:cxnLst>
                <a:rect l="0" t="0" r="r" b="b"/>
                <a:pathLst>
                  <a:path w="13" h="23">
                    <a:moveTo>
                      <a:pt x="8" y="0"/>
                    </a:moveTo>
                    <a:lnTo>
                      <a:pt x="10" y="0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3" y="8"/>
                    </a:lnTo>
                    <a:lnTo>
                      <a:pt x="12" y="10"/>
                    </a:lnTo>
                    <a:lnTo>
                      <a:pt x="9" y="13"/>
                    </a:lnTo>
                    <a:lnTo>
                      <a:pt x="9" y="18"/>
                    </a:lnTo>
                    <a:lnTo>
                      <a:pt x="10" y="19"/>
                    </a:lnTo>
                    <a:lnTo>
                      <a:pt x="10" y="22"/>
                    </a:lnTo>
                    <a:lnTo>
                      <a:pt x="9" y="23"/>
                    </a:lnTo>
                    <a:lnTo>
                      <a:pt x="8" y="23"/>
                    </a:lnTo>
                    <a:lnTo>
                      <a:pt x="2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4" y="8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3" name="Freeform 1317">
                <a:extLst>
                  <a:ext uri="{FF2B5EF4-FFF2-40B4-BE49-F238E27FC236}">
                    <a16:creationId xmlns:a16="http://schemas.microsoft.com/office/drawing/2014/main" id="{2DBC046F-82AF-4EB1-916C-026E6B7A13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3378" y="4171730"/>
                <a:ext cx="12435" cy="29015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1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0"/>
                  </a:cxn>
                  <a:cxn ang="0">
                    <a:pos x="6" y="0"/>
                  </a:cxn>
                  <a:cxn ang="0">
                    <a:pos x="6" y="3"/>
                  </a:cxn>
                  <a:cxn ang="0">
                    <a:pos x="5" y="6"/>
                  </a:cxn>
                  <a:cxn ang="0">
                    <a:pos x="2" y="7"/>
                  </a:cxn>
                  <a:cxn ang="0">
                    <a:pos x="2" y="3"/>
                  </a:cxn>
                  <a:cxn ang="0">
                    <a:pos x="4" y="0"/>
                  </a:cxn>
                </a:cxnLst>
                <a:rect l="0" t="0" r="r" b="b"/>
                <a:pathLst>
                  <a:path w="6" h="14">
                    <a:moveTo>
                      <a:pt x="1" y="10"/>
                    </a:moveTo>
                    <a:lnTo>
                      <a:pt x="1" y="14"/>
                    </a:lnTo>
                    <a:lnTo>
                      <a:pt x="0" y="14"/>
                    </a:lnTo>
                    <a:lnTo>
                      <a:pt x="1" y="10"/>
                    </a:lnTo>
                    <a:close/>
                    <a:moveTo>
                      <a:pt x="4" y="0"/>
                    </a:moveTo>
                    <a:lnTo>
                      <a:pt x="6" y="0"/>
                    </a:lnTo>
                    <a:lnTo>
                      <a:pt x="6" y="3"/>
                    </a:lnTo>
                    <a:lnTo>
                      <a:pt x="5" y="6"/>
                    </a:lnTo>
                    <a:lnTo>
                      <a:pt x="2" y="7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4" name="Freeform 1319">
                <a:extLst>
                  <a:ext uri="{FF2B5EF4-FFF2-40B4-BE49-F238E27FC236}">
                    <a16:creationId xmlns:a16="http://schemas.microsoft.com/office/drawing/2014/main" id="{20228C48-42D2-427B-AB27-76C925B01A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869" y="4130279"/>
                <a:ext cx="22799" cy="207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7" y="3"/>
                  </a:cxn>
                  <a:cxn ang="0">
                    <a:pos x="9" y="5"/>
                  </a:cxn>
                  <a:cxn ang="0">
                    <a:pos x="11" y="6"/>
                  </a:cxn>
                  <a:cxn ang="0">
                    <a:pos x="11" y="10"/>
                  </a:cxn>
                  <a:cxn ang="0">
                    <a:pos x="9" y="10"/>
                  </a:cxn>
                  <a:cxn ang="0">
                    <a:pos x="5" y="6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11" h="10">
                    <a:moveTo>
                      <a:pt x="0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5" name="Freeform 1320">
                <a:extLst>
                  <a:ext uri="{FF2B5EF4-FFF2-40B4-BE49-F238E27FC236}">
                    <a16:creationId xmlns:a16="http://schemas.microsoft.com/office/drawing/2014/main" id="{8769586B-4134-458D-B83E-659EAA6D5E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6693" y="4105409"/>
                <a:ext cx="26944" cy="290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7" y="2"/>
                  </a:cxn>
                  <a:cxn ang="0">
                    <a:pos x="8" y="3"/>
                  </a:cxn>
                  <a:cxn ang="0">
                    <a:pos x="10" y="4"/>
                  </a:cxn>
                  <a:cxn ang="0">
                    <a:pos x="12" y="5"/>
                  </a:cxn>
                  <a:cxn ang="0">
                    <a:pos x="13" y="8"/>
                  </a:cxn>
                  <a:cxn ang="0">
                    <a:pos x="13" y="12"/>
                  </a:cxn>
                  <a:cxn ang="0">
                    <a:pos x="12" y="14"/>
                  </a:cxn>
                  <a:cxn ang="0">
                    <a:pos x="9" y="14"/>
                  </a:cxn>
                  <a:cxn ang="0">
                    <a:pos x="8" y="12"/>
                  </a:cxn>
                  <a:cxn ang="0">
                    <a:pos x="4" y="8"/>
                  </a:cxn>
                  <a:cxn ang="0">
                    <a:pos x="3" y="4"/>
                  </a:cxn>
                  <a:cxn ang="0">
                    <a:pos x="2" y="3"/>
                  </a:cxn>
                  <a:cxn ang="0">
                    <a:pos x="0" y="0"/>
                  </a:cxn>
                </a:cxnLst>
                <a:rect l="0" t="0" r="r" b="b"/>
                <a:pathLst>
                  <a:path w="13" h="14">
                    <a:moveTo>
                      <a:pt x="0" y="0"/>
                    </a:moveTo>
                    <a:lnTo>
                      <a:pt x="4" y="0"/>
                    </a:lnTo>
                    <a:lnTo>
                      <a:pt x="7" y="2"/>
                    </a:lnTo>
                    <a:lnTo>
                      <a:pt x="8" y="3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3" y="8"/>
                    </a:lnTo>
                    <a:lnTo>
                      <a:pt x="13" y="12"/>
                    </a:lnTo>
                    <a:lnTo>
                      <a:pt x="12" y="14"/>
                    </a:lnTo>
                    <a:lnTo>
                      <a:pt x="9" y="14"/>
                    </a:lnTo>
                    <a:lnTo>
                      <a:pt x="8" y="12"/>
                    </a:lnTo>
                    <a:lnTo>
                      <a:pt x="4" y="8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6" name="Freeform 1321">
                <a:extLst>
                  <a:ext uri="{FF2B5EF4-FFF2-40B4-BE49-F238E27FC236}">
                    <a16:creationId xmlns:a16="http://schemas.microsoft.com/office/drawing/2014/main" id="{52AEF8C5-0EA9-47C4-AA73-AE77781826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5709" y="4111627"/>
                <a:ext cx="8290" cy="207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4" y="1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4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7" name="Freeform 1322">
                <a:extLst>
                  <a:ext uri="{FF2B5EF4-FFF2-40B4-BE49-F238E27FC236}">
                    <a16:creationId xmlns:a16="http://schemas.microsoft.com/office/drawing/2014/main" id="{785EEA88-0922-4B73-AED0-4537BEECB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6331" y="3806964"/>
                <a:ext cx="39379" cy="7253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8" y="2"/>
                  </a:cxn>
                  <a:cxn ang="0">
                    <a:pos x="19" y="8"/>
                  </a:cxn>
                  <a:cxn ang="0">
                    <a:pos x="18" y="17"/>
                  </a:cxn>
                  <a:cxn ang="0">
                    <a:pos x="14" y="26"/>
                  </a:cxn>
                  <a:cxn ang="0">
                    <a:pos x="10" y="32"/>
                  </a:cxn>
                  <a:cxn ang="0">
                    <a:pos x="5" y="35"/>
                  </a:cxn>
                  <a:cxn ang="0">
                    <a:pos x="3" y="35"/>
                  </a:cxn>
                  <a:cxn ang="0">
                    <a:pos x="2" y="34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2" y="17"/>
                  </a:cxn>
                  <a:cxn ang="0">
                    <a:pos x="5" y="8"/>
                  </a:cxn>
                  <a:cxn ang="0">
                    <a:pos x="9" y="2"/>
                  </a:cxn>
                  <a:cxn ang="0">
                    <a:pos x="14" y="0"/>
                  </a:cxn>
                </a:cxnLst>
                <a:rect l="0" t="0" r="r" b="b"/>
                <a:pathLst>
                  <a:path w="19" h="35">
                    <a:moveTo>
                      <a:pt x="14" y="0"/>
                    </a:moveTo>
                    <a:lnTo>
                      <a:pt x="18" y="2"/>
                    </a:lnTo>
                    <a:lnTo>
                      <a:pt x="19" y="8"/>
                    </a:lnTo>
                    <a:lnTo>
                      <a:pt x="18" y="17"/>
                    </a:lnTo>
                    <a:lnTo>
                      <a:pt x="14" y="26"/>
                    </a:lnTo>
                    <a:lnTo>
                      <a:pt x="10" y="32"/>
                    </a:lnTo>
                    <a:lnTo>
                      <a:pt x="5" y="35"/>
                    </a:lnTo>
                    <a:lnTo>
                      <a:pt x="3" y="35"/>
                    </a:lnTo>
                    <a:lnTo>
                      <a:pt x="2" y="34"/>
                    </a:lnTo>
                    <a:lnTo>
                      <a:pt x="0" y="31"/>
                    </a:lnTo>
                    <a:lnTo>
                      <a:pt x="0" y="23"/>
                    </a:lnTo>
                    <a:lnTo>
                      <a:pt x="2" y="17"/>
                    </a:lnTo>
                    <a:lnTo>
                      <a:pt x="5" y="8"/>
                    </a:lnTo>
                    <a:lnTo>
                      <a:pt x="9" y="2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8" name="Freeform 1323">
                <a:extLst>
                  <a:ext uri="{FF2B5EF4-FFF2-40B4-BE49-F238E27FC236}">
                    <a16:creationId xmlns:a16="http://schemas.microsoft.com/office/drawing/2014/main" id="{E45E9756-9F65-4A0A-887F-4F1C6BC6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68612" y="3935461"/>
                <a:ext cx="58031" cy="53886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24" y="2"/>
                  </a:cxn>
                  <a:cxn ang="0">
                    <a:pos x="26" y="3"/>
                  </a:cxn>
                  <a:cxn ang="0">
                    <a:pos x="28" y="4"/>
                  </a:cxn>
                  <a:cxn ang="0">
                    <a:pos x="28" y="7"/>
                  </a:cxn>
                  <a:cxn ang="0">
                    <a:pos x="26" y="9"/>
                  </a:cxn>
                  <a:cxn ang="0">
                    <a:pos x="25" y="13"/>
                  </a:cxn>
                  <a:cxn ang="0">
                    <a:pos x="20" y="21"/>
                  </a:cxn>
                  <a:cxn ang="0">
                    <a:pos x="16" y="23"/>
                  </a:cxn>
                  <a:cxn ang="0">
                    <a:pos x="13" y="24"/>
                  </a:cxn>
                  <a:cxn ang="0">
                    <a:pos x="10" y="26"/>
                  </a:cxn>
                  <a:cxn ang="0">
                    <a:pos x="6" y="26"/>
                  </a:cxn>
                  <a:cxn ang="0">
                    <a:pos x="4" y="24"/>
                  </a:cxn>
                  <a:cxn ang="0">
                    <a:pos x="1" y="19"/>
                  </a:cxn>
                  <a:cxn ang="0">
                    <a:pos x="1" y="16"/>
                  </a:cxn>
                  <a:cxn ang="0">
                    <a:pos x="0" y="13"/>
                  </a:cxn>
                  <a:cxn ang="0">
                    <a:pos x="0" y="11"/>
                  </a:cxn>
                  <a:cxn ang="0">
                    <a:pos x="1" y="11"/>
                  </a:cxn>
                  <a:cxn ang="0">
                    <a:pos x="5" y="9"/>
                  </a:cxn>
                  <a:cxn ang="0">
                    <a:pos x="18" y="2"/>
                  </a:cxn>
                  <a:cxn ang="0">
                    <a:pos x="23" y="0"/>
                  </a:cxn>
                </a:cxnLst>
                <a:rect l="0" t="0" r="r" b="b"/>
                <a:pathLst>
                  <a:path w="28" h="26">
                    <a:moveTo>
                      <a:pt x="23" y="0"/>
                    </a:moveTo>
                    <a:lnTo>
                      <a:pt x="24" y="2"/>
                    </a:lnTo>
                    <a:lnTo>
                      <a:pt x="26" y="3"/>
                    </a:lnTo>
                    <a:lnTo>
                      <a:pt x="28" y="4"/>
                    </a:lnTo>
                    <a:lnTo>
                      <a:pt x="28" y="7"/>
                    </a:lnTo>
                    <a:lnTo>
                      <a:pt x="26" y="9"/>
                    </a:lnTo>
                    <a:lnTo>
                      <a:pt x="25" y="13"/>
                    </a:lnTo>
                    <a:lnTo>
                      <a:pt x="20" y="21"/>
                    </a:lnTo>
                    <a:lnTo>
                      <a:pt x="16" y="23"/>
                    </a:lnTo>
                    <a:lnTo>
                      <a:pt x="13" y="24"/>
                    </a:lnTo>
                    <a:lnTo>
                      <a:pt x="10" y="26"/>
                    </a:lnTo>
                    <a:lnTo>
                      <a:pt x="6" y="26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5" y="9"/>
                    </a:lnTo>
                    <a:lnTo>
                      <a:pt x="18" y="2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9" name="Freeform 1324">
                <a:extLst>
                  <a:ext uri="{FF2B5EF4-FFF2-40B4-BE49-F238E27FC236}">
                    <a16:creationId xmlns:a16="http://schemas.microsoft.com/office/drawing/2014/main" id="{B0B2912F-B6AF-4B79-932C-4F0145D00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89855" y="4466030"/>
                <a:ext cx="39379" cy="3523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0"/>
                  </a:cxn>
                  <a:cxn ang="0">
                    <a:pos x="10" y="4"/>
                  </a:cxn>
                  <a:cxn ang="0">
                    <a:pos x="10" y="6"/>
                  </a:cxn>
                  <a:cxn ang="0">
                    <a:pos x="13" y="9"/>
                  </a:cxn>
                  <a:cxn ang="0">
                    <a:pos x="14" y="11"/>
                  </a:cxn>
                  <a:cxn ang="0">
                    <a:pos x="17" y="14"/>
                  </a:cxn>
                  <a:cxn ang="0">
                    <a:pos x="19" y="14"/>
                  </a:cxn>
                  <a:cxn ang="0">
                    <a:pos x="19" y="17"/>
                  </a:cxn>
                  <a:cxn ang="0">
                    <a:pos x="16" y="17"/>
                  </a:cxn>
                  <a:cxn ang="0">
                    <a:pos x="13" y="15"/>
                  </a:cxn>
                  <a:cxn ang="0">
                    <a:pos x="10" y="15"/>
                  </a:cxn>
                  <a:cxn ang="0">
                    <a:pos x="10" y="12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0" y="6"/>
                  </a:cxn>
                  <a:cxn ang="0">
                    <a:pos x="0" y="5"/>
                  </a:cxn>
                  <a:cxn ang="0">
                    <a:pos x="2" y="4"/>
                  </a:cxn>
                  <a:cxn ang="0">
                    <a:pos x="3" y="1"/>
                  </a:cxn>
                  <a:cxn ang="0">
                    <a:pos x="7" y="0"/>
                  </a:cxn>
                </a:cxnLst>
                <a:rect l="0" t="0" r="r" b="b"/>
                <a:pathLst>
                  <a:path w="19" h="17">
                    <a:moveTo>
                      <a:pt x="7" y="0"/>
                    </a:moveTo>
                    <a:lnTo>
                      <a:pt x="9" y="0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13" y="9"/>
                    </a:lnTo>
                    <a:lnTo>
                      <a:pt x="14" y="11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19" y="17"/>
                    </a:lnTo>
                    <a:lnTo>
                      <a:pt x="16" y="17"/>
                    </a:lnTo>
                    <a:lnTo>
                      <a:pt x="13" y="15"/>
                    </a:lnTo>
                    <a:lnTo>
                      <a:pt x="10" y="15"/>
                    </a:lnTo>
                    <a:lnTo>
                      <a:pt x="10" y="12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0" name="Freeform 1325">
                <a:extLst>
                  <a:ext uri="{FF2B5EF4-FFF2-40B4-BE49-F238E27FC236}">
                    <a16:creationId xmlns:a16="http://schemas.microsoft.com/office/drawing/2014/main" id="{FE6D8A6D-2DF9-4B58-81C6-957B1CE737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49958" y="4490900"/>
                <a:ext cx="16580" cy="165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7" y="2"/>
                  </a:cxn>
                  <a:cxn ang="0">
                    <a:pos x="8" y="3"/>
                  </a:cxn>
                  <a:cxn ang="0">
                    <a:pos x="8" y="4"/>
                  </a:cxn>
                  <a:cxn ang="0">
                    <a:pos x="7" y="7"/>
                  </a:cxn>
                  <a:cxn ang="0">
                    <a:pos x="5" y="8"/>
                  </a:cxn>
                  <a:cxn ang="0">
                    <a:pos x="3" y="8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8" y="3"/>
                    </a:lnTo>
                    <a:lnTo>
                      <a:pt x="8" y="4"/>
                    </a:lnTo>
                    <a:lnTo>
                      <a:pt x="7" y="7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1" name="Freeform 1326">
                <a:extLst>
                  <a:ext uri="{FF2B5EF4-FFF2-40B4-BE49-F238E27FC236}">
                    <a16:creationId xmlns:a16="http://schemas.microsoft.com/office/drawing/2014/main" id="{4060949E-6A4B-4D04-8CBE-33E4123143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6488" y="4455668"/>
                <a:ext cx="16580" cy="227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4" y="5"/>
                  </a:cxn>
                  <a:cxn ang="0">
                    <a:pos x="7" y="6"/>
                  </a:cxn>
                  <a:cxn ang="0">
                    <a:pos x="8" y="9"/>
                  </a:cxn>
                  <a:cxn ang="0">
                    <a:pos x="8" y="11"/>
                  </a:cxn>
                  <a:cxn ang="0">
                    <a:pos x="7" y="10"/>
                  </a:cxn>
                  <a:cxn ang="0">
                    <a:pos x="4" y="9"/>
                  </a:cxn>
                  <a:cxn ang="0">
                    <a:pos x="3" y="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8" h="11">
                    <a:moveTo>
                      <a:pt x="0" y="0"/>
                    </a:moveTo>
                    <a:lnTo>
                      <a:pt x="3" y="0"/>
                    </a:lnTo>
                    <a:lnTo>
                      <a:pt x="3" y="2"/>
                    </a:lnTo>
                    <a:lnTo>
                      <a:pt x="4" y="5"/>
                    </a:lnTo>
                    <a:lnTo>
                      <a:pt x="7" y="6"/>
                    </a:lnTo>
                    <a:lnTo>
                      <a:pt x="8" y="9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4" y="9"/>
                    </a:lnTo>
                    <a:lnTo>
                      <a:pt x="3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2" name="Freeform 1327">
                <a:extLst>
                  <a:ext uri="{FF2B5EF4-FFF2-40B4-BE49-F238E27FC236}">
                    <a16:creationId xmlns:a16="http://schemas.microsoft.com/office/drawing/2014/main" id="{0F00342E-882C-48AD-93F8-633FE98794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05399" y="4403854"/>
                <a:ext cx="18653" cy="2072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5" y="2"/>
                  </a:cxn>
                  <a:cxn ang="0">
                    <a:pos x="7" y="5"/>
                  </a:cxn>
                  <a:cxn ang="0">
                    <a:pos x="8" y="6"/>
                  </a:cxn>
                  <a:cxn ang="0">
                    <a:pos x="9" y="8"/>
                  </a:cxn>
                  <a:cxn ang="0">
                    <a:pos x="9" y="10"/>
                  </a:cxn>
                  <a:cxn ang="0">
                    <a:pos x="8" y="10"/>
                  </a:cxn>
                  <a:cxn ang="0">
                    <a:pos x="3" y="5"/>
                  </a:cxn>
                  <a:cxn ang="0">
                    <a:pos x="2" y="2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9" h="10">
                    <a:moveTo>
                      <a:pt x="3" y="0"/>
                    </a:moveTo>
                    <a:lnTo>
                      <a:pt x="5" y="2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3" y="5"/>
                    </a:lnTo>
                    <a:lnTo>
                      <a:pt x="2" y="2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3" name="Freeform 1328">
                <a:extLst>
                  <a:ext uri="{FF2B5EF4-FFF2-40B4-BE49-F238E27FC236}">
                    <a16:creationId xmlns:a16="http://schemas.microsoft.com/office/drawing/2014/main" id="{6E1D3DB6-690C-4BC3-AB34-5F11056178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76382" y="3578986"/>
                <a:ext cx="55959" cy="7253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5" y="0"/>
                  </a:cxn>
                  <a:cxn ang="0">
                    <a:pos x="17" y="1"/>
                  </a:cxn>
                  <a:cxn ang="0">
                    <a:pos x="20" y="4"/>
                  </a:cxn>
                  <a:cxn ang="0">
                    <a:pos x="24" y="4"/>
                  </a:cxn>
                  <a:cxn ang="0">
                    <a:pos x="24" y="8"/>
                  </a:cxn>
                  <a:cxn ang="0">
                    <a:pos x="27" y="10"/>
                  </a:cxn>
                  <a:cxn ang="0">
                    <a:pos x="27" y="15"/>
                  </a:cxn>
                  <a:cxn ang="0">
                    <a:pos x="24" y="15"/>
                  </a:cxn>
                  <a:cxn ang="0">
                    <a:pos x="21" y="24"/>
                  </a:cxn>
                  <a:cxn ang="0">
                    <a:pos x="19" y="32"/>
                  </a:cxn>
                  <a:cxn ang="0">
                    <a:pos x="14" y="35"/>
                  </a:cxn>
                  <a:cxn ang="0">
                    <a:pos x="12" y="35"/>
                  </a:cxn>
                  <a:cxn ang="0">
                    <a:pos x="12" y="34"/>
                  </a:cxn>
                  <a:cxn ang="0">
                    <a:pos x="7" y="32"/>
                  </a:cxn>
                  <a:cxn ang="0">
                    <a:pos x="6" y="29"/>
                  </a:cxn>
                  <a:cxn ang="0">
                    <a:pos x="6" y="27"/>
                  </a:cxn>
                  <a:cxn ang="0">
                    <a:pos x="7" y="25"/>
                  </a:cxn>
                  <a:cxn ang="0">
                    <a:pos x="9" y="23"/>
                  </a:cxn>
                  <a:cxn ang="0">
                    <a:pos x="11" y="20"/>
                  </a:cxn>
                  <a:cxn ang="0">
                    <a:pos x="12" y="15"/>
                  </a:cxn>
                  <a:cxn ang="0">
                    <a:pos x="10" y="13"/>
                  </a:cxn>
                  <a:cxn ang="0">
                    <a:pos x="10" y="11"/>
                  </a:cxn>
                  <a:cxn ang="0">
                    <a:pos x="9" y="10"/>
                  </a:cxn>
                  <a:cxn ang="0">
                    <a:pos x="9" y="13"/>
                  </a:cxn>
                  <a:cxn ang="0">
                    <a:pos x="7" y="13"/>
                  </a:cxn>
                  <a:cxn ang="0">
                    <a:pos x="5" y="15"/>
                  </a:cxn>
                  <a:cxn ang="0">
                    <a:pos x="2" y="15"/>
                  </a:cxn>
                  <a:cxn ang="0">
                    <a:pos x="1" y="14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5" y="5"/>
                  </a:cxn>
                  <a:cxn ang="0">
                    <a:pos x="7" y="4"/>
                  </a:cxn>
                  <a:cxn ang="0">
                    <a:pos x="11" y="0"/>
                  </a:cxn>
                </a:cxnLst>
                <a:rect l="0" t="0" r="r" b="b"/>
                <a:pathLst>
                  <a:path w="27" h="35">
                    <a:moveTo>
                      <a:pt x="11" y="0"/>
                    </a:moveTo>
                    <a:lnTo>
                      <a:pt x="15" y="0"/>
                    </a:lnTo>
                    <a:lnTo>
                      <a:pt x="17" y="1"/>
                    </a:lnTo>
                    <a:lnTo>
                      <a:pt x="20" y="4"/>
                    </a:lnTo>
                    <a:lnTo>
                      <a:pt x="24" y="4"/>
                    </a:lnTo>
                    <a:lnTo>
                      <a:pt x="24" y="8"/>
                    </a:lnTo>
                    <a:lnTo>
                      <a:pt x="27" y="10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24"/>
                    </a:lnTo>
                    <a:lnTo>
                      <a:pt x="19" y="32"/>
                    </a:lnTo>
                    <a:lnTo>
                      <a:pt x="14" y="35"/>
                    </a:lnTo>
                    <a:lnTo>
                      <a:pt x="12" y="35"/>
                    </a:lnTo>
                    <a:lnTo>
                      <a:pt x="12" y="34"/>
                    </a:lnTo>
                    <a:lnTo>
                      <a:pt x="7" y="32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7" y="25"/>
                    </a:lnTo>
                    <a:lnTo>
                      <a:pt x="9" y="23"/>
                    </a:lnTo>
                    <a:lnTo>
                      <a:pt x="11" y="20"/>
                    </a:lnTo>
                    <a:lnTo>
                      <a:pt x="12" y="15"/>
                    </a:lnTo>
                    <a:lnTo>
                      <a:pt x="10" y="13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5" y="15"/>
                    </a:lnTo>
                    <a:lnTo>
                      <a:pt x="2" y="15"/>
                    </a:lnTo>
                    <a:lnTo>
                      <a:pt x="1" y="14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5" y="5"/>
                    </a:lnTo>
                    <a:lnTo>
                      <a:pt x="7" y="4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4" name="Freeform 1329">
                <a:extLst>
                  <a:ext uri="{FF2B5EF4-FFF2-40B4-BE49-F238E27FC236}">
                    <a16:creationId xmlns:a16="http://schemas.microsoft.com/office/drawing/2014/main" id="{F1D6EB7B-5DA8-4CF4-A67F-AEC007569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0631" y="3564478"/>
                <a:ext cx="58031" cy="4352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5" y="0"/>
                  </a:cxn>
                  <a:cxn ang="0">
                    <a:pos x="26" y="1"/>
                  </a:cxn>
                  <a:cxn ang="0">
                    <a:pos x="28" y="3"/>
                  </a:cxn>
                  <a:cxn ang="0">
                    <a:pos x="28" y="7"/>
                  </a:cxn>
                  <a:cxn ang="0">
                    <a:pos x="25" y="12"/>
                  </a:cxn>
                  <a:cxn ang="0">
                    <a:pos x="24" y="13"/>
                  </a:cxn>
                  <a:cxn ang="0">
                    <a:pos x="20" y="13"/>
                  </a:cxn>
                  <a:cxn ang="0">
                    <a:pos x="18" y="11"/>
                  </a:cxn>
                  <a:cxn ang="0">
                    <a:pos x="16" y="11"/>
                  </a:cxn>
                  <a:cxn ang="0">
                    <a:pos x="14" y="13"/>
                  </a:cxn>
                  <a:cxn ang="0">
                    <a:pos x="11" y="18"/>
                  </a:cxn>
                  <a:cxn ang="0">
                    <a:pos x="6" y="21"/>
                  </a:cxn>
                  <a:cxn ang="0">
                    <a:pos x="4" y="18"/>
                  </a:cxn>
                  <a:cxn ang="0">
                    <a:pos x="4" y="15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3" y="8"/>
                  </a:cxn>
                  <a:cxn ang="0">
                    <a:pos x="5" y="7"/>
                  </a:cxn>
                  <a:cxn ang="0">
                    <a:pos x="9" y="3"/>
                  </a:cxn>
                  <a:cxn ang="0">
                    <a:pos x="14" y="3"/>
                  </a:cxn>
                  <a:cxn ang="0">
                    <a:pos x="16" y="2"/>
                  </a:cxn>
                  <a:cxn ang="0">
                    <a:pos x="18" y="1"/>
                  </a:cxn>
                  <a:cxn ang="0">
                    <a:pos x="20" y="0"/>
                  </a:cxn>
                </a:cxnLst>
                <a:rect l="0" t="0" r="r" b="b"/>
                <a:pathLst>
                  <a:path w="28" h="21">
                    <a:moveTo>
                      <a:pt x="20" y="0"/>
                    </a:moveTo>
                    <a:lnTo>
                      <a:pt x="25" y="0"/>
                    </a:lnTo>
                    <a:lnTo>
                      <a:pt x="26" y="1"/>
                    </a:lnTo>
                    <a:lnTo>
                      <a:pt x="28" y="3"/>
                    </a:lnTo>
                    <a:lnTo>
                      <a:pt x="28" y="7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0" y="13"/>
                    </a:lnTo>
                    <a:lnTo>
                      <a:pt x="18" y="11"/>
                    </a:lnTo>
                    <a:lnTo>
                      <a:pt x="16" y="11"/>
                    </a:lnTo>
                    <a:lnTo>
                      <a:pt x="14" y="13"/>
                    </a:lnTo>
                    <a:lnTo>
                      <a:pt x="11" y="18"/>
                    </a:lnTo>
                    <a:lnTo>
                      <a:pt x="6" y="21"/>
                    </a:lnTo>
                    <a:lnTo>
                      <a:pt x="4" y="18"/>
                    </a:lnTo>
                    <a:lnTo>
                      <a:pt x="4" y="15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5" y="7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6" y="2"/>
                    </a:lnTo>
                    <a:lnTo>
                      <a:pt x="18" y="1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5" name="Freeform 1330">
                <a:extLst>
                  <a:ext uri="{FF2B5EF4-FFF2-40B4-BE49-F238E27FC236}">
                    <a16:creationId xmlns:a16="http://schemas.microsoft.com/office/drawing/2014/main" id="{0A87DD91-D54C-4E61-A9DE-8A37F95083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907470" y="3367587"/>
                <a:ext cx="269429" cy="221762"/>
              </a:xfrm>
              <a:custGeom>
                <a:avLst/>
                <a:gdLst/>
                <a:ahLst/>
                <a:cxnLst>
                  <a:cxn ang="0">
                    <a:pos x="73" y="57"/>
                  </a:cxn>
                  <a:cxn ang="0">
                    <a:pos x="73" y="56"/>
                  </a:cxn>
                  <a:cxn ang="0">
                    <a:pos x="120" y="0"/>
                  </a:cxn>
                  <a:cxn ang="0">
                    <a:pos x="123" y="2"/>
                  </a:cxn>
                  <a:cxn ang="0">
                    <a:pos x="124" y="7"/>
                  </a:cxn>
                  <a:cxn ang="0">
                    <a:pos x="125" y="14"/>
                  </a:cxn>
                  <a:cxn ang="0">
                    <a:pos x="130" y="25"/>
                  </a:cxn>
                  <a:cxn ang="0">
                    <a:pos x="129" y="30"/>
                  </a:cxn>
                  <a:cxn ang="0">
                    <a:pos x="124" y="41"/>
                  </a:cxn>
                  <a:cxn ang="0">
                    <a:pos x="119" y="42"/>
                  </a:cxn>
                  <a:cxn ang="0">
                    <a:pos x="118" y="62"/>
                  </a:cxn>
                  <a:cxn ang="0">
                    <a:pos x="113" y="68"/>
                  </a:cxn>
                  <a:cxn ang="0">
                    <a:pos x="114" y="75"/>
                  </a:cxn>
                  <a:cxn ang="0">
                    <a:pos x="115" y="78"/>
                  </a:cxn>
                  <a:cxn ang="0">
                    <a:pos x="110" y="82"/>
                  </a:cxn>
                  <a:cxn ang="0">
                    <a:pos x="105" y="81"/>
                  </a:cxn>
                  <a:cxn ang="0">
                    <a:pos x="99" y="85"/>
                  </a:cxn>
                  <a:cxn ang="0">
                    <a:pos x="95" y="90"/>
                  </a:cxn>
                  <a:cxn ang="0">
                    <a:pos x="93" y="88"/>
                  </a:cxn>
                  <a:cxn ang="0">
                    <a:pos x="86" y="90"/>
                  </a:cxn>
                  <a:cxn ang="0">
                    <a:pos x="83" y="93"/>
                  </a:cxn>
                  <a:cxn ang="0">
                    <a:pos x="75" y="92"/>
                  </a:cxn>
                  <a:cxn ang="0">
                    <a:pos x="73" y="88"/>
                  </a:cxn>
                  <a:cxn ang="0">
                    <a:pos x="69" y="86"/>
                  </a:cxn>
                  <a:cxn ang="0">
                    <a:pos x="66" y="91"/>
                  </a:cxn>
                  <a:cxn ang="0">
                    <a:pos x="69" y="95"/>
                  </a:cxn>
                  <a:cxn ang="0">
                    <a:pos x="66" y="96"/>
                  </a:cxn>
                  <a:cxn ang="0">
                    <a:pos x="63" y="98"/>
                  </a:cxn>
                  <a:cxn ang="0">
                    <a:pos x="58" y="105"/>
                  </a:cxn>
                  <a:cxn ang="0">
                    <a:pos x="54" y="105"/>
                  </a:cxn>
                  <a:cxn ang="0">
                    <a:pos x="51" y="102"/>
                  </a:cxn>
                  <a:cxn ang="0">
                    <a:pos x="53" y="96"/>
                  </a:cxn>
                  <a:cxn ang="0">
                    <a:pos x="49" y="91"/>
                  </a:cxn>
                  <a:cxn ang="0">
                    <a:pos x="39" y="88"/>
                  </a:cxn>
                  <a:cxn ang="0">
                    <a:pos x="37" y="92"/>
                  </a:cxn>
                  <a:cxn ang="0">
                    <a:pos x="30" y="93"/>
                  </a:cxn>
                  <a:cxn ang="0">
                    <a:pos x="17" y="97"/>
                  </a:cxn>
                  <a:cxn ang="0">
                    <a:pos x="0" y="98"/>
                  </a:cxn>
                  <a:cxn ang="0">
                    <a:pos x="4" y="96"/>
                  </a:cxn>
                  <a:cxn ang="0">
                    <a:pos x="11" y="90"/>
                  </a:cxn>
                  <a:cxn ang="0">
                    <a:pos x="27" y="78"/>
                  </a:cxn>
                  <a:cxn ang="0">
                    <a:pos x="59" y="76"/>
                  </a:cxn>
                  <a:cxn ang="0">
                    <a:pos x="66" y="66"/>
                  </a:cxn>
                  <a:cxn ang="0">
                    <a:pos x="69" y="62"/>
                  </a:cxn>
                  <a:cxn ang="0">
                    <a:pos x="71" y="58"/>
                  </a:cxn>
                  <a:cxn ang="0">
                    <a:pos x="73" y="62"/>
                  </a:cxn>
                  <a:cxn ang="0">
                    <a:pos x="79" y="61"/>
                  </a:cxn>
                  <a:cxn ang="0">
                    <a:pos x="85" y="57"/>
                  </a:cxn>
                  <a:cxn ang="0">
                    <a:pos x="100" y="43"/>
                  </a:cxn>
                  <a:cxn ang="0">
                    <a:pos x="108" y="23"/>
                  </a:cxn>
                  <a:cxn ang="0">
                    <a:pos x="106" y="20"/>
                  </a:cxn>
                  <a:cxn ang="0">
                    <a:pos x="105" y="15"/>
                  </a:cxn>
                  <a:cxn ang="0">
                    <a:pos x="109" y="8"/>
                  </a:cxn>
                  <a:cxn ang="0">
                    <a:pos x="115" y="4"/>
                  </a:cxn>
                  <a:cxn ang="0">
                    <a:pos x="116" y="7"/>
                  </a:cxn>
                  <a:cxn ang="0">
                    <a:pos x="120" y="5"/>
                  </a:cxn>
                  <a:cxn ang="0">
                    <a:pos x="118" y="4"/>
                  </a:cxn>
                </a:cxnLst>
                <a:rect l="0" t="0" r="r" b="b"/>
                <a:pathLst>
                  <a:path w="130" h="107">
                    <a:moveTo>
                      <a:pt x="73" y="56"/>
                    </a:moveTo>
                    <a:lnTo>
                      <a:pt x="73" y="57"/>
                    </a:lnTo>
                    <a:lnTo>
                      <a:pt x="71" y="58"/>
                    </a:lnTo>
                    <a:lnTo>
                      <a:pt x="73" y="56"/>
                    </a:lnTo>
                    <a:close/>
                    <a:moveTo>
                      <a:pt x="118" y="0"/>
                    </a:moveTo>
                    <a:lnTo>
                      <a:pt x="120" y="0"/>
                    </a:lnTo>
                    <a:lnTo>
                      <a:pt x="122" y="2"/>
                    </a:lnTo>
                    <a:lnTo>
                      <a:pt x="123" y="2"/>
                    </a:lnTo>
                    <a:lnTo>
                      <a:pt x="123" y="3"/>
                    </a:lnTo>
                    <a:lnTo>
                      <a:pt x="124" y="7"/>
                    </a:lnTo>
                    <a:lnTo>
                      <a:pt x="124" y="10"/>
                    </a:lnTo>
                    <a:lnTo>
                      <a:pt x="125" y="14"/>
                    </a:lnTo>
                    <a:lnTo>
                      <a:pt x="129" y="22"/>
                    </a:lnTo>
                    <a:lnTo>
                      <a:pt x="130" y="25"/>
                    </a:lnTo>
                    <a:lnTo>
                      <a:pt x="130" y="28"/>
                    </a:lnTo>
                    <a:lnTo>
                      <a:pt x="129" y="30"/>
                    </a:lnTo>
                    <a:lnTo>
                      <a:pt x="124" y="36"/>
                    </a:lnTo>
                    <a:lnTo>
                      <a:pt x="124" y="41"/>
                    </a:lnTo>
                    <a:lnTo>
                      <a:pt x="120" y="41"/>
                    </a:lnTo>
                    <a:lnTo>
                      <a:pt x="119" y="42"/>
                    </a:lnTo>
                    <a:lnTo>
                      <a:pt x="118" y="44"/>
                    </a:lnTo>
                    <a:lnTo>
                      <a:pt x="118" y="62"/>
                    </a:lnTo>
                    <a:lnTo>
                      <a:pt x="114" y="66"/>
                    </a:lnTo>
                    <a:lnTo>
                      <a:pt x="113" y="68"/>
                    </a:lnTo>
                    <a:lnTo>
                      <a:pt x="113" y="73"/>
                    </a:lnTo>
                    <a:lnTo>
                      <a:pt x="114" y="75"/>
                    </a:lnTo>
                    <a:lnTo>
                      <a:pt x="114" y="77"/>
                    </a:lnTo>
                    <a:lnTo>
                      <a:pt x="115" y="78"/>
                    </a:lnTo>
                    <a:lnTo>
                      <a:pt x="113" y="81"/>
                    </a:lnTo>
                    <a:lnTo>
                      <a:pt x="110" y="82"/>
                    </a:lnTo>
                    <a:lnTo>
                      <a:pt x="105" y="87"/>
                    </a:lnTo>
                    <a:lnTo>
                      <a:pt x="105" y="81"/>
                    </a:lnTo>
                    <a:lnTo>
                      <a:pt x="101" y="82"/>
                    </a:lnTo>
                    <a:lnTo>
                      <a:pt x="99" y="85"/>
                    </a:lnTo>
                    <a:lnTo>
                      <a:pt x="96" y="86"/>
                    </a:lnTo>
                    <a:lnTo>
                      <a:pt x="95" y="90"/>
                    </a:lnTo>
                    <a:lnTo>
                      <a:pt x="94" y="90"/>
                    </a:lnTo>
                    <a:lnTo>
                      <a:pt x="93" y="88"/>
                    </a:lnTo>
                    <a:lnTo>
                      <a:pt x="89" y="88"/>
                    </a:lnTo>
                    <a:lnTo>
                      <a:pt x="86" y="90"/>
                    </a:lnTo>
                    <a:lnTo>
                      <a:pt x="85" y="92"/>
                    </a:lnTo>
                    <a:lnTo>
                      <a:pt x="83" y="93"/>
                    </a:lnTo>
                    <a:lnTo>
                      <a:pt x="78" y="93"/>
                    </a:lnTo>
                    <a:lnTo>
                      <a:pt x="75" y="92"/>
                    </a:lnTo>
                    <a:lnTo>
                      <a:pt x="74" y="91"/>
                    </a:lnTo>
                    <a:lnTo>
                      <a:pt x="73" y="88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6" y="88"/>
                    </a:lnTo>
                    <a:lnTo>
                      <a:pt x="66" y="91"/>
                    </a:lnTo>
                    <a:lnTo>
                      <a:pt x="68" y="92"/>
                    </a:lnTo>
                    <a:lnTo>
                      <a:pt x="69" y="95"/>
                    </a:lnTo>
                    <a:lnTo>
                      <a:pt x="70" y="96"/>
                    </a:lnTo>
                    <a:lnTo>
                      <a:pt x="66" y="96"/>
                    </a:lnTo>
                    <a:lnTo>
                      <a:pt x="65" y="97"/>
                    </a:lnTo>
                    <a:lnTo>
                      <a:pt x="63" y="98"/>
                    </a:lnTo>
                    <a:lnTo>
                      <a:pt x="60" y="101"/>
                    </a:lnTo>
                    <a:lnTo>
                      <a:pt x="58" y="105"/>
                    </a:lnTo>
                    <a:lnTo>
                      <a:pt x="56" y="107"/>
                    </a:lnTo>
                    <a:lnTo>
                      <a:pt x="54" y="105"/>
                    </a:lnTo>
                    <a:lnTo>
                      <a:pt x="53" y="102"/>
                    </a:lnTo>
                    <a:lnTo>
                      <a:pt x="51" y="102"/>
                    </a:lnTo>
                    <a:lnTo>
                      <a:pt x="51" y="100"/>
                    </a:lnTo>
                    <a:lnTo>
                      <a:pt x="53" y="96"/>
                    </a:lnTo>
                    <a:lnTo>
                      <a:pt x="53" y="92"/>
                    </a:lnTo>
                    <a:lnTo>
                      <a:pt x="49" y="91"/>
                    </a:lnTo>
                    <a:lnTo>
                      <a:pt x="44" y="88"/>
                    </a:lnTo>
                    <a:lnTo>
                      <a:pt x="39" y="88"/>
                    </a:lnTo>
                    <a:lnTo>
                      <a:pt x="37" y="90"/>
                    </a:lnTo>
                    <a:lnTo>
                      <a:pt x="37" y="92"/>
                    </a:lnTo>
                    <a:lnTo>
                      <a:pt x="31" y="92"/>
                    </a:lnTo>
                    <a:lnTo>
                      <a:pt x="30" y="93"/>
                    </a:lnTo>
                    <a:lnTo>
                      <a:pt x="27" y="93"/>
                    </a:lnTo>
                    <a:lnTo>
                      <a:pt x="17" y="97"/>
                    </a:lnTo>
                    <a:lnTo>
                      <a:pt x="6" y="98"/>
                    </a:lnTo>
                    <a:lnTo>
                      <a:pt x="0" y="98"/>
                    </a:lnTo>
                    <a:lnTo>
                      <a:pt x="0" y="96"/>
                    </a:lnTo>
                    <a:lnTo>
                      <a:pt x="4" y="96"/>
                    </a:lnTo>
                    <a:lnTo>
                      <a:pt x="5" y="95"/>
                    </a:lnTo>
                    <a:lnTo>
                      <a:pt x="11" y="90"/>
                    </a:lnTo>
                    <a:lnTo>
                      <a:pt x="21" y="80"/>
                    </a:lnTo>
                    <a:lnTo>
                      <a:pt x="27" y="78"/>
                    </a:lnTo>
                    <a:lnTo>
                      <a:pt x="54" y="78"/>
                    </a:lnTo>
                    <a:lnTo>
                      <a:pt x="59" y="76"/>
                    </a:lnTo>
                    <a:lnTo>
                      <a:pt x="61" y="71"/>
                    </a:lnTo>
                    <a:lnTo>
                      <a:pt x="66" y="66"/>
                    </a:lnTo>
                    <a:lnTo>
                      <a:pt x="68" y="63"/>
                    </a:lnTo>
                    <a:lnTo>
                      <a:pt x="69" y="62"/>
                    </a:lnTo>
                    <a:lnTo>
                      <a:pt x="70" y="59"/>
                    </a:lnTo>
                    <a:lnTo>
                      <a:pt x="71" y="58"/>
                    </a:lnTo>
                    <a:lnTo>
                      <a:pt x="71" y="61"/>
                    </a:lnTo>
                    <a:lnTo>
                      <a:pt x="73" y="62"/>
                    </a:lnTo>
                    <a:lnTo>
                      <a:pt x="76" y="62"/>
                    </a:lnTo>
                    <a:lnTo>
                      <a:pt x="79" y="61"/>
                    </a:lnTo>
                    <a:lnTo>
                      <a:pt x="80" y="59"/>
                    </a:lnTo>
                    <a:lnTo>
                      <a:pt x="85" y="57"/>
                    </a:lnTo>
                    <a:lnTo>
                      <a:pt x="93" y="52"/>
                    </a:lnTo>
                    <a:lnTo>
                      <a:pt x="100" y="43"/>
                    </a:lnTo>
                    <a:lnTo>
                      <a:pt x="105" y="33"/>
                    </a:lnTo>
                    <a:lnTo>
                      <a:pt x="108" y="23"/>
                    </a:lnTo>
                    <a:lnTo>
                      <a:pt x="108" y="22"/>
                    </a:lnTo>
                    <a:lnTo>
                      <a:pt x="106" y="20"/>
                    </a:lnTo>
                    <a:lnTo>
                      <a:pt x="105" y="20"/>
                    </a:lnTo>
                    <a:lnTo>
                      <a:pt x="105" y="15"/>
                    </a:lnTo>
                    <a:lnTo>
                      <a:pt x="108" y="12"/>
                    </a:lnTo>
                    <a:lnTo>
                      <a:pt x="109" y="8"/>
                    </a:lnTo>
                    <a:lnTo>
                      <a:pt x="113" y="5"/>
                    </a:lnTo>
                    <a:lnTo>
                      <a:pt x="115" y="4"/>
                    </a:lnTo>
                    <a:lnTo>
                      <a:pt x="116" y="5"/>
                    </a:lnTo>
                    <a:lnTo>
                      <a:pt x="116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4"/>
                    </a:lnTo>
                    <a:lnTo>
                      <a:pt x="118" y="4"/>
                    </a:lnTo>
                    <a:lnTo>
                      <a:pt x="1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6" name="Freeform 1331">
                <a:extLst>
                  <a:ext uri="{FF2B5EF4-FFF2-40B4-BE49-F238E27FC236}">
                    <a16:creationId xmlns:a16="http://schemas.microsoft.com/office/drawing/2014/main" id="{74D765B0-9584-4E6B-99A8-62D6691D0B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5086" y="3247380"/>
                <a:ext cx="138860" cy="118135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30" y="7"/>
                  </a:cxn>
                  <a:cxn ang="0">
                    <a:pos x="38" y="13"/>
                  </a:cxn>
                  <a:cxn ang="0">
                    <a:pos x="45" y="18"/>
                  </a:cxn>
                  <a:cxn ang="0">
                    <a:pos x="55" y="21"/>
                  </a:cxn>
                  <a:cxn ang="0">
                    <a:pos x="58" y="21"/>
                  </a:cxn>
                  <a:cxn ang="0">
                    <a:pos x="60" y="19"/>
                  </a:cxn>
                  <a:cxn ang="0">
                    <a:pos x="62" y="19"/>
                  </a:cxn>
                  <a:cxn ang="0">
                    <a:pos x="64" y="21"/>
                  </a:cxn>
                  <a:cxn ang="0">
                    <a:pos x="63" y="22"/>
                  </a:cxn>
                  <a:cxn ang="0">
                    <a:pos x="62" y="24"/>
                  </a:cxn>
                  <a:cxn ang="0">
                    <a:pos x="64" y="29"/>
                  </a:cxn>
                  <a:cxn ang="0">
                    <a:pos x="67" y="31"/>
                  </a:cxn>
                  <a:cxn ang="0">
                    <a:pos x="63" y="33"/>
                  </a:cxn>
                  <a:cxn ang="0">
                    <a:pos x="59" y="34"/>
                  </a:cxn>
                  <a:cxn ang="0">
                    <a:pos x="54" y="34"/>
                  </a:cxn>
                  <a:cxn ang="0">
                    <a:pos x="47" y="37"/>
                  </a:cxn>
                  <a:cxn ang="0">
                    <a:pos x="42" y="42"/>
                  </a:cxn>
                  <a:cxn ang="0">
                    <a:pos x="40" y="46"/>
                  </a:cxn>
                  <a:cxn ang="0">
                    <a:pos x="39" y="48"/>
                  </a:cxn>
                  <a:cxn ang="0">
                    <a:pos x="34" y="46"/>
                  </a:cxn>
                  <a:cxn ang="0">
                    <a:pos x="30" y="43"/>
                  </a:cxn>
                  <a:cxn ang="0">
                    <a:pos x="27" y="42"/>
                  </a:cxn>
                  <a:cxn ang="0">
                    <a:pos x="22" y="38"/>
                  </a:cxn>
                  <a:cxn ang="0">
                    <a:pos x="20" y="39"/>
                  </a:cxn>
                  <a:cxn ang="0">
                    <a:pos x="19" y="42"/>
                  </a:cxn>
                  <a:cxn ang="0">
                    <a:pos x="14" y="42"/>
                  </a:cxn>
                  <a:cxn ang="0">
                    <a:pos x="11" y="41"/>
                  </a:cxn>
                  <a:cxn ang="0">
                    <a:pos x="8" y="41"/>
                  </a:cxn>
                  <a:cxn ang="0">
                    <a:pos x="6" y="42"/>
                  </a:cxn>
                  <a:cxn ang="0">
                    <a:pos x="6" y="47"/>
                  </a:cxn>
                  <a:cxn ang="0">
                    <a:pos x="8" y="48"/>
                  </a:cxn>
                  <a:cxn ang="0">
                    <a:pos x="10" y="49"/>
                  </a:cxn>
                  <a:cxn ang="0">
                    <a:pos x="11" y="49"/>
                  </a:cxn>
                  <a:cxn ang="0">
                    <a:pos x="13" y="51"/>
                  </a:cxn>
                  <a:cxn ang="0">
                    <a:pos x="14" y="51"/>
                  </a:cxn>
                  <a:cxn ang="0">
                    <a:pos x="11" y="53"/>
                  </a:cxn>
                  <a:cxn ang="0">
                    <a:pos x="9" y="53"/>
                  </a:cxn>
                  <a:cxn ang="0">
                    <a:pos x="6" y="55"/>
                  </a:cxn>
                  <a:cxn ang="0">
                    <a:pos x="4" y="57"/>
                  </a:cxn>
                  <a:cxn ang="0">
                    <a:pos x="1" y="57"/>
                  </a:cxn>
                  <a:cxn ang="0">
                    <a:pos x="1" y="44"/>
                  </a:cxn>
                  <a:cxn ang="0">
                    <a:pos x="0" y="43"/>
                  </a:cxn>
                  <a:cxn ang="0">
                    <a:pos x="3" y="38"/>
                  </a:cxn>
                  <a:cxn ang="0">
                    <a:pos x="8" y="33"/>
                  </a:cxn>
                  <a:cxn ang="0">
                    <a:pos x="8" y="31"/>
                  </a:cxn>
                  <a:cxn ang="0">
                    <a:pos x="13" y="31"/>
                  </a:cxn>
                  <a:cxn ang="0">
                    <a:pos x="18" y="28"/>
                  </a:cxn>
                  <a:cxn ang="0">
                    <a:pos x="23" y="16"/>
                  </a:cxn>
                  <a:cxn ang="0">
                    <a:pos x="23" y="8"/>
                  </a:cxn>
                  <a:cxn ang="0">
                    <a:pos x="22" y="7"/>
                  </a:cxn>
                  <a:cxn ang="0">
                    <a:pos x="22" y="3"/>
                  </a:cxn>
                  <a:cxn ang="0">
                    <a:pos x="24" y="0"/>
                  </a:cxn>
                </a:cxnLst>
                <a:rect l="0" t="0" r="r" b="b"/>
                <a:pathLst>
                  <a:path w="67" h="57">
                    <a:moveTo>
                      <a:pt x="24" y="0"/>
                    </a:moveTo>
                    <a:lnTo>
                      <a:pt x="30" y="7"/>
                    </a:lnTo>
                    <a:lnTo>
                      <a:pt x="38" y="13"/>
                    </a:lnTo>
                    <a:lnTo>
                      <a:pt x="45" y="18"/>
                    </a:lnTo>
                    <a:lnTo>
                      <a:pt x="55" y="21"/>
                    </a:lnTo>
                    <a:lnTo>
                      <a:pt x="58" y="21"/>
                    </a:lnTo>
                    <a:lnTo>
                      <a:pt x="60" y="19"/>
                    </a:lnTo>
                    <a:lnTo>
                      <a:pt x="62" y="19"/>
                    </a:lnTo>
                    <a:lnTo>
                      <a:pt x="64" y="21"/>
                    </a:lnTo>
                    <a:lnTo>
                      <a:pt x="63" y="22"/>
                    </a:lnTo>
                    <a:lnTo>
                      <a:pt x="62" y="24"/>
                    </a:lnTo>
                    <a:lnTo>
                      <a:pt x="64" y="29"/>
                    </a:lnTo>
                    <a:lnTo>
                      <a:pt x="67" y="31"/>
                    </a:lnTo>
                    <a:lnTo>
                      <a:pt x="63" y="33"/>
                    </a:lnTo>
                    <a:lnTo>
                      <a:pt x="59" y="34"/>
                    </a:lnTo>
                    <a:lnTo>
                      <a:pt x="54" y="34"/>
                    </a:lnTo>
                    <a:lnTo>
                      <a:pt x="47" y="37"/>
                    </a:lnTo>
                    <a:lnTo>
                      <a:pt x="42" y="42"/>
                    </a:lnTo>
                    <a:lnTo>
                      <a:pt x="40" y="46"/>
                    </a:lnTo>
                    <a:lnTo>
                      <a:pt x="39" y="48"/>
                    </a:lnTo>
                    <a:lnTo>
                      <a:pt x="34" y="46"/>
                    </a:lnTo>
                    <a:lnTo>
                      <a:pt x="30" y="43"/>
                    </a:lnTo>
                    <a:lnTo>
                      <a:pt x="27" y="42"/>
                    </a:lnTo>
                    <a:lnTo>
                      <a:pt x="22" y="38"/>
                    </a:lnTo>
                    <a:lnTo>
                      <a:pt x="20" y="39"/>
                    </a:lnTo>
                    <a:lnTo>
                      <a:pt x="19" y="42"/>
                    </a:lnTo>
                    <a:lnTo>
                      <a:pt x="14" y="42"/>
                    </a:lnTo>
                    <a:lnTo>
                      <a:pt x="11" y="41"/>
                    </a:lnTo>
                    <a:lnTo>
                      <a:pt x="8" y="41"/>
                    </a:lnTo>
                    <a:lnTo>
                      <a:pt x="6" y="42"/>
                    </a:lnTo>
                    <a:lnTo>
                      <a:pt x="6" y="47"/>
                    </a:lnTo>
                    <a:lnTo>
                      <a:pt x="8" y="48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3" y="51"/>
                    </a:lnTo>
                    <a:lnTo>
                      <a:pt x="14" y="51"/>
                    </a:lnTo>
                    <a:lnTo>
                      <a:pt x="11" y="53"/>
                    </a:lnTo>
                    <a:lnTo>
                      <a:pt x="9" y="53"/>
                    </a:lnTo>
                    <a:lnTo>
                      <a:pt x="6" y="55"/>
                    </a:lnTo>
                    <a:lnTo>
                      <a:pt x="4" y="57"/>
                    </a:lnTo>
                    <a:lnTo>
                      <a:pt x="1" y="57"/>
                    </a:lnTo>
                    <a:lnTo>
                      <a:pt x="1" y="44"/>
                    </a:lnTo>
                    <a:lnTo>
                      <a:pt x="0" y="43"/>
                    </a:lnTo>
                    <a:lnTo>
                      <a:pt x="3" y="38"/>
                    </a:lnTo>
                    <a:lnTo>
                      <a:pt x="8" y="33"/>
                    </a:lnTo>
                    <a:lnTo>
                      <a:pt x="8" y="31"/>
                    </a:lnTo>
                    <a:lnTo>
                      <a:pt x="13" y="31"/>
                    </a:lnTo>
                    <a:lnTo>
                      <a:pt x="18" y="28"/>
                    </a:lnTo>
                    <a:lnTo>
                      <a:pt x="23" y="16"/>
                    </a:lnTo>
                    <a:lnTo>
                      <a:pt x="23" y="8"/>
                    </a:lnTo>
                    <a:lnTo>
                      <a:pt x="22" y="7"/>
                    </a:lnTo>
                    <a:lnTo>
                      <a:pt x="22" y="3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7" name="Freeform 1332">
                <a:extLst>
                  <a:ext uri="{FF2B5EF4-FFF2-40B4-BE49-F238E27FC236}">
                    <a16:creationId xmlns:a16="http://schemas.microsoft.com/office/drawing/2014/main" id="{FE28AD85-0F32-468F-86A4-46B765F417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9801" y="3276396"/>
                <a:ext cx="20725" cy="2072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0" y="2"/>
                  </a:cxn>
                  <a:cxn ang="0">
                    <a:pos x="9" y="3"/>
                  </a:cxn>
                  <a:cxn ang="0">
                    <a:pos x="8" y="5"/>
                  </a:cxn>
                  <a:cxn ang="0">
                    <a:pos x="5" y="8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7" y="2"/>
                  </a:cxn>
                  <a:cxn ang="0">
                    <a:pos x="9" y="0"/>
                  </a:cxn>
                </a:cxnLst>
                <a:rect l="0" t="0" r="r" b="b"/>
                <a:pathLst>
                  <a:path w="10" h="10">
                    <a:moveTo>
                      <a:pt x="9" y="0"/>
                    </a:moveTo>
                    <a:lnTo>
                      <a:pt x="10" y="2"/>
                    </a:lnTo>
                    <a:lnTo>
                      <a:pt x="9" y="3"/>
                    </a:lnTo>
                    <a:lnTo>
                      <a:pt x="8" y="5"/>
                    </a:lnTo>
                    <a:lnTo>
                      <a:pt x="5" y="8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7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8" name="Freeform 1333">
                <a:extLst>
                  <a:ext uri="{FF2B5EF4-FFF2-40B4-BE49-F238E27FC236}">
                    <a16:creationId xmlns:a16="http://schemas.microsoft.com/office/drawing/2014/main" id="{C00C7246-9B1D-438D-A8B8-6856391547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07469" y="3245308"/>
                <a:ext cx="31089" cy="2279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5" y="0"/>
                  </a:cxn>
                  <a:cxn ang="0">
                    <a:pos x="15" y="4"/>
                  </a:cxn>
                  <a:cxn ang="0">
                    <a:pos x="11" y="4"/>
                  </a:cxn>
                  <a:cxn ang="0">
                    <a:pos x="6" y="6"/>
                  </a:cxn>
                  <a:cxn ang="0">
                    <a:pos x="5" y="9"/>
                  </a:cxn>
                  <a:cxn ang="0">
                    <a:pos x="3" y="11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1" y="6"/>
                  </a:cxn>
                  <a:cxn ang="0">
                    <a:pos x="3" y="4"/>
                  </a:cxn>
                  <a:cxn ang="0">
                    <a:pos x="4" y="3"/>
                  </a:cxn>
                  <a:cxn ang="0">
                    <a:pos x="9" y="0"/>
                  </a:cxn>
                </a:cxnLst>
                <a:rect l="0" t="0" r="r" b="b"/>
                <a:pathLst>
                  <a:path w="15" h="11">
                    <a:moveTo>
                      <a:pt x="9" y="0"/>
                    </a:moveTo>
                    <a:lnTo>
                      <a:pt x="15" y="0"/>
                    </a:lnTo>
                    <a:lnTo>
                      <a:pt x="15" y="4"/>
                    </a:lnTo>
                    <a:lnTo>
                      <a:pt x="11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9" name="Freeform 1334">
                <a:extLst>
                  <a:ext uri="{FF2B5EF4-FFF2-40B4-BE49-F238E27FC236}">
                    <a16:creationId xmlns:a16="http://schemas.microsoft.com/office/drawing/2014/main" id="{A8155B44-150D-4A06-8601-E6A31FA0C8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1354" y="3222510"/>
                <a:ext cx="18653" cy="1450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0"/>
                  </a:cxn>
                  <a:cxn ang="0">
                    <a:pos x="7" y="5"/>
                  </a:cxn>
                  <a:cxn ang="0">
                    <a:pos x="2" y="7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2" y="5"/>
                  </a:cxn>
                  <a:cxn ang="0">
                    <a:pos x="2" y="2"/>
                  </a:cxn>
                  <a:cxn ang="0">
                    <a:pos x="3" y="1"/>
                  </a:cxn>
                  <a:cxn ang="0">
                    <a:pos x="5" y="0"/>
                  </a:cxn>
                </a:cxnLst>
                <a:rect l="0" t="0" r="r" b="b"/>
                <a:pathLst>
                  <a:path w="9" h="7">
                    <a:moveTo>
                      <a:pt x="5" y="0"/>
                    </a:moveTo>
                    <a:lnTo>
                      <a:pt x="9" y="0"/>
                    </a:lnTo>
                    <a:lnTo>
                      <a:pt x="7" y="5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0" name="Freeform 1335">
                <a:extLst>
                  <a:ext uri="{FF2B5EF4-FFF2-40B4-BE49-F238E27FC236}">
                    <a16:creationId xmlns:a16="http://schemas.microsoft.com/office/drawing/2014/main" id="{D6C2FD88-4439-4F89-B6A7-DDA8FF999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6536" y="2963444"/>
                <a:ext cx="70466" cy="267357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4" y="0"/>
                  </a:cxn>
                  <a:cxn ang="0">
                    <a:pos x="14" y="7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9" y="19"/>
                  </a:cxn>
                  <a:cxn ang="0">
                    <a:pos x="19" y="32"/>
                  </a:cxn>
                  <a:cxn ang="0">
                    <a:pos x="20" y="34"/>
                  </a:cxn>
                  <a:cxn ang="0">
                    <a:pos x="20" y="51"/>
                  </a:cxn>
                  <a:cxn ang="0">
                    <a:pos x="23" y="56"/>
                  </a:cxn>
                  <a:cxn ang="0">
                    <a:pos x="29" y="70"/>
                  </a:cxn>
                  <a:cxn ang="0">
                    <a:pos x="34" y="83"/>
                  </a:cxn>
                  <a:cxn ang="0">
                    <a:pos x="32" y="82"/>
                  </a:cxn>
                  <a:cxn ang="0">
                    <a:pos x="30" y="80"/>
                  </a:cxn>
                  <a:cxn ang="0">
                    <a:pos x="28" y="78"/>
                  </a:cxn>
                  <a:cxn ang="0">
                    <a:pos x="25" y="78"/>
                  </a:cxn>
                  <a:cxn ang="0">
                    <a:pos x="19" y="81"/>
                  </a:cxn>
                  <a:cxn ang="0">
                    <a:pos x="15" y="86"/>
                  </a:cxn>
                  <a:cxn ang="0">
                    <a:pos x="13" y="93"/>
                  </a:cxn>
                  <a:cxn ang="0">
                    <a:pos x="13" y="102"/>
                  </a:cxn>
                  <a:cxn ang="0">
                    <a:pos x="15" y="110"/>
                  </a:cxn>
                  <a:cxn ang="0">
                    <a:pos x="20" y="116"/>
                  </a:cxn>
                  <a:cxn ang="0">
                    <a:pos x="24" y="122"/>
                  </a:cxn>
                  <a:cxn ang="0">
                    <a:pos x="24" y="124"/>
                  </a:cxn>
                  <a:cxn ang="0">
                    <a:pos x="23" y="124"/>
                  </a:cxn>
                  <a:cxn ang="0">
                    <a:pos x="20" y="121"/>
                  </a:cxn>
                  <a:cxn ang="0">
                    <a:pos x="19" y="119"/>
                  </a:cxn>
                  <a:cxn ang="0">
                    <a:pos x="14" y="119"/>
                  </a:cxn>
                  <a:cxn ang="0">
                    <a:pos x="10" y="122"/>
                  </a:cxn>
                  <a:cxn ang="0">
                    <a:pos x="10" y="125"/>
                  </a:cxn>
                  <a:cxn ang="0">
                    <a:pos x="7" y="129"/>
                  </a:cxn>
                  <a:cxn ang="0">
                    <a:pos x="5" y="129"/>
                  </a:cxn>
                  <a:cxn ang="0">
                    <a:pos x="5" y="111"/>
                  </a:cxn>
                  <a:cxn ang="0">
                    <a:pos x="7" y="106"/>
                  </a:cxn>
                  <a:cxn ang="0">
                    <a:pos x="7" y="92"/>
                  </a:cxn>
                  <a:cxn ang="0">
                    <a:pos x="5" y="90"/>
                  </a:cxn>
                  <a:cxn ang="0">
                    <a:pos x="5" y="82"/>
                  </a:cxn>
                  <a:cxn ang="0">
                    <a:pos x="7" y="80"/>
                  </a:cxn>
                  <a:cxn ang="0">
                    <a:pos x="7" y="49"/>
                  </a:cxn>
                  <a:cxn ang="0">
                    <a:pos x="5" y="46"/>
                  </a:cxn>
                  <a:cxn ang="0">
                    <a:pos x="0" y="36"/>
                  </a:cxn>
                  <a:cxn ang="0">
                    <a:pos x="2" y="27"/>
                  </a:cxn>
                  <a:cxn ang="0">
                    <a:pos x="4" y="18"/>
                  </a:cxn>
                  <a:cxn ang="0">
                    <a:pos x="9" y="14"/>
                  </a:cxn>
                  <a:cxn ang="0">
                    <a:pos x="9" y="13"/>
                  </a:cxn>
                  <a:cxn ang="0">
                    <a:pos x="10" y="12"/>
                  </a:cxn>
                  <a:cxn ang="0">
                    <a:pos x="10" y="0"/>
                  </a:cxn>
                </a:cxnLst>
                <a:rect l="0" t="0" r="r" b="b"/>
                <a:pathLst>
                  <a:path w="34" h="129">
                    <a:moveTo>
                      <a:pt x="10" y="0"/>
                    </a:moveTo>
                    <a:lnTo>
                      <a:pt x="14" y="0"/>
                    </a:lnTo>
                    <a:lnTo>
                      <a:pt x="14" y="7"/>
                    </a:lnTo>
                    <a:lnTo>
                      <a:pt x="15" y="12"/>
                    </a:lnTo>
                    <a:lnTo>
                      <a:pt x="18" y="15"/>
                    </a:lnTo>
                    <a:lnTo>
                      <a:pt x="19" y="19"/>
                    </a:lnTo>
                    <a:lnTo>
                      <a:pt x="19" y="32"/>
                    </a:lnTo>
                    <a:lnTo>
                      <a:pt x="20" y="34"/>
                    </a:lnTo>
                    <a:lnTo>
                      <a:pt x="20" y="51"/>
                    </a:lnTo>
                    <a:lnTo>
                      <a:pt x="23" y="56"/>
                    </a:lnTo>
                    <a:lnTo>
                      <a:pt x="29" y="70"/>
                    </a:lnTo>
                    <a:lnTo>
                      <a:pt x="34" y="83"/>
                    </a:lnTo>
                    <a:lnTo>
                      <a:pt x="32" y="82"/>
                    </a:lnTo>
                    <a:lnTo>
                      <a:pt x="30" y="80"/>
                    </a:lnTo>
                    <a:lnTo>
                      <a:pt x="28" y="78"/>
                    </a:lnTo>
                    <a:lnTo>
                      <a:pt x="25" y="78"/>
                    </a:lnTo>
                    <a:lnTo>
                      <a:pt x="19" y="81"/>
                    </a:lnTo>
                    <a:lnTo>
                      <a:pt x="15" y="86"/>
                    </a:lnTo>
                    <a:lnTo>
                      <a:pt x="13" y="93"/>
                    </a:lnTo>
                    <a:lnTo>
                      <a:pt x="13" y="102"/>
                    </a:lnTo>
                    <a:lnTo>
                      <a:pt x="15" y="110"/>
                    </a:lnTo>
                    <a:lnTo>
                      <a:pt x="20" y="116"/>
                    </a:lnTo>
                    <a:lnTo>
                      <a:pt x="24" y="122"/>
                    </a:lnTo>
                    <a:lnTo>
                      <a:pt x="24" y="124"/>
                    </a:lnTo>
                    <a:lnTo>
                      <a:pt x="23" y="124"/>
                    </a:lnTo>
                    <a:lnTo>
                      <a:pt x="20" y="121"/>
                    </a:lnTo>
                    <a:lnTo>
                      <a:pt x="19" y="119"/>
                    </a:lnTo>
                    <a:lnTo>
                      <a:pt x="14" y="119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7" y="129"/>
                    </a:lnTo>
                    <a:lnTo>
                      <a:pt x="5" y="129"/>
                    </a:lnTo>
                    <a:lnTo>
                      <a:pt x="5" y="111"/>
                    </a:lnTo>
                    <a:lnTo>
                      <a:pt x="7" y="106"/>
                    </a:lnTo>
                    <a:lnTo>
                      <a:pt x="7" y="92"/>
                    </a:lnTo>
                    <a:lnTo>
                      <a:pt x="5" y="90"/>
                    </a:lnTo>
                    <a:lnTo>
                      <a:pt x="5" y="82"/>
                    </a:lnTo>
                    <a:lnTo>
                      <a:pt x="7" y="80"/>
                    </a:lnTo>
                    <a:lnTo>
                      <a:pt x="7" y="49"/>
                    </a:lnTo>
                    <a:lnTo>
                      <a:pt x="5" y="46"/>
                    </a:lnTo>
                    <a:lnTo>
                      <a:pt x="0" y="36"/>
                    </a:lnTo>
                    <a:lnTo>
                      <a:pt x="2" y="27"/>
                    </a:lnTo>
                    <a:lnTo>
                      <a:pt x="4" y="18"/>
                    </a:lnTo>
                    <a:lnTo>
                      <a:pt x="9" y="14"/>
                    </a:lnTo>
                    <a:lnTo>
                      <a:pt x="9" y="13"/>
                    </a:lnTo>
                    <a:lnTo>
                      <a:pt x="10" y="1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1" name="Freeform 1336">
                <a:extLst>
                  <a:ext uri="{FF2B5EF4-FFF2-40B4-BE49-F238E27FC236}">
                    <a16:creationId xmlns:a16="http://schemas.microsoft.com/office/drawing/2014/main" id="{06E08D31-5230-4192-AD7C-435FC4F43E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51509" y="2302305"/>
                <a:ext cx="84975" cy="3523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5" y="1"/>
                  </a:cxn>
                  <a:cxn ang="0">
                    <a:pos x="32" y="2"/>
                  </a:cxn>
                  <a:cxn ang="0">
                    <a:pos x="39" y="6"/>
                  </a:cxn>
                  <a:cxn ang="0">
                    <a:pos x="41" y="10"/>
                  </a:cxn>
                  <a:cxn ang="0">
                    <a:pos x="37" y="12"/>
                  </a:cxn>
                  <a:cxn ang="0">
                    <a:pos x="30" y="15"/>
                  </a:cxn>
                  <a:cxn ang="0">
                    <a:pos x="10" y="17"/>
                  </a:cxn>
                  <a:cxn ang="0">
                    <a:pos x="4" y="17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4" y="7"/>
                  </a:cxn>
                  <a:cxn ang="0">
                    <a:pos x="11" y="2"/>
                  </a:cxn>
                  <a:cxn ang="0">
                    <a:pos x="20" y="0"/>
                  </a:cxn>
                </a:cxnLst>
                <a:rect l="0" t="0" r="r" b="b"/>
                <a:pathLst>
                  <a:path w="41" h="17">
                    <a:moveTo>
                      <a:pt x="20" y="0"/>
                    </a:moveTo>
                    <a:lnTo>
                      <a:pt x="25" y="1"/>
                    </a:lnTo>
                    <a:lnTo>
                      <a:pt x="32" y="2"/>
                    </a:lnTo>
                    <a:lnTo>
                      <a:pt x="39" y="6"/>
                    </a:lnTo>
                    <a:lnTo>
                      <a:pt x="41" y="10"/>
                    </a:lnTo>
                    <a:lnTo>
                      <a:pt x="37" y="12"/>
                    </a:lnTo>
                    <a:lnTo>
                      <a:pt x="30" y="15"/>
                    </a:lnTo>
                    <a:lnTo>
                      <a:pt x="10" y="17"/>
                    </a:lnTo>
                    <a:lnTo>
                      <a:pt x="4" y="17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4" y="7"/>
                    </a:lnTo>
                    <a:lnTo>
                      <a:pt x="11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2" name="Freeform 1337">
                <a:extLst>
                  <a:ext uri="{FF2B5EF4-FFF2-40B4-BE49-F238E27FC236}">
                    <a16:creationId xmlns:a16="http://schemas.microsoft.com/office/drawing/2014/main" id="{9C925C2B-DD85-49A1-8E9C-7AC6A730A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6586" y="2372771"/>
                <a:ext cx="33161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14" y="1"/>
                  </a:cxn>
                  <a:cxn ang="0">
                    <a:pos x="16" y="4"/>
                  </a:cxn>
                  <a:cxn ang="0">
                    <a:pos x="16" y="6"/>
                  </a:cxn>
                  <a:cxn ang="0">
                    <a:pos x="14" y="9"/>
                  </a:cxn>
                  <a:cxn ang="0">
                    <a:pos x="12" y="9"/>
                  </a:cxn>
                  <a:cxn ang="0">
                    <a:pos x="5" y="6"/>
                  </a:cxn>
                  <a:cxn ang="0">
                    <a:pos x="2" y="4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14" y="0"/>
                    </a:lnTo>
                    <a:lnTo>
                      <a:pt x="14" y="1"/>
                    </a:lnTo>
                    <a:lnTo>
                      <a:pt x="16" y="4"/>
                    </a:lnTo>
                    <a:lnTo>
                      <a:pt x="16" y="6"/>
                    </a:lnTo>
                    <a:lnTo>
                      <a:pt x="14" y="9"/>
                    </a:lnTo>
                    <a:lnTo>
                      <a:pt x="12" y="9"/>
                    </a:lnTo>
                    <a:lnTo>
                      <a:pt x="5" y="6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3" name="Freeform 1338">
                <a:extLst>
                  <a:ext uri="{FF2B5EF4-FFF2-40B4-BE49-F238E27FC236}">
                    <a16:creationId xmlns:a16="http://schemas.microsoft.com/office/drawing/2014/main" id="{F4BEDB5F-8A38-42E3-A45B-72C19D411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3169" y="2103342"/>
                <a:ext cx="14508" cy="1865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7" y="3"/>
                  </a:cxn>
                  <a:cxn ang="0">
                    <a:pos x="7" y="8"/>
                  </a:cxn>
                  <a:cxn ang="0">
                    <a:pos x="5" y="9"/>
                  </a:cxn>
                  <a:cxn ang="0">
                    <a:pos x="2" y="9"/>
                  </a:cxn>
                  <a:cxn ang="0">
                    <a:pos x="0" y="8"/>
                  </a:cxn>
                  <a:cxn ang="0">
                    <a:pos x="0" y="7"/>
                  </a:cxn>
                  <a:cxn ang="0">
                    <a:pos x="2" y="3"/>
                  </a:cxn>
                  <a:cxn ang="0">
                    <a:pos x="3" y="0"/>
                  </a:cxn>
                </a:cxnLst>
                <a:rect l="0" t="0" r="r" b="b"/>
                <a:pathLst>
                  <a:path w="7" h="9">
                    <a:moveTo>
                      <a:pt x="3" y="0"/>
                    </a:moveTo>
                    <a:lnTo>
                      <a:pt x="7" y="3"/>
                    </a:lnTo>
                    <a:lnTo>
                      <a:pt x="7" y="8"/>
                    </a:lnTo>
                    <a:lnTo>
                      <a:pt x="5" y="9"/>
                    </a:lnTo>
                    <a:lnTo>
                      <a:pt x="2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4" name="Freeform 1339">
                <a:extLst>
                  <a:ext uri="{FF2B5EF4-FFF2-40B4-BE49-F238E27FC236}">
                    <a16:creationId xmlns:a16="http://schemas.microsoft.com/office/drawing/2014/main" id="{A9D3D060-A08A-41DA-ADE3-00E97C59E8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7368" y="2163446"/>
                <a:ext cx="35234" cy="2487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1" y="0"/>
                  </a:cxn>
                  <a:cxn ang="0">
                    <a:pos x="16" y="3"/>
                  </a:cxn>
                  <a:cxn ang="0">
                    <a:pos x="17" y="4"/>
                  </a:cxn>
                  <a:cxn ang="0">
                    <a:pos x="17" y="9"/>
                  </a:cxn>
                  <a:cxn ang="0">
                    <a:pos x="12" y="12"/>
                  </a:cxn>
                  <a:cxn ang="0">
                    <a:pos x="5" y="12"/>
                  </a:cxn>
                  <a:cxn ang="0">
                    <a:pos x="2" y="10"/>
                  </a:cxn>
                  <a:cxn ang="0">
                    <a:pos x="1" y="9"/>
                  </a:cxn>
                  <a:cxn ang="0">
                    <a:pos x="0" y="6"/>
                  </a:cxn>
                  <a:cxn ang="0">
                    <a:pos x="2" y="1"/>
                  </a:cxn>
                  <a:cxn ang="0">
                    <a:pos x="6" y="0"/>
                  </a:cxn>
                </a:cxnLst>
                <a:rect l="0" t="0" r="r" b="b"/>
                <a:pathLst>
                  <a:path w="17" h="12">
                    <a:moveTo>
                      <a:pt x="6" y="0"/>
                    </a:moveTo>
                    <a:lnTo>
                      <a:pt x="11" y="0"/>
                    </a:lnTo>
                    <a:lnTo>
                      <a:pt x="16" y="3"/>
                    </a:lnTo>
                    <a:lnTo>
                      <a:pt x="17" y="4"/>
                    </a:lnTo>
                    <a:lnTo>
                      <a:pt x="17" y="9"/>
                    </a:lnTo>
                    <a:lnTo>
                      <a:pt x="12" y="12"/>
                    </a:lnTo>
                    <a:lnTo>
                      <a:pt x="5" y="12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6"/>
                    </a:lnTo>
                    <a:lnTo>
                      <a:pt x="2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5" name="Freeform 1340">
                <a:extLst>
                  <a:ext uri="{FF2B5EF4-FFF2-40B4-BE49-F238E27FC236}">
                    <a16:creationId xmlns:a16="http://schemas.microsoft.com/office/drawing/2014/main" id="{90307139-7C21-4AE9-83AC-234C4D4F4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6850" y="1918887"/>
                <a:ext cx="147151" cy="82901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43" y="0"/>
                  </a:cxn>
                  <a:cxn ang="0">
                    <a:pos x="43" y="7"/>
                  </a:cxn>
                  <a:cxn ang="0">
                    <a:pos x="42" y="10"/>
                  </a:cxn>
                  <a:cxn ang="0">
                    <a:pos x="43" y="9"/>
                  </a:cxn>
                  <a:cxn ang="0">
                    <a:pos x="46" y="7"/>
                  </a:cxn>
                  <a:cxn ang="0">
                    <a:pos x="47" y="5"/>
                  </a:cxn>
                  <a:cxn ang="0">
                    <a:pos x="49" y="5"/>
                  </a:cxn>
                  <a:cxn ang="0">
                    <a:pos x="54" y="6"/>
                  </a:cxn>
                  <a:cxn ang="0">
                    <a:pos x="62" y="11"/>
                  </a:cxn>
                  <a:cxn ang="0">
                    <a:pos x="68" y="16"/>
                  </a:cxn>
                  <a:cxn ang="0">
                    <a:pos x="71" y="21"/>
                  </a:cxn>
                  <a:cxn ang="0">
                    <a:pos x="68" y="26"/>
                  </a:cxn>
                  <a:cxn ang="0">
                    <a:pos x="63" y="30"/>
                  </a:cxn>
                  <a:cxn ang="0">
                    <a:pos x="56" y="31"/>
                  </a:cxn>
                  <a:cxn ang="0">
                    <a:pos x="39" y="31"/>
                  </a:cxn>
                  <a:cxn ang="0">
                    <a:pos x="36" y="33"/>
                  </a:cxn>
                  <a:cxn ang="0">
                    <a:pos x="33" y="33"/>
                  </a:cxn>
                  <a:cxn ang="0">
                    <a:pos x="31" y="34"/>
                  </a:cxn>
                  <a:cxn ang="0">
                    <a:pos x="28" y="34"/>
                  </a:cxn>
                  <a:cxn ang="0">
                    <a:pos x="7" y="40"/>
                  </a:cxn>
                  <a:cxn ang="0">
                    <a:pos x="4" y="40"/>
                  </a:cxn>
                  <a:cxn ang="0">
                    <a:pos x="2" y="39"/>
                  </a:cxn>
                  <a:cxn ang="0">
                    <a:pos x="0" y="36"/>
                  </a:cxn>
                  <a:cxn ang="0">
                    <a:pos x="0" y="31"/>
                  </a:cxn>
                  <a:cxn ang="0">
                    <a:pos x="2" y="29"/>
                  </a:cxn>
                  <a:cxn ang="0">
                    <a:pos x="3" y="28"/>
                  </a:cxn>
                  <a:cxn ang="0">
                    <a:pos x="5" y="28"/>
                  </a:cxn>
                  <a:cxn ang="0">
                    <a:pos x="8" y="25"/>
                  </a:cxn>
                  <a:cxn ang="0">
                    <a:pos x="23" y="6"/>
                  </a:cxn>
                  <a:cxn ang="0">
                    <a:pos x="29" y="1"/>
                  </a:cxn>
                  <a:cxn ang="0">
                    <a:pos x="38" y="0"/>
                  </a:cxn>
                </a:cxnLst>
                <a:rect l="0" t="0" r="r" b="b"/>
                <a:pathLst>
                  <a:path w="71" h="40">
                    <a:moveTo>
                      <a:pt x="38" y="0"/>
                    </a:moveTo>
                    <a:lnTo>
                      <a:pt x="43" y="0"/>
                    </a:lnTo>
                    <a:lnTo>
                      <a:pt x="43" y="7"/>
                    </a:lnTo>
                    <a:lnTo>
                      <a:pt x="42" y="10"/>
                    </a:lnTo>
                    <a:lnTo>
                      <a:pt x="43" y="9"/>
                    </a:lnTo>
                    <a:lnTo>
                      <a:pt x="46" y="7"/>
                    </a:lnTo>
                    <a:lnTo>
                      <a:pt x="47" y="5"/>
                    </a:lnTo>
                    <a:lnTo>
                      <a:pt x="49" y="5"/>
                    </a:lnTo>
                    <a:lnTo>
                      <a:pt x="54" y="6"/>
                    </a:lnTo>
                    <a:lnTo>
                      <a:pt x="62" y="11"/>
                    </a:lnTo>
                    <a:lnTo>
                      <a:pt x="68" y="16"/>
                    </a:lnTo>
                    <a:lnTo>
                      <a:pt x="71" y="21"/>
                    </a:lnTo>
                    <a:lnTo>
                      <a:pt x="68" y="26"/>
                    </a:lnTo>
                    <a:lnTo>
                      <a:pt x="63" y="30"/>
                    </a:lnTo>
                    <a:lnTo>
                      <a:pt x="56" y="31"/>
                    </a:lnTo>
                    <a:lnTo>
                      <a:pt x="39" y="31"/>
                    </a:lnTo>
                    <a:lnTo>
                      <a:pt x="36" y="33"/>
                    </a:lnTo>
                    <a:lnTo>
                      <a:pt x="33" y="33"/>
                    </a:lnTo>
                    <a:lnTo>
                      <a:pt x="31" y="34"/>
                    </a:lnTo>
                    <a:lnTo>
                      <a:pt x="28" y="34"/>
                    </a:lnTo>
                    <a:lnTo>
                      <a:pt x="7" y="40"/>
                    </a:lnTo>
                    <a:lnTo>
                      <a:pt x="4" y="40"/>
                    </a:lnTo>
                    <a:lnTo>
                      <a:pt x="2" y="39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8" y="25"/>
                    </a:lnTo>
                    <a:lnTo>
                      <a:pt x="23" y="6"/>
                    </a:lnTo>
                    <a:lnTo>
                      <a:pt x="29" y="1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6" name="Freeform 1341">
                <a:extLst>
                  <a:ext uri="{FF2B5EF4-FFF2-40B4-BE49-F238E27FC236}">
                    <a16:creationId xmlns:a16="http://schemas.microsoft.com/office/drawing/2014/main" id="{4D3F62EA-38A8-4147-B721-7D9297C35C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45815" y="1879508"/>
                <a:ext cx="55959" cy="2901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2" y="0"/>
                  </a:cxn>
                  <a:cxn ang="0">
                    <a:pos x="13" y="1"/>
                  </a:cxn>
                  <a:cxn ang="0">
                    <a:pos x="17" y="3"/>
                  </a:cxn>
                  <a:cxn ang="0">
                    <a:pos x="22" y="5"/>
                  </a:cxn>
                  <a:cxn ang="0">
                    <a:pos x="25" y="5"/>
                  </a:cxn>
                  <a:cxn ang="0">
                    <a:pos x="27" y="6"/>
                  </a:cxn>
                  <a:cxn ang="0">
                    <a:pos x="25" y="10"/>
                  </a:cxn>
                  <a:cxn ang="0">
                    <a:pos x="18" y="13"/>
                  </a:cxn>
                  <a:cxn ang="0">
                    <a:pos x="12" y="14"/>
                  </a:cxn>
                  <a:cxn ang="0">
                    <a:pos x="7" y="14"/>
                  </a:cxn>
                  <a:cxn ang="0">
                    <a:pos x="6" y="13"/>
                  </a:cxn>
                  <a:cxn ang="0">
                    <a:pos x="3" y="11"/>
                  </a:cxn>
                  <a:cxn ang="0">
                    <a:pos x="2" y="9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2" y="1"/>
                  </a:cxn>
                  <a:cxn ang="0">
                    <a:pos x="5" y="0"/>
                  </a:cxn>
                </a:cxnLst>
                <a:rect l="0" t="0" r="r" b="b"/>
                <a:pathLst>
                  <a:path w="27" h="14">
                    <a:moveTo>
                      <a:pt x="5" y="0"/>
                    </a:moveTo>
                    <a:lnTo>
                      <a:pt x="12" y="0"/>
                    </a:lnTo>
                    <a:lnTo>
                      <a:pt x="13" y="1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5" y="5"/>
                    </a:lnTo>
                    <a:lnTo>
                      <a:pt x="27" y="6"/>
                    </a:lnTo>
                    <a:lnTo>
                      <a:pt x="25" y="10"/>
                    </a:lnTo>
                    <a:lnTo>
                      <a:pt x="18" y="13"/>
                    </a:lnTo>
                    <a:lnTo>
                      <a:pt x="12" y="14"/>
                    </a:lnTo>
                    <a:lnTo>
                      <a:pt x="7" y="14"/>
                    </a:lnTo>
                    <a:lnTo>
                      <a:pt x="6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7" name="Freeform 1342">
                <a:extLst>
                  <a:ext uri="{FF2B5EF4-FFF2-40B4-BE49-F238E27FC236}">
                    <a16:creationId xmlns:a16="http://schemas.microsoft.com/office/drawing/2014/main" id="{B3789B71-32C5-40D1-99AC-EDFBF6BB49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2395" y="1817332"/>
                <a:ext cx="201036" cy="140932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51" y="1"/>
                  </a:cxn>
                  <a:cxn ang="0">
                    <a:pos x="57" y="5"/>
                  </a:cxn>
                  <a:cxn ang="0">
                    <a:pos x="63" y="10"/>
                  </a:cxn>
                  <a:cxn ang="0">
                    <a:pos x="68" y="15"/>
                  </a:cxn>
                  <a:cxn ang="0">
                    <a:pos x="66" y="15"/>
                  </a:cxn>
                  <a:cxn ang="0">
                    <a:pos x="64" y="16"/>
                  </a:cxn>
                  <a:cxn ang="0">
                    <a:pos x="63" y="16"/>
                  </a:cxn>
                  <a:cxn ang="0">
                    <a:pos x="63" y="24"/>
                  </a:cxn>
                  <a:cxn ang="0">
                    <a:pos x="62" y="26"/>
                  </a:cxn>
                  <a:cxn ang="0">
                    <a:pos x="61" y="28"/>
                  </a:cxn>
                  <a:cxn ang="0">
                    <a:pos x="57" y="30"/>
                  </a:cxn>
                  <a:cxn ang="0">
                    <a:pos x="54" y="31"/>
                  </a:cxn>
                  <a:cxn ang="0">
                    <a:pos x="67" y="31"/>
                  </a:cxn>
                  <a:cxn ang="0">
                    <a:pos x="69" y="33"/>
                  </a:cxn>
                  <a:cxn ang="0">
                    <a:pos x="72" y="35"/>
                  </a:cxn>
                  <a:cxn ang="0">
                    <a:pos x="88" y="35"/>
                  </a:cxn>
                  <a:cxn ang="0">
                    <a:pos x="91" y="36"/>
                  </a:cxn>
                  <a:cxn ang="0">
                    <a:pos x="94" y="40"/>
                  </a:cxn>
                  <a:cxn ang="0">
                    <a:pos x="97" y="44"/>
                  </a:cxn>
                  <a:cxn ang="0">
                    <a:pos x="94" y="45"/>
                  </a:cxn>
                  <a:cxn ang="0">
                    <a:pos x="94" y="51"/>
                  </a:cxn>
                  <a:cxn ang="0">
                    <a:pos x="93" y="54"/>
                  </a:cxn>
                  <a:cxn ang="0">
                    <a:pos x="92" y="55"/>
                  </a:cxn>
                  <a:cxn ang="0">
                    <a:pos x="89" y="55"/>
                  </a:cxn>
                  <a:cxn ang="0">
                    <a:pos x="87" y="56"/>
                  </a:cxn>
                  <a:cxn ang="0">
                    <a:pos x="86" y="56"/>
                  </a:cxn>
                  <a:cxn ang="0">
                    <a:pos x="88" y="58"/>
                  </a:cxn>
                  <a:cxn ang="0">
                    <a:pos x="89" y="59"/>
                  </a:cxn>
                  <a:cxn ang="0">
                    <a:pos x="92" y="60"/>
                  </a:cxn>
                  <a:cxn ang="0">
                    <a:pos x="92" y="62"/>
                  </a:cxn>
                  <a:cxn ang="0">
                    <a:pos x="89" y="67"/>
                  </a:cxn>
                  <a:cxn ang="0">
                    <a:pos x="87" y="68"/>
                  </a:cxn>
                  <a:cxn ang="0">
                    <a:pos x="84" y="68"/>
                  </a:cxn>
                  <a:cxn ang="0">
                    <a:pos x="67" y="65"/>
                  </a:cxn>
                  <a:cxn ang="0">
                    <a:pos x="53" y="63"/>
                  </a:cxn>
                  <a:cxn ang="0">
                    <a:pos x="38" y="60"/>
                  </a:cxn>
                  <a:cxn ang="0">
                    <a:pos x="33" y="59"/>
                  </a:cxn>
                  <a:cxn ang="0">
                    <a:pos x="28" y="54"/>
                  </a:cxn>
                  <a:cxn ang="0">
                    <a:pos x="22" y="49"/>
                  </a:cxn>
                  <a:cxn ang="0">
                    <a:pos x="17" y="45"/>
                  </a:cxn>
                  <a:cxn ang="0">
                    <a:pos x="28" y="41"/>
                  </a:cxn>
                  <a:cxn ang="0">
                    <a:pos x="37" y="36"/>
                  </a:cxn>
                  <a:cxn ang="0">
                    <a:pos x="47" y="33"/>
                  </a:cxn>
                  <a:cxn ang="0">
                    <a:pos x="41" y="33"/>
                  </a:cxn>
                  <a:cxn ang="0">
                    <a:pos x="37" y="31"/>
                  </a:cxn>
                  <a:cxn ang="0">
                    <a:pos x="30" y="31"/>
                  </a:cxn>
                  <a:cxn ang="0">
                    <a:pos x="15" y="29"/>
                  </a:cxn>
                  <a:cxn ang="0">
                    <a:pos x="0" y="24"/>
                  </a:cxn>
                  <a:cxn ang="0">
                    <a:pos x="18" y="14"/>
                  </a:cxn>
                  <a:cxn ang="0">
                    <a:pos x="25" y="7"/>
                  </a:cxn>
                  <a:cxn ang="0">
                    <a:pos x="33" y="2"/>
                  </a:cxn>
                  <a:cxn ang="0">
                    <a:pos x="43" y="0"/>
                  </a:cxn>
                </a:cxnLst>
                <a:rect l="0" t="0" r="r" b="b"/>
                <a:pathLst>
                  <a:path w="97" h="68">
                    <a:moveTo>
                      <a:pt x="43" y="0"/>
                    </a:moveTo>
                    <a:lnTo>
                      <a:pt x="51" y="1"/>
                    </a:lnTo>
                    <a:lnTo>
                      <a:pt x="57" y="5"/>
                    </a:lnTo>
                    <a:lnTo>
                      <a:pt x="63" y="10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4" y="16"/>
                    </a:lnTo>
                    <a:lnTo>
                      <a:pt x="63" y="16"/>
                    </a:lnTo>
                    <a:lnTo>
                      <a:pt x="63" y="24"/>
                    </a:lnTo>
                    <a:lnTo>
                      <a:pt x="62" y="26"/>
                    </a:lnTo>
                    <a:lnTo>
                      <a:pt x="61" y="28"/>
                    </a:lnTo>
                    <a:lnTo>
                      <a:pt x="57" y="30"/>
                    </a:lnTo>
                    <a:lnTo>
                      <a:pt x="54" y="31"/>
                    </a:lnTo>
                    <a:lnTo>
                      <a:pt x="67" y="31"/>
                    </a:lnTo>
                    <a:lnTo>
                      <a:pt x="69" y="33"/>
                    </a:lnTo>
                    <a:lnTo>
                      <a:pt x="72" y="35"/>
                    </a:lnTo>
                    <a:lnTo>
                      <a:pt x="88" y="35"/>
                    </a:lnTo>
                    <a:lnTo>
                      <a:pt x="91" y="36"/>
                    </a:lnTo>
                    <a:lnTo>
                      <a:pt x="94" y="40"/>
                    </a:lnTo>
                    <a:lnTo>
                      <a:pt x="97" y="44"/>
                    </a:lnTo>
                    <a:lnTo>
                      <a:pt x="94" y="45"/>
                    </a:lnTo>
                    <a:lnTo>
                      <a:pt x="94" y="51"/>
                    </a:lnTo>
                    <a:lnTo>
                      <a:pt x="93" y="54"/>
                    </a:lnTo>
                    <a:lnTo>
                      <a:pt x="92" y="55"/>
                    </a:lnTo>
                    <a:lnTo>
                      <a:pt x="89" y="55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8" y="58"/>
                    </a:lnTo>
                    <a:lnTo>
                      <a:pt x="89" y="59"/>
                    </a:lnTo>
                    <a:lnTo>
                      <a:pt x="92" y="60"/>
                    </a:lnTo>
                    <a:lnTo>
                      <a:pt x="92" y="62"/>
                    </a:lnTo>
                    <a:lnTo>
                      <a:pt x="89" y="67"/>
                    </a:lnTo>
                    <a:lnTo>
                      <a:pt x="87" y="68"/>
                    </a:lnTo>
                    <a:lnTo>
                      <a:pt x="84" y="68"/>
                    </a:lnTo>
                    <a:lnTo>
                      <a:pt x="67" y="65"/>
                    </a:lnTo>
                    <a:lnTo>
                      <a:pt x="53" y="63"/>
                    </a:lnTo>
                    <a:lnTo>
                      <a:pt x="38" y="60"/>
                    </a:lnTo>
                    <a:lnTo>
                      <a:pt x="33" y="59"/>
                    </a:lnTo>
                    <a:lnTo>
                      <a:pt x="28" y="54"/>
                    </a:lnTo>
                    <a:lnTo>
                      <a:pt x="22" y="49"/>
                    </a:lnTo>
                    <a:lnTo>
                      <a:pt x="17" y="45"/>
                    </a:lnTo>
                    <a:lnTo>
                      <a:pt x="28" y="41"/>
                    </a:lnTo>
                    <a:lnTo>
                      <a:pt x="37" y="36"/>
                    </a:lnTo>
                    <a:lnTo>
                      <a:pt x="47" y="33"/>
                    </a:lnTo>
                    <a:lnTo>
                      <a:pt x="41" y="33"/>
                    </a:lnTo>
                    <a:lnTo>
                      <a:pt x="37" y="31"/>
                    </a:lnTo>
                    <a:lnTo>
                      <a:pt x="30" y="31"/>
                    </a:lnTo>
                    <a:lnTo>
                      <a:pt x="15" y="29"/>
                    </a:lnTo>
                    <a:lnTo>
                      <a:pt x="0" y="24"/>
                    </a:lnTo>
                    <a:lnTo>
                      <a:pt x="18" y="14"/>
                    </a:lnTo>
                    <a:lnTo>
                      <a:pt x="25" y="7"/>
                    </a:lnTo>
                    <a:lnTo>
                      <a:pt x="33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8" name="Freeform 1343">
                <a:extLst>
                  <a:ext uri="{FF2B5EF4-FFF2-40B4-BE49-F238E27FC236}">
                    <a16:creationId xmlns:a16="http://schemas.microsoft.com/office/drawing/2014/main" id="{E94266D0-F1FD-40E9-B699-5FBA4C570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49442" y="2039094"/>
                <a:ext cx="24870" cy="1865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2" y="0"/>
                  </a:cxn>
                  <a:cxn ang="0">
                    <a:pos x="12" y="4"/>
                  </a:cxn>
                  <a:cxn ang="0">
                    <a:pos x="11" y="6"/>
                  </a:cxn>
                  <a:cxn ang="0">
                    <a:pos x="9" y="9"/>
                  </a:cxn>
                  <a:cxn ang="0">
                    <a:pos x="4" y="9"/>
                  </a:cxn>
                  <a:cxn ang="0">
                    <a:pos x="0" y="5"/>
                  </a:cxn>
                  <a:cxn ang="0">
                    <a:pos x="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9">
                    <a:moveTo>
                      <a:pt x="6" y="0"/>
                    </a:moveTo>
                    <a:lnTo>
                      <a:pt x="12" y="0"/>
                    </a:lnTo>
                    <a:lnTo>
                      <a:pt x="12" y="4"/>
                    </a:lnTo>
                    <a:lnTo>
                      <a:pt x="11" y="6"/>
                    </a:lnTo>
                    <a:lnTo>
                      <a:pt x="9" y="9"/>
                    </a:lnTo>
                    <a:lnTo>
                      <a:pt x="4" y="9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9" name="Freeform 1344">
                <a:extLst>
                  <a:ext uri="{FF2B5EF4-FFF2-40B4-BE49-F238E27FC236}">
                    <a16:creationId xmlns:a16="http://schemas.microsoft.com/office/drawing/2014/main" id="{B29AD04D-CEE6-4419-B268-97096D6B2D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25090" y="1819405"/>
                <a:ext cx="33161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6" y="4"/>
                  </a:cxn>
                  <a:cxn ang="0">
                    <a:pos x="3" y="4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16" h="4">
                    <a:moveTo>
                      <a:pt x="0" y="0"/>
                    </a:moveTo>
                    <a:lnTo>
                      <a:pt x="15" y="0"/>
                    </a:lnTo>
                    <a:lnTo>
                      <a:pt x="16" y="4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0" name="Freeform 1345">
                <a:extLst>
                  <a:ext uri="{FF2B5EF4-FFF2-40B4-BE49-F238E27FC236}">
                    <a16:creationId xmlns:a16="http://schemas.microsoft.com/office/drawing/2014/main" id="{02CFC35F-053B-4690-83C6-D31759E8D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3016" y="1983135"/>
                <a:ext cx="26944" cy="1450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0"/>
                  </a:cxn>
                  <a:cxn ang="0">
                    <a:pos x="12" y="3"/>
                  </a:cxn>
                  <a:cxn ang="0">
                    <a:pos x="10" y="5"/>
                  </a:cxn>
                  <a:cxn ang="0">
                    <a:pos x="7" y="7"/>
                  </a:cxn>
                  <a:cxn ang="0">
                    <a:pos x="5" y="7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1" y="3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13" h="7">
                    <a:moveTo>
                      <a:pt x="3" y="0"/>
                    </a:moveTo>
                    <a:lnTo>
                      <a:pt x="13" y="0"/>
                    </a:lnTo>
                    <a:lnTo>
                      <a:pt x="12" y="3"/>
                    </a:lnTo>
                    <a:lnTo>
                      <a:pt x="10" y="5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1" name="Freeform 1347">
                <a:extLst>
                  <a:ext uri="{FF2B5EF4-FFF2-40B4-BE49-F238E27FC236}">
                    <a16:creationId xmlns:a16="http://schemas.microsoft.com/office/drawing/2014/main" id="{90E91A0A-447C-4F9D-9000-E2EC65972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58765" y="2084690"/>
                <a:ext cx="184456" cy="7046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7" y="0"/>
                  </a:cxn>
                  <a:cxn ang="0">
                    <a:pos x="25" y="3"/>
                  </a:cxn>
                  <a:cxn ang="0">
                    <a:pos x="35" y="11"/>
                  </a:cxn>
                  <a:cxn ang="0">
                    <a:pos x="42" y="13"/>
                  </a:cxn>
                  <a:cxn ang="0">
                    <a:pos x="42" y="9"/>
                  </a:cxn>
                  <a:cxn ang="0">
                    <a:pos x="46" y="2"/>
                  </a:cxn>
                  <a:cxn ang="0">
                    <a:pos x="49" y="2"/>
                  </a:cxn>
                  <a:cxn ang="0">
                    <a:pos x="57" y="3"/>
                  </a:cxn>
                  <a:cxn ang="0">
                    <a:pos x="80" y="11"/>
                  </a:cxn>
                  <a:cxn ang="0">
                    <a:pos x="89" y="13"/>
                  </a:cxn>
                  <a:cxn ang="0">
                    <a:pos x="87" y="17"/>
                  </a:cxn>
                  <a:cxn ang="0">
                    <a:pos x="85" y="19"/>
                  </a:cxn>
                  <a:cxn ang="0">
                    <a:pos x="81" y="27"/>
                  </a:cxn>
                  <a:cxn ang="0">
                    <a:pos x="69" y="27"/>
                  </a:cxn>
                  <a:cxn ang="0">
                    <a:pos x="66" y="28"/>
                  </a:cxn>
                  <a:cxn ang="0">
                    <a:pos x="64" y="31"/>
                  </a:cxn>
                  <a:cxn ang="0">
                    <a:pos x="59" y="31"/>
                  </a:cxn>
                  <a:cxn ang="0">
                    <a:pos x="57" y="28"/>
                  </a:cxn>
                  <a:cxn ang="0">
                    <a:pos x="55" y="27"/>
                  </a:cxn>
                  <a:cxn ang="0">
                    <a:pos x="51" y="27"/>
                  </a:cxn>
                  <a:cxn ang="0">
                    <a:pos x="50" y="28"/>
                  </a:cxn>
                  <a:cxn ang="0">
                    <a:pos x="47" y="29"/>
                  </a:cxn>
                  <a:cxn ang="0">
                    <a:pos x="42" y="29"/>
                  </a:cxn>
                  <a:cxn ang="0">
                    <a:pos x="38" y="33"/>
                  </a:cxn>
                  <a:cxn ang="0">
                    <a:pos x="33" y="33"/>
                  </a:cxn>
                  <a:cxn ang="0">
                    <a:pos x="28" y="28"/>
                  </a:cxn>
                  <a:cxn ang="0">
                    <a:pos x="25" y="32"/>
                  </a:cxn>
                  <a:cxn ang="0">
                    <a:pos x="20" y="34"/>
                  </a:cxn>
                  <a:cxn ang="0">
                    <a:pos x="10" y="32"/>
                  </a:cxn>
                  <a:cxn ang="0">
                    <a:pos x="2" y="26"/>
                  </a:cxn>
                  <a:cxn ang="0">
                    <a:pos x="0" y="17"/>
                  </a:cxn>
                  <a:cxn ang="0">
                    <a:pos x="1" y="12"/>
                  </a:cxn>
                  <a:cxn ang="0">
                    <a:pos x="2" y="8"/>
                  </a:cxn>
                  <a:cxn ang="0">
                    <a:pos x="6" y="4"/>
                  </a:cxn>
                  <a:cxn ang="0">
                    <a:pos x="10" y="3"/>
                  </a:cxn>
                  <a:cxn ang="0">
                    <a:pos x="13" y="0"/>
                  </a:cxn>
                </a:cxnLst>
                <a:rect l="0" t="0" r="r" b="b"/>
                <a:pathLst>
                  <a:path w="89" h="34">
                    <a:moveTo>
                      <a:pt x="13" y="0"/>
                    </a:moveTo>
                    <a:lnTo>
                      <a:pt x="17" y="0"/>
                    </a:lnTo>
                    <a:lnTo>
                      <a:pt x="25" y="3"/>
                    </a:lnTo>
                    <a:lnTo>
                      <a:pt x="35" y="11"/>
                    </a:lnTo>
                    <a:lnTo>
                      <a:pt x="42" y="13"/>
                    </a:lnTo>
                    <a:lnTo>
                      <a:pt x="42" y="9"/>
                    </a:lnTo>
                    <a:lnTo>
                      <a:pt x="46" y="2"/>
                    </a:lnTo>
                    <a:lnTo>
                      <a:pt x="49" y="2"/>
                    </a:lnTo>
                    <a:lnTo>
                      <a:pt x="57" y="3"/>
                    </a:lnTo>
                    <a:lnTo>
                      <a:pt x="80" y="11"/>
                    </a:lnTo>
                    <a:lnTo>
                      <a:pt x="89" y="13"/>
                    </a:lnTo>
                    <a:lnTo>
                      <a:pt x="87" y="17"/>
                    </a:lnTo>
                    <a:lnTo>
                      <a:pt x="85" y="19"/>
                    </a:lnTo>
                    <a:lnTo>
                      <a:pt x="81" y="27"/>
                    </a:lnTo>
                    <a:lnTo>
                      <a:pt x="69" y="27"/>
                    </a:lnTo>
                    <a:lnTo>
                      <a:pt x="66" y="28"/>
                    </a:lnTo>
                    <a:lnTo>
                      <a:pt x="64" y="31"/>
                    </a:lnTo>
                    <a:lnTo>
                      <a:pt x="59" y="31"/>
                    </a:lnTo>
                    <a:lnTo>
                      <a:pt x="57" y="28"/>
                    </a:lnTo>
                    <a:lnTo>
                      <a:pt x="55" y="27"/>
                    </a:lnTo>
                    <a:lnTo>
                      <a:pt x="51" y="27"/>
                    </a:lnTo>
                    <a:lnTo>
                      <a:pt x="50" y="28"/>
                    </a:lnTo>
                    <a:lnTo>
                      <a:pt x="47" y="29"/>
                    </a:lnTo>
                    <a:lnTo>
                      <a:pt x="42" y="29"/>
                    </a:lnTo>
                    <a:lnTo>
                      <a:pt x="38" y="33"/>
                    </a:lnTo>
                    <a:lnTo>
                      <a:pt x="33" y="33"/>
                    </a:lnTo>
                    <a:lnTo>
                      <a:pt x="28" y="28"/>
                    </a:lnTo>
                    <a:lnTo>
                      <a:pt x="25" y="32"/>
                    </a:lnTo>
                    <a:lnTo>
                      <a:pt x="20" y="34"/>
                    </a:lnTo>
                    <a:lnTo>
                      <a:pt x="10" y="32"/>
                    </a:lnTo>
                    <a:lnTo>
                      <a:pt x="2" y="26"/>
                    </a:lnTo>
                    <a:lnTo>
                      <a:pt x="0" y="17"/>
                    </a:lnTo>
                    <a:lnTo>
                      <a:pt x="1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10" y="3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2" name="Freeform 1349">
                <a:extLst>
                  <a:ext uri="{FF2B5EF4-FFF2-40B4-BE49-F238E27FC236}">
                    <a16:creationId xmlns:a16="http://schemas.microsoft.com/office/drawing/2014/main" id="{410CC7F3-FD04-466D-9D09-30625875DC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2190" y="4132353"/>
                <a:ext cx="26944" cy="1036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3" y="0"/>
                  </a:cxn>
                  <a:cxn ang="0">
                    <a:pos x="8" y="5"/>
                  </a:cxn>
                  <a:cxn ang="0">
                    <a:pos x="4" y="5"/>
                  </a:cxn>
                  <a:cxn ang="0">
                    <a:pos x="1" y="4"/>
                  </a:cxn>
                  <a:cxn ang="0">
                    <a:pos x="0" y="1"/>
                  </a:cxn>
                  <a:cxn ang="0">
                    <a:pos x="7" y="0"/>
                  </a:cxn>
                </a:cxnLst>
                <a:rect l="0" t="0" r="r" b="b"/>
                <a:pathLst>
                  <a:path w="13" h="5">
                    <a:moveTo>
                      <a:pt x="7" y="0"/>
                    </a:moveTo>
                    <a:lnTo>
                      <a:pt x="13" y="0"/>
                    </a:lnTo>
                    <a:lnTo>
                      <a:pt x="8" y="5"/>
                    </a:lnTo>
                    <a:lnTo>
                      <a:pt x="4" y="5"/>
                    </a:lnTo>
                    <a:lnTo>
                      <a:pt x="1" y="4"/>
                    </a:lnTo>
                    <a:lnTo>
                      <a:pt x="0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3" name="Freeform 1351">
                <a:extLst>
                  <a:ext uri="{FF2B5EF4-FFF2-40B4-BE49-F238E27FC236}">
                    <a16:creationId xmlns:a16="http://schemas.microsoft.com/office/drawing/2014/main" id="{BC0D0E4E-B34D-48AE-B230-74DE992832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1304" y="2194533"/>
                <a:ext cx="80829" cy="3523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6" y="2"/>
                  </a:cxn>
                  <a:cxn ang="0">
                    <a:pos x="30" y="3"/>
                  </a:cxn>
                  <a:cxn ang="0">
                    <a:pos x="35" y="7"/>
                  </a:cxn>
                  <a:cxn ang="0">
                    <a:pos x="37" y="12"/>
                  </a:cxn>
                  <a:cxn ang="0">
                    <a:pos x="39" y="17"/>
                  </a:cxn>
                  <a:cxn ang="0">
                    <a:pos x="26" y="17"/>
                  </a:cxn>
                  <a:cxn ang="0">
                    <a:pos x="19" y="13"/>
                  </a:cxn>
                  <a:cxn ang="0">
                    <a:pos x="10" y="12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5" y="5"/>
                  </a:cxn>
                  <a:cxn ang="0">
                    <a:pos x="11" y="2"/>
                  </a:cxn>
                  <a:cxn ang="0">
                    <a:pos x="20" y="0"/>
                  </a:cxn>
                </a:cxnLst>
                <a:rect l="0" t="0" r="r" b="b"/>
                <a:pathLst>
                  <a:path w="39" h="17">
                    <a:moveTo>
                      <a:pt x="20" y="0"/>
                    </a:moveTo>
                    <a:lnTo>
                      <a:pt x="26" y="2"/>
                    </a:lnTo>
                    <a:lnTo>
                      <a:pt x="30" y="3"/>
                    </a:lnTo>
                    <a:lnTo>
                      <a:pt x="35" y="7"/>
                    </a:lnTo>
                    <a:lnTo>
                      <a:pt x="37" y="12"/>
                    </a:lnTo>
                    <a:lnTo>
                      <a:pt x="39" y="17"/>
                    </a:lnTo>
                    <a:lnTo>
                      <a:pt x="26" y="17"/>
                    </a:lnTo>
                    <a:lnTo>
                      <a:pt x="19" y="13"/>
                    </a:lnTo>
                    <a:lnTo>
                      <a:pt x="10" y="12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5" y="5"/>
                    </a:lnTo>
                    <a:lnTo>
                      <a:pt x="11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4" name="Freeform 1352">
                <a:extLst>
                  <a:ext uri="{FF2B5EF4-FFF2-40B4-BE49-F238E27FC236}">
                    <a16:creationId xmlns:a16="http://schemas.microsoft.com/office/drawing/2014/main" id="{A6703C76-AE61-49A8-993F-0CDB28456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0526" y="2117850"/>
                <a:ext cx="109845" cy="352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1"/>
                  </a:cxn>
                  <a:cxn ang="0">
                    <a:pos x="14" y="2"/>
                  </a:cxn>
                  <a:cxn ang="0">
                    <a:pos x="26" y="5"/>
                  </a:cxn>
                  <a:cxn ang="0">
                    <a:pos x="37" y="6"/>
                  </a:cxn>
                  <a:cxn ang="0">
                    <a:pos x="46" y="7"/>
                  </a:cxn>
                  <a:cxn ang="0">
                    <a:pos x="51" y="7"/>
                  </a:cxn>
                  <a:cxn ang="0">
                    <a:pos x="53" y="10"/>
                  </a:cxn>
                  <a:cxn ang="0">
                    <a:pos x="53" y="11"/>
                  </a:cxn>
                  <a:cxn ang="0">
                    <a:pos x="52" y="13"/>
                  </a:cxn>
                  <a:cxn ang="0">
                    <a:pos x="51" y="15"/>
                  </a:cxn>
                  <a:cxn ang="0">
                    <a:pos x="48" y="16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4" y="17"/>
                  </a:cxn>
                  <a:cxn ang="0">
                    <a:pos x="26" y="16"/>
                  </a:cxn>
                  <a:cxn ang="0">
                    <a:pos x="17" y="13"/>
                  </a:cxn>
                  <a:cxn ang="0">
                    <a:pos x="8" y="8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53" h="17">
                    <a:moveTo>
                      <a:pt x="0" y="0"/>
                    </a:moveTo>
                    <a:lnTo>
                      <a:pt x="6" y="1"/>
                    </a:lnTo>
                    <a:lnTo>
                      <a:pt x="14" y="2"/>
                    </a:lnTo>
                    <a:lnTo>
                      <a:pt x="26" y="5"/>
                    </a:lnTo>
                    <a:lnTo>
                      <a:pt x="37" y="6"/>
                    </a:lnTo>
                    <a:lnTo>
                      <a:pt x="46" y="7"/>
                    </a:lnTo>
                    <a:lnTo>
                      <a:pt x="51" y="7"/>
                    </a:lnTo>
                    <a:lnTo>
                      <a:pt x="53" y="10"/>
                    </a:lnTo>
                    <a:lnTo>
                      <a:pt x="53" y="11"/>
                    </a:lnTo>
                    <a:lnTo>
                      <a:pt x="52" y="13"/>
                    </a:lnTo>
                    <a:lnTo>
                      <a:pt x="51" y="15"/>
                    </a:lnTo>
                    <a:lnTo>
                      <a:pt x="48" y="16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4" y="17"/>
                    </a:lnTo>
                    <a:lnTo>
                      <a:pt x="26" y="16"/>
                    </a:lnTo>
                    <a:lnTo>
                      <a:pt x="17" y="13"/>
                    </a:lnTo>
                    <a:lnTo>
                      <a:pt x="8" y="8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5" name="Freeform 1353">
                <a:extLst>
                  <a:ext uri="{FF2B5EF4-FFF2-40B4-BE49-F238E27FC236}">
                    <a16:creationId xmlns:a16="http://schemas.microsoft.com/office/drawing/2014/main" id="{39CB0838-157C-4FFB-AACA-931B3C84D0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7159" y="2173808"/>
                <a:ext cx="24870" cy="2072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7" y="0"/>
                  </a:cxn>
                  <a:cxn ang="0">
                    <a:pos x="12" y="3"/>
                  </a:cxn>
                  <a:cxn ang="0">
                    <a:pos x="12" y="7"/>
                  </a:cxn>
                  <a:cxn ang="0">
                    <a:pos x="10" y="9"/>
                  </a:cxn>
                  <a:cxn ang="0">
                    <a:pos x="8" y="10"/>
                  </a:cxn>
                  <a:cxn ang="0">
                    <a:pos x="3" y="10"/>
                  </a:cxn>
                  <a:cxn ang="0">
                    <a:pos x="2" y="9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5" y="0"/>
                  </a:cxn>
                </a:cxnLst>
                <a:rect l="0" t="0" r="r" b="b"/>
                <a:pathLst>
                  <a:path w="12" h="10">
                    <a:moveTo>
                      <a:pt x="5" y="0"/>
                    </a:moveTo>
                    <a:lnTo>
                      <a:pt x="7" y="0"/>
                    </a:lnTo>
                    <a:lnTo>
                      <a:pt x="12" y="3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3" y="10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6" name="Freeform 1358">
                <a:extLst>
                  <a:ext uri="{FF2B5EF4-FFF2-40B4-BE49-F238E27FC236}">
                    <a16:creationId xmlns:a16="http://schemas.microsoft.com/office/drawing/2014/main" id="{5929D7FB-1CEF-44BC-B24F-C92ABDABC8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342" y="2018369"/>
                <a:ext cx="3937813" cy="2379268"/>
              </a:xfrm>
              <a:custGeom>
                <a:avLst/>
                <a:gdLst/>
                <a:ahLst/>
                <a:cxnLst>
                  <a:cxn ang="0">
                    <a:pos x="944" y="103"/>
                  </a:cxn>
                  <a:cxn ang="0">
                    <a:pos x="1190" y="99"/>
                  </a:cxn>
                  <a:cxn ang="0">
                    <a:pos x="1318" y="137"/>
                  </a:cxn>
                  <a:cxn ang="0">
                    <a:pos x="1552" y="177"/>
                  </a:cxn>
                  <a:cxn ang="0">
                    <a:pos x="1861" y="229"/>
                  </a:cxn>
                  <a:cxn ang="0">
                    <a:pos x="1781" y="271"/>
                  </a:cxn>
                  <a:cxn ang="0">
                    <a:pos x="1645" y="362"/>
                  </a:cxn>
                  <a:cxn ang="0">
                    <a:pos x="1551" y="464"/>
                  </a:cxn>
                  <a:cxn ang="0">
                    <a:pos x="1576" y="352"/>
                  </a:cxn>
                  <a:cxn ang="0">
                    <a:pos x="1537" y="334"/>
                  </a:cxn>
                  <a:cxn ang="0">
                    <a:pos x="1286" y="430"/>
                  </a:cxn>
                  <a:cxn ang="0">
                    <a:pos x="1320" y="551"/>
                  </a:cxn>
                  <a:cxn ang="0">
                    <a:pos x="1178" y="673"/>
                  </a:cxn>
                  <a:cxn ang="0">
                    <a:pos x="1171" y="743"/>
                  </a:cxn>
                  <a:cxn ang="0">
                    <a:pos x="1163" y="703"/>
                  </a:cxn>
                  <a:cxn ang="0">
                    <a:pos x="1103" y="681"/>
                  </a:cxn>
                  <a:cxn ang="0">
                    <a:pos x="1063" y="693"/>
                  </a:cxn>
                  <a:cxn ang="0">
                    <a:pos x="1117" y="708"/>
                  </a:cxn>
                  <a:cxn ang="0">
                    <a:pos x="1094" y="758"/>
                  </a:cxn>
                  <a:cxn ang="0">
                    <a:pos x="1063" y="876"/>
                  </a:cxn>
                  <a:cxn ang="0">
                    <a:pos x="976" y="913"/>
                  </a:cxn>
                  <a:cxn ang="0">
                    <a:pos x="949" y="972"/>
                  </a:cxn>
                  <a:cxn ang="0">
                    <a:pos x="916" y="1064"/>
                  </a:cxn>
                  <a:cxn ang="0">
                    <a:pos x="881" y="1020"/>
                  </a:cxn>
                  <a:cxn ang="0">
                    <a:pos x="851" y="1054"/>
                  </a:cxn>
                  <a:cxn ang="0">
                    <a:pos x="905" y="1138"/>
                  </a:cxn>
                  <a:cxn ang="0">
                    <a:pos x="840" y="1064"/>
                  </a:cxn>
                  <a:cxn ang="0">
                    <a:pos x="827" y="970"/>
                  </a:cxn>
                  <a:cxn ang="0">
                    <a:pos x="791" y="953"/>
                  </a:cxn>
                  <a:cxn ang="0">
                    <a:pos x="714" y="905"/>
                  </a:cxn>
                  <a:cxn ang="0">
                    <a:pos x="626" y="981"/>
                  </a:cxn>
                  <a:cxn ang="0">
                    <a:pos x="599" y="1068"/>
                  </a:cxn>
                  <a:cxn ang="0">
                    <a:pos x="549" y="975"/>
                  </a:cxn>
                  <a:cxn ang="0">
                    <a:pos x="527" y="915"/>
                  </a:cxn>
                  <a:cxn ang="0">
                    <a:pos x="471" y="865"/>
                  </a:cxn>
                  <a:cxn ang="0">
                    <a:pos x="362" y="856"/>
                  </a:cxn>
                  <a:cxn ang="0">
                    <a:pos x="273" y="802"/>
                  </a:cxn>
                  <a:cxn ang="0">
                    <a:pos x="293" y="863"/>
                  </a:cxn>
                  <a:cxn ang="0">
                    <a:pos x="382" y="893"/>
                  </a:cxn>
                  <a:cxn ang="0">
                    <a:pos x="359" y="942"/>
                  </a:cxn>
                  <a:cxn ang="0">
                    <a:pos x="251" y="1006"/>
                  </a:cxn>
                  <a:cxn ang="0">
                    <a:pos x="189" y="963"/>
                  </a:cxn>
                  <a:cxn ang="0">
                    <a:pos x="127" y="865"/>
                  </a:cxn>
                  <a:cxn ang="0">
                    <a:pos x="111" y="751"/>
                  </a:cxn>
                  <a:cxn ang="0">
                    <a:pos x="74" y="724"/>
                  </a:cxn>
                  <a:cxn ang="0">
                    <a:pos x="13" y="704"/>
                  </a:cxn>
                  <a:cxn ang="0">
                    <a:pos x="35" y="658"/>
                  </a:cxn>
                  <a:cxn ang="0">
                    <a:pos x="181" y="649"/>
                  </a:cxn>
                  <a:cxn ang="0">
                    <a:pos x="251" y="675"/>
                  </a:cxn>
                  <a:cxn ang="0">
                    <a:pos x="315" y="715"/>
                  </a:cxn>
                  <a:cxn ang="0">
                    <a:pos x="322" y="646"/>
                  </a:cxn>
                  <a:cxn ang="0">
                    <a:pos x="329" y="595"/>
                  </a:cxn>
                  <a:cxn ang="0">
                    <a:pos x="353" y="583"/>
                  </a:cxn>
                  <a:cxn ang="0">
                    <a:pos x="392" y="588"/>
                  </a:cxn>
                  <a:cxn ang="0">
                    <a:pos x="367" y="548"/>
                  </a:cxn>
                  <a:cxn ang="0">
                    <a:pos x="362" y="493"/>
                  </a:cxn>
                  <a:cxn ang="0">
                    <a:pos x="370" y="386"/>
                  </a:cxn>
                  <a:cxn ang="0">
                    <a:pos x="391" y="297"/>
                  </a:cxn>
                  <a:cxn ang="0">
                    <a:pos x="429" y="195"/>
                  </a:cxn>
                  <a:cxn ang="0">
                    <a:pos x="473" y="143"/>
                  </a:cxn>
                  <a:cxn ang="0">
                    <a:pos x="559" y="206"/>
                  </a:cxn>
                  <a:cxn ang="0">
                    <a:pos x="593" y="124"/>
                  </a:cxn>
                  <a:cxn ang="0">
                    <a:pos x="746" y="46"/>
                  </a:cxn>
                </a:cxnLst>
                <a:rect l="0" t="0" r="r" b="b"/>
                <a:pathLst>
                  <a:path w="1900" h="1148">
                    <a:moveTo>
                      <a:pt x="906" y="0"/>
                    </a:moveTo>
                    <a:lnTo>
                      <a:pt x="917" y="1"/>
                    </a:lnTo>
                    <a:lnTo>
                      <a:pt x="926" y="6"/>
                    </a:lnTo>
                    <a:lnTo>
                      <a:pt x="933" y="14"/>
                    </a:lnTo>
                    <a:lnTo>
                      <a:pt x="936" y="22"/>
                    </a:lnTo>
                    <a:lnTo>
                      <a:pt x="979" y="22"/>
                    </a:lnTo>
                    <a:lnTo>
                      <a:pt x="1000" y="29"/>
                    </a:lnTo>
                    <a:lnTo>
                      <a:pt x="1013" y="35"/>
                    </a:lnTo>
                    <a:lnTo>
                      <a:pt x="1018" y="41"/>
                    </a:lnTo>
                    <a:lnTo>
                      <a:pt x="1018" y="49"/>
                    </a:lnTo>
                    <a:lnTo>
                      <a:pt x="1013" y="55"/>
                    </a:lnTo>
                    <a:lnTo>
                      <a:pt x="1005" y="61"/>
                    </a:lnTo>
                    <a:lnTo>
                      <a:pt x="994" y="68"/>
                    </a:lnTo>
                    <a:lnTo>
                      <a:pt x="981" y="74"/>
                    </a:lnTo>
                    <a:lnTo>
                      <a:pt x="959" y="87"/>
                    </a:lnTo>
                    <a:lnTo>
                      <a:pt x="950" y="90"/>
                    </a:lnTo>
                    <a:lnTo>
                      <a:pt x="945" y="95"/>
                    </a:lnTo>
                    <a:lnTo>
                      <a:pt x="945" y="97"/>
                    </a:lnTo>
                    <a:lnTo>
                      <a:pt x="944" y="98"/>
                    </a:lnTo>
                    <a:lnTo>
                      <a:pt x="944" y="103"/>
                    </a:lnTo>
                    <a:lnTo>
                      <a:pt x="945" y="104"/>
                    </a:lnTo>
                    <a:lnTo>
                      <a:pt x="949" y="104"/>
                    </a:lnTo>
                    <a:lnTo>
                      <a:pt x="961" y="98"/>
                    </a:lnTo>
                    <a:lnTo>
                      <a:pt x="973" y="90"/>
                    </a:lnTo>
                    <a:lnTo>
                      <a:pt x="986" y="79"/>
                    </a:lnTo>
                    <a:lnTo>
                      <a:pt x="994" y="85"/>
                    </a:lnTo>
                    <a:lnTo>
                      <a:pt x="1007" y="90"/>
                    </a:lnTo>
                    <a:lnTo>
                      <a:pt x="1039" y="98"/>
                    </a:lnTo>
                    <a:lnTo>
                      <a:pt x="1057" y="102"/>
                    </a:lnTo>
                    <a:lnTo>
                      <a:pt x="1071" y="104"/>
                    </a:lnTo>
                    <a:lnTo>
                      <a:pt x="1079" y="105"/>
                    </a:lnTo>
                    <a:lnTo>
                      <a:pt x="1123" y="105"/>
                    </a:lnTo>
                    <a:lnTo>
                      <a:pt x="1123" y="99"/>
                    </a:lnTo>
                    <a:lnTo>
                      <a:pt x="1128" y="92"/>
                    </a:lnTo>
                    <a:lnTo>
                      <a:pt x="1131" y="90"/>
                    </a:lnTo>
                    <a:lnTo>
                      <a:pt x="1135" y="89"/>
                    </a:lnTo>
                    <a:lnTo>
                      <a:pt x="1140" y="89"/>
                    </a:lnTo>
                    <a:lnTo>
                      <a:pt x="1163" y="92"/>
                    </a:lnTo>
                    <a:lnTo>
                      <a:pt x="1180" y="95"/>
                    </a:lnTo>
                    <a:lnTo>
                      <a:pt x="1190" y="99"/>
                    </a:lnTo>
                    <a:lnTo>
                      <a:pt x="1196" y="104"/>
                    </a:lnTo>
                    <a:lnTo>
                      <a:pt x="1197" y="108"/>
                    </a:lnTo>
                    <a:lnTo>
                      <a:pt x="1195" y="115"/>
                    </a:lnTo>
                    <a:lnTo>
                      <a:pt x="1191" y="119"/>
                    </a:lnTo>
                    <a:lnTo>
                      <a:pt x="1192" y="127"/>
                    </a:lnTo>
                    <a:lnTo>
                      <a:pt x="1195" y="136"/>
                    </a:lnTo>
                    <a:lnTo>
                      <a:pt x="1200" y="143"/>
                    </a:lnTo>
                    <a:lnTo>
                      <a:pt x="1206" y="149"/>
                    </a:lnTo>
                    <a:lnTo>
                      <a:pt x="1215" y="152"/>
                    </a:lnTo>
                    <a:lnTo>
                      <a:pt x="1220" y="149"/>
                    </a:lnTo>
                    <a:lnTo>
                      <a:pt x="1221" y="147"/>
                    </a:lnTo>
                    <a:lnTo>
                      <a:pt x="1222" y="143"/>
                    </a:lnTo>
                    <a:lnTo>
                      <a:pt x="1224" y="141"/>
                    </a:lnTo>
                    <a:lnTo>
                      <a:pt x="1225" y="137"/>
                    </a:lnTo>
                    <a:lnTo>
                      <a:pt x="1225" y="134"/>
                    </a:lnTo>
                    <a:lnTo>
                      <a:pt x="1234" y="136"/>
                    </a:lnTo>
                    <a:lnTo>
                      <a:pt x="1244" y="143"/>
                    </a:lnTo>
                    <a:lnTo>
                      <a:pt x="1251" y="144"/>
                    </a:lnTo>
                    <a:lnTo>
                      <a:pt x="1316" y="144"/>
                    </a:lnTo>
                    <a:lnTo>
                      <a:pt x="1318" y="137"/>
                    </a:lnTo>
                    <a:lnTo>
                      <a:pt x="1320" y="128"/>
                    </a:lnTo>
                    <a:lnTo>
                      <a:pt x="1325" y="122"/>
                    </a:lnTo>
                    <a:lnTo>
                      <a:pt x="1331" y="117"/>
                    </a:lnTo>
                    <a:lnTo>
                      <a:pt x="1342" y="113"/>
                    </a:lnTo>
                    <a:lnTo>
                      <a:pt x="1355" y="112"/>
                    </a:lnTo>
                    <a:lnTo>
                      <a:pt x="1385" y="114"/>
                    </a:lnTo>
                    <a:lnTo>
                      <a:pt x="1413" y="118"/>
                    </a:lnTo>
                    <a:lnTo>
                      <a:pt x="1438" y="126"/>
                    </a:lnTo>
                    <a:lnTo>
                      <a:pt x="1446" y="129"/>
                    </a:lnTo>
                    <a:lnTo>
                      <a:pt x="1451" y="134"/>
                    </a:lnTo>
                    <a:lnTo>
                      <a:pt x="1454" y="141"/>
                    </a:lnTo>
                    <a:lnTo>
                      <a:pt x="1459" y="146"/>
                    </a:lnTo>
                    <a:lnTo>
                      <a:pt x="1466" y="149"/>
                    </a:lnTo>
                    <a:lnTo>
                      <a:pt x="1476" y="151"/>
                    </a:lnTo>
                    <a:lnTo>
                      <a:pt x="1496" y="148"/>
                    </a:lnTo>
                    <a:lnTo>
                      <a:pt x="1506" y="148"/>
                    </a:lnTo>
                    <a:lnTo>
                      <a:pt x="1525" y="149"/>
                    </a:lnTo>
                    <a:lnTo>
                      <a:pt x="1537" y="154"/>
                    </a:lnTo>
                    <a:lnTo>
                      <a:pt x="1547" y="163"/>
                    </a:lnTo>
                    <a:lnTo>
                      <a:pt x="1552" y="177"/>
                    </a:lnTo>
                    <a:lnTo>
                      <a:pt x="1646" y="178"/>
                    </a:lnTo>
                    <a:lnTo>
                      <a:pt x="1650" y="180"/>
                    </a:lnTo>
                    <a:lnTo>
                      <a:pt x="1654" y="183"/>
                    </a:lnTo>
                    <a:lnTo>
                      <a:pt x="1659" y="187"/>
                    </a:lnTo>
                    <a:lnTo>
                      <a:pt x="1665" y="192"/>
                    </a:lnTo>
                    <a:lnTo>
                      <a:pt x="1669" y="195"/>
                    </a:lnTo>
                    <a:lnTo>
                      <a:pt x="1673" y="196"/>
                    </a:lnTo>
                    <a:lnTo>
                      <a:pt x="1675" y="195"/>
                    </a:lnTo>
                    <a:lnTo>
                      <a:pt x="1675" y="188"/>
                    </a:lnTo>
                    <a:lnTo>
                      <a:pt x="1673" y="178"/>
                    </a:lnTo>
                    <a:lnTo>
                      <a:pt x="1673" y="175"/>
                    </a:lnTo>
                    <a:lnTo>
                      <a:pt x="1678" y="172"/>
                    </a:lnTo>
                    <a:lnTo>
                      <a:pt x="1684" y="171"/>
                    </a:lnTo>
                    <a:lnTo>
                      <a:pt x="1693" y="171"/>
                    </a:lnTo>
                    <a:lnTo>
                      <a:pt x="1728" y="175"/>
                    </a:lnTo>
                    <a:lnTo>
                      <a:pt x="1759" y="183"/>
                    </a:lnTo>
                    <a:lnTo>
                      <a:pt x="1789" y="196"/>
                    </a:lnTo>
                    <a:lnTo>
                      <a:pt x="1815" y="210"/>
                    </a:lnTo>
                    <a:lnTo>
                      <a:pt x="1828" y="216"/>
                    </a:lnTo>
                    <a:lnTo>
                      <a:pt x="1861" y="229"/>
                    </a:lnTo>
                    <a:lnTo>
                      <a:pt x="1877" y="236"/>
                    </a:lnTo>
                    <a:lnTo>
                      <a:pt x="1890" y="245"/>
                    </a:lnTo>
                    <a:lnTo>
                      <a:pt x="1900" y="254"/>
                    </a:lnTo>
                    <a:lnTo>
                      <a:pt x="1882" y="259"/>
                    </a:lnTo>
                    <a:lnTo>
                      <a:pt x="1876" y="264"/>
                    </a:lnTo>
                    <a:lnTo>
                      <a:pt x="1872" y="270"/>
                    </a:lnTo>
                    <a:lnTo>
                      <a:pt x="1867" y="283"/>
                    </a:lnTo>
                    <a:lnTo>
                      <a:pt x="1862" y="285"/>
                    </a:lnTo>
                    <a:lnTo>
                      <a:pt x="1851" y="281"/>
                    </a:lnTo>
                    <a:lnTo>
                      <a:pt x="1838" y="273"/>
                    </a:lnTo>
                    <a:lnTo>
                      <a:pt x="1826" y="263"/>
                    </a:lnTo>
                    <a:lnTo>
                      <a:pt x="1812" y="254"/>
                    </a:lnTo>
                    <a:lnTo>
                      <a:pt x="1797" y="250"/>
                    </a:lnTo>
                    <a:lnTo>
                      <a:pt x="1794" y="250"/>
                    </a:lnTo>
                    <a:lnTo>
                      <a:pt x="1792" y="251"/>
                    </a:lnTo>
                    <a:lnTo>
                      <a:pt x="1792" y="254"/>
                    </a:lnTo>
                    <a:lnTo>
                      <a:pt x="1791" y="255"/>
                    </a:lnTo>
                    <a:lnTo>
                      <a:pt x="1791" y="264"/>
                    </a:lnTo>
                    <a:lnTo>
                      <a:pt x="1787" y="268"/>
                    </a:lnTo>
                    <a:lnTo>
                      <a:pt x="1781" y="271"/>
                    </a:lnTo>
                    <a:lnTo>
                      <a:pt x="1768" y="276"/>
                    </a:lnTo>
                    <a:lnTo>
                      <a:pt x="1763" y="281"/>
                    </a:lnTo>
                    <a:lnTo>
                      <a:pt x="1762" y="289"/>
                    </a:lnTo>
                    <a:lnTo>
                      <a:pt x="1763" y="292"/>
                    </a:lnTo>
                    <a:lnTo>
                      <a:pt x="1767" y="295"/>
                    </a:lnTo>
                    <a:lnTo>
                      <a:pt x="1772" y="299"/>
                    </a:lnTo>
                    <a:lnTo>
                      <a:pt x="1777" y="304"/>
                    </a:lnTo>
                    <a:lnTo>
                      <a:pt x="1779" y="308"/>
                    </a:lnTo>
                    <a:lnTo>
                      <a:pt x="1779" y="312"/>
                    </a:lnTo>
                    <a:lnTo>
                      <a:pt x="1776" y="315"/>
                    </a:lnTo>
                    <a:lnTo>
                      <a:pt x="1766" y="318"/>
                    </a:lnTo>
                    <a:lnTo>
                      <a:pt x="1749" y="319"/>
                    </a:lnTo>
                    <a:lnTo>
                      <a:pt x="1734" y="323"/>
                    </a:lnTo>
                    <a:lnTo>
                      <a:pt x="1719" y="332"/>
                    </a:lnTo>
                    <a:lnTo>
                      <a:pt x="1705" y="343"/>
                    </a:lnTo>
                    <a:lnTo>
                      <a:pt x="1690" y="354"/>
                    </a:lnTo>
                    <a:lnTo>
                      <a:pt x="1674" y="362"/>
                    </a:lnTo>
                    <a:lnTo>
                      <a:pt x="1656" y="366"/>
                    </a:lnTo>
                    <a:lnTo>
                      <a:pt x="1651" y="365"/>
                    </a:lnTo>
                    <a:lnTo>
                      <a:pt x="1645" y="362"/>
                    </a:lnTo>
                    <a:lnTo>
                      <a:pt x="1639" y="358"/>
                    </a:lnTo>
                    <a:lnTo>
                      <a:pt x="1630" y="356"/>
                    </a:lnTo>
                    <a:lnTo>
                      <a:pt x="1621" y="356"/>
                    </a:lnTo>
                    <a:lnTo>
                      <a:pt x="1613" y="358"/>
                    </a:lnTo>
                    <a:lnTo>
                      <a:pt x="1602" y="366"/>
                    </a:lnTo>
                    <a:lnTo>
                      <a:pt x="1592" y="378"/>
                    </a:lnTo>
                    <a:lnTo>
                      <a:pt x="1581" y="398"/>
                    </a:lnTo>
                    <a:lnTo>
                      <a:pt x="1580" y="402"/>
                    </a:lnTo>
                    <a:lnTo>
                      <a:pt x="1580" y="412"/>
                    </a:lnTo>
                    <a:lnTo>
                      <a:pt x="1581" y="415"/>
                    </a:lnTo>
                    <a:lnTo>
                      <a:pt x="1581" y="417"/>
                    </a:lnTo>
                    <a:lnTo>
                      <a:pt x="1579" y="422"/>
                    </a:lnTo>
                    <a:lnTo>
                      <a:pt x="1575" y="427"/>
                    </a:lnTo>
                    <a:lnTo>
                      <a:pt x="1570" y="434"/>
                    </a:lnTo>
                    <a:lnTo>
                      <a:pt x="1567" y="441"/>
                    </a:lnTo>
                    <a:lnTo>
                      <a:pt x="1565" y="446"/>
                    </a:lnTo>
                    <a:lnTo>
                      <a:pt x="1561" y="450"/>
                    </a:lnTo>
                    <a:lnTo>
                      <a:pt x="1556" y="454"/>
                    </a:lnTo>
                    <a:lnTo>
                      <a:pt x="1552" y="458"/>
                    </a:lnTo>
                    <a:lnTo>
                      <a:pt x="1551" y="464"/>
                    </a:lnTo>
                    <a:lnTo>
                      <a:pt x="1542" y="468"/>
                    </a:lnTo>
                    <a:lnTo>
                      <a:pt x="1535" y="475"/>
                    </a:lnTo>
                    <a:lnTo>
                      <a:pt x="1530" y="485"/>
                    </a:lnTo>
                    <a:lnTo>
                      <a:pt x="1520" y="503"/>
                    </a:lnTo>
                    <a:lnTo>
                      <a:pt x="1515" y="495"/>
                    </a:lnTo>
                    <a:lnTo>
                      <a:pt x="1511" y="484"/>
                    </a:lnTo>
                    <a:lnTo>
                      <a:pt x="1507" y="469"/>
                    </a:lnTo>
                    <a:lnTo>
                      <a:pt x="1505" y="454"/>
                    </a:lnTo>
                    <a:lnTo>
                      <a:pt x="1503" y="440"/>
                    </a:lnTo>
                    <a:lnTo>
                      <a:pt x="1503" y="430"/>
                    </a:lnTo>
                    <a:lnTo>
                      <a:pt x="1506" y="419"/>
                    </a:lnTo>
                    <a:lnTo>
                      <a:pt x="1512" y="409"/>
                    </a:lnTo>
                    <a:lnTo>
                      <a:pt x="1521" y="402"/>
                    </a:lnTo>
                    <a:lnTo>
                      <a:pt x="1528" y="397"/>
                    </a:lnTo>
                    <a:lnTo>
                      <a:pt x="1539" y="387"/>
                    </a:lnTo>
                    <a:lnTo>
                      <a:pt x="1549" y="375"/>
                    </a:lnTo>
                    <a:lnTo>
                      <a:pt x="1556" y="362"/>
                    </a:lnTo>
                    <a:lnTo>
                      <a:pt x="1562" y="357"/>
                    </a:lnTo>
                    <a:lnTo>
                      <a:pt x="1569" y="354"/>
                    </a:lnTo>
                    <a:lnTo>
                      <a:pt x="1576" y="352"/>
                    </a:lnTo>
                    <a:lnTo>
                      <a:pt x="1585" y="348"/>
                    </a:lnTo>
                    <a:lnTo>
                      <a:pt x="1596" y="341"/>
                    </a:lnTo>
                    <a:lnTo>
                      <a:pt x="1601" y="333"/>
                    </a:lnTo>
                    <a:lnTo>
                      <a:pt x="1602" y="328"/>
                    </a:lnTo>
                    <a:lnTo>
                      <a:pt x="1601" y="324"/>
                    </a:lnTo>
                    <a:lnTo>
                      <a:pt x="1594" y="319"/>
                    </a:lnTo>
                    <a:lnTo>
                      <a:pt x="1591" y="319"/>
                    </a:lnTo>
                    <a:lnTo>
                      <a:pt x="1580" y="333"/>
                    </a:lnTo>
                    <a:lnTo>
                      <a:pt x="1570" y="343"/>
                    </a:lnTo>
                    <a:lnTo>
                      <a:pt x="1564" y="348"/>
                    </a:lnTo>
                    <a:lnTo>
                      <a:pt x="1559" y="349"/>
                    </a:lnTo>
                    <a:lnTo>
                      <a:pt x="1555" y="349"/>
                    </a:lnTo>
                    <a:lnTo>
                      <a:pt x="1554" y="347"/>
                    </a:lnTo>
                    <a:lnTo>
                      <a:pt x="1552" y="343"/>
                    </a:lnTo>
                    <a:lnTo>
                      <a:pt x="1554" y="341"/>
                    </a:lnTo>
                    <a:lnTo>
                      <a:pt x="1555" y="337"/>
                    </a:lnTo>
                    <a:lnTo>
                      <a:pt x="1556" y="334"/>
                    </a:lnTo>
                    <a:lnTo>
                      <a:pt x="1547" y="333"/>
                    </a:lnTo>
                    <a:lnTo>
                      <a:pt x="1542" y="333"/>
                    </a:lnTo>
                    <a:lnTo>
                      <a:pt x="1537" y="334"/>
                    </a:lnTo>
                    <a:lnTo>
                      <a:pt x="1532" y="334"/>
                    </a:lnTo>
                    <a:lnTo>
                      <a:pt x="1517" y="336"/>
                    </a:lnTo>
                    <a:lnTo>
                      <a:pt x="1506" y="342"/>
                    </a:lnTo>
                    <a:lnTo>
                      <a:pt x="1497" y="351"/>
                    </a:lnTo>
                    <a:lnTo>
                      <a:pt x="1491" y="362"/>
                    </a:lnTo>
                    <a:lnTo>
                      <a:pt x="1486" y="377"/>
                    </a:lnTo>
                    <a:lnTo>
                      <a:pt x="1463" y="377"/>
                    </a:lnTo>
                    <a:lnTo>
                      <a:pt x="1456" y="376"/>
                    </a:lnTo>
                    <a:lnTo>
                      <a:pt x="1448" y="372"/>
                    </a:lnTo>
                    <a:lnTo>
                      <a:pt x="1439" y="370"/>
                    </a:lnTo>
                    <a:lnTo>
                      <a:pt x="1428" y="368"/>
                    </a:lnTo>
                    <a:lnTo>
                      <a:pt x="1417" y="368"/>
                    </a:lnTo>
                    <a:lnTo>
                      <a:pt x="1401" y="370"/>
                    </a:lnTo>
                    <a:lnTo>
                      <a:pt x="1382" y="372"/>
                    </a:lnTo>
                    <a:lnTo>
                      <a:pt x="1364" y="375"/>
                    </a:lnTo>
                    <a:lnTo>
                      <a:pt x="1352" y="377"/>
                    </a:lnTo>
                    <a:lnTo>
                      <a:pt x="1339" y="383"/>
                    </a:lnTo>
                    <a:lnTo>
                      <a:pt x="1326" y="392"/>
                    </a:lnTo>
                    <a:lnTo>
                      <a:pt x="1296" y="422"/>
                    </a:lnTo>
                    <a:lnTo>
                      <a:pt x="1286" y="430"/>
                    </a:lnTo>
                    <a:lnTo>
                      <a:pt x="1278" y="439"/>
                    </a:lnTo>
                    <a:lnTo>
                      <a:pt x="1274" y="448"/>
                    </a:lnTo>
                    <a:lnTo>
                      <a:pt x="1275" y="450"/>
                    </a:lnTo>
                    <a:lnTo>
                      <a:pt x="1278" y="456"/>
                    </a:lnTo>
                    <a:lnTo>
                      <a:pt x="1283" y="461"/>
                    </a:lnTo>
                    <a:lnTo>
                      <a:pt x="1290" y="465"/>
                    </a:lnTo>
                    <a:lnTo>
                      <a:pt x="1299" y="465"/>
                    </a:lnTo>
                    <a:lnTo>
                      <a:pt x="1310" y="460"/>
                    </a:lnTo>
                    <a:lnTo>
                      <a:pt x="1316" y="459"/>
                    </a:lnTo>
                    <a:lnTo>
                      <a:pt x="1323" y="464"/>
                    </a:lnTo>
                    <a:lnTo>
                      <a:pt x="1330" y="470"/>
                    </a:lnTo>
                    <a:lnTo>
                      <a:pt x="1334" y="479"/>
                    </a:lnTo>
                    <a:lnTo>
                      <a:pt x="1337" y="487"/>
                    </a:lnTo>
                    <a:lnTo>
                      <a:pt x="1334" y="499"/>
                    </a:lnTo>
                    <a:lnTo>
                      <a:pt x="1329" y="509"/>
                    </a:lnTo>
                    <a:lnTo>
                      <a:pt x="1326" y="517"/>
                    </a:lnTo>
                    <a:lnTo>
                      <a:pt x="1325" y="524"/>
                    </a:lnTo>
                    <a:lnTo>
                      <a:pt x="1326" y="532"/>
                    </a:lnTo>
                    <a:lnTo>
                      <a:pt x="1325" y="539"/>
                    </a:lnTo>
                    <a:lnTo>
                      <a:pt x="1320" y="551"/>
                    </a:lnTo>
                    <a:lnTo>
                      <a:pt x="1314" y="562"/>
                    </a:lnTo>
                    <a:lnTo>
                      <a:pt x="1306" y="570"/>
                    </a:lnTo>
                    <a:lnTo>
                      <a:pt x="1298" y="580"/>
                    </a:lnTo>
                    <a:lnTo>
                      <a:pt x="1289" y="593"/>
                    </a:lnTo>
                    <a:lnTo>
                      <a:pt x="1279" y="609"/>
                    </a:lnTo>
                    <a:lnTo>
                      <a:pt x="1268" y="621"/>
                    </a:lnTo>
                    <a:lnTo>
                      <a:pt x="1256" y="631"/>
                    </a:lnTo>
                    <a:lnTo>
                      <a:pt x="1245" y="635"/>
                    </a:lnTo>
                    <a:lnTo>
                      <a:pt x="1235" y="635"/>
                    </a:lnTo>
                    <a:lnTo>
                      <a:pt x="1226" y="632"/>
                    </a:lnTo>
                    <a:lnTo>
                      <a:pt x="1220" y="631"/>
                    </a:lnTo>
                    <a:lnTo>
                      <a:pt x="1217" y="631"/>
                    </a:lnTo>
                    <a:lnTo>
                      <a:pt x="1209" y="639"/>
                    </a:lnTo>
                    <a:lnTo>
                      <a:pt x="1204" y="646"/>
                    </a:lnTo>
                    <a:lnTo>
                      <a:pt x="1199" y="656"/>
                    </a:lnTo>
                    <a:lnTo>
                      <a:pt x="1193" y="661"/>
                    </a:lnTo>
                    <a:lnTo>
                      <a:pt x="1190" y="664"/>
                    </a:lnTo>
                    <a:lnTo>
                      <a:pt x="1185" y="669"/>
                    </a:lnTo>
                    <a:lnTo>
                      <a:pt x="1181" y="671"/>
                    </a:lnTo>
                    <a:lnTo>
                      <a:pt x="1178" y="673"/>
                    </a:lnTo>
                    <a:lnTo>
                      <a:pt x="1175" y="673"/>
                    </a:lnTo>
                    <a:lnTo>
                      <a:pt x="1175" y="676"/>
                    </a:lnTo>
                    <a:lnTo>
                      <a:pt x="1176" y="680"/>
                    </a:lnTo>
                    <a:lnTo>
                      <a:pt x="1177" y="683"/>
                    </a:lnTo>
                    <a:lnTo>
                      <a:pt x="1182" y="688"/>
                    </a:lnTo>
                    <a:lnTo>
                      <a:pt x="1190" y="697"/>
                    </a:lnTo>
                    <a:lnTo>
                      <a:pt x="1195" y="708"/>
                    </a:lnTo>
                    <a:lnTo>
                      <a:pt x="1197" y="722"/>
                    </a:lnTo>
                    <a:lnTo>
                      <a:pt x="1197" y="727"/>
                    </a:lnTo>
                    <a:lnTo>
                      <a:pt x="1196" y="731"/>
                    </a:lnTo>
                    <a:lnTo>
                      <a:pt x="1195" y="733"/>
                    </a:lnTo>
                    <a:lnTo>
                      <a:pt x="1192" y="736"/>
                    </a:lnTo>
                    <a:lnTo>
                      <a:pt x="1188" y="737"/>
                    </a:lnTo>
                    <a:lnTo>
                      <a:pt x="1187" y="737"/>
                    </a:lnTo>
                    <a:lnTo>
                      <a:pt x="1185" y="738"/>
                    </a:lnTo>
                    <a:lnTo>
                      <a:pt x="1181" y="738"/>
                    </a:lnTo>
                    <a:lnTo>
                      <a:pt x="1178" y="739"/>
                    </a:lnTo>
                    <a:lnTo>
                      <a:pt x="1176" y="742"/>
                    </a:lnTo>
                    <a:lnTo>
                      <a:pt x="1173" y="743"/>
                    </a:lnTo>
                    <a:lnTo>
                      <a:pt x="1171" y="743"/>
                    </a:lnTo>
                    <a:lnTo>
                      <a:pt x="1168" y="746"/>
                    </a:lnTo>
                    <a:lnTo>
                      <a:pt x="1162" y="746"/>
                    </a:lnTo>
                    <a:lnTo>
                      <a:pt x="1162" y="743"/>
                    </a:lnTo>
                    <a:lnTo>
                      <a:pt x="1165" y="741"/>
                    </a:lnTo>
                    <a:lnTo>
                      <a:pt x="1162" y="738"/>
                    </a:lnTo>
                    <a:lnTo>
                      <a:pt x="1162" y="734"/>
                    </a:lnTo>
                    <a:lnTo>
                      <a:pt x="1165" y="729"/>
                    </a:lnTo>
                    <a:lnTo>
                      <a:pt x="1166" y="728"/>
                    </a:lnTo>
                    <a:lnTo>
                      <a:pt x="1166" y="727"/>
                    </a:lnTo>
                    <a:lnTo>
                      <a:pt x="1165" y="724"/>
                    </a:lnTo>
                    <a:lnTo>
                      <a:pt x="1165" y="722"/>
                    </a:lnTo>
                    <a:lnTo>
                      <a:pt x="1163" y="719"/>
                    </a:lnTo>
                    <a:lnTo>
                      <a:pt x="1162" y="719"/>
                    </a:lnTo>
                    <a:lnTo>
                      <a:pt x="1160" y="717"/>
                    </a:lnTo>
                    <a:lnTo>
                      <a:pt x="1160" y="713"/>
                    </a:lnTo>
                    <a:lnTo>
                      <a:pt x="1162" y="713"/>
                    </a:lnTo>
                    <a:lnTo>
                      <a:pt x="1165" y="712"/>
                    </a:lnTo>
                    <a:lnTo>
                      <a:pt x="1166" y="709"/>
                    </a:lnTo>
                    <a:lnTo>
                      <a:pt x="1166" y="708"/>
                    </a:lnTo>
                    <a:lnTo>
                      <a:pt x="1163" y="703"/>
                    </a:lnTo>
                    <a:lnTo>
                      <a:pt x="1161" y="700"/>
                    </a:lnTo>
                    <a:lnTo>
                      <a:pt x="1157" y="699"/>
                    </a:lnTo>
                    <a:lnTo>
                      <a:pt x="1153" y="699"/>
                    </a:lnTo>
                    <a:lnTo>
                      <a:pt x="1151" y="702"/>
                    </a:lnTo>
                    <a:lnTo>
                      <a:pt x="1150" y="702"/>
                    </a:lnTo>
                    <a:lnTo>
                      <a:pt x="1147" y="699"/>
                    </a:lnTo>
                    <a:lnTo>
                      <a:pt x="1146" y="697"/>
                    </a:lnTo>
                    <a:lnTo>
                      <a:pt x="1146" y="692"/>
                    </a:lnTo>
                    <a:lnTo>
                      <a:pt x="1150" y="688"/>
                    </a:lnTo>
                    <a:lnTo>
                      <a:pt x="1150" y="676"/>
                    </a:lnTo>
                    <a:lnTo>
                      <a:pt x="1146" y="676"/>
                    </a:lnTo>
                    <a:lnTo>
                      <a:pt x="1143" y="675"/>
                    </a:lnTo>
                    <a:lnTo>
                      <a:pt x="1142" y="674"/>
                    </a:lnTo>
                    <a:lnTo>
                      <a:pt x="1140" y="673"/>
                    </a:lnTo>
                    <a:lnTo>
                      <a:pt x="1137" y="673"/>
                    </a:lnTo>
                    <a:lnTo>
                      <a:pt x="1127" y="675"/>
                    </a:lnTo>
                    <a:lnTo>
                      <a:pt x="1119" y="679"/>
                    </a:lnTo>
                    <a:lnTo>
                      <a:pt x="1111" y="683"/>
                    </a:lnTo>
                    <a:lnTo>
                      <a:pt x="1103" y="685"/>
                    </a:lnTo>
                    <a:lnTo>
                      <a:pt x="1103" y="681"/>
                    </a:lnTo>
                    <a:lnTo>
                      <a:pt x="1106" y="679"/>
                    </a:lnTo>
                    <a:lnTo>
                      <a:pt x="1108" y="674"/>
                    </a:lnTo>
                    <a:lnTo>
                      <a:pt x="1111" y="670"/>
                    </a:lnTo>
                    <a:lnTo>
                      <a:pt x="1111" y="668"/>
                    </a:lnTo>
                    <a:lnTo>
                      <a:pt x="1108" y="663"/>
                    </a:lnTo>
                    <a:lnTo>
                      <a:pt x="1103" y="660"/>
                    </a:lnTo>
                    <a:lnTo>
                      <a:pt x="1101" y="660"/>
                    </a:lnTo>
                    <a:lnTo>
                      <a:pt x="1097" y="664"/>
                    </a:lnTo>
                    <a:lnTo>
                      <a:pt x="1097" y="665"/>
                    </a:lnTo>
                    <a:lnTo>
                      <a:pt x="1093" y="670"/>
                    </a:lnTo>
                    <a:lnTo>
                      <a:pt x="1083" y="678"/>
                    </a:lnTo>
                    <a:lnTo>
                      <a:pt x="1079" y="680"/>
                    </a:lnTo>
                    <a:lnTo>
                      <a:pt x="1074" y="683"/>
                    </a:lnTo>
                    <a:lnTo>
                      <a:pt x="1071" y="683"/>
                    </a:lnTo>
                    <a:lnTo>
                      <a:pt x="1068" y="684"/>
                    </a:lnTo>
                    <a:lnTo>
                      <a:pt x="1066" y="684"/>
                    </a:lnTo>
                    <a:lnTo>
                      <a:pt x="1063" y="685"/>
                    </a:lnTo>
                    <a:lnTo>
                      <a:pt x="1062" y="688"/>
                    </a:lnTo>
                    <a:lnTo>
                      <a:pt x="1062" y="690"/>
                    </a:lnTo>
                    <a:lnTo>
                      <a:pt x="1063" y="693"/>
                    </a:lnTo>
                    <a:lnTo>
                      <a:pt x="1064" y="694"/>
                    </a:lnTo>
                    <a:lnTo>
                      <a:pt x="1069" y="697"/>
                    </a:lnTo>
                    <a:lnTo>
                      <a:pt x="1073" y="700"/>
                    </a:lnTo>
                    <a:lnTo>
                      <a:pt x="1074" y="703"/>
                    </a:lnTo>
                    <a:lnTo>
                      <a:pt x="1074" y="704"/>
                    </a:lnTo>
                    <a:lnTo>
                      <a:pt x="1076" y="707"/>
                    </a:lnTo>
                    <a:lnTo>
                      <a:pt x="1081" y="709"/>
                    </a:lnTo>
                    <a:lnTo>
                      <a:pt x="1089" y="709"/>
                    </a:lnTo>
                    <a:lnTo>
                      <a:pt x="1091" y="708"/>
                    </a:lnTo>
                    <a:lnTo>
                      <a:pt x="1091" y="707"/>
                    </a:lnTo>
                    <a:lnTo>
                      <a:pt x="1092" y="704"/>
                    </a:lnTo>
                    <a:lnTo>
                      <a:pt x="1093" y="703"/>
                    </a:lnTo>
                    <a:lnTo>
                      <a:pt x="1093" y="702"/>
                    </a:lnTo>
                    <a:lnTo>
                      <a:pt x="1094" y="700"/>
                    </a:lnTo>
                    <a:lnTo>
                      <a:pt x="1097" y="700"/>
                    </a:lnTo>
                    <a:lnTo>
                      <a:pt x="1099" y="702"/>
                    </a:lnTo>
                    <a:lnTo>
                      <a:pt x="1103" y="705"/>
                    </a:lnTo>
                    <a:lnTo>
                      <a:pt x="1106" y="707"/>
                    </a:lnTo>
                    <a:lnTo>
                      <a:pt x="1114" y="707"/>
                    </a:lnTo>
                    <a:lnTo>
                      <a:pt x="1117" y="708"/>
                    </a:lnTo>
                    <a:lnTo>
                      <a:pt x="1118" y="709"/>
                    </a:lnTo>
                    <a:lnTo>
                      <a:pt x="1111" y="714"/>
                    </a:lnTo>
                    <a:lnTo>
                      <a:pt x="1102" y="717"/>
                    </a:lnTo>
                    <a:lnTo>
                      <a:pt x="1094" y="722"/>
                    </a:lnTo>
                    <a:lnTo>
                      <a:pt x="1089" y="728"/>
                    </a:lnTo>
                    <a:lnTo>
                      <a:pt x="1088" y="731"/>
                    </a:lnTo>
                    <a:lnTo>
                      <a:pt x="1087" y="732"/>
                    </a:lnTo>
                    <a:lnTo>
                      <a:pt x="1084" y="733"/>
                    </a:lnTo>
                    <a:lnTo>
                      <a:pt x="1083" y="734"/>
                    </a:lnTo>
                    <a:lnTo>
                      <a:pt x="1081" y="736"/>
                    </a:lnTo>
                    <a:lnTo>
                      <a:pt x="1081" y="738"/>
                    </a:lnTo>
                    <a:lnTo>
                      <a:pt x="1082" y="742"/>
                    </a:lnTo>
                    <a:lnTo>
                      <a:pt x="1083" y="744"/>
                    </a:lnTo>
                    <a:lnTo>
                      <a:pt x="1087" y="747"/>
                    </a:lnTo>
                    <a:lnTo>
                      <a:pt x="1089" y="748"/>
                    </a:lnTo>
                    <a:lnTo>
                      <a:pt x="1092" y="748"/>
                    </a:lnTo>
                    <a:lnTo>
                      <a:pt x="1092" y="756"/>
                    </a:lnTo>
                    <a:lnTo>
                      <a:pt x="1093" y="756"/>
                    </a:lnTo>
                    <a:lnTo>
                      <a:pt x="1093" y="757"/>
                    </a:lnTo>
                    <a:lnTo>
                      <a:pt x="1094" y="758"/>
                    </a:lnTo>
                    <a:lnTo>
                      <a:pt x="1096" y="761"/>
                    </a:lnTo>
                    <a:lnTo>
                      <a:pt x="1096" y="763"/>
                    </a:lnTo>
                    <a:lnTo>
                      <a:pt x="1097" y="766"/>
                    </a:lnTo>
                    <a:lnTo>
                      <a:pt x="1102" y="773"/>
                    </a:lnTo>
                    <a:lnTo>
                      <a:pt x="1106" y="781"/>
                    </a:lnTo>
                    <a:lnTo>
                      <a:pt x="1108" y="790"/>
                    </a:lnTo>
                    <a:lnTo>
                      <a:pt x="1109" y="801"/>
                    </a:lnTo>
                    <a:lnTo>
                      <a:pt x="1108" y="810"/>
                    </a:lnTo>
                    <a:lnTo>
                      <a:pt x="1104" y="817"/>
                    </a:lnTo>
                    <a:lnTo>
                      <a:pt x="1103" y="825"/>
                    </a:lnTo>
                    <a:lnTo>
                      <a:pt x="1098" y="829"/>
                    </a:lnTo>
                    <a:lnTo>
                      <a:pt x="1092" y="835"/>
                    </a:lnTo>
                    <a:lnTo>
                      <a:pt x="1087" y="842"/>
                    </a:lnTo>
                    <a:lnTo>
                      <a:pt x="1083" y="848"/>
                    </a:lnTo>
                    <a:lnTo>
                      <a:pt x="1081" y="854"/>
                    </a:lnTo>
                    <a:lnTo>
                      <a:pt x="1077" y="861"/>
                    </a:lnTo>
                    <a:lnTo>
                      <a:pt x="1073" y="868"/>
                    </a:lnTo>
                    <a:lnTo>
                      <a:pt x="1067" y="870"/>
                    </a:lnTo>
                    <a:lnTo>
                      <a:pt x="1064" y="875"/>
                    </a:lnTo>
                    <a:lnTo>
                      <a:pt x="1063" y="876"/>
                    </a:lnTo>
                    <a:lnTo>
                      <a:pt x="1060" y="878"/>
                    </a:lnTo>
                    <a:lnTo>
                      <a:pt x="1054" y="881"/>
                    </a:lnTo>
                    <a:lnTo>
                      <a:pt x="1049" y="886"/>
                    </a:lnTo>
                    <a:lnTo>
                      <a:pt x="1043" y="892"/>
                    </a:lnTo>
                    <a:lnTo>
                      <a:pt x="1037" y="895"/>
                    </a:lnTo>
                    <a:lnTo>
                      <a:pt x="1027" y="897"/>
                    </a:lnTo>
                    <a:lnTo>
                      <a:pt x="1024" y="897"/>
                    </a:lnTo>
                    <a:lnTo>
                      <a:pt x="1022" y="895"/>
                    </a:lnTo>
                    <a:lnTo>
                      <a:pt x="1019" y="893"/>
                    </a:lnTo>
                    <a:lnTo>
                      <a:pt x="1015" y="893"/>
                    </a:lnTo>
                    <a:lnTo>
                      <a:pt x="1015" y="895"/>
                    </a:lnTo>
                    <a:lnTo>
                      <a:pt x="1013" y="898"/>
                    </a:lnTo>
                    <a:lnTo>
                      <a:pt x="1012" y="900"/>
                    </a:lnTo>
                    <a:lnTo>
                      <a:pt x="1005" y="904"/>
                    </a:lnTo>
                    <a:lnTo>
                      <a:pt x="999" y="905"/>
                    </a:lnTo>
                    <a:lnTo>
                      <a:pt x="991" y="908"/>
                    </a:lnTo>
                    <a:lnTo>
                      <a:pt x="989" y="909"/>
                    </a:lnTo>
                    <a:lnTo>
                      <a:pt x="985" y="909"/>
                    </a:lnTo>
                    <a:lnTo>
                      <a:pt x="981" y="910"/>
                    </a:lnTo>
                    <a:lnTo>
                      <a:pt x="976" y="913"/>
                    </a:lnTo>
                    <a:lnTo>
                      <a:pt x="975" y="915"/>
                    </a:lnTo>
                    <a:lnTo>
                      <a:pt x="975" y="919"/>
                    </a:lnTo>
                    <a:lnTo>
                      <a:pt x="974" y="920"/>
                    </a:lnTo>
                    <a:lnTo>
                      <a:pt x="974" y="922"/>
                    </a:lnTo>
                    <a:lnTo>
                      <a:pt x="971" y="922"/>
                    </a:lnTo>
                    <a:lnTo>
                      <a:pt x="969" y="919"/>
                    </a:lnTo>
                    <a:lnTo>
                      <a:pt x="969" y="912"/>
                    </a:lnTo>
                    <a:lnTo>
                      <a:pt x="961" y="909"/>
                    </a:lnTo>
                    <a:lnTo>
                      <a:pt x="958" y="909"/>
                    </a:lnTo>
                    <a:lnTo>
                      <a:pt x="950" y="907"/>
                    </a:lnTo>
                    <a:lnTo>
                      <a:pt x="944" y="913"/>
                    </a:lnTo>
                    <a:lnTo>
                      <a:pt x="936" y="919"/>
                    </a:lnTo>
                    <a:lnTo>
                      <a:pt x="929" y="924"/>
                    </a:lnTo>
                    <a:lnTo>
                      <a:pt x="924" y="932"/>
                    </a:lnTo>
                    <a:lnTo>
                      <a:pt x="921" y="941"/>
                    </a:lnTo>
                    <a:lnTo>
                      <a:pt x="921" y="942"/>
                    </a:lnTo>
                    <a:lnTo>
                      <a:pt x="925" y="946"/>
                    </a:lnTo>
                    <a:lnTo>
                      <a:pt x="934" y="956"/>
                    </a:lnTo>
                    <a:lnTo>
                      <a:pt x="940" y="964"/>
                    </a:lnTo>
                    <a:lnTo>
                      <a:pt x="949" y="972"/>
                    </a:lnTo>
                    <a:lnTo>
                      <a:pt x="958" y="982"/>
                    </a:lnTo>
                    <a:lnTo>
                      <a:pt x="963" y="996"/>
                    </a:lnTo>
                    <a:lnTo>
                      <a:pt x="965" y="1011"/>
                    </a:lnTo>
                    <a:lnTo>
                      <a:pt x="964" y="1019"/>
                    </a:lnTo>
                    <a:lnTo>
                      <a:pt x="961" y="1025"/>
                    </a:lnTo>
                    <a:lnTo>
                      <a:pt x="960" y="1031"/>
                    </a:lnTo>
                    <a:lnTo>
                      <a:pt x="950" y="1035"/>
                    </a:lnTo>
                    <a:lnTo>
                      <a:pt x="944" y="1039"/>
                    </a:lnTo>
                    <a:lnTo>
                      <a:pt x="935" y="1044"/>
                    </a:lnTo>
                    <a:lnTo>
                      <a:pt x="934" y="1045"/>
                    </a:lnTo>
                    <a:lnTo>
                      <a:pt x="933" y="1047"/>
                    </a:lnTo>
                    <a:lnTo>
                      <a:pt x="931" y="1049"/>
                    </a:lnTo>
                    <a:lnTo>
                      <a:pt x="930" y="1051"/>
                    </a:lnTo>
                    <a:lnTo>
                      <a:pt x="929" y="1053"/>
                    </a:lnTo>
                    <a:lnTo>
                      <a:pt x="925" y="1053"/>
                    </a:lnTo>
                    <a:lnTo>
                      <a:pt x="925" y="1056"/>
                    </a:lnTo>
                    <a:lnTo>
                      <a:pt x="922" y="1058"/>
                    </a:lnTo>
                    <a:lnTo>
                      <a:pt x="921" y="1060"/>
                    </a:lnTo>
                    <a:lnTo>
                      <a:pt x="917" y="1064"/>
                    </a:lnTo>
                    <a:lnTo>
                      <a:pt x="916" y="1064"/>
                    </a:lnTo>
                    <a:lnTo>
                      <a:pt x="914" y="1061"/>
                    </a:lnTo>
                    <a:lnTo>
                      <a:pt x="912" y="1059"/>
                    </a:lnTo>
                    <a:lnTo>
                      <a:pt x="912" y="1051"/>
                    </a:lnTo>
                    <a:lnTo>
                      <a:pt x="914" y="1050"/>
                    </a:lnTo>
                    <a:lnTo>
                      <a:pt x="912" y="1047"/>
                    </a:lnTo>
                    <a:lnTo>
                      <a:pt x="911" y="1044"/>
                    </a:lnTo>
                    <a:lnTo>
                      <a:pt x="905" y="1044"/>
                    </a:lnTo>
                    <a:lnTo>
                      <a:pt x="900" y="1041"/>
                    </a:lnTo>
                    <a:lnTo>
                      <a:pt x="897" y="1039"/>
                    </a:lnTo>
                    <a:lnTo>
                      <a:pt x="897" y="1036"/>
                    </a:lnTo>
                    <a:lnTo>
                      <a:pt x="895" y="1036"/>
                    </a:lnTo>
                    <a:lnTo>
                      <a:pt x="892" y="1035"/>
                    </a:lnTo>
                    <a:lnTo>
                      <a:pt x="891" y="1034"/>
                    </a:lnTo>
                    <a:lnTo>
                      <a:pt x="891" y="1032"/>
                    </a:lnTo>
                    <a:lnTo>
                      <a:pt x="890" y="1031"/>
                    </a:lnTo>
                    <a:lnTo>
                      <a:pt x="890" y="1029"/>
                    </a:lnTo>
                    <a:lnTo>
                      <a:pt x="889" y="1027"/>
                    </a:lnTo>
                    <a:lnTo>
                      <a:pt x="887" y="1025"/>
                    </a:lnTo>
                    <a:lnTo>
                      <a:pt x="884" y="1022"/>
                    </a:lnTo>
                    <a:lnTo>
                      <a:pt x="881" y="1020"/>
                    </a:lnTo>
                    <a:lnTo>
                      <a:pt x="870" y="1016"/>
                    </a:lnTo>
                    <a:lnTo>
                      <a:pt x="869" y="1015"/>
                    </a:lnTo>
                    <a:lnTo>
                      <a:pt x="869" y="1014"/>
                    </a:lnTo>
                    <a:lnTo>
                      <a:pt x="867" y="1012"/>
                    </a:lnTo>
                    <a:lnTo>
                      <a:pt x="867" y="1011"/>
                    </a:lnTo>
                    <a:lnTo>
                      <a:pt x="866" y="1009"/>
                    </a:lnTo>
                    <a:lnTo>
                      <a:pt x="864" y="1007"/>
                    </a:lnTo>
                    <a:lnTo>
                      <a:pt x="860" y="1006"/>
                    </a:lnTo>
                    <a:lnTo>
                      <a:pt x="856" y="1006"/>
                    </a:lnTo>
                    <a:lnTo>
                      <a:pt x="855" y="1007"/>
                    </a:lnTo>
                    <a:lnTo>
                      <a:pt x="855" y="1014"/>
                    </a:lnTo>
                    <a:lnTo>
                      <a:pt x="856" y="1015"/>
                    </a:lnTo>
                    <a:lnTo>
                      <a:pt x="856" y="1019"/>
                    </a:lnTo>
                    <a:lnTo>
                      <a:pt x="855" y="1026"/>
                    </a:lnTo>
                    <a:lnTo>
                      <a:pt x="851" y="1032"/>
                    </a:lnTo>
                    <a:lnTo>
                      <a:pt x="846" y="1037"/>
                    </a:lnTo>
                    <a:lnTo>
                      <a:pt x="845" y="1045"/>
                    </a:lnTo>
                    <a:lnTo>
                      <a:pt x="845" y="1049"/>
                    </a:lnTo>
                    <a:lnTo>
                      <a:pt x="846" y="1051"/>
                    </a:lnTo>
                    <a:lnTo>
                      <a:pt x="851" y="1054"/>
                    </a:lnTo>
                    <a:lnTo>
                      <a:pt x="852" y="1055"/>
                    </a:lnTo>
                    <a:lnTo>
                      <a:pt x="855" y="1056"/>
                    </a:lnTo>
                    <a:lnTo>
                      <a:pt x="858" y="1060"/>
                    </a:lnTo>
                    <a:lnTo>
                      <a:pt x="858" y="1064"/>
                    </a:lnTo>
                    <a:lnTo>
                      <a:pt x="857" y="1064"/>
                    </a:lnTo>
                    <a:lnTo>
                      <a:pt x="861" y="1075"/>
                    </a:lnTo>
                    <a:lnTo>
                      <a:pt x="862" y="1078"/>
                    </a:lnTo>
                    <a:lnTo>
                      <a:pt x="869" y="1083"/>
                    </a:lnTo>
                    <a:lnTo>
                      <a:pt x="876" y="1086"/>
                    </a:lnTo>
                    <a:lnTo>
                      <a:pt x="884" y="1092"/>
                    </a:lnTo>
                    <a:lnTo>
                      <a:pt x="891" y="1095"/>
                    </a:lnTo>
                    <a:lnTo>
                      <a:pt x="896" y="1103"/>
                    </a:lnTo>
                    <a:lnTo>
                      <a:pt x="897" y="1112"/>
                    </a:lnTo>
                    <a:lnTo>
                      <a:pt x="897" y="1115"/>
                    </a:lnTo>
                    <a:lnTo>
                      <a:pt x="896" y="1117"/>
                    </a:lnTo>
                    <a:lnTo>
                      <a:pt x="896" y="1123"/>
                    </a:lnTo>
                    <a:lnTo>
                      <a:pt x="897" y="1125"/>
                    </a:lnTo>
                    <a:lnTo>
                      <a:pt x="901" y="1129"/>
                    </a:lnTo>
                    <a:lnTo>
                      <a:pt x="904" y="1134"/>
                    </a:lnTo>
                    <a:lnTo>
                      <a:pt x="905" y="1138"/>
                    </a:lnTo>
                    <a:lnTo>
                      <a:pt x="905" y="1141"/>
                    </a:lnTo>
                    <a:lnTo>
                      <a:pt x="906" y="1142"/>
                    </a:lnTo>
                    <a:lnTo>
                      <a:pt x="907" y="1146"/>
                    </a:lnTo>
                    <a:lnTo>
                      <a:pt x="902" y="1146"/>
                    </a:lnTo>
                    <a:lnTo>
                      <a:pt x="901" y="1147"/>
                    </a:lnTo>
                    <a:lnTo>
                      <a:pt x="900" y="1147"/>
                    </a:lnTo>
                    <a:lnTo>
                      <a:pt x="899" y="1148"/>
                    </a:lnTo>
                    <a:lnTo>
                      <a:pt x="897" y="1148"/>
                    </a:lnTo>
                    <a:lnTo>
                      <a:pt x="894" y="1144"/>
                    </a:lnTo>
                    <a:lnTo>
                      <a:pt x="892" y="1144"/>
                    </a:lnTo>
                    <a:lnTo>
                      <a:pt x="880" y="1137"/>
                    </a:lnTo>
                    <a:lnTo>
                      <a:pt x="871" y="1127"/>
                    </a:lnTo>
                    <a:lnTo>
                      <a:pt x="864" y="1114"/>
                    </a:lnTo>
                    <a:lnTo>
                      <a:pt x="860" y="1099"/>
                    </a:lnTo>
                    <a:lnTo>
                      <a:pt x="855" y="1084"/>
                    </a:lnTo>
                    <a:lnTo>
                      <a:pt x="852" y="1079"/>
                    </a:lnTo>
                    <a:lnTo>
                      <a:pt x="850" y="1073"/>
                    </a:lnTo>
                    <a:lnTo>
                      <a:pt x="846" y="1066"/>
                    </a:lnTo>
                    <a:lnTo>
                      <a:pt x="842" y="1064"/>
                    </a:lnTo>
                    <a:lnTo>
                      <a:pt x="840" y="1064"/>
                    </a:lnTo>
                    <a:lnTo>
                      <a:pt x="840" y="1065"/>
                    </a:lnTo>
                    <a:lnTo>
                      <a:pt x="838" y="1065"/>
                    </a:lnTo>
                    <a:lnTo>
                      <a:pt x="837" y="1064"/>
                    </a:lnTo>
                    <a:lnTo>
                      <a:pt x="837" y="1061"/>
                    </a:lnTo>
                    <a:lnTo>
                      <a:pt x="840" y="1046"/>
                    </a:lnTo>
                    <a:lnTo>
                      <a:pt x="841" y="1046"/>
                    </a:lnTo>
                    <a:lnTo>
                      <a:pt x="840" y="1045"/>
                    </a:lnTo>
                    <a:lnTo>
                      <a:pt x="840" y="1040"/>
                    </a:lnTo>
                    <a:lnTo>
                      <a:pt x="841" y="1036"/>
                    </a:lnTo>
                    <a:lnTo>
                      <a:pt x="841" y="1031"/>
                    </a:lnTo>
                    <a:lnTo>
                      <a:pt x="840" y="1019"/>
                    </a:lnTo>
                    <a:lnTo>
                      <a:pt x="832" y="998"/>
                    </a:lnTo>
                    <a:lnTo>
                      <a:pt x="831" y="988"/>
                    </a:lnTo>
                    <a:lnTo>
                      <a:pt x="830" y="988"/>
                    </a:lnTo>
                    <a:lnTo>
                      <a:pt x="828" y="987"/>
                    </a:lnTo>
                    <a:lnTo>
                      <a:pt x="828" y="985"/>
                    </a:lnTo>
                    <a:lnTo>
                      <a:pt x="830" y="982"/>
                    </a:lnTo>
                    <a:lnTo>
                      <a:pt x="830" y="973"/>
                    </a:lnTo>
                    <a:lnTo>
                      <a:pt x="828" y="971"/>
                    </a:lnTo>
                    <a:lnTo>
                      <a:pt x="827" y="970"/>
                    </a:lnTo>
                    <a:lnTo>
                      <a:pt x="826" y="970"/>
                    </a:lnTo>
                    <a:lnTo>
                      <a:pt x="823" y="968"/>
                    </a:lnTo>
                    <a:lnTo>
                      <a:pt x="822" y="967"/>
                    </a:lnTo>
                    <a:lnTo>
                      <a:pt x="822" y="966"/>
                    </a:lnTo>
                    <a:lnTo>
                      <a:pt x="821" y="963"/>
                    </a:lnTo>
                    <a:lnTo>
                      <a:pt x="820" y="962"/>
                    </a:lnTo>
                    <a:lnTo>
                      <a:pt x="815" y="968"/>
                    </a:lnTo>
                    <a:lnTo>
                      <a:pt x="811" y="975"/>
                    </a:lnTo>
                    <a:lnTo>
                      <a:pt x="806" y="980"/>
                    </a:lnTo>
                    <a:lnTo>
                      <a:pt x="798" y="981"/>
                    </a:lnTo>
                    <a:lnTo>
                      <a:pt x="796" y="981"/>
                    </a:lnTo>
                    <a:lnTo>
                      <a:pt x="793" y="980"/>
                    </a:lnTo>
                    <a:lnTo>
                      <a:pt x="793" y="978"/>
                    </a:lnTo>
                    <a:lnTo>
                      <a:pt x="792" y="976"/>
                    </a:lnTo>
                    <a:lnTo>
                      <a:pt x="792" y="967"/>
                    </a:lnTo>
                    <a:lnTo>
                      <a:pt x="793" y="964"/>
                    </a:lnTo>
                    <a:lnTo>
                      <a:pt x="793" y="957"/>
                    </a:lnTo>
                    <a:lnTo>
                      <a:pt x="792" y="956"/>
                    </a:lnTo>
                    <a:lnTo>
                      <a:pt x="792" y="954"/>
                    </a:lnTo>
                    <a:lnTo>
                      <a:pt x="791" y="953"/>
                    </a:lnTo>
                    <a:lnTo>
                      <a:pt x="786" y="942"/>
                    </a:lnTo>
                    <a:lnTo>
                      <a:pt x="779" y="932"/>
                    </a:lnTo>
                    <a:lnTo>
                      <a:pt x="776" y="928"/>
                    </a:lnTo>
                    <a:lnTo>
                      <a:pt x="772" y="925"/>
                    </a:lnTo>
                    <a:lnTo>
                      <a:pt x="768" y="922"/>
                    </a:lnTo>
                    <a:lnTo>
                      <a:pt x="766" y="918"/>
                    </a:lnTo>
                    <a:lnTo>
                      <a:pt x="763" y="910"/>
                    </a:lnTo>
                    <a:lnTo>
                      <a:pt x="763" y="905"/>
                    </a:lnTo>
                    <a:lnTo>
                      <a:pt x="762" y="902"/>
                    </a:lnTo>
                    <a:lnTo>
                      <a:pt x="761" y="899"/>
                    </a:lnTo>
                    <a:lnTo>
                      <a:pt x="758" y="897"/>
                    </a:lnTo>
                    <a:lnTo>
                      <a:pt x="747" y="893"/>
                    </a:lnTo>
                    <a:lnTo>
                      <a:pt x="744" y="900"/>
                    </a:lnTo>
                    <a:lnTo>
                      <a:pt x="741" y="905"/>
                    </a:lnTo>
                    <a:lnTo>
                      <a:pt x="733" y="908"/>
                    </a:lnTo>
                    <a:lnTo>
                      <a:pt x="723" y="908"/>
                    </a:lnTo>
                    <a:lnTo>
                      <a:pt x="720" y="907"/>
                    </a:lnTo>
                    <a:lnTo>
                      <a:pt x="718" y="904"/>
                    </a:lnTo>
                    <a:lnTo>
                      <a:pt x="715" y="903"/>
                    </a:lnTo>
                    <a:lnTo>
                      <a:pt x="714" y="905"/>
                    </a:lnTo>
                    <a:lnTo>
                      <a:pt x="712" y="908"/>
                    </a:lnTo>
                    <a:lnTo>
                      <a:pt x="704" y="912"/>
                    </a:lnTo>
                    <a:lnTo>
                      <a:pt x="703" y="913"/>
                    </a:lnTo>
                    <a:lnTo>
                      <a:pt x="702" y="918"/>
                    </a:lnTo>
                    <a:lnTo>
                      <a:pt x="702" y="922"/>
                    </a:lnTo>
                    <a:lnTo>
                      <a:pt x="700" y="924"/>
                    </a:lnTo>
                    <a:lnTo>
                      <a:pt x="698" y="927"/>
                    </a:lnTo>
                    <a:lnTo>
                      <a:pt x="689" y="933"/>
                    </a:lnTo>
                    <a:lnTo>
                      <a:pt x="680" y="938"/>
                    </a:lnTo>
                    <a:lnTo>
                      <a:pt x="673" y="943"/>
                    </a:lnTo>
                    <a:lnTo>
                      <a:pt x="649" y="967"/>
                    </a:lnTo>
                    <a:lnTo>
                      <a:pt x="648" y="970"/>
                    </a:lnTo>
                    <a:lnTo>
                      <a:pt x="645" y="972"/>
                    </a:lnTo>
                    <a:lnTo>
                      <a:pt x="643" y="973"/>
                    </a:lnTo>
                    <a:lnTo>
                      <a:pt x="640" y="976"/>
                    </a:lnTo>
                    <a:lnTo>
                      <a:pt x="639" y="976"/>
                    </a:lnTo>
                    <a:lnTo>
                      <a:pt x="635" y="977"/>
                    </a:lnTo>
                    <a:lnTo>
                      <a:pt x="633" y="978"/>
                    </a:lnTo>
                    <a:lnTo>
                      <a:pt x="629" y="980"/>
                    </a:lnTo>
                    <a:lnTo>
                      <a:pt x="626" y="981"/>
                    </a:lnTo>
                    <a:lnTo>
                      <a:pt x="623" y="985"/>
                    </a:lnTo>
                    <a:lnTo>
                      <a:pt x="623" y="993"/>
                    </a:lnTo>
                    <a:lnTo>
                      <a:pt x="624" y="997"/>
                    </a:lnTo>
                    <a:lnTo>
                      <a:pt x="625" y="1002"/>
                    </a:lnTo>
                    <a:lnTo>
                      <a:pt x="625" y="1006"/>
                    </a:lnTo>
                    <a:lnTo>
                      <a:pt x="624" y="1020"/>
                    </a:lnTo>
                    <a:lnTo>
                      <a:pt x="621" y="1031"/>
                    </a:lnTo>
                    <a:lnTo>
                      <a:pt x="623" y="1041"/>
                    </a:lnTo>
                    <a:lnTo>
                      <a:pt x="621" y="1042"/>
                    </a:lnTo>
                    <a:lnTo>
                      <a:pt x="621" y="1044"/>
                    </a:lnTo>
                    <a:lnTo>
                      <a:pt x="616" y="1044"/>
                    </a:lnTo>
                    <a:lnTo>
                      <a:pt x="614" y="1046"/>
                    </a:lnTo>
                    <a:lnTo>
                      <a:pt x="613" y="1049"/>
                    </a:lnTo>
                    <a:lnTo>
                      <a:pt x="611" y="1053"/>
                    </a:lnTo>
                    <a:lnTo>
                      <a:pt x="611" y="1055"/>
                    </a:lnTo>
                    <a:lnTo>
                      <a:pt x="609" y="1058"/>
                    </a:lnTo>
                    <a:lnTo>
                      <a:pt x="606" y="1059"/>
                    </a:lnTo>
                    <a:lnTo>
                      <a:pt x="605" y="1059"/>
                    </a:lnTo>
                    <a:lnTo>
                      <a:pt x="601" y="1063"/>
                    </a:lnTo>
                    <a:lnTo>
                      <a:pt x="599" y="1068"/>
                    </a:lnTo>
                    <a:lnTo>
                      <a:pt x="596" y="1070"/>
                    </a:lnTo>
                    <a:lnTo>
                      <a:pt x="591" y="1070"/>
                    </a:lnTo>
                    <a:lnTo>
                      <a:pt x="590" y="1068"/>
                    </a:lnTo>
                    <a:lnTo>
                      <a:pt x="590" y="1066"/>
                    </a:lnTo>
                    <a:lnTo>
                      <a:pt x="589" y="1066"/>
                    </a:lnTo>
                    <a:lnTo>
                      <a:pt x="586" y="1064"/>
                    </a:lnTo>
                    <a:lnTo>
                      <a:pt x="586" y="1063"/>
                    </a:lnTo>
                    <a:lnTo>
                      <a:pt x="581" y="1049"/>
                    </a:lnTo>
                    <a:lnTo>
                      <a:pt x="576" y="1036"/>
                    </a:lnTo>
                    <a:lnTo>
                      <a:pt x="569" y="1025"/>
                    </a:lnTo>
                    <a:lnTo>
                      <a:pt x="566" y="1022"/>
                    </a:lnTo>
                    <a:lnTo>
                      <a:pt x="565" y="1017"/>
                    </a:lnTo>
                    <a:lnTo>
                      <a:pt x="565" y="1014"/>
                    </a:lnTo>
                    <a:lnTo>
                      <a:pt x="562" y="1006"/>
                    </a:lnTo>
                    <a:lnTo>
                      <a:pt x="560" y="1002"/>
                    </a:lnTo>
                    <a:lnTo>
                      <a:pt x="559" y="1000"/>
                    </a:lnTo>
                    <a:lnTo>
                      <a:pt x="559" y="997"/>
                    </a:lnTo>
                    <a:lnTo>
                      <a:pt x="557" y="993"/>
                    </a:lnTo>
                    <a:lnTo>
                      <a:pt x="554" y="985"/>
                    </a:lnTo>
                    <a:lnTo>
                      <a:pt x="549" y="975"/>
                    </a:lnTo>
                    <a:lnTo>
                      <a:pt x="545" y="964"/>
                    </a:lnTo>
                    <a:lnTo>
                      <a:pt x="541" y="952"/>
                    </a:lnTo>
                    <a:lnTo>
                      <a:pt x="539" y="941"/>
                    </a:lnTo>
                    <a:lnTo>
                      <a:pt x="539" y="939"/>
                    </a:lnTo>
                    <a:lnTo>
                      <a:pt x="537" y="937"/>
                    </a:lnTo>
                    <a:lnTo>
                      <a:pt x="537" y="936"/>
                    </a:lnTo>
                    <a:lnTo>
                      <a:pt x="539" y="932"/>
                    </a:lnTo>
                    <a:lnTo>
                      <a:pt x="539" y="929"/>
                    </a:lnTo>
                    <a:lnTo>
                      <a:pt x="540" y="927"/>
                    </a:lnTo>
                    <a:lnTo>
                      <a:pt x="540" y="919"/>
                    </a:lnTo>
                    <a:lnTo>
                      <a:pt x="539" y="914"/>
                    </a:lnTo>
                    <a:lnTo>
                      <a:pt x="536" y="910"/>
                    </a:lnTo>
                    <a:lnTo>
                      <a:pt x="536" y="905"/>
                    </a:lnTo>
                    <a:lnTo>
                      <a:pt x="539" y="903"/>
                    </a:lnTo>
                    <a:lnTo>
                      <a:pt x="539" y="902"/>
                    </a:lnTo>
                    <a:lnTo>
                      <a:pt x="535" y="902"/>
                    </a:lnTo>
                    <a:lnTo>
                      <a:pt x="532" y="907"/>
                    </a:lnTo>
                    <a:lnTo>
                      <a:pt x="531" y="910"/>
                    </a:lnTo>
                    <a:lnTo>
                      <a:pt x="529" y="913"/>
                    </a:lnTo>
                    <a:lnTo>
                      <a:pt x="527" y="915"/>
                    </a:lnTo>
                    <a:lnTo>
                      <a:pt x="522" y="920"/>
                    </a:lnTo>
                    <a:lnTo>
                      <a:pt x="518" y="920"/>
                    </a:lnTo>
                    <a:lnTo>
                      <a:pt x="511" y="918"/>
                    </a:lnTo>
                    <a:lnTo>
                      <a:pt x="505" y="913"/>
                    </a:lnTo>
                    <a:lnTo>
                      <a:pt x="500" y="907"/>
                    </a:lnTo>
                    <a:lnTo>
                      <a:pt x="495" y="902"/>
                    </a:lnTo>
                    <a:lnTo>
                      <a:pt x="497" y="900"/>
                    </a:lnTo>
                    <a:lnTo>
                      <a:pt x="505" y="900"/>
                    </a:lnTo>
                    <a:lnTo>
                      <a:pt x="507" y="899"/>
                    </a:lnTo>
                    <a:lnTo>
                      <a:pt x="508" y="898"/>
                    </a:lnTo>
                    <a:lnTo>
                      <a:pt x="510" y="895"/>
                    </a:lnTo>
                    <a:lnTo>
                      <a:pt x="511" y="894"/>
                    </a:lnTo>
                    <a:lnTo>
                      <a:pt x="507" y="893"/>
                    </a:lnTo>
                    <a:lnTo>
                      <a:pt x="501" y="893"/>
                    </a:lnTo>
                    <a:lnTo>
                      <a:pt x="492" y="890"/>
                    </a:lnTo>
                    <a:lnTo>
                      <a:pt x="483" y="885"/>
                    </a:lnTo>
                    <a:lnTo>
                      <a:pt x="477" y="879"/>
                    </a:lnTo>
                    <a:lnTo>
                      <a:pt x="476" y="876"/>
                    </a:lnTo>
                    <a:lnTo>
                      <a:pt x="473" y="873"/>
                    </a:lnTo>
                    <a:lnTo>
                      <a:pt x="471" y="865"/>
                    </a:lnTo>
                    <a:lnTo>
                      <a:pt x="470" y="864"/>
                    </a:lnTo>
                    <a:lnTo>
                      <a:pt x="467" y="863"/>
                    </a:lnTo>
                    <a:lnTo>
                      <a:pt x="451" y="863"/>
                    </a:lnTo>
                    <a:lnTo>
                      <a:pt x="449" y="864"/>
                    </a:lnTo>
                    <a:lnTo>
                      <a:pt x="447" y="865"/>
                    </a:lnTo>
                    <a:lnTo>
                      <a:pt x="444" y="865"/>
                    </a:lnTo>
                    <a:lnTo>
                      <a:pt x="433" y="863"/>
                    </a:lnTo>
                    <a:lnTo>
                      <a:pt x="431" y="865"/>
                    </a:lnTo>
                    <a:lnTo>
                      <a:pt x="414" y="865"/>
                    </a:lnTo>
                    <a:lnTo>
                      <a:pt x="403" y="864"/>
                    </a:lnTo>
                    <a:lnTo>
                      <a:pt x="389" y="863"/>
                    </a:lnTo>
                    <a:lnTo>
                      <a:pt x="377" y="861"/>
                    </a:lnTo>
                    <a:lnTo>
                      <a:pt x="375" y="861"/>
                    </a:lnTo>
                    <a:lnTo>
                      <a:pt x="373" y="860"/>
                    </a:lnTo>
                    <a:lnTo>
                      <a:pt x="370" y="860"/>
                    </a:lnTo>
                    <a:lnTo>
                      <a:pt x="368" y="859"/>
                    </a:lnTo>
                    <a:lnTo>
                      <a:pt x="365" y="859"/>
                    </a:lnTo>
                    <a:lnTo>
                      <a:pt x="364" y="858"/>
                    </a:lnTo>
                    <a:lnTo>
                      <a:pt x="363" y="858"/>
                    </a:lnTo>
                    <a:lnTo>
                      <a:pt x="362" y="856"/>
                    </a:lnTo>
                    <a:lnTo>
                      <a:pt x="359" y="851"/>
                    </a:lnTo>
                    <a:lnTo>
                      <a:pt x="359" y="848"/>
                    </a:lnTo>
                    <a:lnTo>
                      <a:pt x="353" y="841"/>
                    </a:lnTo>
                    <a:lnTo>
                      <a:pt x="348" y="841"/>
                    </a:lnTo>
                    <a:lnTo>
                      <a:pt x="345" y="842"/>
                    </a:lnTo>
                    <a:lnTo>
                      <a:pt x="344" y="844"/>
                    </a:lnTo>
                    <a:lnTo>
                      <a:pt x="343" y="846"/>
                    </a:lnTo>
                    <a:lnTo>
                      <a:pt x="342" y="848"/>
                    </a:lnTo>
                    <a:lnTo>
                      <a:pt x="322" y="848"/>
                    </a:lnTo>
                    <a:lnTo>
                      <a:pt x="314" y="842"/>
                    </a:lnTo>
                    <a:lnTo>
                      <a:pt x="308" y="836"/>
                    </a:lnTo>
                    <a:lnTo>
                      <a:pt x="304" y="834"/>
                    </a:lnTo>
                    <a:lnTo>
                      <a:pt x="301" y="832"/>
                    </a:lnTo>
                    <a:lnTo>
                      <a:pt x="298" y="832"/>
                    </a:lnTo>
                    <a:lnTo>
                      <a:pt x="295" y="831"/>
                    </a:lnTo>
                    <a:lnTo>
                      <a:pt x="291" y="829"/>
                    </a:lnTo>
                    <a:lnTo>
                      <a:pt x="290" y="827"/>
                    </a:lnTo>
                    <a:lnTo>
                      <a:pt x="290" y="822"/>
                    </a:lnTo>
                    <a:lnTo>
                      <a:pt x="280" y="807"/>
                    </a:lnTo>
                    <a:lnTo>
                      <a:pt x="273" y="802"/>
                    </a:lnTo>
                    <a:lnTo>
                      <a:pt x="265" y="800"/>
                    </a:lnTo>
                    <a:lnTo>
                      <a:pt x="263" y="800"/>
                    </a:lnTo>
                    <a:lnTo>
                      <a:pt x="260" y="802"/>
                    </a:lnTo>
                    <a:lnTo>
                      <a:pt x="256" y="810"/>
                    </a:lnTo>
                    <a:lnTo>
                      <a:pt x="256" y="819"/>
                    </a:lnTo>
                    <a:lnTo>
                      <a:pt x="258" y="822"/>
                    </a:lnTo>
                    <a:lnTo>
                      <a:pt x="261" y="831"/>
                    </a:lnTo>
                    <a:lnTo>
                      <a:pt x="266" y="840"/>
                    </a:lnTo>
                    <a:lnTo>
                      <a:pt x="274" y="848"/>
                    </a:lnTo>
                    <a:lnTo>
                      <a:pt x="281" y="851"/>
                    </a:lnTo>
                    <a:lnTo>
                      <a:pt x="281" y="855"/>
                    </a:lnTo>
                    <a:lnTo>
                      <a:pt x="283" y="856"/>
                    </a:lnTo>
                    <a:lnTo>
                      <a:pt x="283" y="859"/>
                    </a:lnTo>
                    <a:lnTo>
                      <a:pt x="284" y="861"/>
                    </a:lnTo>
                    <a:lnTo>
                      <a:pt x="286" y="860"/>
                    </a:lnTo>
                    <a:lnTo>
                      <a:pt x="288" y="859"/>
                    </a:lnTo>
                    <a:lnTo>
                      <a:pt x="289" y="856"/>
                    </a:lnTo>
                    <a:lnTo>
                      <a:pt x="291" y="854"/>
                    </a:lnTo>
                    <a:lnTo>
                      <a:pt x="293" y="856"/>
                    </a:lnTo>
                    <a:lnTo>
                      <a:pt x="293" y="863"/>
                    </a:lnTo>
                    <a:lnTo>
                      <a:pt x="291" y="865"/>
                    </a:lnTo>
                    <a:lnTo>
                      <a:pt x="289" y="868"/>
                    </a:lnTo>
                    <a:lnTo>
                      <a:pt x="289" y="871"/>
                    </a:lnTo>
                    <a:lnTo>
                      <a:pt x="291" y="876"/>
                    </a:lnTo>
                    <a:lnTo>
                      <a:pt x="296" y="879"/>
                    </a:lnTo>
                    <a:lnTo>
                      <a:pt x="300" y="879"/>
                    </a:lnTo>
                    <a:lnTo>
                      <a:pt x="304" y="880"/>
                    </a:lnTo>
                    <a:lnTo>
                      <a:pt x="306" y="880"/>
                    </a:lnTo>
                    <a:lnTo>
                      <a:pt x="320" y="879"/>
                    </a:lnTo>
                    <a:lnTo>
                      <a:pt x="329" y="874"/>
                    </a:lnTo>
                    <a:lnTo>
                      <a:pt x="337" y="868"/>
                    </a:lnTo>
                    <a:lnTo>
                      <a:pt x="343" y="860"/>
                    </a:lnTo>
                    <a:lnTo>
                      <a:pt x="350" y="853"/>
                    </a:lnTo>
                    <a:lnTo>
                      <a:pt x="350" y="868"/>
                    </a:lnTo>
                    <a:lnTo>
                      <a:pt x="357" y="876"/>
                    </a:lnTo>
                    <a:lnTo>
                      <a:pt x="364" y="881"/>
                    </a:lnTo>
                    <a:lnTo>
                      <a:pt x="375" y="885"/>
                    </a:lnTo>
                    <a:lnTo>
                      <a:pt x="378" y="886"/>
                    </a:lnTo>
                    <a:lnTo>
                      <a:pt x="380" y="892"/>
                    </a:lnTo>
                    <a:lnTo>
                      <a:pt x="382" y="893"/>
                    </a:lnTo>
                    <a:lnTo>
                      <a:pt x="383" y="895"/>
                    </a:lnTo>
                    <a:lnTo>
                      <a:pt x="383" y="894"/>
                    </a:lnTo>
                    <a:lnTo>
                      <a:pt x="384" y="895"/>
                    </a:lnTo>
                    <a:lnTo>
                      <a:pt x="387" y="897"/>
                    </a:lnTo>
                    <a:lnTo>
                      <a:pt x="388" y="898"/>
                    </a:lnTo>
                    <a:lnTo>
                      <a:pt x="391" y="899"/>
                    </a:lnTo>
                    <a:lnTo>
                      <a:pt x="391" y="900"/>
                    </a:lnTo>
                    <a:lnTo>
                      <a:pt x="389" y="907"/>
                    </a:lnTo>
                    <a:lnTo>
                      <a:pt x="385" y="912"/>
                    </a:lnTo>
                    <a:lnTo>
                      <a:pt x="380" y="917"/>
                    </a:lnTo>
                    <a:lnTo>
                      <a:pt x="379" y="923"/>
                    </a:lnTo>
                    <a:lnTo>
                      <a:pt x="375" y="923"/>
                    </a:lnTo>
                    <a:lnTo>
                      <a:pt x="372" y="924"/>
                    </a:lnTo>
                    <a:lnTo>
                      <a:pt x="367" y="929"/>
                    </a:lnTo>
                    <a:lnTo>
                      <a:pt x="367" y="932"/>
                    </a:lnTo>
                    <a:lnTo>
                      <a:pt x="365" y="934"/>
                    </a:lnTo>
                    <a:lnTo>
                      <a:pt x="365" y="938"/>
                    </a:lnTo>
                    <a:lnTo>
                      <a:pt x="364" y="939"/>
                    </a:lnTo>
                    <a:lnTo>
                      <a:pt x="363" y="942"/>
                    </a:lnTo>
                    <a:lnTo>
                      <a:pt x="359" y="942"/>
                    </a:lnTo>
                    <a:lnTo>
                      <a:pt x="357" y="944"/>
                    </a:lnTo>
                    <a:lnTo>
                      <a:pt x="355" y="947"/>
                    </a:lnTo>
                    <a:lnTo>
                      <a:pt x="354" y="948"/>
                    </a:lnTo>
                    <a:lnTo>
                      <a:pt x="352" y="953"/>
                    </a:lnTo>
                    <a:lnTo>
                      <a:pt x="347" y="953"/>
                    </a:lnTo>
                    <a:lnTo>
                      <a:pt x="342" y="958"/>
                    </a:lnTo>
                    <a:lnTo>
                      <a:pt x="340" y="961"/>
                    </a:lnTo>
                    <a:lnTo>
                      <a:pt x="338" y="963"/>
                    </a:lnTo>
                    <a:lnTo>
                      <a:pt x="338" y="966"/>
                    </a:lnTo>
                    <a:lnTo>
                      <a:pt x="330" y="967"/>
                    </a:lnTo>
                    <a:lnTo>
                      <a:pt x="320" y="970"/>
                    </a:lnTo>
                    <a:lnTo>
                      <a:pt x="311" y="972"/>
                    </a:lnTo>
                    <a:lnTo>
                      <a:pt x="304" y="976"/>
                    </a:lnTo>
                    <a:lnTo>
                      <a:pt x="301" y="981"/>
                    </a:lnTo>
                    <a:lnTo>
                      <a:pt x="303" y="983"/>
                    </a:lnTo>
                    <a:lnTo>
                      <a:pt x="304" y="985"/>
                    </a:lnTo>
                    <a:lnTo>
                      <a:pt x="271" y="995"/>
                    </a:lnTo>
                    <a:lnTo>
                      <a:pt x="266" y="997"/>
                    </a:lnTo>
                    <a:lnTo>
                      <a:pt x="259" y="1002"/>
                    </a:lnTo>
                    <a:lnTo>
                      <a:pt x="251" y="1006"/>
                    </a:lnTo>
                    <a:lnTo>
                      <a:pt x="245" y="1010"/>
                    </a:lnTo>
                    <a:lnTo>
                      <a:pt x="232" y="1010"/>
                    </a:lnTo>
                    <a:lnTo>
                      <a:pt x="229" y="1012"/>
                    </a:lnTo>
                    <a:lnTo>
                      <a:pt x="226" y="1015"/>
                    </a:lnTo>
                    <a:lnTo>
                      <a:pt x="221" y="1017"/>
                    </a:lnTo>
                    <a:lnTo>
                      <a:pt x="216" y="1017"/>
                    </a:lnTo>
                    <a:lnTo>
                      <a:pt x="214" y="1019"/>
                    </a:lnTo>
                    <a:lnTo>
                      <a:pt x="212" y="1019"/>
                    </a:lnTo>
                    <a:lnTo>
                      <a:pt x="202" y="1014"/>
                    </a:lnTo>
                    <a:lnTo>
                      <a:pt x="201" y="1014"/>
                    </a:lnTo>
                    <a:lnTo>
                      <a:pt x="202" y="1012"/>
                    </a:lnTo>
                    <a:lnTo>
                      <a:pt x="202" y="1011"/>
                    </a:lnTo>
                    <a:lnTo>
                      <a:pt x="196" y="998"/>
                    </a:lnTo>
                    <a:lnTo>
                      <a:pt x="194" y="988"/>
                    </a:lnTo>
                    <a:lnTo>
                      <a:pt x="191" y="986"/>
                    </a:lnTo>
                    <a:lnTo>
                      <a:pt x="191" y="980"/>
                    </a:lnTo>
                    <a:lnTo>
                      <a:pt x="192" y="977"/>
                    </a:lnTo>
                    <a:lnTo>
                      <a:pt x="192" y="968"/>
                    </a:lnTo>
                    <a:lnTo>
                      <a:pt x="191" y="966"/>
                    </a:lnTo>
                    <a:lnTo>
                      <a:pt x="189" y="963"/>
                    </a:lnTo>
                    <a:lnTo>
                      <a:pt x="186" y="962"/>
                    </a:lnTo>
                    <a:lnTo>
                      <a:pt x="178" y="954"/>
                    </a:lnTo>
                    <a:lnTo>
                      <a:pt x="173" y="947"/>
                    </a:lnTo>
                    <a:lnTo>
                      <a:pt x="168" y="938"/>
                    </a:lnTo>
                    <a:lnTo>
                      <a:pt x="167" y="931"/>
                    </a:lnTo>
                    <a:lnTo>
                      <a:pt x="156" y="925"/>
                    </a:lnTo>
                    <a:lnTo>
                      <a:pt x="151" y="917"/>
                    </a:lnTo>
                    <a:lnTo>
                      <a:pt x="150" y="903"/>
                    </a:lnTo>
                    <a:lnTo>
                      <a:pt x="150" y="899"/>
                    </a:lnTo>
                    <a:lnTo>
                      <a:pt x="148" y="895"/>
                    </a:lnTo>
                    <a:lnTo>
                      <a:pt x="145" y="888"/>
                    </a:lnTo>
                    <a:lnTo>
                      <a:pt x="143" y="884"/>
                    </a:lnTo>
                    <a:lnTo>
                      <a:pt x="141" y="883"/>
                    </a:lnTo>
                    <a:lnTo>
                      <a:pt x="136" y="878"/>
                    </a:lnTo>
                    <a:lnTo>
                      <a:pt x="131" y="878"/>
                    </a:lnTo>
                    <a:lnTo>
                      <a:pt x="130" y="876"/>
                    </a:lnTo>
                    <a:lnTo>
                      <a:pt x="128" y="874"/>
                    </a:lnTo>
                    <a:lnTo>
                      <a:pt x="128" y="869"/>
                    </a:lnTo>
                    <a:lnTo>
                      <a:pt x="127" y="868"/>
                    </a:lnTo>
                    <a:lnTo>
                      <a:pt x="127" y="865"/>
                    </a:lnTo>
                    <a:lnTo>
                      <a:pt x="126" y="861"/>
                    </a:lnTo>
                    <a:lnTo>
                      <a:pt x="121" y="856"/>
                    </a:lnTo>
                    <a:lnTo>
                      <a:pt x="108" y="836"/>
                    </a:lnTo>
                    <a:lnTo>
                      <a:pt x="107" y="835"/>
                    </a:lnTo>
                    <a:lnTo>
                      <a:pt x="106" y="832"/>
                    </a:lnTo>
                    <a:lnTo>
                      <a:pt x="101" y="827"/>
                    </a:lnTo>
                    <a:lnTo>
                      <a:pt x="101" y="824"/>
                    </a:lnTo>
                    <a:lnTo>
                      <a:pt x="102" y="820"/>
                    </a:lnTo>
                    <a:lnTo>
                      <a:pt x="102" y="816"/>
                    </a:lnTo>
                    <a:lnTo>
                      <a:pt x="103" y="812"/>
                    </a:lnTo>
                    <a:lnTo>
                      <a:pt x="103" y="809"/>
                    </a:lnTo>
                    <a:lnTo>
                      <a:pt x="94" y="787"/>
                    </a:lnTo>
                    <a:lnTo>
                      <a:pt x="94" y="786"/>
                    </a:lnTo>
                    <a:lnTo>
                      <a:pt x="97" y="783"/>
                    </a:lnTo>
                    <a:lnTo>
                      <a:pt x="98" y="783"/>
                    </a:lnTo>
                    <a:lnTo>
                      <a:pt x="98" y="782"/>
                    </a:lnTo>
                    <a:lnTo>
                      <a:pt x="102" y="771"/>
                    </a:lnTo>
                    <a:lnTo>
                      <a:pt x="104" y="761"/>
                    </a:lnTo>
                    <a:lnTo>
                      <a:pt x="107" y="756"/>
                    </a:lnTo>
                    <a:lnTo>
                      <a:pt x="111" y="751"/>
                    </a:lnTo>
                    <a:lnTo>
                      <a:pt x="114" y="747"/>
                    </a:lnTo>
                    <a:lnTo>
                      <a:pt x="116" y="741"/>
                    </a:lnTo>
                    <a:lnTo>
                      <a:pt x="116" y="736"/>
                    </a:lnTo>
                    <a:lnTo>
                      <a:pt x="114" y="732"/>
                    </a:lnTo>
                    <a:lnTo>
                      <a:pt x="113" y="727"/>
                    </a:lnTo>
                    <a:lnTo>
                      <a:pt x="113" y="722"/>
                    </a:lnTo>
                    <a:lnTo>
                      <a:pt x="114" y="720"/>
                    </a:lnTo>
                    <a:lnTo>
                      <a:pt x="116" y="720"/>
                    </a:lnTo>
                    <a:lnTo>
                      <a:pt x="116" y="715"/>
                    </a:lnTo>
                    <a:lnTo>
                      <a:pt x="114" y="717"/>
                    </a:lnTo>
                    <a:lnTo>
                      <a:pt x="112" y="718"/>
                    </a:lnTo>
                    <a:lnTo>
                      <a:pt x="111" y="719"/>
                    </a:lnTo>
                    <a:lnTo>
                      <a:pt x="104" y="719"/>
                    </a:lnTo>
                    <a:lnTo>
                      <a:pt x="102" y="718"/>
                    </a:lnTo>
                    <a:lnTo>
                      <a:pt x="101" y="715"/>
                    </a:lnTo>
                    <a:lnTo>
                      <a:pt x="96" y="719"/>
                    </a:lnTo>
                    <a:lnTo>
                      <a:pt x="92" y="722"/>
                    </a:lnTo>
                    <a:lnTo>
                      <a:pt x="87" y="724"/>
                    </a:lnTo>
                    <a:lnTo>
                      <a:pt x="79" y="726"/>
                    </a:lnTo>
                    <a:lnTo>
                      <a:pt x="74" y="724"/>
                    </a:lnTo>
                    <a:lnTo>
                      <a:pt x="69" y="720"/>
                    </a:lnTo>
                    <a:lnTo>
                      <a:pt x="66" y="717"/>
                    </a:lnTo>
                    <a:lnTo>
                      <a:pt x="59" y="715"/>
                    </a:lnTo>
                    <a:lnTo>
                      <a:pt x="57" y="715"/>
                    </a:lnTo>
                    <a:lnTo>
                      <a:pt x="54" y="717"/>
                    </a:lnTo>
                    <a:lnTo>
                      <a:pt x="53" y="719"/>
                    </a:lnTo>
                    <a:lnTo>
                      <a:pt x="50" y="722"/>
                    </a:lnTo>
                    <a:lnTo>
                      <a:pt x="49" y="724"/>
                    </a:lnTo>
                    <a:lnTo>
                      <a:pt x="48" y="726"/>
                    </a:lnTo>
                    <a:lnTo>
                      <a:pt x="45" y="726"/>
                    </a:lnTo>
                    <a:lnTo>
                      <a:pt x="40" y="724"/>
                    </a:lnTo>
                    <a:lnTo>
                      <a:pt x="35" y="720"/>
                    </a:lnTo>
                    <a:lnTo>
                      <a:pt x="30" y="718"/>
                    </a:lnTo>
                    <a:lnTo>
                      <a:pt x="22" y="718"/>
                    </a:lnTo>
                    <a:lnTo>
                      <a:pt x="24" y="715"/>
                    </a:lnTo>
                    <a:lnTo>
                      <a:pt x="23" y="714"/>
                    </a:lnTo>
                    <a:lnTo>
                      <a:pt x="20" y="713"/>
                    </a:lnTo>
                    <a:lnTo>
                      <a:pt x="18" y="710"/>
                    </a:lnTo>
                    <a:lnTo>
                      <a:pt x="15" y="709"/>
                    </a:lnTo>
                    <a:lnTo>
                      <a:pt x="13" y="704"/>
                    </a:lnTo>
                    <a:lnTo>
                      <a:pt x="14" y="703"/>
                    </a:lnTo>
                    <a:lnTo>
                      <a:pt x="12" y="700"/>
                    </a:lnTo>
                    <a:lnTo>
                      <a:pt x="8" y="698"/>
                    </a:lnTo>
                    <a:lnTo>
                      <a:pt x="0" y="695"/>
                    </a:lnTo>
                    <a:lnTo>
                      <a:pt x="4" y="692"/>
                    </a:lnTo>
                    <a:lnTo>
                      <a:pt x="7" y="690"/>
                    </a:lnTo>
                    <a:lnTo>
                      <a:pt x="8" y="689"/>
                    </a:lnTo>
                    <a:lnTo>
                      <a:pt x="9" y="687"/>
                    </a:lnTo>
                    <a:lnTo>
                      <a:pt x="9" y="679"/>
                    </a:lnTo>
                    <a:lnTo>
                      <a:pt x="4" y="679"/>
                    </a:lnTo>
                    <a:lnTo>
                      <a:pt x="2" y="678"/>
                    </a:lnTo>
                    <a:lnTo>
                      <a:pt x="2" y="676"/>
                    </a:lnTo>
                    <a:lnTo>
                      <a:pt x="4" y="671"/>
                    </a:lnTo>
                    <a:lnTo>
                      <a:pt x="9" y="668"/>
                    </a:lnTo>
                    <a:lnTo>
                      <a:pt x="27" y="665"/>
                    </a:lnTo>
                    <a:lnTo>
                      <a:pt x="34" y="664"/>
                    </a:lnTo>
                    <a:lnTo>
                      <a:pt x="39" y="663"/>
                    </a:lnTo>
                    <a:lnTo>
                      <a:pt x="37" y="660"/>
                    </a:lnTo>
                    <a:lnTo>
                      <a:pt x="35" y="660"/>
                    </a:lnTo>
                    <a:lnTo>
                      <a:pt x="35" y="658"/>
                    </a:lnTo>
                    <a:lnTo>
                      <a:pt x="38" y="656"/>
                    </a:lnTo>
                    <a:lnTo>
                      <a:pt x="62" y="656"/>
                    </a:lnTo>
                    <a:lnTo>
                      <a:pt x="64" y="654"/>
                    </a:lnTo>
                    <a:lnTo>
                      <a:pt x="68" y="653"/>
                    </a:lnTo>
                    <a:lnTo>
                      <a:pt x="72" y="650"/>
                    </a:lnTo>
                    <a:lnTo>
                      <a:pt x="74" y="648"/>
                    </a:lnTo>
                    <a:lnTo>
                      <a:pt x="81" y="646"/>
                    </a:lnTo>
                    <a:lnTo>
                      <a:pt x="89" y="645"/>
                    </a:lnTo>
                    <a:lnTo>
                      <a:pt x="98" y="645"/>
                    </a:lnTo>
                    <a:lnTo>
                      <a:pt x="104" y="646"/>
                    </a:lnTo>
                    <a:lnTo>
                      <a:pt x="112" y="649"/>
                    </a:lnTo>
                    <a:lnTo>
                      <a:pt x="118" y="650"/>
                    </a:lnTo>
                    <a:lnTo>
                      <a:pt x="121" y="654"/>
                    </a:lnTo>
                    <a:lnTo>
                      <a:pt x="127" y="656"/>
                    </a:lnTo>
                    <a:lnTo>
                      <a:pt x="133" y="658"/>
                    </a:lnTo>
                    <a:lnTo>
                      <a:pt x="138" y="659"/>
                    </a:lnTo>
                    <a:lnTo>
                      <a:pt x="162" y="659"/>
                    </a:lnTo>
                    <a:lnTo>
                      <a:pt x="168" y="658"/>
                    </a:lnTo>
                    <a:lnTo>
                      <a:pt x="175" y="653"/>
                    </a:lnTo>
                    <a:lnTo>
                      <a:pt x="181" y="649"/>
                    </a:lnTo>
                    <a:lnTo>
                      <a:pt x="190" y="648"/>
                    </a:lnTo>
                    <a:lnTo>
                      <a:pt x="195" y="648"/>
                    </a:lnTo>
                    <a:lnTo>
                      <a:pt x="200" y="650"/>
                    </a:lnTo>
                    <a:lnTo>
                      <a:pt x="202" y="653"/>
                    </a:lnTo>
                    <a:lnTo>
                      <a:pt x="202" y="655"/>
                    </a:lnTo>
                    <a:lnTo>
                      <a:pt x="205" y="660"/>
                    </a:lnTo>
                    <a:lnTo>
                      <a:pt x="206" y="664"/>
                    </a:lnTo>
                    <a:lnTo>
                      <a:pt x="209" y="666"/>
                    </a:lnTo>
                    <a:lnTo>
                      <a:pt x="214" y="669"/>
                    </a:lnTo>
                    <a:lnTo>
                      <a:pt x="215" y="670"/>
                    </a:lnTo>
                    <a:lnTo>
                      <a:pt x="216" y="670"/>
                    </a:lnTo>
                    <a:lnTo>
                      <a:pt x="221" y="674"/>
                    </a:lnTo>
                    <a:lnTo>
                      <a:pt x="225" y="679"/>
                    </a:lnTo>
                    <a:lnTo>
                      <a:pt x="230" y="683"/>
                    </a:lnTo>
                    <a:lnTo>
                      <a:pt x="236" y="685"/>
                    </a:lnTo>
                    <a:lnTo>
                      <a:pt x="240" y="685"/>
                    </a:lnTo>
                    <a:lnTo>
                      <a:pt x="242" y="684"/>
                    </a:lnTo>
                    <a:lnTo>
                      <a:pt x="244" y="681"/>
                    </a:lnTo>
                    <a:lnTo>
                      <a:pt x="249" y="676"/>
                    </a:lnTo>
                    <a:lnTo>
                      <a:pt x="251" y="675"/>
                    </a:lnTo>
                    <a:lnTo>
                      <a:pt x="252" y="675"/>
                    </a:lnTo>
                    <a:lnTo>
                      <a:pt x="254" y="674"/>
                    </a:lnTo>
                    <a:lnTo>
                      <a:pt x="256" y="674"/>
                    </a:lnTo>
                    <a:lnTo>
                      <a:pt x="258" y="676"/>
                    </a:lnTo>
                    <a:lnTo>
                      <a:pt x="258" y="678"/>
                    </a:lnTo>
                    <a:lnTo>
                      <a:pt x="259" y="680"/>
                    </a:lnTo>
                    <a:lnTo>
                      <a:pt x="260" y="681"/>
                    </a:lnTo>
                    <a:lnTo>
                      <a:pt x="260" y="687"/>
                    </a:lnTo>
                    <a:lnTo>
                      <a:pt x="265" y="692"/>
                    </a:lnTo>
                    <a:lnTo>
                      <a:pt x="266" y="694"/>
                    </a:lnTo>
                    <a:lnTo>
                      <a:pt x="266" y="702"/>
                    </a:lnTo>
                    <a:lnTo>
                      <a:pt x="269" y="707"/>
                    </a:lnTo>
                    <a:lnTo>
                      <a:pt x="279" y="707"/>
                    </a:lnTo>
                    <a:lnTo>
                      <a:pt x="281" y="708"/>
                    </a:lnTo>
                    <a:lnTo>
                      <a:pt x="283" y="710"/>
                    </a:lnTo>
                    <a:lnTo>
                      <a:pt x="284" y="712"/>
                    </a:lnTo>
                    <a:lnTo>
                      <a:pt x="285" y="714"/>
                    </a:lnTo>
                    <a:lnTo>
                      <a:pt x="290" y="717"/>
                    </a:lnTo>
                    <a:lnTo>
                      <a:pt x="304" y="717"/>
                    </a:lnTo>
                    <a:lnTo>
                      <a:pt x="315" y="715"/>
                    </a:lnTo>
                    <a:lnTo>
                      <a:pt x="324" y="714"/>
                    </a:lnTo>
                    <a:lnTo>
                      <a:pt x="324" y="707"/>
                    </a:lnTo>
                    <a:lnTo>
                      <a:pt x="319" y="702"/>
                    </a:lnTo>
                    <a:lnTo>
                      <a:pt x="319" y="697"/>
                    </a:lnTo>
                    <a:lnTo>
                      <a:pt x="322" y="694"/>
                    </a:lnTo>
                    <a:lnTo>
                      <a:pt x="323" y="692"/>
                    </a:lnTo>
                    <a:lnTo>
                      <a:pt x="323" y="689"/>
                    </a:lnTo>
                    <a:lnTo>
                      <a:pt x="322" y="684"/>
                    </a:lnTo>
                    <a:lnTo>
                      <a:pt x="320" y="680"/>
                    </a:lnTo>
                    <a:lnTo>
                      <a:pt x="316" y="676"/>
                    </a:lnTo>
                    <a:lnTo>
                      <a:pt x="313" y="674"/>
                    </a:lnTo>
                    <a:lnTo>
                      <a:pt x="308" y="673"/>
                    </a:lnTo>
                    <a:lnTo>
                      <a:pt x="309" y="668"/>
                    </a:lnTo>
                    <a:lnTo>
                      <a:pt x="314" y="663"/>
                    </a:lnTo>
                    <a:lnTo>
                      <a:pt x="316" y="661"/>
                    </a:lnTo>
                    <a:lnTo>
                      <a:pt x="328" y="661"/>
                    </a:lnTo>
                    <a:lnTo>
                      <a:pt x="327" y="659"/>
                    </a:lnTo>
                    <a:lnTo>
                      <a:pt x="325" y="655"/>
                    </a:lnTo>
                    <a:lnTo>
                      <a:pt x="323" y="650"/>
                    </a:lnTo>
                    <a:lnTo>
                      <a:pt x="322" y="646"/>
                    </a:lnTo>
                    <a:lnTo>
                      <a:pt x="319" y="646"/>
                    </a:lnTo>
                    <a:lnTo>
                      <a:pt x="316" y="648"/>
                    </a:lnTo>
                    <a:lnTo>
                      <a:pt x="314" y="650"/>
                    </a:lnTo>
                    <a:lnTo>
                      <a:pt x="310" y="651"/>
                    </a:lnTo>
                    <a:lnTo>
                      <a:pt x="308" y="653"/>
                    </a:lnTo>
                    <a:lnTo>
                      <a:pt x="306" y="642"/>
                    </a:lnTo>
                    <a:lnTo>
                      <a:pt x="301" y="634"/>
                    </a:lnTo>
                    <a:lnTo>
                      <a:pt x="295" y="626"/>
                    </a:lnTo>
                    <a:lnTo>
                      <a:pt x="289" y="617"/>
                    </a:lnTo>
                    <a:lnTo>
                      <a:pt x="288" y="616"/>
                    </a:lnTo>
                    <a:lnTo>
                      <a:pt x="285" y="615"/>
                    </a:lnTo>
                    <a:lnTo>
                      <a:pt x="280" y="610"/>
                    </a:lnTo>
                    <a:lnTo>
                      <a:pt x="280" y="606"/>
                    </a:lnTo>
                    <a:lnTo>
                      <a:pt x="284" y="605"/>
                    </a:lnTo>
                    <a:lnTo>
                      <a:pt x="290" y="601"/>
                    </a:lnTo>
                    <a:lnTo>
                      <a:pt x="299" y="597"/>
                    </a:lnTo>
                    <a:lnTo>
                      <a:pt x="308" y="596"/>
                    </a:lnTo>
                    <a:lnTo>
                      <a:pt x="315" y="597"/>
                    </a:lnTo>
                    <a:lnTo>
                      <a:pt x="323" y="597"/>
                    </a:lnTo>
                    <a:lnTo>
                      <a:pt x="329" y="595"/>
                    </a:lnTo>
                    <a:lnTo>
                      <a:pt x="328" y="592"/>
                    </a:lnTo>
                    <a:lnTo>
                      <a:pt x="325" y="590"/>
                    </a:lnTo>
                    <a:lnTo>
                      <a:pt x="325" y="583"/>
                    </a:lnTo>
                    <a:lnTo>
                      <a:pt x="328" y="582"/>
                    </a:lnTo>
                    <a:lnTo>
                      <a:pt x="328" y="585"/>
                    </a:lnTo>
                    <a:lnTo>
                      <a:pt x="329" y="585"/>
                    </a:lnTo>
                    <a:lnTo>
                      <a:pt x="329" y="586"/>
                    </a:lnTo>
                    <a:lnTo>
                      <a:pt x="330" y="587"/>
                    </a:lnTo>
                    <a:lnTo>
                      <a:pt x="334" y="588"/>
                    </a:lnTo>
                    <a:lnTo>
                      <a:pt x="337" y="590"/>
                    </a:lnTo>
                    <a:lnTo>
                      <a:pt x="338" y="590"/>
                    </a:lnTo>
                    <a:lnTo>
                      <a:pt x="342" y="587"/>
                    </a:lnTo>
                    <a:lnTo>
                      <a:pt x="342" y="586"/>
                    </a:lnTo>
                    <a:lnTo>
                      <a:pt x="344" y="583"/>
                    </a:lnTo>
                    <a:lnTo>
                      <a:pt x="347" y="583"/>
                    </a:lnTo>
                    <a:lnTo>
                      <a:pt x="348" y="582"/>
                    </a:lnTo>
                    <a:lnTo>
                      <a:pt x="349" y="582"/>
                    </a:lnTo>
                    <a:lnTo>
                      <a:pt x="350" y="583"/>
                    </a:lnTo>
                    <a:lnTo>
                      <a:pt x="352" y="582"/>
                    </a:lnTo>
                    <a:lnTo>
                      <a:pt x="353" y="583"/>
                    </a:lnTo>
                    <a:lnTo>
                      <a:pt x="355" y="585"/>
                    </a:lnTo>
                    <a:lnTo>
                      <a:pt x="358" y="583"/>
                    </a:lnTo>
                    <a:lnTo>
                      <a:pt x="359" y="582"/>
                    </a:lnTo>
                    <a:lnTo>
                      <a:pt x="362" y="582"/>
                    </a:lnTo>
                    <a:lnTo>
                      <a:pt x="363" y="581"/>
                    </a:lnTo>
                    <a:lnTo>
                      <a:pt x="365" y="582"/>
                    </a:lnTo>
                    <a:lnTo>
                      <a:pt x="367" y="583"/>
                    </a:lnTo>
                    <a:lnTo>
                      <a:pt x="367" y="587"/>
                    </a:lnTo>
                    <a:lnTo>
                      <a:pt x="368" y="587"/>
                    </a:lnTo>
                    <a:lnTo>
                      <a:pt x="369" y="588"/>
                    </a:lnTo>
                    <a:lnTo>
                      <a:pt x="373" y="588"/>
                    </a:lnTo>
                    <a:lnTo>
                      <a:pt x="375" y="590"/>
                    </a:lnTo>
                    <a:lnTo>
                      <a:pt x="375" y="591"/>
                    </a:lnTo>
                    <a:lnTo>
                      <a:pt x="379" y="591"/>
                    </a:lnTo>
                    <a:lnTo>
                      <a:pt x="380" y="590"/>
                    </a:lnTo>
                    <a:lnTo>
                      <a:pt x="382" y="587"/>
                    </a:lnTo>
                    <a:lnTo>
                      <a:pt x="383" y="586"/>
                    </a:lnTo>
                    <a:lnTo>
                      <a:pt x="385" y="588"/>
                    </a:lnTo>
                    <a:lnTo>
                      <a:pt x="389" y="590"/>
                    </a:lnTo>
                    <a:lnTo>
                      <a:pt x="392" y="588"/>
                    </a:lnTo>
                    <a:lnTo>
                      <a:pt x="393" y="587"/>
                    </a:lnTo>
                    <a:lnTo>
                      <a:pt x="397" y="587"/>
                    </a:lnTo>
                    <a:lnTo>
                      <a:pt x="398" y="580"/>
                    </a:lnTo>
                    <a:lnTo>
                      <a:pt x="399" y="578"/>
                    </a:lnTo>
                    <a:lnTo>
                      <a:pt x="398" y="577"/>
                    </a:lnTo>
                    <a:lnTo>
                      <a:pt x="398" y="576"/>
                    </a:lnTo>
                    <a:lnTo>
                      <a:pt x="392" y="576"/>
                    </a:lnTo>
                    <a:lnTo>
                      <a:pt x="391" y="575"/>
                    </a:lnTo>
                    <a:lnTo>
                      <a:pt x="391" y="573"/>
                    </a:lnTo>
                    <a:lnTo>
                      <a:pt x="387" y="572"/>
                    </a:lnTo>
                    <a:lnTo>
                      <a:pt x="385" y="572"/>
                    </a:lnTo>
                    <a:lnTo>
                      <a:pt x="385" y="570"/>
                    </a:lnTo>
                    <a:lnTo>
                      <a:pt x="382" y="568"/>
                    </a:lnTo>
                    <a:lnTo>
                      <a:pt x="382" y="567"/>
                    </a:lnTo>
                    <a:lnTo>
                      <a:pt x="380" y="562"/>
                    </a:lnTo>
                    <a:lnTo>
                      <a:pt x="379" y="559"/>
                    </a:lnTo>
                    <a:lnTo>
                      <a:pt x="373" y="559"/>
                    </a:lnTo>
                    <a:lnTo>
                      <a:pt x="369" y="561"/>
                    </a:lnTo>
                    <a:lnTo>
                      <a:pt x="369" y="557"/>
                    </a:lnTo>
                    <a:lnTo>
                      <a:pt x="367" y="548"/>
                    </a:lnTo>
                    <a:lnTo>
                      <a:pt x="365" y="543"/>
                    </a:lnTo>
                    <a:lnTo>
                      <a:pt x="367" y="539"/>
                    </a:lnTo>
                    <a:lnTo>
                      <a:pt x="370" y="533"/>
                    </a:lnTo>
                    <a:lnTo>
                      <a:pt x="375" y="528"/>
                    </a:lnTo>
                    <a:lnTo>
                      <a:pt x="377" y="520"/>
                    </a:lnTo>
                    <a:lnTo>
                      <a:pt x="378" y="518"/>
                    </a:lnTo>
                    <a:lnTo>
                      <a:pt x="375" y="517"/>
                    </a:lnTo>
                    <a:lnTo>
                      <a:pt x="368" y="520"/>
                    </a:lnTo>
                    <a:lnTo>
                      <a:pt x="364" y="524"/>
                    </a:lnTo>
                    <a:lnTo>
                      <a:pt x="355" y="522"/>
                    </a:lnTo>
                    <a:lnTo>
                      <a:pt x="352" y="515"/>
                    </a:lnTo>
                    <a:lnTo>
                      <a:pt x="349" y="508"/>
                    </a:lnTo>
                    <a:lnTo>
                      <a:pt x="353" y="505"/>
                    </a:lnTo>
                    <a:lnTo>
                      <a:pt x="358" y="509"/>
                    </a:lnTo>
                    <a:lnTo>
                      <a:pt x="365" y="509"/>
                    </a:lnTo>
                    <a:lnTo>
                      <a:pt x="369" y="507"/>
                    </a:lnTo>
                    <a:lnTo>
                      <a:pt x="370" y="500"/>
                    </a:lnTo>
                    <a:lnTo>
                      <a:pt x="370" y="493"/>
                    </a:lnTo>
                    <a:lnTo>
                      <a:pt x="365" y="492"/>
                    </a:lnTo>
                    <a:lnTo>
                      <a:pt x="362" y="493"/>
                    </a:lnTo>
                    <a:lnTo>
                      <a:pt x="355" y="492"/>
                    </a:lnTo>
                    <a:lnTo>
                      <a:pt x="352" y="485"/>
                    </a:lnTo>
                    <a:lnTo>
                      <a:pt x="352" y="478"/>
                    </a:lnTo>
                    <a:lnTo>
                      <a:pt x="355" y="470"/>
                    </a:lnTo>
                    <a:lnTo>
                      <a:pt x="359" y="459"/>
                    </a:lnTo>
                    <a:lnTo>
                      <a:pt x="365" y="454"/>
                    </a:lnTo>
                    <a:lnTo>
                      <a:pt x="370" y="446"/>
                    </a:lnTo>
                    <a:lnTo>
                      <a:pt x="372" y="441"/>
                    </a:lnTo>
                    <a:lnTo>
                      <a:pt x="369" y="434"/>
                    </a:lnTo>
                    <a:lnTo>
                      <a:pt x="363" y="427"/>
                    </a:lnTo>
                    <a:lnTo>
                      <a:pt x="360" y="424"/>
                    </a:lnTo>
                    <a:lnTo>
                      <a:pt x="363" y="421"/>
                    </a:lnTo>
                    <a:lnTo>
                      <a:pt x="360" y="416"/>
                    </a:lnTo>
                    <a:lnTo>
                      <a:pt x="363" y="415"/>
                    </a:lnTo>
                    <a:lnTo>
                      <a:pt x="367" y="412"/>
                    </a:lnTo>
                    <a:lnTo>
                      <a:pt x="372" y="402"/>
                    </a:lnTo>
                    <a:lnTo>
                      <a:pt x="370" y="395"/>
                    </a:lnTo>
                    <a:lnTo>
                      <a:pt x="367" y="390"/>
                    </a:lnTo>
                    <a:lnTo>
                      <a:pt x="367" y="385"/>
                    </a:lnTo>
                    <a:lnTo>
                      <a:pt x="370" y="386"/>
                    </a:lnTo>
                    <a:lnTo>
                      <a:pt x="372" y="382"/>
                    </a:lnTo>
                    <a:lnTo>
                      <a:pt x="370" y="377"/>
                    </a:lnTo>
                    <a:lnTo>
                      <a:pt x="370" y="373"/>
                    </a:lnTo>
                    <a:lnTo>
                      <a:pt x="369" y="366"/>
                    </a:lnTo>
                    <a:lnTo>
                      <a:pt x="369" y="365"/>
                    </a:lnTo>
                    <a:lnTo>
                      <a:pt x="370" y="357"/>
                    </a:lnTo>
                    <a:lnTo>
                      <a:pt x="369" y="352"/>
                    </a:lnTo>
                    <a:lnTo>
                      <a:pt x="368" y="354"/>
                    </a:lnTo>
                    <a:lnTo>
                      <a:pt x="367" y="354"/>
                    </a:lnTo>
                    <a:lnTo>
                      <a:pt x="367" y="352"/>
                    </a:lnTo>
                    <a:lnTo>
                      <a:pt x="372" y="339"/>
                    </a:lnTo>
                    <a:lnTo>
                      <a:pt x="370" y="329"/>
                    </a:lnTo>
                    <a:lnTo>
                      <a:pt x="373" y="323"/>
                    </a:lnTo>
                    <a:lnTo>
                      <a:pt x="374" y="317"/>
                    </a:lnTo>
                    <a:lnTo>
                      <a:pt x="377" y="310"/>
                    </a:lnTo>
                    <a:lnTo>
                      <a:pt x="375" y="305"/>
                    </a:lnTo>
                    <a:lnTo>
                      <a:pt x="377" y="302"/>
                    </a:lnTo>
                    <a:lnTo>
                      <a:pt x="380" y="300"/>
                    </a:lnTo>
                    <a:lnTo>
                      <a:pt x="385" y="300"/>
                    </a:lnTo>
                    <a:lnTo>
                      <a:pt x="391" y="297"/>
                    </a:lnTo>
                    <a:lnTo>
                      <a:pt x="396" y="288"/>
                    </a:lnTo>
                    <a:lnTo>
                      <a:pt x="404" y="281"/>
                    </a:lnTo>
                    <a:lnTo>
                      <a:pt x="414" y="273"/>
                    </a:lnTo>
                    <a:lnTo>
                      <a:pt x="417" y="264"/>
                    </a:lnTo>
                    <a:lnTo>
                      <a:pt x="422" y="256"/>
                    </a:lnTo>
                    <a:lnTo>
                      <a:pt x="427" y="255"/>
                    </a:lnTo>
                    <a:lnTo>
                      <a:pt x="433" y="251"/>
                    </a:lnTo>
                    <a:lnTo>
                      <a:pt x="436" y="246"/>
                    </a:lnTo>
                    <a:lnTo>
                      <a:pt x="436" y="243"/>
                    </a:lnTo>
                    <a:lnTo>
                      <a:pt x="438" y="241"/>
                    </a:lnTo>
                    <a:lnTo>
                      <a:pt x="441" y="241"/>
                    </a:lnTo>
                    <a:lnTo>
                      <a:pt x="442" y="235"/>
                    </a:lnTo>
                    <a:lnTo>
                      <a:pt x="442" y="225"/>
                    </a:lnTo>
                    <a:lnTo>
                      <a:pt x="436" y="225"/>
                    </a:lnTo>
                    <a:lnTo>
                      <a:pt x="432" y="221"/>
                    </a:lnTo>
                    <a:lnTo>
                      <a:pt x="432" y="215"/>
                    </a:lnTo>
                    <a:lnTo>
                      <a:pt x="434" y="212"/>
                    </a:lnTo>
                    <a:lnTo>
                      <a:pt x="436" y="205"/>
                    </a:lnTo>
                    <a:lnTo>
                      <a:pt x="432" y="200"/>
                    </a:lnTo>
                    <a:lnTo>
                      <a:pt x="429" y="195"/>
                    </a:lnTo>
                    <a:lnTo>
                      <a:pt x="431" y="188"/>
                    </a:lnTo>
                    <a:lnTo>
                      <a:pt x="429" y="183"/>
                    </a:lnTo>
                    <a:lnTo>
                      <a:pt x="428" y="181"/>
                    </a:lnTo>
                    <a:lnTo>
                      <a:pt x="431" y="182"/>
                    </a:lnTo>
                    <a:lnTo>
                      <a:pt x="434" y="183"/>
                    </a:lnTo>
                    <a:lnTo>
                      <a:pt x="437" y="183"/>
                    </a:lnTo>
                    <a:lnTo>
                      <a:pt x="444" y="186"/>
                    </a:lnTo>
                    <a:lnTo>
                      <a:pt x="462" y="195"/>
                    </a:lnTo>
                    <a:lnTo>
                      <a:pt x="471" y="200"/>
                    </a:lnTo>
                    <a:lnTo>
                      <a:pt x="480" y="204"/>
                    </a:lnTo>
                    <a:lnTo>
                      <a:pt x="487" y="206"/>
                    </a:lnTo>
                    <a:lnTo>
                      <a:pt x="492" y="207"/>
                    </a:lnTo>
                    <a:lnTo>
                      <a:pt x="495" y="206"/>
                    </a:lnTo>
                    <a:lnTo>
                      <a:pt x="495" y="202"/>
                    </a:lnTo>
                    <a:lnTo>
                      <a:pt x="490" y="193"/>
                    </a:lnTo>
                    <a:lnTo>
                      <a:pt x="482" y="186"/>
                    </a:lnTo>
                    <a:lnTo>
                      <a:pt x="477" y="176"/>
                    </a:lnTo>
                    <a:lnTo>
                      <a:pt x="472" y="165"/>
                    </a:lnTo>
                    <a:lnTo>
                      <a:pt x="471" y="152"/>
                    </a:lnTo>
                    <a:lnTo>
                      <a:pt x="473" y="143"/>
                    </a:lnTo>
                    <a:lnTo>
                      <a:pt x="480" y="134"/>
                    </a:lnTo>
                    <a:lnTo>
                      <a:pt x="490" y="124"/>
                    </a:lnTo>
                    <a:lnTo>
                      <a:pt x="500" y="117"/>
                    </a:lnTo>
                    <a:lnTo>
                      <a:pt x="511" y="112"/>
                    </a:lnTo>
                    <a:lnTo>
                      <a:pt x="521" y="112"/>
                    </a:lnTo>
                    <a:lnTo>
                      <a:pt x="534" y="115"/>
                    </a:lnTo>
                    <a:lnTo>
                      <a:pt x="540" y="118"/>
                    </a:lnTo>
                    <a:lnTo>
                      <a:pt x="541" y="122"/>
                    </a:lnTo>
                    <a:lnTo>
                      <a:pt x="539" y="127"/>
                    </a:lnTo>
                    <a:lnTo>
                      <a:pt x="535" y="132"/>
                    </a:lnTo>
                    <a:lnTo>
                      <a:pt x="534" y="138"/>
                    </a:lnTo>
                    <a:lnTo>
                      <a:pt x="534" y="146"/>
                    </a:lnTo>
                    <a:lnTo>
                      <a:pt x="535" y="158"/>
                    </a:lnTo>
                    <a:lnTo>
                      <a:pt x="537" y="172"/>
                    </a:lnTo>
                    <a:lnTo>
                      <a:pt x="540" y="187"/>
                    </a:lnTo>
                    <a:lnTo>
                      <a:pt x="544" y="200"/>
                    </a:lnTo>
                    <a:lnTo>
                      <a:pt x="549" y="209"/>
                    </a:lnTo>
                    <a:lnTo>
                      <a:pt x="555" y="212"/>
                    </a:lnTo>
                    <a:lnTo>
                      <a:pt x="559" y="211"/>
                    </a:lnTo>
                    <a:lnTo>
                      <a:pt x="559" y="206"/>
                    </a:lnTo>
                    <a:lnTo>
                      <a:pt x="557" y="200"/>
                    </a:lnTo>
                    <a:lnTo>
                      <a:pt x="554" y="192"/>
                    </a:lnTo>
                    <a:lnTo>
                      <a:pt x="551" y="185"/>
                    </a:lnTo>
                    <a:lnTo>
                      <a:pt x="550" y="177"/>
                    </a:lnTo>
                    <a:lnTo>
                      <a:pt x="556" y="165"/>
                    </a:lnTo>
                    <a:lnTo>
                      <a:pt x="556" y="157"/>
                    </a:lnTo>
                    <a:lnTo>
                      <a:pt x="552" y="149"/>
                    </a:lnTo>
                    <a:lnTo>
                      <a:pt x="547" y="143"/>
                    </a:lnTo>
                    <a:lnTo>
                      <a:pt x="544" y="136"/>
                    </a:lnTo>
                    <a:lnTo>
                      <a:pt x="554" y="131"/>
                    </a:lnTo>
                    <a:lnTo>
                      <a:pt x="561" y="122"/>
                    </a:lnTo>
                    <a:lnTo>
                      <a:pt x="565" y="112"/>
                    </a:lnTo>
                    <a:lnTo>
                      <a:pt x="567" y="115"/>
                    </a:lnTo>
                    <a:lnTo>
                      <a:pt x="569" y="122"/>
                    </a:lnTo>
                    <a:lnTo>
                      <a:pt x="570" y="127"/>
                    </a:lnTo>
                    <a:lnTo>
                      <a:pt x="572" y="133"/>
                    </a:lnTo>
                    <a:lnTo>
                      <a:pt x="575" y="136"/>
                    </a:lnTo>
                    <a:lnTo>
                      <a:pt x="579" y="137"/>
                    </a:lnTo>
                    <a:lnTo>
                      <a:pt x="585" y="133"/>
                    </a:lnTo>
                    <a:lnTo>
                      <a:pt x="593" y="124"/>
                    </a:lnTo>
                    <a:lnTo>
                      <a:pt x="606" y="124"/>
                    </a:lnTo>
                    <a:lnTo>
                      <a:pt x="616" y="126"/>
                    </a:lnTo>
                    <a:lnTo>
                      <a:pt x="624" y="127"/>
                    </a:lnTo>
                    <a:lnTo>
                      <a:pt x="629" y="127"/>
                    </a:lnTo>
                    <a:lnTo>
                      <a:pt x="634" y="124"/>
                    </a:lnTo>
                    <a:lnTo>
                      <a:pt x="631" y="119"/>
                    </a:lnTo>
                    <a:lnTo>
                      <a:pt x="630" y="114"/>
                    </a:lnTo>
                    <a:lnTo>
                      <a:pt x="629" y="110"/>
                    </a:lnTo>
                    <a:lnTo>
                      <a:pt x="628" y="108"/>
                    </a:lnTo>
                    <a:lnTo>
                      <a:pt x="630" y="99"/>
                    </a:lnTo>
                    <a:lnTo>
                      <a:pt x="638" y="94"/>
                    </a:lnTo>
                    <a:lnTo>
                      <a:pt x="649" y="90"/>
                    </a:lnTo>
                    <a:lnTo>
                      <a:pt x="660" y="89"/>
                    </a:lnTo>
                    <a:lnTo>
                      <a:pt x="692" y="89"/>
                    </a:lnTo>
                    <a:lnTo>
                      <a:pt x="697" y="87"/>
                    </a:lnTo>
                    <a:lnTo>
                      <a:pt x="702" y="80"/>
                    </a:lnTo>
                    <a:lnTo>
                      <a:pt x="705" y="73"/>
                    </a:lnTo>
                    <a:lnTo>
                      <a:pt x="709" y="66"/>
                    </a:lnTo>
                    <a:lnTo>
                      <a:pt x="725" y="55"/>
                    </a:lnTo>
                    <a:lnTo>
                      <a:pt x="746" y="46"/>
                    </a:lnTo>
                    <a:lnTo>
                      <a:pt x="766" y="41"/>
                    </a:lnTo>
                    <a:lnTo>
                      <a:pt x="783" y="37"/>
                    </a:lnTo>
                    <a:lnTo>
                      <a:pt x="800" y="35"/>
                    </a:lnTo>
                    <a:lnTo>
                      <a:pt x="810" y="32"/>
                    </a:lnTo>
                    <a:lnTo>
                      <a:pt x="810" y="37"/>
                    </a:lnTo>
                    <a:lnTo>
                      <a:pt x="815" y="40"/>
                    </a:lnTo>
                    <a:lnTo>
                      <a:pt x="823" y="40"/>
                    </a:lnTo>
                    <a:lnTo>
                      <a:pt x="832" y="37"/>
                    </a:lnTo>
                    <a:lnTo>
                      <a:pt x="852" y="30"/>
                    </a:lnTo>
                    <a:lnTo>
                      <a:pt x="865" y="24"/>
                    </a:lnTo>
                    <a:lnTo>
                      <a:pt x="871" y="17"/>
                    </a:lnTo>
                    <a:lnTo>
                      <a:pt x="879" y="11"/>
                    </a:lnTo>
                    <a:lnTo>
                      <a:pt x="886" y="6"/>
                    </a:lnTo>
                    <a:lnTo>
                      <a:pt x="895" y="1"/>
                    </a:lnTo>
                    <a:lnTo>
                      <a:pt x="9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379" name="Freeform 1380">
              <a:extLst>
                <a:ext uri="{FF2B5EF4-FFF2-40B4-BE49-F238E27FC236}">
                  <a16:creationId xmlns:a16="http://schemas.microsoft.com/office/drawing/2014/main" id="{86F870ED-11B1-431E-B84E-C43406728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4574" y="1840131"/>
              <a:ext cx="167876" cy="51814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1" y="0"/>
                </a:cxn>
                <a:cxn ang="0">
                  <a:pos x="40" y="1"/>
                </a:cxn>
                <a:cxn ang="0">
                  <a:pos x="48" y="4"/>
                </a:cxn>
                <a:cxn ang="0">
                  <a:pos x="55" y="5"/>
                </a:cxn>
                <a:cxn ang="0">
                  <a:pos x="58" y="5"/>
                </a:cxn>
                <a:cxn ang="0">
                  <a:pos x="61" y="4"/>
                </a:cxn>
                <a:cxn ang="0">
                  <a:pos x="64" y="1"/>
                </a:cxn>
                <a:cxn ang="0">
                  <a:pos x="66" y="0"/>
                </a:cxn>
                <a:cxn ang="0">
                  <a:pos x="73" y="0"/>
                </a:cxn>
                <a:cxn ang="0">
                  <a:pos x="76" y="3"/>
                </a:cxn>
                <a:cxn ang="0">
                  <a:pos x="81" y="5"/>
                </a:cxn>
                <a:cxn ang="0">
                  <a:pos x="81" y="8"/>
                </a:cxn>
                <a:cxn ang="0">
                  <a:pos x="80" y="9"/>
                </a:cxn>
                <a:cxn ang="0">
                  <a:pos x="76" y="9"/>
                </a:cxn>
                <a:cxn ang="0">
                  <a:pos x="75" y="10"/>
                </a:cxn>
                <a:cxn ang="0">
                  <a:pos x="73" y="10"/>
                </a:cxn>
                <a:cxn ang="0">
                  <a:pos x="70" y="13"/>
                </a:cxn>
                <a:cxn ang="0">
                  <a:pos x="68" y="13"/>
                </a:cxn>
                <a:cxn ang="0">
                  <a:pos x="66" y="12"/>
                </a:cxn>
                <a:cxn ang="0">
                  <a:pos x="66" y="14"/>
                </a:cxn>
                <a:cxn ang="0">
                  <a:pos x="64" y="15"/>
                </a:cxn>
                <a:cxn ang="0">
                  <a:pos x="55" y="15"/>
                </a:cxn>
                <a:cxn ang="0">
                  <a:pos x="50" y="18"/>
                </a:cxn>
                <a:cxn ang="0">
                  <a:pos x="48" y="23"/>
                </a:cxn>
                <a:cxn ang="0">
                  <a:pos x="46" y="24"/>
                </a:cxn>
                <a:cxn ang="0">
                  <a:pos x="44" y="25"/>
                </a:cxn>
                <a:cxn ang="0">
                  <a:pos x="42" y="23"/>
                </a:cxn>
                <a:cxn ang="0">
                  <a:pos x="40" y="20"/>
                </a:cxn>
                <a:cxn ang="0">
                  <a:pos x="32" y="20"/>
                </a:cxn>
                <a:cxn ang="0">
                  <a:pos x="30" y="19"/>
                </a:cxn>
                <a:cxn ang="0">
                  <a:pos x="29" y="17"/>
                </a:cxn>
                <a:cxn ang="0">
                  <a:pos x="34" y="14"/>
                </a:cxn>
                <a:cxn ang="0">
                  <a:pos x="35" y="14"/>
                </a:cxn>
                <a:cxn ang="0">
                  <a:pos x="37" y="13"/>
                </a:cxn>
                <a:cxn ang="0">
                  <a:pos x="31" y="13"/>
                </a:cxn>
                <a:cxn ang="0">
                  <a:pos x="30" y="12"/>
                </a:cxn>
                <a:cxn ang="0">
                  <a:pos x="31" y="10"/>
                </a:cxn>
                <a:cxn ang="0">
                  <a:pos x="34" y="10"/>
                </a:cxn>
                <a:cxn ang="0">
                  <a:pos x="36" y="8"/>
                </a:cxn>
                <a:cxn ang="0">
                  <a:pos x="31" y="7"/>
                </a:cxn>
                <a:cxn ang="0">
                  <a:pos x="27" y="5"/>
                </a:cxn>
                <a:cxn ang="0">
                  <a:pos x="24" y="5"/>
                </a:cxn>
                <a:cxn ang="0">
                  <a:pos x="20" y="7"/>
                </a:cxn>
                <a:cxn ang="0">
                  <a:pos x="16" y="9"/>
                </a:cxn>
                <a:cxn ang="0">
                  <a:pos x="12" y="10"/>
                </a:cxn>
                <a:cxn ang="0">
                  <a:pos x="5" y="10"/>
                </a:cxn>
                <a:cxn ang="0">
                  <a:pos x="0" y="8"/>
                </a:cxn>
                <a:cxn ang="0">
                  <a:pos x="5" y="4"/>
                </a:cxn>
                <a:cxn ang="0">
                  <a:pos x="14" y="1"/>
                </a:cxn>
                <a:cxn ang="0">
                  <a:pos x="24" y="0"/>
                </a:cxn>
              </a:cxnLst>
              <a:rect l="0" t="0" r="r" b="b"/>
              <a:pathLst>
                <a:path w="81" h="25">
                  <a:moveTo>
                    <a:pt x="24" y="0"/>
                  </a:moveTo>
                  <a:lnTo>
                    <a:pt x="31" y="0"/>
                  </a:lnTo>
                  <a:lnTo>
                    <a:pt x="40" y="1"/>
                  </a:lnTo>
                  <a:lnTo>
                    <a:pt x="48" y="4"/>
                  </a:lnTo>
                  <a:lnTo>
                    <a:pt x="55" y="5"/>
                  </a:lnTo>
                  <a:lnTo>
                    <a:pt x="58" y="5"/>
                  </a:lnTo>
                  <a:lnTo>
                    <a:pt x="61" y="4"/>
                  </a:lnTo>
                  <a:lnTo>
                    <a:pt x="64" y="1"/>
                  </a:lnTo>
                  <a:lnTo>
                    <a:pt x="66" y="0"/>
                  </a:lnTo>
                  <a:lnTo>
                    <a:pt x="73" y="0"/>
                  </a:lnTo>
                  <a:lnTo>
                    <a:pt x="76" y="3"/>
                  </a:lnTo>
                  <a:lnTo>
                    <a:pt x="81" y="5"/>
                  </a:lnTo>
                  <a:lnTo>
                    <a:pt x="81" y="8"/>
                  </a:lnTo>
                  <a:lnTo>
                    <a:pt x="80" y="9"/>
                  </a:lnTo>
                  <a:lnTo>
                    <a:pt x="76" y="9"/>
                  </a:lnTo>
                  <a:lnTo>
                    <a:pt x="75" y="10"/>
                  </a:lnTo>
                  <a:lnTo>
                    <a:pt x="73" y="10"/>
                  </a:lnTo>
                  <a:lnTo>
                    <a:pt x="70" y="13"/>
                  </a:lnTo>
                  <a:lnTo>
                    <a:pt x="68" y="13"/>
                  </a:lnTo>
                  <a:lnTo>
                    <a:pt x="66" y="12"/>
                  </a:lnTo>
                  <a:lnTo>
                    <a:pt x="66" y="14"/>
                  </a:lnTo>
                  <a:lnTo>
                    <a:pt x="64" y="15"/>
                  </a:lnTo>
                  <a:lnTo>
                    <a:pt x="55" y="15"/>
                  </a:lnTo>
                  <a:lnTo>
                    <a:pt x="50" y="18"/>
                  </a:lnTo>
                  <a:lnTo>
                    <a:pt x="48" y="23"/>
                  </a:lnTo>
                  <a:lnTo>
                    <a:pt x="46" y="24"/>
                  </a:lnTo>
                  <a:lnTo>
                    <a:pt x="44" y="25"/>
                  </a:lnTo>
                  <a:lnTo>
                    <a:pt x="42" y="23"/>
                  </a:lnTo>
                  <a:lnTo>
                    <a:pt x="40" y="20"/>
                  </a:lnTo>
                  <a:lnTo>
                    <a:pt x="32" y="20"/>
                  </a:lnTo>
                  <a:lnTo>
                    <a:pt x="30" y="19"/>
                  </a:lnTo>
                  <a:lnTo>
                    <a:pt x="29" y="17"/>
                  </a:lnTo>
                  <a:lnTo>
                    <a:pt x="34" y="14"/>
                  </a:lnTo>
                  <a:lnTo>
                    <a:pt x="35" y="14"/>
                  </a:lnTo>
                  <a:lnTo>
                    <a:pt x="37" y="13"/>
                  </a:lnTo>
                  <a:lnTo>
                    <a:pt x="31" y="13"/>
                  </a:lnTo>
                  <a:lnTo>
                    <a:pt x="30" y="12"/>
                  </a:lnTo>
                  <a:lnTo>
                    <a:pt x="31" y="10"/>
                  </a:lnTo>
                  <a:lnTo>
                    <a:pt x="34" y="10"/>
                  </a:lnTo>
                  <a:lnTo>
                    <a:pt x="36" y="8"/>
                  </a:lnTo>
                  <a:lnTo>
                    <a:pt x="31" y="7"/>
                  </a:lnTo>
                  <a:lnTo>
                    <a:pt x="27" y="5"/>
                  </a:lnTo>
                  <a:lnTo>
                    <a:pt x="24" y="5"/>
                  </a:lnTo>
                  <a:lnTo>
                    <a:pt x="20" y="7"/>
                  </a:lnTo>
                  <a:lnTo>
                    <a:pt x="16" y="9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5" y="4"/>
                  </a:lnTo>
                  <a:lnTo>
                    <a:pt x="14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380" name="Group 1112">
              <a:extLst>
                <a:ext uri="{FF2B5EF4-FFF2-40B4-BE49-F238E27FC236}">
                  <a16:creationId xmlns:a16="http://schemas.microsoft.com/office/drawing/2014/main" id="{77F65C39-EDCD-4DC0-A074-B453CF36D2C4}"/>
                </a:ext>
              </a:extLst>
            </p:cNvPr>
            <p:cNvGrpSpPr/>
            <p:nvPr/>
          </p:nvGrpSpPr>
          <p:grpSpPr>
            <a:xfrm>
              <a:off x="5601779" y="1788317"/>
              <a:ext cx="1875644" cy="1772016"/>
              <a:chOff x="5601779" y="1788317"/>
              <a:chExt cx="1875644" cy="1772016"/>
            </a:xfrm>
            <a:grpFill/>
          </p:grpSpPr>
          <p:sp>
            <p:nvSpPr>
              <p:cNvPr id="2382" name="Freeform 1232">
                <a:extLst>
                  <a:ext uri="{FF2B5EF4-FFF2-40B4-BE49-F238E27FC236}">
                    <a16:creationId xmlns:a16="http://schemas.microsoft.com/office/drawing/2014/main" id="{405E23E4-41E5-4765-B736-7F3FE4E23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9601" y="3545825"/>
                <a:ext cx="53886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26" y="2"/>
                  </a:cxn>
                  <a:cxn ang="0">
                    <a:pos x="23" y="4"/>
                  </a:cxn>
                  <a:cxn ang="0">
                    <a:pos x="13" y="4"/>
                  </a:cxn>
                  <a:cxn ang="0">
                    <a:pos x="9" y="2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26" h="4">
                    <a:moveTo>
                      <a:pt x="0" y="0"/>
                    </a:moveTo>
                    <a:lnTo>
                      <a:pt x="14" y="0"/>
                    </a:lnTo>
                    <a:lnTo>
                      <a:pt x="26" y="2"/>
                    </a:lnTo>
                    <a:lnTo>
                      <a:pt x="23" y="4"/>
                    </a:lnTo>
                    <a:lnTo>
                      <a:pt x="13" y="4"/>
                    </a:lnTo>
                    <a:lnTo>
                      <a:pt x="9" y="2"/>
                    </a:lnTo>
                    <a:lnTo>
                      <a:pt x="4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3" name="Freeform 1346">
                <a:extLst>
                  <a:ext uri="{FF2B5EF4-FFF2-40B4-BE49-F238E27FC236}">
                    <a16:creationId xmlns:a16="http://schemas.microsoft.com/office/drawing/2014/main" id="{A916670F-D778-46A0-A8ED-601678017B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6024" y="1806970"/>
                <a:ext cx="60104" cy="39379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29" y="14"/>
                  </a:cxn>
                  <a:cxn ang="0">
                    <a:pos x="24" y="15"/>
                  </a:cxn>
                  <a:cxn ang="0">
                    <a:pos x="18" y="16"/>
                  </a:cxn>
                  <a:cxn ang="0">
                    <a:pos x="11" y="19"/>
                  </a:cxn>
                  <a:cxn ang="0">
                    <a:pos x="4" y="19"/>
                  </a:cxn>
                  <a:cxn ang="0">
                    <a:pos x="0" y="15"/>
                  </a:cxn>
                  <a:cxn ang="0">
                    <a:pos x="0" y="12"/>
                  </a:cxn>
                  <a:cxn ang="0">
                    <a:pos x="3" y="7"/>
                  </a:cxn>
                  <a:cxn ang="0">
                    <a:pos x="9" y="4"/>
                  </a:cxn>
                  <a:cxn ang="0">
                    <a:pos x="16" y="1"/>
                  </a:cxn>
                  <a:cxn ang="0">
                    <a:pos x="23" y="0"/>
                  </a:cxn>
                </a:cxnLst>
                <a:rect l="0" t="0" r="r" b="b"/>
                <a:pathLst>
                  <a:path w="29" h="19">
                    <a:moveTo>
                      <a:pt x="23" y="0"/>
                    </a:moveTo>
                    <a:lnTo>
                      <a:pt x="29" y="14"/>
                    </a:lnTo>
                    <a:lnTo>
                      <a:pt x="24" y="15"/>
                    </a:lnTo>
                    <a:lnTo>
                      <a:pt x="18" y="16"/>
                    </a:lnTo>
                    <a:lnTo>
                      <a:pt x="11" y="19"/>
                    </a:lnTo>
                    <a:lnTo>
                      <a:pt x="4" y="19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3" y="7"/>
                    </a:lnTo>
                    <a:lnTo>
                      <a:pt x="9" y="4"/>
                    </a:lnTo>
                    <a:lnTo>
                      <a:pt x="16" y="1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4" name="Freeform 1348">
                <a:extLst>
                  <a:ext uri="{FF2B5EF4-FFF2-40B4-BE49-F238E27FC236}">
                    <a16:creationId xmlns:a16="http://schemas.microsoft.com/office/drawing/2014/main" id="{513A6D33-88EE-451C-92AD-DDFCC4D2F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2709" y="3535463"/>
                <a:ext cx="49741" cy="24870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3" y="2"/>
                  </a:cxn>
                  <a:cxn ang="0">
                    <a:pos x="22" y="2"/>
                  </a:cxn>
                  <a:cxn ang="0">
                    <a:pos x="20" y="4"/>
                  </a:cxn>
                  <a:cxn ang="0">
                    <a:pos x="18" y="4"/>
                  </a:cxn>
                  <a:cxn ang="0">
                    <a:pos x="18" y="7"/>
                  </a:cxn>
                  <a:cxn ang="0">
                    <a:pos x="15" y="9"/>
                  </a:cxn>
                  <a:cxn ang="0">
                    <a:pos x="13" y="11"/>
                  </a:cxn>
                  <a:cxn ang="0">
                    <a:pos x="9" y="12"/>
                  </a:cxn>
                  <a:cxn ang="0">
                    <a:pos x="5" y="12"/>
                  </a:cxn>
                  <a:cxn ang="0">
                    <a:pos x="3" y="10"/>
                  </a:cxn>
                  <a:cxn ang="0">
                    <a:pos x="2" y="10"/>
                  </a:cxn>
                  <a:cxn ang="0">
                    <a:pos x="0" y="9"/>
                  </a:cxn>
                  <a:cxn ang="0">
                    <a:pos x="12" y="4"/>
                  </a:cxn>
                  <a:cxn ang="0">
                    <a:pos x="24" y="0"/>
                  </a:cxn>
                </a:cxnLst>
                <a:rect l="0" t="0" r="r" b="b"/>
                <a:pathLst>
                  <a:path w="24" h="12">
                    <a:moveTo>
                      <a:pt x="24" y="0"/>
                    </a:moveTo>
                    <a:lnTo>
                      <a:pt x="23" y="2"/>
                    </a:lnTo>
                    <a:lnTo>
                      <a:pt x="22" y="2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8" y="7"/>
                    </a:lnTo>
                    <a:lnTo>
                      <a:pt x="15" y="9"/>
                    </a:lnTo>
                    <a:lnTo>
                      <a:pt x="13" y="11"/>
                    </a:lnTo>
                    <a:lnTo>
                      <a:pt x="9" y="12"/>
                    </a:lnTo>
                    <a:lnTo>
                      <a:pt x="5" y="12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9"/>
                    </a:lnTo>
                    <a:lnTo>
                      <a:pt x="12" y="4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5" name="Freeform 1350">
                <a:extLst>
                  <a:ext uri="{FF2B5EF4-FFF2-40B4-BE49-F238E27FC236}">
                    <a16:creationId xmlns:a16="http://schemas.microsoft.com/office/drawing/2014/main" id="{81BF9B5F-4134-4BD5-9968-C3ABFEA0B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2189" y="2219404"/>
                <a:ext cx="35234" cy="24870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0"/>
                  </a:cxn>
                  <a:cxn ang="0">
                    <a:pos x="13" y="3"/>
                  </a:cxn>
                  <a:cxn ang="0">
                    <a:pos x="14" y="6"/>
                  </a:cxn>
                  <a:cxn ang="0">
                    <a:pos x="17" y="8"/>
                  </a:cxn>
                  <a:cxn ang="0">
                    <a:pos x="14" y="10"/>
                  </a:cxn>
                  <a:cxn ang="0">
                    <a:pos x="12" y="10"/>
                  </a:cxn>
                  <a:cxn ang="0">
                    <a:pos x="4" y="12"/>
                  </a:cxn>
                  <a:cxn ang="0">
                    <a:pos x="0" y="12"/>
                  </a:cxn>
                  <a:cxn ang="0">
                    <a:pos x="0" y="6"/>
                  </a:cxn>
                  <a:cxn ang="0">
                    <a:pos x="2" y="2"/>
                  </a:cxn>
                  <a:cxn ang="0">
                    <a:pos x="7" y="0"/>
                  </a:cxn>
                </a:cxnLst>
                <a:rect l="0" t="0" r="r" b="b"/>
                <a:pathLst>
                  <a:path w="17" h="12">
                    <a:moveTo>
                      <a:pt x="7" y="0"/>
                    </a:moveTo>
                    <a:lnTo>
                      <a:pt x="9" y="0"/>
                    </a:lnTo>
                    <a:lnTo>
                      <a:pt x="13" y="3"/>
                    </a:lnTo>
                    <a:lnTo>
                      <a:pt x="14" y="6"/>
                    </a:lnTo>
                    <a:lnTo>
                      <a:pt x="17" y="8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6" name="Freeform 1354">
                <a:extLst>
                  <a:ext uri="{FF2B5EF4-FFF2-40B4-BE49-F238E27FC236}">
                    <a16:creationId xmlns:a16="http://schemas.microsoft.com/office/drawing/2014/main" id="{469FCC96-3127-455E-843F-163F7FFE2A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869" y="3203858"/>
                <a:ext cx="14508" cy="207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7" y="0"/>
                  </a:cxn>
                  <a:cxn ang="0">
                    <a:pos x="3" y="1"/>
                  </a:cxn>
                  <a:cxn ang="0">
                    <a:pos x="0" y="1"/>
                  </a:cxn>
                  <a:cxn ang="0">
                    <a:pos x="1" y="0"/>
                  </a:cxn>
                </a:cxnLst>
                <a:rect l="0" t="0" r="r" b="b"/>
                <a:pathLst>
                  <a:path w="7" h="1">
                    <a:moveTo>
                      <a:pt x="1" y="0"/>
                    </a:moveTo>
                    <a:lnTo>
                      <a:pt x="7" y="0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7" name="Freeform 1355">
                <a:extLst>
                  <a:ext uri="{FF2B5EF4-FFF2-40B4-BE49-F238E27FC236}">
                    <a16:creationId xmlns:a16="http://schemas.microsoft.com/office/drawing/2014/main" id="{7734AC54-D8DF-4B71-8A56-8396B62E8B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0583" y="2437020"/>
                <a:ext cx="18653" cy="1036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6" y="5"/>
                  </a:cxn>
                  <a:cxn ang="0">
                    <a:pos x="4" y="5"/>
                  </a:cxn>
                  <a:cxn ang="0">
                    <a:pos x="2" y="4"/>
                  </a:cxn>
                  <a:cxn ang="0">
                    <a:pos x="0" y="4"/>
                  </a:cxn>
                  <a:cxn ang="0">
                    <a:pos x="5" y="2"/>
                  </a:cxn>
                  <a:cxn ang="0">
                    <a:pos x="9" y="0"/>
                  </a:cxn>
                </a:cxnLst>
                <a:rect l="0" t="0" r="r" b="b"/>
                <a:pathLst>
                  <a:path w="9" h="5">
                    <a:moveTo>
                      <a:pt x="9" y="0"/>
                    </a:moveTo>
                    <a:lnTo>
                      <a:pt x="6" y="5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5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8" name="Freeform 1356">
                <a:extLst>
                  <a:ext uri="{FF2B5EF4-FFF2-40B4-BE49-F238E27FC236}">
                    <a16:creationId xmlns:a16="http://schemas.microsoft.com/office/drawing/2014/main" id="{51829775-4A0B-4529-8C1C-34EF230F21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0324" y="2426657"/>
                <a:ext cx="26944" cy="35234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7" y="0"/>
                  </a:cxn>
                  <a:cxn ang="0">
                    <a:pos x="10" y="1"/>
                  </a:cxn>
                  <a:cxn ang="0">
                    <a:pos x="11" y="4"/>
                  </a:cxn>
                  <a:cxn ang="0">
                    <a:pos x="13" y="5"/>
                  </a:cxn>
                  <a:cxn ang="0">
                    <a:pos x="8" y="7"/>
                  </a:cxn>
                  <a:cxn ang="0">
                    <a:pos x="8" y="9"/>
                  </a:cxn>
                  <a:cxn ang="0">
                    <a:pos x="10" y="10"/>
                  </a:cxn>
                  <a:cxn ang="0">
                    <a:pos x="10" y="13"/>
                  </a:cxn>
                  <a:cxn ang="0">
                    <a:pos x="7" y="15"/>
                  </a:cxn>
                  <a:cxn ang="0">
                    <a:pos x="5" y="17"/>
                  </a:cxn>
                  <a:cxn ang="0">
                    <a:pos x="2" y="15"/>
                  </a:cxn>
                  <a:cxn ang="0">
                    <a:pos x="0" y="13"/>
                  </a:cxn>
                  <a:cxn ang="0">
                    <a:pos x="0" y="10"/>
                  </a:cxn>
                  <a:cxn ang="0">
                    <a:pos x="1" y="8"/>
                  </a:cxn>
                  <a:cxn ang="0">
                    <a:pos x="3" y="5"/>
                  </a:cxn>
                  <a:cxn ang="0">
                    <a:pos x="1" y="0"/>
                  </a:cxn>
                </a:cxnLst>
                <a:rect l="0" t="0" r="r" b="b"/>
                <a:pathLst>
                  <a:path w="13" h="17">
                    <a:moveTo>
                      <a:pt x="1" y="0"/>
                    </a:moveTo>
                    <a:lnTo>
                      <a:pt x="7" y="0"/>
                    </a:lnTo>
                    <a:lnTo>
                      <a:pt x="10" y="1"/>
                    </a:lnTo>
                    <a:lnTo>
                      <a:pt x="11" y="4"/>
                    </a:lnTo>
                    <a:lnTo>
                      <a:pt x="13" y="5"/>
                    </a:lnTo>
                    <a:lnTo>
                      <a:pt x="8" y="7"/>
                    </a:lnTo>
                    <a:lnTo>
                      <a:pt x="8" y="9"/>
                    </a:lnTo>
                    <a:lnTo>
                      <a:pt x="10" y="10"/>
                    </a:lnTo>
                    <a:lnTo>
                      <a:pt x="10" y="13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9" name="Rectangle 1357">
                <a:extLst>
                  <a:ext uri="{FF2B5EF4-FFF2-40B4-BE49-F238E27FC236}">
                    <a16:creationId xmlns:a16="http://schemas.microsoft.com/office/drawing/2014/main" id="{A94DE4B4-77A7-41B5-A35A-C4F92EFF94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2812" y="3201784"/>
                <a:ext cx="10363" cy="207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0" name="Freeform 1359">
                <a:extLst>
                  <a:ext uri="{FF2B5EF4-FFF2-40B4-BE49-F238E27FC236}">
                    <a16:creationId xmlns:a16="http://schemas.microsoft.com/office/drawing/2014/main" id="{29914B30-A688-48C0-9AFF-6D526C93E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755" y="3205930"/>
                <a:ext cx="12435" cy="8290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4" y="0"/>
                  </a:cxn>
                  <a:cxn ang="0">
                    <a:pos x="6" y="3"/>
                  </a:cxn>
                  <a:cxn ang="0">
                    <a:pos x="6" y="4"/>
                  </a:cxn>
                  <a:cxn ang="0">
                    <a:pos x="4" y="3"/>
                  </a:cxn>
                  <a:cxn ang="0">
                    <a:pos x="0" y="2"/>
                  </a:cxn>
                  <a:cxn ang="0">
                    <a:pos x="1" y="0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4" y="0"/>
                    </a:lnTo>
                    <a:lnTo>
                      <a:pt x="6" y="3"/>
                    </a:lnTo>
                    <a:lnTo>
                      <a:pt x="6" y="4"/>
                    </a:lnTo>
                    <a:lnTo>
                      <a:pt x="4" y="3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1" name="Freeform 1360">
                <a:extLst>
                  <a:ext uri="{FF2B5EF4-FFF2-40B4-BE49-F238E27FC236}">
                    <a16:creationId xmlns:a16="http://schemas.microsoft.com/office/drawing/2014/main" id="{A6FF6214-3FC9-4B0D-A047-68CC88714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431" y="1889872"/>
                <a:ext cx="335750" cy="184456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2" y="16"/>
                  </a:cxn>
                  <a:cxn ang="0">
                    <a:pos x="87" y="11"/>
                  </a:cxn>
                  <a:cxn ang="0">
                    <a:pos x="94" y="15"/>
                  </a:cxn>
                  <a:cxn ang="0">
                    <a:pos x="93" y="21"/>
                  </a:cxn>
                  <a:cxn ang="0">
                    <a:pos x="111" y="27"/>
                  </a:cxn>
                  <a:cxn ang="0">
                    <a:pos x="131" y="39"/>
                  </a:cxn>
                  <a:cxn ang="0">
                    <a:pos x="134" y="43"/>
                  </a:cxn>
                  <a:cxn ang="0">
                    <a:pos x="147" y="49"/>
                  </a:cxn>
                  <a:cxn ang="0">
                    <a:pos x="157" y="57"/>
                  </a:cxn>
                  <a:cxn ang="0">
                    <a:pos x="162" y="59"/>
                  </a:cxn>
                  <a:cxn ang="0">
                    <a:pos x="136" y="68"/>
                  </a:cxn>
                  <a:cxn ang="0">
                    <a:pos x="118" y="66"/>
                  </a:cxn>
                  <a:cxn ang="0">
                    <a:pos x="122" y="58"/>
                  </a:cxn>
                  <a:cxn ang="0">
                    <a:pos x="122" y="53"/>
                  </a:cxn>
                  <a:cxn ang="0">
                    <a:pos x="116" y="43"/>
                  </a:cxn>
                  <a:cxn ang="0">
                    <a:pos x="118" y="40"/>
                  </a:cxn>
                  <a:cxn ang="0">
                    <a:pos x="104" y="38"/>
                  </a:cxn>
                  <a:cxn ang="0">
                    <a:pos x="92" y="58"/>
                  </a:cxn>
                  <a:cxn ang="0">
                    <a:pos x="88" y="66"/>
                  </a:cxn>
                  <a:cxn ang="0">
                    <a:pos x="83" y="68"/>
                  </a:cxn>
                  <a:cxn ang="0">
                    <a:pos x="72" y="89"/>
                  </a:cxn>
                  <a:cxn ang="0">
                    <a:pos x="43" y="72"/>
                  </a:cxn>
                  <a:cxn ang="0">
                    <a:pos x="58" y="63"/>
                  </a:cxn>
                  <a:cxn ang="0">
                    <a:pos x="68" y="62"/>
                  </a:cxn>
                  <a:cxn ang="0">
                    <a:pos x="59" y="59"/>
                  </a:cxn>
                  <a:cxn ang="0">
                    <a:pos x="38" y="60"/>
                  </a:cxn>
                  <a:cxn ang="0">
                    <a:pos x="34" y="54"/>
                  </a:cxn>
                  <a:cxn ang="0">
                    <a:pos x="47" y="50"/>
                  </a:cxn>
                  <a:cxn ang="0">
                    <a:pos x="67" y="40"/>
                  </a:cxn>
                  <a:cxn ang="0">
                    <a:pos x="52" y="38"/>
                  </a:cxn>
                  <a:cxn ang="0">
                    <a:pos x="44" y="39"/>
                  </a:cxn>
                  <a:cxn ang="0">
                    <a:pos x="40" y="45"/>
                  </a:cxn>
                  <a:cxn ang="0">
                    <a:pos x="26" y="45"/>
                  </a:cxn>
                  <a:cxn ang="0">
                    <a:pos x="21" y="38"/>
                  </a:cxn>
                  <a:cxn ang="0">
                    <a:pos x="14" y="27"/>
                  </a:cxn>
                  <a:cxn ang="0">
                    <a:pos x="6" y="23"/>
                  </a:cxn>
                  <a:cxn ang="0">
                    <a:pos x="0" y="15"/>
                  </a:cxn>
                  <a:cxn ang="0">
                    <a:pos x="5" y="9"/>
                  </a:cxn>
                  <a:cxn ang="0">
                    <a:pos x="23" y="5"/>
                  </a:cxn>
                  <a:cxn ang="0">
                    <a:pos x="30" y="13"/>
                  </a:cxn>
                  <a:cxn ang="0">
                    <a:pos x="39" y="18"/>
                  </a:cxn>
                  <a:cxn ang="0">
                    <a:pos x="38" y="13"/>
                  </a:cxn>
                  <a:cxn ang="0">
                    <a:pos x="49" y="6"/>
                  </a:cxn>
                  <a:cxn ang="0">
                    <a:pos x="55" y="16"/>
                  </a:cxn>
                  <a:cxn ang="0">
                    <a:pos x="63" y="24"/>
                  </a:cxn>
                  <a:cxn ang="0">
                    <a:pos x="58" y="11"/>
                  </a:cxn>
                  <a:cxn ang="0">
                    <a:pos x="62" y="0"/>
                  </a:cxn>
                </a:cxnLst>
                <a:rect l="0" t="0" r="r" b="b"/>
                <a:pathLst>
                  <a:path w="162" h="89">
                    <a:moveTo>
                      <a:pt x="62" y="0"/>
                    </a:moveTo>
                    <a:lnTo>
                      <a:pt x="69" y="0"/>
                    </a:lnTo>
                    <a:lnTo>
                      <a:pt x="80" y="4"/>
                    </a:lnTo>
                    <a:lnTo>
                      <a:pt x="83" y="9"/>
                    </a:lnTo>
                    <a:lnTo>
                      <a:pt x="83" y="13"/>
                    </a:lnTo>
                    <a:lnTo>
                      <a:pt x="82" y="16"/>
                    </a:lnTo>
                    <a:lnTo>
                      <a:pt x="83" y="15"/>
                    </a:lnTo>
                    <a:lnTo>
                      <a:pt x="85" y="14"/>
                    </a:lnTo>
                    <a:lnTo>
                      <a:pt x="87" y="11"/>
                    </a:lnTo>
                    <a:lnTo>
                      <a:pt x="92" y="11"/>
                    </a:lnTo>
                    <a:lnTo>
                      <a:pt x="93" y="13"/>
                    </a:lnTo>
                    <a:lnTo>
                      <a:pt x="94" y="15"/>
                    </a:lnTo>
                    <a:lnTo>
                      <a:pt x="94" y="18"/>
                    </a:lnTo>
                    <a:lnTo>
                      <a:pt x="93" y="19"/>
                    </a:lnTo>
                    <a:lnTo>
                      <a:pt x="93" y="21"/>
                    </a:lnTo>
                    <a:lnTo>
                      <a:pt x="98" y="21"/>
                    </a:lnTo>
                    <a:lnTo>
                      <a:pt x="103" y="23"/>
                    </a:lnTo>
                    <a:lnTo>
                      <a:pt x="111" y="27"/>
                    </a:lnTo>
                    <a:lnTo>
                      <a:pt x="119" y="30"/>
                    </a:lnTo>
                    <a:lnTo>
                      <a:pt x="126" y="35"/>
                    </a:lnTo>
                    <a:lnTo>
                      <a:pt x="131" y="39"/>
                    </a:lnTo>
                    <a:lnTo>
                      <a:pt x="133" y="39"/>
                    </a:lnTo>
                    <a:lnTo>
                      <a:pt x="134" y="40"/>
                    </a:lnTo>
                    <a:lnTo>
                      <a:pt x="134" y="43"/>
                    </a:lnTo>
                    <a:lnTo>
                      <a:pt x="133" y="45"/>
                    </a:lnTo>
                    <a:lnTo>
                      <a:pt x="147" y="45"/>
                    </a:lnTo>
                    <a:lnTo>
                      <a:pt x="147" y="49"/>
                    </a:lnTo>
                    <a:lnTo>
                      <a:pt x="148" y="52"/>
                    </a:lnTo>
                    <a:lnTo>
                      <a:pt x="149" y="53"/>
                    </a:lnTo>
                    <a:lnTo>
                      <a:pt x="157" y="57"/>
                    </a:lnTo>
                    <a:lnTo>
                      <a:pt x="158" y="57"/>
                    </a:lnTo>
                    <a:lnTo>
                      <a:pt x="161" y="58"/>
                    </a:lnTo>
                    <a:lnTo>
                      <a:pt x="162" y="59"/>
                    </a:lnTo>
                    <a:lnTo>
                      <a:pt x="144" y="69"/>
                    </a:lnTo>
                    <a:lnTo>
                      <a:pt x="136" y="73"/>
                    </a:lnTo>
                    <a:lnTo>
                      <a:pt x="136" y="68"/>
                    </a:lnTo>
                    <a:lnTo>
                      <a:pt x="137" y="67"/>
                    </a:lnTo>
                    <a:lnTo>
                      <a:pt x="133" y="66"/>
                    </a:lnTo>
                    <a:lnTo>
                      <a:pt x="118" y="66"/>
                    </a:lnTo>
                    <a:lnTo>
                      <a:pt x="121" y="60"/>
                    </a:lnTo>
                    <a:lnTo>
                      <a:pt x="122" y="59"/>
                    </a:lnTo>
                    <a:lnTo>
                      <a:pt x="122" y="58"/>
                    </a:lnTo>
                    <a:lnTo>
                      <a:pt x="123" y="57"/>
                    </a:lnTo>
                    <a:lnTo>
                      <a:pt x="124" y="54"/>
                    </a:lnTo>
                    <a:lnTo>
                      <a:pt x="122" y="53"/>
                    </a:lnTo>
                    <a:lnTo>
                      <a:pt x="121" y="50"/>
                    </a:lnTo>
                    <a:lnTo>
                      <a:pt x="118" y="48"/>
                    </a:lnTo>
                    <a:lnTo>
                      <a:pt x="116" y="43"/>
                    </a:lnTo>
                    <a:lnTo>
                      <a:pt x="118" y="42"/>
                    </a:lnTo>
                    <a:lnTo>
                      <a:pt x="122" y="42"/>
                    </a:lnTo>
                    <a:lnTo>
                      <a:pt x="118" y="40"/>
                    </a:lnTo>
                    <a:lnTo>
                      <a:pt x="116" y="39"/>
                    </a:lnTo>
                    <a:lnTo>
                      <a:pt x="112" y="35"/>
                    </a:lnTo>
                    <a:lnTo>
                      <a:pt x="104" y="38"/>
                    </a:lnTo>
                    <a:lnTo>
                      <a:pt x="99" y="43"/>
                    </a:lnTo>
                    <a:lnTo>
                      <a:pt x="94" y="49"/>
                    </a:lnTo>
                    <a:lnTo>
                      <a:pt x="92" y="58"/>
                    </a:lnTo>
                    <a:lnTo>
                      <a:pt x="89" y="64"/>
                    </a:lnTo>
                    <a:lnTo>
                      <a:pt x="89" y="66"/>
                    </a:lnTo>
                    <a:lnTo>
                      <a:pt x="88" y="66"/>
                    </a:lnTo>
                    <a:lnTo>
                      <a:pt x="87" y="67"/>
                    </a:lnTo>
                    <a:lnTo>
                      <a:pt x="84" y="67"/>
                    </a:lnTo>
                    <a:lnTo>
                      <a:pt x="83" y="68"/>
                    </a:lnTo>
                    <a:lnTo>
                      <a:pt x="78" y="74"/>
                    </a:lnTo>
                    <a:lnTo>
                      <a:pt x="75" y="83"/>
                    </a:lnTo>
                    <a:lnTo>
                      <a:pt x="72" y="89"/>
                    </a:lnTo>
                    <a:lnTo>
                      <a:pt x="57" y="82"/>
                    </a:lnTo>
                    <a:lnTo>
                      <a:pt x="48" y="77"/>
                    </a:lnTo>
                    <a:lnTo>
                      <a:pt x="43" y="72"/>
                    </a:lnTo>
                    <a:lnTo>
                      <a:pt x="40" y="64"/>
                    </a:lnTo>
                    <a:lnTo>
                      <a:pt x="55" y="64"/>
                    </a:lnTo>
                    <a:lnTo>
                      <a:pt x="58" y="63"/>
                    </a:lnTo>
                    <a:lnTo>
                      <a:pt x="62" y="63"/>
                    </a:lnTo>
                    <a:lnTo>
                      <a:pt x="64" y="62"/>
                    </a:lnTo>
                    <a:lnTo>
                      <a:pt x="68" y="62"/>
                    </a:lnTo>
                    <a:lnTo>
                      <a:pt x="65" y="60"/>
                    </a:lnTo>
                    <a:lnTo>
                      <a:pt x="63" y="60"/>
                    </a:lnTo>
                    <a:lnTo>
                      <a:pt x="59" y="59"/>
                    </a:lnTo>
                    <a:lnTo>
                      <a:pt x="45" y="59"/>
                    </a:lnTo>
                    <a:lnTo>
                      <a:pt x="43" y="60"/>
                    </a:lnTo>
                    <a:lnTo>
                      <a:pt x="38" y="60"/>
                    </a:lnTo>
                    <a:lnTo>
                      <a:pt x="35" y="59"/>
                    </a:lnTo>
                    <a:lnTo>
                      <a:pt x="34" y="57"/>
                    </a:lnTo>
                    <a:lnTo>
                      <a:pt x="34" y="54"/>
                    </a:lnTo>
                    <a:lnTo>
                      <a:pt x="37" y="52"/>
                    </a:lnTo>
                    <a:lnTo>
                      <a:pt x="39" y="50"/>
                    </a:lnTo>
                    <a:lnTo>
                      <a:pt x="47" y="50"/>
                    </a:lnTo>
                    <a:lnTo>
                      <a:pt x="53" y="47"/>
                    </a:lnTo>
                    <a:lnTo>
                      <a:pt x="60" y="44"/>
                    </a:lnTo>
                    <a:lnTo>
                      <a:pt x="67" y="40"/>
                    </a:lnTo>
                    <a:lnTo>
                      <a:pt x="55" y="40"/>
                    </a:lnTo>
                    <a:lnTo>
                      <a:pt x="54" y="39"/>
                    </a:lnTo>
                    <a:lnTo>
                      <a:pt x="52" y="38"/>
                    </a:lnTo>
                    <a:lnTo>
                      <a:pt x="50" y="37"/>
                    </a:lnTo>
                    <a:lnTo>
                      <a:pt x="47" y="37"/>
                    </a:lnTo>
                    <a:lnTo>
                      <a:pt x="44" y="39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40" y="45"/>
                    </a:lnTo>
                    <a:lnTo>
                      <a:pt x="38" y="47"/>
                    </a:lnTo>
                    <a:lnTo>
                      <a:pt x="30" y="47"/>
                    </a:lnTo>
                    <a:lnTo>
                      <a:pt x="26" y="45"/>
                    </a:lnTo>
                    <a:lnTo>
                      <a:pt x="21" y="40"/>
                    </a:lnTo>
                    <a:lnTo>
                      <a:pt x="25" y="40"/>
                    </a:lnTo>
                    <a:lnTo>
                      <a:pt x="21" y="38"/>
                    </a:lnTo>
                    <a:lnTo>
                      <a:pt x="19" y="37"/>
                    </a:lnTo>
                    <a:lnTo>
                      <a:pt x="14" y="32"/>
                    </a:lnTo>
                    <a:lnTo>
                      <a:pt x="14" y="27"/>
                    </a:lnTo>
                    <a:lnTo>
                      <a:pt x="11" y="25"/>
                    </a:lnTo>
                    <a:lnTo>
                      <a:pt x="8" y="25"/>
                    </a:lnTo>
                    <a:lnTo>
                      <a:pt x="6" y="23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8"/>
                    </a:lnTo>
                    <a:lnTo>
                      <a:pt x="11" y="5"/>
                    </a:lnTo>
                    <a:lnTo>
                      <a:pt x="23" y="5"/>
                    </a:lnTo>
                    <a:lnTo>
                      <a:pt x="34" y="6"/>
                    </a:lnTo>
                    <a:lnTo>
                      <a:pt x="33" y="9"/>
                    </a:lnTo>
                    <a:lnTo>
                      <a:pt x="30" y="13"/>
                    </a:lnTo>
                    <a:lnTo>
                      <a:pt x="35" y="15"/>
                    </a:lnTo>
                    <a:lnTo>
                      <a:pt x="37" y="16"/>
                    </a:lnTo>
                    <a:lnTo>
                      <a:pt x="39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8" y="13"/>
                    </a:lnTo>
                    <a:lnTo>
                      <a:pt x="39" y="10"/>
                    </a:lnTo>
                    <a:lnTo>
                      <a:pt x="43" y="6"/>
                    </a:lnTo>
                    <a:lnTo>
                      <a:pt x="49" y="6"/>
                    </a:lnTo>
                    <a:lnTo>
                      <a:pt x="50" y="9"/>
                    </a:lnTo>
                    <a:lnTo>
                      <a:pt x="53" y="11"/>
                    </a:lnTo>
                    <a:lnTo>
                      <a:pt x="55" y="16"/>
                    </a:lnTo>
                    <a:lnTo>
                      <a:pt x="58" y="20"/>
                    </a:lnTo>
                    <a:lnTo>
                      <a:pt x="59" y="23"/>
                    </a:lnTo>
                    <a:lnTo>
                      <a:pt x="63" y="24"/>
                    </a:lnTo>
                    <a:lnTo>
                      <a:pt x="62" y="20"/>
                    </a:lnTo>
                    <a:lnTo>
                      <a:pt x="59" y="15"/>
                    </a:lnTo>
                    <a:lnTo>
                      <a:pt x="58" y="11"/>
                    </a:lnTo>
                    <a:lnTo>
                      <a:pt x="58" y="4"/>
                    </a:lnTo>
                    <a:lnTo>
                      <a:pt x="59" y="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2" name="Freeform 1361">
                <a:extLst>
                  <a:ext uri="{FF2B5EF4-FFF2-40B4-BE49-F238E27FC236}">
                    <a16:creationId xmlns:a16="http://schemas.microsoft.com/office/drawing/2014/main" id="{61AE86EE-957B-4818-82D1-F06CAAFC0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524" y="1860856"/>
                <a:ext cx="221762" cy="80829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63" y="0"/>
                  </a:cxn>
                  <a:cxn ang="0">
                    <a:pos x="63" y="10"/>
                  </a:cxn>
                  <a:cxn ang="0">
                    <a:pos x="65" y="10"/>
                  </a:cxn>
                  <a:cxn ang="0">
                    <a:pos x="67" y="9"/>
                  </a:cxn>
                  <a:cxn ang="0">
                    <a:pos x="69" y="8"/>
                  </a:cxn>
                  <a:cxn ang="0">
                    <a:pos x="70" y="7"/>
                  </a:cxn>
                  <a:cxn ang="0">
                    <a:pos x="88" y="7"/>
                  </a:cxn>
                  <a:cxn ang="0">
                    <a:pos x="93" y="8"/>
                  </a:cxn>
                  <a:cxn ang="0">
                    <a:pos x="97" y="9"/>
                  </a:cxn>
                  <a:cxn ang="0">
                    <a:pos x="102" y="12"/>
                  </a:cxn>
                  <a:cxn ang="0">
                    <a:pos x="104" y="15"/>
                  </a:cxn>
                  <a:cxn ang="0">
                    <a:pos x="107" y="18"/>
                  </a:cxn>
                  <a:cxn ang="0">
                    <a:pos x="98" y="24"/>
                  </a:cxn>
                  <a:cxn ang="0">
                    <a:pos x="87" y="30"/>
                  </a:cxn>
                  <a:cxn ang="0">
                    <a:pos x="74" y="37"/>
                  </a:cxn>
                  <a:cxn ang="0">
                    <a:pos x="64" y="39"/>
                  </a:cxn>
                  <a:cxn ang="0">
                    <a:pos x="59" y="39"/>
                  </a:cxn>
                  <a:cxn ang="0">
                    <a:pos x="55" y="37"/>
                  </a:cxn>
                  <a:cxn ang="0">
                    <a:pos x="53" y="35"/>
                  </a:cxn>
                  <a:cxn ang="0">
                    <a:pos x="50" y="32"/>
                  </a:cxn>
                  <a:cxn ang="0">
                    <a:pos x="27" y="32"/>
                  </a:cxn>
                  <a:cxn ang="0">
                    <a:pos x="24" y="30"/>
                  </a:cxn>
                  <a:cxn ang="0">
                    <a:pos x="23" y="29"/>
                  </a:cxn>
                  <a:cxn ang="0">
                    <a:pos x="22" y="27"/>
                  </a:cxn>
                  <a:cxn ang="0">
                    <a:pos x="22" y="24"/>
                  </a:cxn>
                  <a:cxn ang="0">
                    <a:pos x="30" y="24"/>
                  </a:cxn>
                  <a:cxn ang="0">
                    <a:pos x="35" y="23"/>
                  </a:cxn>
                  <a:cxn ang="0">
                    <a:pos x="32" y="23"/>
                  </a:cxn>
                  <a:cxn ang="0">
                    <a:pos x="28" y="22"/>
                  </a:cxn>
                  <a:cxn ang="0">
                    <a:pos x="15" y="22"/>
                  </a:cxn>
                  <a:cxn ang="0">
                    <a:pos x="13" y="23"/>
                  </a:cxn>
                  <a:cxn ang="0">
                    <a:pos x="10" y="23"/>
                  </a:cxn>
                  <a:cxn ang="0">
                    <a:pos x="8" y="22"/>
                  </a:cxn>
                  <a:cxn ang="0">
                    <a:pos x="6" y="19"/>
                  </a:cxn>
                  <a:cxn ang="0">
                    <a:pos x="6" y="17"/>
                  </a:cxn>
                  <a:cxn ang="0">
                    <a:pos x="3" y="12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12" y="9"/>
                  </a:cxn>
                  <a:cxn ang="0">
                    <a:pos x="13" y="9"/>
                  </a:cxn>
                  <a:cxn ang="0">
                    <a:pos x="15" y="8"/>
                  </a:cxn>
                  <a:cxn ang="0">
                    <a:pos x="15" y="7"/>
                  </a:cxn>
                  <a:cxn ang="0">
                    <a:pos x="22" y="7"/>
                  </a:cxn>
                  <a:cxn ang="0">
                    <a:pos x="20" y="2"/>
                  </a:cxn>
                  <a:cxn ang="0">
                    <a:pos x="32" y="2"/>
                  </a:cxn>
                  <a:cxn ang="0">
                    <a:pos x="33" y="3"/>
                  </a:cxn>
                  <a:cxn ang="0">
                    <a:pos x="35" y="4"/>
                  </a:cxn>
                  <a:cxn ang="0">
                    <a:pos x="38" y="7"/>
                  </a:cxn>
                  <a:cxn ang="0">
                    <a:pos x="42" y="8"/>
                  </a:cxn>
                  <a:cxn ang="0">
                    <a:pos x="47" y="10"/>
                  </a:cxn>
                  <a:cxn ang="0">
                    <a:pos x="48" y="10"/>
                  </a:cxn>
                  <a:cxn ang="0">
                    <a:pos x="53" y="8"/>
                  </a:cxn>
                  <a:cxn ang="0">
                    <a:pos x="54" y="5"/>
                  </a:cxn>
                  <a:cxn ang="0">
                    <a:pos x="57" y="3"/>
                  </a:cxn>
                  <a:cxn ang="0">
                    <a:pos x="58" y="0"/>
                  </a:cxn>
                </a:cxnLst>
                <a:rect l="0" t="0" r="r" b="b"/>
                <a:pathLst>
                  <a:path w="107" h="39">
                    <a:moveTo>
                      <a:pt x="58" y="0"/>
                    </a:moveTo>
                    <a:lnTo>
                      <a:pt x="63" y="0"/>
                    </a:lnTo>
                    <a:lnTo>
                      <a:pt x="63" y="10"/>
                    </a:lnTo>
                    <a:lnTo>
                      <a:pt x="65" y="10"/>
                    </a:lnTo>
                    <a:lnTo>
                      <a:pt x="67" y="9"/>
                    </a:lnTo>
                    <a:lnTo>
                      <a:pt x="69" y="8"/>
                    </a:lnTo>
                    <a:lnTo>
                      <a:pt x="70" y="7"/>
                    </a:lnTo>
                    <a:lnTo>
                      <a:pt x="88" y="7"/>
                    </a:lnTo>
                    <a:lnTo>
                      <a:pt x="93" y="8"/>
                    </a:lnTo>
                    <a:lnTo>
                      <a:pt x="97" y="9"/>
                    </a:lnTo>
                    <a:lnTo>
                      <a:pt x="102" y="12"/>
                    </a:lnTo>
                    <a:lnTo>
                      <a:pt x="104" y="15"/>
                    </a:lnTo>
                    <a:lnTo>
                      <a:pt x="107" y="18"/>
                    </a:lnTo>
                    <a:lnTo>
                      <a:pt x="98" y="24"/>
                    </a:lnTo>
                    <a:lnTo>
                      <a:pt x="87" y="30"/>
                    </a:lnTo>
                    <a:lnTo>
                      <a:pt x="74" y="37"/>
                    </a:lnTo>
                    <a:lnTo>
                      <a:pt x="64" y="39"/>
                    </a:lnTo>
                    <a:lnTo>
                      <a:pt x="59" y="39"/>
                    </a:lnTo>
                    <a:lnTo>
                      <a:pt x="55" y="37"/>
                    </a:lnTo>
                    <a:lnTo>
                      <a:pt x="53" y="35"/>
                    </a:lnTo>
                    <a:lnTo>
                      <a:pt x="50" y="32"/>
                    </a:lnTo>
                    <a:lnTo>
                      <a:pt x="27" y="32"/>
                    </a:lnTo>
                    <a:lnTo>
                      <a:pt x="24" y="30"/>
                    </a:lnTo>
                    <a:lnTo>
                      <a:pt x="23" y="29"/>
                    </a:lnTo>
                    <a:lnTo>
                      <a:pt x="22" y="27"/>
                    </a:lnTo>
                    <a:lnTo>
                      <a:pt x="22" y="24"/>
                    </a:lnTo>
                    <a:lnTo>
                      <a:pt x="30" y="24"/>
                    </a:lnTo>
                    <a:lnTo>
                      <a:pt x="35" y="23"/>
                    </a:lnTo>
                    <a:lnTo>
                      <a:pt x="32" y="23"/>
                    </a:lnTo>
                    <a:lnTo>
                      <a:pt x="28" y="22"/>
                    </a:lnTo>
                    <a:lnTo>
                      <a:pt x="15" y="22"/>
                    </a:lnTo>
                    <a:lnTo>
                      <a:pt x="13" y="23"/>
                    </a:lnTo>
                    <a:lnTo>
                      <a:pt x="10" y="23"/>
                    </a:lnTo>
                    <a:lnTo>
                      <a:pt x="8" y="22"/>
                    </a:lnTo>
                    <a:lnTo>
                      <a:pt x="6" y="19"/>
                    </a:lnTo>
                    <a:lnTo>
                      <a:pt x="6" y="17"/>
                    </a:lnTo>
                    <a:lnTo>
                      <a:pt x="3" y="12"/>
                    </a:lnTo>
                    <a:lnTo>
                      <a:pt x="0" y="7"/>
                    </a:lnTo>
                    <a:lnTo>
                      <a:pt x="6" y="7"/>
                    </a:lnTo>
                    <a:lnTo>
                      <a:pt x="12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22" y="7"/>
                    </a:lnTo>
                    <a:lnTo>
                      <a:pt x="20" y="2"/>
                    </a:lnTo>
                    <a:lnTo>
                      <a:pt x="32" y="2"/>
                    </a:lnTo>
                    <a:lnTo>
                      <a:pt x="33" y="3"/>
                    </a:lnTo>
                    <a:lnTo>
                      <a:pt x="35" y="4"/>
                    </a:lnTo>
                    <a:lnTo>
                      <a:pt x="38" y="7"/>
                    </a:lnTo>
                    <a:lnTo>
                      <a:pt x="42" y="8"/>
                    </a:lnTo>
                    <a:lnTo>
                      <a:pt x="47" y="10"/>
                    </a:lnTo>
                    <a:lnTo>
                      <a:pt x="48" y="10"/>
                    </a:lnTo>
                    <a:lnTo>
                      <a:pt x="53" y="8"/>
                    </a:lnTo>
                    <a:lnTo>
                      <a:pt x="54" y="5"/>
                    </a:lnTo>
                    <a:lnTo>
                      <a:pt x="57" y="3"/>
                    </a:lnTo>
                    <a:lnTo>
                      <a:pt x="5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3" name="Freeform 1362">
                <a:extLst>
                  <a:ext uri="{FF2B5EF4-FFF2-40B4-BE49-F238E27FC236}">
                    <a16:creationId xmlns:a16="http://schemas.microsoft.com/office/drawing/2014/main" id="{26F528E9-0BB6-468F-AD89-8555C2818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359" y="1952048"/>
                <a:ext cx="31089" cy="35234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4" y="13"/>
                  </a:cxn>
                  <a:cxn ang="0">
                    <a:pos x="15" y="17"/>
                  </a:cxn>
                  <a:cxn ang="0">
                    <a:pos x="12" y="15"/>
                  </a:cxn>
                  <a:cxn ang="0">
                    <a:pos x="9" y="14"/>
                  </a:cxn>
                  <a:cxn ang="0">
                    <a:pos x="6" y="12"/>
                  </a:cxn>
                  <a:cxn ang="0">
                    <a:pos x="2" y="9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1" y="0"/>
                  </a:cxn>
                </a:cxnLst>
                <a:rect l="0" t="0" r="r" b="b"/>
                <a:pathLst>
                  <a:path w="15" h="17">
                    <a:moveTo>
                      <a:pt x="1" y="0"/>
                    </a:moveTo>
                    <a:lnTo>
                      <a:pt x="14" y="13"/>
                    </a:lnTo>
                    <a:lnTo>
                      <a:pt x="15" y="17"/>
                    </a:lnTo>
                    <a:lnTo>
                      <a:pt x="12" y="15"/>
                    </a:lnTo>
                    <a:lnTo>
                      <a:pt x="9" y="14"/>
                    </a:lnTo>
                    <a:lnTo>
                      <a:pt x="6" y="12"/>
                    </a:lnTo>
                    <a:lnTo>
                      <a:pt x="2" y="9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4" name="Freeform 1363">
                <a:extLst>
                  <a:ext uri="{FF2B5EF4-FFF2-40B4-BE49-F238E27FC236}">
                    <a16:creationId xmlns:a16="http://schemas.microsoft.com/office/drawing/2014/main" id="{1F18200E-8B58-48E9-B08D-A040199C2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431" y="1949974"/>
                <a:ext cx="2073" cy="207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1" y="0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5" name="Freeform 1365">
                <a:extLst>
                  <a:ext uri="{FF2B5EF4-FFF2-40B4-BE49-F238E27FC236}">
                    <a16:creationId xmlns:a16="http://schemas.microsoft.com/office/drawing/2014/main" id="{3CB8AEAB-1F84-49B9-9794-E9A821A51F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1779" y="2837019"/>
                <a:ext cx="20725" cy="1865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0" y="0"/>
                  </a:cxn>
                  <a:cxn ang="0">
                    <a:pos x="9" y="2"/>
                  </a:cxn>
                  <a:cxn ang="0">
                    <a:pos x="8" y="6"/>
                  </a:cxn>
                  <a:cxn ang="0">
                    <a:pos x="3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3" y="1"/>
                  </a:cxn>
                  <a:cxn ang="0">
                    <a:pos x="5" y="0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lnTo>
                      <a:pt x="10" y="0"/>
                    </a:lnTo>
                    <a:lnTo>
                      <a:pt x="9" y="2"/>
                    </a:lnTo>
                    <a:lnTo>
                      <a:pt x="8" y="6"/>
                    </a:lnTo>
                    <a:lnTo>
                      <a:pt x="3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3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6" name="Freeform 1366">
                <a:extLst>
                  <a:ext uri="{FF2B5EF4-FFF2-40B4-BE49-F238E27FC236}">
                    <a16:creationId xmlns:a16="http://schemas.microsoft.com/office/drawing/2014/main" id="{9FEB5839-7FC3-4D6B-B577-3992648107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214" y="2826657"/>
                <a:ext cx="198963" cy="288083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6" y="7"/>
                  </a:cxn>
                  <a:cxn ang="0">
                    <a:pos x="29" y="11"/>
                  </a:cxn>
                  <a:cxn ang="0">
                    <a:pos x="29" y="17"/>
                  </a:cxn>
                  <a:cxn ang="0">
                    <a:pos x="49" y="31"/>
                  </a:cxn>
                  <a:cxn ang="0">
                    <a:pos x="41" y="42"/>
                  </a:cxn>
                  <a:cxn ang="0">
                    <a:pos x="44" y="45"/>
                  </a:cxn>
                  <a:cxn ang="0">
                    <a:pos x="54" y="49"/>
                  </a:cxn>
                  <a:cxn ang="0">
                    <a:pos x="61" y="63"/>
                  </a:cxn>
                  <a:cxn ang="0">
                    <a:pos x="77" y="78"/>
                  </a:cxn>
                  <a:cxn ang="0">
                    <a:pos x="81" y="88"/>
                  </a:cxn>
                  <a:cxn ang="0">
                    <a:pos x="79" y="97"/>
                  </a:cxn>
                  <a:cxn ang="0">
                    <a:pos x="88" y="93"/>
                  </a:cxn>
                  <a:cxn ang="0">
                    <a:pos x="96" y="102"/>
                  </a:cxn>
                  <a:cxn ang="0">
                    <a:pos x="88" y="113"/>
                  </a:cxn>
                  <a:cxn ang="0">
                    <a:pos x="92" y="119"/>
                  </a:cxn>
                  <a:cxn ang="0">
                    <a:pos x="86" y="127"/>
                  </a:cxn>
                  <a:cxn ang="0">
                    <a:pos x="58" y="129"/>
                  </a:cxn>
                  <a:cxn ang="0">
                    <a:pos x="39" y="130"/>
                  </a:cxn>
                  <a:cxn ang="0">
                    <a:pos x="31" y="132"/>
                  </a:cxn>
                  <a:cxn ang="0">
                    <a:pos x="20" y="137"/>
                  </a:cxn>
                  <a:cxn ang="0">
                    <a:pos x="14" y="137"/>
                  </a:cxn>
                  <a:cxn ang="0">
                    <a:pos x="32" y="122"/>
                  </a:cxn>
                  <a:cxn ang="0">
                    <a:pos x="42" y="119"/>
                  </a:cxn>
                  <a:cxn ang="0">
                    <a:pos x="42" y="114"/>
                  </a:cxn>
                  <a:cxn ang="0">
                    <a:pos x="37" y="118"/>
                  </a:cxn>
                  <a:cxn ang="0">
                    <a:pos x="28" y="114"/>
                  </a:cxn>
                  <a:cxn ang="0">
                    <a:pos x="20" y="114"/>
                  </a:cxn>
                  <a:cxn ang="0">
                    <a:pos x="17" y="113"/>
                  </a:cxn>
                  <a:cxn ang="0">
                    <a:pos x="23" y="105"/>
                  </a:cxn>
                  <a:cxn ang="0">
                    <a:pos x="26" y="91"/>
                  </a:cxn>
                  <a:cxn ang="0">
                    <a:pos x="34" y="88"/>
                  </a:cxn>
                  <a:cxn ang="0">
                    <a:pos x="43" y="75"/>
                  </a:cxn>
                  <a:cxn ang="0">
                    <a:pos x="37" y="74"/>
                  </a:cxn>
                  <a:cxn ang="0">
                    <a:pos x="36" y="66"/>
                  </a:cxn>
                  <a:cxn ang="0">
                    <a:pos x="31" y="64"/>
                  </a:cxn>
                  <a:cxn ang="0">
                    <a:pos x="17" y="64"/>
                  </a:cxn>
                  <a:cxn ang="0">
                    <a:pos x="20" y="46"/>
                  </a:cxn>
                  <a:cxn ang="0">
                    <a:pos x="14" y="45"/>
                  </a:cxn>
                  <a:cxn ang="0">
                    <a:pos x="14" y="50"/>
                  </a:cxn>
                  <a:cxn ang="0">
                    <a:pos x="12" y="42"/>
                  </a:cxn>
                  <a:cxn ang="0">
                    <a:pos x="10" y="37"/>
                  </a:cxn>
                  <a:cxn ang="0">
                    <a:pos x="7" y="32"/>
                  </a:cxn>
                  <a:cxn ang="0">
                    <a:pos x="5" y="25"/>
                  </a:cxn>
                  <a:cxn ang="0">
                    <a:pos x="0" y="19"/>
                  </a:cxn>
                  <a:cxn ang="0">
                    <a:pos x="10" y="21"/>
                  </a:cxn>
                  <a:cxn ang="0">
                    <a:pos x="9" y="15"/>
                  </a:cxn>
                  <a:cxn ang="0">
                    <a:pos x="14" y="12"/>
                  </a:cxn>
                  <a:cxn ang="0">
                    <a:pos x="17" y="6"/>
                  </a:cxn>
                  <a:cxn ang="0">
                    <a:pos x="20" y="0"/>
                  </a:cxn>
                </a:cxnLst>
                <a:rect l="0" t="0" r="r" b="b"/>
                <a:pathLst>
                  <a:path w="96" h="139">
                    <a:moveTo>
                      <a:pt x="20" y="0"/>
                    </a:moveTo>
                    <a:lnTo>
                      <a:pt x="36" y="0"/>
                    </a:lnTo>
                    <a:lnTo>
                      <a:pt x="38" y="2"/>
                    </a:lnTo>
                    <a:lnTo>
                      <a:pt x="38" y="3"/>
                    </a:lnTo>
                    <a:lnTo>
                      <a:pt x="37" y="6"/>
                    </a:lnTo>
                    <a:lnTo>
                      <a:pt x="36" y="7"/>
                    </a:lnTo>
                    <a:lnTo>
                      <a:pt x="33" y="8"/>
                    </a:lnTo>
                    <a:lnTo>
                      <a:pt x="32" y="10"/>
                    </a:lnTo>
                    <a:lnTo>
                      <a:pt x="29" y="11"/>
                    </a:lnTo>
                    <a:lnTo>
                      <a:pt x="28" y="14"/>
                    </a:lnTo>
                    <a:lnTo>
                      <a:pt x="28" y="15"/>
                    </a:lnTo>
                    <a:lnTo>
                      <a:pt x="29" y="17"/>
                    </a:lnTo>
                    <a:lnTo>
                      <a:pt x="53" y="17"/>
                    </a:lnTo>
                    <a:lnTo>
                      <a:pt x="53" y="25"/>
                    </a:lnTo>
                    <a:lnTo>
                      <a:pt x="49" y="31"/>
                    </a:lnTo>
                    <a:lnTo>
                      <a:pt x="46" y="36"/>
                    </a:lnTo>
                    <a:lnTo>
                      <a:pt x="43" y="42"/>
                    </a:lnTo>
                    <a:lnTo>
                      <a:pt x="41" y="42"/>
                    </a:lnTo>
                    <a:lnTo>
                      <a:pt x="39" y="44"/>
                    </a:lnTo>
                    <a:lnTo>
                      <a:pt x="39" y="45"/>
                    </a:lnTo>
                    <a:lnTo>
                      <a:pt x="44" y="45"/>
                    </a:lnTo>
                    <a:lnTo>
                      <a:pt x="47" y="46"/>
                    </a:lnTo>
                    <a:lnTo>
                      <a:pt x="49" y="46"/>
                    </a:lnTo>
                    <a:lnTo>
                      <a:pt x="54" y="49"/>
                    </a:lnTo>
                    <a:lnTo>
                      <a:pt x="56" y="51"/>
                    </a:lnTo>
                    <a:lnTo>
                      <a:pt x="57" y="55"/>
                    </a:lnTo>
                    <a:lnTo>
                      <a:pt x="61" y="63"/>
                    </a:lnTo>
                    <a:lnTo>
                      <a:pt x="63" y="65"/>
                    </a:lnTo>
                    <a:lnTo>
                      <a:pt x="67" y="68"/>
                    </a:lnTo>
                    <a:lnTo>
                      <a:pt x="77" y="78"/>
                    </a:lnTo>
                    <a:lnTo>
                      <a:pt x="77" y="81"/>
                    </a:lnTo>
                    <a:lnTo>
                      <a:pt x="79" y="86"/>
                    </a:lnTo>
                    <a:lnTo>
                      <a:pt x="81" y="88"/>
                    </a:lnTo>
                    <a:lnTo>
                      <a:pt x="82" y="90"/>
                    </a:lnTo>
                    <a:lnTo>
                      <a:pt x="79" y="93"/>
                    </a:lnTo>
                    <a:lnTo>
                      <a:pt x="79" y="97"/>
                    </a:lnTo>
                    <a:lnTo>
                      <a:pt x="82" y="94"/>
                    </a:lnTo>
                    <a:lnTo>
                      <a:pt x="84" y="93"/>
                    </a:lnTo>
                    <a:lnTo>
                      <a:pt x="88" y="93"/>
                    </a:lnTo>
                    <a:lnTo>
                      <a:pt x="92" y="94"/>
                    </a:lnTo>
                    <a:lnTo>
                      <a:pt x="96" y="98"/>
                    </a:lnTo>
                    <a:lnTo>
                      <a:pt x="96" y="102"/>
                    </a:lnTo>
                    <a:lnTo>
                      <a:pt x="93" y="107"/>
                    </a:lnTo>
                    <a:lnTo>
                      <a:pt x="91" y="109"/>
                    </a:lnTo>
                    <a:lnTo>
                      <a:pt x="88" y="113"/>
                    </a:lnTo>
                    <a:lnTo>
                      <a:pt x="83" y="118"/>
                    </a:lnTo>
                    <a:lnTo>
                      <a:pt x="87" y="119"/>
                    </a:lnTo>
                    <a:lnTo>
                      <a:pt x="92" y="119"/>
                    </a:lnTo>
                    <a:lnTo>
                      <a:pt x="92" y="122"/>
                    </a:lnTo>
                    <a:lnTo>
                      <a:pt x="90" y="124"/>
                    </a:lnTo>
                    <a:lnTo>
                      <a:pt x="86" y="127"/>
                    </a:lnTo>
                    <a:lnTo>
                      <a:pt x="83" y="128"/>
                    </a:lnTo>
                    <a:lnTo>
                      <a:pt x="64" y="128"/>
                    </a:lnTo>
                    <a:lnTo>
                      <a:pt x="58" y="129"/>
                    </a:lnTo>
                    <a:lnTo>
                      <a:pt x="43" y="132"/>
                    </a:lnTo>
                    <a:lnTo>
                      <a:pt x="41" y="132"/>
                    </a:lnTo>
                    <a:lnTo>
                      <a:pt x="39" y="130"/>
                    </a:lnTo>
                    <a:lnTo>
                      <a:pt x="37" y="129"/>
                    </a:lnTo>
                    <a:lnTo>
                      <a:pt x="36" y="129"/>
                    </a:lnTo>
                    <a:lnTo>
                      <a:pt x="31" y="132"/>
                    </a:lnTo>
                    <a:lnTo>
                      <a:pt x="29" y="134"/>
                    </a:lnTo>
                    <a:lnTo>
                      <a:pt x="29" y="137"/>
                    </a:lnTo>
                    <a:lnTo>
                      <a:pt x="20" y="137"/>
                    </a:lnTo>
                    <a:lnTo>
                      <a:pt x="18" y="139"/>
                    </a:lnTo>
                    <a:lnTo>
                      <a:pt x="14" y="139"/>
                    </a:lnTo>
                    <a:lnTo>
                      <a:pt x="14" y="137"/>
                    </a:lnTo>
                    <a:lnTo>
                      <a:pt x="27" y="124"/>
                    </a:lnTo>
                    <a:lnTo>
                      <a:pt x="28" y="122"/>
                    </a:lnTo>
                    <a:lnTo>
                      <a:pt x="32" y="122"/>
                    </a:lnTo>
                    <a:lnTo>
                      <a:pt x="34" y="120"/>
                    </a:lnTo>
                    <a:lnTo>
                      <a:pt x="39" y="120"/>
                    </a:lnTo>
                    <a:lnTo>
                      <a:pt x="42" y="119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2" y="114"/>
                    </a:lnTo>
                    <a:lnTo>
                      <a:pt x="41" y="115"/>
                    </a:lnTo>
                    <a:lnTo>
                      <a:pt x="38" y="117"/>
                    </a:lnTo>
                    <a:lnTo>
                      <a:pt x="37" y="118"/>
                    </a:lnTo>
                    <a:lnTo>
                      <a:pt x="32" y="118"/>
                    </a:lnTo>
                    <a:lnTo>
                      <a:pt x="29" y="117"/>
                    </a:lnTo>
                    <a:lnTo>
                      <a:pt x="28" y="114"/>
                    </a:lnTo>
                    <a:lnTo>
                      <a:pt x="26" y="113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20" y="115"/>
                    </a:lnTo>
                    <a:lnTo>
                      <a:pt x="19" y="115"/>
                    </a:lnTo>
                    <a:lnTo>
                      <a:pt x="17" y="113"/>
                    </a:lnTo>
                    <a:lnTo>
                      <a:pt x="17" y="110"/>
                    </a:lnTo>
                    <a:lnTo>
                      <a:pt x="22" y="108"/>
                    </a:lnTo>
                    <a:lnTo>
                      <a:pt x="23" y="105"/>
                    </a:lnTo>
                    <a:lnTo>
                      <a:pt x="28" y="103"/>
                    </a:lnTo>
                    <a:lnTo>
                      <a:pt x="28" y="97"/>
                    </a:lnTo>
                    <a:lnTo>
                      <a:pt x="26" y="91"/>
                    </a:lnTo>
                    <a:lnTo>
                      <a:pt x="26" y="89"/>
                    </a:lnTo>
                    <a:lnTo>
                      <a:pt x="31" y="89"/>
                    </a:lnTo>
                    <a:lnTo>
                      <a:pt x="34" y="88"/>
                    </a:lnTo>
                    <a:lnTo>
                      <a:pt x="42" y="83"/>
                    </a:lnTo>
                    <a:lnTo>
                      <a:pt x="43" y="80"/>
                    </a:lnTo>
                    <a:lnTo>
                      <a:pt x="43" y="75"/>
                    </a:lnTo>
                    <a:lnTo>
                      <a:pt x="41" y="75"/>
                    </a:lnTo>
                    <a:lnTo>
                      <a:pt x="38" y="74"/>
                    </a:lnTo>
                    <a:lnTo>
                      <a:pt x="37" y="74"/>
                    </a:lnTo>
                    <a:lnTo>
                      <a:pt x="34" y="73"/>
                    </a:lnTo>
                    <a:lnTo>
                      <a:pt x="34" y="68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7" y="64"/>
                    </a:lnTo>
                    <a:lnTo>
                      <a:pt x="31" y="64"/>
                    </a:lnTo>
                    <a:lnTo>
                      <a:pt x="26" y="66"/>
                    </a:lnTo>
                    <a:lnTo>
                      <a:pt x="19" y="66"/>
                    </a:lnTo>
                    <a:lnTo>
                      <a:pt x="17" y="64"/>
                    </a:lnTo>
                    <a:lnTo>
                      <a:pt x="17" y="60"/>
                    </a:lnTo>
                    <a:lnTo>
                      <a:pt x="20" y="56"/>
                    </a:lnTo>
                    <a:lnTo>
                      <a:pt x="20" y="46"/>
                    </a:lnTo>
                    <a:lnTo>
                      <a:pt x="18" y="46"/>
                    </a:lnTo>
                    <a:lnTo>
                      <a:pt x="15" y="45"/>
                    </a:lnTo>
                    <a:lnTo>
                      <a:pt x="14" y="45"/>
                    </a:lnTo>
                    <a:lnTo>
                      <a:pt x="13" y="46"/>
                    </a:lnTo>
                    <a:lnTo>
                      <a:pt x="13" y="49"/>
                    </a:lnTo>
                    <a:lnTo>
                      <a:pt x="14" y="50"/>
                    </a:lnTo>
                    <a:lnTo>
                      <a:pt x="10" y="50"/>
                    </a:lnTo>
                    <a:lnTo>
                      <a:pt x="10" y="42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3" y="37"/>
                    </a:lnTo>
                    <a:lnTo>
                      <a:pt x="10" y="37"/>
                    </a:lnTo>
                    <a:lnTo>
                      <a:pt x="9" y="36"/>
                    </a:lnTo>
                    <a:lnTo>
                      <a:pt x="7" y="35"/>
                    </a:lnTo>
                    <a:lnTo>
                      <a:pt x="7" y="32"/>
                    </a:lnTo>
                    <a:lnTo>
                      <a:pt x="9" y="30"/>
                    </a:lnTo>
                    <a:lnTo>
                      <a:pt x="9" y="26"/>
                    </a:lnTo>
                    <a:lnTo>
                      <a:pt x="5" y="25"/>
                    </a:lnTo>
                    <a:lnTo>
                      <a:pt x="3" y="24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7" y="19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10" y="14"/>
                    </a:lnTo>
                    <a:lnTo>
                      <a:pt x="13" y="12"/>
                    </a:lnTo>
                    <a:lnTo>
                      <a:pt x="14" y="12"/>
                    </a:lnTo>
                    <a:lnTo>
                      <a:pt x="14" y="10"/>
                    </a:lnTo>
                    <a:lnTo>
                      <a:pt x="15" y="8"/>
                    </a:lnTo>
                    <a:lnTo>
                      <a:pt x="17" y="6"/>
                    </a:lnTo>
                    <a:lnTo>
                      <a:pt x="17" y="3"/>
                    </a:lnTo>
                    <a:lnTo>
                      <a:pt x="19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7" name="Freeform 1367">
                <a:extLst>
                  <a:ext uri="{FF2B5EF4-FFF2-40B4-BE49-F238E27FC236}">
                    <a16:creationId xmlns:a16="http://schemas.microsoft.com/office/drawing/2014/main" id="{7A26B416-0AE6-4D63-B2C6-2FE72DD987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5665" y="2973806"/>
                <a:ext cx="12435" cy="103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6" y="0"/>
                  </a:cxn>
                  <a:cxn ang="0">
                    <a:pos x="6" y="2"/>
                  </a:cxn>
                  <a:cxn ang="0">
                    <a:pos x="4" y="4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3" y="0"/>
                  </a:cxn>
                </a:cxnLst>
                <a:rect l="0" t="0" r="r" b="b"/>
                <a:pathLst>
                  <a:path w="6" h="5">
                    <a:moveTo>
                      <a:pt x="3" y="0"/>
                    </a:moveTo>
                    <a:lnTo>
                      <a:pt x="6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8" name="Freeform 1368">
                <a:extLst>
                  <a:ext uri="{FF2B5EF4-FFF2-40B4-BE49-F238E27FC236}">
                    <a16:creationId xmlns:a16="http://schemas.microsoft.com/office/drawing/2014/main" id="{DE349D47-9350-40F0-899C-20E78EC3D7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100" y="3469142"/>
                <a:ext cx="64249" cy="39379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9" y="0"/>
                  </a:cxn>
                  <a:cxn ang="0">
                    <a:pos x="11" y="2"/>
                  </a:cxn>
                  <a:cxn ang="0">
                    <a:pos x="12" y="2"/>
                  </a:cxn>
                  <a:cxn ang="0">
                    <a:pos x="15" y="3"/>
                  </a:cxn>
                  <a:cxn ang="0">
                    <a:pos x="20" y="3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0" y="4"/>
                  </a:cxn>
                  <a:cxn ang="0">
                    <a:pos x="29" y="7"/>
                  </a:cxn>
                  <a:cxn ang="0">
                    <a:pos x="27" y="8"/>
                  </a:cxn>
                  <a:cxn ang="0">
                    <a:pos x="27" y="10"/>
                  </a:cxn>
                  <a:cxn ang="0">
                    <a:pos x="29" y="12"/>
                  </a:cxn>
                  <a:cxn ang="0">
                    <a:pos x="30" y="14"/>
                  </a:cxn>
                  <a:cxn ang="0">
                    <a:pos x="30" y="17"/>
                  </a:cxn>
                  <a:cxn ang="0">
                    <a:pos x="27" y="19"/>
                  </a:cxn>
                  <a:cxn ang="0">
                    <a:pos x="26" y="19"/>
                  </a:cxn>
                  <a:cxn ang="0">
                    <a:pos x="24" y="17"/>
                  </a:cxn>
                  <a:cxn ang="0">
                    <a:pos x="19" y="14"/>
                  </a:cxn>
                  <a:cxn ang="0">
                    <a:pos x="15" y="12"/>
                  </a:cxn>
                  <a:cxn ang="0">
                    <a:pos x="5" y="7"/>
                  </a:cxn>
                  <a:cxn ang="0">
                    <a:pos x="3" y="7"/>
                  </a:cxn>
                  <a:cxn ang="0">
                    <a:pos x="2" y="5"/>
                  </a:cxn>
                  <a:cxn ang="0">
                    <a:pos x="1" y="5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31" h="19">
                    <a:moveTo>
                      <a:pt x="3" y="0"/>
                    </a:moveTo>
                    <a:lnTo>
                      <a:pt x="9" y="0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5" y="3"/>
                    </a:lnTo>
                    <a:lnTo>
                      <a:pt x="20" y="3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0" y="4"/>
                    </a:lnTo>
                    <a:lnTo>
                      <a:pt x="29" y="7"/>
                    </a:lnTo>
                    <a:lnTo>
                      <a:pt x="27" y="8"/>
                    </a:lnTo>
                    <a:lnTo>
                      <a:pt x="27" y="10"/>
                    </a:lnTo>
                    <a:lnTo>
                      <a:pt x="29" y="12"/>
                    </a:lnTo>
                    <a:lnTo>
                      <a:pt x="30" y="14"/>
                    </a:lnTo>
                    <a:lnTo>
                      <a:pt x="30" y="17"/>
                    </a:lnTo>
                    <a:lnTo>
                      <a:pt x="27" y="19"/>
                    </a:lnTo>
                    <a:lnTo>
                      <a:pt x="26" y="19"/>
                    </a:lnTo>
                    <a:lnTo>
                      <a:pt x="24" y="17"/>
                    </a:lnTo>
                    <a:lnTo>
                      <a:pt x="19" y="14"/>
                    </a:lnTo>
                    <a:lnTo>
                      <a:pt x="15" y="12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9" name="Freeform 1369">
                <a:extLst>
                  <a:ext uri="{FF2B5EF4-FFF2-40B4-BE49-F238E27FC236}">
                    <a16:creationId xmlns:a16="http://schemas.microsoft.com/office/drawing/2014/main" id="{DB381D77-9B99-4C70-A9E9-3FA44940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835" y="3332355"/>
                <a:ext cx="22799" cy="4352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10" y="2"/>
                  </a:cxn>
                  <a:cxn ang="0">
                    <a:pos x="11" y="5"/>
                  </a:cxn>
                  <a:cxn ang="0">
                    <a:pos x="10" y="8"/>
                  </a:cxn>
                  <a:cxn ang="0">
                    <a:pos x="8" y="14"/>
                  </a:cxn>
                  <a:cxn ang="0">
                    <a:pos x="8" y="19"/>
                  </a:cxn>
                  <a:cxn ang="0">
                    <a:pos x="7" y="21"/>
                  </a:cxn>
                  <a:cxn ang="0">
                    <a:pos x="6" y="20"/>
                  </a:cxn>
                  <a:cxn ang="0">
                    <a:pos x="5" y="17"/>
                  </a:cxn>
                  <a:cxn ang="0">
                    <a:pos x="2" y="10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5" y="3"/>
                  </a:cxn>
                  <a:cxn ang="0">
                    <a:pos x="6" y="1"/>
                  </a:cxn>
                  <a:cxn ang="0">
                    <a:pos x="8" y="0"/>
                  </a:cxn>
                </a:cxnLst>
                <a:rect l="0" t="0" r="r" b="b"/>
                <a:pathLst>
                  <a:path w="11" h="21">
                    <a:moveTo>
                      <a:pt x="8" y="0"/>
                    </a:moveTo>
                    <a:lnTo>
                      <a:pt x="10" y="0"/>
                    </a:lnTo>
                    <a:lnTo>
                      <a:pt x="10" y="2"/>
                    </a:lnTo>
                    <a:lnTo>
                      <a:pt x="11" y="5"/>
                    </a:lnTo>
                    <a:lnTo>
                      <a:pt x="10" y="8"/>
                    </a:lnTo>
                    <a:lnTo>
                      <a:pt x="8" y="14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6" y="20"/>
                    </a:lnTo>
                    <a:lnTo>
                      <a:pt x="5" y="17"/>
                    </a:lnTo>
                    <a:lnTo>
                      <a:pt x="2" y="10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0" name="Freeform 1370">
                <a:extLst>
                  <a:ext uri="{FF2B5EF4-FFF2-40B4-BE49-F238E27FC236}">
                    <a16:creationId xmlns:a16="http://schemas.microsoft.com/office/drawing/2014/main" id="{5A7EC6C5-799E-454D-9F8A-C65A06518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8618" y="3382096"/>
                <a:ext cx="33161" cy="6217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13" y="2"/>
                  </a:cxn>
                  <a:cxn ang="0">
                    <a:pos x="14" y="2"/>
                  </a:cxn>
                  <a:cxn ang="0">
                    <a:pos x="15" y="6"/>
                  </a:cxn>
                  <a:cxn ang="0">
                    <a:pos x="16" y="8"/>
                  </a:cxn>
                  <a:cxn ang="0">
                    <a:pos x="16" y="18"/>
                  </a:cxn>
                  <a:cxn ang="0">
                    <a:pos x="15" y="22"/>
                  </a:cxn>
                  <a:cxn ang="0">
                    <a:pos x="14" y="25"/>
                  </a:cxn>
                  <a:cxn ang="0">
                    <a:pos x="9" y="30"/>
                  </a:cxn>
                  <a:cxn ang="0">
                    <a:pos x="4" y="30"/>
                  </a:cxn>
                  <a:cxn ang="0">
                    <a:pos x="3" y="27"/>
                  </a:cxn>
                  <a:cxn ang="0">
                    <a:pos x="1" y="26"/>
                  </a:cxn>
                  <a:cxn ang="0">
                    <a:pos x="1" y="21"/>
                  </a:cxn>
                  <a:cxn ang="0">
                    <a:pos x="4" y="13"/>
                  </a:cxn>
                  <a:cxn ang="0">
                    <a:pos x="4" y="11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3" y="3"/>
                  </a:cxn>
                  <a:cxn ang="0">
                    <a:pos x="5" y="1"/>
                  </a:cxn>
                  <a:cxn ang="0">
                    <a:pos x="8" y="0"/>
                  </a:cxn>
                </a:cxnLst>
                <a:rect l="0" t="0" r="r" b="b"/>
                <a:pathLst>
                  <a:path w="16" h="30">
                    <a:moveTo>
                      <a:pt x="8" y="0"/>
                    </a:moveTo>
                    <a:lnTo>
                      <a:pt x="10" y="0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5" y="6"/>
                    </a:lnTo>
                    <a:lnTo>
                      <a:pt x="16" y="8"/>
                    </a:lnTo>
                    <a:lnTo>
                      <a:pt x="16" y="18"/>
                    </a:lnTo>
                    <a:lnTo>
                      <a:pt x="15" y="22"/>
                    </a:lnTo>
                    <a:lnTo>
                      <a:pt x="14" y="25"/>
                    </a:lnTo>
                    <a:lnTo>
                      <a:pt x="9" y="30"/>
                    </a:lnTo>
                    <a:lnTo>
                      <a:pt x="4" y="30"/>
                    </a:lnTo>
                    <a:lnTo>
                      <a:pt x="3" y="27"/>
                    </a:lnTo>
                    <a:lnTo>
                      <a:pt x="1" y="26"/>
                    </a:lnTo>
                    <a:lnTo>
                      <a:pt x="1" y="21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1" name="Freeform 1371">
                <a:extLst>
                  <a:ext uri="{FF2B5EF4-FFF2-40B4-BE49-F238E27FC236}">
                    <a16:creationId xmlns:a16="http://schemas.microsoft.com/office/drawing/2014/main" id="{6B476F06-C19E-4E47-BF03-8DDB0812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903" y="3417328"/>
                <a:ext cx="18653" cy="1658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1"/>
                  </a:cxn>
                  <a:cxn ang="0">
                    <a:pos x="9" y="4"/>
                  </a:cxn>
                  <a:cxn ang="0">
                    <a:pos x="9" y="5"/>
                  </a:cxn>
                  <a:cxn ang="0">
                    <a:pos x="6" y="8"/>
                  </a:cxn>
                  <a:cxn ang="0">
                    <a:pos x="4" y="8"/>
                  </a:cxn>
                  <a:cxn ang="0">
                    <a:pos x="0" y="4"/>
                  </a:cxn>
                  <a:cxn ang="0">
                    <a:pos x="2" y="1"/>
                  </a:cxn>
                  <a:cxn ang="0">
                    <a:pos x="6" y="0"/>
                  </a:cxn>
                </a:cxnLst>
                <a:rect l="0" t="0" r="r" b="b"/>
                <a:pathLst>
                  <a:path w="9" h="8">
                    <a:moveTo>
                      <a:pt x="6" y="0"/>
                    </a:moveTo>
                    <a:lnTo>
                      <a:pt x="6" y="1"/>
                    </a:lnTo>
                    <a:lnTo>
                      <a:pt x="9" y="4"/>
                    </a:lnTo>
                    <a:lnTo>
                      <a:pt x="9" y="5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0" y="4"/>
                    </a:lnTo>
                    <a:lnTo>
                      <a:pt x="2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2" name="Freeform 1372">
                <a:extLst>
                  <a:ext uri="{FF2B5EF4-FFF2-40B4-BE49-F238E27FC236}">
                    <a16:creationId xmlns:a16="http://schemas.microsoft.com/office/drawing/2014/main" id="{C9690CE0-AFE7-4C03-B1A6-BF9831372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995" y="2932355"/>
                <a:ext cx="20725" cy="269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0"/>
                  </a:cxn>
                  <a:cxn ang="0">
                    <a:pos x="7" y="3"/>
                  </a:cxn>
                  <a:cxn ang="0">
                    <a:pos x="9" y="4"/>
                  </a:cxn>
                  <a:cxn ang="0">
                    <a:pos x="9" y="5"/>
                  </a:cxn>
                  <a:cxn ang="0">
                    <a:pos x="10" y="7"/>
                  </a:cxn>
                  <a:cxn ang="0">
                    <a:pos x="10" y="12"/>
                  </a:cxn>
                  <a:cxn ang="0">
                    <a:pos x="9" y="13"/>
                  </a:cxn>
                  <a:cxn ang="0">
                    <a:pos x="9" y="10"/>
                  </a:cxn>
                  <a:cxn ang="0">
                    <a:pos x="6" y="10"/>
                  </a:cxn>
                  <a:cxn ang="0">
                    <a:pos x="4" y="9"/>
                  </a:cxn>
                  <a:cxn ang="0">
                    <a:pos x="2" y="8"/>
                  </a:cxn>
                  <a:cxn ang="0">
                    <a:pos x="0" y="7"/>
                  </a:cxn>
                  <a:cxn ang="0">
                    <a:pos x="0" y="0"/>
                  </a:cxn>
                </a:cxnLst>
                <a:rect l="0" t="0" r="r" b="b"/>
                <a:pathLst>
                  <a:path w="10" h="13">
                    <a:moveTo>
                      <a:pt x="0" y="0"/>
                    </a:moveTo>
                    <a:lnTo>
                      <a:pt x="7" y="0"/>
                    </a:lnTo>
                    <a:lnTo>
                      <a:pt x="7" y="3"/>
                    </a:lnTo>
                    <a:lnTo>
                      <a:pt x="9" y="4"/>
                    </a:lnTo>
                    <a:lnTo>
                      <a:pt x="9" y="5"/>
                    </a:lnTo>
                    <a:lnTo>
                      <a:pt x="10" y="7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9" y="10"/>
                    </a:lnTo>
                    <a:lnTo>
                      <a:pt x="6" y="10"/>
                    </a:lnTo>
                    <a:lnTo>
                      <a:pt x="4" y="9"/>
                    </a:lnTo>
                    <a:lnTo>
                      <a:pt x="2" y="8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3" name="Freeform 1373">
                <a:extLst>
                  <a:ext uri="{FF2B5EF4-FFF2-40B4-BE49-F238E27FC236}">
                    <a16:creationId xmlns:a16="http://schemas.microsoft.com/office/drawing/2014/main" id="{60BE508E-4D28-42F5-A023-9BAE431E7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866" y="2909558"/>
                <a:ext cx="39379" cy="5388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2" y="0"/>
                  </a:cxn>
                  <a:cxn ang="0">
                    <a:pos x="14" y="1"/>
                  </a:cxn>
                  <a:cxn ang="0">
                    <a:pos x="15" y="2"/>
                  </a:cxn>
                  <a:cxn ang="0">
                    <a:pos x="19" y="10"/>
                  </a:cxn>
                  <a:cxn ang="0">
                    <a:pos x="17" y="11"/>
                  </a:cxn>
                  <a:cxn ang="0">
                    <a:pos x="13" y="19"/>
                  </a:cxn>
                  <a:cxn ang="0">
                    <a:pos x="13" y="21"/>
                  </a:cxn>
                  <a:cxn ang="0">
                    <a:pos x="12" y="24"/>
                  </a:cxn>
                  <a:cxn ang="0">
                    <a:pos x="9" y="26"/>
                  </a:cxn>
                  <a:cxn ang="0">
                    <a:pos x="3" y="26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3" y="23"/>
                  </a:cxn>
                  <a:cxn ang="0">
                    <a:pos x="3" y="24"/>
                  </a:cxn>
                  <a:cxn ang="0">
                    <a:pos x="8" y="21"/>
                  </a:cxn>
                  <a:cxn ang="0">
                    <a:pos x="9" y="20"/>
                  </a:cxn>
                  <a:cxn ang="0">
                    <a:pos x="9" y="19"/>
                  </a:cxn>
                  <a:cxn ang="0">
                    <a:pos x="7" y="18"/>
                  </a:cxn>
                  <a:cxn ang="0">
                    <a:pos x="3" y="15"/>
                  </a:cxn>
                  <a:cxn ang="0">
                    <a:pos x="2" y="14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3" y="5"/>
                  </a:cxn>
                  <a:cxn ang="0">
                    <a:pos x="8" y="0"/>
                  </a:cxn>
                </a:cxnLst>
                <a:rect l="0" t="0" r="r" b="b"/>
                <a:pathLst>
                  <a:path w="19" h="26">
                    <a:moveTo>
                      <a:pt x="8" y="0"/>
                    </a:moveTo>
                    <a:lnTo>
                      <a:pt x="12" y="0"/>
                    </a:lnTo>
                    <a:lnTo>
                      <a:pt x="14" y="1"/>
                    </a:lnTo>
                    <a:lnTo>
                      <a:pt x="15" y="2"/>
                    </a:lnTo>
                    <a:lnTo>
                      <a:pt x="19" y="10"/>
                    </a:lnTo>
                    <a:lnTo>
                      <a:pt x="17" y="11"/>
                    </a:lnTo>
                    <a:lnTo>
                      <a:pt x="13" y="19"/>
                    </a:lnTo>
                    <a:lnTo>
                      <a:pt x="13" y="21"/>
                    </a:lnTo>
                    <a:lnTo>
                      <a:pt x="12" y="24"/>
                    </a:lnTo>
                    <a:lnTo>
                      <a:pt x="9" y="26"/>
                    </a:lnTo>
                    <a:lnTo>
                      <a:pt x="3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8" y="21"/>
                    </a:lnTo>
                    <a:lnTo>
                      <a:pt x="9" y="20"/>
                    </a:lnTo>
                    <a:lnTo>
                      <a:pt x="9" y="19"/>
                    </a:lnTo>
                    <a:lnTo>
                      <a:pt x="7" y="18"/>
                    </a:lnTo>
                    <a:lnTo>
                      <a:pt x="3" y="15"/>
                    </a:lnTo>
                    <a:lnTo>
                      <a:pt x="2" y="14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4" name="Freeform 1374">
                <a:extLst>
                  <a:ext uri="{FF2B5EF4-FFF2-40B4-BE49-F238E27FC236}">
                    <a16:creationId xmlns:a16="http://schemas.microsoft.com/office/drawing/2014/main" id="{26A25E69-2726-4124-8A72-EF936F0ADD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2814" y="2847382"/>
                <a:ext cx="18653" cy="31089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5" y="9"/>
                  </a:cxn>
                  <a:cxn ang="0">
                    <a:pos x="1" y="12"/>
                  </a:cxn>
                  <a:cxn ang="0">
                    <a:pos x="0" y="15"/>
                  </a:cxn>
                  <a:cxn ang="0">
                    <a:pos x="0" y="6"/>
                  </a:cxn>
                  <a:cxn ang="0">
                    <a:pos x="1" y="4"/>
                  </a:cxn>
                  <a:cxn ang="0">
                    <a:pos x="4" y="2"/>
                  </a:cxn>
                  <a:cxn ang="0">
                    <a:pos x="5" y="0"/>
                  </a:cxn>
                </a:cxnLst>
                <a:rect l="0" t="0" r="r" b="b"/>
                <a:pathLst>
                  <a:path w="9" h="15">
                    <a:moveTo>
                      <a:pt x="5" y="0"/>
                    </a:moveTo>
                    <a:lnTo>
                      <a:pt x="9" y="0"/>
                    </a:lnTo>
                    <a:lnTo>
                      <a:pt x="5" y="4"/>
                    </a:lnTo>
                    <a:lnTo>
                      <a:pt x="5" y="9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4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5" name="Freeform 1375">
                <a:extLst>
                  <a:ext uri="{FF2B5EF4-FFF2-40B4-BE49-F238E27FC236}">
                    <a16:creationId xmlns:a16="http://schemas.microsoft.com/office/drawing/2014/main" id="{BF16853D-64FE-40AC-B36B-9CF5EA9F98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788" y="2805931"/>
                <a:ext cx="29015" cy="3523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4" y="3"/>
                  </a:cxn>
                  <a:cxn ang="0">
                    <a:pos x="14" y="5"/>
                  </a:cxn>
                  <a:cxn ang="0">
                    <a:pos x="13" y="7"/>
                  </a:cxn>
                  <a:cxn ang="0">
                    <a:pos x="12" y="8"/>
                  </a:cxn>
                  <a:cxn ang="0">
                    <a:pos x="12" y="13"/>
                  </a:cxn>
                  <a:cxn ang="0">
                    <a:pos x="10" y="15"/>
                  </a:cxn>
                  <a:cxn ang="0">
                    <a:pos x="9" y="15"/>
                  </a:cxn>
                  <a:cxn ang="0">
                    <a:pos x="8" y="16"/>
                  </a:cxn>
                  <a:cxn ang="0">
                    <a:pos x="5" y="17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2"/>
                  </a:cxn>
                  <a:cxn ang="0">
                    <a:pos x="5" y="10"/>
                  </a:cxn>
                  <a:cxn ang="0">
                    <a:pos x="7" y="8"/>
                  </a:cxn>
                  <a:cxn ang="0">
                    <a:pos x="9" y="8"/>
                  </a:cxn>
                  <a:cxn ang="0">
                    <a:pos x="7" y="6"/>
                  </a:cxn>
                  <a:cxn ang="0">
                    <a:pos x="7" y="2"/>
                  </a:cxn>
                  <a:cxn ang="0">
                    <a:pos x="9" y="1"/>
                  </a:cxn>
                  <a:cxn ang="0">
                    <a:pos x="10" y="0"/>
                  </a:cxn>
                </a:cxnLst>
                <a:rect l="0" t="0" r="r" b="b"/>
                <a:pathLst>
                  <a:path w="14" h="17">
                    <a:moveTo>
                      <a:pt x="10" y="0"/>
                    </a:moveTo>
                    <a:lnTo>
                      <a:pt x="14" y="3"/>
                    </a:ln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2" y="13"/>
                    </a:lnTo>
                    <a:lnTo>
                      <a:pt x="10" y="15"/>
                    </a:lnTo>
                    <a:lnTo>
                      <a:pt x="9" y="15"/>
                    </a:lnTo>
                    <a:lnTo>
                      <a:pt x="8" y="16"/>
                    </a:lnTo>
                    <a:lnTo>
                      <a:pt x="5" y="17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7" y="6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6" name="Freeform 1376">
                <a:extLst>
                  <a:ext uri="{FF2B5EF4-FFF2-40B4-BE49-F238E27FC236}">
                    <a16:creationId xmlns:a16="http://schemas.microsoft.com/office/drawing/2014/main" id="{26B20B7B-B119-4C6B-84E4-DC18B8DA889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35454" y="2345829"/>
                <a:ext cx="6218" cy="6218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3" y="3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lnTo>
                      <a:pt x="3" y="3"/>
                    </a:lnTo>
                    <a:lnTo>
                      <a:pt x="2" y="1"/>
                    </a:lnTo>
                    <a:close/>
                    <a:moveTo>
                      <a:pt x="0" y="0"/>
                    </a:moveTo>
                    <a:lnTo>
                      <a:pt x="2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7" name="Freeform 1377">
                <a:extLst>
                  <a:ext uri="{FF2B5EF4-FFF2-40B4-BE49-F238E27FC236}">
                    <a16:creationId xmlns:a16="http://schemas.microsoft.com/office/drawing/2014/main" id="{7CEB3108-7EAD-45BE-A8E1-B86422EAA1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672" y="2352046"/>
                <a:ext cx="2073" cy="207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8" name="Freeform 1378">
                <a:extLst>
                  <a:ext uri="{FF2B5EF4-FFF2-40B4-BE49-F238E27FC236}">
                    <a16:creationId xmlns:a16="http://schemas.microsoft.com/office/drawing/2014/main" id="{FD228458-6A3D-4BE2-ADDE-C72451B99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666" y="2047384"/>
                <a:ext cx="420725" cy="308808"/>
              </a:xfrm>
              <a:custGeom>
                <a:avLst/>
                <a:gdLst/>
                <a:ahLst/>
                <a:cxnLst>
                  <a:cxn ang="0">
                    <a:pos x="189" y="0"/>
                  </a:cxn>
                  <a:cxn ang="0">
                    <a:pos x="201" y="6"/>
                  </a:cxn>
                  <a:cxn ang="0">
                    <a:pos x="203" y="10"/>
                  </a:cxn>
                  <a:cxn ang="0">
                    <a:pos x="194" y="20"/>
                  </a:cxn>
                  <a:cxn ang="0">
                    <a:pos x="177" y="26"/>
                  </a:cxn>
                  <a:cxn ang="0">
                    <a:pos x="149" y="36"/>
                  </a:cxn>
                  <a:cxn ang="0">
                    <a:pos x="124" y="41"/>
                  </a:cxn>
                  <a:cxn ang="0">
                    <a:pos x="122" y="45"/>
                  </a:cxn>
                  <a:cxn ang="0">
                    <a:pos x="119" y="49"/>
                  </a:cxn>
                  <a:cxn ang="0">
                    <a:pos x="115" y="51"/>
                  </a:cxn>
                  <a:cxn ang="0">
                    <a:pos x="104" y="56"/>
                  </a:cxn>
                  <a:cxn ang="0">
                    <a:pos x="83" y="68"/>
                  </a:cxn>
                  <a:cxn ang="0">
                    <a:pos x="58" y="90"/>
                  </a:cxn>
                  <a:cxn ang="0">
                    <a:pos x="46" y="120"/>
                  </a:cxn>
                  <a:cxn ang="0">
                    <a:pos x="54" y="137"/>
                  </a:cxn>
                  <a:cxn ang="0">
                    <a:pos x="69" y="148"/>
                  </a:cxn>
                  <a:cxn ang="0">
                    <a:pos x="70" y="149"/>
                  </a:cxn>
                  <a:cxn ang="0">
                    <a:pos x="38" y="148"/>
                  </a:cxn>
                  <a:cxn ang="0">
                    <a:pos x="35" y="147"/>
                  </a:cxn>
                  <a:cxn ang="0">
                    <a:pos x="24" y="144"/>
                  </a:cxn>
                  <a:cxn ang="0">
                    <a:pos x="22" y="134"/>
                  </a:cxn>
                  <a:cxn ang="0">
                    <a:pos x="19" y="132"/>
                  </a:cxn>
                  <a:cxn ang="0">
                    <a:pos x="5" y="130"/>
                  </a:cxn>
                  <a:cxn ang="0">
                    <a:pos x="0" y="124"/>
                  </a:cxn>
                  <a:cxn ang="0">
                    <a:pos x="4" y="117"/>
                  </a:cxn>
                  <a:cxn ang="0">
                    <a:pos x="10" y="112"/>
                  </a:cxn>
                  <a:cxn ang="0">
                    <a:pos x="12" y="101"/>
                  </a:cxn>
                  <a:cxn ang="0">
                    <a:pos x="17" y="95"/>
                  </a:cxn>
                  <a:cxn ang="0">
                    <a:pos x="25" y="91"/>
                  </a:cxn>
                  <a:cxn ang="0">
                    <a:pos x="31" y="90"/>
                  </a:cxn>
                  <a:cxn ang="0">
                    <a:pos x="25" y="81"/>
                  </a:cxn>
                  <a:cxn ang="0">
                    <a:pos x="36" y="70"/>
                  </a:cxn>
                  <a:cxn ang="0">
                    <a:pos x="46" y="56"/>
                  </a:cxn>
                  <a:cxn ang="0">
                    <a:pos x="45" y="52"/>
                  </a:cxn>
                  <a:cxn ang="0">
                    <a:pos x="44" y="49"/>
                  </a:cxn>
                  <a:cxn ang="0">
                    <a:pos x="46" y="45"/>
                  </a:cxn>
                  <a:cxn ang="0">
                    <a:pos x="56" y="44"/>
                  </a:cxn>
                  <a:cxn ang="0">
                    <a:pos x="64" y="42"/>
                  </a:cxn>
                  <a:cxn ang="0">
                    <a:pos x="80" y="32"/>
                  </a:cxn>
                  <a:cxn ang="0">
                    <a:pos x="100" y="23"/>
                  </a:cxn>
                  <a:cxn ang="0">
                    <a:pos x="105" y="21"/>
                  </a:cxn>
                  <a:cxn ang="0">
                    <a:pos x="117" y="18"/>
                  </a:cxn>
                  <a:cxn ang="0">
                    <a:pos x="123" y="23"/>
                  </a:cxn>
                  <a:cxn ang="0">
                    <a:pos x="138" y="21"/>
                  </a:cxn>
                  <a:cxn ang="0">
                    <a:pos x="174" y="2"/>
                  </a:cxn>
                </a:cxnLst>
                <a:rect l="0" t="0" r="r" b="b"/>
                <a:pathLst>
                  <a:path w="203" h="149">
                    <a:moveTo>
                      <a:pt x="187" y="0"/>
                    </a:moveTo>
                    <a:lnTo>
                      <a:pt x="189" y="0"/>
                    </a:lnTo>
                    <a:lnTo>
                      <a:pt x="193" y="1"/>
                    </a:lnTo>
                    <a:lnTo>
                      <a:pt x="201" y="6"/>
                    </a:lnTo>
                    <a:lnTo>
                      <a:pt x="202" y="7"/>
                    </a:lnTo>
                    <a:lnTo>
                      <a:pt x="203" y="10"/>
                    </a:lnTo>
                    <a:lnTo>
                      <a:pt x="201" y="16"/>
                    </a:lnTo>
                    <a:lnTo>
                      <a:pt x="194" y="20"/>
                    </a:lnTo>
                    <a:lnTo>
                      <a:pt x="187" y="23"/>
                    </a:lnTo>
                    <a:lnTo>
                      <a:pt x="177" y="26"/>
                    </a:lnTo>
                    <a:lnTo>
                      <a:pt x="168" y="29"/>
                    </a:lnTo>
                    <a:lnTo>
                      <a:pt x="149" y="36"/>
                    </a:lnTo>
                    <a:lnTo>
                      <a:pt x="137" y="37"/>
                    </a:lnTo>
                    <a:lnTo>
                      <a:pt x="124" y="41"/>
                    </a:lnTo>
                    <a:lnTo>
                      <a:pt x="123" y="42"/>
                    </a:lnTo>
                    <a:lnTo>
                      <a:pt x="122" y="45"/>
                    </a:lnTo>
                    <a:lnTo>
                      <a:pt x="120" y="46"/>
                    </a:lnTo>
                    <a:lnTo>
                      <a:pt x="119" y="49"/>
                    </a:lnTo>
                    <a:lnTo>
                      <a:pt x="118" y="50"/>
                    </a:lnTo>
                    <a:lnTo>
                      <a:pt x="115" y="51"/>
                    </a:lnTo>
                    <a:lnTo>
                      <a:pt x="109" y="52"/>
                    </a:lnTo>
                    <a:lnTo>
                      <a:pt x="104" y="56"/>
                    </a:lnTo>
                    <a:lnTo>
                      <a:pt x="100" y="59"/>
                    </a:lnTo>
                    <a:lnTo>
                      <a:pt x="83" y="68"/>
                    </a:lnTo>
                    <a:lnTo>
                      <a:pt x="69" y="78"/>
                    </a:lnTo>
                    <a:lnTo>
                      <a:pt x="58" y="90"/>
                    </a:lnTo>
                    <a:lnTo>
                      <a:pt x="50" y="105"/>
                    </a:lnTo>
                    <a:lnTo>
                      <a:pt x="46" y="120"/>
                    </a:lnTo>
                    <a:lnTo>
                      <a:pt x="49" y="130"/>
                    </a:lnTo>
                    <a:lnTo>
                      <a:pt x="54" y="137"/>
                    </a:lnTo>
                    <a:lnTo>
                      <a:pt x="61" y="142"/>
                    </a:lnTo>
                    <a:lnTo>
                      <a:pt x="69" y="148"/>
                    </a:lnTo>
                    <a:lnTo>
                      <a:pt x="70" y="148"/>
                    </a:lnTo>
                    <a:lnTo>
                      <a:pt x="70" y="149"/>
                    </a:lnTo>
                    <a:lnTo>
                      <a:pt x="39" y="149"/>
                    </a:lnTo>
                    <a:lnTo>
                      <a:pt x="38" y="148"/>
                    </a:lnTo>
                    <a:lnTo>
                      <a:pt x="36" y="148"/>
                    </a:lnTo>
                    <a:lnTo>
                      <a:pt x="35" y="147"/>
                    </a:lnTo>
                    <a:lnTo>
                      <a:pt x="25" y="147"/>
                    </a:lnTo>
                    <a:lnTo>
                      <a:pt x="24" y="144"/>
                    </a:lnTo>
                    <a:lnTo>
                      <a:pt x="24" y="137"/>
                    </a:lnTo>
                    <a:lnTo>
                      <a:pt x="22" y="134"/>
                    </a:lnTo>
                    <a:lnTo>
                      <a:pt x="21" y="133"/>
                    </a:lnTo>
                    <a:lnTo>
                      <a:pt x="19" y="132"/>
                    </a:lnTo>
                    <a:lnTo>
                      <a:pt x="6" y="132"/>
                    </a:lnTo>
                    <a:lnTo>
                      <a:pt x="5" y="130"/>
                    </a:lnTo>
                    <a:lnTo>
                      <a:pt x="2" y="129"/>
                    </a:lnTo>
                    <a:lnTo>
                      <a:pt x="0" y="124"/>
                    </a:lnTo>
                    <a:lnTo>
                      <a:pt x="0" y="120"/>
                    </a:lnTo>
                    <a:lnTo>
                      <a:pt x="4" y="117"/>
                    </a:lnTo>
                    <a:lnTo>
                      <a:pt x="9" y="114"/>
                    </a:lnTo>
                    <a:lnTo>
                      <a:pt x="10" y="112"/>
                    </a:lnTo>
                    <a:lnTo>
                      <a:pt x="12" y="110"/>
                    </a:lnTo>
                    <a:lnTo>
                      <a:pt x="12" y="101"/>
                    </a:lnTo>
                    <a:lnTo>
                      <a:pt x="15" y="96"/>
                    </a:lnTo>
                    <a:lnTo>
                      <a:pt x="17" y="95"/>
                    </a:lnTo>
                    <a:lnTo>
                      <a:pt x="21" y="93"/>
                    </a:lnTo>
                    <a:lnTo>
                      <a:pt x="25" y="91"/>
                    </a:lnTo>
                    <a:lnTo>
                      <a:pt x="29" y="91"/>
                    </a:lnTo>
                    <a:lnTo>
                      <a:pt x="31" y="90"/>
                    </a:lnTo>
                    <a:lnTo>
                      <a:pt x="29" y="85"/>
                    </a:lnTo>
                    <a:lnTo>
                      <a:pt x="25" y="81"/>
                    </a:lnTo>
                    <a:lnTo>
                      <a:pt x="29" y="76"/>
                    </a:lnTo>
                    <a:lnTo>
                      <a:pt x="36" y="70"/>
                    </a:lnTo>
                    <a:lnTo>
                      <a:pt x="43" y="64"/>
                    </a:lnTo>
                    <a:lnTo>
                      <a:pt x="46" y="56"/>
                    </a:lnTo>
                    <a:lnTo>
                      <a:pt x="46" y="55"/>
                    </a:lnTo>
                    <a:lnTo>
                      <a:pt x="45" y="52"/>
                    </a:lnTo>
                    <a:lnTo>
                      <a:pt x="44" y="51"/>
                    </a:lnTo>
                    <a:lnTo>
                      <a:pt x="44" y="49"/>
                    </a:lnTo>
                    <a:lnTo>
                      <a:pt x="45" y="46"/>
                    </a:lnTo>
                    <a:lnTo>
                      <a:pt x="46" y="45"/>
                    </a:lnTo>
                    <a:lnTo>
                      <a:pt x="51" y="45"/>
                    </a:lnTo>
                    <a:lnTo>
                      <a:pt x="56" y="44"/>
                    </a:lnTo>
                    <a:lnTo>
                      <a:pt x="60" y="42"/>
                    </a:lnTo>
                    <a:lnTo>
                      <a:pt x="64" y="42"/>
                    </a:lnTo>
                    <a:lnTo>
                      <a:pt x="71" y="40"/>
                    </a:lnTo>
                    <a:lnTo>
                      <a:pt x="80" y="32"/>
                    </a:lnTo>
                    <a:lnTo>
                      <a:pt x="90" y="26"/>
                    </a:lnTo>
                    <a:lnTo>
                      <a:pt x="100" y="23"/>
                    </a:lnTo>
                    <a:lnTo>
                      <a:pt x="103" y="23"/>
                    </a:lnTo>
                    <a:lnTo>
                      <a:pt x="105" y="21"/>
                    </a:lnTo>
                    <a:lnTo>
                      <a:pt x="110" y="18"/>
                    </a:lnTo>
                    <a:lnTo>
                      <a:pt x="117" y="18"/>
                    </a:lnTo>
                    <a:lnTo>
                      <a:pt x="119" y="20"/>
                    </a:lnTo>
                    <a:lnTo>
                      <a:pt x="123" y="23"/>
                    </a:lnTo>
                    <a:lnTo>
                      <a:pt x="125" y="23"/>
                    </a:lnTo>
                    <a:lnTo>
                      <a:pt x="138" y="21"/>
                    </a:lnTo>
                    <a:lnTo>
                      <a:pt x="163" y="8"/>
                    </a:lnTo>
                    <a:lnTo>
                      <a:pt x="174" y="2"/>
                    </a:lnTo>
                    <a:lnTo>
                      <a:pt x="18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9" name="Freeform 1379">
                <a:extLst>
                  <a:ext uri="{FF2B5EF4-FFF2-40B4-BE49-F238E27FC236}">
                    <a16:creationId xmlns:a16="http://schemas.microsoft.com/office/drawing/2014/main" id="{0C832680-75CE-4EC2-AA6A-B5E38D2E3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1361" y="1869146"/>
                <a:ext cx="6218" cy="62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0" name="Freeform 1381">
                <a:extLst>
                  <a:ext uri="{FF2B5EF4-FFF2-40B4-BE49-F238E27FC236}">
                    <a16:creationId xmlns:a16="http://schemas.microsoft.com/office/drawing/2014/main" id="{FD45E9FB-32C0-4266-AF6C-1972ADD99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268" y="1831841"/>
                <a:ext cx="64249" cy="3730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2" y="0"/>
                  </a:cxn>
                  <a:cxn ang="0">
                    <a:pos x="18" y="4"/>
                  </a:cxn>
                  <a:cxn ang="0">
                    <a:pos x="31" y="4"/>
                  </a:cxn>
                  <a:cxn ang="0">
                    <a:pos x="31" y="9"/>
                  </a:cxn>
                  <a:cxn ang="0">
                    <a:pos x="28" y="12"/>
                  </a:cxn>
                  <a:cxn ang="0">
                    <a:pos x="21" y="12"/>
                  </a:cxn>
                  <a:cxn ang="0">
                    <a:pos x="23" y="17"/>
                  </a:cxn>
                  <a:cxn ang="0">
                    <a:pos x="18" y="18"/>
                  </a:cxn>
                  <a:cxn ang="0">
                    <a:pos x="4" y="18"/>
                  </a:cxn>
                  <a:cxn ang="0">
                    <a:pos x="0" y="17"/>
                  </a:cxn>
                  <a:cxn ang="0">
                    <a:pos x="0" y="13"/>
                  </a:cxn>
                  <a:cxn ang="0">
                    <a:pos x="3" y="9"/>
                  </a:cxn>
                  <a:cxn ang="0">
                    <a:pos x="4" y="8"/>
                  </a:cxn>
                  <a:cxn ang="0">
                    <a:pos x="8" y="5"/>
                  </a:cxn>
                  <a:cxn ang="0">
                    <a:pos x="8" y="0"/>
                  </a:cxn>
                </a:cxnLst>
                <a:rect l="0" t="0" r="r" b="b"/>
                <a:pathLst>
                  <a:path w="31" h="18">
                    <a:moveTo>
                      <a:pt x="8" y="0"/>
                    </a:moveTo>
                    <a:lnTo>
                      <a:pt x="22" y="0"/>
                    </a:lnTo>
                    <a:lnTo>
                      <a:pt x="18" y="4"/>
                    </a:lnTo>
                    <a:lnTo>
                      <a:pt x="31" y="4"/>
                    </a:lnTo>
                    <a:lnTo>
                      <a:pt x="31" y="9"/>
                    </a:lnTo>
                    <a:lnTo>
                      <a:pt x="28" y="12"/>
                    </a:lnTo>
                    <a:lnTo>
                      <a:pt x="21" y="12"/>
                    </a:lnTo>
                    <a:lnTo>
                      <a:pt x="23" y="17"/>
                    </a:lnTo>
                    <a:lnTo>
                      <a:pt x="18" y="18"/>
                    </a:lnTo>
                    <a:lnTo>
                      <a:pt x="4" y="18"/>
                    </a:lnTo>
                    <a:lnTo>
                      <a:pt x="0" y="17"/>
                    </a:lnTo>
                    <a:lnTo>
                      <a:pt x="0" y="13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8" y="5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1" name="Freeform 1382">
                <a:extLst>
                  <a:ext uri="{FF2B5EF4-FFF2-40B4-BE49-F238E27FC236}">
                    <a16:creationId xmlns:a16="http://schemas.microsoft.com/office/drawing/2014/main" id="{037DCF7D-8280-4DD5-B5D5-4A2DF62FEB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293" y="1865001"/>
                <a:ext cx="68394" cy="2279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25" y="0"/>
                  </a:cxn>
                  <a:cxn ang="0">
                    <a:pos x="28" y="1"/>
                  </a:cxn>
                  <a:cxn ang="0">
                    <a:pos x="30" y="3"/>
                  </a:cxn>
                  <a:cxn ang="0">
                    <a:pos x="33" y="5"/>
                  </a:cxn>
                  <a:cxn ang="0">
                    <a:pos x="29" y="5"/>
                  </a:cxn>
                  <a:cxn ang="0">
                    <a:pos x="28" y="6"/>
                  </a:cxn>
                  <a:cxn ang="0">
                    <a:pos x="25" y="7"/>
                  </a:cxn>
                  <a:cxn ang="0">
                    <a:pos x="21" y="11"/>
                  </a:cxn>
                  <a:cxn ang="0">
                    <a:pos x="16" y="11"/>
                  </a:cxn>
                  <a:cxn ang="0">
                    <a:pos x="15" y="8"/>
                  </a:cxn>
                  <a:cxn ang="0">
                    <a:pos x="13" y="7"/>
                  </a:cxn>
                  <a:cxn ang="0">
                    <a:pos x="11" y="7"/>
                  </a:cxn>
                  <a:cxn ang="0">
                    <a:pos x="10" y="10"/>
                  </a:cxn>
                  <a:cxn ang="0">
                    <a:pos x="9" y="11"/>
                  </a:cxn>
                  <a:cxn ang="0">
                    <a:pos x="3" y="11"/>
                  </a:cxn>
                  <a:cxn ang="0">
                    <a:pos x="0" y="8"/>
                  </a:cxn>
                  <a:cxn ang="0">
                    <a:pos x="3" y="5"/>
                  </a:cxn>
                  <a:cxn ang="0">
                    <a:pos x="9" y="2"/>
                  </a:cxn>
                  <a:cxn ang="0">
                    <a:pos x="16" y="0"/>
                  </a:cxn>
                </a:cxnLst>
                <a:rect l="0" t="0" r="r" b="b"/>
                <a:pathLst>
                  <a:path w="33" h="11">
                    <a:moveTo>
                      <a:pt x="16" y="0"/>
                    </a:moveTo>
                    <a:lnTo>
                      <a:pt x="25" y="0"/>
                    </a:lnTo>
                    <a:lnTo>
                      <a:pt x="28" y="1"/>
                    </a:lnTo>
                    <a:lnTo>
                      <a:pt x="30" y="3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5" y="7"/>
                    </a:lnTo>
                    <a:lnTo>
                      <a:pt x="21" y="11"/>
                    </a:lnTo>
                    <a:lnTo>
                      <a:pt x="16" y="11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7"/>
                    </a:lnTo>
                    <a:lnTo>
                      <a:pt x="10" y="10"/>
                    </a:lnTo>
                    <a:lnTo>
                      <a:pt x="9" y="11"/>
                    </a:lnTo>
                    <a:lnTo>
                      <a:pt x="3" y="11"/>
                    </a:lnTo>
                    <a:lnTo>
                      <a:pt x="0" y="8"/>
                    </a:lnTo>
                    <a:lnTo>
                      <a:pt x="3" y="5"/>
                    </a:lnTo>
                    <a:lnTo>
                      <a:pt x="9" y="2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2" name="Freeform 1383">
                <a:extLst>
                  <a:ext uri="{FF2B5EF4-FFF2-40B4-BE49-F238E27FC236}">
                    <a16:creationId xmlns:a16="http://schemas.microsoft.com/office/drawing/2014/main" id="{11DEB1F4-9176-4E6B-B91D-FCE3A0029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061" y="1788317"/>
                <a:ext cx="99482" cy="7046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0"/>
                  </a:cxn>
                  <a:cxn ang="0">
                    <a:pos x="47" y="5"/>
                  </a:cxn>
                  <a:cxn ang="0">
                    <a:pos x="43" y="9"/>
                  </a:cxn>
                  <a:cxn ang="0">
                    <a:pos x="43" y="10"/>
                  </a:cxn>
                  <a:cxn ang="0">
                    <a:pos x="40" y="13"/>
                  </a:cxn>
                  <a:cxn ang="0">
                    <a:pos x="35" y="15"/>
                  </a:cxn>
                  <a:cxn ang="0">
                    <a:pos x="31" y="16"/>
                  </a:cxn>
                  <a:cxn ang="0">
                    <a:pos x="27" y="19"/>
                  </a:cxn>
                  <a:cxn ang="0">
                    <a:pos x="25" y="21"/>
                  </a:cxn>
                  <a:cxn ang="0">
                    <a:pos x="33" y="23"/>
                  </a:cxn>
                  <a:cxn ang="0">
                    <a:pos x="48" y="28"/>
                  </a:cxn>
                  <a:cxn ang="0">
                    <a:pos x="46" y="29"/>
                  </a:cxn>
                  <a:cxn ang="0">
                    <a:pos x="36" y="29"/>
                  </a:cxn>
                  <a:cxn ang="0">
                    <a:pos x="28" y="32"/>
                  </a:cxn>
                  <a:cxn ang="0">
                    <a:pos x="23" y="33"/>
                  </a:cxn>
                  <a:cxn ang="0">
                    <a:pos x="20" y="34"/>
                  </a:cxn>
                  <a:cxn ang="0">
                    <a:pos x="8" y="30"/>
                  </a:cxn>
                  <a:cxn ang="0">
                    <a:pos x="2" y="28"/>
                  </a:cxn>
                  <a:cxn ang="0">
                    <a:pos x="0" y="26"/>
                  </a:cxn>
                  <a:cxn ang="0">
                    <a:pos x="5" y="21"/>
                  </a:cxn>
                  <a:cxn ang="0">
                    <a:pos x="22" y="21"/>
                  </a:cxn>
                  <a:cxn ang="0">
                    <a:pos x="20" y="20"/>
                  </a:cxn>
                  <a:cxn ang="0">
                    <a:pos x="18" y="20"/>
                  </a:cxn>
                  <a:cxn ang="0">
                    <a:pos x="17" y="19"/>
                  </a:cxn>
                  <a:cxn ang="0">
                    <a:pos x="16" y="19"/>
                  </a:cxn>
                  <a:cxn ang="0">
                    <a:pos x="15" y="20"/>
                  </a:cxn>
                  <a:cxn ang="0">
                    <a:pos x="15" y="15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0" y="8"/>
                  </a:cxn>
                  <a:cxn ang="0">
                    <a:pos x="40" y="5"/>
                  </a:cxn>
                  <a:cxn ang="0">
                    <a:pos x="41" y="3"/>
                  </a:cxn>
                  <a:cxn ang="0">
                    <a:pos x="46" y="0"/>
                  </a:cxn>
                </a:cxnLst>
                <a:rect l="0" t="0" r="r" b="b"/>
                <a:pathLst>
                  <a:path w="48" h="34">
                    <a:moveTo>
                      <a:pt x="46" y="0"/>
                    </a:moveTo>
                    <a:lnTo>
                      <a:pt x="47" y="0"/>
                    </a:lnTo>
                    <a:lnTo>
                      <a:pt x="47" y="5"/>
                    </a:lnTo>
                    <a:lnTo>
                      <a:pt x="43" y="9"/>
                    </a:lnTo>
                    <a:lnTo>
                      <a:pt x="43" y="10"/>
                    </a:lnTo>
                    <a:lnTo>
                      <a:pt x="40" y="13"/>
                    </a:lnTo>
                    <a:lnTo>
                      <a:pt x="35" y="15"/>
                    </a:lnTo>
                    <a:lnTo>
                      <a:pt x="31" y="16"/>
                    </a:lnTo>
                    <a:lnTo>
                      <a:pt x="27" y="19"/>
                    </a:lnTo>
                    <a:lnTo>
                      <a:pt x="25" y="21"/>
                    </a:lnTo>
                    <a:lnTo>
                      <a:pt x="33" y="23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36" y="29"/>
                    </a:lnTo>
                    <a:lnTo>
                      <a:pt x="28" y="32"/>
                    </a:lnTo>
                    <a:lnTo>
                      <a:pt x="23" y="33"/>
                    </a:lnTo>
                    <a:lnTo>
                      <a:pt x="20" y="34"/>
                    </a:lnTo>
                    <a:lnTo>
                      <a:pt x="8" y="30"/>
                    </a:lnTo>
                    <a:lnTo>
                      <a:pt x="2" y="28"/>
                    </a:lnTo>
                    <a:lnTo>
                      <a:pt x="0" y="26"/>
                    </a:lnTo>
                    <a:lnTo>
                      <a:pt x="5" y="21"/>
                    </a:lnTo>
                    <a:lnTo>
                      <a:pt x="22" y="21"/>
                    </a:lnTo>
                    <a:lnTo>
                      <a:pt x="20" y="20"/>
                    </a:lnTo>
                    <a:lnTo>
                      <a:pt x="18" y="20"/>
                    </a:lnTo>
                    <a:lnTo>
                      <a:pt x="17" y="19"/>
                    </a:lnTo>
                    <a:lnTo>
                      <a:pt x="16" y="19"/>
                    </a:lnTo>
                    <a:lnTo>
                      <a:pt x="15" y="20"/>
                    </a:lnTo>
                    <a:lnTo>
                      <a:pt x="15" y="15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0" y="8"/>
                    </a:lnTo>
                    <a:lnTo>
                      <a:pt x="40" y="5"/>
                    </a:lnTo>
                    <a:lnTo>
                      <a:pt x="41" y="3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3" name="Freeform 1384">
                <a:extLst>
                  <a:ext uri="{FF2B5EF4-FFF2-40B4-BE49-F238E27FC236}">
                    <a16:creationId xmlns:a16="http://schemas.microsoft.com/office/drawing/2014/main" id="{5DBA0DA3-5AF5-4FEF-B9CA-7D5A3EB264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5765" y="2397642"/>
                <a:ext cx="49741" cy="3937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2" y="0"/>
                  </a:cxn>
                  <a:cxn ang="0">
                    <a:pos x="15" y="2"/>
                  </a:cxn>
                  <a:cxn ang="0">
                    <a:pos x="17" y="4"/>
                  </a:cxn>
                  <a:cxn ang="0">
                    <a:pos x="20" y="5"/>
                  </a:cxn>
                  <a:cxn ang="0">
                    <a:pos x="24" y="7"/>
                  </a:cxn>
                  <a:cxn ang="0">
                    <a:pos x="24" y="12"/>
                  </a:cxn>
                  <a:cxn ang="0">
                    <a:pos x="16" y="17"/>
                  </a:cxn>
                  <a:cxn ang="0">
                    <a:pos x="6" y="19"/>
                  </a:cxn>
                  <a:cxn ang="0">
                    <a:pos x="4" y="19"/>
                  </a:cxn>
                  <a:cxn ang="0">
                    <a:pos x="1" y="18"/>
                  </a:cxn>
                  <a:cxn ang="0">
                    <a:pos x="0" y="17"/>
                  </a:cxn>
                  <a:cxn ang="0">
                    <a:pos x="0" y="13"/>
                  </a:cxn>
                  <a:cxn ang="0">
                    <a:pos x="1" y="10"/>
                  </a:cxn>
                  <a:cxn ang="0">
                    <a:pos x="2" y="9"/>
                  </a:cxn>
                  <a:cxn ang="0">
                    <a:pos x="4" y="7"/>
                  </a:cxn>
                  <a:cxn ang="0">
                    <a:pos x="4" y="5"/>
                  </a:cxn>
                  <a:cxn ang="0">
                    <a:pos x="5" y="4"/>
                  </a:cxn>
                  <a:cxn ang="0">
                    <a:pos x="6" y="4"/>
                  </a:cxn>
                  <a:cxn ang="0">
                    <a:pos x="7" y="2"/>
                  </a:cxn>
                  <a:cxn ang="0">
                    <a:pos x="9" y="0"/>
                  </a:cxn>
                </a:cxnLst>
                <a:rect l="0" t="0" r="r" b="b"/>
                <a:pathLst>
                  <a:path w="24" h="19">
                    <a:moveTo>
                      <a:pt x="9" y="0"/>
                    </a:moveTo>
                    <a:lnTo>
                      <a:pt x="12" y="0"/>
                    </a:lnTo>
                    <a:lnTo>
                      <a:pt x="15" y="2"/>
                    </a:lnTo>
                    <a:lnTo>
                      <a:pt x="17" y="4"/>
                    </a:lnTo>
                    <a:lnTo>
                      <a:pt x="20" y="5"/>
                    </a:lnTo>
                    <a:lnTo>
                      <a:pt x="24" y="7"/>
                    </a:lnTo>
                    <a:lnTo>
                      <a:pt x="24" y="12"/>
                    </a:lnTo>
                    <a:lnTo>
                      <a:pt x="16" y="17"/>
                    </a:lnTo>
                    <a:lnTo>
                      <a:pt x="6" y="19"/>
                    </a:lnTo>
                    <a:lnTo>
                      <a:pt x="4" y="19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13"/>
                    </a:lnTo>
                    <a:lnTo>
                      <a:pt x="1" y="10"/>
                    </a:lnTo>
                    <a:lnTo>
                      <a:pt x="2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4" name="Freeform 1385">
                <a:extLst>
                  <a:ext uri="{FF2B5EF4-FFF2-40B4-BE49-F238E27FC236}">
                    <a16:creationId xmlns:a16="http://schemas.microsoft.com/office/drawing/2014/main" id="{21444E9B-7A8C-4E03-9163-596285DCA3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6542" y="2364481"/>
                <a:ext cx="39379" cy="2901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7" y="0"/>
                  </a:cxn>
                  <a:cxn ang="0">
                    <a:pos x="10" y="1"/>
                  </a:cxn>
                  <a:cxn ang="0">
                    <a:pos x="13" y="3"/>
                  </a:cxn>
                  <a:cxn ang="0">
                    <a:pos x="19" y="9"/>
                  </a:cxn>
                  <a:cxn ang="0">
                    <a:pos x="19" y="13"/>
                  </a:cxn>
                  <a:cxn ang="0">
                    <a:pos x="18" y="14"/>
                  </a:cxn>
                  <a:cxn ang="0">
                    <a:pos x="10" y="14"/>
                  </a:cxn>
                  <a:cxn ang="0">
                    <a:pos x="7" y="11"/>
                  </a:cxn>
                  <a:cxn ang="0">
                    <a:pos x="4" y="10"/>
                  </a:cxn>
                  <a:cxn ang="0">
                    <a:pos x="2" y="6"/>
                  </a:cxn>
                  <a:cxn ang="0">
                    <a:pos x="0" y="4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19" h="14">
                    <a:moveTo>
                      <a:pt x="3" y="0"/>
                    </a:moveTo>
                    <a:lnTo>
                      <a:pt x="7" y="0"/>
                    </a:lnTo>
                    <a:lnTo>
                      <a:pt x="10" y="1"/>
                    </a:lnTo>
                    <a:lnTo>
                      <a:pt x="13" y="3"/>
                    </a:lnTo>
                    <a:lnTo>
                      <a:pt x="19" y="9"/>
                    </a:lnTo>
                    <a:lnTo>
                      <a:pt x="19" y="13"/>
                    </a:lnTo>
                    <a:lnTo>
                      <a:pt x="18" y="14"/>
                    </a:lnTo>
                    <a:lnTo>
                      <a:pt x="10" y="14"/>
                    </a:lnTo>
                    <a:lnTo>
                      <a:pt x="7" y="11"/>
                    </a:lnTo>
                    <a:lnTo>
                      <a:pt x="4" y="10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381" name="Freeform 1386">
              <a:extLst>
                <a:ext uri="{FF2B5EF4-FFF2-40B4-BE49-F238E27FC236}">
                  <a16:creationId xmlns:a16="http://schemas.microsoft.com/office/drawing/2014/main" id="{EF8190F8-AFBA-4FDA-8812-90A1A170CC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47893" y="2335466"/>
              <a:ext cx="1757508" cy="1189634"/>
            </a:xfrm>
            <a:custGeom>
              <a:avLst/>
              <a:gdLst/>
              <a:ahLst/>
              <a:cxnLst>
                <a:cxn ang="0">
                  <a:pos x="278" y="43"/>
                </a:cxn>
                <a:cxn ang="0">
                  <a:pos x="451" y="14"/>
                </a:cxn>
                <a:cxn ang="0">
                  <a:pos x="582" y="79"/>
                </a:cxn>
                <a:cxn ang="0">
                  <a:pos x="556" y="126"/>
                </a:cxn>
                <a:cxn ang="0">
                  <a:pos x="617" y="61"/>
                </a:cxn>
                <a:cxn ang="0">
                  <a:pos x="714" y="45"/>
                </a:cxn>
                <a:cxn ang="0">
                  <a:pos x="779" y="52"/>
                </a:cxn>
                <a:cxn ang="0">
                  <a:pos x="805" y="37"/>
                </a:cxn>
                <a:cxn ang="0">
                  <a:pos x="848" y="82"/>
                </a:cxn>
                <a:cxn ang="0">
                  <a:pos x="783" y="157"/>
                </a:cxn>
                <a:cxn ang="0">
                  <a:pos x="773" y="237"/>
                </a:cxn>
                <a:cxn ang="0">
                  <a:pos x="761" y="339"/>
                </a:cxn>
                <a:cxn ang="0">
                  <a:pos x="781" y="375"/>
                </a:cxn>
                <a:cxn ang="0">
                  <a:pos x="798" y="423"/>
                </a:cxn>
                <a:cxn ang="0">
                  <a:pos x="775" y="435"/>
                </a:cxn>
                <a:cxn ang="0">
                  <a:pos x="748" y="433"/>
                </a:cxn>
                <a:cxn ang="0">
                  <a:pos x="721" y="423"/>
                </a:cxn>
                <a:cxn ang="0">
                  <a:pos x="669" y="428"/>
                </a:cxn>
                <a:cxn ang="0">
                  <a:pos x="669" y="498"/>
                </a:cxn>
                <a:cxn ang="0">
                  <a:pos x="648" y="531"/>
                </a:cxn>
                <a:cxn ang="0">
                  <a:pos x="587" y="497"/>
                </a:cxn>
                <a:cxn ang="0">
                  <a:pos x="542" y="427"/>
                </a:cxn>
                <a:cxn ang="0">
                  <a:pos x="520" y="448"/>
                </a:cxn>
                <a:cxn ang="0">
                  <a:pos x="448" y="445"/>
                </a:cxn>
                <a:cxn ang="0">
                  <a:pos x="426" y="507"/>
                </a:cxn>
                <a:cxn ang="0">
                  <a:pos x="371" y="515"/>
                </a:cxn>
                <a:cxn ang="0">
                  <a:pos x="382" y="549"/>
                </a:cxn>
                <a:cxn ang="0">
                  <a:pos x="366" y="564"/>
                </a:cxn>
                <a:cxn ang="0">
                  <a:pos x="331" y="517"/>
                </a:cxn>
                <a:cxn ang="0">
                  <a:pos x="263" y="448"/>
                </a:cxn>
                <a:cxn ang="0">
                  <a:pos x="265" y="473"/>
                </a:cxn>
                <a:cxn ang="0">
                  <a:pos x="301" y="505"/>
                </a:cxn>
                <a:cxn ang="0">
                  <a:pos x="303" y="534"/>
                </a:cxn>
                <a:cxn ang="0">
                  <a:pos x="291" y="530"/>
                </a:cxn>
                <a:cxn ang="0">
                  <a:pos x="243" y="491"/>
                </a:cxn>
                <a:cxn ang="0">
                  <a:pos x="163" y="473"/>
                </a:cxn>
                <a:cxn ang="0">
                  <a:pos x="105" y="534"/>
                </a:cxn>
                <a:cxn ang="0">
                  <a:pos x="35" y="564"/>
                </a:cxn>
                <a:cxn ang="0">
                  <a:pos x="9" y="496"/>
                </a:cxn>
                <a:cxn ang="0">
                  <a:pos x="93" y="473"/>
                </a:cxn>
                <a:cxn ang="0">
                  <a:pos x="80" y="415"/>
                </a:cxn>
                <a:cxn ang="0">
                  <a:pos x="90" y="393"/>
                </a:cxn>
                <a:cxn ang="0">
                  <a:pos x="135" y="361"/>
                </a:cxn>
                <a:cxn ang="0">
                  <a:pos x="199" y="320"/>
                </a:cxn>
                <a:cxn ang="0">
                  <a:pos x="224" y="262"/>
                </a:cxn>
                <a:cxn ang="0">
                  <a:pos x="227" y="307"/>
                </a:cxn>
                <a:cxn ang="0">
                  <a:pos x="273" y="313"/>
                </a:cxn>
                <a:cxn ang="0">
                  <a:pos x="336" y="298"/>
                </a:cxn>
                <a:cxn ang="0">
                  <a:pos x="386" y="256"/>
                </a:cxn>
                <a:cxn ang="0">
                  <a:pos x="431" y="196"/>
                </a:cxn>
                <a:cxn ang="0">
                  <a:pos x="355" y="185"/>
                </a:cxn>
                <a:cxn ang="0">
                  <a:pos x="398" y="112"/>
                </a:cxn>
                <a:cxn ang="0">
                  <a:pos x="301" y="184"/>
                </a:cxn>
                <a:cxn ang="0">
                  <a:pos x="296" y="245"/>
                </a:cxn>
                <a:cxn ang="0">
                  <a:pos x="256" y="289"/>
                </a:cxn>
                <a:cxn ang="0">
                  <a:pos x="231" y="222"/>
                </a:cxn>
                <a:cxn ang="0">
                  <a:pos x="177" y="220"/>
                </a:cxn>
                <a:cxn ang="0">
                  <a:pos x="182" y="166"/>
                </a:cxn>
                <a:cxn ang="0">
                  <a:pos x="249" y="103"/>
                </a:cxn>
                <a:cxn ang="0">
                  <a:pos x="305" y="48"/>
                </a:cxn>
                <a:cxn ang="0">
                  <a:pos x="335" y="24"/>
                </a:cxn>
                <a:cxn ang="0">
                  <a:pos x="371" y="4"/>
                </a:cxn>
                <a:cxn ang="0">
                  <a:pos x="409" y="6"/>
                </a:cxn>
              </a:cxnLst>
              <a:rect l="0" t="0" r="r" b="b"/>
              <a:pathLst>
                <a:path w="848" h="574">
                  <a:moveTo>
                    <a:pt x="288" y="39"/>
                  </a:moveTo>
                  <a:lnTo>
                    <a:pt x="290" y="42"/>
                  </a:lnTo>
                  <a:lnTo>
                    <a:pt x="290" y="47"/>
                  </a:lnTo>
                  <a:lnTo>
                    <a:pt x="293" y="47"/>
                  </a:lnTo>
                  <a:lnTo>
                    <a:pt x="296" y="48"/>
                  </a:lnTo>
                  <a:lnTo>
                    <a:pt x="297" y="49"/>
                  </a:lnTo>
                  <a:lnTo>
                    <a:pt x="288" y="52"/>
                  </a:lnTo>
                  <a:lnTo>
                    <a:pt x="281" y="56"/>
                  </a:lnTo>
                  <a:lnTo>
                    <a:pt x="273" y="57"/>
                  </a:lnTo>
                  <a:lnTo>
                    <a:pt x="275" y="54"/>
                  </a:lnTo>
                  <a:lnTo>
                    <a:pt x="280" y="52"/>
                  </a:lnTo>
                  <a:lnTo>
                    <a:pt x="281" y="51"/>
                  </a:lnTo>
                  <a:lnTo>
                    <a:pt x="278" y="51"/>
                  </a:lnTo>
                  <a:lnTo>
                    <a:pt x="277" y="49"/>
                  </a:lnTo>
                  <a:lnTo>
                    <a:pt x="275" y="49"/>
                  </a:lnTo>
                  <a:lnTo>
                    <a:pt x="277" y="44"/>
                  </a:lnTo>
                  <a:lnTo>
                    <a:pt x="278" y="43"/>
                  </a:lnTo>
                  <a:lnTo>
                    <a:pt x="283" y="43"/>
                  </a:lnTo>
                  <a:lnTo>
                    <a:pt x="285" y="44"/>
                  </a:lnTo>
                  <a:lnTo>
                    <a:pt x="287" y="42"/>
                  </a:lnTo>
                  <a:lnTo>
                    <a:pt x="288" y="39"/>
                  </a:lnTo>
                  <a:close/>
                  <a:moveTo>
                    <a:pt x="429" y="0"/>
                  </a:moveTo>
                  <a:lnTo>
                    <a:pt x="429" y="8"/>
                  </a:lnTo>
                  <a:lnTo>
                    <a:pt x="430" y="9"/>
                  </a:lnTo>
                  <a:lnTo>
                    <a:pt x="433" y="9"/>
                  </a:lnTo>
                  <a:lnTo>
                    <a:pt x="434" y="6"/>
                  </a:lnTo>
                  <a:lnTo>
                    <a:pt x="435" y="5"/>
                  </a:lnTo>
                  <a:lnTo>
                    <a:pt x="436" y="3"/>
                  </a:lnTo>
                  <a:lnTo>
                    <a:pt x="440" y="3"/>
                  </a:lnTo>
                  <a:lnTo>
                    <a:pt x="445" y="5"/>
                  </a:lnTo>
                  <a:lnTo>
                    <a:pt x="448" y="8"/>
                  </a:lnTo>
                  <a:lnTo>
                    <a:pt x="451" y="9"/>
                  </a:lnTo>
                  <a:lnTo>
                    <a:pt x="453" y="10"/>
                  </a:lnTo>
                  <a:lnTo>
                    <a:pt x="451" y="14"/>
                  </a:lnTo>
                  <a:lnTo>
                    <a:pt x="444" y="18"/>
                  </a:lnTo>
                  <a:lnTo>
                    <a:pt x="441" y="18"/>
                  </a:lnTo>
                  <a:lnTo>
                    <a:pt x="436" y="19"/>
                  </a:lnTo>
                  <a:lnTo>
                    <a:pt x="439" y="22"/>
                  </a:lnTo>
                  <a:lnTo>
                    <a:pt x="441" y="23"/>
                  </a:lnTo>
                  <a:lnTo>
                    <a:pt x="444" y="25"/>
                  </a:lnTo>
                  <a:lnTo>
                    <a:pt x="446" y="27"/>
                  </a:lnTo>
                  <a:lnTo>
                    <a:pt x="450" y="27"/>
                  </a:lnTo>
                  <a:lnTo>
                    <a:pt x="453" y="28"/>
                  </a:lnTo>
                  <a:lnTo>
                    <a:pt x="468" y="28"/>
                  </a:lnTo>
                  <a:lnTo>
                    <a:pt x="477" y="29"/>
                  </a:lnTo>
                  <a:lnTo>
                    <a:pt x="489" y="34"/>
                  </a:lnTo>
                  <a:lnTo>
                    <a:pt x="534" y="53"/>
                  </a:lnTo>
                  <a:lnTo>
                    <a:pt x="546" y="57"/>
                  </a:lnTo>
                  <a:lnTo>
                    <a:pt x="564" y="64"/>
                  </a:lnTo>
                  <a:lnTo>
                    <a:pt x="576" y="72"/>
                  </a:lnTo>
                  <a:lnTo>
                    <a:pt x="582" y="79"/>
                  </a:lnTo>
                  <a:lnTo>
                    <a:pt x="582" y="86"/>
                  </a:lnTo>
                  <a:lnTo>
                    <a:pt x="578" y="92"/>
                  </a:lnTo>
                  <a:lnTo>
                    <a:pt x="572" y="97"/>
                  </a:lnTo>
                  <a:lnTo>
                    <a:pt x="563" y="101"/>
                  </a:lnTo>
                  <a:lnTo>
                    <a:pt x="556" y="102"/>
                  </a:lnTo>
                  <a:lnTo>
                    <a:pt x="547" y="101"/>
                  </a:lnTo>
                  <a:lnTo>
                    <a:pt x="532" y="98"/>
                  </a:lnTo>
                  <a:lnTo>
                    <a:pt x="518" y="97"/>
                  </a:lnTo>
                  <a:lnTo>
                    <a:pt x="503" y="97"/>
                  </a:lnTo>
                  <a:lnTo>
                    <a:pt x="505" y="103"/>
                  </a:lnTo>
                  <a:lnTo>
                    <a:pt x="508" y="112"/>
                  </a:lnTo>
                  <a:lnTo>
                    <a:pt x="515" y="127"/>
                  </a:lnTo>
                  <a:lnTo>
                    <a:pt x="522" y="134"/>
                  </a:lnTo>
                  <a:lnTo>
                    <a:pt x="531" y="136"/>
                  </a:lnTo>
                  <a:lnTo>
                    <a:pt x="531" y="120"/>
                  </a:lnTo>
                  <a:lnTo>
                    <a:pt x="544" y="125"/>
                  </a:lnTo>
                  <a:lnTo>
                    <a:pt x="556" y="126"/>
                  </a:lnTo>
                  <a:lnTo>
                    <a:pt x="563" y="123"/>
                  </a:lnTo>
                  <a:lnTo>
                    <a:pt x="568" y="120"/>
                  </a:lnTo>
                  <a:lnTo>
                    <a:pt x="576" y="110"/>
                  </a:lnTo>
                  <a:lnTo>
                    <a:pt x="578" y="103"/>
                  </a:lnTo>
                  <a:lnTo>
                    <a:pt x="581" y="100"/>
                  </a:lnTo>
                  <a:lnTo>
                    <a:pt x="584" y="97"/>
                  </a:lnTo>
                  <a:lnTo>
                    <a:pt x="591" y="96"/>
                  </a:lnTo>
                  <a:lnTo>
                    <a:pt x="597" y="97"/>
                  </a:lnTo>
                  <a:lnTo>
                    <a:pt x="611" y="97"/>
                  </a:lnTo>
                  <a:lnTo>
                    <a:pt x="615" y="95"/>
                  </a:lnTo>
                  <a:lnTo>
                    <a:pt x="616" y="90"/>
                  </a:lnTo>
                  <a:lnTo>
                    <a:pt x="616" y="86"/>
                  </a:lnTo>
                  <a:lnTo>
                    <a:pt x="615" y="83"/>
                  </a:lnTo>
                  <a:lnTo>
                    <a:pt x="612" y="81"/>
                  </a:lnTo>
                  <a:lnTo>
                    <a:pt x="611" y="78"/>
                  </a:lnTo>
                  <a:lnTo>
                    <a:pt x="611" y="77"/>
                  </a:lnTo>
                  <a:lnTo>
                    <a:pt x="617" y="61"/>
                  </a:lnTo>
                  <a:lnTo>
                    <a:pt x="622" y="52"/>
                  </a:lnTo>
                  <a:lnTo>
                    <a:pt x="627" y="48"/>
                  </a:lnTo>
                  <a:lnTo>
                    <a:pt x="630" y="49"/>
                  </a:lnTo>
                  <a:lnTo>
                    <a:pt x="632" y="54"/>
                  </a:lnTo>
                  <a:lnTo>
                    <a:pt x="633" y="61"/>
                  </a:lnTo>
                  <a:lnTo>
                    <a:pt x="632" y="68"/>
                  </a:lnTo>
                  <a:lnTo>
                    <a:pt x="631" y="74"/>
                  </a:lnTo>
                  <a:lnTo>
                    <a:pt x="631" y="79"/>
                  </a:lnTo>
                  <a:lnTo>
                    <a:pt x="638" y="83"/>
                  </a:lnTo>
                  <a:lnTo>
                    <a:pt x="641" y="83"/>
                  </a:lnTo>
                  <a:lnTo>
                    <a:pt x="647" y="82"/>
                  </a:lnTo>
                  <a:lnTo>
                    <a:pt x="657" y="77"/>
                  </a:lnTo>
                  <a:lnTo>
                    <a:pt x="667" y="69"/>
                  </a:lnTo>
                  <a:lnTo>
                    <a:pt x="680" y="62"/>
                  </a:lnTo>
                  <a:lnTo>
                    <a:pt x="692" y="56"/>
                  </a:lnTo>
                  <a:lnTo>
                    <a:pt x="704" y="49"/>
                  </a:lnTo>
                  <a:lnTo>
                    <a:pt x="714" y="45"/>
                  </a:lnTo>
                  <a:lnTo>
                    <a:pt x="721" y="47"/>
                  </a:lnTo>
                  <a:lnTo>
                    <a:pt x="726" y="52"/>
                  </a:lnTo>
                  <a:lnTo>
                    <a:pt x="731" y="54"/>
                  </a:lnTo>
                  <a:lnTo>
                    <a:pt x="736" y="54"/>
                  </a:lnTo>
                  <a:lnTo>
                    <a:pt x="740" y="56"/>
                  </a:lnTo>
                  <a:lnTo>
                    <a:pt x="745" y="54"/>
                  </a:lnTo>
                  <a:lnTo>
                    <a:pt x="749" y="54"/>
                  </a:lnTo>
                  <a:lnTo>
                    <a:pt x="750" y="53"/>
                  </a:lnTo>
                  <a:lnTo>
                    <a:pt x="756" y="53"/>
                  </a:lnTo>
                  <a:lnTo>
                    <a:pt x="758" y="54"/>
                  </a:lnTo>
                  <a:lnTo>
                    <a:pt x="760" y="54"/>
                  </a:lnTo>
                  <a:lnTo>
                    <a:pt x="763" y="49"/>
                  </a:lnTo>
                  <a:lnTo>
                    <a:pt x="769" y="48"/>
                  </a:lnTo>
                  <a:lnTo>
                    <a:pt x="774" y="45"/>
                  </a:lnTo>
                  <a:lnTo>
                    <a:pt x="779" y="44"/>
                  </a:lnTo>
                  <a:lnTo>
                    <a:pt x="781" y="49"/>
                  </a:lnTo>
                  <a:lnTo>
                    <a:pt x="779" y="52"/>
                  </a:lnTo>
                  <a:lnTo>
                    <a:pt x="778" y="54"/>
                  </a:lnTo>
                  <a:lnTo>
                    <a:pt x="778" y="57"/>
                  </a:lnTo>
                  <a:lnTo>
                    <a:pt x="780" y="59"/>
                  </a:lnTo>
                  <a:lnTo>
                    <a:pt x="783" y="61"/>
                  </a:lnTo>
                  <a:lnTo>
                    <a:pt x="785" y="59"/>
                  </a:lnTo>
                  <a:lnTo>
                    <a:pt x="788" y="57"/>
                  </a:lnTo>
                  <a:lnTo>
                    <a:pt x="788" y="54"/>
                  </a:lnTo>
                  <a:lnTo>
                    <a:pt x="786" y="53"/>
                  </a:lnTo>
                  <a:lnTo>
                    <a:pt x="786" y="51"/>
                  </a:lnTo>
                  <a:lnTo>
                    <a:pt x="791" y="49"/>
                  </a:lnTo>
                  <a:lnTo>
                    <a:pt x="794" y="51"/>
                  </a:lnTo>
                  <a:lnTo>
                    <a:pt x="795" y="52"/>
                  </a:lnTo>
                  <a:lnTo>
                    <a:pt x="798" y="53"/>
                  </a:lnTo>
                  <a:lnTo>
                    <a:pt x="802" y="53"/>
                  </a:lnTo>
                  <a:lnTo>
                    <a:pt x="803" y="52"/>
                  </a:lnTo>
                  <a:lnTo>
                    <a:pt x="805" y="44"/>
                  </a:lnTo>
                  <a:lnTo>
                    <a:pt x="805" y="37"/>
                  </a:lnTo>
                  <a:lnTo>
                    <a:pt x="803" y="32"/>
                  </a:lnTo>
                  <a:lnTo>
                    <a:pt x="803" y="29"/>
                  </a:lnTo>
                  <a:lnTo>
                    <a:pt x="805" y="27"/>
                  </a:lnTo>
                  <a:lnTo>
                    <a:pt x="812" y="25"/>
                  </a:lnTo>
                  <a:lnTo>
                    <a:pt x="820" y="25"/>
                  </a:lnTo>
                  <a:lnTo>
                    <a:pt x="834" y="28"/>
                  </a:lnTo>
                  <a:lnTo>
                    <a:pt x="835" y="30"/>
                  </a:lnTo>
                  <a:lnTo>
                    <a:pt x="837" y="35"/>
                  </a:lnTo>
                  <a:lnTo>
                    <a:pt x="835" y="42"/>
                  </a:lnTo>
                  <a:lnTo>
                    <a:pt x="838" y="47"/>
                  </a:lnTo>
                  <a:lnTo>
                    <a:pt x="842" y="52"/>
                  </a:lnTo>
                  <a:lnTo>
                    <a:pt x="840" y="59"/>
                  </a:lnTo>
                  <a:lnTo>
                    <a:pt x="838" y="62"/>
                  </a:lnTo>
                  <a:lnTo>
                    <a:pt x="838" y="68"/>
                  </a:lnTo>
                  <a:lnTo>
                    <a:pt x="842" y="72"/>
                  </a:lnTo>
                  <a:lnTo>
                    <a:pt x="848" y="72"/>
                  </a:lnTo>
                  <a:lnTo>
                    <a:pt x="848" y="82"/>
                  </a:lnTo>
                  <a:lnTo>
                    <a:pt x="847" y="88"/>
                  </a:lnTo>
                  <a:lnTo>
                    <a:pt x="844" y="88"/>
                  </a:lnTo>
                  <a:lnTo>
                    <a:pt x="842" y="90"/>
                  </a:lnTo>
                  <a:lnTo>
                    <a:pt x="842" y="93"/>
                  </a:lnTo>
                  <a:lnTo>
                    <a:pt x="839" y="98"/>
                  </a:lnTo>
                  <a:lnTo>
                    <a:pt x="833" y="102"/>
                  </a:lnTo>
                  <a:lnTo>
                    <a:pt x="828" y="103"/>
                  </a:lnTo>
                  <a:lnTo>
                    <a:pt x="823" y="111"/>
                  </a:lnTo>
                  <a:lnTo>
                    <a:pt x="820" y="120"/>
                  </a:lnTo>
                  <a:lnTo>
                    <a:pt x="810" y="128"/>
                  </a:lnTo>
                  <a:lnTo>
                    <a:pt x="802" y="135"/>
                  </a:lnTo>
                  <a:lnTo>
                    <a:pt x="797" y="144"/>
                  </a:lnTo>
                  <a:lnTo>
                    <a:pt x="791" y="147"/>
                  </a:lnTo>
                  <a:lnTo>
                    <a:pt x="786" y="147"/>
                  </a:lnTo>
                  <a:lnTo>
                    <a:pt x="783" y="149"/>
                  </a:lnTo>
                  <a:lnTo>
                    <a:pt x="781" y="152"/>
                  </a:lnTo>
                  <a:lnTo>
                    <a:pt x="783" y="157"/>
                  </a:lnTo>
                  <a:lnTo>
                    <a:pt x="780" y="164"/>
                  </a:lnTo>
                  <a:lnTo>
                    <a:pt x="779" y="170"/>
                  </a:lnTo>
                  <a:lnTo>
                    <a:pt x="776" y="176"/>
                  </a:lnTo>
                  <a:lnTo>
                    <a:pt x="778" y="186"/>
                  </a:lnTo>
                  <a:lnTo>
                    <a:pt x="773" y="199"/>
                  </a:lnTo>
                  <a:lnTo>
                    <a:pt x="773" y="201"/>
                  </a:lnTo>
                  <a:lnTo>
                    <a:pt x="774" y="201"/>
                  </a:lnTo>
                  <a:lnTo>
                    <a:pt x="775" y="199"/>
                  </a:lnTo>
                  <a:lnTo>
                    <a:pt x="776" y="204"/>
                  </a:lnTo>
                  <a:lnTo>
                    <a:pt x="775" y="212"/>
                  </a:lnTo>
                  <a:lnTo>
                    <a:pt x="775" y="213"/>
                  </a:lnTo>
                  <a:lnTo>
                    <a:pt x="776" y="220"/>
                  </a:lnTo>
                  <a:lnTo>
                    <a:pt x="776" y="224"/>
                  </a:lnTo>
                  <a:lnTo>
                    <a:pt x="778" y="229"/>
                  </a:lnTo>
                  <a:lnTo>
                    <a:pt x="776" y="233"/>
                  </a:lnTo>
                  <a:lnTo>
                    <a:pt x="773" y="232"/>
                  </a:lnTo>
                  <a:lnTo>
                    <a:pt x="773" y="237"/>
                  </a:lnTo>
                  <a:lnTo>
                    <a:pt x="776" y="242"/>
                  </a:lnTo>
                  <a:lnTo>
                    <a:pt x="778" y="249"/>
                  </a:lnTo>
                  <a:lnTo>
                    <a:pt x="773" y="259"/>
                  </a:lnTo>
                  <a:lnTo>
                    <a:pt x="769" y="262"/>
                  </a:lnTo>
                  <a:lnTo>
                    <a:pt x="766" y="263"/>
                  </a:lnTo>
                  <a:lnTo>
                    <a:pt x="769" y="268"/>
                  </a:lnTo>
                  <a:lnTo>
                    <a:pt x="766" y="271"/>
                  </a:lnTo>
                  <a:lnTo>
                    <a:pt x="769" y="274"/>
                  </a:lnTo>
                  <a:lnTo>
                    <a:pt x="775" y="281"/>
                  </a:lnTo>
                  <a:lnTo>
                    <a:pt x="778" y="288"/>
                  </a:lnTo>
                  <a:lnTo>
                    <a:pt x="776" y="293"/>
                  </a:lnTo>
                  <a:lnTo>
                    <a:pt x="771" y="301"/>
                  </a:lnTo>
                  <a:lnTo>
                    <a:pt x="765" y="306"/>
                  </a:lnTo>
                  <a:lnTo>
                    <a:pt x="761" y="317"/>
                  </a:lnTo>
                  <a:lnTo>
                    <a:pt x="758" y="325"/>
                  </a:lnTo>
                  <a:lnTo>
                    <a:pt x="758" y="332"/>
                  </a:lnTo>
                  <a:lnTo>
                    <a:pt x="761" y="339"/>
                  </a:lnTo>
                  <a:lnTo>
                    <a:pt x="768" y="340"/>
                  </a:lnTo>
                  <a:lnTo>
                    <a:pt x="771" y="339"/>
                  </a:lnTo>
                  <a:lnTo>
                    <a:pt x="776" y="340"/>
                  </a:lnTo>
                  <a:lnTo>
                    <a:pt x="776" y="347"/>
                  </a:lnTo>
                  <a:lnTo>
                    <a:pt x="775" y="354"/>
                  </a:lnTo>
                  <a:lnTo>
                    <a:pt x="771" y="356"/>
                  </a:lnTo>
                  <a:lnTo>
                    <a:pt x="764" y="356"/>
                  </a:lnTo>
                  <a:lnTo>
                    <a:pt x="759" y="352"/>
                  </a:lnTo>
                  <a:lnTo>
                    <a:pt x="755" y="355"/>
                  </a:lnTo>
                  <a:lnTo>
                    <a:pt x="758" y="362"/>
                  </a:lnTo>
                  <a:lnTo>
                    <a:pt x="761" y="369"/>
                  </a:lnTo>
                  <a:lnTo>
                    <a:pt x="770" y="371"/>
                  </a:lnTo>
                  <a:lnTo>
                    <a:pt x="774" y="367"/>
                  </a:lnTo>
                  <a:lnTo>
                    <a:pt x="781" y="364"/>
                  </a:lnTo>
                  <a:lnTo>
                    <a:pt x="784" y="365"/>
                  </a:lnTo>
                  <a:lnTo>
                    <a:pt x="783" y="367"/>
                  </a:lnTo>
                  <a:lnTo>
                    <a:pt x="781" y="375"/>
                  </a:lnTo>
                  <a:lnTo>
                    <a:pt x="776" y="380"/>
                  </a:lnTo>
                  <a:lnTo>
                    <a:pt x="773" y="386"/>
                  </a:lnTo>
                  <a:lnTo>
                    <a:pt x="771" y="390"/>
                  </a:lnTo>
                  <a:lnTo>
                    <a:pt x="773" y="395"/>
                  </a:lnTo>
                  <a:lnTo>
                    <a:pt x="775" y="404"/>
                  </a:lnTo>
                  <a:lnTo>
                    <a:pt x="775" y="408"/>
                  </a:lnTo>
                  <a:lnTo>
                    <a:pt x="779" y="406"/>
                  </a:lnTo>
                  <a:lnTo>
                    <a:pt x="785" y="406"/>
                  </a:lnTo>
                  <a:lnTo>
                    <a:pt x="786" y="409"/>
                  </a:lnTo>
                  <a:lnTo>
                    <a:pt x="788" y="414"/>
                  </a:lnTo>
                  <a:lnTo>
                    <a:pt x="788" y="415"/>
                  </a:lnTo>
                  <a:lnTo>
                    <a:pt x="791" y="417"/>
                  </a:lnTo>
                  <a:lnTo>
                    <a:pt x="791" y="419"/>
                  </a:lnTo>
                  <a:lnTo>
                    <a:pt x="793" y="419"/>
                  </a:lnTo>
                  <a:lnTo>
                    <a:pt x="797" y="420"/>
                  </a:lnTo>
                  <a:lnTo>
                    <a:pt x="797" y="422"/>
                  </a:lnTo>
                  <a:lnTo>
                    <a:pt x="798" y="423"/>
                  </a:lnTo>
                  <a:lnTo>
                    <a:pt x="804" y="423"/>
                  </a:lnTo>
                  <a:lnTo>
                    <a:pt x="804" y="424"/>
                  </a:lnTo>
                  <a:lnTo>
                    <a:pt x="805" y="425"/>
                  </a:lnTo>
                  <a:lnTo>
                    <a:pt x="804" y="427"/>
                  </a:lnTo>
                  <a:lnTo>
                    <a:pt x="803" y="434"/>
                  </a:lnTo>
                  <a:lnTo>
                    <a:pt x="799" y="434"/>
                  </a:lnTo>
                  <a:lnTo>
                    <a:pt x="798" y="435"/>
                  </a:lnTo>
                  <a:lnTo>
                    <a:pt x="795" y="437"/>
                  </a:lnTo>
                  <a:lnTo>
                    <a:pt x="791" y="435"/>
                  </a:lnTo>
                  <a:lnTo>
                    <a:pt x="789" y="433"/>
                  </a:lnTo>
                  <a:lnTo>
                    <a:pt x="788" y="434"/>
                  </a:lnTo>
                  <a:lnTo>
                    <a:pt x="786" y="437"/>
                  </a:lnTo>
                  <a:lnTo>
                    <a:pt x="785" y="438"/>
                  </a:lnTo>
                  <a:lnTo>
                    <a:pt x="781" y="438"/>
                  </a:lnTo>
                  <a:lnTo>
                    <a:pt x="781" y="437"/>
                  </a:lnTo>
                  <a:lnTo>
                    <a:pt x="779" y="435"/>
                  </a:lnTo>
                  <a:lnTo>
                    <a:pt x="775" y="435"/>
                  </a:lnTo>
                  <a:lnTo>
                    <a:pt x="774" y="434"/>
                  </a:lnTo>
                  <a:lnTo>
                    <a:pt x="773" y="434"/>
                  </a:lnTo>
                  <a:lnTo>
                    <a:pt x="773" y="430"/>
                  </a:lnTo>
                  <a:lnTo>
                    <a:pt x="771" y="429"/>
                  </a:lnTo>
                  <a:lnTo>
                    <a:pt x="769" y="428"/>
                  </a:lnTo>
                  <a:lnTo>
                    <a:pt x="768" y="429"/>
                  </a:lnTo>
                  <a:lnTo>
                    <a:pt x="765" y="429"/>
                  </a:lnTo>
                  <a:lnTo>
                    <a:pt x="764" y="430"/>
                  </a:lnTo>
                  <a:lnTo>
                    <a:pt x="761" y="432"/>
                  </a:lnTo>
                  <a:lnTo>
                    <a:pt x="759" y="430"/>
                  </a:lnTo>
                  <a:lnTo>
                    <a:pt x="758" y="429"/>
                  </a:lnTo>
                  <a:lnTo>
                    <a:pt x="756" y="430"/>
                  </a:lnTo>
                  <a:lnTo>
                    <a:pt x="755" y="429"/>
                  </a:lnTo>
                  <a:lnTo>
                    <a:pt x="754" y="429"/>
                  </a:lnTo>
                  <a:lnTo>
                    <a:pt x="753" y="430"/>
                  </a:lnTo>
                  <a:lnTo>
                    <a:pt x="750" y="430"/>
                  </a:lnTo>
                  <a:lnTo>
                    <a:pt x="748" y="433"/>
                  </a:lnTo>
                  <a:lnTo>
                    <a:pt x="748" y="434"/>
                  </a:lnTo>
                  <a:lnTo>
                    <a:pt x="744" y="437"/>
                  </a:lnTo>
                  <a:lnTo>
                    <a:pt x="743" y="437"/>
                  </a:lnTo>
                  <a:lnTo>
                    <a:pt x="740" y="435"/>
                  </a:lnTo>
                  <a:lnTo>
                    <a:pt x="736" y="434"/>
                  </a:lnTo>
                  <a:lnTo>
                    <a:pt x="735" y="433"/>
                  </a:lnTo>
                  <a:lnTo>
                    <a:pt x="735" y="432"/>
                  </a:lnTo>
                  <a:lnTo>
                    <a:pt x="734" y="432"/>
                  </a:lnTo>
                  <a:lnTo>
                    <a:pt x="734" y="429"/>
                  </a:lnTo>
                  <a:lnTo>
                    <a:pt x="731" y="430"/>
                  </a:lnTo>
                  <a:lnTo>
                    <a:pt x="731" y="437"/>
                  </a:lnTo>
                  <a:lnTo>
                    <a:pt x="730" y="433"/>
                  </a:lnTo>
                  <a:lnTo>
                    <a:pt x="728" y="430"/>
                  </a:lnTo>
                  <a:lnTo>
                    <a:pt x="726" y="428"/>
                  </a:lnTo>
                  <a:lnTo>
                    <a:pt x="724" y="425"/>
                  </a:lnTo>
                  <a:lnTo>
                    <a:pt x="721" y="424"/>
                  </a:lnTo>
                  <a:lnTo>
                    <a:pt x="721" y="423"/>
                  </a:lnTo>
                  <a:lnTo>
                    <a:pt x="719" y="420"/>
                  </a:lnTo>
                  <a:lnTo>
                    <a:pt x="716" y="420"/>
                  </a:lnTo>
                  <a:lnTo>
                    <a:pt x="715" y="422"/>
                  </a:lnTo>
                  <a:lnTo>
                    <a:pt x="714" y="420"/>
                  </a:lnTo>
                  <a:lnTo>
                    <a:pt x="710" y="420"/>
                  </a:lnTo>
                  <a:lnTo>
                    <a:pt x="707" y="419"/>
                  </a:lnTo>
                  <a:lnTo>
                    <a:pt x="707" y="418"/>
                  </a:lnTo>
                  <a:lnTo>
                    <a:pt x="702" y="418"/>
                  </a:lnTo>
                  <a:lnTo>
                    <a:pt x="702" y="419"/>
                  </a:lnTo>
                  <a:lnTo>
                    <a:pt x="690" y="419"/>
                  </a:lnTo>
                  <a:lnTo>
                    <a:pt x="689" y="420"/>
                  </a:lnTo>
                  <a:lnTo>
                    <a:pt x="687" y="420"/>
                  </a:lnTo>
                  <a:lnTo>
                    <a:pt x="685" y="422"/>
                  </a:lnTo>
                  <a:lnTo>
                    <a:pt x="679" y="424"/>
                  </a:lnTo>
                  <a:lnTo>
                    <a:pt x="671" y="427"/>
                  </a:lnTo>
                  <a:lnTo>
                    <a:pt x="670" y="427"/>
                  </a:lnTo>
                  <a:lnTo>
                    <a:pt x="669" y="428"/>
                  </a:lnTo>
                  <a:lnTo>
                    <a:pt x="665" y="429"/>
                  </a:lnTo>
                  <a:lnTo>
                    <a:pt x="657" y="433"/>
                  </a:lnTo>
                  <a:lnTo>
                    <a:pt x="656" y="433"/>
                  </a:lnTo>
                  <a:lnTo>
                    <a:pt x="655" y="434"/>
                  </a:lnTo>
                  <a:lnTo>
                    <a:pt x="653" y="437"/>
                  </a:lnTo>
                  <a:lnTo>
                    <a:pt x="651" y="440"/>
                  </a:lnTo>
                  <a:lnTo>
                    <a:pt x="650" y="444"/>
                  </a:lnTo>
                  <a:lnTo>
                    <a:pt x="647" y="447"/>
                  </a:lnTo>
                  <a:lnTo>
                    <a:pt x="646" y="450"/>
                  </a:lnTo>
                  <a:lnTo>
                    <a:pt x="646" y="452"/>
                  </a:lnTo>
                  <a:lnTo>
                    <a:pt x="647" y="454"/>
                  </a:lnTo>
                  <a:lnTo>
                    <a:pt x="648" y="458"/>
                  </a:lnTo>
                  <a:lnTo>
                    <a:pt x="651" y="461"/>
                  </a:lnTo>
                  <a:lnTo>
                    <a:pt x="655" y="468"/>
                  </a:lnTo>
                  <a:lnTo>
                    <a:pt x="657" y="477"/>
                  </a:lnTo>
                  <a:lnTo>
                    <a:pt x="661" y="488"/>
                  </a:lnTo>
                  <a:lnTo>
                    <a:pt x="669" y="498"/>
                  </a:lnTo>
                  <a:lnTo>
                    <a:pt x="676" y="507"/>
                  </a:lnTo>
                  <a:lnTo>
                    <a:pt x="682" y="512"/>
                  </a:lnTo>
                  <a:lnTo>
                    <a:pt x="677" y="517"/>
                  </a:lnTo>
                  <a:lnTo>
                    <a:pt x="675" y="525"/>
                  </a:lnTo>
                  <a:lnTo>
                    <a:pt x="671" y="532"/>
                  </a:lnTo>
                  <a:lnTo>
                    <a:pt x="666" y="531"/>
                  </a:lnTo>
                  <a:lnTo>
                    <a:pt x="666" y="528"/>
                  </a:lnTo>
                  <a:lnTo>
                    <a:pt x="665" y="527"/>
                  </a:lnTo>
                  <a:lnTo>
                    <a:pt x="664" y="525"/>
                  </a:lnTo>
                  <a:lnTo>
                    <a:pt x="664" y="523"/>
                  </a:lnTo>
                  <a:lnTo>
                    <a:pt x="662" y="521"/>
                  </a:lnTo>
                  <a:lnTo>
                    <a:pt x="660" y="521"/>
                  </a:lnTo>
                  <a:lnTo>
                    <a:pt x="658" y="522"/>
                  </a:lnTo>
                  <a:lnTo>
                    <a:pt x="657" y="522"/>
                  </a:lnTo>
                  <a:lnTo>
                    <a:pt x="655" y="523"/>
                  </a:lnTo>
                  <a:lnTo>
                    <a:pt x="650" y="528"/>
                  </a:lnTo>
                  <a:lnTo>
                    <a:pt x="648" y="531"/>
                  </a:lnTo>
                  <a:lnTo>
                    <a:pt x="646" y="532"/>
                  </a:lnTo>
                  <a:lnTo>
                    <a:pt x="642" y="532"/>
                  </a:lnTo>
                  <a:lnTo>
                    <a:pt x="636" y="530"/>
                  </a:lnTo>
                  <a:lnTo>
                    <a:pt x="631" y="526"/>
                  </a:lnTo>
                  <a:lnTo>
                    <a:pt x="627" y="521"/>
                  </a:lnTo>
                  <a:lnTo>
                    <a:pt x="622" y="517"/>
                  </a:lnTo>
                  <a:lnTo>
                    <a:pt x="621" y="517"/>
                  </a:lnTo>
                  <a:lnTo>
                    <a:pt x="620" y="516"/>
                  </a:lnTo>
                  <a:lnTo>
                    <a:pt x="615" y="513"/>
                  </a:lnTo>
                  <a:lnTo>
                    <a:pt x="612" y="511"/>
                  </a:lnTo>
                  <a:lnTo>
                    <a:pt x="611" y="507"/>
                  </a:lnTo>
                  <a:lnTo>
                    <a:pt x="608" y="502"/>
                  </a:lnTo>
                  <a:lnTo>
                    <a:pt x="608" y="500"/>
                  </a:lnTo>
                  <a:lnTo>
                    <a:pt x="606" y="497"/>
                  </a:lnTo>
                  <a:lnTo>
                    <a:pt x="601" y="495"/>
                  </a:lnTo>
                  <a:lnTo>
                    <a:pt x="592" y="495"/>
                  </a:lnTo>
                  <a:lnTo>
                    <a:pt x="587" y="497"/>
                  </a:lnTo>
                  <a:lnTo>
                    <a:pt x="586" y="497"/>
                  </a:lnTo>
                  <a:lnTo>
                    <a:pt x="583" y="487"/>
                  </a:lnTo>
                  <a:lnTo>
                    <a:pt x="578" y="478"/>
                  </a:lnTo>
                  <a:lnTo>
                    <a:pt x="571" y="472"/>
                  </a:lnTo>
                  <a:lnTo>
                    <a:pt x="562" y="467"/>
                  </a:lnTo>
                  <a:lnTo>
                    <a:pt x="552" y="463"/>
                  </a:lnTo>
                  <a:lnTo>
                    <a:pt x="542" y="458"/>
                  </a:lnTo>
                  <a:lnTo>
                    <a:pt x="534" y="452"/>
                  </a:lnTo>
                  <a:lnTo>
                    <a:pt x="529" y="444"/>
                  </a:lnTo>
                  <a:lnTo>
                    <a:pt x="536" y="442"/>
                  </a:lnTo>
                  <a:lnTo>
                    <a:pt x="539" y="440"/>
                  </a:lnTo>
                  <a:lnTo>
                    <a:pt x="543" y="438"/>
                  </a:lnTo>
                  <a:lnTo>
                    <a:pt x="544" y="435"/>
                  </a:lnTo>
                  <a:lnTo>
                    <a:pt x="544" y="432"/>
                  </a:lnTo>
                  <a:lnTo>
                    <a:pt x="543" y="429"/>
                  </a:lnTo>
                  <a:lnTo>
                    <a:pt x="542" y="428"/>
                  </a:lnTo>
                  <a:lnTo>
                    <a:pt x="542" y="427"/>
                  </a:lnTo>
                  <a:lnTo>
                    <a:pt x="541" y="425"/>
                  </a:lnTo>
                  <a:lnTo>
                    <a:pt x="543" y="423"/>
                  </a:lnTo>
                  <a:lnTo>
                    <a:pt x="546" y="422"/>
                  </a:lnTo>
                  <a:lnTo>
                    <a:pt x="547" y="419"/>
                  </a:lnTo>
                  <a:lnTo>
                    <a:pt x="548" y="418"/>
                  </a:lnTo>
                  <a:lnTo>
                    <a:pt x="541" y="420"/>
                  </a:lnTo>
                  <a:lnTo>
                    <a:pt x="529" y="425"/>
                  </a:lnTo>
                  <a:lnTo>
                    <a:pt x="519" y="429"/>
                  </a:lnTo>
                  <a:lnTo>
                    <a:pt x="508" y="437"/>
                  </a:lnTo>
                  <a:lnTo>
                    <a:pt x="508" y="439"/>
                  </a:lnTo>
                  <a:lnTo>
                    <a:pt x="509" y="440"/>
                  </a:lnTo>
                  <a:lnTo>
                    <a:pt x="512" y="442"/>
                  </a:lnTo>
                  <a:lnTo>
                    <a:pt x="513" y="443"/>
                  </a:lnTo>
                  <a:lnTo>
                    <a:pt x="520" y="443"/>
                  </a:lnTo>
                  <a:lnTo>
                    <a:pt x="523" y="444"/>
                  </a:lnTo>
                  <a:lnTo>
                    <a:pt x="526" y="444"/>
                  </a:lnTo>
                  <a:lnTo>
                    <a:pt x="520" y="448"/>
                  </a:lnTo>
                  <a:lnTo>
                    <a:pt x="513" y="452"/>
                  </a:lnTo>
                  <a:lnTo>
                    <a:pt x="504" y="456"/>
                  </a:lnTo>
                  <a:lnTo>
                    <a:pt x="498" y="457"/>
                  </a:lnTo>
                  <a:lnTo>
                    <a:pt x="494" y="454"/>
                  </a:lnTo>
                  <a:lnTo>
                    <a:pt x="488" y="449"/>
                  </a:lnTo>
                  <a:lnTo>
                    <a:pt x="483" y="442"/>
                  </a:lnTo>
                  <a:lnTo>
                    <a:pt x="477" y="434"/>
                  </a:lnTo>
                  <a:lnTo>
                    <a:pt x="470" y="429"/>
                  </a:lnTo>
                  <a:lnTo>
                    <a:pt x="467" y="427"/>
                  </a:lnTo>
                  <a:lnTo>
                    <a:pt x="463" y="427"/>
                  </a:lnTo>
                  <a:lnTo>
                    <a:pt x="460" y="429"/>
                  </a:lnTo>
                  <a:lnTo>
                    <a:pt x="458" y="430"/>
                  </a:lnTo>
                  <a:lnTo>
                    <a:pt x="455" y="433"/>
                  </a:lnTo>
                  <a:lnTo>
                    <a:pt x="454" y="435"/>
                  </a:lnTo>
                  <a:lnTo>
                    <a:pt x="451" y="438"/>
                  </a:lnTo>
                  <a:lnTo>
                    <a:pt x="448" y="439"/>
                  </a:lnTo>
                  <a:lnTo>
                    <a:pt x="448" y="445"/>
                  </a:lnTo>
                  <a:lnTo>
                    <a:pt x="445" y="447"/>
                  </a:lnTo>
                  <a:lnTo>
                    <a:pt x="443" y="447"/>
                  </a:lnTo>
                  <a:lnTo>
                    <a:pt x="441" y="448"/>
                  </a:lnTo>
                  <a:lnTo>
                    <a:pt x="439" y="449"/>
                  </a:lnTo>
                  <a:lnTo>
                    <a:pt x="439" y="454"/>
                  </a:lnTo>
                  <a:lnTo>
                    <a:pt x="438" y="457"/>
                  </a:lnTo>
                  <a:lnTo>
                    <a:pt x="436" y="457"/>
                  </a:lnTo>
                  <a:lnTo>
                    <a:pt x="436" y="468"/>
                  </a:lnTo>
                  <a:lnTo>
                    <a:pt x="431" y="476"/>
                  </a:lnTo>
                  <a:lnTo>
                    <a:pt x="428" y="479"/>
                  </a:lnTo>
                  <a:lnTo>
                    <a:pt x="425" y="487"/>
                  </a:lnTo>
                  <a:lnTo>
                    <a:pt x="428" y="495"/>
                  </a:lnTo>
                  <a:lnTo>
                    <a:pt x="431" y="497"/>
                  </a:lnTo>
                  <a:lnTo>
                    <a:pt x="439" y="505"/>
                  </a:lnTo>
                  <a:lnTo>
                    <a:pt x="438" y="506"/>
                  </a:lnTo>
                  <a:lnTo>
                    <a:pt x="430" y="506"/>
                  </a:lnTo>
                  <a:lnTo>
                    <a:pt x="426" y="507"/>
                  </a:lnTo>
                  <a:lnTo>
                    <a:pt x="423" y="507"/>
                  </a:lnTo>
                  <a:lnTo>
                    <a:pt x="420" y="508"/>
                  </a:lnTo>
                  <a:lnTo>
                    <a:pt x="414" y="515"/>
                  </a:lnTo>
                  <a:lnTo>
                    <a:pt x="409" y="515"/>
                  </a:lnTo>
                  <a:lnTo>
                    <a:pt x="405" y="512"/>
                  </a:lnTo>
                  <a:lnTo>
                    <a:pt x="400" y="510"/>
                  </a:lnTo>
                  <a:lnTo>
                    <a:pt x="398" y="507"/>
                  </a:lnTo>
                  <a:lnTo>
                    <a:pt x="390" y="507"/>
                  </a:lnTo>
                  <a:lnTo>
                    <a:pt x="387" y="508"/>
                  </a:lnTo>
                  <a:lnTo>
                    <a:pt x="386" y="510"/>
                  </a:lnTo>
                  <a:lnTo>
                    <a:pt x="381" y="512"/>
                  </a:lnTo>
                  <a:lnTo>
                    <a:pt x="381" y="521"/>
                  </a:lnTo>
                  <a:lnTo>
                    <a:pt x="379" y="521"/>
                  </a:lnTo>
                  <a:lnTo>
                    <a:pt x="376" y="520"/>
                  </a:lnTo>
                  <a:lnTo>
                    <a:pt x="375" y="517"/>
                  </a:lnTo>
                  <a:lnTo>
                    <a:pt x="374" y="516"/>
                  </a:lnTo>
                  <a:lnTo>
                    <a:pt x="371" y="515"/>
                  </a:lnTo>
                  <a:lnTo>
                    <a:pt x="369" y="515"/>
                  </a:lnTo>
                  <a:lnTo>
                    <a:pt x="367" y="516"/>
                  </a:lnTo>
                  <a:lnTo>
                    <a:pt x="366" y="518"/>
                  </a:lnTo>
                  <a:lnTo>
                    <a:pt x="366" y="520"/>
                  </a:lnTo>
                  <a:lnTo>
                    <a:pt x="374" y="528"/>
                  </a:lnTo>
                  <a:lnTo>
                    <a:pt x="374" y="531"/>
                  </a:lnTo>
                  <a:lnTo>
                    <a:pt x="372" y="532"/>
                  </a:lnTo>
                  <a:lnTo>
                    <a:pt x="372" y="535"/>
                  </a:lnTo>
                  <a:lnTo>
                    <a:pt x="375" y="536"/>
                  </a:lnTo>
                  <a:lnTo>
                    <a:pt x="376" y="539"/>
                  </a:lnTo>
                  <a:lnTo>
                    <a:pt x="379" y="541"/>
                  </a:lnTo>
                  <a:lnTo>
                    <a:pt x="382" y="542"/>
                  </a:lnTo>
                  <a:lnTo>
                    <a:pt x="384" y="545"/>
                  </a:lnTo>
                  <a:lnTo>
                    <a:pt x="386" y="545"/>
                  </a:lnTo>
                  <a:lnTo>
                    <a:pt x="387" y="546"/>
                  </a:lnTo>
                  <a:lnTo>
                    <a:pt x="387" y="549"/>
                  </a:lnTo>
                  <a:lnTo>
                    <a:pt x="382" y="549"/>
                  </a:lnTo>
                  <a:lnTo>
                    <a:pt x="381" y="550"/>
                  </a:lnTo>
                  <a:lnTo>
                    <a:pt x="381" y="551"/>
                  </a:lnTo>
                  <a:lnTo>
                    <a:pt x="380" y="551"/>
                  </a:lnTo>
                  <a:lnTo>
                    <a:pt x="377" y="550"/>
                  </a:lnTo>
                  <a:lnTo>
                    <a:pt x="374" y="547"/>
                  </a:lnTo>
                  <a:lnTo>
                    <a:pt x="371" y="546"/>
                  </a:lnTo>
                  <a:lnTo>
                    <a:pt x="370" y="545"/>
                  </a:lnTo>
                  <a:lnTo>
                    <a:pt x="370" y="547"/>
                  </a:lnTo>
                  <a:lnTo>
                    <a:pt x="371" y="549"/>
                  </a:lnTo>
                  <a:lnTo>
                    <a:pt x="371" y="551"/>
                  </a:lnTo>
                  <a:lnTo>
                    <a:pt x="372" y="552"/>
                  </a:lnTo>
                  <a:lnTo>
                    <a:pt x="372" y="556"/>
                  </a:lnTo>
                  <a:lnTo>
                    <a:pt x="371" y="557"/>
                  </a:lnTo>
                  <a:lnTo>
                    <a:pt x="371" y="560"/>
                  </a:lnTo>
                  <a:lnTo>
                    <a:pt x="370" y="561"/>
                  </a:lnTo>
                  <a:lnTo>
                    <a:pt x="372" y="564"/>
                  </a:lnTo>
                  <a:lnTo>
                    <a:pt x="366" y="564"/>
                  </a:lnTo>
                  <a:lnTo>
                    <a:pt x="361" y="562"/>
                  </a:lnTo>
                  <a:lnTo>
                    <a:pt x="357" y="560"/>
                  </a:lnTo>
                  <a:lnTo>
                    <a:pt x="355" y="556"/>
                  </a:lnTo>
                  <a:lnTo>
                    <a:pt x="354" y="551"/>
                  </a:lnTo>
                  <a:lnTo>
                    <a:pt x="354" y="549"/>
                  </a:lnTo>
                  <a:lnTo>
                    <a:pt x="355" y="547"/>
                  </a:lnTo>
                  <a:lnTo>
                    <a:pt x="357" y="546"/>
                  </a:lnTo>
                  <a:lnTo>
                    <a:pt x="359" y="546"/>
                  </a:lnTo>
                  <a:lnTo>
                    <a:pt x="360" y="545"/>
                  </a:lnTo>
                  <a:lnTo>
                    <a:pt x="351" y="545"/>
                  </a:lnTo>
                  <a:lnTo>
                    <a:pt x="351" y="542"/>
                  </a:lnTo>
                  <a:lnTo>
                    <a:pt x="350" y="541"/>
                  </a:lnTo>
                  <a:lnTo>
                    <a:pt x="350" y="540"/>
                  </a:lnTo>
                  <a:lnTo>
                    <a:pt x="349" y="536"/>
                  </a:lnTo>
                  <a:lnTo>
                    <a:pt x="346" y="534"/>
                  </a:lnTo>
                  <a:lnTo>
                    <a:pt x="344" y="530"/>
                  </a:lnTo>
                  <a:lnTo>
                    <a:pt x="331" y="517"/>
                  </a:lnTo>
                  <a:lnTo>
                    <a:pt x="330" y="513"/>
                  </a:lnTo>
                  <a:lnTo>
                    <a:pt x="330" y="500"/>
                  </a:lnTo>
                  <a:lnTo>
                    <a:pt x="329" y="496"/>
                  </a:lnTo>
                  <a:lnTo>
                    <a:pt x="327" y="493"/>
                  </a:lnTo>
                  <a:lnTo>
                    <a:pt x="322" y="486"/>
                  </a:lnTo>
                  <a:lnTo>
                    <a:pt x="318" y="483"/>
                  </a:lnTo>
                  <a:lnTo>
                    <a:pt x="316" y="482"/>
                  </a:lnTo>
                  <a:lnTo>
                    <a:pt x="308" y="479"/>
                  </a:lnTo>
                  <a:lnTo>
                    <a:pt x="306" y="478"/>
                  </a:lnTo>
                  <a:lnTo>
                    <a:pt x="303" y="473"/>
                  </a:lnTo>
                  <a:lnTo>
                    <a:pt x="297" y="473"/>
                  </a:lnTo>
                  <a:lnTo>
                    <a:pt x="291" y="471"/>
                  </a:lnTo>
                  <a:lnTo>
                    <a:pt x="285" y="464"/>
                  </a:lnTo>
                  <a:lnTo>
                    <a:pt x="280" y="457"/>
                  </a:lnTo>
                  <a:lnTo>
                    <a:pt x="278" y="449"/>
                  </a:lnTo>
                  <a:lnTo>
                    <a:pt x="265" y="449"/>
                  </a:lnTo>
                  <a:lnTo>
                    <a:pt x="263" y="448"/>
                  </a:lnTo>
                  <a:lnTo>
                    <a:pt x="262" y="445"/>
                  </a:lnTo>
                  <a:lnTo>
                    <a:pt x="262" y="440"/>
                  </a:lnTo>
                  <a:lnTo>
                    <a:pt x="261" y="439"/>
                  </a:lnTo>
                  <a:lnTo>
                    <a:pt x="258" y="440"/>
                  </a:lnTo>
                  <a:lnTo>
                    <a:pt x="257" y="440"/>
                  </a:lnTo>
                  <a:lnTo>
                    <a:pt x="253" y="442"/>
                  </a:lnTo>
                  <a:lnTo>
                    <a:pt x="251" y="443"/>
                  </a:lnTo>
                  <a:lnTo>
                    <a:pt x="249" y="443"/>
                  </a:lnTo>
                  <a:lnTo>
                    <a:pt x="247" y="445"/>
                  </a:lnTo>
                  <a:lnTo>
                    <a:pt x="247" y="447"/>
                  </a:lnTo>
                  <a:lnTo>
                    <a:pt x="248" y="448"/>
                  </a:lnTo>
                  <a:lnTo>
                    <a:pt x="249" y="448"/>
                  </a:lnTo>
                  <a:lnTo>
                    <a:pt x="248" y="452"/>
                  </a:lnTo>
                  <a:lnTo>
                    <a:pt x="248" y="459"/>
                  </a:lnTo>
                  <a:lnTo>
                    <a:pt x="249" y="462"/>
                  </a:lnTo>
                  <a:lnTo>
                    <a:pt x="257" y="466"/>
                  </a:lnTo>
                  <a:lnTo>
                    <a:pt x="265" y="473"/>
                  </a:lnTo>
                  <a:lnTo>
                    <a:pt x="267" y="478"/>
                  </a:lnTo>
                  <a:lnTo>
                    <a:pt x="268" y="483"/>
                  </a:lnTo>
                  <a:lnTo>
                    <a:pt x="271" y="487"/>
                  </a:lnTo>
                  <a:lnTo>
                    <a:pt x="272" y="491"/>
                  </a:lnTo>
                  <a:lnTo>
                    <a:pt x="275" y="492"/>
                  </a:lnTo>
                  <a:lnTo>
                    <a:pt x="278" y="493"/>
                  </a:lnTo>
                  <a:lnTo>
                    <a:pt x="281" y="495"/>
                  </a:lnTo>
                  <a:lnTo>
                    <a:pt x="285" y="495"/>
                  </a:lnTo>
                  <a:lnTo>
                    <a:pt x="287" y="493"/>
                  </a:lnTo>
                  <a:lnTo>
                    <a:pt x="291" y="493"/>
                  </a:lnTo>
                  <a:lnTo>
                    <a:pt x="291" y="495"/>
                  </a:lnTo>
                  <a:lnTo>
                    <a:pt x="290" y="497"/>
                  </a:lnTo>
                  <a:lnTo>
                    <a:pt x="290" y="500"/>
                  </a:lnTo>
                  <a:lnTo>
                    <a:pt x="292" y="502"/>
                  </a:lnTo>
                  <a:lnTo>
                    <a:pt x="295" y="502"/>
                  </a:lnTo>
                  <a:lnTo>
                    <a:pt x="300" y="505"/>
                  </a:lnTo>
                  <a:lnTo>
                    <a:pt x="301" y="505"/>
                  </a:lnTo>
                  <a:lnTo>
                    <a:pt x="305" y="506"/>
                  </a:lnTo>
                  <a:lnTo>
                    <a:pt x="307" y="508"/>
                  </a:lnTo>
                  <a:lnTo>
                    <a:pt x="311" y="510"/>
                  </a:lnTo>
                  <a:lnTo>
                    <a:pt x="316" y="515"/>
                  </a:lnTo>
                  <a:lnTo>
                    <a:pt x="317" y="517"/>
                  </a:lnTo>
                  <a:lnTo>
                    <a:pt x="317" y="521"/>
                  </a:lnTo>
                  <a:lnTo>
                    <a:pt x="315" y="520"/>
                  </a:lnTo>
                  <a:lnTo>
                    <a:pt x="311" y="516"/>
                  </a:lnTo>
                  <a:lnTo>
                    <a:pt x="308" y="515"/>
                  </a:lnTo>
                  <a:lnTo>
                    <a:pt x="301" y="515"/>
                  </a:lnTo>
                  <a:lnTo>
                    <a:pt x="298" y="516"/>
                  </a:lnTo>
                  <a:lnTo>
                    <a:pt x="296" y="521"/>
                  </a:lnTo>
                  <a:lnTo>
                    <a:pt x="296" y="523"/>
                  </a:lnTo>
                  <a:lnTo>
                    <a:pt x="298" y="525"/>
                  </a:lnTo>
                  <a:lnTo>
                    <a:pt x="300" y="527"/>
                  </a:lnTo>
                  <a:lnTo>
                    <a:pt x="303" y="531"/>
                  </a:lnTo>
                  <a:lnTo>
                    <a:pt x="303" y="534"/>
                  </a:lnTo>
                  <a:lnTo>
                    <a:pt x="302" y="534"/>
                  </a:lnTo>
                  <a:lnTo>
                    <a:pt x="301" y="535"/>
                  </a:lnTo>
                  <a:lnTo>
                    <a:pt x="297" y="535"/>
                  </a:lnTo>
                  <a:lnTo>
                    <a:pt x="296" y="536"/>
                  </a:lnTo>
                  <a:lnTo>
                    <a:pt x="295" y="539"/>
                  </a:lnTo>
                  <a:lnTo>
                    <a:pt x="295" y="541"/>
                  </a:lnTo>
                  <a:lnTo>
                    <a:pt x="292" y="546"/>
                  </a:lnTo>
                  <a:lnTo>
                    <a:pt x="291" y="547"/>
                  </a:lnTo>
                  <a:lnTo>
                    <a:pt x="287" y="547"/>
                  </a:lnTo>
                  <a:lnTo>
                    <a:pt x="286" y="546"/>
                  </a:lnTo>
                  <a:lnTo>
                    <a:pt x="285" y="546"/>
                  </a:lnTo>
                  <a:lnTo>
                    <a:pt x="285" y="545"/>
                  </a:lnTo>
                  <a:lnTo>
                    <a:pt x="287" y="544"/>
                  </a:lnTo>
                  <a:lnTo>
                    <a:pt x="288" y="542"/>
                  </a:lnTo>
                  <a:lnTo>
                    <a:pt x="290" y="540"/>
                  </a:lnTo>
                  <a:lnTo>
                    <a:pt x="291" y="536"/>
                  </a:lnTo>
                  <a:lnTo>
                    <a:pt x="291" y="530"/>
                  </a:lnTo>
                  <a:lnTo>
                    <a:pt x="290" y="528"/>
                  </a:lnTo>
                  <a:lnTo>
                    <a:pt x="288" y="526"/>
                  </a:lnTo>
                  <a:lnTo>
                    <a:pt x="288" y="525"/>
                  </a:lnTo>
                  <a:lnTo>
                    <a:pt x="287" y="522"/>
                  </a:lnTo>
                  <a:lnTo>
                    <a:pt x="286" y="522"/>
                  </a:lnTo>
                  <a:lnTo>
                    <a:pt x="285" y="520"/>
                  </a:lnTo>
                  <a:lnTo>
                    <a:pt x="282" y="518"/>
                  </a:lnTo>
                  <a:lnTo>
                    <a:pt x="280" y="516"/>
                  </a:lnTo>
                  <a:lnTo>
                    <a:pt x="278" y="513"/>
                  </a:lnTo>
                  <a:lnTo>
                    <a:pt x="276" y="511"/>
                  </a:lnTo>
                  <a:lnTo>
                    <a:pt x="276" y="510"/>
                  </a:lnTo>
                  <a:lnTo>
                    <a:pt x="272" y="510"/>
                  </a:lnTo>
                  <a:lnTo>
                    <a:pt x="268" y="506"/>
                  </a:lnTo>
                  <a:lnTo>
                    <a:pt x="258" y="503"/>
                  </a:lnTo>
                  <a:lnTo>
                    <a:pt x="252" y="498"/>
                  </a:lnTo>
                  <a:lnTo>
                    <a:pt x="246" y="492"/>
                  </a:lnTo>
                  <a:lnTo>
                    <a:pt x="243" y="491"/>
                  </a:lnTo>
                  <a:lnTo>
                    <a:pt x="242" y="489"/>
                  </a:lnTo>
                  <a:lnTo>
                    <a:pt x="237" y="487"/>
                  </a:lnTo>
                  <a:lnTo>
                    <a:pt x="236" y="484"/>
                  </a:lnTo>
                  <a:lnTo>
                    <a:pt x="232" y="478"/>
                  </a:lnTo>
                  <a:lnTo>
                    <a:pt x="229" y="472"/>
                  </a:lnTo>
                  <a:lnTo>
                    <a:pt x="224" y="466"/>
                  </a:lnTo>
                  <a:lnTo>
                    <a:pt x="219" y="461"/>
                  </a:lnTo>
                  <a:lnTo>
                    <a:pt x="211" y="459"/>
                  </a:lnTo>
                  <a:lnTo>
                    <a:pt x="207" y="459"/>
                  </a:lnTo>
                  <a:lnTo>
                    <a:pt x="206" y="461"/>
                  </a:lnTo>
                  <a:lnTo>
                    <a:pt x="203" y="462"/>
                  </a:lnTo>
                  <a:lnTo>
                    <a:pt x="199" y="466"/>
                  </a:lnTo>
                  <a:lnTo>
                    <a:pt x="192" y="471"/>
                  </a:lnTo>
                  <a:lnTo>
                    <a:pt x="185" y="474"/>
                  </a:lnTo>
                  <a:lnTo>
                    <a:pt x="178" y="477"/>
                  </a:lnTo>
                  <a:lnTo>
                    <a:pt x="170" y="476"/>
                  </a:lnTo>
                  <a:lnTo>
                    <a:pt x="163" y="473"/>
                  </a:lnTo>
                  <a:lnTo>
                    <a:pt x="155" y="472"/>
                  </a:lnTo>
                  <a:lnTo>
                    <a:pt x="152" y="472"/>
                  </a:lnTo>
                  <a:lnTo>
                    <a:pt x="148" y="474"/>
                  </a:lnTo>
                  <a:lnTo>
                    <a:pt x="144" y="476"/>
                  </a:lnTo>
                  <a:lnTo>
                    <a:pt x="143" y="479"/>
                  </a:lnTo>
                  <a:lnTo>
                    <a:pt x="142" y="482"/>
                  </a:lnTo>
                  <a:lnTo>
                    <a:pt x="144" y="492"/>
                  </a:lnTo>
                  <a:lnTo>
                    <a:pt x="143" y="496"/>
                  </a:lnTo>
                  <a:lnTo>
                    <a:pt x="140" y="498"/>
                  </a:lnTo>
                  <a:lnTo>
                    <a:pt x="137" y="500"/>
                  </a:lnTo>
                  <a:lnTo>
                    <a:pt x="133" y="502"/>
                  </a:lnTo>
                  <a:lnTo>
                    <a:pt x="125" y="505"/>
                  </a:lnTo>
                  <a:lnTo>
                    <a:pt x="119" y="508"/>
                  </a:lnTo>
                  <a:lnTo>
                    <a:pt x="113" y="515"/>
                  </a:lnTo>
                  <a:lnTo>
                    <a:pt x="108" y="523"/>
                  </a:lnTo>
                  <a:lnTo>
                    <a:pt x="105" y="532"/>
                  </a:lnTo>
                  <a:lnTo>
                    <a:pt x="105" y="534"/>
                  </a:lnTo>
                  <a:lnTo>
                    <a:pt x="106" y="535"/>
                  </a:lnTo>
                  <a:lnTo>
                    <a:pt x="109" y="536"/>
                  </a:lnTo>
                  <a:lnTo>
                    <a:pt x="110" y="537"/>
                  </a:lnTo>
                  <a:lnTo>
                    <a:pt x="103" y="547"/>
                  </a:lnTo>
                  <a:lnTo>
                    <a:pt x="99" y="551"/>
                  </a:lnTo>
                  <a:lnTo>
                    <a:pt x="91" y="555"/>
                  </a:lnTo>
                  <a:lnTo>
                    <a:pt x="88" y="562"/>
                  </a:lnTo>
                  <a:lnTo>
                    <a:pt x="83" y="565"/>
                  </a:lnTo>
                  <a:lnTo>
                    <a:pt x="71" y="565"/>
                  </a:lnTo>
                  <a:lnTo>
                    <a:pt x="69" y="566"/>
                  </a:lnTo>
                  <a:lnTo>
                    <a:pt x="68" y="566"/>
                  </a:lnTo>
                  <a:lnTo>
                    <a:pt x="59" y="569"/>
                  </a:lnTo>
                  <a:lnTo>
                    <a:pt x="51" y="571"/>
                  </a:lnTo>
                  <a:lnTo>
                    <a:pt x="42" y="574"/>
                  </a:lnTo>
                  <a:lnTo>
                    <a:pt x="41" y="573"/>
                  </a:lnTo>
                  <a:lnTo>
                    <a:pt x="39" y="571"/>
                  </a:lnTo>
                  <a:lnTo>
                    <a:pt x="35" y="564"/>
                  </a:lnTo>
                  <a:lnTo>
                    <a:pt x="32" y="561"/>
                  </a:lnTo>
                  <a:lnTo>
                    <a:pt x="27" y="559"/>
                  </a:lnTo>
                  <a:lnTo>
                    <a:pt x="22" y="559"/>
                  </a:lnTo>
                  <a:lnTo>
                    <a:pt x="19" y="560"/>
                  </a:lnTo>
                  <a:lnTo>
                    <a:pt x="14" y="561"/>
                  </a:lnTo>
                  <a:lnTo>
                    <a:pt x="7" y="561"/>
                  </a:lnTo>
                  <a:lnTo>
                    <a:pt x="6" y="560"/>
                  </a:lnTo>
                  <a:lnTo>
                    <a:pt x="6" y="542"/>
                  </a:lnTo>
                  <a:lnTo>
                    <a:pt x="4" y="542"/>
                  </a:lnTo>
                  <a:lnTo>
                    <a:pt x="0" y="539"/>
                  </a:lnTo>
                  <a:lnTo>
                    <a:pt x="0" y="534"/>
                  </a:lnTo>
                  <a:lnTo>
                    <a:pt x="1" y="531"/>
                  </a:lnTo>
                  <a:lnTo>
                    <a:pt x="4" y="530"/>
                  </a:lnTo>
                  <a:lnTo>
                    <a:pt x="5" y="528"/>
                  </a:lnTo>
                  <a:lnTo>
                    <a:pt x="5" y="527"/>
                  </a:lnTo>
                  <a:lnTo>
                    <a:pt x="6" y="511"/>
                  </a:lnTo>
                  <a:lnTo>
                    <a:pt x="9" y="496"/>
                  </a:lnTo>
                  <a:lnTo>
                    <a:pt x="9" y="492"/>
                  </a:lnTo>
                  <a:lnTo>
                    <a:pt x="7" y="488"/>
                  </a:lnTo>
                  <a:lnTo>
                    <a:pt x="5" y="484"/>
                  </a:lnTo>
                  <a:lnTo>
                    <a:pt x="4" y="482"/>
                  </a:lnTo>
                  <a:lnTo>
                    <a:pt x="4" y="478"/>
                  </a:lnTo>
                  <a:lnTo>
                    <a:pt x="11" y="474"/>
                  </a:lnTo>
                  <a:lnTo>
                    <a:pt x="14" y="472"/>
                  </a:lnTo>
                  <a:lnTo>
                    <a:pt x="19" y="469"/>
                  </a:lnTo>
                  <a:lnTo>
                    <a:pt x="21" y="469"/>
                  </a:lnTo>
                  <a:lnTo>
                    <a:pt x="22" y="471"/>
                  </a:lnTo>
                  <a:lnTo>
                    <a:pt x="44" y="471"/>
                  </a:lnTo>
                  <a:lnTo>
                    <a:pt x="51" y="473"/>
                  </a:lnTo>
                  <a:lnTo>
                    <a:pt x="76" y="473"/>
                  </a:lnTo>
                  <a:lnTo>
                    <a:pt x="79" y="474"/>
                  </a:lnTo>
                  <a:lnTo>
                    <a:pt x="85" y="474"/>
                  </a:lnTo>
                  <a:lnTo>
                    <a:pt x="88" y="473"/>
                  </a:lnTo>
                  <a:lnTo>
                    <a:pt x="93" y="473"/>
                  </a:lnTo>
                  <a:lnTo>
                    <a:pt x="93" y="469"/>
                  </a:lnTo>
                  <a:lnTo>
                    <a:pt x="94" y="466"/>
                  </a:lnTo>
                  <a:lnTo>
                    <a:pt x="98" y="458"/>
                  </a:lnTo>
                  <a:lnTo>
                    <a:pt x="98" y="450"/>
                  </a:lnTo>
                  <a:lnTo>
                    <a:pt x="96" y="448"/>
                  </a:lnTo>
                  <a:lnTo>
                    <a:pt x="96" y="444"/>
                  </a:lnTo>
                  <a:lnTo>
                    <a:pt x="98" y="440"/>
                  </a:lnTo>
                  <a:lnTo>
                    <a:pt x="98" y="435"/>
                  </a:lnTo>
                  <a:lnTo>
                    <a:pt x="95" y="433"/>
                  </a:lnTo>
                  <a:lnTo>
                    <a:pt x="95" y="432"/>
                  </a:lnTo>
                  <a:lnTo>
                    <a:pt x="91" y="432"/>
                  </a:lnTo>
                  <a:lnTo>
                    <a:pt x="89" y="429"/>
                  </a:lnTo>
                  <a:lnTo>
                    <a:pt x="85" y="422"/>
                  </a:lnTo>
                  <a:lnTo>
                    <a:pt x="85" y="418"/>
                  </a:lnTo>
                  <a:lnTo>
                    <a:pt x="84" y="418"/>
                  </a:lnTo>
                  <a:lnTo>
                    <a:pt x="81" y="415"/>
                  </a:lnTo>
                  <a:lnTo>
                    <a:pt x="80" y="415"/>
                  </a:lnTo>
                  <a:lnTo>
                    <a:pt x="74" y="413"/>
                  </a:lnTo>
                  <a:lnTo>
                    <a:pt x="65" y="410"/>
                  </a:lnTo>
                  <a:lnTo>
                    <a:pt x="58" y="406"/>
                  </a:lnTo>
                  <a:lnTo>
                    <a:pt x="55" y="403"/>
                  </a:lnTo>
                  <a:lnTo>
                    <a:pt x="55" y="401"/>
                  </a:lnTo>
                  <a:lnTo>
                    <a:pt x="56" y="400"/>
                  </a:lnTo>
                  <a:lnTo>
                    <a:pt x="58" y="398"/>
                  </a:lnTo>
                  <a:lnTo>
                    <a:pt x="65" y="395"/>
                  </a:lnTo>
                  <a:lnTo>
                    <a:pt x="68" y="395"/>
                  </a:lnTo>
                  <a:lnTo>
                    <a:pt x="70" y="394"/>
                  </a:lnTo>
                  <a:lnTo>
                    <a:pt x="71" y="395"/>
                  </a:lnTo>
                  <a:lnTo>
                    <a:pt x="79" y="399"/>
                  </a:lnTo>
                  <a:lnTo>
                    <a:pt x="84" y="399"/>
                  </a:lnTo>
                  <a:lnTo>
                    <a:pt x="89" y="396"/>
                  </a:lnTo>
                  <a:lnTo>
                    <a:pt x="91" y="396"/>
                  </a:lnTo>
                  <a:lnTo>
                    <a:pt x="91" y="394"/>
                  </a:lnTo>
                  <a:lnTo>
                    <a:pt x="90" y="393"/>
                  </a:lnTo>
                  <a:lnTo>
                    <a:pt x="89" y="390"/>
                  </a:lnTo>
                  <a:lnTo>
                    <a:pt x="89" y="383"/>
                  </a:lnTo>
                  <a:lnTo>
                    <a:pt x="93" y="383"/>
                  </a:lnTo>
                  <a:lnTo>
                    <a:pt x="95" y="384"/>
                  </a:lnTo>
                  <a:lnTo>
                    <a:pt x="99" y="386"/>
                  </a:lnTo>
                  <a:lnTo>
                    <a:pt x="101" y="388"/>
                  </a:lnTo>
                  <a:lnTo>
                    <a:pt x="108" y="388"/>
                  </a:lnTo>
                  <a:lnTo>
                    <a:pt x="110" y="386"/>
                  </a:lnTo>
                  <a:lnTo>
                    <a:pt x="111" y="384"/>
                  </a:lnTo>
                  <a:lnTo>
                    <a:pt x="111" y="381"/>
                  </a:lnTo>
                  <a:lnTo>
                    <a:pt x="116" y="381"/>
                  </a:lnTo>
                  <a:lnTo>
                    <a:pt x="120" y="379"/>
                  </a:lnTo>
                  <a:lnTo>
                    <a:pt x="123" y="378"/>
                  </a:lnTo>
                  <a:lnTo>
                    <a:pt x="128" y="370"/>
                  </a:lnTo>
                  <a:lnTo>
                    <a:pt x="130" y="362"/>
                  </a:lnTo>
                  <a:lnTo>
                    <a:pt x="133" y="362"/>
                  </a:lnTo>
                  <a:lnTo>
                    <a:pt x="135" y="361"/>
                  </a:lnTo>
                  <a:lnTo>
                    <a:pt x="139" y="360"/>
                  </a:lnTo>
                  <a:lnTo>
                    <a:pt x="152" y="355"/>
                  </a:lnTo>
                  <a:lnTo>
                    <a:pt x="155" y="352"/>
                  </a:lnTo>
                  <a:lnTo>
                    <a:pt x="157" y="351"/>
                  </a:lnTo>
                  <a:lnTo>
                    <a:pt x="158" y="349"/>
                  </a:lnTo>
                  <a:lnTo>
                    <a:pt x="158" y="339"/>
                  </a:lnTo>
                  <a:lnTo>
                    <a:pt x="159" y="337"/>
                  </a:lnTo>
                  <a:lnTo>
                    <a:pt x="162" y="336"/>
                  </a:lnTo>
                  <a:lnTo>
                    <a:pt x="162" y="335"/>
                  </a:lnTo>
                  <a:lnTo>
                    <a:pt x="174" y="325"/>
                  </a:lnTo>
                  <a:lnTo>
                    <a:pt x="183" y="323"/>
                  </a:lnTo>
                  <a:lnTo>
                    <a:pt x="189" y="323"/>
                  </a:lnTo>
                  <a:lnTo>
                    <a:pt x="189" y="322"/>
                  </a:lnTo>
                  <a:lnTo>
                    <a:pt x="192" y="320"/>
                  </a:lnTo>
                  <a:lnTo>
                    <a:pt x="194" y="318"/>
                  </a:lnTo>
                  <a:lnTo>
                    <a:pt x="197" y="318"/>
                  </a:lnTo>
                  <a:lnTo>
                    <a:pt x="199" y="320"/>
                  </a:lnTo>
                  <a:lnTo>
                    <a:pt x="203" y="320"/>
                  </a:lnTo>
                  <a:lnTo>
                    <a:pt x="208" y="317"/>
                  </a:lnTo>
                  <a:lnTo>
                    <a:pt x="209" y="315"/>
                  </a:lnTo>
                  <a:lnTo>
                    <a:pt x="211" y="313"/>
                  </a:lnTo>
                  <a:lnTo>
                    <a:pt x="211" y="311"/>
                  </a:lnTo>
                  <a:lnTo>
                    <a:pt x="209" y="308"/>
                  </a:lnTo>
                  <a:lnTo>
                    <a:pt x="209" y="306"/>
                  </a:lnTo>
                  <a:lnTo>
                    <a:pt x="208" y="303"/>
                  </a:lnTo>
                  <a:lnTo>
                    <a:pt x="208" y="302"/>
                  </a:lnTo>
                  <a:lnTo>
                    <a:pt x="206" y="293"/>
                  </a:lnTo>
                  <a:lnTo>
                    <a:pt x="202" y="287"/>
                  </a:lnTo>
                  <a:lnTo>
                    <a:pt x="201" y="278"/>
                  </a:lnTo>
                  <a:lnTo>
                    <a:pt x="202" y="271"/>
                  </a:lnTo>
                  <a:lnTo>
                    <a:pt x="207" y="264"/>
                  </a:lnTo>
                  <a:lnTo>
                    <a:pt x="226" y="253"/>
                  </a:lnTo>
                  <a:lnTo>
                    <a:pt x="226" y="258"/>
                  </a:lnTo>
                  <a:lnTo>
                    <a:pt x="224" y="262"/>
                  </a:lnTo>
                  <a:lnTo>
                    <a:pt x="223" y="264"/>
                  </a:lnTo>
                  <a:lnTo>
                    <a:pt x="223" y="271"/>
                  </a:lnTo>
                  <a:lnTo>
                    <a:pt x="226" y="272"/>
                  </a:lnTo>
                  <a:lnTo>
                    <a:pt x="227" y="272"/>
                  </a:lnTo>
                  <a:lnTo>
                    <a:pt x="229" y="273"/>
                  </a:lnTo>
                  <a:lnTo>
                    <a:pt x="231" y="273"/>
                  </a:lnTo>
                  <a:lnTo>
                    <a:pt x="231" y="277"/>
                  </a:lnTo>
                  <a:lnTo>
                    <a:pt x="224" y="283"/>
                  </a:lnTo>
                  <a:lnTo>
                    <a:pt x="221" y="286"/>
                  </a:lnTo>
                  <a:lnTo>
                    <a:pt x="219" y="288"/>
                  </a:lnTo>
                  <a:lnTo>
                    <a:pt x="217" y="292"/>
                  </a:lnTo>
                  <a:lnTo>
                    <a:pt x="217" y="298"/>
                  </a:lnTo>
                  <a:lnTo>
                    <a:pt x="218" y="301"/>
                  </a:lnTo>
                  <a:lnTo>
                    <a:pt x="221" y="302"/>
                  </a:lnTo>
                  <a:lnTo>
                    <a:pt x="222" y="302"/>
                  </a:lnTo>
                  <a:lnTo>
                    <a:pt x="222" y="307"/>
                  </a:lnTo>
                  <a:lnTo>
                    <a:pt x="227" y="307"/>
                  </a:lnTo>
                  <a:lnTo>
                    <a:pt x="229" y="308"/>
                  </a:lnTo>
                  <a:lnTo>
                    <a:pt x="232" y="308"/>
                  </a:lnTo>
                  <a:lnTo>
                    <a:pt x="232" y="311"/>
                  </a:lnTo>
                  <a:lnTo>
                    <a:pt x="234" y="313"/>
                  </a:lnTo>
                  <a:lnTo>
                    <a:pt x="244" y="311"/>
                  </a:lnTo>
                  <a:lnTo>
                    <a:pt x="253" y="307"/>
                  </a:lnTo>
                  <a:lnTo>
                    <a:pt x="262" y="306"/>
                  </a:lnTo>
                  <a:lnTo>
                    <a:pt x="261" y="307"/>
                  </a:lnTo>
                  <a:lnTo>
                    <a:pt x="261" y="308"/>
                  </a:lnTo>
                  <a:lnTo>
                    <a:pt x="260" y="310"/>
                  </a:lnTo>
                  <a:lnTo>
                    <a:pt x="260" y="311"/>
                  </a:lnTo>
                  <a:lnTo>
                    <a:pt x="262" y="312"/>
                  </a:lnTo>
                  <a:lnTo>
                    <a:pt x="265" y="315"/>
                  </a:lnTo>
                  <a:lnTo>
                    <a:pt x="267" y="316"/>
                  </a:lnTo>
                  <a:lnTo>
                    <a:pt x="270" y="316"/>
                  </a:lnTo>
                  <a:lnTo>
                    <a:pt x="272" y="313"/>
                  </a:lnTo>
                  <a:lnTo>
                    <a:pt x="273" y="313"/>
                  </a:lnTo>
                  <a:lnTo>
                    <a:pt x="275" y="312"/>
                  </a:lnTo>
                  <a:lnTo>
                    <a:pt x="280" y="310"/>
                  </a:lnTo>
                  <a:lnTo>
                    <a:pt x="283" y="310"/>
                  </a:lnTo>
                  <a:lnTo>
                    <a:pt x="287" y="308"/>
                  </a:lnTo>
                  <a:lnTo>
                    <a:pt x="292" y="307"/>
                  </a:lnTo>
                  <a:lnTo>
                    <a:pt x="295" y="306"/>
                  </a:lnTo>
                  <a:lnTo>
                    <a:pt x="297" y="303"/>
                  </a:lnTo>
                  <a:lnTo>
                    <a:pt x="305" y="301"/>
                  </a:lnTo>
                  <a:lnTo>
                    <a:pt x="307" y="300"/>
                  </a:lnTo>
                  <a:lnTo>
                    <a:pt x="318" y="300"/>
                  </a:lnTo>
                  <a:lnTo>
                    <a:pt x="321" y="301"/>
                  </a:lnTo>
                  <a:lnTo>
                    <a:pt x="320" y="302"/>
                  </a:lnTo>
                  <a:lnTo>
                    <a:pt x="320" y="306"/>
                  </a:lnTo>
                  <a:lnTo>
                    <a:pt x="325" y="306"/>
                  </a:lnTo>
                  <a:lnTo>
                    <a:pt x="330" y="305"/>
                  </a:lnTo>
                  <a:lnTo>
                    <a:pt x="334" y="305"/>
                  </a:lnTo>
                  <a:lnTo>
                    <a:pt x="336" y="298"/>
                  </a:lnTo>
                  <a:lnTo>
                    <a:pt x="340" y="293"/>
                  </a:lnTo>
                  <a:lnTo>
                    <a:pt x="344" y="289"/>
                  </a:lnTo>
                  <a:lnTo>
                    <a:pt x="347" y="284"/>
                  </a:lnTo>
                  <a:lnTo>
                    <a:pt x="349" y="277"/>
                  </a:lnTo>
                  <a:lnTo>
                    <a:pt x="350" y="268"/>
                  </a:lnTo>
                  <a:lnTo>
                    <a:pt x="354" y="258"/>
                  </a:lnTo>
                  <a:lnTo>
                    <a:pt x="359" y="251"/>
                  </a:lnTo>
                  <a:lnTo>
                    <a:pt x="364" y="248"/>
                  </a:lnTo>
                  <a:lnTo>
                    <a:pt x="366" y="248"/>
                  </a:lnTo>
                  <a:lnTo>
                    <a:pt x="369" y="251"/>
                  </a:lnTo>
                  <a:lnTo>
                    <a:pt x="371" y="252"/>
                  </a:lnTo>
                  <a:lnTo>
                    <a:pt x="372" y="254"/>
                  </a:lnTo>
                  <a:lnTo>
                    <a:pt x="375" y="256"/>
                  </a:lnTo>
                  <a:lnTo>
                    <a:pt x="377" y="258"/>
                  </a:lnTo>
                  <a:lnTo>
                    <a:pt x="380" y="258"/>
                  </a:lnTo>
                  <a:lnTo>
                    <a:pt x="382" y="257"/>
                  </a:lnTo>
                  <a:lnTo>
                    <a:pt x="386" y="256"/>
                  </a:lnTo>
                  <a:lnTo>
                    <a:pt x="387" y="252"/>
                  </a:lnTo>
                  <a:lnTo>
                    <a:pt x="387" y="247"/>
                  </a:lnTo>
                  <a:lnTo>
                    <a:pt x="384" y="240"/>
                  </a:lnTo>
                  <a:lnTo>
                    <a:pt x="376" y="232"/>
                  </a:lnTo>
                  <a:lnTo>
                    <a:pt x="375" y="228"/>
                  </a:lnTo>
                  <a:lnTo>
                    <a:pt x="379" y="224"/>
                  </a:lnTo>
                  <a:lnTo>
                    <a:pt x="385" y="220"/>
                  </a:lnTo>
                  <a:lnTo>
                    <a:pt x="393" y="219"/>
                  </a:lnTo>
                  <a:lnTo>
                    <a:pt x="399" y="218"/>
                  </a:lnTo>
                  <a:lnTo>
                    <a:pt x="410" y="219"/>
                  </a:lnTo>
                  <a:lnTo>
                    <a:pt x="419" y="220"/>
                  </a:lnTo>
                  <a:lnTo>
                    <a:pt x="426" y="219"/>
                  </a:lnTo>
                  <a:lnTo>
                    <a:pt x="441" y="212"/>
                  </a:lnTo>
                  <a:lnTo>
                    <a:pt x="439" y="206"/>
                  </a:lnTo>
                  <a:lnTo>
                    <a:pt x="436" y="203"/>
                  </a:lnTo>
                  <a:lnTo>
                    <a:pt x="434" y="200"/>
                  </a:lnTo>
                  <a:lnTo>
                    <a:pt x="431" y="196"/>
                  </a:lnTo>
                  <a:lnTo>
                    <a:pt x="426" y="201"/>
                  </a:lnTo>
                  <a:lnTo>
                    <a:pt x="418" y="204"/>
                  </a:lnTo>
                  <a:lnTo>
                    <a:pt x="409" y="205"/>
                  </a:lnTo>
                  <a:lnTo>
                    <a:pt x="401" y="205"/>
                  </a:lnTo>
                  <a:lnTo>
                    <a:pt x="389" y="209"/>
                  </a:lnTo>
                  <a:lnTo>
                    <a:pt x="376" y="212"/>
                  </a:lnTo>
                  <a:lnTo>
                    <a:pt x="372" y="212"/>
                  </a:lnTo>
                  <a:lnTo>
                    <a:pt x="370" y="210"/>
                  </a:lnTo>
                  <a:lnTo>
                    <a:pt x="369" y="209"/>
                  </a:lnTo>
                  <a:lnTo>
                    <a:pt x="367" y="206"/>
                  </a:lnTo>
                  <a:lnTo>
                    <a:pt x="364" y="206"/>
                  </a:lnTo>
                  <a:lnTo>
                    <a:pt x="359" y="204"/>
                  </a:lnTo>
                  <a:lnTo>
                    <a:pt x="355" y="203"/>
                  </a:lnTo>
                  <a:lnTo>
                    <a:pt x="352" y="199"/>
                  </a:lnTo>
                  <a:lnTo>
                    <a:pt x="350" y="191"/>
                  </a:lnTo>
                  <a:lnTo>
                    <a:pt x="352" y="186"/>
                  </a:lnTo>
                  <a:lnTo>
                    <a:pt x="355" y="185"/>
                  </a:lnTo>
                  <a:lnTo>
                    <a:pt x="356" y="183"/>
                  </a:lnTo>
                  <a:lnTo>
                    <a:pt x="354" y="181"/>
                  </a:lnTo>
                  <a:lnTo>
                    <a:pt x="351" y="176"/>
                  </a:lnTo>
                  <a:lnTo>
                    <a:pt x="350" y="173"/>
                  </a:lnTo>
                  <a:lnTo>
                    <a:pt x="349" y="170"/>
                  </a:lnTo>
                  <a:lnTo>
                    <a:pt x="349" y="159"/>
                  </a:lnTo>
                  <a:lnTo>
                    <a:pt x="357" y="156"/>
                  </a:lnTo>
                  <a:lnTo>
                    <a:pt x="365" y="151"/>
                  </a:lnTo>
                  <a:lnTo>
                    <a:pt x="372" y="144"/>
                  </a:lnTo>
                  <a:lnTo>
                    <a:pt x="379" y="136"/>
                  </a:lnTo>
                  <a:lnTo>
                    <a:pt x="385" y="131"/>
                  </a:lnTo>
                  <a:lnTo>
                    <a:pt x="387" y="130"/>
                  </a:lnTo>
                  <a:lnTo>
                    <a:pt x="391" y="127"/>
                  </a:lnTo>
                  <a:lnTo>
                    <a:pt x="395" y="126"/>
                  </a:lnTo>
                  <a:lnTo>
                    <a:pt x="398" y="123"/>
                  </a:lnTo>
                  <a:lnTo>
                    <a:pt x="400" y="118"/>
                  </a:lnTo>
                  <a:lnTo>
                    <a:pt x="398" y="112"/>
                  </a:lnTo>
                  <a:lnTo>
                    <a:pt x="393" y="108"/>
                  </a:lnTo>
                  <a:lnTo>
                    <a:pt x="384" y="106"/>
                  </a:lnTo>
                  <a:lnTo>
                    <a:pt x="376" y="106"/>
                  </a:lnTo>
                  <a:lnTo>
                    <a:pt x="366" y="107"/>
                  </a:lnTo>
                  <a:lnTo>
                    <a:pt x="359" y="110"/>
                  </a:lnTo>
                  <a:lnTo>
                    <a:pt x="354" y="115"/>
                  </a:lnTo>
                  <a:lnTo>
                    <a:pt x="352" y="122"/>
                  </a:lnTo>
                  <a:lnTo>
                    <a:pt x="352" y="132"/>
                  </a:lnTo>
                  <a:lnTo>
                    <a:pt x="350" y="139"/>
                  </a:lnTo>
                  <a:lnTo>
                    <a:pt x="342" y="145"/>
                  </a:lnTo>
                  <a:lnTo>
                    <a:pt x="325" y="154"/>
                  </a:lnTo>
                  <a:lnTo>
                    <a:pt x="310" y="164"/>
                  </a:lnTo>
                  <a:lnTo>
                    <a:pt x="306" y="167"/>
                  </a:lnTo>
                  <a:lnTo>
                    <a:pt x="305" y="170"/>
                  </a:lnTo>
                  <a:lnTo>
                    <a:pt x="305" y="180"/>
                  </a:lnTo>
                  <a:lnTo>
                    <a:pt x="303" y="183"/>
                  </a:lnTo>
                  <a:lnTo>
                    <a:pt x="301" y="184"/>
                  </a:lnTo>
                  <a:lnTo>
                    <a:pt x="301" y="191"/>
                  </a:lnTo>
                  <a:lnTo>
                    <a:pt x="303" y="195"/>
                  </a:lnTo>
                  <a:lnTo>
                    <a:pt x="305" y="199"/>
                  </a:lnTo>
                  <a:lnTo>
                    <a:pt x="310" y="200"/>
                  </a:lnTo>
                  <a:lnTo>
                    <a:pt x="315" y="203"/>
                  </a:lnTo>
                  <a:lnTo>
                    <a:pt x="318" y="206"/>
                  </a:lnTo>
                  <a:lnTo>
                    <a:pt x="321" y="210"/>
                  </a:lnTo>
                  <a:lnTo>
                    <a:pt x="322" y="215"/>
                  </a:lnTo>
                  <a:lnTo>
                    <a:pt x="321" y="218"/>
                  </a:lnTo>
                  <a:lnTo>
                    <a:pt x="320" y="222"/>
                  </a:lnTo>
                  <a:lnTo>
                    <a:pt x="315" y="227"/>
                  </a:lnTo>
                  <a:lnTo>
                    <a:pt x="311" y="229"/>
                  </a:lnTo>
                  <a:lnTo>
                    <a:pt x="308" y="232"/>
                  </a:lnTo>
                  <a:lnTo>
                    <a:pt x="306" y="232"/>
                  </a:lnTo>
                  <a:lnTo>
                    <a:pt x="301" y="234"/>
                  </a:lnTo>
                  <a:lnTo>
                    <a:pt x="297" y="238"/>
                  </a:lnTo>
                  <a:lnTo>
                    <a:pt x="296" y="245"/>
                  </a:lnTo>
                  <a:lnTo>
                    <a:pt x="295" y="252"/>
                  </a:lnTo>
                  <a:lnTo>
                    <a:pt x="295" y="254"/>
                  </a:lnTo>
                  <a:lnTo>
                    <a:pt x="296" y="257"/>
                  </a:lnTo>
                  <a:lnTo>
                    <a:pt x="297" y="258"/>
                  </a:lnTo>
                  <a:lnTo>
                    <a:pt x="300" y="258"/>
                  </a:lnTo>
                  <a:lnTo>
                    <a:pt x="301" y="259"/>
                  </a:lnTo>
                  <a:lnTo>
                    <a:pt x="298" y="267"/>
                  </a:lnTo>
                  <a:lnTo>
                    <a:pt x="296" y="269"/>
                  </a:lnTo>
                  <a:lnTo>
                    <a:pt x="293" y="271"/>
                  </a:lnTo>
                  <a:lnTo>
                    <a:pt x="292" y="273"/>
                  </a:lnTo>
                  <a:lnTo>
                    <a:pt x="290" y="276"/>
                  </a:lnTo>
                  <a:lnTo>
                    <a:pt x="290" y="278"/>
                  </a:lnTo>
                  <a:lnTo>
                    <a:pt x="278" y="278"/>
                  </a:lnTo>
                  <a:lnTo>
                    <a:pt x="273" y="281"/>
                  </a:lnTo>
                  <a:lnTo>
                    <a:pt x="265" y="289"/>
                  </a:lnTo>
                  <a:lnTo>
                    <a:pt x="258" y="292"/>
                  </a:lnTo>
                  <a:lnTo>
                    <a:pt x="256" y="289"/>
                  </a:lnTo>
                  <a:lnTo>
                    <a:pt x="253" y="283"/>
                  </a:lnTo>
                  <a:lnTo>
                    <a:pt x="249" y="272"/>
                  </a:lnTo>
                  <a:lnTo>
                    <a:pt x="251" y="269"/>
                  </a:lnTo>
                  <a:lnTo>
                    <a:pt x="251" y="268"/>
                  </a:lnTo>
                  <a:lnTo>
                    <a:pt x="246" y="262"/>
                  </a:lnTo>
                  <a:lnTo>
                    <a:pt x="243" y="254"/>
                  </a:lnTo>
                  <a:lnTo>
                    <a:pt x="242" y="247"/>
                  </a:lnTo>
                  <a:lnTo>
                    <a:pt x="241" y="244"/>
                  </a:lnTo>
                  <a:lnTo>
                    <a:pt x="237" y="242"/>
                  </a:lnTo>
                  <a:lnTo>
                    <a:pt x="237" y="239"/>
                  </a:lnTo>
                  <a:lnTo>
                    <a:pt x="234" y="238"/>
                  </a:lnTo>
                  <a:lnTo>
                    <a:pt x="233" y="235"/>
                  </a:lnTo>
                  <a:lnTo>
                    <a:pt x="233" y="229"/>
                  </a:lnTo>
                  <a:lnTo>
                    <a:pt x="234" y="228"/>
                  </a:lnTo>
                  <a:lnTo>
                    <a:pt x="236" y="225"/>
                  </a:lnTo>
                  <a:lnTo>
                    <a:pt x="232" y="224"/>
                  </a:lnTo>
                  <a:lnTo>
                    <a:pt x="231" y="222"/>
                  </a:lnTo>
                  <a:lnTo>
                    <a:pt x="228" y="219"/>
                  </a:lnTo>
                  <a:lnTo>
                    <a:pt x="227" y="217"/>
                  </a:lnTo>
                  <a:lnTo>
                    <a:pt x="219" y="225"/>
                  </a:lnTo>
                  <a:lnTo>
                    <a:pt x="211" y="234"/>
                  </a:lnTo>
                  <a:lnTo>
                    <a:pt x="201" y="242"/>
                  </a:lnTo>
                  <a:lnTo>
                    <a:pt x="188" y="244"/>
                  </a:lnTo>
                  <a:lnTo>
                    <a:pt x="187" y="244"/>
                  </a:lnTo>
                  <a:lnTo>
                    <a:pt x="184" y="243"/>
                  </a:lnTo>
                  <a:lnTo>
                    <a:pt x="182" y="240"/>
                  </a:lnTo>
                  <a:lnTo>
                    <a:pt x="178" y="239"/>
                  </a:lnTo>
                  <a:lnTo>
                    <a:pt x="175" y="237"/>
                  </a:lnTo>
                  <a:lnTo>
                    <a:pt x="173" y="235"/>
                  </a:lnTo>
                  <a:lnTo>
                    <a:pt x="170" y="233"/>
                  </a:lnTo>
                  <a:lnTo>
                    <a:pt x="173" y="228"/>
                  </a:lnTo>
                  <a:lnTo>
                    <a:pt x="175" y="227"/>
                  </a:lnTo>
                  <a:lnTo>
                    <a:pt x="177" y="227"/>
                  </a:lnTo>
                  <a:lnTo>
                    <a:pt x="177" y="220"/>
                  </a:lnTo>
                  <a:lnTo>
                    <a:pt x="170" y="220"/>
                  </a:lnTo>
                  <a:lnTo>
                    <a:pt x="169" y="222"/>
                  </a:lnTo>
                  <a:lnTo>
                    <a:pt x="167" y="223"/>
                  </a:lnTo>
                  <a:lnTo>
                    <a:pt x="167" y="220"/>
                  </a:lnTo>
                  <a:lnTo>
                    <a:pt x="169" y="217"/>
                  </a:lnTo>
                  <a:lnTo>
                    <a:pt x="170" y="214"/>
                  </a:lnTo>
                  <a:lnTo>
                    <a:pt x="173" y="212"/>
                  </a:lnTo>
                  <a:lnTo>
                    <a:pt x="168" y="203"/>
                  </a:lnTo>
                  <a:lnTo>
                    <a:pt x="167" y="194"/>
                  </a:lnTo>
                  <a:lnTo>
                    <a:pt x="167" y="180"/>
                  </a:lnTo>
                  <a:lnTo>
                    <a:pt x="168" y="179"/>
                  </a:lnTo>
                  <a:lnTo>
                    <a:pt x="170" y="178"/>
                  </a:lnTo>
                  <a:lnTo>
                    <a:pt x="172" y="176"/>
                  </a:lnTo>
                  <a:lnTo>
                    <a:pt x="174" y="175"/>
                  </a:lnTo>
                  <a:lnTo>
                    <a:pt x="175" y="174"/>
                  </a:lnTo>
                  <a:lnTo>
                    <a:pt x="178" y="170"/>
                  </a:lnTo>
                  <a:lnTo>
                    <a:pt x="182" y="166"/>
                  </a:lnTo>
                  <a:lnTo>
                    <a:pt x="184" y="162"/>
                  </a:lnTo>
                  <a:lnTo>
                    <a:pt x="188" y="160"/>
                  </a:lnTo>
                  <a:lnTo>
                    <a:pt x="193" y="159"/>
                  </a:lnTo>
                  <a:lnTo>
                    <a:pt x="198" y="156"/>
                  </a:lnTo>
                  <a:lnTo>
                    <a:pt x="202" y="152"/>
                  </a:lnTo>
                  <a:lnTo>
                    <a:pt x="208" y="150"/>
                  </a:lnTo>
                  <a:lnTo>
                    <a:pt x="217" y="149"/>
                  </a:lnTo>
                  <a:lnTo>
                    <a:pt x="213" y="147"/>
                  </a:lnTo>
                  <a:lnTo>
                    <a:pt x="211" y="147"/>
                  </a:lnTo>
                  <a:lnTo>
                    <a:pt x="207" y="146"/>
                  </a:lnTo>
                  <a:lnTo>
                    <a:pt x="219" y="141"/>
                  </a:lnTo>
                  <a:lnTo>
                    <a:pt x="228" y="134"/>
                  </a:lnTo>
                  <a:lnTo>
                    <a:pt x="236" y="125"/>
                  </a:lnTo>
                  <a:lnTo>
                    <a:pt x="244" y="117"/>
                  </a:lnTo>
                  <a:lnTo>
                    <a:pt x="248" y="110"/>
                  </a:lnTo>
                  <a:lnTo>
                    <a:pt x="249" y="106"/>
                  </a:lnTo>
                  <a:lnTo>
                    <a:pt x="249" y="103"/>
                  </a:lnTo>
                  <a:lnTo>
                    <a:pt x="252" y="101"/>
                  </a:lnTo>
                  <a:lnTo>
                    <a:pt x="252" y="100"/>
                  </a:lnTo>
                  <a:lnTo>
                    <a:pt x="253" y="98"/>
                  </a:lnTo>
                  <a:lnTo>
                    <a:pt x="254" y="96"/>
                  </a:lnTo>
                  <a:lnTo>
                    <a:pt x="254" y="95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60" y="86"/>
                  </a:lnTo>
                  <a:lnTo>
                    <a:pt x="263" y="81"/>
                  </a:lnTo>
                  <a:lnTo>
                    <a:pt x="268" y="77"/>
                  </a:lnTo>
                  <a:lnTo>
                    <a:pt x="275" y="74"/>
                  </a:lnTo>
                  <a:lnTo>
                    <a:pt x="283" y="68"/>
                  </a:lnTo>
                  <a:lnTo>
                    <a:pt x="292" y="59"/>
                  </a:lnTo>
                  <a:lnTo>
                    <a:pt x="297" y="49"/>
                  </a:lnTo>
                  <a:lnTo>
                    <a:pt x="300" y="51"/>
                  </a:lnTo>
                  <a:lnTo>
                    <a:pt x="302" y="51"/>
                  </a:lnTo>
                  <a:lnTo>
                    <a:pt x="305" y="48"/>
                  </a:lnTo>
                  <a:lnTo>
                    <a:pt x="307" y="43"/>
                  </a:lnTo>
                  <a:lnTo>
                    <a:pt x="310" y="40"/>
                  </a:lnTo>
                  <a:lnTo>
                    <a:pt x="308" y="39"/>
                  </a:lnTo>
                  <a:lnTo>
                    <a:pt x="303" y="39"/>
                  </a:lnTo>
                  <a:lnTo>
                    <a:pt x="305" y="37"/>
                  </a:lnTo>
                  <a:lnTo>
                    <a:pt x="307" y="34"/>
                  </a:lnTo>
                  <a:lnTo>
                    <a:pt x="310" y="33"/>
                  </a:lnTo>
                  <a:lnTo>
                    <a:pt x="317" y="33"/>
                  </a:lnTo>
                  <a:lnTo>
                    <a:pt x="321" y="32"/>
                  </a:lnTo>
                  <a:lnTo>
                    <a:pt x="320" y="30"/>
                  </a:lnTo>
                  <a:lnTo>
                    <a:pt x="318" y="30"/>
                  </a:lnTo>
                  <a:lnTo>
                    <a:pt x="317" y="29"/>
                  </a:lnTo>
                  <a:lnTo>
                    <a:pt x="320" y="27"/>
                  </a:lnTo>
                  <a:lnTo>
                    <a:pt x="324" y="25"/>
                  </a:lnTo>
                  <a:lnTo>
                    <a:pt x="327" y="25"/>
                  </a:lnTo>
                  <a:lnTo>
                    <a:pt x="331" y="24"/>
                  </a:lnTo>
                  <a:lnTo>
                    <a:pt x="335" y="24"/>
                  </a:lnTo>
                  <a:lnTo>
                    <a:pt x="335" y="29"/>
                  </a:lnTo>
                  <a:lnTo>
                    <a:pt x="337" y="28"/>
                  </a:lnTo>
                  <a:lnTo>
                    <a:pt x="339" y="27"/>
                  </a:lnTo>
                  <a:lnTo>
                    <a:pt x="340" y="24"/>
                  </a:lnTo>
                  <a:lnTo>
                    <a:pt x="346" y="18"/>
                  </a:lnTo>
                  <a:lnTo>
                    <a:pt x="350" y="18"/>
                  </a:lnTo>
                  <a:lnTo>
                    <a:pt x="350" y="24"/>
                  </a:lnTo>
                  <a:lnTo>
                    <a:pt x="356" y="18"/>
                  </a:lnTo>
                  <a:lnTo>
                    <a:pt x="362" y="17"/>
                  </a:lnTo>
                  <a:lnTo>
                    <a:pt x="370" y="13"/>
                  </a:lnTo>
                  <a:lnTo>
                    <a:pt x="367" y="12"/>
                  </a:lnTo>
                  <a:lnTo>
                    <a:pt x="365" y="12"/>
                  </a:lnTo>
                  <a:lnTo>
                    <a:pt x="364" y="10"/>
                  </a:lnTo>
                  <a:lnTo>
                    <a:pt x="364" y="8"/>
                  </a:lnTo>
                  <a:lnTo>
                    <a:pt x="366" y="5"/>
                  </a:lnTo>
                  <a:lnTo>
                    <a:pt x="369" y="5"/>
                  </a:lnTo>
                  <a:lnTo>
                    <a:pt x="371" y="4"/>
                  </a:lnTo>
                  <a:lnTo>
                    <a:pt x="372" y="3"/>
                  </a:lnTo>
                  <a:lnTo>
                    <a:pt x="375" y="5"/>
                  </a:lnTo>
                  <a:lnTo>
                    <a:pt x="380" y="8"/>
                  </a:lnTo>
                  <a:lnTo>
                    <a:pt x="385" y="6"/>
                  </a:lnTo>
                  <a:lnTo>
                    <a:pt x="390" y="4"/>
                  </a:lnTo>
                  <a:lnTo>
                    <a:pt x="396" y="3"/>
                  </a:lnTo>
                  <a:lnTo>
                    <a:pt x="401" y="1"/>
                  </a:lnTo>
                  <a:lnTo>
                    <a:pt x="403" y="3"/>
                  </a:lnTo>
                  <a:lnTo>
                    <a:pt x="403" y="5"/>
                  </a:lnTo>
                  <a:lnTo>
                    <a:pt x="396" y="12"/>
                  </a:lnTo>
                  <a:lnTo>
                    <a:pt x="394" y="17"/>
                  </a:lnTo>
                  <a:lnTo>
                    <a:pt x="396" y="17"/>
                  </a:lnTo>
                  <a:lnTo>
                    <a:pt x="399" y="15"/>
                  </a:lnTo>
                  <a:lnTo>
                    <a:pt x="401" y="13"/>
                  </a:lnTo>
                  <a:lnTo>
                    <a:pt x="404" y="12"/>
                  </a:lnTo>
                  <a:lnTo>
                    <a:pt x="406" y="8"/>
                  </a:lnTo>
                  <a:lnTo>
                    <a:pt x="409" y="6"/>
                  </a:lnTo>
                  <a:lnTo>
                    <a:pt x="411" y="4"/>
                  </a:lnTo>
                  <a:lnTo>
                    <a:pt x="413" y="8"/>
                  </a:lnTo>
                  <a:lnTo>
                    <a:pt x="413" y="12"/>
                  </a:lnTo>
                  <a:lnTo>
                    <a:pt x="416" y="8"/>
                  </a:lnTo>
                  <a:lnTo>
                    <a:pt x="419" y="6"/>
                  </a:lnTo>
                  <a:lnTo>
                    <a:pt x="423" y="4"/>
                  </a:lnTo>
                  <a:lnTo>
                    <a:pt x="425" y="3"/>
                  </a:lnTo>
                  <a:lnTo>
                    <a:pt x="4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18" name="Group 2617">
            <a:extLst>
              <a:ext uri="{FF2B5EF4-FFF2-40B4-BE49-F238E27FC236}">
                <a16:creationId xmlns:a16="http://schemas.microsoft.com/office/drawing/2014/main" id="{5A341EE7-502B-4B65-922B-B52B9363A0D8}"/>
              </a:ext>
            </a:extLst>
          </p:cNvPr>
          <p:cNvGrpSpPr/>
          <p:nvPr/>
        </p:nvGrpSpPr>
        <p:grpSpPr>
          <a:xfrm>
            <a:off x="843278" y="2526660"/>
            <a:ext cx="1533178" cy="1436238"/>
            <a:chOff x="843278" y="2526660"/>
            <a:chExt cx="1533178" cy="1436238"/>
          </a:xfrm>
        </p:grpSpPr>
        <p:grpSp>
          <p:nvGrpSpPr>
            <p:cNvPr id="2586" name="Group 2585">
              <a:extLst>
                <a:ext uri="{FF2B5EF4-FFF2-40B4-BE49-F238E27FC236}">
                  <a16:creationId xmlns:a16="http://schemas.microsoft.com/office/drawing/2014/main" id="{886B225D-E018-401F-AD59-DDF9D476B163}"/>
                </a:ext>
              </a:extLst>
            </p:cNvPr>
            <p:cNvGrpSpPr/>
            <p:nvPr/>
          </p:nvGrpSpPr>
          <p:grpSpPr>
            <a:xfrm>
              <a:off x="1298904" y="2526660"/>
              <a:ext cx="636921" cy="1204720"/>
              <a:chOff x="6270626" y="-1816100"/>
              <a:chExt cx="6553200" cy="12395201"/>
            </a:xfrm>
          </p:grpSpPr>
          <p:sp>
            <p:nvSpPr>
              <p:cNvPr id="2584" name="Freeform 1354">
                <a:extLst>
                  <a:ext uri="{FF2B5EF4-FFF2-40B4-BE49-F238E27FC236}">
                    <a16:creationId xmlns:a16="http://schemas.microsoft.com/office/drawing/2014/main" id="{958BB4A1-29F9-4195-80C0-FB7BF4C5C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626" y="-1816100"/>
                <a:ext cx="6553200" cy="12395201"/>
              </a:xfrm>
              <a:custGeom>
                <a:avLst/>
                <a:gdLst>
                  <a:gd name="T0" fmla="*/ 132 w 132"/>
                  <a:gd name="T1" fmla="*/ 66 h 253"/>
                  <a:gd name="T2" fmla="*/ 66 w 132"/>
                  <a:gd name="T3" fmla="*/ 0 h 253"/>
                  <a:gd name="T4" fmla="*/ 0 w 132"/>
                  <a:gd name="T5" fmla="*/ 66 h 253"/>
                  <a:gd name="T6" fmla="*/ 4 w 132"/>
                  <a:gd name="T7" fmla="*/ 89 h 253"/>
                  <a:gd name="T8" fmla="*/ 4 w 132"/>
                  <a:gd name="T9" fmla="*/ 89 h 253"/>
                  <a:gd name="T10" fmla="*/ 64 w 132"/>
                  <a:gd name="T11" fmla="*/ 253 h 253"/>
                  <a:gd name="T12" fmla="*/ 128 w 132"/>
                  <a:gd name="T13" fmla="*/ 89 h 253"/>
                  <a:gd name="T14" fmla="*/ 128 w 132"/>
                  <a:gd name="T15" fmla="*/ 89 h 253"/>
                  <a:gd name="T16" fmla="*/ 132 w 132"/>
                  <a:gd name="T17" fmla="*/ 6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253">
                    <a:moveTo>
                      <a:pt x="132" y="66"/>
                    </a:moveTo>
                    <a:cubicBezTo>
                      <a:pt x="132" y="30"/>
                      <a:pt x="102" y="0"/>
                      <a:pt x="66" y="0"/>
                    </a:cubicBezTo>
                    <a:cubicBezTo>
                      <a:pt x="30" y="0"/>
                      <a:pt x="0" y="30"/>
                      <a:pt x="0" y="66"/>
                    </a:cubicBezTo>
                    <a:cubicBezTo>
                      <a:pt x="0" y="74"/>
                      <a:pt x="2" y="82"/>
                      <a:pt x="4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64" y="253"/>
                      <a:pt x="64" y="253"/>
                      <a:pt x="64" y="253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30" y="82"/>
                      <a:pt x="132" y="74"/>
                      <a:pt x="132" y="66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85" name="Oval 1355">
                <a:extLst>
                  <a:ext uri="{FF2B5EF4-FFF2-40B4-BE49-F238E27FC236}">
                    <a16:creationId xmlns:a16="http://schemas.microsoft.com/office/drawing/2014/main" id="{75D13D53-472D-4A20-9B60-7697E767BB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8126" y="-247650"/>
                <a:ext cx="3376613" cy="33321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617" name="Oval 2616">
              <a:extLst>
                <a:ext uri="{FF2B5EF4-FFF2-40B4-BE49-F238E27FC236}">
                  <a16:creationId xmlns:a16="http://schemas.microsoft.com/office/drawing/2014/main" id="{A9E0F76E-5AAB-434B-A44D-246962EA06EE}"/>
                </a:ext>
              </a:extLst>
            </p:cNvPr>
            <p:cNvSpPr/>
            <p:nvPr/>
          </p:nvSpPr>
          <p:spPr>
            <a:xfrm flipV="1">
              <a:off x="843278" y="3683140"/>
              <a:ext cx="1533178" cy="27975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37000"/>
                  </a:schemeClr>
                </a:gs>
                <a:gs pos="78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624" name="Group 2623">
            <a:extLst>
              <a:ext uri="{FF2B5EF4-FFF2-40B4-BE49-F238E27FC236}">
                <a16:creationId xmlns:a16="http://schemas.microsoft.com/office/drawing/2014/main" id="{F1EBD41B-91F3-436A-ACA6-BC646F6DDEEA}"/>
              </a:ext>
            </a:extLst>
          </p:cNvPr>
          <p:cNvGrpSpPr/>
          <p:nvPr/>
        </p:nvGrpSpPr>
        <p:grpSpPr>
          <a:xfrm>
            <a:off x="2672774" y="2753233"/>
            <a:ext cx="875672" cy="820305"/>
            <a:chOff x="843278" y="2526660"/>
            <a:chExt cx="1533178" cy="1436238"/>
          </a:xfrm>
        </p:grpSpPr>
        <p:grpSp>
          <p:nvGrpSpPr>
            <p:cNvPr id="2625" name="Group 2624">
              <a:extLst>
                <a:ext uri="{FF2B5EF4-FFF2-40B4-BE49-F238E27FC236}">
                  <a16:creationId xmlns:a16="http://schemas.microsoft.com/office/drawing/2014/main" id="{92C88488-DB9D-44B8-9C16-8BE8717ABF09}"/>
                </a:ext>
              </a:extLst>
            </p:cNvPr>
            <p:cNvGrpSpPr/>
            <p:nvPr/>
          </p:nvGrpSpPr>
          <p:grpSpPr>
            <a:xfrm>
              <a:off x="1298904" y="2526660"/>
              <a:ext cx="636921" cy="1204720"/>
              <a:chOff x="6270626" y="-1816100"/>
              <a:chExt cx="6553200" cy="12395201"/>
            </a:xfrm>
          </p:grpSpPr>
          <p:sp>
            <p:nvSpPr>
              <p:cNvPr id="2627" name="Freeform 1354">
                <a:extLst>
                  <a:ext uri="{FF2B5EF4-FFF2-40B4-BE49-F238E27FC236}">
                    <a16:creationId xmlns:a16="http://schemas.microsoft.com/office/drawing/2014/main" id="{0F41FDB3-640C-4383-95D5-E186B642E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626" y="-1816100"/>
                <a:ext cx="6553200" cy="12395201"/>
              </a:xfrm>
              <a:custGeom>
                <a:avLst/>
                <a:gdLst>
                  <a:gd name="T0" fmla="*/ 132 w 132"/>
                  <a:gd name="T1" fmla="*/ 66 h 253"/>
                  <a:gd name="T2" fmla="*/ 66 w 132"/>
                  <a:gd name="T3" fmla="*/ 0 h 253"/>
                  <a:gd name="T4" fmla="*/ 0 w 132"/>
                  <a:gd name="T5" fmla="*/ 66 h 253"/>
                  <a:gd name="T6" fmla="*/ 4 w 132"/>
                  <a:gd name="T7" fmla="*/ 89 h 253"/>
                  <a:gd name="T8" fmla="*/ 4 w 132"/>
                  <a:gd name="T9" fmla="*/ 89 h 253"/>
                  <a:gd name="T10" fmla="*/ 64 w 132"/>
                  <a:gd name="T11" fmla="*/ 253 h 253"/>
                  <a:gd name="T12" fmla="*/ 128 w 132"/>
                  <a:gd name="T13" fmla="*/ 89 h 253"/>
                  <a:gd name="T14" fmla="*/ 128 w 132"/>
                  <a:gd name="T15" fmla="*/ 89 h 253"/>
                  <a:gd name="T16" fmla="*/ 132 w 132"/>
                  <a:gd name="T17" fmla="*/ 6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253">
                    <a:moveTo>
                      <a:pt x="132" y="66"/>
                    </a:moveTo>
                    <a:cubicBezTo>
                      <a:pt x="132" y="30"/>
                      <a:pt x="102" y="0"/>
                      <a:pt x="66" y="0"/>
                    </a:cubicBezTo>
                    <a:cubicBezTo>
                      <a:pt x="30" y="0"/>
                      <a:pt x="0" y="30"/>
                      <a:pt x="0" y="66"/>
                    </a:cubicBezTo>
                    <a:cubicBezTo>
                      <a:pt x="0" y="74"/>
                      <a:pt x="2" y="82"/>
                      <a:pt x="4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64" y="253"/>
                      <a:pt x="64" y="253"/>
                      <a:pt x="64" y="253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30" y="82"/>
                      <a:pt x="132" y="74"/>
                      <a:pt x="132" y="66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28" name="Oval 1355">
                <a:extLst>
                  <a:ext uri="{FF2B5EF4-FFF2-40B4-BE49-F238E27FC236}">
                    <a16:creationId xmlns:a16="http://schemas.microsoft.com/office/drawing/2014/main" id="{BA747CE6-D21C-409E-92A0-60FC247731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8126" y="-247650"/>
                <a:ext cx="3376613" cy="33321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626" name="Oval 2625">
              <a:extLst>
                <a:ext uri="{FF2B5EF4-FFF2-40B4-BE49-F238E27FC236}">
                  <a16:creationId xmlns:a16="http://schemas.microsoft.com/office/drawing/2014/main" id="{06808FBE-F3D5-4B1A-8B42-12910C457749}"/>
                </a:ext>
              </a:extLst>
            </p:cNvPr>
            <p:cNvSpPr/>
            <p:nvPr/>
          </p:nvSpPr>
          <p:spPr>
            <a:xfrm flipV="1">
              <a:off x="843278" y="3683140"/>
              <a:ext cx="1533178" cy="27975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37000"/>
                  </a:schemeClr>
                </a:gs>
                <a:gs pos="78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634" name="Group 2633">
            <a:extLst>
              <a:ext uri="{FF2B5EF4-FFF2-40B4-BE49-F238E27FC236}">
                <a16:creationId xmlns:a16="http://schemas.microsoft.com/office/drawing/2014/main" id="{EB7525CC-AAC7-4E41-9564-48EC33F900E9}"/>
              </a:ext>
            </a:extLst>
          </p:cNvPr>
          <p:cNvGrpSpPr/>
          <p:nvPr/>
        </p:nvGrpSpPr>
        <p:grpSpPr>
          <a:xfrm>
            <a:off x="3503533" y="2704005"/>
            <a:ext cx="680026" cy="637029"/>
            <a:chOff x="843278" y="2526660"/>
            <a:chExt cx="1533178" cy="1436238"/>
          </a:xfrm>
        </p:grpSpPr>
        <p:grpSp>
          <p:nvGrpSpPr>
            <p:cNvPr id="2635" name="Group 2634">
              <a:extLst>
                <a:ext uri="{FF2B5EF4-FFF2-40B4-BE49-F238E27FC236}">
                  <a16:creationId xmlns:a16="http://schemas.microsoft.com/office/drawing/2014/main" id="{55828482-F62E-4FE0-BF04-3C8FA0C28821}"/>
                </a:ext>
              </a:extLst>
            </p:cNvPr>
            <p:cNvGrpSpPr/>
            <p:nvPr/>
          </p:nvGrpSpPr>
          <p:grpSpPr>
            <a:xfrm>
              <a:off x="1298904" y="2526660"/>
              <a:ext cx="636921" cy="1204720"/>
              <a:chOff x="6270626" y="-1816100"/>
              <a:chExt cx="6553200" cy="12395201"/>
            </a:xfrm>
          </p:grpSpPr>
          <p:sp>
            <p:nvSpPr>
              <p:cNvPr id="2637" name="Freeform 1354">
                <a:extLst>
                  <a:ext uri="{FF2B5EF4-FFF2-40B4-BE49-F238E27FC236}">
                    <a16:creationId xmlns:a16="http://schemas.microsoft.com/office/drawing/2014/main" id="{FFEABBD6-72C0-40C4-8BFA-6D0A64950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626" y="-1816100"/>
                <a:ext cx="6553200" cy="12395201"/>
              </a:xfrm>
              <a:custGeom>
                <a:avLst/>
                <a:gdLst>
                  <a:gd name="T0" fmla="*/ 132 w 132"/>
                  <a:gd name="T1" fmla="*/ 66 h 253"/>
                  <a:gd name="T2" fmla="*/ 66 w 132"/>
                  <a:gd name="T3" fmla="*/ 0 h 253"/>
                  <a:gd name="T4" fmla="*/ 0 w 132"/>
                  <a:gd name="T5" fmla="*/ 66 h 253"/>
                  <a:gd name="T6" fmla="*/ 4 w 132"/>
                  <a:gd name="T7" fmla="*/ 89 h 253"/>
                  <a:gd name="T8" fmla="*/ 4 w 132"/>
                  <a:gd name="T9" fmla="*/ 89 h 253"/>
                  <a:gd name="T10" fmla="*/ 64 w 132"/>
                  <a:gd name="T11" fmla="*/ 253 h 253"/>
                  <a:gd name="T12" fmla="*/ 128 w 132"/>
                  <a:gd name="T13" fmla="*/ 89 h 253"/>
                  <a:gd name="T14" fmla="*/ 128 w 132"/>
                  <a:gd name="T15" fmla="*/ 89 h 253"/>
                  <a:gd name="T16" fmla="*/ 132 w 132"/>
                  <a:gd name="T17" fmla="*/ 6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253">
                    <a:moveTo>
                      <a:pt x="132" y="66"/>
                    </a:moveTo>
                    <a:cubicBezTo>
                      <a:pt x="132" y="30"/>
                      <a:pt x="102" y="0"/>
                      <a:pt x="66" y="0"/>
                    </a:cubicBezTo>
                    <a:cubicBezTo>
                      <a:pt x="30" y="0"/>
                      <a:pt x="0" y="30"/>
                      <a:pt x="0" y="66"/>
                    </a:cubicBezTo>
                    <a:cubicBezTo>
                      <a:pt x="0" y="74"/>
                      <a:pt x="2" y="82"/>
                      <a:pt x="4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64" y="253"/>
                      <a:pt x="64" y="253"/>
                      <a:pt x="64" y="253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30" y="82"/>
                      <a:pt x="132" y="74"/>
                      <a:pt x="132" y="66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38" name="Oval 1355">
                <a:extLst>
                  <a:ext uri="{FF2B5EF4-FFF2-40B4-BE49-F238E27FC236}">
                    <a16:creationId xmlns:a16="http://schemas.microsoft.com/office/drawing/2014/main" id="{666D58EF-81F6-47E7-A166-D64814D0A4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8126" y="-247650"/>
                <a:ext cx="3376613" cy="33321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636" name="Oval 2635">
              <a:extLst>
                <a:ext uri="{FF2B5EF4-FFF2-40B4-BE49-F238E27FC236}">
                  <a16:creationId xmlns:a16="http://schemas.microsoft.com/office/drawing/2014/main" id="{7B6AFE01-C51D-4667-A022-65B11C87EA78}"/>
                </a:ext>
              </a:extLst>
            </p:cNvPr>
            <p:cNvSpPr/>
            <p:nvPr/>
          </p:nvSpPr>
          <p:spPr>
            <a:xfrm flipV="1">
              <a:off x="843278" y="3683140"/>
              <a:ext cx="1533178" cy="27975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37000"/>
                  </a:schemeClr>
                </a:gs>
                <a:gs pos="78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644" name="Group 2643">
            <a:extLst>
              <a:ext uri="{FF2B5EF4-FFF2-40B4-BE49-F238E27FC236}">
                <a16:creationId xmlns:a16="http://schemas.microsoft.com/office/drawing/2014/main" id="{C96FFF78-FF35-4257-901F-B4481CFD01A2}"/>
              </a:ext>
            </a:extLst>
          </p:cNvPr>
          <p:cNvGrpSpPr/>
          <p:nvPr/>
        </p:nvGrpSpPr>
        <p:grpSpPr>
          <a:xfrm>
            <a:off x="3955845" y="2648946"/>
            <a:ext cx="627032" cy="587386"/>
            <a:chOff x="843278" y="2526660"/>
            <a:chExt cx="1533178" cy="1436238"/>
          </a:xfrm>
        </p:grpSpPr>
        <p:grpSp>
          <p:nvGrpSpPr>
            <p:cNvPr id="2645" name="Group 2644">
              <a:extLst>
                <a:ext uri="{FF2B5EF4-FFF2-40B4-BE49-F238E27FC236}">
                  <a16:creationId xmlns:a16="http://schemas.microsoft.com/office/drawing/2014/main" id="{CDB327DB-BD60-4A65-B992-9CD2E5F4F4F2}"/>
                </a:ext>
              </a:extLst>
            </p:cNvPr>
            <p:cNvGrpSpPr/>
            <p:nvPr/>
          </p:nvGrpSpPr>
          <p:grpSpPr>
            <a:xfrm>
              <a:off x="1298904" y="2526660"/>
              <a:ext cx="636921" cy="1204720"/>
              <a:chOff x="6270626" y="-1816100"/>
              <a:chExt cx="6553200" cy="12395201"/>
            </a:xfrm>
          </p:grpSpPr>
          <p:sp>
            <p:nvSpPr>
              <p:cNvPr id="2647" name="Freeform 1354">
                <a:extLst>
                  <a:ext uri="{FF2B5EF4-FFF2-40B4-BE49-F238E27FC236}">
                    <a16:creationId xmlns:a16="http://schemas.microsoft.com/office/drawing/2014/main" id="{3F436DB6-F545-4F6F-B0D0-3EB34CF50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626" y="-1816100"/>
                <a:ext cx="6553200" cy="12395201"/>
              </a:xfrm>
              <a:custGeom>
                <a:avLst/>
                <a:gdLst>
                  <a:gd name="T0" fmla="*/ 132 w 132"/>
                  <a:gd name="T1" fmla="*/ 66 h 253"/>
                  <a:gd name="T2" fmla="*/ 66 w 132"/>
                  <a:gd name="T3" fmla="*/ 0 h 253"/>
                  <a:gd name="T4" fmla="*/ 0 w 132"/>
                  <a:gd name="T5" fmla="*/ 66 h 253"/>
                  <a:gd name="T6" fmla="*/ 4 w 132"/>
                  <a:gd name="T7" fmla="*/ 89 h 253"/>
                  <a:gd name="T8" fmla="*/ 4 w 132"/>
                  <a:gd name="T9" fmla="*/ 89 h 253"/>
                  <a:gd name="T10" fmla="*/ 64 w 132"/>
                  <a:gd name="T11" fmla="*/ 253 h 253"/>
                  <a:gd name="T12" fmla="*/ 128 w 132"/>
                  <a:gd name="T13" fmla="*/ 89 h 253"/>
                  <a:gd name="T14" fmla="*/ 128 w 132"/>
                  <a:gd name="T15" fmla="*/ 89 h 253"/>
                  <a:gd name="T16" fmla="*/ 132 w 132"/>
                  <a:gd name="T17" fmla="*/ 6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253">
                    <a:moveTo>
                      <a:pt x="132" y="66"/>
                    </a:moveTo>
                    <a:cubicBezTo>
                      <a:pt x="132" y="30"/>
                      <a:pt x="102" y="0"/>
                      <a:pt x="66" y="0"/>
                    </a:cubicBezTo>
                    <a:cubicBezTo>
                      <a:pt x="30" y="0"/>
                      <a:pt x="0" y="30"/>
                      <a:pt x="0" y="66"/>
                    </a:cubicBezTo>
                    <a:cubicBezTo>
                      <a:pt x="0" y="74"/>
                      <a:pt x="2" y="82"/>
                      <a:pt x="4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64" y="253"/>
                      <a:pt x="64" y="253"/>
                      <a:pt x="64" y="253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30" y="82"/>
                      <a:pt x="132" y="74"/>
                      <a:pt x="132" y="66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48" name="Oval 1355">
                <a:extLst>
                  <a:ext uri="{FF2B5EF4-FFF2-40B4-BE49-F238E27FC236}">
                    <a16:creationId xmlns:a16="http://schemas.microsoft.com/office/drawing/2014/main" id="{E707D671-23B1-4074-A038-A8A7856909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8126" y="-247650"/>
                <a:ext cx="3376613" cy="33321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646" name="Oval 2645">
              <a:extLst>
                <a:ext uri="{FF2B5EF4-FFF2-40B4-BE49-F238E27FC236}">
                  <a16:creationId xmlns:a16="http://schemas.microsoft.com/office/drawing/2014/main" id="{5A1DEEE7-F1AD-4BC4-A11E-B58D4F9DF3D7}"/>
                </a:ext>
              </a:extLst>
            </p:cNvPr>
            <p:cNvSpPr/>
            <p:nvPr/>
          </p:nvSpPr>
          <p:spPr>
            <a:xfrm flipV="1">
              <a:off x="843278" y="3683140"/>
              <a:ext cx="1533178" cy="27975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37000"/>
                  </a:schemeClr>
                </a:gs>
                <a:gs pos="78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654" name="Group 2653">
            <a:extLst>
              <a:ext uri="{FF2B5EF4-FFF2-40B4-BE49-F238E27FC236}">
                <a16:creationId xmlns:a16="http://schemas.microsoft.com/office/drawing/2014/main" id="{90096591-317D-48D8-B405-2E719D5627CF}"/>
              </a:ext>
            </a:extLst>
          </p:cNvPr>
          <p:cNvGrpSpPr/>
          <p:nvPr/>
        </p:nvGrpSpPr>
        <p:grpSpPr>
          <a:xfrm>
            <a:off x="3629213" y="2399868"/>
            <a:ext cx="826729" cy="774457"/>
            <a:chOff x="843278" y="2526660"/>
            <a:chExt cx="1533178" cy="1436238"/>
          </a:xfrm>
        </p:grpSpPr>
        <p:grpSp>
          <p:nvGrpSpPr>
            <p:cNvPr id="2655" name="Group 2654">
              <a:extLst>
                <a:ext uri="{FF2B5EF4-FFF2-40B4-BE49-F238E27FC236}">
                  <a16:creationId xmlns:a16="http://schemas.microsoft.com/office/drawing/2014/main" id="{B26C1884-B8DB-4B0E-8E63-C472D6451F1C}"/>
                </a:ext>
              </a:extLst>
            </p:cNvPr>
            <p:cNvGrpSpPr/>
            <p:nvPr/>
          </p:nvGrpSpPr>
          <p:grpSpPr>
            <a:xfrm>
              <a:off x="1298904" y="2526660"/>
              <a:ext cx="636921" cy="1204720"/>
              <a:chOff x="6270626" y="-1816100"/>
              <a:chExt cx="6553200" cy="12395201"/>
            </a:xfrm>
          </p:grpSpPr>
          <p:sp>
            <p:nvSpPr>
              <p:cNvPr id="2657" name="Freeform 1354">
                <a:extLst>
                  <a:ext uri="{FF2B5EF4-FFF2-40B4-BE49-F238E27FC236}">
                    <a16:creationId xmlns:a16="http://schemas.microsoft.com/office/drawing/2014/main" id="{4BA0887C-16E9-4C8E-B535-1A80CFB62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626" y="-1816100"/>
                <a:ext cx="6553200" cy="12395201"/>
              </a:xfrm>
              <a:custGeom>
                <a:avLst/>
                <a:gdLst>
                  <a:gd name="T0" fmla="*/ 132 w 132"/>
                  <a:gd name="T1" fmla="*/ 66 h 253"/>
                  <a:gd name="T2" fmla="*/ 66 w 132"/>
                  <a:gd name="T3" fmla="*/ 0 h 253"/>
                  <a:gd name="T4" fmla="*/ 0 w 132"/>
                  <a:gd name="T5" fmla="*/ 66 h 253"/>
                  <a:gd name="T6" fmla="*/ 4 w 132"/>
                  <a:gd name="T7" fmla="*/ 89 h 253"/>
                  <a:gd name="T8" fmla="*/ 4 w 132"/>
                  <a:gd name="T9" fmla="*/ 89 h 253"/>
                  <a:gd name="T10" fmla="*/ 64 w 132"/>
                  <a:gd name="T11" fmla="*/ 253 h 253"/>
                  <a:gd name="T12" fmla="*/ 128 w 132"/>
                  <a:gd name="T13" fmla="*/ 89 h 253"/>
                  <a:gd name="T14" fmla="*/ 128 w 132"/>
                  <a:gd name="T15" fmla="*/ 89 h 253"/>
                  <a:gd name="T16" fmla="*/ 132 w 132"/>
                  <a:gd name="T17" fmla="*/ 6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253">
                    <a:moveTo>
                      <a:pt x="132" y="66"/>
                    </a:moveTo>
                    <a:cubicBezTo>
                      <a:pt x="132" y="30"/>
                      <a:pt x="102" y="0"/>
                      <a:pt x="66" y="0"/>
                    </a:cubicBezTo>
                    <a:cubicBezTo>
                      <a:pt x="30" y="0"/>
                      <a:pt x="0" y="30"/>
                      <a:pt x="0" y="66"/>
                    </a:cubicBezTo>
                    <a:cubicBezTo>
                      <a:pt x="0" y="74"/>
                      <a:pt x="2" y="82"/>
                      <a:pt x="4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64" y="253"/>
                      <a:pt x="64" y="253"/>
                      <a:pt x="64" y="253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30" y="82"/>
                      <a:pt x="132" y="74"/>
                      <a:pt x="132" y="66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58" name="Oval 1355">
                <a:extLst>
                  <a:ext uri="{FF2B5EF4-FFF2-40B4-BE49-F238E27FC236}">
                    <a16:creationId xmlns:a16="http://schemas.microsoft.com/office/drawing/2014/main" id="{50FD56F5-B781-4920-A69B-8C7CD85C7E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8126" y="-247650"/>
                <a:ext cx="3376613" cy="33321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656" name="Oval 2655">
              <a:extLst>
                <a:ext uri="{FF2B5EF4-FFF2-40B4-BE49-F238E27FC236}">
                  <a16:creationId xmlns:a16="http://schemas.microsoft.com/office/drawing/2014/main" id="{E195FBAC-8083-46EA-87F0-D3DDA32C1AC6}"/>
                </a:ext>
              </a:extLst>
            </p:cNvPr>
            <p:cNvSpPr/>
            <p:nvPr/>
          </p:nvSpPr>
          <p:spPr>
            <a:xfrm flipV="1">
              <a:off x="843278" y="3683140"/>
              <a:ext cx="1533178" cy="27975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37000"/>
                  </a:schemeClr>
                </a:gs>
                <a:gs pos="78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659" name="Group 2658">
            <a:extLst>
              <a:ext uri="{FF2B5EF4-FFF2-40B4-BE49-F238E27FC236}">
                <a16:creationId xmlns:a16="http://schemas.microsoft.com/office/drawing/2014/main" id="{0D87CAC8-0944-44FE-AABD-B5A63684349E}"/>
              </a:ext>
            </a:extLst>
          </p:cNvPr>
          <p:cNvGrpSpPr/>
          <p:nvPr/>
        </p:nvGrpSpPr>
        <p:grpSpPr>
          <a:xfrm>
            <a:off x="5111172" y="2837793"/>
            <a:ext cx="617299" cy="578269"/>
            <a:chOff x="843278" y="2526660"/>
            <a:chExt cx="1533178" cy="1436238"/>
          </a:xfrm>
        </p:grpSpPr>
        <p:grpSp>
          <p:nvGrpSpPr>
            <p:cNvPr id="2660" name="Group 2659">
              <a:extLst>
                <a:ext uri="{FF2B5EF4-FFF2-40B4-BE49-F238E27FC236}">
                  <a16:creationId xmlns:a16="http://schemas.microsoft.com/office/drawing/2014/main" id="{C64C63DA-2594-4207-B267-D34580ED9F93}"/>
                </a:ext>
              </a:extLst>
            </p:cNvPr>
            <p:cNvGrpSpPr/>
            <p:nvPr/>
          </p:nvGrpSpPr>
          <p:grpSpPr>
            <a:xfrm>
              <a:off x="1298904" y="2526660"/>
              <a:ext cx="636921" cy="1204720"/>
              <a:chOff x="6270626" y="-1816100"/>
              <a:chExt cx="6553200" cy="12395201"/>
            </a:xfrm>
          </p:grpSpPr>
          <p:sp>
            <p:nvSpPr>
              <p:cNvPr id="2662" name="Freeform 1354">
                <a:extLst>
                  <a:ext uri="{FF2B5EF4-FFF2-40B4-BE49-F238E27FC236}">
                    <a16:creationId xmlns:a16="http://schemas.microsoft.com/office/drawing/2014/main" id="{11A00600-37C0-440B-AE72-2336BC16E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626" y="-1816100"/>
                <a:ext cx="6553200" cy="12395201"/>
              </a:xfrm>
              <a:custGeom>
                <a:avLst/>
                <a:gdLst>
                  <a:gd name="T0" fmla="*/ 132 w 132"/>
                  <a:gd name="T1" fmla="*/ 66 h 253"/>
                  <a:gd name="T2" fmla="*/ 66 w 132"/>
                  <a:gd name="T3" fmla="*/ 0 h 253"/>
                  <a:gd name="T4" fmla="*/ 0 w 132"/>
                  <a:gd name="T5" fmla="*/ 66 h 253"/>
                  <a:gd name="T6" fmla="*/ 4 w 132"/>
                  <a:gd name="T7" fmla="*/ 89 h 253"/>
                  <a:gd name="T8" fmla="*/ 4 w 132"/>
                  <a:gd name="T9" fmla="*/ 89 h 253"/>
                  <a:gd name="T10" fmla="*/ 64 w 132"/>
                  <a:gd name="T11" fmla="*/ 253 h 253"/>
                  <a:gd name="T12" fmla="*/ 128 w 132"/>
                  <a:gd name="T13" fmla="*/ 89 h 253"/>
                  <a:gd name="T14" fmla="*/ 128 w 132"/>
                  <a:gd name="T15" fmla="*/ 89 h 253"/>
                  <a:gd name="T16" fmla="*/ 132 w 132"/>
                  <a:gd name="T17" fmla="*/ 6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253">
                    <a:moveTo>
                      <a:pt x="132" y="66"/>
                    </a:moveTo>
                    <a:cubicBezTo>
                      <a:pt x="132" y="30"/>
                      <a:pt x="102" y="0"/>
                      <a:pt x="66" y="0"/>
                    </a:cubicBezTo>
                    <a:cubicBezTo>
                      <a:pt x="30" y="0"/>
                      <a:pt x="0" y="30"/>
                      <a:pt x="0" y="66"/>
                    </a:cubicBezTo>
                    <a:cubicBezTo>
                      <a:pt x="0" y="74"/>
                      <a:pt x="2" y="82"/>
                      <a:pt x="4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64" y="253"/>
                      <a:pt x="64" y="253"/>
                      <a:pt x="64" y="253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30" y="82"/>
                      <a:pt x="132" y="74"/>
                      <a:pt x="132" y="66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63" name="Oval 1355">
                <a:extLst>
                  <a:ext uri="{FF2B5EF4-FFF2-40B4-BE49-F238E27FC236}">
                    <a16:creationId xmlns:a16="http://schemas.microsoft.com/office/drawing/2014/main" id="{6242D3F1-26CD-48D6-B16C-8C15EF267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8126" y="-247650"/>
                <a:ext cx="3376613" cy="33321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661" name="Oval 2660">
              <a:extLst>
                <a:ext uri="{FF2B5EF4-FFF2-40B4-BE49-F238E27FC236}">
                  <a16:creationId xmlns:a16="http://schemas.microsoft.com/office/drawing/2014/main" id="{3F64A81A-DE3D-49A3-8CA3-DE437271379D}"/>
                </a:ext>
              </a:extLst>
            </p:cNvPr>
            <p:cNvSpPr/>
            <p:nvPr/>
          </p:nvSpPr>
          <p:spPr>
            <a:xfrm flipV="1">
              <a:off x="843278" y="3683140"/>
              <a:ext cx="1533178" cy="27975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37000"/>
                  </a:schemeClr>
                </a:gs>
                <a:gs pos="78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669" name="Group 2668">
            <a:extLst>
              <a:ext uri="{FF2B5EF4-FFF2-40B4-BE49-F238E27FC236}">
                <a16:creationId xmlns:a16="http://schemas.microsoft.com/office/drawing/2014/main" id="{415AAFFC-A0D4-4D69-A26D-3FB5AD7B4FEA}"/>
              </a:ext>
            </a:extLst>
          </p:cNvPr>
          <p:cNvGrpSpPr/>
          <p:nvPr/>
        </p:nvGrpSpPr>
        <p:grpSpPr>
          <a:xfrm>
            <a:off x="6109655" y="2827282"/>
            <a:ext cx="617299" cy="578269"/>
            <a:chOff x="843278" y="2526660"/>
            <a:chExt cx="1533178" cy="1436238"/>
          </a:xfrm>
        </p:grpSpPr>
        <p:grpSp>
          <p:nvGrpSpPr>
            <p:cNvPr id="2670" name="Group 2669">
              <a:extLst>
                <a:ext uri="{FF2B5EF4-FFF2-40B4-BE49-F238E27FC236}">
                  <a16:creationId xmlns:a16="http://schemas.microsoft.com/office/drawing/2014/main" id="{8EF91903-CBB3-487A-869C-217EAC963C6F}"/>
                </a:ext>
              </a:extLst>
            </p:cNvPr>
            <p:cNvGrpSpPr/>
            <p:nvPr/>
          </p:nvGrpSpPr>
          <p:grpSpPr>
            <a:xfrm>
              <a:off x="1298904" y="2526660"/>
              <a:ext cx="636921" cy="1204720"/>
              <a:chOff x="6270626" y="-1816100"/>
              <a:chExt cx="6553200" cy="12395201"/>
            </a:xfrm>
          </p:grpSpPr>
          <p:sp>
            <p:nvSpPr>
              <p:cNvPr id="2672" name="Freeform 1354">
                <a:extLst>
                  <a:ext uri="{FF2B5EF4-FFF2-40B4-BE49-F238E27FC236}">
                    <a16:creationId xmlns:a16="http://schemas.microsoft.com/office/drawing/2014/main" id="{3A077FC9-286A-40AE-AC62-27C4125961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626" y="-1816100"/>
                <a:ext cx="6553200" cy="12395201"/>
              </a:xfrm>
              <a:custGeom>
                <a:avLst/>
                <a:gdLst>
                  <a:gd name="T0" fmla="*/ 132 w 132"/>
                  <a:gd name="T1" fmla="*/ 66 h 253"/>
                  <a:gd name="T2" fmla="*/ 66 w 132"/>
                  <a:gd name="T3" fmla="*/ 0 h 253"/>
                  <a:gd name="T4" fmla="*/ 0 w 132"/>
                  <a:gd name="T5" fmla="*/ 66 h 253"/>
                  <a:gd name="T6" fmla="*/ 4 w 132"/>
                  <a:gd name="T7" fmla="*/ 89 h 253"/>
                  <a:gd name="T8" fmla="*/ 4 w 132"/>
                  <a:gd name="T9" fmla="*/ 89 h 253"/>
                  <a:gd name="T10" fmla="*/ 64 w 132"/>
                  <a:gd name="T11" fmla="*/ 253 h 253"/>
                  <a:gd name="T12" fmla="*/ 128 w 132"/>
                  <a:gd name="T13" fmla="*/ 89 h 253"/>
                  <a:gd name="T14" fmla="*/ 128 w 132"/>
                  <a:gd name="T15" fmla="*/ 89 h 253"/>
                  <a:gd name="T16" fmla="*/ 132 w 132"/>
                  <a:gd name="T17" fmla="*/ 6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253">
                    <a:moveTo>
                      <a:pt x="132" y="66"/>
                    </a:moveTo>
                    <a:cubicBezTo>
                      <a:pt x="132" y="30"/>
                      <a:pt x="102" y="0"/>
                      <a:pt x="66" y="0"/>
                    </a:cubicBezTo>
                    <a:cubicBezTo>
                      <a:pt x="30" y="0"/>
                      <a:pt x="0" y="30"/>
                      <a:pt x="0" y="66"/>
                    </a:cubicBezTo>
                    <a:cubicBezTo>
                      <a:pt x="0" y="74"/>
                      <a:pt x="2" y="82"/>
                      <a:pt x="4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64" y="253"/>
                      <a:pt x="64" y="253"/>
                      <a:pt x="64" y="253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30" y="82"/>
                      <a:pt x="132" y="74"/>
                      <a:pt x="132" y="66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73" name="Oval 1355">
                <a:extLst>
                  <a:ext uri="{FF2B5EF4-FFF2-40B4-BE49-F238E27FC236}">
                    <a16:creationId xmlns:a16="http://schemas.microsoft.com/office/drawing/2014/main" id="{2C8345E0-816C-4691-A66E-BB5157FA4F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8126" y="-247650"/>
                <a:ext cx="3376613" cy="33321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671" name="Oval 2670">
              <a:extLst>
                <a:ext uri="{FF2B5EF4-FFF2-40B4-BE49-F238E27FC236}">
                  <a16:creationId xmlns:a16="http://schemas.microsoft.com/office/drawing/2014/main" id="{30BCAE7E-7661-48CD-98D3-DFA45B041BDA}"/>
                </a:ext>
              </a:extLst>
            </p:cNvPr>
            <p:cNvSpPr/>
            <p:nvPr/>
          </p:nvSpPr>
          <p:spPr>
            <a:xfrm flipV="1">
              <a:off x="843278" y="3683140"/>
              <a:ext cx="1533178" cy="27975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37000"/>
                  </a:schemeClr>
                </a:gs>
                <a:gs pos="78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674" name="Group 2673">
            <a:extLst>
              <a:ext uri="{FF2B5EF4-FFF2-40B4-BE49-F238E27FC236}">
                <a16:creationId xmlns:a16="http://schemas.microsoft.com/office/drawing/2014/main" id="{82A6F0DF-2811-4951-B628-AC42C8099464}"/>
              </a:ext>
            </a:extLst>
          </p:cNvPr>
          <p:cNvGrpSpPr/>
          <p:nvPr/>
        </p:nvGrpSpPr>
        <p:grpSpPr>
          <a:xfrm>
            <a:off x="6813849" y="2894522"/>
            <a:ext cx="511862" cy="479498"/>
            <a:chOff x="843278" y="2526660"/>
            <a:chExt cx="1533178" cy="1436238"/>
          </a:xfrm>
        </p:grpSpPr>
        <p:grpSp>
          <p:nvGrpSpPr>
            <p:cNvPr id="2675" name="Group 2674">
              <a:extLst>
                <a:ext uri="{FF2B5EF4-FFF2-40B4-BE49-F238E27FC236}">
                  <a16:creationId xmlns:a16="http://schemas.microsoft.com/office/drawing/2014/main" id="{D7A64C6A-3FD3-470B-8F5B-3F10113A5D9F}"/>
                </a:ext>
              </a:extLst>
            </p:cNvPr>
            <p:cNvGrpSpPr/>
            <p:nvPr/>
          </p:nvGrpSpPr>
          <p:grpSpPr>
            <a:xfrm>
              <a:off x="1298904" y="2526660"/>
              <a:ext cx="636921" cy="1204720"/>
              <a:chOff x="6270626" y="-1816100"/>
              <a:chExt cx="6553200" cy="12395201"/>
            </a:xfrm>
          </p:grpSpPr>
          <p:sp>
            <p:nvSpPr>
              <p:cNvPr id="2677" name="Freeform 1354">
                <a:extLst>
                  <a:ext uri="{FF2B5EF4-FFF2-40B4-BE49-F238E27FC236}">
                    <a16:creationId xmlns:a16="http://schemas.microsoft.com/office/drawing/2014/main" id="{8CCBA898-B221-4167-AAC5-3F8F1BC45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626" y="-1816100"/>
                <a:ext cx="6553200" cy="12395201"/>
              </a:xfrm>
              <a:custGeom>
                <a:avLst/>
                <a:gdLst>
                  <a:gd name="T0" fmla="*/ 132 w 132"/>
                  <a:gd name="T1" fmla="*/ 66 h 253"/>
                  <a:gd name="T2" fmla="*/ 66 w 132"/>
                  <a:gd name="T3" fmla="*/ 0 h 253"/>
                  <a:gd name="T4" fmla="*/ 0 w 132"/>
                  <a:gd name="T5" fmla="*/ 66 h 253"/>
                  <a:gd name="T6" fmla="*/ 4 w 132"/>
                  <a:gd name="T7" fmla="*/ 89 h 253"/>
                  <a:gd name="T8" fmla="*/ 4 w 132"/>
                  <a:gd name="T9" fmla="*/ 89 h 253"/>
                  <a:gd name="T10" fmla="*/ 64 w 132"/>
                  <a:gd name="T11" fmla="*/ 253 h 253"/>
                  <a:gd name="T12" fmla="*/ 128 w 132"/>
                  <a:gd name="T13" fmla="*/ 89 h 253"/>
                  <a:gd name="T14" fmla="*/ 128 w 132"/>
                  <a:gd name="T15" fmla="*/ 89 h 253"/>
                  <a:gd name="T16" fmla="*/ 132 w 132"/>
                  <a:gd name="T17" fmla="*/ 6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253">
                    <a:moveTo>
                      <a:pt x="132" y="66"/>
                    </a:moveTo>
                    <a:cubicBezTo>
                      <a:pt x="132" y="30"/>
                      <a:pt x="102" y="0"/>
                      <a:pt x="66" y="0"/>
                    </a:cubicBezTo>
                    <a:cubicBezTo>
                      <a:pt x="30" y="0"/>
                      <a:pt x="0" y="30"/>
                      <a:pt x="0" y="66"/>
                    </a:cubicBezTo>
                    <a:cubicBezTo>
                      <a:pt x="0" y="74"/>
                      <a:pt x="2" y="82"/>
                      <a:pt x="4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64" y="253"/>
                      <a:pt x="64" y="253"/>
                      <a:pt x="64" y="253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30" y="82"/>
                      <a:pt x="132" y="74"/>
                      <a:pt x="132" y="66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78" name="Oval 1355">
                <a:extLst>
                  <a:ext uri="{FF2B5EF4-FFF2-40B4-BE49-F238E27FC236}">
                    <a16:creationId xmlns:a16="http://schemas.microsoft.com/office/drawing/2014/main" id="{1E8D30A3-BB6B-426E-8F64-73B0F5D7CA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8126" y="-247650"/>
                <a:ext cx="3376613" cy="33321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676" name="Oval 2675">
              <a:extLst>
                <a:ext uri="{FF2B5EF4-FFF2-40B4-BE49-F238E27FC236}">
                  <a16:creationId xmlns:a16="http://schemas.microsoft.com/office/drawing/2014/main" id="{90E478C1-A963-4DBA-B146-0F60A5A4250A}"/>
                </a:ext>
              </a:extLst>
            </p:cNvPr>
            <p:cNvSpPr/>
            <p:nvPr/>
          </p:nvSpPr>
          <p:spPr>
            <a:xfrm flipV="1">
              <a:off x="843278" y="3683140"/>
              <a:ext cx="1533178" cy="27975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37000"/>
                  </a:schemeClr>
                </a:gs>
                <a:gs pos="78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684" name="Group 2683">
            <a:extLst>
              <a:ext uri="{FF2B5EF4-FFF2-40B4-BE49-F238E27FC236}">
                <a16:creationId xmlns:a16="http://schemas.microsoft.com/office/drawing/2014/main" id="{10EB20F5-96EA-466C-8572-C64561280454}"/>
              </a:ext>
            </a:extLst>
          </p:cNvPr>
          <p:cNvGrpSpPr/>
          <p:nvPr/>
        </p:nvGrpSpPr>
        <p:grpSpPr>
          <a:xfrm>
            <a:off x="8390401" y="2924848"/>
            <a:ext cx="659006" cy="617338"/>
            <a:chOff x="843278" y="2526660"/>
            <a:chExt cx="1533178" cy="1436238"/>
          </a:xfrm>
        </p:grpSpPr>
        <p:grpSp>
          <p:nvGrpSpPr>
            <p:cNvPr id="2685" name="Group 2684">
              <a:extLst>
                <a:ext uri="{FF2B5EF4-FFF2-40B4-BE49-F238E27FC236}">
                  <a16:creationId xmlns:a16="http://schemas.microsoft.com/office/drawing/2014/main" id="{E7C488AA-4055-4E49-8904-8274E0B303F0}"/>
                </a:ext>
              </a:extLst>
            </p:cNvPr>
            <p:cNvGrpSpPr/>
            <p:nvPr/>
          </p:nvGrpSpPr>
          <p:grpSpPr>
            <a:xfrm>
              <a:off x="1298904" y="2526660"/>
              <a:ext cx="636921" cy="1204720"/>
              <a:chOff x="6270626" y="-1816100"/>
              <a:chExt cx="6553200" cy="12395201"/>
            </a:xfrm>
          </p:grpSpPr>
          <p:sp>
            <p:nvSpPr>
              <p:cNvPr id="2687" name="Freeform 1354">
                <a:extLst>
                  <a:ext uri="{FF2B5EF4-FFF2-40B4-BE49-F238E27FC236}">
                    <a16:creationId xmlns:a16="http://schemas.microsoft.com/office/drawing/2014/main" id="{CCB4362D-C893-4827-919C-32913F4DEF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626" y="-1816100"/>
                <a:ext cx="6553200" cy="12395201"/>
              </a:xfrm>
              <a:custGeom>
                <a:avLst/>
                <a:gdLst>
                  <a:gd name="T0" fmla="*/ 132 w 132"/>
                  <a:gd name="T1" fmla="*/ 66 h 253"/>
                  <a:gd name="T2" fmla="*/ 66 w 132"/>
                  <a:gd name="T3" fmla="*/ 0 h 253"/>
                  <a:gd name="T4" fmla="*/ 0 w 132"/>
                  <a:gd name="T5" fmla="*/ 66 h 253"/>
                  <a:gd name="T6" fmla="*/ 4 w 132"/>
                  <a:gd name="T7" fmla="*/ 89 h 253"/>
                  <a:gd name="T8" fmla="*/ 4 w 132"/>
                  <a:gd name="T9" fmla="*/ 89 h 253"/>
                  <a:gd name="T10" fmla="*/ 64 w 132"/>
                  <a:gd name="T11" fmla="*/ 253 h 253"/>
                  <a:gd name="T12" fmla="*/ 128 w 132"/>
                  <a:gd name="T13" fmla="*/ 89 h 253"/>
                  <a:gd name="T14" fmla="*/ 128 w 132"/>
                  <a:gd name="T15" fmla="*/ 89 h 253"/>
                  <a:gd name="T16" fmla="*/ 132 w 132"/>
                  <a:gd name="T17" fmla="*/ 6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253">
                    <a:moveTo>
                      <a:pt x="132" y="66"/>
                    </a:moveTo>
                    <a:cubicBezTo>
                      <a:pt x="132" y="30"/>
                      <a:pt x="102" y="0"/>
                      <a:pt x="66" y="0"/>
                    </a:cubicBezTo>
                    <a:cubicBezTo>
                      <a:pt x="30" y="0"/>
                      <a:pt x="0" y="30"/>
                      <a:pt x="0" y="66"/>
                    </a:cubicBezTo>
                    <a:cubicBezTo>
                      <a:pt x="0" y="74"/>
                      <a:pt x="2" y="82"/>
                      <a:pt x="4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64" y="253"/>
                      <a:pt x="64" y="253"/>
                      <a:pt x="64" y="253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30" y="82"/>
                      <a:pt x="132" y="74"/>
                      <a:pt x="132" y="66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88" name="Oval 1355">
                <a:extLst>
                  <a:ext uri="{FF2B5EF4-FFF2-40B4-BE49-F238E27FC236}">
                    <a16:creationId xmlns:a16="http://schemas.microsoft.com/office/drawing/2014/main" id="{82132935-4D4F-4A0D-89C5-31AB8C2788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8126" y="-247650"/>
                <a:ext cx="3376613" cy="33321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686" name="Oval 2685">
              <a:extLst>
                <a:ext uri="{FF2B5EF4-FFF2-40B4-BE49-F238E27FC236}">
                  <a16:creationId xmlns:a16="http://schemas.microsoft.com/office/drawing/2014/main" id="{6CA68CC6-D514-42E6-8DF7-BFCDC12E396C}"/>
                </a:ext>
              </a:extLst>
            </p:cNvPr>
            <p:cNvSpPr/>
            <p:nvPr/>
          </p:nvSpPr>
          <p:spPr>
            <a:xfrm flipV="1">
              <a:off x="843278" y="3683140"/>
              <a:ext cx="1533178" cy="27975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37000"/>
                  </a:schemeClr>
                </a:gs>
                <a:gs pos="78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694" name="Group 2693">
            <a:extLst>
              <a:ext uri="{FF2B5EF4-FFF2-40B4-BE49-F238E27FC236}">
                <a16:creationId xmlns:a16="http://schemas.microsoft.com/office/drawing/2014/main" id="{0D7757DC-C82B-4AAF-B5B9-0CE505AFCE5A}"/>
              </a:ext>
            </a:extLst>
          </p:cNvPr>
          <p:cNvGrpSpPr/>
          <p:nvPr/>
        </p:nvGrpSpPr>
        <p:grpSpPr>
          <a:xfrm>
            <a:off x="7041952" y="3267936"/>
            <a:ext cx="796817" cy="746435"/>
            <a:chOff x="843278" y="2526660"/>
            <a:chExt cx="1533178" cy="1436238"/>
          </a:xfrm>
        </p:grpSpPr>
        <p:grpSp>
          <p:nvGrpSpPr>
            <p:cNvPr id="2695" name="Group 2694">
              <a:extLst>
                <a:ext uri="{FF2B5EF4-FFF2-40B4-BE49-F238E27FC236}">
                  <a16:creationId xmlns:a16="http://schemas.microsoft.com/office/drawing/2014/main" id="{5514142C-6CBB-461F-A742-87E39DA38E40}"/>
                </a:ext>
              </a:extLst>
            </p:cNvPr>
            <p:cNvGrpSpPr/>
            <p:nvPr/>
          </p:nvGrpSpPr>
          <p:grpSpPr>
            <a:xfrm>
              <a:off x="1298904" y="2526660"/>
              <a:ext cx="636921" cy="1204720"/>
              <a:chOff x="6270626" y="-1816100"/>
              <a:chExt cx="6553200" cy="12395201"/>
            </a:xfrm>
          </p:grpSpPr>
          <p:sp>
            <p:nvSpPr>
              <p:cNvPr id="2697" name="Freeform 1354">
                <a:extLst>
                  <a:ext uri="{FF2B5EF4-FFF2-40B4-BE49-F238E27FC236}">
                    <a16:creationId xmlns:a16="http://schemas.microsoft.com/office/drawing/2014/main" id="{7DEFFE14-2C2F-44E9-AA4B-D3EF396C5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626" y="-1816100"/>
                <a:ext cx="6553200" cy="12395201"/>
              </a:xfrm>
              <a:custGeom>
                <a:avLst/>
                <a:gdLst>
                  <a:gd name="T0" fmla="*/ 132 w 132"/>
                  <a:gd name="T1" fmla="*/ 66 h 253"/>
                  <a:gd name="T2" fmla="*/ 66 w 132"/>
                  <a:gd name="T3" fmla="*/ 0 h 253"/>
                  <a:gd name="T4" fmla="*/ 0 w 132"/>
                  <a:gd name="T5" fmla="*/ 66 h 253"/>
                  <a:gd name="T6" fmla="*/ 4 w 132"/>
                  <a:gd name="T7" fmla="*/ 89 h 253"/>
                  <a:gd name="T8" fmla="*/ 4 w 132"/>
                  <a:gd name="T9" fmla="*/ 89 h 253"/>
                  <a:gd name="T10" fmla="*/ 64 w 132"/>
                  <a:gd name="T11" fmla="*/ 253 h 253"/>
                  <a:gd name="T12" fmla="*/ 128 w 132"/>
                  <a:gd name="T13" fmla="*/ 89 h 253"/>
                  <a:gd name="T14" fmla="*/ 128 w 132"/>
                  <a:gd name="T15" fmla="*/ 89 h 253"/>
                  <a:gd name="T16" fmla="*/ 132 w 132"/>
                  <a:gd name="T17" fmla="*/ 6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253">
                    <a:moveTo>
                      <a:pt x="132" y="66"/>
                    </a:moveTo>
                    <a:cubicBezTo>
                      <a:pt x="132" y="30"/>
                      <a:pt x="102" y="0"/>
                      <a:pt x="66" y="0"/>
                    </a:cubicBezTo>
                    <a:cubicBezTo>
                      <a:pt x="30" y="0"/>
                      <a:pt x="0" y="30"/>
                      <a:pt x="0" y="66"/>
                    </a:cubicBezTo>
                    <a:cubicBezTo>
                      <a:pt x="0" y="74"/>
                      <a:pt x="2" y="82"/>
                      <a:pt x="4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64" y="253"/>
                      <a:pt x="64" y="253"/>
                      <a:pt x="64" y="253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30" y="82"/>
                      <a:pt x="132" y="74"/>
                      <a:pt x="132" y="66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98" name="Oval 1355">
                <a:extLst>
                  <a:ext uri="{FF2B5EF4-FFF2-40B4-BE49-F238E27FC236}">
                    <a16:creationId xmlns:a16="http://schemas.microsoft.com/office/drawing/2014/main" id="{02D01B0A-6247-42EB-B35F-5808FC3D61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8126" y="-247650"/>
                <a:ext cx="3376613" cy="33321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696" name="Oval 2695">
              <a:extLst>
                <a:ext uri="{FF2B5EF4-FFF2-40B4-BE49-F238E27FC236}">
                  <a16:creationId xmlns:a16="http://schemas.microsoft.com/office/drawing/2014/main" id="{18B9FC3F-8A12-4E87-A359-7FF8A81B6ED1}"/>
                </a:ext>
              </a:extLst>
            </p:cNvPr>
            <p:cNvSpPr/>
            <p:nvPr/>
          </p:nvSpPr>
          <p:spPr>
            <a:xfrm flipV="1">
              <a:off x="843278" y="3683140"/>
              <a:ext cx="1533178" cy="27975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37000"/>
                  </a:schemeClr>
                </a:gs>
                <a:gs pos="78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704" name="Group 2703">
            <a:extLst>
              <a:ext uri="{FF2B5EF4-FFF2-40B4-BE49-F238E27FC236}">
                <a16:creationId xmlns:a16="http://schemas.microsoft.com/office/drawing/2014/main" id="{1123FB64-341E-4153-BBFE-89E47E557329}"/>
              </a:ext>
            </a:extLst>
          </p:cNvPr>
          <p:cNvGrpSpPr/>
          <p:nvPr/>
        </p:nvGrpSpPr>
        <p:grpSpPr>
          <a:xfrm>
            <a:off x="7780207" y="3616304"/>
            <a:ext cx="459904" cy="430824"/>
            <a:chOff x="843278" y="2526660"/>
            <a:chExt cx="1533178" cy="1436238"/>
          </a:xfrm>
        </p:grpSpPr>
        <p:grpSp>
          <p:nvGrpSpPr>
            <p:cNvPr id="2705" name="Group 2704">
              <a:extLst>
                <a:ext uri="{FF2B5EF4-FFF2-40B4-BE49-F238E27FC236}">
                  <a16:creationId xmlns:a16="http://schemas.microsoft.com/office/drawing/2014/main" id="{4446272E-0B11-450C-BAF7-67E49F9E93CC}"/>
                </a:ext>
              </a:extLst>
            </p:cNvPr>
            <p:cNvGrpSpPr/>
            <p:nvPr/>
          </p:nvGrpSpPr>
          <p:grpSpPr>
            <a:xfrm>
              <a:off x="1298904" y="2526660"/>
              <a:ext cx="636921" cy="1204720"/>
              <a:chOff x="6270626" y="-1816100"/>
              <a:chExt cx="6553200" cy="12395201"/>
            </a:xfrm>
          </p:grpSpPr>
          <p:sp>
            <p:nvSpPr>
              <p:cNvPr id="2707" name="Freeform 1354">
                <a:extLst>
                  <a:ext uri="{FF2B5EF4-FFF2-40B4-BE49-F238E27FC236}">
                    <a16:creationId xmlns:a16="http://schemas.microsoft.com/office/drawing/2014/main" id="{F5D2A7D7-A60B-491D-99CD-ACD8A9BBFA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626" y="-1816100"/>
                <a:ext cx="6553200" cy="12395201"/>
              </a:xfrm>
              <a:custGeom>
                <a:avLst/>
                <a:gdLst>
                  <a:gd name="T0" fmla="*/ 132 w 132"/>
                  <a:gd name="T1" fmla="*/ 66 h 253"/>
                  <a:gd name="T2" fmla="*/ 66 w 132"/>
                  <a:gd name="T3" fmla="*/ 0 h 253"/>
                  <a:gd name="T4" fmla="*/ 0 w 132"/>
                  <a:gd name="T5" fmla="*/ 66 h 253"/>
                  <a:gd name="T6" fmla="*/ 4 w 132"/>
                  <a:gd name="T7" fmla="*/ 89 h 253"/>
                  <a:gd name="T8" fmla="*/ 4 w 132"/>
                  <a:gd name="T9" fmla="*/ 89 h 253"/>
                  <a:gd name="T10" fmla="*/ 64 w 132"/>
                  <a:gd name="T11" fmla="*/ 253 h 253"/>
                  <a:gd name="T12" fmla="*/ 128 w 132"/>
                  <a:gd name="T13" fmla="*/ 89 h 253"/>
                  <a:gd name="T14" fmla="*/ 128 w 132"/>
                  <a:gd name="T15" fmla="*/ 89 h 253"/>
                  <a:gd name="T16" fmla="*/ 132 w 132"/>
                  <a:gd name="T17" fmla="*/ 6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253">
                    <a:moveTo>
                      <a:pt x="132" y="66"/>
                    </a:moveTo>
                    <a:cubicBezTo>
                      <a:pt x="132" y="30"/>
                      <a:pt x="102" y="0"/>
                      <a:pt x="66" y="0"/>
                    </a:cubicBezTo>
                    <a:cubicBezTo>
                      <a:pt x="30" y="0"/>
                      <a:pt x="0" y="30"/>
                      <a:pt x="0" y="66"/>
                    </a:cubicBezTo>
                    <a:cubicBezTo>
                      <a:pt x="0" y="74"/>
                      <a:pt x="2" y="82"/>
                      <a:pt x="4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64" y="253"/>
                      <a:pt x="64" y="253"/>
                      <a:pt x="64" y="253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30" y="82"/>
                      <a:pt x="132" y="74"/>
                      <a:pt x="132" y="66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08" name="Oval 1355">
                <a:extLst>
                  <a:ext uri="{FF2B5EF4-FFF2-40B4-BE49-F238E27FC236}">
                    <a16:creationId xmlns:a16="http://schemas.microsoft.com/office/drawing/2014/main" id="{C705CC1C-43A5-43FE-A1BE-7F4B103F8B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8126" y="-247650"/>
                <a:ext cx="3376613" cy="33321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706" name="Oval 2705">
              <a:extLst>
                <a:ext uri="{FF2B5EF4-FFF2-40B4-BE49-F238E27FC236}">
                  <a16:creationId xmlns:a16="http://schemas.microsoft.com/office/drawing/2014/main" id="{D189BE3E-766A-4317-A170-6C652E5F0BE0}"/>
                </a:ext>
              </a:extLst>
            </p:cNvPr>
            <p:cNvSpPr/>
            <p:nvPr/>
          </p:nvSpPr>
          <p:spPr>
            <a:xfrm flipV="1">
              <a:off x="843278" y="3683140"/>
              <a:ext cx="1533178" cy="27975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37000"/>
                  </a:schemeClr>
                </a:gs>
                <a:gs pos="78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714" name="Group 2713">
            <a:extLst>
              <a:ext uri="{FF2B5EF4-FFF2-40B4-BE49-F238E27FC236}">
                <a16:creationId xmlns:a16="http://schemas.microsoft.com/office/drawing/2014/main" id="{487593CD-3AFA-46C8-A22C-F8754C986A0A}"/>
              </a:ext>
            </a:extLst>
          </p:cNvPr>
          <p:cNvGrpSpPr/>
          <p:nvPr/>
        </p:nvGrpSpPr>
        <p:grpSpPr>
          <a:xfrm>
            <a:off x="5362177" y="4098673"/>
            <a:ext cx="1257379" cy="1177875"/>
            <a:chOff x="843278" y="2526660"/>
            <a:chExt cx="1533178" cy="1436238"/>
          </a:xfrm>
        </p:grpSpPr>
        <p:grpSp>
          <p:nvGrpSpPr>
            <p:cNvPr id="2715" name="Group 2714">
              <a:extLst>
                <a:ext uri="{FF2B5EF4-FFF2-40B4-BE49-F238E27FC236}">
                  <a16:creationId xmlns:a16="http://schemas.microsoft.com/office/drawing/2014/main" id="{C73B588F-2F5B-4F9A-9BEA-6AC97EC11E90}"/>
                </a:ext>
              </a:extLst>
            </p:cNvPr>
            <p:cNvGrpSpPr/>
            <p:nvPr/>
          </p:nvGrpSpPr>
          <p:grpSpPr>
            <a:xfrm>
              <a:off x="1298904" y="2526660"/>
              <a:ext cx="636921" cy="1204720"/>
              <a:chOff x="6270626" y="-1816100"/>
              <a:chExt cx="6553200" cy="12395201"/>
            </a:xfrm>
          </p:grpSpPr>
          <p:sp>
            <p:nvSpPr>
              <p:cNvPr id="2717" name="Freeform 1354">
                <a:extLst>
                  <a:ext uri="{FF2B5EF4-FFF2-40B4-BE49-F238E27FC236}">
                    <a16:creationId xmlns:a16="http://schemas.microsoft.com/office/drawing/2014/main" id="{3BB24815-F967-42A0-9E1E-99C46D96AC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626" y="-1816100"/>
                <a:ext cx="6553200" cy="12395201"/>
              </a:xfrm>
              <a:custGeom>
                <a:avLst/>
                <a:gdLst>
                  <a:gd name="T0" fmla="*/ 132 w 132"/>
                  <a:gd name="T1" fmla="*/ 66 h 253"/>
                  <a:gd name="T2" fmla="*/ 66 w 132"/>
                  <a:gd name="T3" fmla="*/ 0 h 253"/>
                  <a:gd name="T4" fmla="*/ 0 w 132"/>
                  <a:gd name="T5" fmla="*/ 66 h 253"/>
                  <a:gd name="T6" fmla="*/ 4 w 132"/>
                  <a:gd name="T7" fmla="*/ 89 h 253"/>
                  <a:gd name="T8" fmla="*/ 4 w 132"/>
                  <a:gd name="T9" fmla="*/ 89 h 253"/>
                  <a:gd name="T10" fmla="*/ 64 w 132"/>
                  <a:gd name="T11" fmla="*/ 253 h 253"/>
                  <a:gd name="T12" fmla="*/ 128 w 132"/>
                  <a:gd name="T13" fmla="*/ 89 h 253"/>
                  <a:gd name="T14" fmla="*/ 128 w 132"/>
                  <a:gd name="T15" fmla="*/ 89 h 253"/>
                  <a:gd name="T16" fmla="*/ 132 w 132"/>
                  <a:gd name="T17" fmla="*/ 6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253">
                    <a:moveTo>
                      <a:pt x="132" y="66"/>
                    </a:moveTo>
                    <a:cubicBezTo>
                      <a:pt x="132" y="30"/>
                      <a:pt x="102" y="0"/>
                      <a:pt x="66" y="0"/>
                    </a:cubicBezTo>
                    <a:cubicBezTo>
                      <a:pt x="30" y="0"/>
                      <a:pt x="0" y="30"/>
                      <a:pt x="0" y="66"/>
                    </a:cubicBezTo>
                    <a:cubicBezTo>
                      <a:pt x="0" y="74"/>
                      <a:pt x="2" y="82"/>
                      <a:pt x="4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64" y="253"/>
                      <a:pt x="64" y="253"/>
                      <a:pt x="64" y="253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30" y="82"/>
                      <a:pt x="132" y="74"/>
                      <a:pt x="132" y="66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18" name="Oval 1355">
                <a:extLst>
                  <a:ext uri="{FF2B5EF4-FFF2-40B4-BE49-F238E27FC236}">
                    <a16:creationId xmlns:a16="http://schemas.microsoft.com/office/drawing/2014/main" id="{40DCD977-8777-445C-9541-93415F90A2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8126" y="-247650"/>
                <a:ext cx="3376613" cy="33321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716" name="Oval 2715">
              <a:extLst>
                <a:ext uri="{FF2B5EF4-FFF2-40B4-BE49-F238E27FC236}">
                  <a16:creationId xmlns:a16="http://schemas.microsoft.com/office/drawing/2014/main" id="{621CBD46-C79C-425A-9022-7AA7D62BE97C}"/>
                </a:ext>
              </a:extLst>
            </p:cNvPr>
            <p:cNvSpPr/>
            <p:nvPr/>
          </p:nvSpPr>
          <p:spPr>
            <a:xfrm flipV="1">
              <a:off x="843278" y="3683140"/>
              <a:ext cx="1533178" cy="27975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37000"/>
                  </a:schemeClr>
                </a:gs>
                <a:gs pos="78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719" name="TextBox 2718">
            <a:extLst>
              <a:ext uri="{FF2B5EF4-FFF2-40B4-BE49-F238E27FC236}">
                <a16:creationId xmlns:a16="http://schemas.microsoft.com/office/drawing/2014/main" id="{51575B54-CD21-4DE1-9BAF-56E23260DD9C}"/>
              </a:ext>
            </a:extLst>
          </p:cNvPr>
          <p:cNvSpPr txBox="1"/>
          <p:nvPr/>
        </p:nvSpPr>
        <p:spPr>
          <a:xfrm>
            <a:off x="2876293" y="5635568"/>
            <a:ext cx="2546516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2720" name="TextBox 2719">
            <a:extLst>
              <a:ext uri="{FF2B5EF4-FFF2-40B4-BE49-F238E27FC236}">
                <a16:creationId xmlns:a16="http://schemas.microsoft.com/office/drawing/2014/main" id="{BCB1B34C-B777-4C67-947A-7B0C9BCAAA72}"/>
              </a:ext>
            </a:extLst>
          </p:cNvPr>
          <p:cNvSpPr txBox="1"/>
          <p:nvPr/>
        </p:nvSpPr>
        <p:spPr>
          <a:xfrm>
            <a:off x="4473677" y="1327017"/>
            <a:ext cx="3241470" cy="64633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2721" name="TextBox 2720">
            <a:extLst>
              <a:ext uri="{FF2B5EF4-FFF2-40B4-BE49-F238E27FC236}">
                <a16:creationId xmlns:a16="http://schemas.microsoft.com/office/drawing/2014/main" id="{65EA0E0D-6220-458C-BBC6-9555962B2994}"/>
              </a:ext>
            </a:extLst>
          </p:cNvPr>
          <p:cNvSpPr txBox="1"/>
          <p:nvPr/>
        </p:nvSpPr>
        <p:spPr>
          <a:xfrm>
            <a:off x="6796651" y="4626575"/>
            <a:ext cx="2546516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775" y="2512"/>
            <a:ext cx="12138137" cy="684123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9966" y="4645670"/>
            <a:ext cx="2827276" cy="60690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3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3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9309" y="4032332"/>
            <a:ext cx="1836525" cy="73966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32" tIns="45516" rIns="91032" bIns="455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3944" y="3362555"/>
            <a:ext cx="4138002" cy="3370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0941" y="720400"/>
            <a:ext cx="4305440" cy="356302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084" y="5335465"/>
            <a:ext cx="2537935" cy="302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8787" y="4845388"/>
            <a:ext cx="4700924" cy="904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047" marR="0" lvl="0" indent="-169047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047" marR="0" lvl="0" indent="-169047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047" marR="0" lvl="0" indent="-169047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8794" y="4464690"/>
            <a:ext cx="5890671" cy="367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4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3" y="6112116"/>
            <a:ext cx="12138137" cy="67293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24" y="1848110"/>
            <a:ext cx="5566447" cy="136288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790" y="773105"/>
            <a:ext cx="2779511" cy="52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396" y="2010112"/>
            <a:ext cx="3609119" cy="8273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3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3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457" y="1380254"/>
            <a:ext cx="5006983" cy="33714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8544" y="885445"/>
            <a:ext cx="3940501" cy="23033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2760" y="2750930"/>
            <a:ext cx="525928" cy="460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42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0836" y="2310133"/>
            <a:ext cx="268870" cy="368926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176" tIns="45588" rIns="91176" bIns="4558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49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8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050EDCC3-5250-4989-9888-0BE3DB02DE84}"/>
              </a:ext>
            </a:extLst>
          </p:cNvPr>
          <p:cNvGrpSpPr/>
          <p:nvPr/>
        </p:nvGrpSpPr>
        <p:grpSpPr>
          <a:xfrm>
            <a:off x="1435402" y="1464182"/>
            <a:ext cx="1533178" cy="1436238"/>
            <a:chOff x="843278" y="2526660"/>
            <a:chExt cx="1533178" cy="1436238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FB78BA37-28E5-4C93-9CEC-108B1CD0A157}"/>
                </a:ext>
              </a:extLst>
            </p:cNvPr>
            <p:cNvGrpSpPr/>
            <p:nvPr/>
          </p:nvGrpSpPr>
          <p:grpSpPr>
            <a:xfrm>
              <a:off x="1298904" y="2526660"/>
              <a:ext cx="636921" cy="1204720"/>
              <a:chOff x="6270626" y="-1816100"/>
              <a:chExt cx="6553200" cy="12395201"/>
            </a:xfrm>
          </p:grpSpPr>
          <p:sp>
            <p:nvSpPr>
              <p:cNvPr id="98" name="Freeform 1354">
                <a:extLst>
                  <a:ext uri="{FF2B5EF4-FFF2-40B4-BE49-F238E27FC236}">
                    <a16:creationId xmlns:a16="http://schemas.microsoft.com/office/drawing/2014/main" id="{A4C3B1D6-DB2F-4CC2-A9DC-C58A358A8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626" y="-1816100"/>
                <a:ext cx="6553200" cy="12395201"/>
              </a:xfrm>
              <a:custGeom>
                <a:avLst/>
                <a:gdLst>
                  <a:gd name="T0" fmla="*/ 132 w 132"/>
                  <a:gd name="T1" fmla="*/ 66 h 253"/>
                  <a:gd name="T2" fmla="*/ 66 w 132"/>
                  <a:gd name="T3" fmla="*/ 0 h 253"/>
                  <a:gd name="T4" fmla="*/ 0 w 132"/>
                  <a:gd name="T5" fmla="*/ 66 h 253"/>
                  <a:gd name="T6" fmla="*/ 4 w 132"/>
                  <a:gd name="T7" fmla="*/ 89 h 253"/>
                  <a:gd name="T8" fmla="*/ 4 w 132"/>
                  <a:gd name="T9" fmla="*/ 89 h 253"/>
                  <a:gd name="T10" fmla="*/ 64 w 132"/>
                  <a:gd name="T11" fmla="*/ 253 h 253"/>
                  <a:gd name="T12" fmla="*/ 128 w 132"/>
                  <a:gd name="T13" fmla="*/ 89 h 253"/>
                  <a:gd name="T14" fmla="*/ 128 w 132"/>
                  <a:gd name="T15" fmla="*/ 89 h 253"/>
                  <a:gd name="T16" fmla="*/ 132 w 132"/>
                  <a:gd name="T17" fmla="*/ 6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253">
                    <a:moveTo>
                      <a:pt x="132" y="66"/>
                    </a:moveTo>
                    <a:cubicBezTo>
                      <a:pt x="132" y="30"/>
                      <a:pt x="102" y="0"/>
                      <a:pt x="66" y="0"/>
                    </a:cubicBezTo>
                    <a:cubicBezTo>
                      <a:pt x="30" y="0"/>
                      <a:pt x="0" y="30"/>
                      <a:pt x="0" y="66"/>
                    </a:cubicBezTo>
                    <a:cubicBezTo>
                      <a:pt x="0" y="74"/>
                      <a:pt x="2" y="82"/>
                      <a:pt x="4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64" y="253"/>
                      <a:pt x="64" y="253"/>
                      <a:pt x="64" y="253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30" y="82"/>
                      <a:pt x="132" y="74"/>
                      <a:pt x="132" y="66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Oval 1355">
                <a:extLst>
                  <a:ext uri="{FF2B5EF4-FFF2-40B4-BE49-F238E27FC236}">
                    <a16:creationId xmlns:a16="http://schemas.microsoft.com/office/drawing/2014/main" id="{C34F44E4-6E84-45D9-ABF5-01E9696BFF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8126" y="-247650"/>
                <a:ext cx="3376613" cy="3332163"/>
              </a:xfrm>
              <a:prstGeom prst="ellipse">
                <a:avLst/>
              </a:prstGeom>
              <a:solidFill>
                <a:srgbClr val="F3AA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E60FEA82-6F4D-49CE-8460-6EB9C6774970}"/>
                </a:ext>
              </a:extLst>
            </p:cNvPr>
            <p:cNvSpPr/>
            <p:nvPr/>
          </p:nvSpPr>
          <p:spPr>
            <a:xfrm flipV="1">
              <a:off x="843278" y="3683140"/>
              <a:ext cx="1533178" cy="279758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95000"/>
                    <a:lumOff val="5000"/>
                    <a:alpha val="37000"/>
                  </a:sysClr>
                </a:gs>
                <a:gs pos="78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B30FFC21-528F-4D76-9144-EB5E41F40ACE}"/>
              </a:ext>
            </a:extLst>
          </p:cNvPr>
          <p:cNvGrpSpPr/>
          <p:nvPr/>
        </p:nvGrpSpPr>
        <p:grpSpPr>
          <a:xfrm>
            <a:off x="2972491" y="1462568"/>
            <a:ext cx="1533178" cy="1436238"/>
            <a:chOff x="843278" y="2526660"/>
            <a:chExt cx="1533178" cy="1436238"/>
          </a:xfrm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FAB93535-51B2-4444-94FC-9023C7BD2115}"/>
                </a:ext>
              </a:extLst>
            </p:cNvPr>
            <p:cNvGrpSpPr/>
            <p:nvPr/>
          </p:nvGrpSpPr>
          <p:grpSpPr>
            <a:xfrm>
              <a:off x="1298904" y="2526660"/>
              <a:ext cx="636921" cy="1204720"/>
              <a:chOff x="6270626" y="-1816100"/>
              <a:chExt cx="6553200" cy="12395201"/>
            </a:xfrm>
          </p:grpSpPr>
          <p:sp>
            <p:nvSpPr>
              <p:cNvPr id="108" name="Freeform 1354">
                <a:extLst>
                  <a:ext uri="{FF2B5EF4-FFF2-40B4-BE49-F238E27FC236}">
                    <a16:creationId xmlns:a16="http://schemas.microsoft.com/office/drawing/2014/main" id="{B87F5E3F-F291-4B2E-A320-CC6E2F15E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626" y="-1816100"/>
                <a:ext cx="6553200" cy="12395201"/>
              </a:xfrm>
              <a:custGeom>
                <a:avLst/>
                <a:gdLst>
                  <a:gd name="T0" fmla="*/ 132 w 132"/>
                  <a:gd name="T1" fmla="*/ 66 h 253"/>
                  <a:gd name="T2" fmla="*/ 66 w 132"/>
                  <a:gd name="T3" fmla="*/ 0 h 253"/>
                  <a:gd name="T4" fmla="*/ 0 w 132"/>
                  <a:gd name="T5" fmla="*/ 66 h 253"/>
                  <a:gd name="T6" fmla="*/ 4 w 132"/>
                  <a:gd name="T7" fmla="*/ 89 h 253"/>
                  <a:gd name="T8" fmla="*/ 4 w 132"/>
                  <a:gd name="T9" fmla="*/ 89 h 253"/>
                  <a:gd name="T10" fmla="*/ 64 w 132"/>
                  <a:gd name="T11" fmla="*/ 253 h 253"/>
                  <a:gd name="T12" fmla="*/ 128 w 132"/>
                  <a:gd name="T13" fmla="*/ 89 h 253"/>
                  <a:gd name="T14" fmla="*/ 128 w 132"/>
                  <a:gd name="T15" fmla="*/ 89 h 253"/>
                  <a:gd name="T16" fmla="*/ 132 w 132"/>
                  <a:gd name="T17" fmla="*/ 6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253">
                    <a:moveTo>
                      <a:pt x="132" y="66"/>
                    </a:moveTo>
                    <a:cubicBezTo>
                      <a:pt x="132" y="30"/>
                      <a:pt x="102" y="0"/>
                      <a:pt x="66" y="0"/>
                    </a:cubicBezTo>
                    <a:cubicBezTo>
                      <a:pt x="30" y="0"/>
                      <a:pt x="0" y="30"/>
                      <a:pt x="0" y="66"/>
                    </a:cubicBezTo>
                    <a:cubicBezTo>
                      <a:pt x="0" y="74"/>
                      <a:pt x="2" y="82"/>
                      <a:pt x="4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64" y="253"/>
                      <a:pt x="64" y="253"/>
                      <a:pt x="64" y="253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30" y="82"/>
                      <a:pt x="132" y="74"/>
                      <a:pt x="132" y="66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" name="Oval 1355">
                <a:extLst>
                  <a:ext uri="{FF2B5EF4-FFF2-40B4-BE49-F238E27FC236}">
                    <a16:creationId xmlns:a16="http://schemas.microsoft.com/office/drawing/2014/main" id="{5C9565B1-3722-44DB-8E7B-50263D71FE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8126" y="-247650"/>
                <a:ext cx="3376613" cy="3332163"/>
              </a:xfrm>
              <a:prstGeom prst="ellipse">
                <a:avLst/>
              </a:prstGeom>
              <a:solidFill>
                <a:srgbClr val="F3AA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12CAC55A-83DF-40ED-8E03-8868FDAADFE0}"/>
                </a:ext>
              </a:extLst>
            </p:cNvPr>
            <p:cNvSpPr/>
            <p:nvPr/>
          </p:nvSpPr>
          <p:spPr>
            <a:xfrm flipV="1">
              <a:off x="843278" y="3683140"/>
              <a:ext cx="1533178" cy="279758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95000"/>
                    <a:lumOff val="5000"/>
                    <a:alpha val="37000"/>
                  </a:sysClr>
                </a:gs>
                <a:gs pos="78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3AA1F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5507</TotalTime>
  <Words>154</Words>
  <Application>Microsoft Office PowerPoint</Application>
  <PresentationFormat>Custom</PresentationFormat>
  <Paragraphs>19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2_Office Theme</vt:lpstr>
      <vt:lpstr>Perspective World Map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 World Map for PowerPoint</dc:title>
  <dc:creator>Julian</dc:creator>
  <cp:lastModifiedBy>Fatima Hafeez</cp:lastModifiedBy>
  <cp:revision>107</cp:revision>
  <dcterms:created xsi:type="dcterms:W3CDTF">2013-09-12T13:05:01Z</dcterms:created>
  <dcterms:modified xsi:type="dcterms:W3CDTF">2018-11-23T18:38:04Z</dcterms:modified>
</cp:coreProperties>
</file>