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11"/>
  </p:notesMasterIdLst>
  <p:handoutMasterIdLst>
    <p:handoutMasterId r:id="rId12"/>
  </p:handoutMasterIdLst>
  <p:sldIdLst>
    <p:sldId id="343" r:id="rId3"/>
    <p:sldId id="345" r:id="rId4"/>
    <p:sldId id="344" r:id="rId5"/>
    <p:sldId id="347" r:id="rId6"/>
    <p:sldId id="277" r:id="rId7"/>
    <p:sldId id="351" r:id="rId8"/>
    <p:sldId id="290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5" autoAdjust="0"/>
    <p:restoredTop sz="90328" autoAdjust="0"/>
  </p:normalViewPr>
  <p:slideViewPr>
    <p:cSldViewPr>
      <p:cViewPr>
        <p:scale>
          <a:sx n="75" d="100"/>
          <a:sy n="75" d="100"/>
        </p:scale>
        <p:origin x="1326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sources:</a:t>
            </a:r>
          </a:p>
          <a:p>
            <a:r>
              <a:rPr lang="en-US"/>
              <a:t>https</a:t>
            </a:r>
            <a:r>
              <a:rPr lang="en-US" dirty="0"/>
              <a:t>://images.unsplash.com</a:t>
            </a:r>
            <a:r>
              <a:rPr lang="en-US"/>
              <a:t>/photo-1558401549-29b4893f4d9a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FB46C-394C-4018-A6A7-0706985865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8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accent3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65" y="205979"/>
            <a:ext cx="8628083" cy="533311"/>
          </a:xfrm>
        </p:spPr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1531" y="4767264"/>
            <a:ext cx="2329270" cy="273844"/>
          </a:xfr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334034" cy="273844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5C7E6B-1303-4724-91E6-8B6D32E162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8114" y="699623"/>
            <a:ext cx="8626262" cy="273844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121" indent="0">
              <a:buFontTx/>
              <a:buNone/>
              <a:defRPr sz="13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240" indent="0">
              <a:buFontTx/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360" indent="0">
              <a:buFontTx/>
              <a:buNone/>
              <a:defRPr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480" indent="0">
              <a:buFontTx/>
              <a:buNone/>
              <a:defRPr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5262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6FC8D32-442C-4272-93C2-6368CBBF8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29975" y="470108"/>
            <a:ext cx="2657424" cy="4146365"/>
          </a:xfrm>
          <a:custGeom>
            <a:avLst/>
            <a:gdLst>
              <a:gd name="connsiteX0" fmla="*/ 991783 w 2657424"/>
              <a:gd name="connsiteY0" fmla="*/ 22 h 4146365"/>
              <a:gd name="connsiteX1" fmla="*/ 1681846 w 2657424"/>
              <a:gd name="connsiteY1" fmla="*/ 214959 h 4146365"/>
              <a:gd name="connsiteX2" fmla="*/ 2633133 w 2657424"/>
              <a:gd name="connsiteY2" fmla="*/ 1934467 h 4146365"/>
              <a:gd name="connsiteX3" fmla="*/ 2296233 w 2657424"/>
              <a:gd name="connsiteY3" fmla="*/ 3382937 h 4146365"/>
              <a:gd name="connsiteX4" fmla="*/ 1579259 w 2657424"/>
              <a:gd name="connsiteY4" fmla="*/ 3993550 h 4146365"/>
              <a:gd name="connsiteX5" fmla="*/ 728387 w 2657424"/>
              <a:gd name="connsiteY5" fmla="*/ 4139929 h 4146365"/>
              <a:gd name="connsiteX6" fmla="*/ 102121 w 2657424"/>
              <a:gd name="connsiteY6" fmla="*/ 3846564 h 4146365"/>
              <a:gd name="connsiteX7" fmla="*/ 83432 w 2657424"/>
              <a:gd name="connsiteY7" fmla="*/ 2758200 h 4146365"/>
              <a:gd name="connsiteX8" fmla="*/ 237872 w 2657424"/>
              <a:gd name="connsiteY8" fmla="*/ 1823080 h 4146365"/>
              <a:gd name="connsiteX9" fmla="*/ 202622 w 2657424"/>
              <a:gd name="connsiteY9" fmla="*/ 534848 h 4146365"/>
              <a:gd name="connsiteX10" fmla="*/ 991783 w 2657424"/>
              <a:gd name="connsiteY10" fmla="*/ 22 h 414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57424" h="4146365">
                <a:moveTo>
                  <a:pt x="991783" y="22"/>
                </a:moveTo>
                <a:cubicBezTo>
                  <a:pt x="1205659" y="-1375"/>
                  <a:pt x="1442235" y="66632"/>
                  <a:pt x="1681846" y="214959"/>
                </a:cubicBezTo>
                <a:cubicBezTo>
                  <a:pt x="2320808" y="610496"/>
                  <a:pt x="2530735" y="1406471"/>
                  <a:pt x="2633133" y="1934467"/>
                </a:cubicBezTo>
                <a:cubicBezTo>
                  <a:pt x="2735531" y="2462463"/>
                  <a:pt x="2493299" y="3078630"/>
                  <a:pt x="2296233" y="3382937"/>
                </a:cubicBezTo>
                <a:cubicBezTo>
                  <a:pt x="2099166" y="3687244"/>
                  <a:pt x="1840567" y="3867385"/>
                  <a:pt x="1579259" y="3993550"/>
                </a:cubicBezTo>
                <a:cubicBezTo>
                  <a:pt x="1317951" y="4119716"/>
                  <a:pt x="974577" y="4164426"/>
                  <a:pt x="728387" y="4139929"/>
                </a:cubicBezTo>
                <a:cubicBezTo>
                  <a:pt x="482197" y="4115432"/>
                  <a:pt x="293919" y="4102022"/>
                  <a:pt x="102121" y="3846564"/>
                </a:cubicBezTo>
                <a:cubicBezTo>
                  <a:pt x="-89677" y="3591106"/>
                  <a:pt x="39385" y="3056574"/>
                  <a:pt x="83432" y="2758200"/>
                </a:cubicBezTo>
                <a:cubicBezTo>
                  <a:pt x="127479" y="2459827"/>
                  <a:pt x="254971" y="2225192"/>
                  <a:pt x="237872" y="1823080"/>
                </a:cubicBezTo>
                <a:cubicBezTo>
                  <a:pt x="220775" y="1420969"/>
                  <a:pt x="-20257" y="1074657"/>
                  <a:pt x="202622" y="534848"/>
                </a:cubicBezTo>
                <a:cubicBezTo>
                  <a:pt x="341921" y="197469"/>
                  <a:pt x="635324" y="2350"/>
                  <a:pt x="991783" y="2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7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2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1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55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1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923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96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13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58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53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804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5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1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478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3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73" r:id="rId12"/>
    <p:sldLayoutId id="2147483674" r:id="rId13"/>
    <p:sldLayoutId id="2147483675" r:id="rId14"/>
    <p:sldLayoutId id="2147483676" r:id="rId15"/>
    <p:sldLayoutId id="2147483680" r:id="rId16"/>
    <p:sldLayoutId id="2147483683" r:id="rId17"/>
    <p:sldLayoutId id="2147483684" r:id="rId18"/>
  </p:sldLayoutIdLst>
  <p:txStyles>
    <p:titleStyle>
      <a:lvl1pPr algn="l" defTabSz="914362" rtl="0" eaLnBrk="1" latinLnBrk="0" hangingPunct="1">
        <a:spcBef>
          <a:spcPct val="0"/>
        </a:spcBef>
        <a:buNone/>
        <a:defRPr sz="2400" b="1" kern="1200">
          <a:solidFill>
            <a:schemeClr val="accent3"/>
          </a:solidFill>
          <a:latin typeface="Arial Black" panose="020B0A04020102020204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8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BD5F13A-3830-4349-9F3E-BEB2F0ABED1E}"/>
              </a:ext>
            </a:extLst>
          </p:cNvPr>
          <p:cNvSpPr txBox="1"/>
          <p:nvPr/>
        </p:nvSpPr>
        <p:spPr>
          <a:xfrm>
            <a:off x="882626" y="4684167"/>
            <a:ext cx="224304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CAD1F3-5334-7C44-B376-C1EA13BF352A}"/>
              </a:ext>
            </a:extLst>
          </p:cNvPr>
          <p:cNvCxnSpPr/>
          <p:nvPr/>
        </p:nvCxnSpPr>
        <p:spPr>
          <a:xfrm>
            <a:off x="9525" y="4774483"/>
            <a:ext cx="762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C6B460E-E4F5-0042-BF2B-EEE6147430B4}"/>
              </a:ext>
            </a:extLst>
          </p:cNvPr>
          <p:cNvCxnSpPr>
            <a:cxnSpLocks/>
          </p:cNvCxnSpPr>
          <p:nvPr/>
        </p:nvCxnSpPr>
        <p:spPr>
          <a:xfrm>
            <a:off x="3301365" y="4774483"/>
            <a:ext cx="4230403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>
            <a:extLst>
              <a:ext uri="{FF2B5EF4-FFF2-40B4-BE49-F238E27FC236}">
                <a16:creationId xmlns:a16="http://schemas.microsoft.com/office/drawing/2014/main" id="{E9575539-22A3-8647-8DC2-47D9291F1DBD}"/>
              </a:ext>
            </a:extLst>
          </p:cNvPr>
          <p:cNvSpPr/>
          <p:nvPr/>
        </p:nvSpPr>
        <p:spPr>
          <a:xfrm>
            <a:off x="7620450" y="3723650"/>
            <a:ext cx="1523548" cy="1515100"/>
          </a:xfrm>
          <a:custGeom>
            <a:avLst/>
            <a:gdLst>
              <a:gd name="connsiteX0" fmla="*/ 1523548 w 1523548"/>
              <a:gd name="connsiteY0" fmla="*/ 0 h 1515100"/>
              <a:gd name="connsiteX1" fmla="*/ 1523548 w 1523548"/>
              <a:gd name="connsiteY1" fmla="*/ 1515100 h 1515100"/>
              <a:gd name="connsiteX2" fmla="*/ 0 w 1523548"/>
              <a:gd name="connsiteY2" fmla="*/ 1515100 h 1515100"/>
              <a:gd name="connsiteX3" fmla="*/ 7419 w 1523548"/>
              <a:gd name="connsiteY3" fmla="*/ 1368180 h 1515100"/>
              <a:gd name="connsiteX4" fmla="*/ 1367730 w 1523548"/>
              <a:gd name="connsiteY4" fmla="*/ 7868 h 1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548" h="1515100">
                <a:moveTo>
                  <a:pt x="1523548" y="0"/>
                </a:moveTo>
                <a:lnTo>
                  <a:pt x="1523548" y="1515100"/>
                </a:lnTo>
                <a:lnTo>
                  <a:pt x="0" y="1515100"/>
                </a:lnTo>
                <a:lnTo>
                  <a:pt x="7419" y="1368180"/>
                </a:lnTo>
                <a:cubicBezTo>
                  <a:pt x="80260" y="650926"/>
                  <a:pt x="650476" y="80710"/>
                  <a:pt x="1367730" y="78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0AA78F-8CFD-1C40-A3E1-EE82AA7A2919}"/>
              </a:ext>
            </a:extLst>
          </p:cNvPr>
          <p:cNvSpPr txBox="1"/>
          <p:nvPr/>
        </p:nvSpPr>
        <p:spPr>
          <a:xfrm>
            <a:off x="882626" y="1615147"/>
            <a:ext cx="559437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Planner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2857F80-9C6B-CA41-8979-41268A88B3CA}"/>
              </a:ext>
            </a:extLst>
          </p:cNvPr>
          <p:cNvSpPr/>
          <p:nvPr/>
        </p:nvSpPr>
        <p:spPr>
          <a:xfrm>
            <a:off x="0" y="4614027"/>
            <a:ext cx="115205" cy="320911"/>
          </a:xfrm>
          <a:custGeom>
            <a:avLst/>
            <a:gdLst>
              <a:gd name="connsiteX0" fmla="*/ 0 w 115205"/>
              <a:gd name="connsiteY0" fmla="*/ 0 h 320911"/>
              <a:gd name="connsiteX1" fmla="*/ 10215 w 115205"/>
              <a:gd name="connsiteY1" fmla="*/ 2062 h 320911"/>
              <a:gd name="connsiteX2" fmla="*/ 115205 w 115205"/>
              <a:gd name="connsiteY2" fmla="*/ 160455 h 320911"/>
              <a:gd name="connsiteX3" fmla="*/ 10215 w 115205"/>
              <a:gd name="connsiteY3" fmla="*/ 318848 h 320911"/>
              <a:gd name="connsiteX4" fmla="*/ 0 w 115205"/>
              <a:gd name="connsiteY4" fmla="*/ 320911 h 32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" h="320911">
                <a:moveTo>
                  <a:pt x="0" y="0"/>
                </a:moveTo>
                <a:lnTo>
                  <a:pt x="10215" y="2062"/>
                </a:lnTo>
                <a:cubicBezTo>
                  <a:pt x="71913" y="28158"/>
                  <a:pt x="115205" y="89251"/>
                  <a:pt x="115205" y="160455"/>
                </a:cubicBezTo>
                <a:cubicBezTo>
                  <a:pt x="115205" y="231659"/>
                  <a:pt x="71913" y="292752"/>
                  <a:pt x="10215" y="318848"/>
                </a:cubicBezTo>
                <a:lnTo>
                  <a:pt x="0" y="3209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39BB2A-4D16-D1A3-8E76-5D0F7CD3415F}"/>
              </a:ext>
            </a:extLst>
          </p:cNvPr>
          <p:cNvSpPr txBox="1"/>
          <p:nvPr/>
        </p:nvSpPr>
        <p:spPr>
          <a:xfrm>
            <a:off x="882626" y="2605024"/>
            <a:ext cx="52895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665807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47196F2-70F1-F84C-ACC1-140507621645}"/>
              </a:ext>
            </a:extLst>
          </p:cNvPr>
          <p:cNvCxnSpPr/>
          <p:nvPr/>
        </p:nvCxnSpPr>
        <p:spPr>
          <a:xfrm>
            <a:off x="9525" y="4963669"/>
            <a:ext cx="762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1E0AB4-C31E-E74B-BD0C-BB2BF4EF0473}"/>
              </a:ext>
            </a:extLst>
          </p:cNvPr>
          <p:cNvCxnSpPr>
            <a:cxnSpLocks/>
          </p:cNvCxnSpPr>
          <p:nvPr/>
        </p:nvCxnSpPr>
        <p:spPr>
          <a:xfrm>
            <a:off x="3301365" y="4963669"/>
            <a:ext cx="485203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>
            <a:extLst>
              <a:ext uri="{FF2B5EF4-FFF2-40B4-BE49-F238E27FC236}">
                <a16:creationId xmlns:a16="http://schemas.microsoft.com/office/drawing/2014/main" id="{D744FFF3-BC9D-954B-831B-26DA3BABC407}"/>
              </a:ext>
            </a:extLst>
          </p:cNvPr>
          <p:cNvSpPr/>
          <p:nvPr/>
        </p:nvSpPr>
        <p:spPr>
          <a:xfrm>
            <a:off x="0" y="4803213"/>
            <a:ext cx="115205" cy="320911"/>
          </a:xfrm>
          <a:custGeom>
            <a:avLst/>
            <a:gdLst>
              <a:gd name="connsiteX0" fmla="*/ 0 w 115205"/>
              <a:gd name="connsiteY0" fmla="*/ 0 h 320911"/>
              <a:gd name="connsiteX1" fmla="*/ 10215 w 115205"/>
              <a:gd name="connsiteY1" fmla="*/ 2062 h 320911"/>
              <a:gd name="connsiteX2" fmla="*/ 115205 w 115205"/>
              <a:gd name="connsiteY2" fmla="*/ 160455 h 320911"/>
              <a:gd name="connsiteX3" fmla="*/ 10215 w 115205"/>
              <a:gd name="connsiteY3" fmla="*/ 318848 h 320911"/>
              <a:gd name="connsiteX4" fmla="*/ 0 w 115205"/>
              <a:gd name="connsiteY4" fmla="*/ 320911 h 32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" h="320911">
                <a:moveTo>
                  <a:pt x="0" y="0"/>
                </a:moveTo>
                <a:lnTo>
                  <a:pt x="10215" y="2062"/>
                </a:lnTo>
                <a:cubicBezTo>
                  <a:pt x="71913" y="28158"/>
                  <a:pt x="115205" y="89251"/>
                  <a:pt x="115205" y="160455"/>
                </a:cubicBezTo>
                <a:cubicBezTo>
                  <a:pt x="115205" y="231659"/>
                  <a:pt x="71913" y="292752"/>
                  <a:pt x="10215" y="318848"/>
                </a:cubicBezTo>
                <a:lnTo>
                  <a:pt x="0" y="3209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51C7D37-E191-0E43-BB31-703291FE8661}"/>
              </a:ext>
            </a:extLst>
          </p:cNvPr>
          <p:cNvSpPr/>
          <p:nvPr/>
        </p:nvSpPr>
        <p:spPr>
          <a:xfrm>
            <a:off x="8618482" y="4629150"/>
            <a:ext cx="525515" cy="522601"/>
          </a:xfrm>
          <a:custGeom>
            <a:avLst/>
            <a:gdLst>
              <a:gd name="connsiteX0" fmla="*/ 1523548 w 1523548"/>
              <a:gd name="connsiteY0" fmla="*/ 0 h 1515100"/>
              <a:gd name="connsiteX1" fmla="*/ 1523548 w 1523548"/>
              <a:gd name="connsiteY1" fmla="*/ 1515100 h 1515100"/>
              <a:gd name="connsiteX2" fmla="*/ 0 w 1523548"/>
              <a:gd name="connsiteY2" fmla="*/ 1515100 h 1515100"/>
              <a:gd name="connsiteX3" fmla="*/ 7419 w 1523548"/>
              <a:gd name="connsiteY3" fmla="*/ 1368180 h 1515100"/>
              <a:gd name="connsiteX4" fmla="*/ 1367730 w 1523548"/>
              <a:gd name="connsiteY4" fmla="*/ 7868 h 1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548" h="1515100">
                <a:moveTo>
                  <a:pt x="1523548" y="0"/>
                </a:moveTo>
                <a:lnTo>
                  <a:pt x="1523548" y="1515100"/>
                </a:lnTo>
                <a:lnTo>
                  <a:pt x="0" y="1515100"/>
                </a:lnTo>
                <a:lnTo>
                  <a:pt x="7419" y="1368180"/>
                </a:lnTo>
                <a:cubicBezTo>
                  <a:pt x="80260" y="650926"/>
                  <a:pt x="650476" y="80710"/>
                  <a:pt x="1367730" y="78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43BB20-E970-B04A-9F2C-69BFE66348FA}"/>
              </a:ext>
            </a:extLst>
          </p:cNvPr>
          <p:cNvSpPr txBox="1"/>
          <p:nvPr/>
        </p:nvSpPr>
        <p:spPr>
          <a:xfrm>
            <a:off x="8686800" y="4800600"/>
            <a:ext cx="381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.01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E68BD2D-1156-5144-AB56-71ADCF4AA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Event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Goals</a:t>
            </a:r>
            <a:endParaRPr lang="en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618B410-0992-3E4E-9D97-6855D5A610A5}"/>
              </a:ext>
            </a:extLst>
          </p:cNvPr>
          <p:cNvSpPr/>
          <p:nvPr/>
        </p:nvSpPr>
        <p:spPr>
          <a:xfrm>
            <a:off x="2057400" y="1049666"/>
            <a:ext cx="5791199" cy="101554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59C0AA8-7CF1-7442-AAE0-D51802F662C5}"/>
              </a:ext>
            </a:extLst>
          </p:cNvPr>
          <p:cNvSpPr/>
          <p:nvPr/>
        </p:nvSpPr>
        <p:spPr>
          <a:xfrm>
            <a:off x="2057400" y="1049666"/>
            <a:ext cx="1015549" cy="10155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B776B-BAFB-FB49-8E32-0473D00D5CCA}"/>
              </a:ext>
            </a:extLst>
          </p:cNvPr>
          <p:cNvSpPr txBox="1"/>
          <p:nvPr/>
        </p:nvSpPr>
        <p:spPr>
          <a:xfrm>
            <a:off x="3276059" y="1200544"/>
            <a:ext cx="13184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#1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14217A-4B00-774D-BDEA-AE946CA7EC1D}"/>
              </a:ext>
            </a:extLst>
          </p:cNvPr>
          <p:cNvSpPr txBox="1"/>
          <p:nvPr/>
        </p:nvSpPr>
        <p:spPr>
          <a:xfrm>
            <a:off x="3276058" y="1554884"/>
            <a:ext cx="365814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This is a sample text.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2A9A3009-B186-7C42-AEA9-70AAF3C38460}"/>
              </a:ext>
            </a:extLst>
          </p:cNvPr>
          <p:cNvSpPr/>
          <p:nvPr/>
        </p:nvSpPr>
        <p:spPr>
          <a:xfrm rot="18900000">
            <a:off x="1200928" y="1049668"/>
            <a:ext cx="1015549" cy="1015549"/>
          </a:xfrm>
          <a:custGeom>
            <a:avLst/>
            <a:gdLst>
              <a:gd name="connsiteX0" fmla="*/ 866826 w 1015549"/>
              <a:gd name="connsiteY0" fmla="*/ 148723 h 1015549"/>
              <a:gd name="connsiteX1" fmla="*/ 978369 w 1015549"/>
              <a:gd name="connsiteY1" fmla="*/ 698850 h 1015549"/>
              <a:gd name="connsiteX2" fmla="*/ 938634 w 1015549"/>
              <a:gd name="connsiteY2" fmla="*/ 774358 h 1015549"/>
              <a:gd name="connsiteX3" fmla="*/ 938634 w 1015549"/>
              <a:gd name="connsiteY3" fmla="*/ 938634 h 1015549"/>
              <a:gd name="connsiteX4" fmla="*/ 774358 w 1015549"/>
              <a:gd name="connsiteY4" fmla="*/ 938634 h 1015549"/>
              <a:gd name="connsiteX5" fmla="*/ 698851 w 1015549"/>
              <a:gd name="connsiteY5" fmla="*/ 978368 h 1015549"/>
              <a:gd name="connsiteX6" fmla="*/ 148724 w 1015549"/>
              <a:gd name="connsiteY6" fmla="*/ 866825 h 1015549"/>
              <a:gd name="connsiteX7" fmla="*/ 148724 w 1015549"/>
              <a:gd name="connsiteY7" fmla="*/ 148723 h 1015549"/>
              <a:gd name="connsiteX8" fmla="*/ 866826 w 1015549"/>
              <a:gd name="connsiteY8" fmla="*/ 148723 h 101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549" h="1015549">
                <a:moveTo>
                  <a:pt x="866826" y="148723"/>
                </a:moveTo>
                <a:cubicBezTo>
                  <a:pt x="1015550" y="297447"/>
                  <a:pt x="1052730" y="515475"/>
                  <a:pt x="978369" y="698850"/>
                </a:cubicBezTo>
                <a:lnTo>
                  <a:pt x="938634" y="774358"/>
                </a:lnTo>
                <a:lnTo>
                  <a:pt x="938634" y="938634"/>
                </a:lnTo>
                <a:lnTo>
                  <a:pt x="774358" y="938634"/>
                </a:lnTo>
                <a:lnTo>
                  <a:pt x="698851" y="978368"/>
                </a:lnTo>
                <a:cubicBezTo>
                  <a:pt x="515475" y="1052730"/>
                  <a:pt x="297447" y="1015549"/>
                  <a:pt x="148724" y="866825"/>
                </a:cubicBezTo>
                <a:cubicBezTo>
                  <a:pt x="-49575" y="668527"/>
                  <a:pt x="-49575" y="347021"/>
                  <a:pt x="148724" y="148723"/>
                </a:cubicBezTo>
                <a:cubicBezTo>
                  <a:pt x="347022" y="-49575"/>
                  <a:pt x="668528" y="-49575"/>
                  <a:pt x="866826" y="14872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7F4366B-692E-004E-AC91-F4E5EB1A4256}"/>
              </a:ext>
            </a:extLst>
          </p:cNvPr>
          <p:cNvSpPr/>
          <p:nvPr/>
        </p:nvSpPr>
        <p:spPr>
          <a:xfrm>
            <a:off x="2057400" y="2189353"/>
            <a:ext cx="5791199" cy="101554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7FEDED1-DB98-CF45-961B-9E58464187F0}"/>
              </a:ext>
            </a:extLst>
          </p:cNvPr>
          <p:cNvSpPr/>
          <p:nvPr/>
        </p:nvSpPr>
        <p:spPr>
          <a:xfrm>
            <a:off x="2057400" y="2189353"/>
            <a:ext cx="1015549" cy="10155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8CB3A9-1605-5149-B59A-56F2A9B6658F}"/>
              </a:ext>
            </a:extLst>
          </p:cNvPr>
          <p:cNvSpPr txBox="1"/>
          <p:nvPr/>
        </p:nvSpPr>
        <p:spPr>
          <a:xfrm>
            <a:off x="3276059" y="2340231"/>
            <a:ext cx="13184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#3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998E3-5F42-7048-98F7-B635EB71BB4C}"/>
              </a:ext>
            </a:extLst>
          </p:cNvPr>
          <p:cNvSpPr txBox="1"/>
          <p:nvPr/>
        </p:nvSpPr>
        <p:spPr>
          <a:xfrm>
            <a:off x="3276059" y="2694571"/>
            <a:ext cx="36581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This is a sample text.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3F476705-AD81-5F4A-A02D-5F7AB0DEC98D}"/>
              </a:ext>
            </a:extLst>
          </p:cNvPr>
          <p:cNvSpPr/>
          <p:nvPr/>
        </p:nvSpPr>
        <p:spPr>
          <a:xfrm rot="18900000">
            <a:off x="1200928" y="2189355"/>
            <a:ext cx="1015549" cy="1015549"/>
          </a:xfrm>
          <a:custGeom>
            <a:avLst/>
            <a:gdLst>
              <a:gd name="connsiteX0" fmla="*/ 866826 w 1015549"/>
              <a:gd name="connsiteY0" fmla="*/ 148723 h 1015549"/>
              <a:gd name="connsiteX1" fmla="*/ 978369 w 1015549"/>
              <a:gd name="connsiteY1" fmla="*/ 698850 h 1015549"/>
              <a:gd name="connsiteX2" fmla="*/ 938634 w 1015549"/>
              <a:gd name="connsiteY2" fmla="*/ 774358 h 1015549"/>
              <a:gd name="connsiteX3" fmla="*/ 938634 w 1015549"/>
              <a:gd name="connsiteY3" fmla="*/ 938634 h 1015549"/>
              <a:gd name="connsiteX4" fmla="*/ 774358 w 1015549"/>
              <a:gd name="connsiteY4" fmla="*/ 938634 h 1015549"/>
              <a:gd name="connsiteX5" fmla="*/ 698851 w 1015549"/>
              <a:gd name="connsiteY5" fmla="*/ 978368 h 1015549"/>
              <a:gd name="connsiteX6" fmla="*/ 148724 w 1015549"/>
              <a:gd name="connsiteY6" fmla="*/ 866825 h 1015549"/>
              <a:gd name="connsiteX7" fmla="*/ 148724 w 1015549"/>
              <a:gd name="connsiteY7" fmla="*/ 148723 h 1015549"/>
              <a:gd name="connsiteX8" fmla="*/ 866826 w 1015549"/>
              <a:gd name="connsiteY8" fmla="*/ 148723 h 101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549" h="1015549">
                <a:moveTo>
                  <a:pt x="866826" y="148723"/>
                </a:moveTo>
                <a:cubicBezTo>
                  <a:pt x="1015550" y="297447"/>
                  <a:pt x="1052730" y="515475"/>
                  <a:pt x="978369" y="698850"/>
                </a:cubicBezTo>
                <a:lnTo>
                  <a:pt x="938634" y="774358"/>
                </a:lnTo>
                <a:lnTo>
                  <a:pt x="938634" y="938634"/>
                </a:lnTo>
                <a:lnTo>
                  <a:pt x="774358" y="938634"/>
                </a:lnTo>
                <a:lnTo>
                  <a:pt x="698851" y="978368"/>
                </a:lnTo>
                <a:cubicBezTo>
                  <a:pt x="515475" y="1052730"/>
                  <a:pt x="297447" y="1015549"/>
                  <a:pt x="148724" y="866825"/>
                </a:cubicBezTo>
                <a:cubicBezTo>
                  <a:pt x="-49575" y="668527"/>
                  <a:pt x="-49575" y="347021"/>
                  <a:pt x="148724" y="148723"/>
                </a:cubicBezTo>
                <a:cubicBezTo>
                  <a:pt x="347022" y="-49575"/>
                  <a:pt x="668528" y="-49575"/>
                  <a:pt x="866826" y="14872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6FA1429-626A-5744-92EA-5E9F2EA79969}"/>
              </a:ext>
            </a:extLst>
          </p:cNvPr>
          <p:cNvSpPr/>
          <p:nvPr/>
        </p:nvSpPr>
        <p:spPr>
          <a:xfrm>
            <a:off x="2057400" y="3329040"/>
            <a:ext cx="5791199" cy="101554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4A0B409-C1FC-884D-85FF-14D3CE9D3E3E}"/>
              </a:ext>
            </a:extLst>
          </p:cNvPr>
          <p:cNvSpPr/>
          <p:nvPr/>
        </p:nvSpPr>
        <p:spPr>
          <a:xfrm>
            <a:off x="2057400" y="3329040"/>
            <a:ext cx="1015549" cy="10155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E5C95E-B060-CB4D-B82F-AA859BD098D7}"/>
              </a:ext>
            </a:extLst>
          </p:cNvPr>
          <p:cNvSpPr txBox="1"/>
          <p:nvPr/>
        </p:nvSpPr>
        <p:spPr>
          <a:xfrm>
            <a:off x="3276059" y="3479918"/>
            <a:ext cx="13184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#3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A480F8-3E59-C442-A586-F108078C0DD7}"/>
              </a:ext>
            </a:extLst>
          </p:cNvPr>
          <p:cNvSpPr txBox="1"/>
          <p:nvPr/>
        </p:nvSpPr>
        <p:spPr>
          <a:xfrm>
            <a:off x="3276058" y="3834258"/>
            <a:ext cx="373434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This is a sample text.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1CF92EC6-E44C-9D40-80BB-09E01A08C062}"/>
              </a:ext>
            </a:extLst>
          </p:cNvPr>
          <p:cNvSpPr/>
          <p:nvPr/>
        </p:nvSpPr>
        <p:spPr>
          <a:xfrm rot="18900000">
            <a:off x="1200928" y="3329042"/>
            <a:ext cx="1015549" cy="1015549"/>
          </a:xfrm>
          <a:custGeom>
            <a:avLst/>
            <a:gdLst>
              <a:gd name="connsiteX0" fmla="*/ 866826 w 1015549"/>
              <a:gd name="connsiteY0" fmla="*/ 148723 h 1015549"/>
              <a:gd name="connsiteX1" fmla="*/ 978369 w 1015549"/>
              <a:gd name="connsiteY1" fmla="*/ 698850 h 1015549"/>
              <a:gd name="connsiteX2" fmla="*/ 938634 w 1015549"/>
              <a:gd name="connsiteY2" fmla="*/ 774358 h 1015549"/>
              <a:gd name="connsiteX3" fmla="*/ 938634 w 1015549"/>
              <a:gd name="connsiteY3" fmla="*/ 938634 h 1015549"/>
              <a:gd name="connsiteX4" fmla="*/ 774358 w 1015549"/>
              <a:gd name="connsiteY4" fmla="*/ 938634 h 1015549"/>
              <a:gd name="connsiteX5" fmla="*/ 698851 w 1015549"/>
              <a:gd name="connsiteY5" fmla="*/ 978368 h 1015549"/>
              <a:gd name="connsiteX6" fmla="*/ 148724 w 1015549"/>
              <a:gd name="connsiteY6" fmla="*/ 866825 h 1015549"/>
              <a:gd name="connsiteX7" fmla="*/ 148724 w 1015549"/>
              <a:gd name="connsiteY7" fmla="*/ 148723 h 1015549"/>
              <a:gd name="connsiteX8" fmla="*/ 866826 w 1015549"/>
              <a:gd name="connsiteY8" fmla="*/ 148723 h 101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549" h="1015549">
                <a:moveTo>
                  <a:pt x="866826" y="148723"/>
                </a:moveTo>
                <a:cubicBezTo>
                  <a:pt x="1015550" y="297447"/>
                  <a:pt x="1052730" y="515475"/>
                  <a:pt x="978369" y="698850"/>
                </a:cubicBezTo>
                <a:lnTo>
                  <a:pt x="938634" y="774358"/>
                </a:lnTo>
                <a:lnTo>
                  <a:pt x="938634" y="938634"/>
                </a:lnTo>
                <a:lnTo>
                  <a:pt x="774358" y="938634"/>
                </a:lnTo>
                <a:lnTo>
                  <a:pt x="698851" y="978368"/>
                </a:lnTo>
                <a:cubicBezTo>
                  <a:pt x="515475" y="1052730"/>
                  <a:pt x="297447" y="1015549"/>
                  <a:pt x="148724" y="866825"/>
                </a:cubicBezTo>
                <a:cubicBezTo>
                  <a:pt x="-49575" y="668527"/>
                  <a:pt x="-49575" y="347021"/>
                  <a:pt x="148724" y="148723"/>
                </a:cubicBezTo>
                <a:cubicBezTo>
                  <a:pt x="347022" y="-49575"/>
                  <a:pt x="668528" y="-49575"/>
                  <a:pt x="866826" y="14872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A10646CB-F132-F349-87F2-CC02D574F4CF}"/>
              </a:ext>
            </a:extLst>
          </p:cNvPr>
          <p:cNvSpPr>
            <a:spLocks noEditPoints="1"/>
          </p:cNvSpPr>
          <p:nvPr/>
        </p:nvSpPr>
        <p:spPr bwMode="auto">
          <a:xfrm>
            <a:off x="2376714" y="1360949"/>
            <a:ext cx="446951" cy="429527"/>
          </a:xfrm>
          <a:custGeom>
            <a:avLst/>
            <a:gdLst>
              <a:gd name="T0" fmla="*/ 1283 w 1549"/>
              <a:gd name="T1" fmla="*/ 472 h 1487"/>
              <a:gd name="T2" fmla="*/ 1295 w 1549"/>
              <a:gd name="T3" fmla="*/ 460 h 1487"/>
              <a:gd name="T4" fmla="*/ 1403 w 1549"/>
              <a:gd name="T5" fmla="*/ 352 h 1487"/>
              <a:gd name="T6" fmla="*/ 1449 w 1549"/>
              <a:gd name="T7" fmla="*/ 340 h 1487"/>
              <a:gd name="T8" fmla="*/ 1480 w 1549"/>
              <a:gd name="T9" fmla="*/ 376 h 1487"/>
              <a:gd name="T10" fmla="*/ 1464 w 1549"/>
              <a:gd name="T11" fmla="*/ 418 h 1487"/>
              <a:gd name="T12" fmla="*/ 1320 w 1549"/>
              <a:gd name="T13" fmla="*/ 561 h 1487"/>
              <a:gd name="T14" fmla="*/ 1303 w 1549"/>
              <a:gd name="T15" fmla="*/ 605 h 1487"/>
              <a:gd name="T16" fmla="*/ 1287 w 1549"/>
              <a:gd name="T17" fmla="*/ 773 h 1487"/>
              <a:gd name="T18" fmla="*/ 1238 w 1549"/>
              <a:gd name="T19" fmla="*/ 921 h 1487"/>
              <a:gd name="T20" fmla="*/ 1230 w 1549"/>
              <a:gd name="T21" fmla="*/ 923 h 1487"/>
              <a:gd name="T22" fmla="*/ 1244 w 1549"/>
              <a:gd name="T23" fmla="*/ 932 h 1487"/>
              <a:gd name="T24" fmla="*/ 1476 w 1549"/>
              <a:gd name="T25" fmla="*/ 1164 h 1487"/>
              <a:gd name="T26" fmla="*/ 1480 w 1549"/>
              <a:gd name="T27" fmla="*/ 1413 h 1487"/>
              <a:gd name="T28" fmla="*/ 1224 w 1549"/>
              <a:gd name="T29" fmla="*/ 1418 h 1487"/>
              <a:gd name="T30" fmla="*/ 998 w 1549"/>
              <a:gd name="T31" fmla="*/ 1192 h 1487"/>
              <a:gd name="T32" fmla="*/ 982 w 1549"/>
              <a:gd name="T33" fmla="*/ 1173 h 1487"/>
              <a:gd name="T34" fmla="*/ 453 w 1549"/>
              <a:gd name="T35" fmla="*/ 1195 h 1487"/>
              <a:gd name="T36" fmla="*/ 127 w 1549"/>
              <a:gd name="T37" fmla="*/ 862 h 1487"/>
              <a:gd name="T38" fmla="*/ 462 w 1549"/>
              <a:gd name="T39" fmla="*/ 69 h 1487"/>
              <a:gd name="T40" fmla="*/ 962 w 1549"/>
              <a:gd name="T41" fmla="*/ 87 h 1487"/>
              <a:gd name="T42" fmla="*/ 1283 w 1549"/>
              <a:gd name="T43" fmla="*/ 472 h 1487"/>
              <a:gd name="T44" fmla="*/ 1115 w 1549"/>
              <a:gd name="T45" fmla="*/ 641 h 1487"/>
              <a:gd name="T46" fmla="*/ 1184 w 1549"/>
              <a:gd name="T47" fmla="*/ 572 h 1487"/>
              <a:gd name="T48" fmla="*/ 1200 w 1549"/>
              <a:gd name="T49" fmla="*/ 519 h 1487"/>
              <a:gd name="T50" fmla="*/ 567 w 1549"/>
              <a:gd name="T51" fmla="*/ 129 h 1487"/>
              <a:gd name="T52" fmla="*/ 179 w 1549"/>
              <a:gd name="T53" fmla="*/ 718 h 1487"/>
              <a:gd name="T54" fmla="*/ 792 w 1549"/>
              <a:gd name="T55" fmla="*/ 1144 h 1487"/>
              <a:gd name="T56" fmla="*/ 1194 w 1549"/>
              <a:gd name="T57" fmla="*/ 765 h 1487"/>
              <a:gd name="T58" fmla="*/ 1211 w 1549"/>
              <a:gd name="T59" fmla="*/ 676 h 1487"/>
              <a:gd name="T60" fmla="*/ 1204 w 1549"/>
              <a:gd name="T61" fmla="*/ 678 h 1487"/>
              <a:gd name="T62" fmla="*/ 1152 w 1549"/>
              <a:gd name="T63" fmla="*/ 730 h 1487"/>
              <a:gd name="T64" fmla="*/ 1078 w 1549"/>
              <a:gd name="T65" fmla="*/ 730 h 1487"/>
              <a:gd name="T66" fmla="*/ 961 w 1549"/>
              <a:gd name="T67" fmla="*/ 613 h 1487"/>
              <a:gd name="T68" fmla="*/ 933 w 1549"/>
              <a:gd name="T69" fmla="*/ 582 h 1487"/>
              <a:gd name="T70" fmla="*/ 922 w 1549"/>
              <a:gd name="T71" fmla="*/ 599 h 1487"/>
              <a:gd name="T72" fmla="*/ 705 w 1549"/>
              <a:gd name="T73" fmla="*/ 816 h 1487"/>
              <a:gd name="T74" fmla="*/ 638 w 1549"/>
              <a:gd name="T75" fmla="*/ 820 h 1487"/>
              <a:gd name="T76" fmla="*/ 589 w 1549"/>
              <a:gd name="T77" fmla="*/ 773 h 1487"/>
              <a:gd name="T78" fmla="*/ 535 w 1549"/>
              <a:gd name="T79" fmla="*/ 716 h 1487"/>
              <a:gd name="T80" fmla="*/ 521 w 1549"/>
              <a:gd name="T81" fmla="*/ 728 h 1487"/>
              <a:gd name="T82" fmla="*/ 387 w 1549"/>
              <a:gd name="T83" fmla="*/ 863 h 1487"/>
              <a:gd name="T84" fmla="*/ 320 w 1549"/>
              <a:gd name="T85" fmla="*/ 866 h 1487"/>
              <a:gd name="T86" fmla="*/ 323 w 1549"/>
              <a:gd name="T87" fmla="*/ 800 h 1487"/>
              <a:gd name="T88" fmla="*/ 498 w 1549"/>
              <a:gd name="T89" fmla="*/ 625 h 1487"/>
              <a:gd name="T90" fmla="*/ 567 w 1549"/>
              <a:gd name="T91" fmla="*/ 625 h 1487"/>
              <a:gd name="T92" fmla="*/ 637 w 1549"/>
              <a:gd name="T93" fmla="*/ 695 h 1487"/>
              <a:gd name="T94" fmla="*/ 670 w 1549"/>
              <a:gd name="T95" fmla="*/ 729 h 1487"/>
              <a:gd name="T96" fmla="*/ 680 w 1549"/>
              <a:gd name="T97" fmla="*/ 714 h 1487"/>
              <a:gd name="T98" fmla="*/ 894 w 1549"/>
              <a:gd name="T99" fmla="*/ 500 h 1487"/>
              <a:gd name="T100" fmla="*/ 975 w 1549"/>
              <a:gd name="T101" fmla="*/ 500 h 1487"/>
              <a:gd name="T102" fmla="*/ 1115 w 1549"/>
              <a:gd name="T103" fmla="*/ 641 h 1487"/>
              <a:gd name="T104" fmla="*/ 1055 w 1549"/>
              <a:gd name="T105" fmla="*/ 1126 h 1487"/>
              <a:gd name="T106" fmla="*/ 1288 w 1549"/>
              <a:gd name="T107" fmla="*/ 1359 h 1487"/>
              <a:gd name="T108" fmla="*/ 1366 w 1549"/>
              <a:gd name="T109" fmla="*/ 1379 h 1487"/>
              <a:gd name="T110" fmla="*/ 1408 w 1549"/>
              <a:gd name="T111" fmla="*/ 1228 h 1487"/>
              <a:gd name="T112" fmla="*/ 1185 w 1549"/>
              <a:gd name="T113" fmla="*/ 1004 h 1487"/>
              <a:gd name="T114" fmla="*/ 1181 w 1549"/>
              <a:gd name="T115" fmla="*/ 1001 h 1487"/>
              <a:gd name="T116" fmla="*/ 1055 w 1549"/>
              <a:gd name="T117" fmla="*/ 1126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9" h="1487">
                <a:moveTo>
                  <a:pt x="1283" y="472"/>
                </a:moveTo>
                <a:cubicBezTo>
                  <a:pt x="1288" y="468"/>
                  <a:pt x="1292" y="464"/>
                  <a:pt x="1295" y="460"/>
                </a:cubicBezTo>
                <a:cubicBezTo>
                  <a:pt x="1331" y="424"/>
                  <a:pt x="1367" y="388"/>
                  <a:pt x="1403" y="352"/>
                </a:cubicBezTo>
                <a:cubicBezTo>
                  <a:pt x="1416" y="339"/>
                  <a:pt x="1432" y="335"/>
                  <a:pt x="1449" y="340"/>
                </a:cubicBezTo>
                <a:cubicBezTo>
                  <a:pt x="1466" y="346"/>
                  <a:pt x="1477" y="358"/>
                  <a:pt x="1480" y="376"/>
                </a:cubicBezTo>
                <a:cubicBezTo>
                  <a:pt x="1483" y="393"/>
                  <a:pt x="1476" y="407"/>
                  <a:pt x="1464" y="418"/>
                </a:cubicBezTo>
                <a:cubicBezTo>
                  <a:pt x="1416" y="466"/>
                  <a:pt x="1369" y="514"/>
                  <a:pt x="1320" y="561"/>
                </a:cubicBezTo>
                <a:cubicBezTo>
                  <a:pt x="1307" y="574"/>
                  <a:pt x="1302" y="585"/>
                  <a:pt x="1303" y="605"/>
                </a:cubicBezTo>
                <a:cubicBezTo>
                  <a:pt x="1308" y="661"/>
                  <a:pt x="1303" y="718"/>
                  <a:pt x="1287" y="773"/>
                </a:cubicBezTo>
                <a:cubicBezTo>
                  <a:pt x="1273" y="823"/>
                  <a:pt x="1254" y="872"/>
                  <a:pt x="1238" y="921"/>
                </a:cubicBezTo>
                <a:cubicBezTo>
                  <a:pt x="1235" y="922"/>
                  <a:pt x="1232" y="922"/>
                  <a:pt x="1230" y="923"/>
                </a:cubicBezTo>
                <a:cubicBezTo>
                  <a:pt x="1235" y="926"/>
                  <a:pt x="1240" y="928"/>
                  <a:pt x="1244" y="932"/>
                </a:cubicBezTo>
                <a:cubicBezTo>
                  <a:pt x="1322" y="1010"/>
                  <a:pt x="1399" y="1087"/>
                  <a:pt x="1476" y="1164"/>
                </a:cubicBezTo>
                <a:cubicBezTo>
                  <a:pt x="1547" y="1235"/>
                  <a:pt x="1549" y="1344"/>
                  <a:pt x="1480" y="1413"/>
                </a:cubicBezTo>
                <a:cubicBezTo>
                  <a:pt x="1410" y="1485"/>
                  <a:pt x="1294" y="1487"/>
                  <a:pt x="1224" y="1418"/>
                </a:cubicBezTo>
                <a:cubicBezTo>
                  <a:pt x="1148" y="1343"/>
                  <a:pt x="1073" y="1267"/>
                  <a:pt x="998" y="1192"/>
                </a:cubicBezTo>
                <a:cubicBezTo>
                  <a:pt x="992" y="1186"/>
                  <a:pt x="987" y="1179"/>
                  <a:pt x="982" y="1173"/>
                </a:cubicBezTo>
                <a:cubicBezTo>
                  <a:pt x="807" y="1261"/>
                  <a:pt x="631" y="1271"/>
                  <a:pt x="453" y="1195"/>
                </a:cubicBezTo>
                <a:cubicBezTo>
                  <a:pt x="299" y="1129"/>
                  <a:pt x="190" y="1017"/>
                  <a:pt x="127" y="862"/>
                </a:cubicBezTo>
                <a:cubicBezTo>
                  <a:pt x="0" y="552"/>
                  <a:pt x="149" y="198"/>
                  <a:pt x="462" y="69"/>
                </a:cubicBezTo>
                <a:cubicBezTo>
                  <a:pt x="630" y="0"/>
                  <a:pt x="799" y="5"/>
                  <a:pt x="962" y="87"/>
                </a:cubicBezTo>
                <a:cubicBezTo>
                  <a:pt x="1124" y="167"/>
                  <a:pt x="1231" y="297"/>
                  <a:pt x="1283" y="472"/>
                </a:cubicBezTo>
                <a:close/>
                <a:moveTo>
                  <a:pt x="1115" y="641"/>
                </a:moveTo>
                <a:cubicBezTo>
                  <a:pt x="1139" y="617"/>
                  <a:pt x="1160" y="593"/>
                  <a:pt x="1184" y="572"/>
                </a:cubicBezTo>
                <a:cubicBezTo>
                  <a:pt x="1202" y="557"/>
                  <a:pt x="1205" y="542"/>
                  <a:pt x="1200" y="519"/>
                </a:cubicBezTo>
                <a:cubicBezTo>
                  <a:pt x="1138" y="236"/>
                  <a:pt x="848" y="57"/>
                  <a:pt x="567" y="129"/>
                </a:cubicBezTo>
                <a:cubicBezTo>
                  <a:pt x="302" y="196"/>
                  <a:pt x="137" y="446"/>
                  <a:pt x="179" y="718"/>
                </a:cubicBezTo>
                <a:cubicBezTo>
                  <a:pt x="223" y="1005"/>
                  <a:pt x="508" y="1204"/>
                  <a:pt x="792" y="1144"/>
                </a:cubicBezTo>
                <a:cubicBezTo>
                  <a:pt x="1002" y="1100"/>
                  <a:pt x="1134" y="969"/>
                  <a:pt x="1194" y="765"/>
                </a:cubicBezTo>
                <a:cubicBezTo>
                  <a:pt x="1202" y="737"/>
                  <a:pt x="1205" y="707"/>
                  <a:pt x="1211" y="676"/>
                </a:cubicBezTo>
                <a:cubicBezTo>
                  <a:pt x="1206" y="677"/>
                  <a:pt x="1205" y="678"/>
                  <a:pt x="1204" y="678"/>
                </a:cubicBezTo>
                <a:cubicBezTo>
                  <a:pt x="1187" y="695"/>
                  <a:pt x="1170" y="713"/>
                  <a:pt x="1152" y="730"/>
                </a:cubicBezTo>
                <a:cubicBezTo>
                  <a:pt x="1127" y="755"/>
                  <a:pt x="1104" y="756"/>
                  <a:pt x="1078" y="730"/>
                </a:cubicBezTo>
                <a:cubicBezTo>
                  <a:pt x="1039" y="691"/>
                  <a:pt x="1000" y="652"/>
                  <a:pt x="961" y="613"/>
                </a:cubicBezTo>
                <a:cubicBezTo>
                  <a:pt x="952" y="604"/>
                  <a:pt x="945" y="595"/>
                  <a:pt x="933" y="582"/>
                </a:cubicBezTo>
                <a:cubicBezTo>
                  <a:pt x="928" y="589"/>
                  <a:pt x="926" y="595"/>
                  <a:pt x="922" y="599"/>
                </a:cubicBezTo>
                <a:cubicBezTo>
                  <a:pt x="850" y="671"/>
                  <a:pt x="777" y="744"/>
                  <a:pt x="705" y="816"/>
                </a:cubicBezTo>
                <a:cubicBezTo>
                  <a:pt x="681" y="840"/>
                  <a:pt x="664" y="841"/>
                  <a:pt x="638" y="820"/>
                </a:cubicBezTo>
                <a:cubicBezTo>
                  <a:pt x="620" y="806"/>
                  <a:pt x="605" y="789"/>
                  <a:pt x="589" y="773"/>
                </a:cubicBezTo>
                <a:cubicBezTo>
                  <a:pt x="570" y="754"/>
                  <a:pt x="553" y="735"/>
                  <a:pt x="535" y="716"/>
                </a:cubicBezTo>
                <a:cubicBezTo>
                  <a:pt x="528" y="722"/>
                  <a:pt x="525" y="725"/>
                  <a:pt x="521" y="728"/>
                </a:cubicBezTo>
                <a:cubicBezTo>
                  <a:pt x="476" y="773"/>
                  <a:pt x="432" y="818"/>
                  <a:pt x="387" y="863"/>
                </a:cubicBezTo>
                <a:cubicBezTo>
                  <a:pt x="365" y="884"/>
                  <a:pt x="339" y="885"/>
                  <a:pt x="320" y="866"/>
                </a:cubicBezTo>
                <a:cubicBezTo>
                  <a:pt x="301" y="847"/>
                  <a:pt x="302" y="821"/>
                  <a:pt x="323" y="800"/>
                </a:cubicBezTo>
                <a:cubicBezTo>
                  <a:pt x="381" y="742"/>
                  <a:pt x="440" y="683"/>
                  <a:pt x="498" y="625"/>
                </a:cubicBezTo>
                <a:cubicBezTo>
                  <a:pt x="520" y="603"/>
                  <a:pt x="544" y="603"/>
                  <a:pt x="567" y="625"/>
                </a:cubicBezTo>
                <a:cubicBezTo>
                  <a:pt x="590" y="648"/>
                  <a:pt x="613" y="672"/>
                  <a:pt x="637" y="695"/>
                </a:cubicBezTo>
                <a:cubicBezTo>
                  <a:pt x="647" y="705"/>
                  <a:pt x="657" y="716"/>
                  <a:pt x="670" y="729"/>
                </a:cubicBezTo>
                <a:cubicBezTo>
                  <a:pt x="674" y="723"/>
                  <a:pt x="677" y="718"/>
                  <a:pt x="680" y="714"/>
                </a:cubicBezTo>
                <a:cubicBezTo>
                  <a:pt x="752" y="642"/>
                  <a:pt x="823" y="571"/>
                  <a:pt x="894" y="500"/>
                </a:cubicBezTo>
                <a:cubicBezTo>
                  <a:pt x="924" y="470"/>
                  <a:pt x="945" y="471"/>
                  <a:pt x="975" y="500"/>
                </a:cubicBezTo>
                <a:cubicBezTo>
                  <a:pt x="1021" y="547"/>
                  <a:pt x="1067" y="593"/>
                  <a:pt x="1115" y="641"/>
                </a:cubicBezTo>
                <a:close/>
                <a:moveTo>
                  <a:pt x="1055" y="1126"/>
                </a:moveTo>
                <a:cubicBezTo>
                  <a:pt x="1132" y="1203"/>
                  <a:pt x="1209" y="1281"/>
                  <a:pt x="1288" y="1359"/>
                </a:cubicBezTo>
                <a:cubicBezTo>
                  <a:pt x="1309" y="1380"/>
                  <a:pt x="1336" y="1386"/>
                  <a:pt x="1366" y="1379"/>
                </a:cubicBezTo>
                <a:cubicBezTo>
                  <a:pt x="1436" y="1361"/>
                  <a:pt x="1459" y="1279"/>
                  <a:pt x="1408" y="1228"/>
                </a:cubicBezTo>
                <a:cubicBezTo>
                  <a:pt x="1334" y="1153"/>
                  <a:pt x="1259" y="1078"/>
                  <a:pt x="1185" y="1004"/>
                </a:cubicBezTo>
                <a:cubicBezTo>
                  <a:pt x="1183" y="1002"/>
                  <a:pt x="1180" y="1001"/>
                  <a:pt x="1181" y="1001"/>
                </a:cubicBezTo>
                <a:cubicBezTo>
                  <a:pt x="1138" y="1043"/>
                  <a:pt x="1097" y="1084"/>
                  <a:pt x="1055" y="11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FB26BA5-113E-0F45-88E8-8728A7DFCDC5}"/>
              </a:ext>
            </a:extLst>
          </p:cNvPr>
          <p:cNvGrpSpPr/>
          <p:nvPr/>
        </p:nvGrpSpPr>
        <p:grpSpPr>
          <a:xfrm>
            <a:off x="2380220" y="2493819"/>
            <a:ext cx="443161" cy="443161"/>
            <a:chOff x="3657600" y="1635125"/>
            <a:chExt cx="928688" cy="928688"/>
          </a:xfrm>
          <a:solidFill>
            <a:schemeClr val="bg1"/>
          </a:solidFill>
        </p:grpSpPr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F1F48A3-B252-CA4C-B4BD-E4395D70FC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7600" y="1635125"/>
              <a:ext cx="928688" cy="928688"/>
            </a:xfrm>
            <a:custGeom>
              <a:avLst/>
              <a:gdLst>
                <a:gd name="T0" fmla="*/ 666 w 1536"/>
                <a:gd name="T1" fmla="*/ 1535 h 1535"/>
                <a:gd name="T2" fmla="*/ 609 w 1536"/>
                <a:gd name="T3" fmla="*/ 1342 h 1535"/>
                <a:gd name="T4" fmla="*/ 496 w 1536"/>
                <a:gd name="T5" fmla="*/ 1281 h 1535"/>
                <a:gd name="T6" fmla="*/ 354 w 1536"/>
                <a:gd name="T7" fmla="*/ 1370 h 1535"/>
                <a:gd name="T8" fmla="*/ 169 w 1536"/>
                <a:gd name="T9" fmla="*/ 1248 h 1535"/>
                <a:gd name="T10" fmla="*/ 250 w 1536"/>
                <a:gd name="T11" fmla="*/ 1057 h 1535"/>
                <a:gd name="T12" fmla="*/ 211 w 1536"/>
                <a:gd name="T13" fmla="*/ 942 h 1535"/>
                <a:gd name="T14" fmla="*/ 51 w 1536"/>
                <a:gd name="T15" fmla="*/ 901 h 1535"/>
                <a:gd name="T16" fmla="*/ 0 w 1536"/>
                <a:gd name="T17" fmla="*/ 662 h 1535"/>
                <a:gd name="T18" fmla="*/ 189 w 1536"/>
                <a:gd name="T19" fmla="*/ 606 h 1535"/>
                <a:gd name="T20" fmla="*/ 251 w 1536"/>
                <a:gd name="T21" fmla="*/ 492 h 1535"/>
                <a:gd name="T22" fmla="*/ 163 w 1536"/>
                <a:gd name="T23" fmla="*/ 350 h 1535"/>
                <a:gd name="T24" fmla="*/ 285 w 1536"/>
                <a:gd name="T25" fmla="*/ 166 h 1535"/>
                <a:gd name="T26" fmla="*/ 476 w 1536"/>
                <a:gd name="T27" fmla="*/ 246 h 1535"/>
                <a:gd name="T28" fmla="*/ 592 w 1536"/>
                <a:gd name="T29" fmla="*/ 207 h 1535"/>
                <a:gd name="T30" fmla="*/ 631 w 1536"/>
                <a:gd name="T31" fmla="*/ 54 h 1535"/>
                <a:gd name="T32" fmla="*/ 870 w 1536"/>
                <a:gd name="T33" fmla="*/ 0 h 1535"/>
                <a:gd name="T34" fmla="*/ 927 w 1536"/>
                <a:gd name="T35" fmla="*/ 187 h 1535"/>
                <a:gd name="T36" fmla="*/ 1039 w 1536"/>
                <a:gd name="T37" fmla="*/ 247 h 1535"/>
                <a:gd name="T38" fmla="*/ 1181 w 1536"/>
                <a:gd name="T39" fmla="*/ 160 h 1535"/>
                <a:gd name="T40" fmla="*/ 1366 w 1536"/>
                <a:gd name="T41" fmla="*/ 281 h 1535"/>
                <a:gd name="T42" fmla="*/ 1287 w 1536"/>
                <a:gd name="T43" fmla="*/ 472 h 1535"/>
                <a:gd name="T44" fmla="*/ 1325 w 1536"/>
                <a:gd name="T45" fmla="*/ 588 h 1535"/>
                <a:gd name="T46" fmla="*/ 1493 w 1536"/>
                <a:gd name="T47" fmla="*/ 629 h 1535"/>
                <a:gd name="T48" fmla="*/ 1536 w 1536"/>
                <a:gd name="T49" fmla="*/ 849 h 1535"/>
                <a:gd name="T50" fmla="*/ 1346 w 1536"/>
                <a:gd name="T51" fmla="*/ 924 h 1535"/>
                <a:gd name="T52" fmla="*/ 1285 w 1536"/>
                <a:gd name="T53" fmla="*/ 1036 h 1535"/>
                <a:gd name="T54" fmla="*/ 1373 w 1536"/>
                <a:gd name="T55" fmla="*/ 1178 h 1535"/>
                <a:gd name="T56" fmla="*/ 1252 w 1536"/>
                <a:gd name="T57" fmla="*/ 1363 h 1535"/>
                <a:gd name="T58" fmla="*/ 1062 w 1536"/>
                <a:gd name="T59" fmla="*/ 1284 h 1535"/>
                <a:gd name="T60" fmla="*/ 945 w 1536"/>
                <a:gd name="T61" fmla="*/ 1321 h 1535"/>
                <a:gd name="T62" fmla="*/ 905 w 1536"/>
                <a:gd name="T63" fmla="*/ 1484 h 1535"/>
                <a:gd name="T64" fmla="*/ 1445 w 1536"/>
                <a:gd name="T65" fmla="*/ 713 h 1535"/>
                <a:gd name="T66" fmla="*/ 1293 w 1536"/>
                <a:gd name="T67" fmla="*/ 688 h 1535"/>
                <a:gd name="T68" fmla="*/ 1195 w 1536"/>
                <a:gd name="T69" fmla="*/ 515 h 1535"/>
                <a:gd name="T70" fmla="*/ 1280 w 1536"/>
                <a:gd name="T71" fmla="*/ 326 h 1535"/>
                <a:gd name="T72" fmla="*/ 1083 w 1536"/>
                <a:gd name="T73" fmla="*/ 340 h 1535"/>
                <a:gd name="T74" fmla="*/ 882 w 1536"/>
                <a:gd name="T75" fmla="*/ 283 h 1535"/>
                <a:gd name="T76" fmla="*/ 822 w 1536"/>
                <a:gd name="T77" fmla="*/ 103 h 1535"/>
                <a:gd name="T78" fmla="*/ 717 w 1536"/>
                <a:gd name="T79" fmla="*/ 90 h 1535"/>
                <a:gd name="T80" fmla="*/ 691 w 1536"/>
                <a:gd name="T81" fmla="*/ 242 h 1535"/>
                <a:gd name="T82" fmla="*/ 510 w 1536"/>
                <a:gd name="T83" fmla="*/ 343 h 1535"/>
                <a:gd name="T84" fmla="*/ 338 w 1536"/>
                <a:gd name="T85" fmla="*/ 258 h 1535"/>
                <a:gd name="T86" fmla="*/ 256 w 1536"/>
                <a:gd name="T87" fmla="*/ 327 h 1535"/>
                <a:gd name="T88" fmla="*/ 348 w 1536"/>
                <a:gd name="T89" fmla="*/ 504 h 1535"/>
                <a:gd name="T90" fmla="*/ 247 w 1536"/>
                <a:gd name="T91" fmla="*/ 687 h 1535"/>
                <a:gd name="T92" fmla="*/ 91 w 1536"/>
                <a:gd name="T93" fmla="*/ 713 h 1535"/>
                <a:gd name="T94" fmla="*/ 104 w 1536"/>
                <a:gd name="T95" fmla="*/ 818 h 1535"/>
                <a:gd name="T96" fmla="*/ 288 w 1536"/>
                <a:gd name="T97" fmla="*/ 881 h 1535"/>
                <a:gd name="T98" fmla="*/ 343 w 1536"/>
                <a:gd name="T99" fmla="*/ 1081 h 1535"/>
                <a:gd name="T100" fmla="*/ 256 w 1536"/>
                <a:gd name="T101" fmla="*/ 1203 h 1535"/>
                <a:gd name="T102" fmla="*/ 454 w 1536"/>
                <a:gd name="T103" fmla="*/ 1188 h 1535"/>
                <a:gd name="T104" fmla="*/ 656 w 1536"/>
                <a:gd name="T105" fmla="*/ 1247 h 1535"/>
                <a:gd name="T106" fmla="*/ 702 w 1536"/>
                <a:gd name="T107" fmla="*/ 1358 h 1535"/>
                <a:gd name="T108" fmla="*/ 819 w 1536"/>
                <a:gd name="T109" fmla="*/ 1445 h 1535"/>
                <a:gd name="T110" fmla="*/ 845 w 1536"/>
                <a:gd name="T111" fmla="*/ 1289 h 1535"/>
                <a:gd name="T112" fmla="*/ 1020 w 1536"/>
                <a:gd name="T113" fmla="*/ 1190 h 1535"/>
                <a:gd name="T114" fmla="*/ 1206 w 1536"/>
                <a:gd name="T115" fmla="*/ 1276 h 1535"/>
                <a:gd name="T116" fmla="*/ 1192 w 1536"/>
                <a:gd name="T117" fmla="*/ 1079 h 1535"/>
                <a:gd name="T118" fmla="*/ 1250 w 1536"/>
                <a:gd name="T119" fmla="*/ 876 h 1535"/>
                <a:gd name="T120" fmla="*/ 1381 w 1536"/>
                <a:gd name="T121" fmla="*/ 827 h 1535"/>
                <a:gd name="T122" fmla="*/ 1445 w 1536"/>
                <a:gd name="T123" fmla="*/ 713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6" h="1535">
                  <a:moveTo>
                    <a:pt x="870" y="1535"/>
                  </a:moveTo>
                  <a:cubicBezTo>
                    <a:pt x="802" y="1535"/>
                    <a:pt x="734" y="1535"/>
                    <a:pt x="666" y="1535"/>
                  </a:cubicBezTo>
                  <a:cubicBezTo>
                    <a:pt x="643" y="1525"/>
                    <a:pt x="634" y="1506"/>
                    <a:pt x="631" y="1481"/>
                  </a:cubicBezTo>
                  <a:cubicBezTo>
                    <a:pt x="624" y="1435"/>
                    <a:pt x="616" y="1389"/>
                    <a:pt x="609" y="1342"/>
                  </a:cubicBezTo>
                  <a:cubicBezTo>
                    <a:pt x="607" y="1331"/>
                    <a:pt x="603" y="1325"/>
                    <a:pt x="591" y="1321"/>
                  </a:cubicBezTo>
                  <a:cubicBezTo>
                    <a:pt x="559" y="1309"/>
                    <a:pt x="527" y="1295"/>
                    <a:pt x="496" y="1281"/>
                  </a:cubicBezTo>
                  <a:cubicBezTo>
                    <a:pt x="488" y="1278"/>
                    <a:pt x="483" y="1278"/>
                    <a:pt x="476" y="1283"/>
                  </a:cubicBezTo>
                  <a:cubicBezTo>
                    <a:pt x="435" y="1312"/>
                    <a:pt x="395" y="1341"/>
                    <a:pt x="354" y="1370"/>
                  </a:cubicBezTo>
                  <a:cubicBezTo>
                    <a:pt x="328" y="1388"/>
                    <a:pt x="309" y="1386"/>
                    <a:pt x="286" y="1364"/>
                  </a:cubicBezTo>
                  <a:cubicBezTo>
                    <a:pt x="247" y="1325"/>
                    <a:pt x="208" y="1286"/>
                    <a:pt x="169" y="1248"/>
                  </a:cubicBezTo>
                  <a:cubicBezTo>
                    <a:pt x="146" y="1224"/>
                    <a:pt x="144" y="1205"/>
                    <a:pt x="163" y="1177"/>
                  </a:cubicBezTo>
                  <a:cubicBezTo>
                    <a:pt x="192" y="1137"/>
                    <a:pt x="221" y="1097"/>
                    <a:pt x="250" y="1057"/>
                  </a:cubicBezTo>
                  <a:cubicBezTo>
                    <a:pt x="255" y="1050"/>
                    <a:pt x="255" y="1045"/>
                    <a:pt x="251" y="1037"/>
                  </a:cubicBezTo>
                  <a:cubicBezTo>
                    <a:pt x="237" y="1005"/>
                    <a:pt x="223" y="974"/>
                    <a:pt x="211" y="942"/>
                  </a:cubicBezTo>
                  <a:cubicBezTo>
                    <a:pt x="207" y="930"/>
                    <a:pt x="202" y="925"/>
                    <a:pt x="190" y="923"/>
                  </a:cubicBezTo>
                  <a:cubicBezTo>
                    <a:pt x="144" y="916"/>
                    <a:pt x="98" y="908"/>
                    <a:pt x="51" y="901"/>
                  </a:cubicBezTo>
                  <a:cubicBezTo>
                    <a:pt x="28" y="898"/>
                    <a:pt x="10" y="888"/>
                    <a:pt x="0" y="866"/>
                  </a:cubicBezTo>
                  <a:cubicBezTo>
                    <a:pt x="0" y="798"/>
                    <a:pt x="0" y="730"/>
                    <a:pt x="0" y="662"/>
                  </a:cubicBezTo>
                  <a:cubicBezTo>
                    <a:pt x="10" y="640"/>
                    <a:pt x="28" y="631"/>
                    <a:pt x="51" y="628"/>
                  </a:cubicBezTo>
                  <a:cubicBezTo>
                    <a:pt x="97" y="621"/>
                    <a:pt x="143" y="613"/>
                    <a:pt x="189" y="606"/>
                  </a:cubicBezTo>
                  <a:cubicBezTo>
                    <a:pt x="202" y="604"/>
                    <a:pt x="207" y="599"/>
                    <a:pt x="212" y="586"/>
                  </a:cubicBezTo>
                  <a:cubicBezTo>
                    <a:pt x="224" y="554"/>
                    <a:pt x="237" y="523"/>
                    <a:pt x="251" y="492"/>
                  </a:cubicBezTo>
                  <a:cubicBezTo>
                    <a:pt x="255" y="484"/>
                    <a:pt x="255" y="479"/>
                    <a:pt x="250" y="472"/>
                  </a:cubicBezTo>
                  <a:cubicBezTo>
                    <a:pt x="220" y="432"/>
                    <a:pt x="191" y="391"/>
                    <a:pt x="163" y="350"/>
                  </a:cubicBezTo>
                  <a:cubicBezTo>
                    <a:pt x="144" y="325"/>
                    <a:pt x="146" y="305"/>
                    <a:pt x="168" y="282"/>
                  </a:cubicBezTo>
                  <a:cubicBezTo>
                    <a:pt x="207" y="244"/>
                    <a:pt x="246" y="205"/>
                    <a:pt x="285" y="166"/>
                  </a:cubicBezTo>
                  <a:cubicBezTo>
                    <a:pt x="309" y="142"/>
                    <a:pt x="328" y="140"/>
                    <a:pt x="355" y="160"/>
                  </a:cubicBezTo>
                  <a:cubicBezTo>
                    <a:pt x="396" y="188"/>
                    <a:pt x="436" y="217"/>
                    <a:pt x="476" y="246"/>
                  </a:cubicBezTo>
                  <a:cubicBezTo>
                    <a:pt x="483" y="251"/>
                    <a:pt x="488" y="251"/>
                    <a:pt x="496" y="248"/>
                  </a:cubicBezTo>
                  <a:cubicBezTo>
                    <a:pt x="528" y="233"/>
                    <a:pt x="560" y="220"/>
                    <a:pt x="592" y="207"/>
                  </a:cubicBezTo>
                  <a:cubicBezTo>
                    <a:pt x="603" y="203"/>
                    <a:pt x="607" y="199"/>
                    <a:pt x="609" y="188"/>
                  </a:cubicBezTo>
                  <a:cubicBezTo>
                    <a:pt x="616" y="143"/>
                    <a:pt x="624" y="99"/>
                    <a:pt x="631" y="54"/>
                  </a:cubicBezTo>
                  <a:cubicBezTo>
                    <a:pt x="634" y="29"/>
                    <a:pt x="642" y="10"/>
                    <a:pt x="666" y="0"/>
                  </a:cubicBezTo>
                  <a:cubicBezTo>
                    <a:pt x="734" y="0"/>
                    <a:pt x="802" y="0"/>
                    <a:pt x="870" y="0"/>
                  </a:cubicBezTo>
                  <a:cubicBezTo>
                    <a:pt x="892" y="10"/>
                    <a:pt x="902" y="27"/>
                    <a:pt x="905" y="51"/>
                  </a:cubicBezTo>
                  <a:cubicBezTo>
                    <a:pt x="912" y="96"/>
                    <a:pt x="920" y="141"/>
                    <a:pt x="927" y="187"/>
                  </a:cubicBezTo>
                  <a:cubicBezTo>
                    <a:pt x="929" y="197"/>
                    <a:pt x="932" y="203"/>
                    <a:pt x="944" y="208"/>
                  </a:cubicBezTo>
                  <a:cubicBezTo>
                    <a:pt x="976" y="219"/>
                    <a:pt x="1008" y="233"/>
                    <a:pt x="1039" y="247"/>
                  </a:cubicBezTo>
                  <a:cubicBezTo>
                    <a:pt x="1048" y="251"/>
                    <a:pt x="1054" y="251"/>
                    <a:pt x="1062" y="245"/>
                  </a:cubicBezTo>
                  <a:cubicBezTo>
                    <a:pt x="1101" y="216"/>
                    <a:pt x="1141" y="188"/>
                    <a:pt x="1181" y="160"/>
                  </a:cubicBezTo>
                  <a:cubicBezTo>
                    <a:pt x="1208" y="141"/>
                    <a:pt x="1227" y="142"/>
                    <a:pt x="1250" y="165"/>
                  </a:cubicBezTo>
                  <a:cubicBezTo>
                    <a:pt x="1289" y="204"/>
                    <a:pt x="1328" y="242"/>
                    <a:pt x="1366" y="281"/>
                  </a:cubicBezTo>
                  <a:cubicBezTo>
                    <a:pt x="1391" y="305"/>
                    <a:pt x="1392" y="324"/>
                    <a:pt x="1372" y="352"/>
                  </a:cubicBezTo>
                  <a:cubicBezTo>
                    <a:pt x="1344" y="392"/>
                    <a:pt x="1316" y="432"/>
                    <a:pt x="1287" y="472"/>
                  </a:cubicBezTo>
                  <a:cubicBezTo>
                    <a:pt x="1281" y="479"/>
                    <a:pt x="1281" y="485"/>
                    <a:pt x="1285" y="493"/>
                  </a:cubicBezTo>
                  <a:cubicBezTo>
                    <a:pt x="1299" y="524"/>
                    <a:pt x="1313" y="556"/>
                    <a:pt x="1325" y="588"/>
                  </a:cubicBezTo>
                  <a:cubicBezTo>
                    <a:pt x="1329" y="600"/>
                    <a:pt x="1335" y="603"/>
                    <a:pt x="1345" y="605"/>
                  </a:cubicBezTo>
                  <a:cubicBezTo>
                    <a:pt x="1395" y="613"/>
                    <a:pt x="1444" y="621"/>
                    <a:pt x="1493" y="629"/>
                  </a:cubicBezTo>
                  <a:cubicBezTo>
                    <a:pt x="1522" y="634"/>
                    <a:pt x="1536" y="650"/>
                    <a:pt x="1536" y="680"/>
                  </a:cubicBezTo>
                  <a:cubicBezTo>
                    <a:pt x="1536" y="736"/>
                    <a:pt x="1536" y="793"/>
                    <a:pt x="1536" y="849"/>
                  </a:cubicBezTo>
                  <a:cubicBezTo>
                    <a:pt x="1536" y="878"/>
                    <a:pt x="1522" y="895"/>
                    <a:pt x="1493" y="900"/>
                  </a:cubicBezTo>
                  <a:cubicBezTo>
                    <a:pt x="1444" y="908"/>
                    <a:pt x="1395" y="916"/>
                    <a:pt x="1346" y="924"/>
                  </a:cubicBezTo>
                  <a:cubicBezTo>
                    <a:pt x="1334" y="925"/>
                    <a:pt x="1329" y="930"/>
                    <a:pt x="1325" y="942"/>
                  </a:cubicBezTo>
                  <a:cubicBezTo>
                    <a:pt x="1313" y="974"/>
                    <a:pt x="1299" y="1005"/>
                    <a:pt x="1285" y="1036"/>
                  </a:cubicBezTo>
                  <a:cubicBezTo>
                    <a:pt x="1282" y="1044"/>
                    <a:pt x="1281" y="1049"/>
                    <a:pt x="1287" y="1057"/>
                  </a:cubicBezTo>
                  <a:cubicBezTo>
                    <a:pt x="1316" y="1097"/>
                    <a:pt x="1345" y="1137"/>
                    <a:pt x="1373" y="1178"/>
                  </a:cubicBezTo>
                  <a:cubicBezTo>
                    <a:pt x="1392" y="1204"/>
                    <a:pt x="1390" y="1224"/>
                    <a:pt x="1367" y="1247"/>
                  </a:cubicBezTo>
                  <a:cubicBezTo>
                    <a:pt x="1329" y="1286"/>
                    <a:pt x="1290" y="1324"/>
                    <a:pt x="1252" y="1363"/>
                  </a:cubicBezTo>
                  <a:cubicBezTo>
                    <a:pt x="1227" y="1387"/>
                    <a:pt x="1208" y="1389"/>
                    <a:pt x="1180" y="1369"/>
                  </a:cubicBezTo>
                  <a:cubicBezTo>
                    <a:pt x="1141" y="1340"/>
                    <a:pt x="1101" y="1313"/>
                    <a:pt x="1062" y="1284"/>
                  </a:cubicBezTo>
                  <a:cubicBezTo>
                    <a:pt x="1053" y="1278"/>
                    <a:pt x="1047" y="1278"/>
                    <a:pt x="1038" y="1282"/>
                  </a:cubicBezTo>
                  <a:cubicBezTo>
                    <a:pt x="1008" y="1296"/>
                    <a:pt x="977" y="1310"/>
                    <a:pt x="945" y="1321"/>
                  </a:cubicBezTo>
                  <a:cubicBezTo>
                    <a:pt x="933" y="1325"/>
                    <a:pt x="929" y="1332"/>
                    <a:pt x="927" y="1344"/>
                  </a:cubicBezTo>
                  <a:cubicBezTo>
                    <a:pt x="920" y="1390"/>
                    <a:pt x="911" y="1437"/>
                    <a:pt x="905" y="1484"/>
                  </a:cubicBezTo>
                  <a:cubicBezTo>
                    <a:pt x="902" y="1508"/>
                    <a:pt x="892" y="1525"/>
                    <a:pt x="870" y="1535"/>
                  </a:cubicBezTo>
                  <a:close/>
                  <a:moveTo>
                    <a:pt x="1445" y="713"/>
                  </a:moveTo>
                  <a:cubicBezTo>
                    <a:pt x="1441" y="712"/>
                    <a:pt x="1436" y="711"/>
                    <a:pt x="1432" y="710"/>
                  </a:cubicBezTo>
                  <a:cubicBezTo>
                    <a:pt x="1386" y="703"/>
                    <a:pt x="1340" y="694"/>
                    <a:pt x="1293" y="688"/>
                  </a:cubicBezTo>
                  <a:cubicBezTo>
                    <a:pt x="1267" y="684"/>
                    <a:pt x="1254" y="670"/>
                    <a:pt x="1248" y="645"/>
                  </a:cubicBezTo>
                  <a:cubicBezTo>
                    <a:pt x="1237" y="599"/>
                    <a:pt x="1220" y="555"/>
                    <a:pt x="1195" y="515"/>
                  </a:cubicBezTo>
                  <a:cubicBezTo>
                    <a:pt x="1178" y="489"/>
                    <a:pt x="1178" y="466"/>
                    <a:pt x="1198" y="441"/>
                  </a:cubicBezTo>
                  <a:cubicBezTo>
                    <a:pt x="1227" y="403"/>
                    <a:pt x="1254" y="364"/>
                    <a:pt x="1280" y="326"/>
                  </a:cubicBezTo>
                  <a:cubicBezTo>
                    <a:pt x="1255" y="301"/>
                    <a:pt x="1231" y="277"/>
                    <a:pt x="1206" y="253"/>
                  </a:cubicBezTo>
                  <a:cubicBezTo>
                    <a:pt x="1166" y="281"/>
                    <a:pt x="1124" y="311"/>
                    <a:pt x="1083" y="340"/>
                  </a:cubicBezTo>
                  <a:cubicBezTo>
                    <a:pt x="1065" y="354"/>
                    <a:pt x="1046" y="355"/>
                    <a:pt x="1027" y="343"/>
                  </a:cubicBezTo>
                  <a:cubicBezTo>
                    <a:pt x="982" y="316"/>
                    <a:pt x="934" y="296"/>
                    <a:pt x="882" y="283"/>
                  </a:cubicBezTo>
                  <a:cubicBezTo>
                    <a:pt x="861" y="278"/>
                    <a:pt x="849" y="265"/>
                    <a:pt x="846" y="243"/>
                  </a:cubicBezTo>
                  <a:cubicBezTo>
                    <a:pt x="838" y="196"/>
                    <a:pt x="830" y="149"/>
                    <a:pt x="822" y="103"/>
                  </a:cubicBezTo>
                  <a:cubicBezTo>
                    <a:pt x="821" y="96"/>
                    <a:pt x="822" y="89"/>
                    <a:pt x="812" y="89"/>
                  </a:cubicBezTo>
                  <a:cubicBezTo>
                    <a:pt x="781" y="90"/>
                    <a:pt x="749" y="90"/>
                    <a:pt x="717" y="90"/>
                  </a:cubicBezTo>
                  <a:cubicBezTo>
                    <a:pt x="716" y="95"/>
                    <a:pt x="715" y="99"/>
                    <a:pt x="714" y="103"/>
                  </a:cubicBezTo>
                  <a:cubicBezTo>
                    <a:pt x="706" y="150"/>
                    <a:pt x="698" y="196"/>
                    <a:pt x="691" y="242"/>
                  </a:cubicBezTo>
                  <a:cubicBezTo>
                    <a:pt x="687" y="265"/>
                    <a:pt x="675" y="278"/>
                    <a:pt x="653" y="284"/>
                  </a:cubicBezTo>
                  <a:cubicBezTo>
                    <a:pt x="602" y="296"/>
                    <a:pt x="555" y="316"/>
                    <a:pt x="510" y="343"/>
                  </a:cubicBezTo>
                  <a:cubicBezTo>
                    <a:pt x="490" y="355"/>
                    <a:pt x="471" y="354"/>
                    <a:pt x="453" y="340"/>
                  </a:cubicBezTo>
                  <a:cubicBezTo>
                    <a:pt x="415" y="312"/>
                    <a:pt x="376" y="285"/>
                    <a:pt x="338" y="258"/>
                  </a:cubicBezTo>
                  <a:cubicBezTo>
                    <a:pt x="335" y="256"/>
                    <a:pt x="331" y="254"/>
                    <a:pt x="330" y="253"/>
                  </a:cubicBezTo>
                  <a:cubicBezTo>
                    <a:pt x="304" y="278"/>
                    <a:pt x="280" y="302"/>
                    <a:pt x="256" y="327"/>
                  </a:cubicBezTo>
                  <a:cubicBezTo>
                    <a:pt x="285" y="367"/>
                    <a:pt x="314" y="408"/>
                    <a:pt x="344" y="449"/>
                  </a:cubicBezTo>
                  <a:cubicBezTo>
                    <a:pt x="357" y="467"/>
                    <a:pt x="359" y="485"/>
                    <a:pt x="348" y="504"/>
                  </a:cubicBezTo>
                  <a:cubicBezTo>
                    <a:pt x="320" y="550"/>
                    <a:pt x="299" y="599"/>
                    <a:pt x="287" y="651"/>
                  </a:cubicBezTo>
                  <a:cubicBezTo>
                    <a:pt x="281" y="672"/>
                    <a:pt x="268" y="684"/>
                    <a:pt x="247" y="687"/>
                  </a:cubicBezTo>
                  <a:cubicBezTo>
                    <a:pt x="224" y="691"/>
                    <a:pt x="200" y="695"/>
                    <a:pt x="177" y="698"/>
                  </a:cubicBezTo>
                  <a:cubicBezTo>
                    <a:pt x="148" y="703"/>
                    <a:pt x="120" y="708"/>
                    <a:pt x="91" y="713"/>
                  </a:cubicBezTo>
                  <a:cubicBezTo>
                    <a:pt x="91" y="748"/>
                    <a:pt x="91" y="781"/>
                    <a:pt x="91" y="816"/>
                  </a:cubicBezTo>
                  <a:cubicBezTo>
                    <a:pt x="95" y="817"/>
                    <a:pt x="100" y="818"/>
                    <a:pt x="104" y="818"/>
                  </a:cubicBezTo>
                  <a:cubicBezTo>
                    <a:pt x="151" y="826"/>
                    <a:pt x="198" y="834"/>
                    <a:pt x="246" y="842"/>
                  </a:cubicBezTo>
                  <a:cubicBezTo>
                    <a:pt x="269" y="845"/>
                    <a:pt x="282" y="859"/>
                    <a:pt x="288" y="881"/>
                  </a:cubicBezTo>
                  <a:cubicBezTo>
                    <a:pt x="299" y="931"/>
                    <a:pt x="319" y="978"/>
                    <a:pt x="346" y="1021"/>
                  </a:cubicBezTo>
                  <a:cubicBezTo>
                    <a:pt x="359" y="1042"/>
                    <a:pt x="357" y="1061"/>
                    <a:pt x="343" y="1081"/>
                  </a:cubicBezTo>
                  <a:cubicBezTo>
                    <a:pt x="316" y="1118"/>
                    <a:pt x="289" y="1156"/>
                    <a:pt x="263" y="1193"/>
                  </a:cubicBezTo>
                  <a:cubicBezTo>
                    <a:pt x="260" y="1197"/>
                    <a:pt x="257" y="1201"/>
                    <a:pt x="256" y="1203"/>
                  </a:cubicBezTo>
                  <a:cubicBezTo>
                    <a:pt x="282" y="1228"/>
                    <a:pt x="305" y="1252"/>
                    <a:pt x="330" y="1277"/>
                  </a:cubicBezTo>
                  <a:cubicBezTo>
                    <a:pt x="371" y="1248"/>
                    <a:pt x="413" y="1218"/>
                    <a:pt x="454" y="1188"/>
                  </a:cubicBezTo>
                  <a:cubicBezTo>
                    <a:pt x="471" y="1176"/>
                    <a:pt x="489" y="1174"/>
                    <a:pt x="506" y="1184"/>
                  </a:cubicBezTo>
                  <a:cubicBezTo>
                    <a:pt x="553" y="1213"/>
                    <a:pt x="603" y="1233"/>
                    <a:pt x="656" y="1247"/>
                  </a:cubicBezTo>
                  <a:cubicBezTo>
                    <a:pt x="676" y="1251"/>
                    <a:pt x="687" y="1265"/>
                    <a:pt x="690" y="1284"/>
                  </a:cubicBezTo>
                  <a:cubicBezTo>
                    <a:pt x="694" y="1309"/>
                    <a:pt x="698" y="1334"/>
                    <a:pt x="702" y="1358"/>
                  </a:cubicBezTo>
                  <a:cubicBezTo>
                    <a:pt x="707" y="1387"/>
                    <a:pt x="712" y="1416"/>
                    <a:pt x="717" y="1445"/>
                  </a:cubicBezTo>
                  <a:cubicBezTo>
                    <a:pt x="752" y="1445"/>
                    <a:pt x="785" y="1445"/>
                    <a:pt x="819" y="1445"/>
                  </a:cubicBezTo>
                  <a:cubicBezTo>
                    <a:pt x="820" y="1440"/>
                    <a:pt x="821" y="1435"/>
                    <a:pt x="822" y="1430"/>
                  </a:cubicBezTo>
                  <a:cubicBezTo>
                    <a:pt x="830" y="1383"/>
                    <a:pt x="838" y="1336"/>
                    <a:pt x="845" y="1289"/>
                  </a:cubicBezTo>
                  <a:cubicBezTo>
                    <a:pt x="849" y="1264"/>
                    <a:pt x="863" y="1250"/>
                    <a:pt x="888" y="1244"/>
                  </a:cubicBezTo>
                  <a:cubicBezTo>
                    <a:pt x="935" y="1233"/>
                    <a:pt x="979" y="1215"/>
                    <a:pt x="1020" y="1190"/>
                  </a:cubicBezTo>
                  <a:cubicBezTo>
                    <a:pt x="1044" y="1174"/>
                    <a:pt x="1066" y="1175"/>
                    <a:pt x="1089" y="1192"/>
                  </a:cubicBezTo>
                  <a:cubicBezTo>
                    <a:pt x="1128" y="1222"/>
                    <a:pt x="1168" y="1249"/>
                    <a:pt x="1206" y="1276"/>
                  </a:cubicBezTo>
                  <a:cubicBezTo>
                    <a:pt x="1231" y="1251"/>
                    <a:pt x="1255" y="1227"/>
                    <a:pt x="1280" y="1202"/>
                  </a:cubicBezTo>
                  <a:cubicBezTo>
                    <a:pt x="1251" y="1162"/>
                    <a:pt x="1222" y="1121"/>
                    <a:pt x="1192" y="1079"/>
                  </a:cubicBezTo>
                  <a:cubicBezTo>
                    <a:pt x="1180" y="1062"/>
                    <a:pt x="1177" y="1044"/>
                    <a:pt x="1188" y="1026"/>
                  </a:cubicBezTo>
                  <a:cubicBezTo>
                    <a:pt x="1216" y="979"/>
                    <a:pt x="1237" y="929"/>
                    <a:pt x="1250" y="876"/>
                  </a:cubicBezTo>
                  <a:cubicBezTo>
                    <a:pt x="1255" y="856"/>
                    <a:pt x="1268" y="846"/>
                    <a:pt x="1288" y="842"/>
                  </a:cubicBezTo>
                  <a:cubicBezTo>
                    <a:pt x="1319" y="837"/>
                    <a:pt x="1350" y="832"/>
                    <a:pt x="1381" y="827"/>
                  </a:cubicBezTo>
                  <a:cubicBezTo>
                    <a:pt x="1403" y="824"/>
                    <a:pt x="1424" y="820"/>
                    <a:pt x="1445" y="816"/>
                  </a:cubicBezTo>
                  <a:cubicBezTo>
                    <a:pt x="1445" y="781"/>
                    <a:pt x="1445" y="747"/>
                    <a:pt x="1445" y="7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238A9B02-3544-E14F-89AE-BC825375B5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6675" y="1852613"/>
              <a:ext cx="490538" cy="490538"/>
            </a:xfrm>
            <a:custGeom>
              <a:avLst/>
              <a:gdLst>
                <a:gd name="T0" fmla="*/ 405 w 810"/>
                <a:gd name="T1" fmla="*/ 1 h 811"/>
                <a:gd name="T2" fmla="*/ 810 w 810"/>
                <a:gd name="T3" fmla="*/ 406 h 811"/>
                <a:gd name="T4" fmla="*/ 405 w 810"/>
                <a:gd name="T5" fmla="*/ 810 h 811"/>
                <a:gd name="T6" fmla="*/ 0 w 810"/>
                <a:gd name="T7" fmla="*/ 405 h 811"/>
                <a:gd name="T8" fmla="*/ 405 w 810"/>
                <a:gd name="T9" fmla="*/ 1 h 811"/>
                <a:gd name="T10" fmla="*/ 720 w 810"/>
                <a:gd name="T11" fmla="*/ 405 h 811"/>
                <a:gd name="T12" fmla="*/ 405 w 810"/>
                <a:gd name="T13" fmla="*/ 91 h 811"/>
                <a:gd name="T14" fmla="*/ 90 w 810"/>
                <a:gd name="T15" fmla="*/ 405 h 811"/>
                <a:gd name="T16" fmla="*/ 406 w 810"/>
                <a:gd name="T17" fmla="*/ 720 h 811"/>
                <a:gd name="T18" fmla="*/ 720 w 810"/>
                <a:gd name="T19" fmla="*/ 405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0" h="811">
                  <a:moveTo>
                    <a:pt x="405" y="1"/>
                  </a:moveTo>
                  <a:cubicBezTo>
                    <a:pt x="628" y="0"/>
                    <a:pt x="810" y="183"/>
                    <a:pt x="810" y="406"/>
                  </a:cubicBezTo>
                  <a:cubicBezTo>
                    <a:pt x="810" y="629"/>
                    <a:pt x="628" y="810"/>
                    <a:pt x="405" y="810"/>
                  </a:cubicBezTo>
                  <a:cubicBezTo>
                    <a:pt x="182" y="811"/>
                    <a:pt x="0" y="628"/>
                    <a:pt x="0" y="405"/>
                  </a:cubicBezTo>
                  <a:cubicBezTo>
                    <a:pt x="0" y="182"/>
                    <a:pt x="182" y="1"/>
                    <a:pt x="405" y="1"/>
                  </a:cubicBezTo>
                  <a:close/>
                  <a:moveTo>
                    <a:pt x="720" y="405"/>
                  </a:moveTo>
                  <a:cubicBezTo>
                    <a:pt x="720" y="232"/>
                    <a:pt x="579" y="91"/>
                    <a:pt x="405" y="91"/>
                  </a:cubicBezTo>
                  <a:cubicBezTo>
                    <a:pt x="232" y="90"/>
                    <a:pt x="90" y="232"/>
                    <a:pt x="90" y="405"/>
                  </a:cubicBezTo>
                  <a:cubicBezTo>
                    <a:pt x="90" y="579"/>
                    <a:pt x="232" y="721"/>
                    <a:pt x="406" y="720"/>
                  </a:cubicBezTo>
                  <a:cubicBezTo>
                    <a:pt x="579" y="720"/>
                    <a:pt x="720" y="579"/>
                    <a:pt x="720" y="4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C708B9BD-6C79-6E4C-A1DB-450E35D7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1962150"/>
              <a:ext cx="168275" cy="163513"/>
            </a:xfrm>
            <a:custGeom>
              <a:avLst/>
              <a:gdLst>
                <a:gd name="T0" fmla="*/ 90 w 279"/>
                <a:gd name="T1" fmla="*/ 180 h 271"/>
                <a:gd name="T2" fmla="*/ 224 w 279"/>
                <a:gd name="T3" fmla="*/ 181 h 271"/>
                <a:gd name="T4" fmla="*/ 267 w 279"/>
                <a:gd name="T5" fmla="*/ 242 h 271"/>
                <a:gd name="T6" fmla="*/ 226 w 279"/>
                <a:gd name="T7" fmla="*/ 270 h 271"/>
                <a:gd name="T8" fmla="*/ 43 w 279"/>
                <a:gd name="T9" fmla="*/ 270 h 271"/>
                <a:gd name="T10" fmla="*/ 0 w 279"/>
                <a:gd name="T11" fmla="*/ 227 h 271"/>
                <a:gd name="T12" fmla="*/ 0 w 279"/>
                <a:gd name="T13" fmla="*/ 44 h 271"/>
                <a:gd name="T14" fmla="*/ 45 w 279"/>
                <a:gd name="T15" fmla="*/ 1 h 271"/>
                <a:gd name="T16" fmla="*/ 90 w 279"/>
                <a:gd name="T17" fmla="*/ 45 h 271"/>
                <a:gd name="T18" fmla="*/ 90 w 279"/>
                <a:gd name="T19" fmla="*/ 162 h 271"/>
                <a:gd name="T20" fmla="*/ 90 w 279"/>
                <a:gd name="T21" fmla="*/ 18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271">
                  <a:moveTo>
                    <a:pt x="90" y="180"/>
                  </a:moveTo>
                  <a:cubicBezTo>
                    <a:pt x="136" y="180"/>
                    <a:pt x="180" y="180"/>
                    <a:pt x="224" y="181"/>
                  </a:cubicBezTo>
                  <a:cubicBezTo>
                    <a:pt x="257" y="181"/>
                    <a:pt x="279" y="212"/>
                    <a:pt x="267" y="242"/>
                  </a:cubicBezTo>
                  <a:cubicBezTo>
                    <a:pt x="260" y="260"/>
                    <a:pt x="246" y="270"/>
                    <a:pt x="226" y="270"/>
                  </a:cubicBezTo>
                  <a:cubicBezTo>
                    <a:pt x="165" y="271"/>
                    <a:pt x="104" y="271"/>
                    <a:pt x="43" y="270"/>
                  </a:cubicBezTo>
                  <a:cubicBezTo>
                    <a:pt x="20" y="270"/>
                    <a:pt x="1" y="251"/>
                    <a:pt x="0" y="227"/>
                  </a:cubicBezTo>
                  <a:cubicBezTo>
                    <a:pt x="0" y="166"/>
                    <a:pt x="0" y="105"/>
                    <a:pt x="0" y="44"/>
                  </a:cubicBezTo>
                  <a:cubicBezTo>
                    <a:pt x="1" y="19"/>
                    <a:pt x="21" y="1"/>
                    <a:pt x="45" y="1"/>
                  </a:cubicBezTo>
                  <a:cubicBezTo>
                    <a:pt x="69" y="0"/>
                    <a:pt x="90" y="20"/>
                    <a:pt x="90" y="45"/>
                  </a:cubicBezTo>
                  <a:cubicBezTo>
                    <a:pt x="90" y="84"/>
                    <a:pt x="90" y="123"/>
                    <a:pt x="90" y="162"/>
                  </a:cubicBezTo>
                  <a:cubicBezTo>
                    <a:pt x="90" y="168"/>
                    <a:pt x="90" y="173"/>
                    <a:pt x="90" y="1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D8F3501-1F83-1148-B4E7-B2C6C1DF7614}"/>
              </a:ext>
            </a:extLst>
          </p:cNvPr>
          <p:cNvGrpSpPr/>
          <p:nvPr/>
        </p:nvGrpSpPr>
        <p:grpSpPr>
          <a:xfrm>
            <a:off x="2408957" y="3618570"/>
            <a:ext cx="412103" cy="371952"/>
            <a:chOff x="6242050" y="1682750"/>
            <a:chExt cx="863600" cy="779463"/>
          </a:xfrm>
          <a:solidFill>
            <a:schemeClr val="bg1"/>
          </a:solidFill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375DD18F-A5EC-BD42-AE60-1CB78DB51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2050" y="1944688"/>
              <a:ext cx="863600" cy="517525"/>
            </a:xfrm>
            <a:custGeom>
              <a:avLst/>
              <a:gdLst>
                <a:gd name="T0" fmla="*/ 546 w 1428"/>
                <a:gd name="T1" fmla="*/ 168 h 856"/>
                <a:gd name="T2" fmla="*/ 881 w 1428"/>
                <a:gd name="T3" fmla="*/ 168 h 856"/>
                <a:gd name="T4" fmla="*/ 881 w 1428"/>
                <a:gd name="T5" fmla="*/ 773 h 856"/>
                <a:gd name="T6" fmla="*/ 1002 w 1428"/>
                <a:gd name="T7" fmla="*/ 773 h 856"/>
                <a:gd name="T8" fmla="*/ 1002 w 1428"/>
                <a:gd name="T9" fmla="*/ 0 h 856"/>
                <a:gd name="T10" fmla="*/ 1338 w 1428"/>
                <a:gd name="T11" fmla="*/ 0 h 856"/>
                <a:gd name="T12" fmla="*/ 1338 w 1428"/>
                <a:gd name="T13" fmla="*/ 773 h 856"/>
                <a:gd name="T14" fmla="*/ 1428 w 1428"/>
                <a:gd name="T15" fmla="*/ 773 h 856"/>
                <a:gd name="T16" fmla="*/ 1428 w 1428"/>
                <a:gd name="T17" fmla="*/ 856 h 856"/>
                <a:gd name="T18" fmla="*/ 0 w 1428"/>
                <a:gd name="T19" fmla="*/ 856 h 856"/>
                <a:gd name="T20" fmla="*/ 0 w 1428"/>
                <a:gd name="T21" fmla="*/ 774 h 856"/>
                <a:gd name="T22" fmla="*/ 89 w 1428"/>
                <a:gd name="T23" fmla="*/ 774 h 856"/>
                <a:gd name="T24" fmla="*/ 89 w 1428"/>
                <a:gd name="T25" fmla="*/ 336 h 856"/>
                <a:gd name="T26" fmla="*/ 425 w 1428"/>
                <a:gd name="T27" fmla="*/ 336 h 856"/>
                <a:gd name="T28" fmla="*/ 425 w 1428"/>
                <a:gd name="T29" fmla="*/ 773 h 856"/>
                <a:gd name="T30" fmla="*/ 546 w 1428"/>
                <a:gd name="T31" fmla="*/ 773 h 856"/>
                <a:gd name="T32" fmla="*/ 546 w 1428"/>
                <a:gd name="T33" fmla="*/ 168 h 856"/>
                <a:gd name="T34" fmla="*/ 1087 w 1428"/>
                <a:gd name="T35" fmla="*/ 84 h 856"/>
                <a:gd name="T36" fmla="*/ 1087 w 1428"/>
                <a:gd name="T37" fmla="*/ 773 h 856"/>
                <a:gd name="T38" fmla="*/ 1254 w 1428"/>
                <a:gd name="T39" fmla="*/ 773 h 856"/>
                <a:gd name="T40" fmla="*/ 1254 w 1428"/>
                <a:gd name="T41" fmla="*/ 84 h 856"/>
                <a:gd name="T42" fmla="*/ 1087 w 1428"/>
                <a:gd name="T43" fmla="*/ 84 h 856"/>
                <a:gd name="T44" fmla="*/ 797 w 1428"/>
                <a:gd name="T45" fmla="*/ 773 h 856"/>
                <a:gd name="T46" fmla="*/ 797 w 1428"/>
                <a:gd name="T47" fmla="*/ 252 h 856"/>
                <a:gd name="T48" fmla="*/ 631 w 1428"/>
                <a:gd name="T49" fmla="*/ 252 h 856"/>
                <a:gd name="T50" fmla="*/ 631 w 1428"/>
                <a:gd name="T51" fmla="*/ 773 h 856"/>
                <a:gd name="T52" fmla="*/ 797 w 1428"/>
                <a:gd name="T53" fmla="*/ 773 h 856"/>
                <a:gd name="T54" fmla="*/ 174 w 1428"/>
                <a:gd name="T55" fmla="*/ 419 h 856"/>
                <a:gd name="T56" fmla="*/ 174 w 1428"/>
                <a:gd name="T57" fmla="*/ 773 h 856"/>
                <a:gd name="T58" fmla="*/ 340 w 1428"/>
                <a:gd name="T59" fmla="*/ 773 h 856"/>
                <a:gd name="T60" fmla="*/ 340 w 1428"/>
                <a:gd name="T61" fmla="*/ 419 h 856"/>
                <a:gd name="T62" fmla="*/ 174 w 1428"/>
                <a:gd name="T63" fmla="*/ 419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8" h="856">
                  <a:moveTo>
                    <a:pt x="546" y="168"/>
                  </a:moveTo>
                  <a:cubicBezTo>
                    <a:pt x="659" y="168"/>
                    <a:pt x="769" y="168"/>
                    <a:pt x="881" y="168"/>
                  </a:cubicBezTo>
                  <a:cubicBezTo>
                    <a:pt x="881" y="370"/>
                    <a:pt x="881" y="571"/>
                    <a:pt x="881" y="773"/>
                  </a:cubicBezTo>
                  <a:cubicBezTo>
                    <a:pt x="922" y="773"/>
                    <a:pt x="961" y="773"/>
                    <a:pt x="1002" y="773"/>
                  </a:cubicBezTo>
                  <a:cubicBezTo>
                    <a:pt x="1002" y="515"/>
                    <a:pt x="1002" y="258"/>
                    <a:pt x="1002" y="0"/>
                  </a:cubicBezTo>
                  <a:cubicBezTo>
                    <a:pt x="1115" y="0"/>
                    <a:pt x="1226" y="0"/>
                    <a:pt x="1338" y="0"/>
                  </a:cubicBezTo>
                  <a:cubicBezTo>
                    <a:pt x="1338" y="258"/>
                    <a:pt x="1338" y="515"/>
                    <a:pt x="1338" y="773"/>
                  </a:cubicBezTo>
                  <a:cubicBezTo>
                    <a:pt x="1368" y="773"/>
                    <a:pt x="1398" y="773"/>
                    <a:pt x="1428" y="773"/>
                  </a:cubicBezTo>
                  <a:cubicBezTo>
                    <a:pt x="1428" y="802"/>
                    <a:pt x="1428" y="829"/>
                    <a:pt x="1428" y="856"/>
                  </a:cubicBezTo>
                  <a:cubicBezTo>
                    <a:pt x="952" y="856"/>
                    <a:pt x="476" y="856"/>
                    <a:pt x="0" y="856"/>
                  </a:cubicBezTo>
                  <a:cubicBezTo>
                    <a:pt x="0" y="829"/>
                    <a:pt x="0" y="803"/>
                    <a:pt x="0" y="774"/>
                  </a:cubicBezTo>
                  <a:cubicBezTo>
                    <a:pt x="29" y="774"/>
                    <a:pt x="58" y="774"/>
                    <a:pt x="89" y="774"/>
                  </a:cubicBezTo>
                  <a:cubicBezTo>
                    <a:pt x="89" y="627"/>
                    <a:pt x="89" y="482"/>
                    <a:pt x="89" y="336"/>
                  </a:cubicBezTo>
                  <a:cubicBezTo>
                    <a:pt x="201" y="336"/>
                    <a:pt x="312" y="336"/>
                    <a:pt x="425" y="336"/>
                  </a:cubicBezTo>
                  <a:cubicBezTo>
                    <a:pt x="425" y="481"/>
                    <a:pt x="425" y="626"/>
                    <a:pt x="425" y="773"/>
                  </a:cubicBezTo>
                  <a:cubicBezTo>
                    <a:pt x="466" y="773"/>
                    <a:pt x="505" y="773"/>
                    <a:pt x="546" y="773"/>
                  </a:cubicBezTo>
                  <a:cubicBezTo>
                    <a:pt x="546" y="571"/>
                    <a:pt x="546" y="370"/>
                    <a:pt x="546" y="168"/>
                  </a:cubicBezTo>
                  <a:close/>
                  <a:moveTo>
                    <a:pt x="1087" y="84"/>
                  </a:moveTo>
                  <a:cubicBezTo>
                    <a:pt x="1087" y="314"/>
                    <a:pt x="1087" y="543"/>
                    <a:pt x="1087" y="773"/>
                  </a:cubicBezTo>
                  <a:cubicBezTo>
                    <a:pt x="1143" y="773"/>
                    <a:pt x="1198" y="773"/>
                    <a:pt x="1254" y="773"/>
                  </a:cubicBezTo>
                  <a:cubicBezTo>
                    <a:pt x="1254" y="543"/>
                    <a:pt x="1254" y="314"/>
                    <a:pt x="1254" y="84"/>
                  </a:cubicBezTo>
                  <a:cubicBezTo>
                    <a:pt x="1198" y="84"/>
                    <a:pt x="1143" y="84"/>
                    <a:pt x="1087" y="84"/>
                  </a:cubicBezTo>
                  <a:close/>
                  <a:moveTo>
                    <a:pt x="797" y="773"/>
                  </a:moveTo>
                  <a:cubicBezTo>
                    <a:pt x="797" y="598"/>
                    <a:pt x="797" y="425"/>
                    <a:pt x="797" y="252"/>
                  </a:cubicBezTo>
                  <a:cubicBezTo>
                    <a:pt x="741" y="252"/>
                    <a:pt x="686" y="252"/>
                    <a:pt x="631" y="252"/>
                  </a:cubicBezTo>
                  <a:cubicBezTo>
                    <a:pt x="631" y="426"/>
                    <a:pt x="631" y="599"/>
                    <a:pt x="631" y="773"/>
                  </a:cubicBezTo>
                  <a:cubicBezTo>
                    <a:pt x="687" y="773"/>
                    <a:pt x="741" y="773"/>
                    <a:pt x="797" y="773"/>
                  </a:cubicBezTo>
                  <a:close/>
                  <a:moveTo>
                    <a:pt x="174" y="419"/>
                  </a:moveTo>
                  <a:cubicBezTo>
                    <a:pt x="174" y="538"/>
                    <a:pt x="174" y="655"/>
                    <a:pt x="174" y="773"/>
                  </a:cubicBezTo>
                  <a:cubicBezTo>
                    <a:pt x="230" y="773"/>
                    <a:pt x="285" y="773"/>
                    <a:pt x="340" y="773"/>
                  </a:cubicBezTo>
                  <a:cubicBezTo>
                    <a:pt x="340" y="655"/>
                    <a:pt x="340" y="537"/>
                    <a:pt x="340" y="419"/>
                  </a:cubicBezTo>
                  <a:cubicBezTo>
                    <a:pt x="285" y="419"/>
                    <a:pt x="230" y="419"/>
                    <a:pt x="174" y="4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E142E047-08A9-5D41-B173-107F5C824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1682750"/>
              <a:ext cx="669925" cy="368300"/>
            </a:xfrm>
            <a:custGeom>
              <a:avLst/>
              <a:gdLst>
                <a:gd name="T0" fmla="*/ 945 w 1108"/>
                <a:gd name="T1" fmla="*/ 116 h 610"/>
                <a:gd name="T2" fmla="*/ 843 w 1108"/>
                <a:gd name="T3" fmla="*/ 78 h 610"/>
                <a:gd name="T4" fmla="*/ 872 w 1108"/>
                <a:gd name="T5" fmla="*/ 0 h 610"/>
                <a:gd name="T6" fmla="*/ 1108 w 1108"/>
                <a:gd name="T7" fmla="*/ 86 h 610"/>
                <a:gd name="T8" fmla="*/ 1022 w 1108"/>
                <a:gd name="T9" fmla="*/ 324 h 610"/>
                <a:gd name="T10" fmla="*/ 943 w 1108"/>
                <a:gd name="T11" fmla="*/ 295 h 610"/>
                <a:gd name="T12" fmla="*/ 980 w 1108"/>
                <a:gd name="T13" fmla="*/ 192 h 610"/>
                <a:gd name="T14" fmla="*/ 34 w 1108"/>
                <a:gd name="T15" fmla="*/ 610 h 610"/>
                <a:gd name="T16" fmla="*/ 0 w 1108"/>
                <a:gd name="T17" fmla="*/ 533 h 610"/>
                <a:gd name="T18" fmla="*/ 945 w 1108"/>
                <a:gd name="T19" fmla="*/ 116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8" h="610">
                  <a:moveTo>
                    <a:pt x="945" y="116"/>
                  </a:moveTo>
                  <a:cubicBezTo>
                    <a:pt x="909" y="103"/>
                    <a:pt x="877" y="91"/>
                    <a:pt x="843" y="78"/>
                  </a:cubicBezTo>
                  <a:cubicBezTo>
                    <a:pt x="853" y="52"/>
                    <a:pt x="862" y="26"/>
                    <a:pt x="872" y="0"/>
                  </a:cubicBezTo>
                  <a:cubicBezTo>
                    <a:pt x="951" y="29"/>
                    <a:pt x="1029" y="57"/>
                    <a:pt x="1108" y="86"/>
                  </a:cubicBezTo>
                  <a:cubicBezTo>
                    <a:pt x="1079" y="166"/>
                    <a:pt x="1051" y="244"/>
                    <a:pt x="1022" y="324"/>
                  </a:cubicBezTo>
                  <a:cubicBezTo>
                    <a:pt x="995" y="314"/>
                    <a:pt x="969" y="305"/>
                    <a:pt x="943" y="295"/>
                  </a:cubicBezTo>
                  <a:cubicBezTo>
                    <a:pt x="955" y="261"/>
                    <a:pt x="967" y="228"/>
                    <a:pt x="980" y="192"/>
                  </a:cubicBezTo>
                  <a:cubicBezTo>
                    <a:pt x="664" y="332"/>
                    <a:pt x="349" y="470"/>
                    <a:pt x="34" y="610"/>
                  </a:cubicBezTo>
                  <a:cubicBezTo>
                    <a:pt x="22" y="584"/>
                    <a:pt x="11" y="560"/>
                    <a:pt x="0" y="533"/>
                  </a:cubicBezTo>
                  <a:cubicBezTo>
                    <a:pt x="314" y="394"/>
                    <a:pt x="628" y="256"/>
                    <a:pt x="945" y="1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05BEA3D-D55C-4C43-9756-6FFC6CFFAC2C}"/>
              </a:ext>
            </a:extLst>
          </p:cNvPr>
          <p:cNvSpPr txBox="1"/>
          <p:nvPr/>
        </p:nvSpPr>
        <p:spPr>
          <a:xfrm>
            <a:off x="1408016" y="1334584"/>
            <a:ext cx="57084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F50D38-F00E-6A46-9278-BF1105FA0511}"/>
              </a:ext>
            </a:extLst>
          </p:cNvPr>
          <p:cNvSpPr txBox="1"/>
          <p:nvPr/>
        </p:nvSpPr>
        <p:spPr>
          <a:xfrm>
            <a:off x="1408016" y="2478558"/>
            <a:ext cx="57084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D1D32A-D5DE-2248-9CAC-720A8ACB43A8}"/>
              </a:ext>
            </a:extLst>
          </p:cNvPr>
          <p:cNvSpPr txBox="1"/>
          <p:nvPr/>
        </p:nvSpPr>
        <p:spPr>
          <a:xfrm>
            <a:off x="1408016" y="3615229"/>
            <a:ext cx="57084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BD1B38A9-DA8F-AB88-4DE2-1A0B48620546}"/>
              </a:ext>
            </a:extLst>
          </p:cNvPr>
          <p:cNvSpPr txBox="1"/>
          <p:nvPr/>
        </p:nvSpPr>
        <p:spPr>
          <a:xfrm>
            <a:off x="882626" y="4873353"/>
            <a:ext cx="4298974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PLANNER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332898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988E1D0-1361-C247-90EE-B76668A47CD1}"/>
              </a:ext>
            </a:extLst>
          </p:cNvPr>
          <p:cNvSpPr/>
          <p:nvPr/>
        </p:nvSpPr>
        <p:spPr>
          <a:xfrm>
            <a:off x="1447800" y="1372543"/>
            <a:ext cx="2514600" cy="762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AF7444CE-BF1D-764D-9EE8-531F190B0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Event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D</a:t>
            </a:r>
            <a:r>
              <a:rPr lang="en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etails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91CE1C-7661-AC43-810C-9E574E702FFA}"/>
              </a:ext>
            </a:extLst>
          </p:cNvPr>
          <p:cNvSpPr/>
          <p:nvPr/>
        </p:nvSpPr>
        <p:spPr>
          <a:xfrm>
            <a:off x="1447800" y="1372543"/>
            <a:ext cx="762000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AADB2BC-4888-2547-B711-C636D7E30C75}"/>
              </a:ext>
            </a:extLst>
          </p:cNvPr>
          <p:cNvSpPr/>
          <p:nvPr/>
        </p:nvSpPr>
        <p:spPr>
          <a:xfrm>
            <a:off x="1447800" y="2304035"/>
            <a:ext cx="2514600" cy="762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2C55DF5-8AD6-7A47-8A24-2F91F50A5B79}"/>
              </a:ext>
            </a:extLst>
          </p:cNvPr>
          <p:cNvSpPr/>
          <p:nvPr/>
        </p:nvSpPr>
        <p:spPr>
          <a:xfrm>
            <a:off x="1447800" y="2304035"/>
            <a:ext cx="762000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855B74E-532A-8541-87AE-7E295867E7C5}"/>
              </a:ext>
            </a:extLst>
          </p:cNvPr>
          <p:cNvSpPr/>
          <p:nvPr/>
        </p:nvSpPr>
        <p:spPr>
          <a:xfrm>
            <a:off x="1447800" y="3252619"/>
            <a:ext cx="2514600" cy="762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550C0A-52A9-024E-85DA-A1E284895FAB}"/>
              </a:ext>
            </a:extLst>
          </p:cNvPr>
          <p:cNvSpPr/>
          <p:nvPr/>
        </p:nvSpPr>
        <p:spPr>
          <a:xfrm>
            <a:off x="1447800" y="3252619"/>
            <a:ext cx="762000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CFB1536-3138-B346-B632-591EC9A3E1D1}"/>
              </a:ext>
            </a:extLst>
          </p:cNvPr>
          <p:cNvSpPr/>
          <p:nvPr/>
        </p:nvSpPr>
        <p:spPr>
          <a:xfrm>
            <a:off x="4900301" y="1774196"/>
            <a:ext cx="2514600" cy="762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51C82B-E4FE-5243-BB51-08818A2341F6}"/>
              </a:ext>
            </a:extLst>
          </p:cNvPr>
          <p:cNvSpPr/>
          <p:nvPr/>
        </p:nvSpPr>
        <p:spPr>
          <a:xfrm>
            <a:off x="4900301" y="1774196"/>
            <a:ext cx="762000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A574FF6-B139-864D-B943-1B75A0CAFD35}"/>
              </a:ext>
            </a:extLst>
          </p:cNvPr>
          <p:cNvSpPr/>
          <p:nvPr/>
        </p:nvSpPr>
        <p:spPr>
          <a:xfrm>
            <a:off x="4900301" y="2871619"/>
            <a:ext cx="2514600" cy="762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AA42BDF-9A90-894B-9EFB-53BEC448F261}"/>
              </a:ext>
            </a:extLst>
          </p:cNvPr>
          <p:cNvSpPr/>
          <p:nvPr/>
        </p:nvSpPr>
        <p:spPr>
          <a:xfrm>
            <a:off x="4900301" y="2871619"/>
            <a:ext cx="762000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>
              <a:solidFill>
                <a:schemeClr val="accen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3AEB37-7AC1-8F42-BE51-0EE7FA0B6CFB}"/>
              </a:ext>
            </a:extLst>
          </p:cNvPr>
          <p:cNvSpPr txBox="1"/>
          <p:nvPr/>
        </p:nvSpPr>
        <p:spPr>
          <a:xfrm>
            <a:off x="2319689" y="1485751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EDBCC8-44BD-2946-AAE7-0D551CF8BD12}"/>
              </a:ext>
            </a:extLst>
          </p:cNvPr>
          <p:cNvSpPr txBox="1"/>
          <p:nvPr/>
        </p:nvSpPr>
        <p:spPr>
          <a:xfrm>
            <a:off x="2319689" y="1751625"/>
            <a:ext cx="12745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your text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4DA4DD-703A-9144-A40D-B017775602A3}"/>
              </a:ext>
            </a:extLst>
          </p:cNvPr>
          <p:cNvSpPr txBox="1"/>
          <p:nvPr/>
        </p:nvSpPr>
        <p:spPr>
          <a:xfrm>
            <a:off x="2319689" y="2418940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12DA83-5E2C-BE42-85A7-105B934FFDF0}"/>
              </a:ext>
            </a:extLst>
          </p:cNvPr>
          <p:cNvSpPr txBox="1"/>
          <p:nvPr/>
        </p:nvSpPr>
        <p:spPr>
          <a:xfrm>
            <a:off x="2319689" y="2684814"/>
            <a:ext cx="12745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your 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4E6F1A-5F3F-7E4D-8040-E8BF86C7AAC1}"/>
              </a:ext>
            </a:extLst>
          </p:cNvPr>
          <p:cNvSpPr txBox="1"/>
          <p:nvPr/>
        </p:nvSpPr>
        <p:spPr>
          <a:xfrm>
            <a:off x="2319689" y="3364655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839BD4-2D66-1246-B3E9-AAC9133DA3EA}"/>
              </a:ext>
            </a:extLst>
          </p:cNvPr>
          <p:cNvSpPr txBox="1"/>
          <p:nvPr/>
        </p:nvSpPr>
        <p:spPr>
          <a:xfrm>
            <a:off x="2319689" y="3630529"/>
            <a:ext cx="12745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your text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F12C56-488C-4240-AB8C-C9B5F9267569}"/>
              </a:ext>
            </a:extLst>
          </p:cNvPr>
          <p:cNvSpPr txBox="1"/>
          <p:nvPr/>
        </p:nvSpPr>
        <p:spPr>
          <a:xfrm>
            <a:off x="5758084" y="2988874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Other info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FEA882-9020-3E4A-9455-7A42912CE58C}"/>
              </a:ext>
            </a:extLst>
          </p:cNvPr>
          <p:cNvSpPr txBox="1"/>
          <p:nvPr/>
        </p:nvSpPr>
        <p:spPr>
          <a:xfrm>
            <a:off x="5758084" y="3254748"/>
            <a:ext cx="12745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your text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A976A8-91FD-FF47-9332-1CC3CAC97703}"/>
              </a:ext>
            </a:extLst>
          </p:cNvPr>
          <p:cNvSpPr txBox="1"/>
          <p:nvPr/>
        </p:nvSpPr>
        <p:spPr>
          <a:xfrm>
            <a:off x="5758084" y="1892847"/>
            <a:ext cx="12523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# of attendees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633341-9AC8-B64F-8893-44C7D9166DA6}"/>
              </a:ext>
            </a:extLst>
          </p:cNvPr>
          <p:cNvSpPr txBox="1"/>
          <p:nvPr/>
        </p:nvSpPr>
        <p:spPr>
          <a:xfrm>
            <a:off x="5758084" y="2158721"/>
            <a:ext cx="12745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your text here</a:t>
            </a:r>
          </a:p>
        </p:txBody>
      </p:sp>
      <p:pic>
        <p:nvPicPr>
          <p:cNvPr id="3" name="Graphic 2" descr="Balloons with solid fill">
            <a:extLst>
              <a:ext uri="{FF2B5EF4-FFF2-40B4-BE49-F238E27FC236}">
                <a16:creationId xmlns:a16="http://schemas.microsoft.com/office/drawing/2014/main" id="{E4FAAE88-CC80-874C-B6D1-285887B607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7652" y="1495232"/>
            <a:ext cx="536972" cy="536972"/>
          </a:xfrm>
          <a:prstGeom prst="rect">
            <a:avLst/>
          </a:prstGeom>
        </p:spPr>
      </p:pic>
      <p:pic>
        <p:nvPicPr>
          <p:cNvPr id="5" name="Graphic 4" descr="Daily calendar with solid fill">
            <a:extLst>
              <a:ext uri="{FF2B5EF4-FFF2-40B4-BE49-F238E27FC236}">
                <a16:creationId xmlns:a16="http://schemas.microsoft.com/office/drawing/2014/main" id="{DAA10270-252D-F34A-A466-4EDF366F9E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82253" y="2416328"/>
            <a:ext cx="536972" cy="536972"/>
          </a:xfrm>
          <a:prstGeom prst="rect">
            <a:avLst/>
          </a:prstGeom>
        </p:spPr>
      </p:pic>
      <p:pic>
        <p:nvPicPr>
          <p:cNvPr id="29" name="Graphic 28" descr="Marker with solid fill">
            <a:extLst>
              <a:ext uri="{FF2B5EF4-FFF2-40B4-BE49-F238E27FC236}">
                <a16:creationId xmlns:a16="http://schemas.microsoft.com/office/drawing/2014/main" id="{E4D7A97A-A068-CC4F-A67E-011B8654DA5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60314" y="3374277"/>
            <a:ext cx="536972" cy="536972"/>
          </a:xfrm>
          <a:prstGeom prst="rect">
            <a:avLst/>
          </a:prstGeom>
        </p:spPr>
      </p:pic>
      <p:pic>
        <p:nvPicPr>
          <p:cNvPr id="35" name="Graphic 34" descr="Group of people with solid fill">
            <a:extLst>
              <a:ext uri="{FF2B5EF4-FFF2-40B4-BE49-F238E27FC236}">
                <a16:creationId xmlns:a16="http://schemas.microsoft.com/office/drawing/2014/main" id="{1BC3ABA8-87DB-8D47-AF31-C3CF31D7FF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12815" y="1866057"/>
            <a:ext cx="536972" cy="536972"/>
          </a:xfrm>
          <a:prstGeom prst="rect">
            <a:avLst/>
          </a:prstGeom>
        </p:spPr>
      </p:pic>
      <p:pic>
        <p:nvPicPr>
          <p:cNvPr id="39" name="Graphic 38" descr="Help with solid fill">
            <a:extLst>
              <a:ext uri="{FF2B5EF4-FFF2-40B4-BE49-F238E27FC236}">
                <a16:creationId xmlns:a16="http://schemas.microsoft.com/office/drawing/2014/main" id="{11DBEA86-05C1-9149-A7FE-37D81EB1F56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12815" y="2979183"/>
            <a:ext cx="536972" cy="536972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F977680-1967-8342-AD69-7E1F13C5C9B8}"/>
              </a:ext>
            </a:extLst>
          </p:cNvPr>
          <p:cNvCxnSpPr/>
          <p:nvPr/>
        </p:nvCxnSpPr>
        <p:spPr>
          <a:xfrm>
            <a:off x="9525" y="4963669"/>
            <a:ext cx="762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9925DA-9FB8-824F-1182-9732AE5BB621}"/>
              </a:ext>
            </a:extLst>
          </p:cNvPr>
          <p:cNvCxnSpPr>
            <a:cxnSpLocks/>
          </p:cNvCxnSpPr>
          <p:nvPr/>
        </p:nvCxnSpPr>
        <p:spPr>
          <a:xfrm>
            <a:off x="3301365" y="4963669"/>
            <a:ext cx="485203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6">
            <a:extLst>
              <a:ext uri="{FF2B5EF4-FFF2-40B4-BE49-F238E27FC236}">
                <a16:creationId xmlns:a16="http://schemas.microsoft.com/office/drawing/2014/main" id="{2CB203CC-09FC-FE0C-1B70-571AB6B3405D}"/>
              </a:ext>
            </a:extLst>
          </p:cNvPr>
          <p:cNvSpPr/>
          <p:nvPr/>
        </p:nvSpPr>
        <p:spPr>
          <a:xfrm>
            <a:off x="0" y="4803213"/>
            <a:ext cx="115205" cy="320911"/>
          </a:xfrm>
          <a:custGeom>
            <a:avLst/>
            <a:gdLst>
              <a:gd name="connsiteX0" fmla="*/ 0 w 115205"/>
              <a:gd name="connsiteY0" fmla="*/ 0 h 320911"/>
              <a:gd name="connsiteX1" fmla="*/ 10215 w 115205"/>
              <a:gd name="connsiteY1" fmla="*/ 2062 h 320911"/>
              <a:gd name="connsiteX2" fmla="*/ 115205 w 115205"/>
              <a:gd name="connsiteY2" fmla="*/ 160455 h 320911"/>
              <a:gd name="connsiteX3" fmla="*/ 10215 w 115205"/>
              <a:gd name="connsiteY3" fmla="*/ 318848 h 320911"/>
              <a:gd name="connsiteX4" fmla="*/ 0 w 115205"/>
              <a:gd name="connsiteY4" fmla="*/ 320911 h 32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" h="320911">
                <a:moveTo>
                  <a:pt x="0" y="0"/>
                </a:moveTo>
                <a:lnTo>
                  <a:pt x="10215" y="2062"/>
                </a:lnTo>
                <a:cubicBezTo>
                  <a:pt x="71913" y="28158"/>
                  <a:pt x="115205" y="89251"/>
                  <a:pt x="115205" y="160455"/>
                </a:cubicBezTo>
                <a:cubicBezTo>
                  <a:pt x="115205" y="231659"/>
                  <a:pt x="71913" y="292752"/>
                  <a:pt x="10215" y="318848"/>
                </a:cubicBezTo>
                <a:lnTo>
                  <a:pt x="0" y="3209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27" name="Freeform 8">
            <a:extLst>
              <a:ext uri="{FF2B5EF4-FFF2-40B4-BE49-F238E27FC236}">
                <a16:creationId xmlns:a16="http://schemas.microsoft.com/office/drawing/2014/main" id="{10172207-16B4-C7CA-332C-E066AB6E7259}"/>
              </a:ext>
            </a:extLst>
          </p:cNvPr>
          <p:cNvSpPr/>
          <p:nvPr/>
        </p:nvSpPr>
        <p:spPr>
          <a:xfrm>
            <a:off x="8618482" y="4629150"/>
            <a:ext cx="525515" cy="522601"/>
          </a:xfrm>
          <a:custGeom>
            <a:avLst/>
            <a:gdLst>
              <a:gd name="connsiteX0" fmla="*/ 1523548 w 1523548"/>
              <a:gd name="connsiteY0" fmla="*/ 0 h 1515100"/>
              <a:gd name="connsiteX1" fmla="*/ 1523548 w 1523548"/>
              <a:gd name="connsiteY1" fmla="*/ 1515100 h 1515100"/>
              <a:gd name="connsiteX2" fmla="*/ 0 w 1523548"/>
              <a:gd name="connsiteY2" fmla="*/ 1515100 h 1515100"/>
              <a:gd name="connsiteX3" fmla="*/ 7419 w 1523548"/>
              <a:gd name="connsiteY3" fmla="*/ 1368180 h 1515100"/>
              <a:gd name="connsiteX4" fmla="*/ 1367730 w 1523548"/>
              <a:gd name="connsiteY4" fmla="*/ 7868 h 1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548" h="1515100">
                <a:moveTo>
                  <a:pt x="1523548" y="0"/>
                </a:moveTo>
                <a:lnTo>
                  <a:pt x="1523548" y="1515100"/>
                </a:lnTo>
                <a:lnTo>
                  <a:pt x="0" y="1515100"/>
                </a:lnTo>
                <a:lnTo>
                  <a:pt x="7419" y="1368180"/>
                </a:lnTo>
                <a:cubicBezTo>
                  <a:pt x="80260" y="650926"/>
                  <a:pt x="650476" y="80710"/>
                  <a:pt x="1367730" y="78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9CEA14-0474-CDC8-2932-BCE280474771}"/>
              </a:ext>
            </a:extLst>
          </p:cNvPr>
          <p:cNvSpPr txBox="1"/>
          <p:nvPr/>
        </p:nvSpPr>
        <p:spPr>
          <a:xfrm>
            <a:off x="8686800" y="4800600"/>
            <a:ext cx="381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.02</a:t>
            </a:r>
          </a:p>
        </p:txBody>
      </p:sp>
      <p:sp useBgFill="1">
        <p:nvSpPr>
          <p:cNvPr id="32" name="TextBox 31">
            <a:extLst>
              <a:ext uri="{FF2B5EF4-FFF2-40B4-BE49-F238E27FC236}">
                <a16:creationId xmlns:a16="http://schemas.microsoft.com/office/drawing/2014/main" id="{B4EC8D80-5146-9377-54D7-B802C8D5B03E}"/>
              </a:ext>
            </a:extLst>
          </p:cNvPr>
          <p:cNvSpPr txBox="1"/>
          <p:nvPr/>
        </p:nvSpPr>
        <p:spPr>
          <a:xfrm>
            <a:off x="882626" y="4873353"/>
            <a:ext cx="4298974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PLANNER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2468351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05B2B2-A535-AC96-A298-0E5CAA00AFFE}"/>
              </a:ext>
            </a:extLst>
          </p:cNvPr>
          <p:cNvCxnSpPr>
            <a:cxnSpLocks/>
          </p:cNvCxnSpPr>
          <p:nvPr/>
        </p:nvCxnSpPr>
        <p:spPr>
          <a:xfrm>
            <a:off x="3301365" y="4963669"/>
            <a:ext cx="485203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354D2B0-034C-334A-8895-4BDFF8AD22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08"/>
            <a:ext cx="5486400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5EC0A1-FAD5-3A48-BCB2-F3F1936AAF7E}"/>
              </a:ext>
            </a:extLst>
          </p:cNvPr>
          <p:cNvSpPr txBox="1"/>
          <p:nvPr/>
        </p:nvSpPr>
        <p:spPr>
          <a:xfrm>
            <a:off x="6019800" y="1541858"/>
            <a:ext cx="23622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event here. Click here to edit this text. You can write about the event here. Click here to edit this text.</a:t>
            </a:r>
          </a:p>
          <a:p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event here. Click here to edit this text.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CC6517-DA09-F44E-96C2-5C18BEECBE82}"/>
              </a:ext>
            </a:extLst>
          </p:cNvPr>
          <p:cNvSpPr txBox="1"/>
          <p:nvPr/>
        </p:nvSpPr>
        <p:spPr>
          <a:xfrm>
            <a:off x="6019800" y="632855"/>
            <a:ext cx="19050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</a:t>
            </a:r>
          </a:p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Event</a:t>
            </a: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07FDF6A5-CC2D-587A-9ED6-0B6232010124}"/>
              </a:ext>
            </a:extLst>
          </p:cNvPr>
          <p:cNvSpPr/>
          <p:nvPr/>
        </p:nvSpPr>
        <p:spPr>
          <a:xfrm>
            <a:off x="8618482" y="4629150"/>
            <a:ext cx="525515" cy="522601"/>
          </a:xfrm>
          <a:custGeom>
            <a:avLst/>
            <a:gdLst>
              <a:gd name="connsiteX0" fmla="*/ 1523548 w 1523548"/>
              <a:gd name="connsiteY0" fmla="*/ 0 h 1515100"/>
              <a:gd name="connsiteX1" fmla="*/ 1523548 w 1523548"/>
              <a:gd name="connsiteY1" fmla="*/ 1515100 h 1515100"/>
              <a:gd name="connsiteX2" fmla="*/ 0 w 1523548"/>
              <a:gd name="connsiteY2" fmla="*/ 1515100 h 1515100"/>
              <a:gd name="connsiteX3" fmla="*/ 7419 w 1523548"/>
              <a:gd name="connsiteY3" fmla="*/ 1368180 h 1515100"/>
              <a:gd name="connsiteX4" fmla="*/ 1367730 w 1523548"/>
              <a:gd name="connsiteY4" fmla="*/ 7868 h 1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548" h="1515100">
                <a:moveTo>
                  <a:pt x="1523548" y="0"/>
                </a:moveTo>
                <a:lnTo>
                  <a:pt x="1523548" y="1515100"/>
                </a:lnTo>
                <a:lnTo>
                  <a:pt x="0" y="1515100"/>
                </a:lnTo>
                <a:lnTo>
                  <a:pt x="7419" y="1368180"/>
                </a:lnTo>
                <a:cubicBezTo>
                  <a:pt x="80260" y="650926"/>
                  <a:pt x="650476" y="80710"/>
                  <a:pt x="1367730" y="78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0143-F357-4102-517B-00F4CFB2CD9E}"/>
              </a:ext>
            </a:extLst>
          </p:cNvPr>
          <p:cNvSpPr txBox="1"/>
          <p:nvPr/>
        </p:nvSpPr>
        <p:spPr>
          <a:xfrm>
            <a:off x="8686800" y="4800600"/>
            <a:ext cx="381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.03</a:t>
            </a:r>
          </a:p>
        </p:txBody>
      </p:sp>
    </p:spTree>
    <p:extLst>
      <p:ext uri="{BB962C8B-B14F-4D97-AF65-F5344CB8AC3E}">
        <p14:creationId xmlns:p14="http://schemas.microsoft.com/office/powerpoint/2010/main" val="2388926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Event Marketing Plan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51C783-AF37-46EA-8B78-38398DE41148}"/>
              </a:ext>
            </a:extLst>
          </p:cNvPr>
          <p:cNvSpPr/>
          <p:nvPr/>
        </p:nvSpPr>
        <p:spPr>
          <a:xfrm>
            <a:off x="5448529" y="781409"/>
            <a:ext cx="129233" cy="1292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D3CBDCA-FBC3-44B4-9F7D-B5544857F88F}"/>
              </a:ext>
            </a:extLst>
          </p:cNvPr>
          <p:cNvSpPr/>
          <p:nvPr/>
        </p:nvSpPr>
        <p:spPr>
          <a:xfrm>
            <a:off x="6619724" y="781409"/>
            <a:ext cx="129233" cy="1292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0F14620-A26C-4C44-9789-8031893DD1E7}"/>
              </a:ext>
            </a:extLst>
          </p:cNvPr>
          <p:cNvSpPr/>
          <p:nvPr/>
        </p:nvSpPr>
        <p:spPr>
          <a:xfrm>
            <a:off x="7759500" y="781409"/>
            <a:ext cx="129233" cy="1292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B27454-E035-406C-8C3D-A5BD179CEE48}"/>
              </a:ext>
            </a:extLst>
          </p:cNvPr>
          <p:cNvSpPr/>
          <p:nvPr/>
        </p:nvSpPr>
        <p:spPr>
          <a:xfrm>
            <a:off x="5646295" y="719068"/>
            <a:ext cx="831917" cy="253916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05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14C644-E5E1-4466-87B4-790F5C9547A9}"/>
              </a:ext>
            </a:extLst>
          </p:cNvPr>
          <p:cNvSpPr/>
          <p:nvPr/>
        </p:nvSpPr>
        <p:spPr>
          <a:xfrm>
            <a:off x="6803764" y="719068"/>
            <a:ext cx="831917" cy="253916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05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F77378-E5C0-499B-91A4-C37E68BA945E}"/>
              </a:ext>
            </a:extLst>
          </p:cNvPr>
          <p:cNvSpPr/>
          <p:nvPr/>
        </p:nvSpPr>
        <p:spPr>
          <a:xfrm>
            <a:off x="7952551" y="719068"/>
            <a:ext cx="831917" cy="253916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05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</a:p>
        </p:txBody>
      </p:sp>
      <p:graphicFrame>
        <p:nvGraphicFramePr>
          <p:cNvPr id="65" name="Table 3">
            <a:extLst>
              <a:ext uri="{FF2B5EF4-FFF2-40B4-BE49-F238E27FC236}">
                <a16:creationId xmlns:a16="http://schemas.microsoft.com/office/drawing/2014/main" id="{67A88880-7BFD-459D-B6CF-5A0235F70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297712"/>
              </p:ext>
            </p:extLst>
          </p:nvPr>
        </p:nvGraphicFramePr>
        <p:xfrm>
          <a:off x="266316" y="1066799"/>
          <a:ext cx="8616934" cy="3171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991">
                  <a:extLst>
                    <a:ext uri="{9D8B030D-6E8A-4147-A177-3AD203B41FA5}">
                      <a16:colId xmlns:a16="http://schemas.microsoft.com/office/drawing/2014/main" val="1737897457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3773457347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3103053826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3475204759"/>
                    </a:ext>
                  </a:extLst>
                </a:gridCol>
                <a:gridCol w="615496">
                  <a:extLst>
                    <a:ext uri="{9D8B030D-6E8A-4147-A177-3AD203B41FA5}">
                      <a16:colId xmlns:a16="http://schemas.microsoft.com/office/drawing/2014/main" val="1382631431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2026403557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8623826"/>
                    </a:ext>
                  </a:extLst>
                </a:gridCol>
                <a:gridCol w="615496">
                  <a:extLst>
                    <a:ext uri="{9D8B030D-6E8A-4147-A177-3AD203B41FA5}">
                      <a16:colId xmlns:a16="http://schemas.microsoft.com/office/drawing/2014/main" val="2628508483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4159178088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388808901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650525458"/>
                    </a:ext>
                  </a:extLst>
                </a:gridCol>
                <a:gridCol w="615496">
                  <a:extLst>
                    <a:ext uri="{9D8B030D-6E8A-4147-A177-3AD203B41FA5}">
                      <a16:colId xmlns:a16="http://schemas.microsoft.com/office/drawing/2014/main" val="2877828367"/>
                    </a:ext>
                  </a:extLst>
                </a:gridCol>
                <a:gridCol w="615495">
                  <a:extLst>
                    <a:ext uri="{9D8B030D-6E8A-4147-A177-3AD203B41FA5}">
                      <a16:colId xmlns:a16="http://schemas.microsoft.com/office/drawing/2014/main" val="2718964510"/>
                    </a:ext>
                  </a:extLst>
                </a:gridCol>
              </a:tblGrid>
              <a:tr h="376370">
                <a:tc rowSpan="3"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IN" sz="120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2025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3820334"/>
                  </a:ext>
                </a:extLst>
              </a:tr>
              <a:tr h="349435">
                <a:tc vMerge="1">
                  <a:txBody>
                    <a:bodyPr/>
                    <a:lstStyle/>
                    <a:p>
                      <a:pPr algn="ctr"/>
                      <a:endParaRPr lang="en-IN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IN" sz="1100" b="1" kern="12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Quarter 1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IN" sz="1100" b="1" kern="12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Quarter 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1" kern="12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Quarter 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1" kern="12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Quarter 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04503"/>
                  </a:ext>
                </a:extLst>
              </a:tr>
              <a:tr h="349435">
                <a:tc vMerge="1">
                  <a:txBody>
                    <a:bodyPr/>
                    <a:lstStyle/>
                    <a:p>
                      <a:pPr algn="ctr"/>
                      <a:endParaRPr lang="en-IN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Jan</a:t>
                      </a:r>
                      <a:endParaRPr lang="en-IN" sz="11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Feb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Mar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Apr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May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June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July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Aug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Sep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Oct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Nov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Dec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120732"/>
                  </a:ext>
                </a:extLst>
              </a:tr>
              <a:tr h="69887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Insert your desired text here 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420871"/>
                  </a:ext>
                </a:extLst>
              </a:tr>
              <a:tr h="69887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Insert your desired text here 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754639"/>
                  </a:ext>
                </a:extLst>
              </a:tr>
              <a:tr h="69887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Open Sans" panose="020B0606030504020204" pitchFamily="34" charset="0"/>
                          <a:cs typeface="Segoe UI" panose="020B0502040204020203" pitchFamily="34" charset="0"/>
                        </a:rPr>
                        <a:t>Insert your desired text here 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1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Open Sans" panose="020B060603050402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46014"/>
                  </a:ext>
                </a:extLst>
              </a:tr>
            </a:tbl>
          </a:graphicData>
        </a:graphic>
      </p:graphicFrame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6FD988D-9460-4B89-99F5-FCE16275B25A}"/>
              </a:ext>
            </a:extLst>
          </p:cNvPr>
          <p:cNvCxnSpPr>
            <a:cxnSpLocks/>
          </p:cNvCxnSpPr>
          <p:nvPr/>
        </p:nvCxnSpPr>
        <p:spPr>
          <a:xfrm>
            <a:off x="1534621" y="2508118"/>
            <a:ext cx="5515463" cy="0"/>
          </a:xfrm>
          <a:prstGeom prst="line">
            <a:avLst/>
          </a:prstGeom>
          <a:ln w="38100" cap="rnd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7384AA09-4711-4C9B-8F98-3D0B47FA8D71}"/>
              </a:ext>
            </a:extLst>
          </p:cNvPr>
          <p:cNvSpPr/>
          <p:nvPr/>
        </p:nvSpPr>
        <p:spPr>
          <a:xfrm>
            <a:off x="3282926" y="2444926"/>
            <a:ext cx="129233" cy="1292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B1F9117-1616-425B-8306-9262E5348C7F}"/>
              </a:ext>
            </a:extLst>
          </p:cNvPr>
          <p:cNvSpPr/>
          <p:nvPr/>
        </p:nvSpPr>
        <p:spPr>
          <a:xfrm>
            <a:off x="5125845" y="2444926"/>
            <a:ext cx="129233" cy="1292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7980A89-AD74-4608-9E57-B64CD74149BD}"/>
              </a:ext>
            </a:extLst>
          </p:cNvPr>
          <p:cNvSpPr/>
          <p:nvPr/>
        </p:nvSpPr>
        <p:spPr>
          <a:xfrm>
            <a:off x="6969475" y="2444926"/>
            <a:ext cx="129233" cy="12923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21A1D0D-388D-42FD-92B1-137ED9F516F4}"/>
              </a:ext>
            </a:extLst>
          </p:cNvPr>
          <p:cNvCxnSpPr>
            <a:cxnSpLocks/>
          </p:cNvCxnSpPr>
          <p:nvPr/>
        </p:nvCxnSpPr>
        <p:spPr>
          <a:xfrm>
            <a:off x="1534621" y="3200341"/>
            <a:ext cx="6709787" cy="0"/>
          </a:xfrm>
          <a:prstGeom prst="line">
            <a:avLst/>
          </a:prstGeom>
          <a:ln w="38100" cap="rnd">
            <a:solidFill>
              <a:schemeClr val="accent1"/>
            </a:solidFill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FDBF68DF-9507-405D-B90B-E3EF50D73E52}"/>
              </a:ext>
            </a:extLst>
          </p:cNvPr>
          <p:cNvSpPr/>
          <p:nvPr/>
        </p:nvSpPr>
        <p:spPr>
          <a:xfrm>
            <a:off x="2660579" y="3135724"/>
            <a:ext cx="129233" cy="1292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03DB506-39DC-44A9-A6D1-664F2C9E0111}"/>
              </a:ext>
            </a:extLst>
          </p:cNvPr>
          <p:cNvSpPr/>
          <p:nvPr/>
        </p:nvSpPr>
        <p:spPr>
          <a:xfrm>
            <a:off x="8179792" y="3135724"/>
            <a:ext cx="129233" cy="12923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A9A33CF-2F55-4298-85A5-3D75E43F1871}"/>
              </a:ext>
            </a:extLst>
          </p:cNvPr>
          <p:cNvCxnSpPr>
            <a:cxnSpLocks/>
          </p:cNvCxnSpPr>
          <p:nvPr/>
        </p:nvCxnSpPr>
        <p:spPr>
          <a:xfrm>
            <a:off x="1534621" y="3884069"/>
            <a:ext cx="4873583" cy="0"/>
          </a:xfrm>
          <a:prstGeom prst="line">
            <a:avLst/>
          </a:prstGeom>
          <a:ln w="38100" cap="rnd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281EC67F-B510-4F58-BACA-5247B16F865F}"/>
              </a:ext>
            </a:extLst>
          </p:cNvPr>
          <p:cNvSpPr/>
          <p:nvPr/>
        </p:nvSpPr>
        <p:spPr>
          <a:xfrm>
            <a:off x="3643075" y="3819453"/>
            <a:ext cx="129233" cy="1292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F0495528-48FB-4CDC-A6E5-416C25840324}"/>
              </a:ext>
            </a:extLst>
          </p:cNvPr>
          <p:cNvSpPr/>
          <p:nvPr/>
        </p:nvSpPr>
        <p:spPr>
          <a:xfrm>
            <a:off x="5116921" y="3819453"/>
            <a:ext cx="129233" cy="1292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8A8E048-8DC1-4250-AB2C-B1FA8FB1654C}"/>
              </a:ext>
            </a:extLst>
          </p:cNvPr>
          <p:cNvSpPr/>
          <p:nvPr/>
        </p:nvSpPr>
        <p:spPr>
          <a:xfrm>
            <a:off x="6358366" y="3819453"/>
            <a:ext cx="129233" cy="12923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F05EDB5-D8B5-4F5D-922D-8FD0D37306E3}"/>
              </a:ext>
            </a:extLst>
          </p:cNvPr>
          <p:cNvSpPr/>
          <p:nvPr/>
        </p:nvSpPr>
        <p:spPr>
          <a:xfrm>
            <a:off x="6090315" y="3135724"/>
            <a:ext cx="129233" cy="1292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D227CC-7D99-4AE0-BB3D-B253D5897835}"/>
              </a:ext>
            </a:extLst>
          </p:cNvPr>
          <p:cNvSpPr txBox="1"/>
          <p:nvPr/>
        </p:nvSpPr>
        <p:spPr>
          <a:xfrm>
            <a:off x="2441686" y="2197885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89C6CEF-68E4-4773-A552-60FD15E1EBB4}"/>
              </a:ext>
            </a:extLst>
          </p:cNvPr>
          <p:cNvSpPr txBox="1"/>
          <p:nvPr/>
        </p:nvSpPr>
        <p:spPr>
          <a:xfrm>
            <a:off x="4277857" y="2596091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3CA3BDC-A9DA-4A7A-80EE-62F20EF3B946}"/>
              </a:ext>
            </a:extLst>
          </p:cNvPr>
          <p:cNvSpPr txBox="1"/>
          <p:nvPr/>
        </p:nvSpPr>
        <p:spPr>
          <a:xfrm>
            <a:off x="6121407" y="2197885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3142B5F-33A5-4E51-ADCA-1C646AEB6A39}"/>
              </a:ext>
            </a:extLst>
          </p:cNvPr>
          <p:cNvSpPr txBox="1"/>
          <p:nvPr/>
        </p:nvSpPr>
        <p:spPr>
          <a:xfrm>
            <a:off x="1814880" y="2891059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D053469-8149-403F-8319-C382E00620EF}"/>
              </a:ext>
            </a:extLst>
          </p:cNvPr>
          <p:cNvSpPr txBox="1"/>
          <p:nvPr/>
        </p:nvSpPr>
        <p:spPr>
          <a:xfrm>
            <a:off x="7798854" y="2891059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44D32F-D6AA-4B4D-93DD-346007FB44C0}"/>
              </a:ext>
            </a:extLst>
          </p:cNvPr>
          <p:cNvSpPr txBox="1"/>
          <p:nvPr/>
        </p:nvSpPr>
        <p:spPr>
          <a:xfrm>
            <a:off x="5251251" y="3289266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843170C-84AB-4159-B274-754C395222DB}"/>
              </a:ext>
            </a:extLst>
          </p:cNvPr>
          <p:cNvSpPr txBox="1"/>
          <p:nvPr/>
        </p:nvSpPr>
        <p:spPr>
          <a:xfrm>
            <a:off x="2788273" y="3584232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8A51D04-94D5-45C0-8EBA-58C4E960A6E5}"/>
              </a:ext>
            </a:extLst>
          </p:cNvPr>
          <p:cNvSpPr txBox="1"/>
          <p:nvPr/>
        </p:nvSpPr>
        <p:spPr>
          <a:xfrm>
            <a:off x="4277861" y="3975065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D1B5492-4CCB-4010-BA8C-3070E4E1BBEC}"/>
              </a:ext>
            </a:extLst>
          </p:cNvPr>
          <p:cNvSpPr txBox="1"/>
          <p:nvPr/>
        </p:nvSpPr>
        <p:spPr>
          <a:xfrm>
            <a:off x="5524101" y="3584232"/>
            <a:ext cx="1811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000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C9D117C-DC85-928C-D100-5AC3E69ED981}"/>
              </a:ext>
            </a:extLst>
          </p:cNvPr>
          <p:cNvCxnSpPr/>
          <p:nvPr/>
        </p:nvCxnSpPr>
        <p:spPr>
          <a:xfrm>
            <a:off x="9525" y="4963669"/>
            <a:ext cx="762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9E6E48-3DC4-78CE-2FAA-0611DCA3BA99}"/>
              </a:ext>
            </a:extLst>
          </p:cNvPr>
          <p:cNvCxnSpPr>
            <a:cxnSpLocks/>
          </p:cNvCxnSpPr>
          <p:nvPr/>
        </p:nvCxnSpPr>
        <p:spPr>
          <a:xfrm>
            <a:off x="3301365" y="4963669"/>
            <a:ext cx="485203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6">
            <a:extLst>
              <a:ext uri="{FF2B5EF4-FFF2-40B4-BE49-F238E27FC236}">
                <a16:creationId xmlns:a16="http://schemas.microsoft.com/office/drawing/2014/main" id="{47BA15A0-1B68-B8D8-21DB-7E584E67D0AE}"/>
              </a:ext>
            </a:extLst>
          </p:cNvPr>
          <p:cNvSpPr/>
          <p:nvPr/>
        </p:nvSpPr>
        <p:spPr>
          <a:xfrm>
            <a:off x="0" y="4803213"/>
            <a:ext cx="115205" cy="320911"/>
          </a:xfrm>
          <a:custGeom>
            <a:avLst/>
            <a:gdLst>
              <a:gd name="connsiteX0" fmla="*/ 0 w 115205"/>
              <a:gd name="connsiteY0" fmla="*/ 0 h 320911"/>
              <a:gd name="connsiteX1" fmla="*/ 10215 w 115205"/>
              <a:gd name="connsiteY1" fmla="*/ 2062 h 320911"/>
              <a:gd name="connsiteX2" fmla="*/ 115205 w 115205"/>
              <a:gd name="connsiteY2" fmla="*/ 160455 h 320911"/>
              <a:gd name="connsiteX3" fmla="*/ 10215 w 115205"/>
              <a:gd name="connsiteY3" fmla="*/ 318848 h 320911"/>
              <a:gd name="connsiteX4" fmla="*/ 0 w 115205"/>
              <a:gd name="connsiteY4" fmla="*/ 320911 h 32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" h="320911">
                <a:moveTo>
                  <a:pt x="0" y="0"/>
                </a:moveTo>
                <a:lnTo>
                  <a:pt x="10215" y="2062"/>
                </a:lnTo>
                <a:cubicBezTo>
                  <a:pt x="71913" y="28158"/>
                  <a:pt x="115205" y="89251"/>
                  <a:pt x="115205" y="160455"/>
                </a:cubicBezTo>
                <a:cubicBezTo>
                  <a:pt x="115205" y="231659"/>
                  <a:pt x="71913" y="292752"/>
                  <a:pt x="10215" y="318848"/>
                </a:cubicBezTo>
                <a:lnTo>
                  <a:pt x="0" y="3209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>
              <a:solidFill>
                <a:schemeClr val="accent3"/>
              </a:solidFill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1BFA7D92-244C-A0DC-BFF1-774BA15B694C}"/>
              </a:ext>
            </a:extLst>
          </p:cNvPr>
          <p:cNvSpPr/>
          <p:nvPr/>
        </p:nvSpPr>
        <p:spPr>
          <a:xfrm>
            <a:off x="8618482" y="4629150"/>
            <a:ext cx="525515" cy="522601"/>
          </a:xfrm>
          <a:custGeom>
            <a:avLst/>
            <a:gdLst>
              <a:gd name="connsiteX0" fmla="*/ 1523548 w 1523548"/>
              <a:gd name="connsiteY0" fmla="*/ 0 h 1515100"/>
              <a:gd name="connsiteX1" fmla="*/ 1523548 w 1523548"/>
              <a:gd name="connsiteY1" fmla="*/ 1515100 h 1515100"/>
              <a:gd name="connsiteX2" fmla="*/ 0 w 1523548"/>
              <a:gd name="connsiteY2" fmla="*/ 1515100 h 1515100"/>
              <a:gd name="connsiteX3" fmla="*/ 7419 w 1523548"/>
              <a:gd name="connsiteY3" fmla="*/ 1368180 h 1515100"/>
              <a:gd name="connsiteX4" fmla="*/ 1367730 w 1523548"/>
              <a:gd name="connsiteY4" fmla="*/ 7868 h 1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548" h="1515100">
                <a:moveTo>
                  <a:pt x="1523548" y="0"/>
                </a:moveTo>
                <a:lnTo>
                  <a:pt x="1523548" y="1515100"/>
                </a:lnTo>
                <a:lnTo>
                  <a:pt x="0" y="1515100"/>
                </a:lnTo>
                <a:lnTo>
                  <a:pt x="7419" y="1368180"/>
                </a:lnTo>
                <a:cubicBezTo>
                  <a:pt x="80260" y="650926"/>
                  <a:pt x="650476" y="80710"/>
                  <a:pt x="1367730" y="78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FCAD63-6F46-5BD9-C7AB-6A2953FD7E41}"/>
              </a:ext>
            </a:extLst>
          </p:cNvPr>
          <p:cNvSpPr txBox="1"/>
          <p:nvPr/>
        </p:nvSpPr>
        <p:spPr>
          <a:xfrm>
            <a:off x="8686800" y="4800600"/>
            <a:ext cx="381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.04</a:t>
            </a:r>
          </a:p>
        </p:txBody>
      </p:sp>
      <p:sp useBgFill="1">
        <p:nvSpPr>
          <p:cNvPr id="8" name="TextBox 7">
            <a:extLst>
              <a:ext uri="{FF2B5EF4-FFF2-40B4-BE49-F238E27FC236}">
                <a16:creationId xmlns:a16="http://schemas.microsoft.com/office/drawing/2014/main" id="{FD75D299-3482-8FCE-14E3-5F34BDD9C634}"/>
              </a:ext>
            </a:extLst>
          </p:cNvPr>
          <p:cNvSpPr txBox="1"/>
          <p:nvPr/>
        </p:nvSpPr>
        <p:spPr>
          <a:xfrm>
            <a:off x="882626" y="4873353"/>
            <a:ext cx="4298974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05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PLANNER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386249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id="{8A11C325-CDD8-B24F-98AA-9ADE06555FC2}"/>
              </a:ext>
            </a:extLst>
          </p:cNvPr>
          <p:cNvSpPr/>
          <p:nvPr/>
        </p:nvSpPr>
        <p:spPr>
          <a:xfrm>
            <a:off x="4885646" y="3080928"/>
            <a:ext cx="514839" cy="5148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E07846C-2256-2B42-883A-740EE214BD3F}"/>
              </a:ext>
            </a:extLst>
          </p:cNvPr>
          <p:cNvSpPr/>
          <p:nvPr/>
        </p:nvSpPr>
        <p:spPr>
          <a:xfrm>
            <a:off x="4885646" y="3789515"/>
            <a:ext cx="514839" cy="5148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74C9465-B561-8B40-B0EB-36DD98EE3727}"/>
              </a:ext>
            </a:extLst>
          </p:cNvPr>
          <p:cNvSpPr/>
          <p:nvPr/>
        </p:nvSpPr>
        <p:spPr>
          <a:xfrm>
            <a:off x="4885646" y="2424796"/>
            <a:ext cx="514839" cy="5148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8119DEF-3AB7-429E-BAEE-CAC7CF2D7BF1}"/>
              </a:ext>
            </a:extLst>
          </p:cNvPr>
          <p:cNvSpPr/>
          <p:nvPr/>
        </p:nvSpPr>
        <p:spPr>
          <a:xfrm>
            <a:off x="5029199" y="1655473"/>
            <a:ext cx="3352801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3" name="Text Placeholder 31">
            <a:extLst>
              <a:ext uri="{FF2B5EF4-FFF2-40B4-BE49-F238E27FC236}">
                <a16:creationId xmlns:a16="http://schemas.microsoft.com/office/drawing/2014/main" id="{16E6D173-7436-4FD7-8DE7-FF020E10658F}"/>
              </a:ext>
            </a:extLst>
          </p:cNvPr>
          <p:cNvSpPr txBox="1">
            <a:spLocks/>
          </p:cNvSpPr>
          <p:nvPr/>
        </p:nvSpPr>
        <p:spPr>
          <a:xfrm>
            <a:off x="5029200" y="869233"/>
            <a:ext cx="3675594" cy="677108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33C204-676F-4190-AFC4-B6E59790B58D}"/>
              </a:ext>
            </a:extLst>
          </p:cNvPr>
          <p:cNvSpPr/>
          <p:nvPr/>
        </p:nvSpPr>
        <p:spPr>
          <a:xfrm>
            <a:off x="5545668" y="2419559"/>
            <a:ext cx="2612625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A0F05D-3565-48A5-9A0D-3C87FDA001F8}"/>
              </a:ext>
            </a:extLst>
          </p:cNvPr>
          <p:cNvGrpSpPr/>
          <p:nvPr/>
        </p:nvGrpSpPr>
        <p:grpSpPr>
          <a:xfrm>
            <a:off x="5038852" y="2527773"/>
            <a:ext cx="216451" cy="306793"/>
            <a:chOff x="-2689225" y="1136650"/>
            <a:chExt cx="3708401" cy="5256212"/>
          </a:xfrm>
          <a:solidFill>
            <a:schemeClr val="bg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6E0714DF-7CFF-403D-86AA-E7CE8A4772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89225" y="1136650"/>
              <a:ext cx="3708401" cy="5256212"/>
            </a:xfrm>
            <a:custGeom>
              <a:avLst/>
              <a:gdLst>
                <a:gd name="T0" fmla="*/ 861 w 1722"/>
                <a:gd name="T1" fmla="*/ 0 h 2448"/>
                <a:gd name="T2" fmla="*/ 0 w 1722"/>
                <a:gd name="T3" fmla="*/ 861 h 2448"/>
                <a:gd name="T4" fmla="*/ 129 w 1722"/>
                <a:gd name="T5" fmla="*/ 1313 h 2448"/>
                <a:gd name="T6" fmla="*/ 812 w 1722"/>
                <a:gd name="T7" fmla="*/ 2414 h 2448"/>
                <a:gd name="T8" fmla="*/ 873 w 1722"/>
                <a:gd name="T9" fmla="*/ 2448 h 2448"/>
                <a:gd name="T10" fmla="*/ 874 w 1722"/>
                <a:gd name="T11" fmla="*/ 2448 h 2448"/>
                <a:gd name="T12" fmla="*/ 934 w 1722"/>
                <a:gd name="T13" fmla="*/ 2413 h 2448"/>
                <a:gd name="T14" fmla="*/ 1600 w 1722"/>
                <a:gd name="T15" fmla="*/ 1302 h 2448"/>
                <a:gd name="T16" fmla="*/ 1722 w 1722"/>
                <a:gd name="T17" fmla="*/ 861 h 2448"/>
                <a:gd name="T18" fmla="*/ 861 w 1722"/>
                <a:gd name="T19" fmla="*/ 0 h 2448"/>
                <a:gd name="T20" fmla="*/ 1477 w 1722"/>
                <a:gd name="T21" fmla="*/ 1228 h 2448"/>
                <a:gd name="T22" fmla="*/ 872 w 1722"/>
                <a:gd name="T23" fmla="*/ 2239 h 2448"/>
                <a:gd name="T24" fmla="*/ 251 w 1722"/>
                <a:gd name="T25" fmla="*/ 1238 h 2448"/>
                <a:gd name="T26" fmla="*/ 143 w 1722"/>
                <a:gd name="T27" fmla="*/ 861 h 2448"/>
                <a:gd name="T28" fmla="*/ 861 w 1722"/>
                <a:gd name="T29" fmla="*/ 142 h 2448"/>
                <a:gd name="T30" fmla="*/ 1579 w 1722"/>
                <a:gd name="T31" fmla="*/ 861 h 2448"/>
                <a:gd name="T32" fmla="*/ 1477 w 1722"/>
                <a:gd name="T33" fmla="*/ 1228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2" h="2448">
                  <a:moveTo>
                    <a:pt x="861" y="0"/>
                  </a:moveTo>
                  <a:cubicBezTo>
                    <a:pt x="386" y="0"/>
                    <a:pt x="0" y="386"/>
                    <a:pt x="0" y="861"/>
                  </a:cubicBezTo>
                  <a:cubicBezTo>
                    <a:pt x="0" y="1021"/>
                    <a:pt x="45" y="1177"/>
                    <a:pt x="129" y="1313"/>
                  </a:cubicBezTo>
                  <a:cubicBezTo>
                    <a:pt x="812" y="2414"/>
                    <a:pt x="812" y="2414"/>
                    <a:pt x="812" y="2414"/>
                  </a:cubicBezTo>
                  <a:cubicBezTo>
                    <a:pt x="825" y="2435"/>
                    <a:pt x="848" y="2448"/>
                    <a:pt x="873" y="2448"/>
                  </a:cubicBezTo>
                  <a:cubicBezTo>
                    <a:pt x="873" y="2448"/>
                    <a:pt x="873" y="2448"/>
                    <a:pt x="874" y="2448"/>
                  </a:cubicBezTo>
                  <a:cubicBezTo>
                    <a:pt x="899" y="2448"/>
                    <a:pt x="922" y="2435"/>
                    <a:pt x="934" y="2413"/>
                  </a:cubicBezTo>
                  <a:cubicBezTo>
                    <a:pt x="1600" y="1302"/>
                    <a:pt x="1600" y="1302"/>
                    <a:pt x="1600" y="1302"/>
                  </a:cubicBezTo>
                  <a:cubicBezTo>
                    <a:pt x="1680" y="1169"/>
                    <a:pt x="1722" y="1016"/>
                    <a:pt x="1722" y="861"/>
                  </a:cubicBezTo>
                  <a:cubicBezTo>
                    <a:pt x="1722" y="386"/>
                    <a:pt x="1336" y="0"/>
                    <a:pt x="861" y="0"/>
                  </a:cubicBezTo>
                  <a:close/>
                  <a:moveTo>
                    <a:pt x="1477" y="1228"/>
                  </a:moveTo>
                  <a:cubicBezTo>
                    <a:pt x="872" y="2239"/>
                    <a:pt x="872" y="2239"/>
                    <a:pt x="872" y="2239"/>
                  </a:cubicBezTo>
                  <a:cubicBezTo>
                    <a:pt x="251" y="1238"/>
                    <a:pt x="251" y="1238"/>
                    <a:pt x="251" y="1238"/>
                  </a:cubicBezTo>
                  <a:cubicBezTo>
                    <a:pt x="181" y="1125"/>
                    <a:pt x="143" y="994"/>
                    <a:pt x="143" y="861"/>
                  </a:cubicBezTo>
                  <a:cubicBezTo>
                    <a:pt x="143" y="465"/>
                    <a:pt x="466" y="142"/>
                    <a:pt x="861" y="142"/>
                  </a:cubicBezTo>
                  <a:cubicBezTo>
                    <a:pt x="1256" y="142"/>
                    <a:pt x="1579" y="465"/>
                    <a:pt x="1579" y="861"/>
                  </a:cubicBezTo>
                  <a:cubicBezTo>
                    <a:pt x="1579" y="990"/>
                    <a:pt x="1543" y="1117"/>
                    <a:pt x="1477" y="1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B7312CD3-5AED-4954-A2BA-0C91DFA86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0538" y="2060575"/>
              <a:ext cx="1852613" cy="1849437"/>
            </a:xfrm>
            <a:custGeom>
              <a:avLst/>
              <a:gdLst>
                <a:gd name="T0" fmla="*/ 430 w 860"/>
                <a:gd name="T1" fmla="*/ 0 h 861"/>
                <a:gd name="T2" fmla="*/ 0 w 860"/>
                <a:gd name="T3" fmla="*/ 431 h 861"/>
                <a:gd name="T4" fmla="*/ 430 w 860"/>
                <a:gd name="T5" fmla="*/ 861 h 861"/>
                <a:gd name="T6" fmla="*/ 860 w 860"/>
                <a:gd name="T7" fmla="*/ 431 h 861"/>
                <a:gd name="T8" fmla="*/ 430 w 860"/>
                <a:gd name="T9" fmla="*/ 0 h 861"/>
                <a:gd name="T10" fmla="*/ 430 w 860"/>
                <a:gd name="T11" fmla="*/ 718 h 861"/>
                <a:gd name="T12" fmla="*/ 142 w 860"/>
                <a:gd name="T13" fmla="*/ 431 h 861"/>
                <a:gd name="T14" fmla="*/ 430 w 860"/>
                <a:gd name="T15" fmla="*/ 143 h 861"/>
                <a:gd name="T16" fmla="*/ 717 w 860"/>
                <a:gd name="T17" fmla="*/ 431 h 861"/>
                <a:gd name="T18" fmla="*/ 430 w 860"/>
                <a:gd name="T19" fmla="*/ 718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0" h="861">
                  <a:moveTo>
                    <a:pt x="430" y="0"/>
                  </a:moveTo>
                  <a:cubicBezTo>
                    <a:pt x="193" y="0"/>
                    <a:pt x="0" y="193"/>
                    <a:pt x="0" y="431"/>
                  </a:cubicBezTo>
                  <a:cubicBezTo>
                    <a:pt x="0" y="666"/>
                    <a:pt x="190" y="861"/>
                    <a:pt x="430" y="861"/>
                  </a:cubicBezTo>
                  <a:cubicBezTo>
                    <a:pt x="673" y="861"/>
                    <a:pt x="860" y="664"/>
                    <a:pt x="860" y="431"/>
                  </a:cubicBezTo>
                  <a:cubicBezTo>
                    <a:pt x="860" y="193"/>
                    <a:pt x="667" y="0"/>
                    <a:pt x="430" y="0"/>
                  </a:cubicBezTo>
                  <a:close/>
                  <a:moveTo>
                    <a:pt x="430" y="718"/>
                  </a:moveTo>
                  <a:cubicBezTo>
                    <a:pt x="271" y="718"/>
                    <a:pt x="142" y="589"/>
                    <a:pt x="142" y="431"/>
                  </a:cubicBezTo>
                  <a:cubicBezTo>
                    <a:pt x="142" y="272"/>
                    <a:pt x="272" y="143"/>
                    <a:pt x="430" y="143"/>
                  </a:cubicBezTo>
                  <a:cubicBezTo>
                    <a:pt x="588" y="143"/>
                    <a:pt x="717" y="272"/>
                    <a:pt x="717" y="431"/>
                  </a:cubicBezTo>
                  <a:cubicBezTo>
                    <a:pt x="717" y="587"/>
                    <a:pt x="592" y="718"/>
                    <a:pt x="430" y="7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4400072-D8D1-4E5D-8343-F9127680DCD9}"/>
              </a:ext>
            </a:extLst>
          </p:cNvPr>
          <p:cNvSpPr/>
          <p:nvPr/>
        </p:nvSpPr>
        <p:spPr>
          <a:xfrm>
            <a:off x="5511840" y="3068711"/>
            <a:ext cx="2637273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(999) 999-9999</a:t>
            </a:r>
          </a:p>
          <a:p>
            <a:pPr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(999) 999-9999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9AB3D49-DDE2-4B58-9BDD-F13E6104C56B}"/>
              </a:ext>
            </a:extLst>
          </p:cNvPr>
          <p:cNvGrpSpPr/>
          <p:nvPr/>
        </p:nvGrpSpPr>
        <p:grpSpPr>
          <a:xfrm>
            <a:off x="5009195" y="3205159"/>
            <a:ext cx="267741" cy="266376"/>
            <a:chOff x="-4170363" y="1123951"/>
            <a:chExt cx="5295900" cy="5268911"/>
          </a:xfrm>
          <a:solidFill>
            <a:schemeClr val="bg1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52454757-0345-4B56-BCBC-237D2A6813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70363" y="1441450"/>
              <a:ext cx="4964113" cy="4951412"/>
            </a:xfrm>
            <a:custGeom>
              <a:avLst/>
              <a:gdLst>
                <a:gd name="T0" fmla="*/ 1768 w 2306"/>
                <a:gd name="T1" fmla="*/ 1294 h 2306"/>
                <a:gd name="T2" fmla="*/ 1428 w 2306"/>
                <a:gd name="T3" fmla="*/ 1537 h 2306"/>
                <a:gd name="T4" fmla="*/ 1337 w 2306"/>
                <a:gd name="T5" fmla="*/ 1489 h 2306"/>
                <a:gd name="T6" fmla="*/ 772 w 2306"/>
                <a:gd name="T7" fmla="*/ 881 h 2306"/>
                <a:gd name="T8" fmla="*/ 936 w 2306"/>
                <a:gd name="T9" fmla="*/ 719 h 2306"/>
                <a:gd name="T10" fmla="*/ 795 w 2306"/>
                <a:gd name="T11" fmla="*/ 221 h 2306"/>
                <a:gd name="T12" fmla="*/ 649 w 2306"/>
                <a:gd name="T13" fmla="*/ 76 h 2306"/>
                <a:gd name="T14" fmla="*/ 301 w 2306"/>
                <a:gd name="T15" fmla="*/ 76 h 2306"/>
                <a:gd name="T16" fmla="*/ 124 w 2306"/>
                <a:gd name="T17" fmla="*/ 254 h 2306"/>
                <a:gd name="T18" fmla="*/ 78 w 2306"/>
                <a:gd name="T19" fmla="*/ 877 h 2306"/>
                <a:gd name="T20" fmla="*/ 1283 w 2306"/>
                <a:gd name="T21" fmla="*/ 2171 h 2306"/>
                <a:gd name="T22" fmla="*/ 1770 w 2306"/>
                <a:gd name="T23" fmla="*/ 2306 h 2306"/>
                <a:gd name="T24" fmla="*/ 2070 w 2306"/>
                <a:gd name="T25" fmla="*/ 2175 h 2306"/>
                <a:gd name="T26" fmla="*/ 2228 w 2306"/>
                <a:gd name="T27" fmla="*/ 2015 h 2306"/>
                <a:gd name="T28" fmla="*/ 2226 w 2306"/>
                <a:gd name="T29" fmla="*/ 1659 h 2306"/>
                <a:gd name="T30" fmla="*/ 2128 w 2306"/>
                <a:gd name="T31" fmla="*/ 1918 h 2306"/>
                <a:gd name="T32" fmla="*/ 2065 w 2306"/>
                <a:gd name="T33" fmla="*/ 1982 h 2306"/>
                <a:gd name="T34" fmla="*/ 1771 w 2306"/>
                <a:gd name="T35" fmla="*/ 2167 h 2306"/>
                <a:gd name="T36" fmla="*/ 1344 w 2306"/>
                <a:gd name="T37" fmla="*/ 2046 h 2306"/>
                <a:gd name="T38" fmla="*/ 209 w 2306"/>
                <a:gd name="T39" fmla="*/ 829 h 2306"/>
                <a:gd name="T40" fmla="*/ 223 w 2306"/>
                <a:gd name="T41" fmla="*/ 352 h 2306"/>
                <a:gd name="T42" fmla="*/ 477 w 2306"/>
                <a:gd name="T43" fmla="*/ 139 h 2306"/>
                <a:gd name="T44" fmla="*/ 554 w 2306"/>
                <a:gd name="T45" fmla="*/ 177 h 2306"/>
                <a:gd name="T46" fmla="*/ 696 w 2306"/>
                <a:gd name="T47" fmla="*/ 319 h 2306"/>
                <a:gd name="T48" fmla="*/ 838 w 2306"/>
                <a:gd name="T49" fmla="*/ 621 h 2306"/>
                <a:gd name="T50" fmla="*/ 663 w 2306"/>
                <a:gd name="T51" fmla="*/ 791 h 2306"/>
                <a:gd name="T52" fmla="*/ 634 w 2306"/>
                <a:gd name="T53" fmla="*/ 911 h 2306"/>
                <a:gd name="T54" fmla="*/ 802 w 2306"/>
                <a:gd name="T55" fmla="*/ 1188 h 2306"/>
                <a:gd name="T56" fmla="*/ 1262 w 2306"/>
                <a:gd name="T57" fmla="*/ 1606 h 2306"/>
                <a:gd name="T58" fmla="*/ 1376 w 2306"/>
                <a:gd name="T59" fmla="*/ 1668 h 2306"/>
                <a:gd name="T60" fmla="*/ 1434 w 2306"/>
                <a:gd name="T61" fmla="*/ 1684 h 2306"/>
                <a:gd name="T62" fmla="*/ 1689 w 2306"/>
                <a:gd name="T63" fmla="*/ 1472 h 2306"/>
                <a:gd name="T64" fmla="*/ 1841 w 2306"/>
                <a:gd name="T65" fmla="*/ 1471 h 2306"/>
                <a:gd name="T66" fmla="*/ 2127 w 2306"/>
                <a:gd name="T67" fmla="*/ 1757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6" h="2306">
                  <a:moveTo>
                    <a:pt x="1943" y="1374"/>
                  </a:moveTo>
                  <a:cubicBezTo>
                    <a:pt x="1893" y="1322"/>
                    <a:pt x="1832" y="1294"/>
                    <a:pt x="1768" y="1294"/>
                  </a:cubicBezTo>
                  <a:cubicBezTo>
                    <a:pt x="1705" y="1294"/>
                    <a:pt x="1644" y="1322"/>
                    <a:pt x="1591" y="1374"/>
                  </a:cubicBezTo>
                  <a:cubicBezTo>
                    <a:pt x="1428" y="1537"/>
                    <a:pt x="1428" y="1537"/>
                    <a:pt x="1428" y="1537"/>
                  </a:cubicBezTo>
                  <a:cubicBezTo>
                    <a:pt x="1415" y="1529"/>
                    <a:pt x="1401" y="1523"/>
                    <a:pt x="1388" y="1516"/>
                  </a:cubicBezTo>
                  <a:cubicBezTo>
                    <a:pt x="1370" y="1507"/>
                    <a:pt x="1352" y="1498"/>
                    <a:pt x="1337" y="1489"/>
                  </a:cubicBezTo>
                  <a:cubicBezTo>
                    <a:pt x="1184" y="1391"/>
                    <a:pt x="1045" y="1265"/>
                    <a:pt x="912" y="1101"/>
                  </a:cubicBezTo>
                  <a:cubicBezTo>
                    <a:pt x="847" y="1019"/>
                    <a:pt x="804" y="951"/>
                    <a:pt x="772" y="881"/>
                  </a:cubicBezTo>
                  <a:cubicBezTo>
                    <a:pt x="815" y="842"/>
                    <a:pt x="854" y="802"/>
                    <a:pt x="892" y="763"/>
                  </a:cubicBezTo>
                  <a:cubicBezTo>
                    <a:pt x="907" y="749"/>
                    <a:pt x="921" y="734"/>
                    <a:pt x="936" y="719"/>
                  </a:cubicBezTo>
                  <a:cubicBezTo>
                    <a:pt x="1044" y="611"/>
                    <a:pt x="1044" y="470"/>
                    <a:pt x="936" y="362"/>
                  </a:cubicBezTo>
                  <a:cubicBezTo>
                    <a:pt x="795" y="221"/>
                    <a:pt x="795" y="221"/>
                    <a:pt x="795" y="221"/>
                  </a:cubicBezTo>
                  <a:cubicBezTo>
                    <a:pt x="779" y="205"/>
                    <a:pt x="762" y="188"/>
                    <a:pt x="747" y="172"/>
                  </a:cubicBezTo>
                  <a:cubicBezTo>
                    <a:pt x="716" y="140"/>
                    <a:pt x="683" y="107"/>
                    <a:pt x="649" y="76"/>
                  </a:cubicBezTo>
                  <a:cubicBezTo>
                    <a:pt x="599" y="26"/>
                    <a:pt x="539" y="0"/>
                    <a:pt x="476" y="0"/>
                  </a:cubicBezTo>
                  <a:cubicBezTo>
                    <a:pt x="413" y="0"/>
                    <a:pt x="352" y="26"/>
                    <a:pt x="301" y="76"/>
                  </a:cubicBezTo>
                  <a:cubicBezTo>
                    <a:pt x="300" y="76"/>
                    <a:pt x="300" y="76"/>
                    <a:pt x="300" y="77"/>
                  </a:cubicBezTo>
                  <a:cubicBezTo>
                    <a:pt x="124" y="254"/>
                    <a:pt x="124" y="254"/>
                    <a:pt x="124" y="254"/>
                  </a:cubicBezTo>
                  <a:cubicBezTo>
                    <a:pt x="58" y="320"/>
                    <a:pt x="20" y="401"/>
                    <a:pt x="12" y="494"/>
                  </a:cubicBezTo>
                  <a:cubicBezTo>
                    <a:pt x="0" y="645"/>
                    <a:pt x="44" y="785"/>
                    <a:pt x="78" y="877"/>
                  </a:cubicBezTo>
                  <a:cubicBezTo>
                    <a:pt x="162" y="1103"/>
                    <a:pt x="287" y="1312"/>
                    <a:pt x="473" y="1537"/>
                  </a:cubicBezTo>
                  <a:cubicBezTo>
                    <a:pt x="700" y="1807"/>
                    <a:pt x="972" y="2020"/>
                    <a:pt x="1283" y="2171"/>
                  </a:cubicBezTo>
                  <a:cubicBezTo>
                    <a:pt x="1402" y="2227"/>
                    <a:pt x="1560" y="2294"/>
                    <a:pt x="1738" y="2305"/>
                  </a:cubicBezTo>
                  <a:cubicBezTo>
                    <a:pt x="1748" y="2305"/>
                    <a:pt x="1760" y="2306"/>
                    <a:pt x="1770" y="2306"/>
                  </a:cubicBezTo>
                  <a:cubicBezTo>
                    <a:pt x="1889" y="2306"/>
                    <a:pt x="1990" y="2263"/>
                    <a:pt x="2068" y="2178"/>
                  </a:cubicBezTo>
                  <a:cubicBezTo>
                    <a:pt x="2069" y="2177"/>
                    <a:pt x="2070" y="2176"/>
                    <a:pt x="2070" y="2175"/>
                  </a:cubicBezTo>
                  <a:cubicBezTo>
                    <a:pt x="2097" y="2143"/>
                    <a:pt x="2128" y="2113"/>
                    <a:pt x="2161" y="2082"/>
                  </a:cubicBezTo>
                  <a:cubicBezTo>
                    <a:pt x="2183" y="2061"/>
                    <a:pt x="2206" y="2038"/>
                    <a:pt x="2228" y="2015"/>
                  </a:cubicBezTo>
                  <a:cubicBezTo>
                    <a:pt x="2279" y="1962"/>
                    <a:pt x="2306" y="1900"/>
                    <a:pt x="2306" y="1836"/>
                  </a:cubicBezTo>
                  <a:cubicBezTo>
                    <a:pt x="2306" y="1772"/>
                    <a:pt x="2279" y="1711"/>
                    <a:pt x="2226" y="1659"/>
                  </a:cubicBezTo>
                  <a:lnTo>
                    <a:pt x="1943" y="1374"/>
                  </a:lnTo>
                  <a:close/>
                  <a:moveTo>
                    <a:pt x="2128" y="1918"/>
                  </a:moveTo>
                  <a:cubicBezTo>
                    <a:pt x="2127" y="1918"/>
                    <a:pt x="2127" y="1919"/>
                    <a:pt x="2128" y="1918"/>
                  </a:cubicBezTo>
                  <a:cubicBezTo>
                    <a:pt x="2108" y="1940"/>
                    <a:pt x="2087" y="1960"/>
                    <a:pt x="2065" y="1982"/>
                  </a:cubicBezTo>
                  <a:cubicBezTo>
                    <a:pt x="2031" y="2014"/>
                    <a:pt x="1997" y="2047"/>
                    <a:pt x="1965" y="2085"/>
                  </a:cubicBezTo>
                  <a:cubicBezTo>
                    <a:pt x="1913" y="2141"/>
                    <a:pt x="1851" y="2167"/>
                    <a:pt x="1771" y="2167"/>
                  </a:cubicBezTo>
                  <a:cubicBezTo>
                    <a:pt x="1763" y="2167"/>
                    <a:pt x="1755" y="2167"/>
                    <a:pt x="1747" y="2166"/>
                  </a:cubicBezTo>
                  <a:cubicBezTo>
                    <a:pt x="1593" y="2157"/>
                    <a:pt x="1451" y="2097"/>
                    <a:pt x="1344" y="2046"/>
                  </a:cubicBezTo>
                  <a:cubicBezTo>
                    <a:pt x="1051" y="1904"/>
                    <a:pt x="795" y="1703"/>
                    <a:pt x="581" y="1448"/>
                  </a:cubicBezTo>
                  <a:cubicBezTo>
                    <a:pt x="405" y="1236"/>
                    <a:pt x="287" y="1040"/>
                    <a:pt x="209" y="829"/>
                  </a:cubicBezTo>
                  <a:cubicBezTo>
                    <a:pt x="161" y="700"/>
                    <a:pt x="144" y="600"/>
                    <a:pt x="151" y="505"/>
                  </a:cubicBezTo>
                  <a:cubicBezTo>
                    <a:pt x="157" y="445"/>
                    <a:pt x="180" y="395"/>
                    <a:pt x="223" y="352"/>
                  </a:cubicBezTo>
                  <a:cubicBezTo>
                    <a:pt x="399" y="176"/>
                    <a:pt x="399" y="176"/>
                    <a:pt x="399" y="176"/>
                  </a:cubicBezTo>
                  <a:cubicBezTo>
                    <a:pt x="424" y="152"/>
                    <a:pt x="451" y="139"/>
                    <a:pt x="477" y="139"/>
                  </a:cubicBezTo>
                  <a:cubicBezTo>
                    <a:pt x="510" y="139"/>
                    <a:pt x="536" y="159"/>
                    <a:pt x="553" y="175"/>
                  </a:cubicBezTo>
                  <a:cubicBezTo>
                    <a:pt x="553" y="176"/>
                    <a:pt x="554" y="176"/>
                    <a:pt x="554" y="177"/>
                  </a:cubicBezTo>
                  <a:cubicBezTo>
                    <a:pt x="586" y="206"/>
                    <a:pt x="616" y="237"/>
                    <a:pt x="647" y="269"/>
                  </a:cubicBezTo>
                  <a:cubicBezTo>
                    <a:pt x="663" y="286"/>
                    <a:pt x="680" y="302"/>
                    <a:pt x="696" y="319"/>
                  </a:cubicBezTo>
                  <a:cubicBezTo>
                    <a:pt x="838" y="460"/>
                    <a:pt x="838" y="460"/>
                    <a:pt x="838" y="460"/>
                  </a:cubicBezTo>
                  <a:cubicBezTo>
                    <a:pt x="892" y="515"/>
                    <a:pt x="892" y="566"/>
                    <a:pt x="838" y="621"/>
                  </a:cubicBezTo>
                  <a:cubicBezTo>
                    <a:pt x="823" y="636"/>
                    <a:pt x="808" y="651"/>
                    <a:pt x="793" y="665"/>
                  </a:cubicBezTo>
                  <a:cubicBezTo>
                    <a:pt x="750" y="709"/>
                    <a:pt x="708" y="751"/>
                    <a:pt x="663" y="791"/>
                  </a:cubicBezTo>
                  <a:cubicBezTo>
                    <a:pt x="662" y="792"/>
                    <a:pt x="661" y="793"/>
                    <a:pt x="661" y="794"/>
                  </a:cubicBezTo>
                  <a:cubicBezTo>
                    <a:pt x="616" y="838"/>
                    <a:pt x="625" y="882"/>
                    <a:pt x="634" y="911"/>
                  </a:cubicBezTo>
                  <a:cubicBezTo>
                    <a:pt x="634" y="913"/>
                    <a:pt x="635" y="914"/>
                    <a:pt x="636" y="916"/>
                  </a:cubicBezTo>
                  <a:cubicBezTo>
                    <a:pt x="672" y="1005"/>
                    <a:pt x="724" y="1088"/>
                    <a:pt x="802" y="1188"/>
                  </a:cubicBezTo>
                  <a:cubicBezTo>
                    <a:pt x="803" y="1188"/>
                    <a:pt x="803" y="1188"/>
                    <a:pt x="803" y="1188"/>
                  </a:cubicBezTo>
                  <a:cubicBezTo>
                    <a:pt x="946" y="1364"/>
                    <a:pt x="1096" y="1501"/>
                    <a:pt x="1262" y="1606"/>
                  </a:cubicBezTo>
                  <a:cubicBezTo>
                    <a:pt x="1283" y="1619"/>
                    <a:pt x="1305" y="1630"/>
                    <a:pt x="1325" y="1641"/>
                  </a:cubicBezTo>
                  <a:cubicBezTo>
                    <a:pt x="1344" y="1650"/>
                    <a:pt x="1361" y="1659"/>
                    <a:pt x="1376" y="1668"/>
                  </a:cubicBezTo>
                  <a:cubicBezTo>
                    <a:pt x="1378" y="1669"/>
                    <a:pt x="1381" y="1670"/>
                    <a:pt x="1383" y="1672"/>
                  </a:cubicBezTo>
                  <a:cubicBezTo>
                    <a:pt x="1400" y="1680"/>
                    <a:pt x="1417" y="1684"/>
                    <a:pt x="1434" y="1684"/>
                  </a:cubicBezTo>
                  <a:cubicBezTo>
                    <a:pt x="1477" y="1684"/>
                    <a:pt x="1504" y="1658"/>
                    <a:pt x="1512" y="1649"/>
                  </a:cubicBezTo>
                  <a:cubicBezTo>
                    <a:pt x="1689" y="1472"/>
                    <a:pt x="1689" y="1472"/>
                    <a:pt x="1689" y="1472"/>
                  </a:cubicBezTo>
                  <a:cubicBezTo>
                    <a:pt x="1707" y="1455"/>
                    <a:pt x="1734" y="1433"/>
                    <a:pt x="1767" y="1433"/>
                  </a:cubicBezTo>
                  <a:cubicBezTo>
                    <a:pt x="1799" y="1433"/>
                    <a:pt x="1825" y="1453"/>
                    <a:pt x="1841" y="1471"/>
                  </a:cubicBezTo>
                  <a:cubicBezTo>
                    <a:pt x="1842" y="1472"/>
                    <a:pt x="1842" y="1472"/>
                    <a:pt x="1842" y="1472"/>
                  </a:cubicBezTo>
                  <a:cubicBezTo>
                    <a:pt x="2127" y="1757"/>
                    <a:pt x="2127" y="1757"/>
                    <a:pt x="2127" y="1757"/>
                  </a:cubicBezTo>
                  <a:cubicBezTo>
                    <a:pt x="2180" y="1809"/>
                    <a:pt x="2180" y="1864"/>
                    <a:pt x="2128" y="19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FCD3BE58-C62D-43E0-9D07-1D3991284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1450" y="2079625"/>
              <a:ext cx="1612900" cy="1595437"/>
            </a:xfrm>
            <a:custGeom>
              <a:avLst/>
              <a:gdLst>
                <a:gd name="T0" fmla="*/ 63 w 749"/>
                <a:gd name="T1" fmla="*/ 143 h 743"/>
                <a:gd name="T2" fmla="*/ 419 w 749"/>
                <a:gd name="T3" fmla="*/ 328 h 743"/>
                <a:gd name="T4" fmla="*/ 604 w 749"/>
                <a:gd name="T5" fmla="*/ 685 h 743"/>
                <a:gd name="T6" fmla="*/ 673 w 749"/>
                <a:gd name="T7" fmla="*/ 743 h 743"/>
                <a:gd name="T8" fmla="*/ 685 w 749"/>
                <a:gd name="T9" fmla="*/ 742 h 743"/>
                <a:gd name="T10" fmla="*/ 742 w 749"/>
                <a:gd name="T11" fmla="*/ 661 h 743"/>
                <a:gd name="T12" fmla="*/ 519 w 749"/>
                <a:gd name="T13" fmla="*/ 230 h 743"/>
                <a:gd name="T14" fmla="*/ 87 w 749"/>
                <a:gd name="T15" fmla="*/ 6 h 743"/>
                <a:gd name="T16" fmla="*/ 7 w 749"/>
                <a:gd name="T17" fmla="*/ 63 h 743"/>
                <a:gd name="T18" fmla="*/ 63 w 749"/>
                <a:gd name="T19" fmla="*/ 1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9" h="743">
                  <a:moveTo>
                    <a:pt x="63" y="143"/>
                  </a:moveTo>
                  <a:cubicBezTo>
                    <a:pt x="198" y="166"/>
                    <a:pt x="321" y="230"/>
                    <a:pt x="419" y="328"/>
                  </a:cubicBezTo>
                  <a:cubicBezTo>
                    <a:pt x="518" y="426"/>
                    <a:pt x="581" y="549"/>
                    <a:pt x="604" y="685"/>
                  </a:cubicBezTo>
                  <a:cubicBezTo>
                    <a:pt x="610" y="719"/>
                    <a:pt x="640" y="743"/>
                    <a:pt x="673" y="743"/>
                  </a:cubicBezTo>
                  <a:cubicBezTo>
                    <a:pt x="677" y="743"/>
                    <a:pt x="681" y="742"/>
                    <a:pt x="685" y="742"/>
                  </a:cubicBezTo>
                  <a:cubicBezTo>
                    <a:pt x="723" y="735"/>
                    <a:pt x="749" y="699"/>
                    <a:pt x="742" y="661"/>
                  </a:cubicBezTo>
                  <a:cubicBezTo>
                    <a:pt x="714" y="497"/>
                    <a:pt x="637" y="348"/>
                    <a:pt x="519" y="230"/>
                  </a:cubicBezTo>
                  <a:cubicBezTo>
                    <a:pt x="400" y="111"/>
                    <a:pt x="251" y="34"/>
                    <a:pt x="87" y="6"/>
                  </a:cubicBezTo>
                  <a:cubicBezTo>
                    <a:pt x="49" y="0"/>
                    <a:pt x="13" y="25"/>
                    <a:pt x="7" y="63"/>
                  </a:cubicBezTo>
                  <a:cubicBezTo>
                    <a:pt x="0" y="100"/>
                    <a:pt x="25" y="137"/>
                    <a:pt x="63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7B037A69-134B-4876-805D-BD5732F97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8588" y="1123951"/>
              <a:ext cx="2524125" cy="2503487"/>
            </a:xfrm>
            <a:custGeom>
              <a:avLst/>
              <a:gdLst>
                <a:gd name="T0" fmla="*/ 1165 w 1172"/>
                <a:gd name="T1" fmla="*/ 1086 h 1166"/>
                <a:gd name="T2" fmla="*/ 797 w 1172"/>
                <a:gd name="T3" fmla="*/ 375 h 1166"/>
                <a:gd name="T4" fmla="*/ 86 w 1172"/>
                <a:gd name="T5" fmla="*/ 7 h 1166"/>
                <a:gd name="T6" fmla="*/ 6 w 1172"/>
                <a:gd name="T7" fmla="*/ 64 h 1166"/>
                <a:gd name="T8" fmla="*/ 64 w 1172"/>
                <a:gd name="T9" fmla="*/ 144 h 1166"/>
                <a:gd name="T10" fmla="*/ 699 w 1172"/>
                <a:gd name="T11" fmla="*/ 474 h 1166"/>
                <a:gd name="T12" fmla="*/ 1028 w 1172"/>
                <a:gd name="T13" fmla="*/ 1109 h 1166"/>
                <a:gd name="T14" fmla="*/ 1096 w 1172"/>
                <a:gd name="T15" fmla="*/ 1166 h 1166"/>
                <a:gd name="T16" fmla="*/ 1108 w 1172"/>
                <a:gd name="T17" fmla="*/ 1165 h 1166"/>
                <a:gd name="T18" fmla="*/ 1165 w 1172"/>
                <a:gd name="T19" fmla="*/ 108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1166">
                  <a:moveTo>
                    <a:pt x="1165" y="1086"/>
                  </a:moveTo>
                  <a:cubicBezTo>
                    <a:pt x="1119" y="816"/>
                    <a:pt x="992" y="571"/>
                    <a:pt x="797" y="375"/>
                  </a:cubicBezTo>
                  <a:cubicBezTo>
                    <a:pt x="601" y="180"/>
                    <a:pt x="356" y="53"/>
                    <a:pt x="86" y="7"/>
                  </a:cubicBezTo>
                  <a:cubicBezTo>
                    <a:pt x="49" y="0"/>
                    <a:pt x="13" y="26"/>
                    <a:pt x="6" y="64"/>
                  </a:cubicBezTo>
                  <a:cubicBezTo>
                    <a:pt x="0" y="102"/>
                    <a:pt x="25" y="138"/>
                    <a:pt x="64" y="144"/>
                  </a:cubicBezTo>
                  <a:cubicBezTo>
                    <a:pt x="304" y="185"/>
                    <a:pt x="524" y="299"/>
                    <a:pt x="699" y="474"/>
                  </a:cubicBezTo>
                  <a:cubicBezTo>
                    <a:pt x="873" y="648"/>
                    <a:pt x="987" y="868"/>
                    <a:pt x="1028" y="1109"/>
                  </a:cubicBezTo>
                  <a:cubicBezTo>
                    <a:pt x="1033" y="1143"/>
                    <a:pt x="1063" y="1166"/>
                    <a:pt x="1096" y="1166"/>
                  </a:cubicBezTo>
                  <a:cubicBezTo>
                    <a:pt x="1101" y="1166"/>
                    <a:pt x="1104" y="1166"/>
                    <a:pt x="1108" y="1165"/>
                  </a:cubicBezTo>
                  <a:cubicBezTo>
                    <a:pt x="1146" y="1160"/>
                    <a:pt x="1172" y="1124"/>
                    <a:pt x="1165" y="10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E34247D7-BFD5-4E72-A9FB-9CCA64B9C343}"/>
              </a:ext>
            </a:extLst>
          </p:cNvPr>
          <p:cNvSpPr/>
          <p:nvPr/>
        </p:nvSpPr>
        <p:spPr>
          <a:xfrm>
            <a:off x="5502660" y="3760900"/>
            <a:ext cx="2637273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slidemodel.com</a:t>
            </a:r>
          </a:p>
          <a:p>
            <a:pPr>
              <a:defRPr/>
            </a:pPr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support@slidemodel.com</a:t>
            </a: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69BCDEEC-BF20-44E8-BFB9-1AAF5E5FEC84}"/>
              </a:ext>
            </a:extLst>
          </p:cNvPr>
          <p:cNvSpPr>
            <a:spLocks noEditPoints="1"/>
          </p:cNvSpPr>
          <p:nvPr/>
        </p:nvSpPr>
        <p:spPr bwMode="auto">
          <a:xfrm>
            <a:off x="4998883" y="3903115"/>
            <a:ext cx="288365" cy="287639"/>
          </a:xfrm>
          <a:custGeom>
            <a:avLst/>
            <a:gdLst>
              <a:gd name="T0" fmla="*/ 1171 w 2342"/>
              <a:gd name="T1" fmla="*/ 0 h 2342"/>
              <a:gd name="T2" fmla="*/ 0 w 2342"/>
              <a:gd name="T3" fmla="*/ 1171 h 2342"/>
              <a:gd name="T4" fmla="*/ 1171 w 2342"/>
              <a:gd name="T5" fmla="*/ 2342 h 2342"/>
              <a:gd name="T6" fmla="*/ 2342 w 2342"/>
              <a:gd name="T7" fmla="*/ 1171 h 2342"/>
              <a:gd name="T8" fmla="*/ 2236 w 2342"/>
              <a:gd name="T9" fmla="*/ 1118 h 2342"/>
              <a:gd name="T10" fmla="*/ 1708 w 2342"/>
              <a:gd name="T11" fmla="*/ 609 h 2342"/>
              <a:gd name="T12" fmla="*/ 2236 w 2342"/>
              <a:gd name="T13" fmla="*/ 1118 h 2342"/>
              <a:gd name="T14" fmla="*/ 1677 w 2342"/>
              <a:gd name="T15" fmla="*/ 1224 h 2342"/>
              <a:gd name="T16" fmla="*/ 1224 w 2342"/>
              <a:gd name="T17" fmla="*/ 1608 h 2342"/>
              <a:gd name="T18" fmla="*/ 1874 w 2342"/>
              <a:gd name="T19" fmla="*/ 370 h 2342"/>
              <a:gd name="T20" fmla="*/ 1613 w 2342"/>
              <a:gd name="T21" fmla="*/ 364 h 2342"/>
              <a:gd name="T22" fmla="*/ 1874 w 2342"/>
              <a:gd name="T23" fmla="*/ 370 h 2342"/>
              <a:gd name="T24" fmla="*/ 1520 w 2342"/>
              <a:gd name="T25" fmla="*/ 411 h 2342"/>
              <a:gd name="T26" fmla="*/ 1224 w 2342"/>
              <a:gd name="T27" fmla="*/ 633 h 2342"/>
              <a:gd name="T28" fmla="*/ 1611 w 2342"/>
              <a:gd name="T29" fmla="*/ 654 h 2342"/>
              <a:gd name="T30" fmla="*/ 1224 w 2342"/>
              <a:gd name="T31" fmla="*/ 1119 h 2342"/>
              <a:gd name="T32" fmla="*/ 1611 w 2342"/>
              <a:gd name="T33" fmla="*/ 654 h 2342"/>
              <a:gd name="T34" fmla="*/ 665 w 2342"/>
              <a:gd name="T35" fmla="*/ 1118 h 2342"/>
              <a:gd name="T36" fmla="*/ 1118 w 2342"/>
              <a:gd name="T37" fmla="*/ 737 h 2342"/>
              <a:gd name="T38" fmla="*/ 1119 w 2342"/>
              <a:gd name="T39" fmla="*/ 121 h 2342"/>
              <a:gd name="T40" fmla="*/ 763 w 2342"/>
              <a:gd name="T41" fmla="*/ 553 h 2342"/>
              <a:gd name="T42" fmla="*/ 1119 w 2342"/>
              <a:gd name="T43" fmla="*/ 121 h 2342"/>
              <a:gd name="T44" fmla="*/ 729 w 2342"/>
              <a:gd name="T45" fmla="*/ 364 h 2342"/>
              <a:gd name="T46" fmla="*/ 469 w 2342"/>
              <a:gd name="T47" fmla="*/ 370 h 2342"/>
              <a:gd name="T48" fmla="*/ 393 w 2342"/>
              <a:gd name="T49" fmla="*/ 443 h 2342"/>
              <a:gd name="T50" fmla="*/ 560 w 2342"/>
              <a:gd name="T51" fmla="*/ 1118 h 2342"/>
              <a:gd name="T52" fmla="*/ 393 w 2342"/>
              <a:gd name="T53" fmla="*/ 443 h 2342"/>
              <a:gd name="T54" fmla="*/ 560 w 2342"/>
              <a:gd name="T55" fmla="*/ 1224 h 2342"/>
              <a:gd name="T56" fmla="*/ 395 w 2342"/>
              <a:gd name="T57" fmla="*/ 1901 h 2342"/>
              <a:gd name="T58" fmla="*/ 471 w 2342"/>
              <a:gd name="T59" fmla="*/ 1974 h 2342"/>
              <a:gd name="T60" fmla="*/ 729 w 2342"/>
              <a:gd name="T61" fmla="*/ 1978 h 2342"/>
              <a:gd name="T62" fmla="*/ 471 w 2342"/>
              <a:gd name="T63" fmla="*/ 1974 h 2342"/>
              <a:gd name="T64" fmla="*/ 823 w 2342"/>
              <a:gd name="T65" fmla="*/ 1931 h 2342"/>
              <a:gd name="T66" fmla="*/ 1119 w 2342"/>
              <a:gd name="T67" fmla="*/ 1713 h 2342"/>
              <a:gd name="T68" fmla="*/ 732 w 2342"/>
              <a:gd name="T69" fmla="*/ 1692 h 2342"/>
              <a:gd name="T70" fmla="*/ 1119 w 2342"/>
              <a:gd name="T71" fmla="*/ 1224 h 2342"/>
              <a:gd name="T72" fmla="*/ 732 w 2342"/>
              <a:gd name="T73" fmla="*/ 1692 h 2342"/>
              <a:gd name="T74" fmla="*/ 1224 w 2342"/>
              <a:gd name="T75" fmla="*/ 1713 h 2342"/>
              <a:gd name="T76" fmla="*/ 1520 w 2342"/>
              <a:gd name="T77" fmla="*/ 1931 h 2342"/>
              <a:gd name="T78" fmla="*/ 1460 w 2342"/>
              <a:gd name="T79" fmla="*/ 2198 h 2342"/>
              <a:gd name="T80" fmla="*/ 1674 w 2342"/>
              <a:gd name="T81" fmla="*/ 1837 h 2342"/>
              <a:gd name="T82" fmla="*/ 1460 w 2342"/>
              <a:gd name="T83" fmla="*/ 2198 h 2342"/>
              <a:gd name="T84" fmla="*/ 1708 w 2342"/>
              <a:gd name="T85" fmla="*/ 1736 h 2342"/>
              <a:gd name="T86" fmla="*/ 2237 w 2342"/>
              <a:gd name="T87" fmla="*/ 1224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42" h="2342">
                <a:moveTo>
                  <a:pt x="1999" y="343"/>
                </a:moveTo>
                <a:cubicBezTo>
                  <a:pt x="1778" y="122"/>
                  <a:pt x="1484" y="0"/>
                  <a:pt x="1171" y="0"/>
                </a:cubicBezTo>
                <a:cubicBezTo>
                  <a:pt x="858" y="0"/>
                  <a:pt x="564" y="122"/>
                  <a:pt x="343" y="343"/>
                </a:cubicBezTo>
                <a:cubicBezTo>
                  <a:pt x="122" y="564"/>
                  <a:pt x="0" y="858"/>
                  <a:pt x="0" y="1171"/>
                </a:cubicBezTo>
                <a:cubicBezTo>
                  <a:pt x="0" y="1484"/>
                  <a:pt x="122" y="1778"/>
                  <a:pt x="343" y="1999"/>
                </a:cubicBezTo>
                <a:cubicBezTo>
                  <a:pt x="564" y="2220"/>
                  <a:pt x="858" y="2342"/>
                  <a:pt x="1171" y="2342"/>
                </a:cubicBezTo>
                <a:cubicBezTo>
                  <a:pt x="1484" y="2342"/>
                  <a:pt x="1778" y="2220"/>
                  <a:pt x="1999" y="1999"/>
                </a:cubicBezTo>
                <a:cubicBezTo>
                  <a:pt x="2220" y="1778"/>
                  <a:pt x="2342" y="1484"/>
                  <a:pt x="2342" y="1171"/>
                </a:cubicBezTo>
                <a:cubicBezTo>
                  <a:pt x="2342" y="858"/>
                  <a:pt x="2220" y="564"/>
                  <a:pt x="1999" y="343"/>
                </a:cubicBezTo>
                <a:close/>
                <a:moveTo>
                  <a:pt x="2236" y="1118"/>
                </a:moveTo>
                <a:cubicBezTo>
                  <a:pt x="1782" y="1118"/>
                  <a:pt x="1782" y="1118"/>
                  <a:pt x="1782" y="1118"/>
                </a:cubicBezTo>
                <a:cubicBezTo>
                  <a:pt x="1778" y="938"/>
                  <a:pt x="1752" y="764"/>
                  <a:pt x="1708" y="609"/>
                </a:cubicBezTo>
                <a:cubicBezTo>
                  <a:pt x="1794" y="565"/>
                  <a:pt x="1875" y="509"/>
                  <a:pt x="1949" y="443"/>
                </a:cubicBezTo>
                <a:cubicBezTo>
                  <a:pt x="2117" y="622"/>
                  <a:pt x="2223" y="858"/>
                  <a:pt x="2236" y="1118"/>
                </a:cubicBezTo>
                <a:close/>
                <a:moveTo>
                  <a:pt x="1224" y="1224"/>
                </a:moveTo>
                <a:cubicBezTo>
                  <a:pt x="1677" y="1224"/>
                  <a:pt x="1677" y="1224"/>
                  <a:pt x="1677" y="1224"/>
                </a:cubicBezTo>
                <a:cubicBezTo>
                  <a:pt x="1674" y="1390"/>
                  <a:pt x="1651" y="1549"/>
                  <a:pt x="1611" y="1692"/>
                </a:cubicBezTo>
                <a:cubicBezTo>
                  <a:pt x="1488" y="1642"/>
                  <a:pt x="1358" y="1614"/>
                  <a:pt x="1224" y="1608"/>
                </a:cubicBezTo>
                <a:lnTo>
                  <a:pt x="1224" y="1224"/>
                </a:lnTo>
                <a:close/>
                <a:moveTo>
                  <a:pt x="1874" y="370"/>
                </a:moveTo>
                <a:cubicBezTo>
                  <a:pt x="1813" y="424"/>
                  <a:pt x="1746" y="470"/>
                  <a:pt x="1675" y="508"/>
                </a:cubicBezTo>
                <a:cubicBezTo>
                  <a:pt x="1657" y="457"/>
                  <a:pt x="1636" y="409"/>
                  <a:pt x="1613" y="364"/>
                </a:cubicBezTo>
                <a:cubicBezTo>
                  <a:pt x="1568" y="275"/>
                  <a:pt x="1516" y="201"/>
                  <a:pt x="1459" y="144"/>
                </a:cubicBezTo>
                <a:cubicBezTo>
                  <a:pt x="1615" y="188"/>
                  <a:pt x="1756" y="266"/>
                  <a:pt x="1874" y="370"/>
                </a:cubicBezTo>
                <a:close/>
                <a:moveTo>
                  <a:pt x="1224" y="121"/>
                </a:moveTo>
                <a:cubicBezTo>
                  <a:pt x="1333" y="145"/>
                  <a:pt x="1436" y="246"/>
                  <a:pt x="1520" y="411"/>
                </a:cubicBezTo>
                <a:cubicBezTo>
                  <a:pt x="1542" y="455"/>
                  <a:pt x="1562" y="503"/>
                  <a:pt x="1580" y="553"/>
                </a:cubicBezTo>
                <a:cubicBezTo>
                  <a:pt x="1467" y="599"/>
                  <a:pt x="1347" y="626"/>
                  <a:pt x="1224" y="633"/>
                </a:cubicBezTo>
                <a:lnTo>
                  <a:pt x="1224" y="121"/>
                </a:lnTo>
                <a:close/>
                <a:moveTo>
                  <a:pt x="1611" y="654"/>
                </a:moveTo>
                <a:cubicBezTo>
                  <a:pt x="1651" y="795"/>
                  <a:pt x="1673" y="953"/>
                  <a:pt x="1677" y="1119"/>
                </a:cubicBezTo>
                <a:cubicBezTo>
                  <a:pt x="1224" y="1119"/>
                  <a:pt x="1224" y="1119"/>
                  <a:pt x="1224" y="1119"/>
                </a:cubicBezTo>
                <a:cubicBezTo>
                  <a:pt x="1224" y="738"/>
                  <a:pt x="1224" y="738"/>
                  <a:pt x="1224" y="738"/>
                </a:cubicBezTo>
                <a:cubicBezTo>
                  <a:pt x="1358" y="732"/>
                  <a:pt x="1489" y="703"/>
                  <a:pt x="1611" y="654"/>
                </a:cubicBezTo>
                <a:close/>
                <a:moveTo>
                  <a:pt x="1118" y="1118"/>
                </a:moveTo>
                <a:cubicBezTo>
                  <a:pt x="665" y="1118"/>
                  <a:pt x="665" y="1118"/>
                  <a:pt x="665" y="1118"/>
                </a:cubicBezTo>
                <a:cubicBezTo>
                  <a:pt x="668" y="953"/>
                  <a:pt x="691" y="795"/>
                  <a:pt x="730" y="653"/>
                </a:cubicBezTo>
                <a:cubicBezTo>
                  <a:pt x="853" y="703"/>
                  <a:pt x="984" y="732"/>
                  <a:pt x="1118" y="737"/>
                </a:cubicBezTo>
                <a:cubicBezTo>
                  <a:pt x="1118" y="1118"/>
                  <a:pt x="1118" y="1118"/>
                  <a:pt x="1118" y="1118"/>
                </a:cubicBezTo>
                <a:close/>
                <a:moveTo>
                  <a:pt x="1119" y="121"/>
                </a:moveTo>
                <a:cubicBezTo>
                  <a:pt x="1119" y="633"/>
                  <a:pt x="1119" y="633"/>
                  <a:pt x="1119" y="633"/>
                </a:cubicBezTo>
                <a:cubicBezTo>
                  <a:pt x="995" y="626"/>
                  <a:pt x="875" y="599"/>
                  <a:pt x="763" y="553"/>
                </a:cubicBezTo>
                <a:cubicBezTo>
                  <a:pt x="780" y="503"/>
                  <a:pt x="800" y="455"/>
                  <a:pt x="823" y="411"/>
                </a:cubicBezTo>
                <a:cubicBezTo>
                  <a:pt x="906" y="246"/>
                  <a:pt x="1009" y="145"/>
                  <a:pt x="1119" y="121"/>
                </a:cubicBezTo>
                <a:close/>
                <a:moveTo>
                  <a:pt x="883" y="144"/>
                </a:moveTo>
                <a:cubicBezTo>
                  <a:pt x="826" y="201"/>
                  <a:pt x="775" y="275"/>
                  <a:pt x="729" y="364"/>
                </a:cubicBezTo>
                <a:cubicBezTo>
                  <a:pt x="707" y="409"/>
                  <a:pt x="686" y="457"/>
                  <a:pt x="668" y="508"/>
                </a:cubicBezTo>
                <a:cubicBezTo>
                  <a:pt x="597" y="470"/>
                  <a:pt x="530" y="424"/>
                  <a:pt x="469" y="370"/>
                </a:cubicBezTo>
                <a:cubicBezTo>
                  <a:pt x="587" y="266"/>
                  <a:pt x="728" y="188"/>
                  <a:pt x="883" y="144"/>
                </a:cubicBezTo>
                <a:close/>
                <a:moveTo>
                  <a:pt x="393" y="443"/>
                </a:moveTo>
                <a:cubicBezTo>
                  <a:pt x="467" y="509"/>
                  <a:pt x="548" y="564"/>
                  <a:pt x="635" y="609"/>
                </a:cubicBezTo>
                <a:cubicBezTo>
                  <a:pt x="590" y="764"/>
                  <a:pt x="564" y="938"/>
                  <a:pt x="560" y="1118"/>
                </a:cubicBezTo>
                <a:cubicBezTo>
                  <a:pt x="106" y="1118"/>
                  <a:pt x="106" y="1118"/>
                  <a:pt x="106" y="1118"/>
                </a:cubicBezTo>
                <a:cubicBezTo>
                  <a:pt x="119" y="858"/>
                  <a:pt x="226" y="622"/>
                  <a:pt x="393" y="443"/>
                </a:cubicBezTo>
                <a:close/>
                <a:moveTo>
                  <a:pt x="106" y="1224"/>
                </a:moveTo>
                <a:cubicBezTo>
                  <a:pt x="560" y="1224"/>
                  <a:pt x="560" y="1224"/>
                  <a:pt x="560" y="1224"/>
                </a:cubicBezTo>
                <a:cubicBezTo>
                  <a:pt x="565" y="1406"/>
                  <a:pt x="591" y="1580"/>
                  <a:pt x="636" y="1736"/>
                </a:cubicBezTo>
                <a:cubicBezTo>
                  <a:pt x="549" y="1780"/>
                  <a:pt x="469" y="1835"/>
                  <a:pt x="395" y="1901"/>
                </a:cubicBezTo>
                <a:cubicBezTo>
                  <a:pt x="226" y="1722"/>
                  <a:pt x="119" y="1485"/>
                  <a:pt x="106" y="1224"/>
                </a:cubicBezTo>
                <a:close/>
                <a:moveTo>
                  <a:pt x="471" y="1974"/>
                </a:moveTo>
                <a:cubicBezTo>
                  <a:pt x="532" y="1921"/>
                  <a:pt x="598" y="1875"/>
                  <a:pt x="668" y="1837"/>
                </a:cubicBezTo>
                <a:cubicBezTo>
                  <a:pt x="687" y="1886"/>
                  <a:pt x="707" y="1934"/>
                  <a:pt x="729" y="1978"/>
                </a:cubicBezTo>
                <a:cubicBezTo>
                  <a:pt x="775" y="2067"/>
                  <a:pt x="826" y="2141"/>
                  <a:pt x="883" y="2198"/>
                </a:cubicBezTo>
                <a:cubicBezTo>
                  <a:pt x="729" y="2154"/>
                  <a:pt x="588" y="2077"/>
                  <a:pt x="471" y="1974"/>
                </a:cubicBezTo>
                <a:close/>
                <a:moveTo>
                  <a:pt x="1119" y="2221"/>
                </a:moveTo>
                <a:cubicBezTo>
                  <a:pt x="1009" y="2197"/>
                  <a:pt x="906" y="2096"/>
                  <a:pt x="823" y="1931"/>
                </a:cubicBezTo>
                <a:cubicBezTo>
                  <a:pt x="801" y="1888"/>
                  <a:pt x="781" y="1841"/>
                  <a:pt x="764" y="1792"/>
                </a:cubicBezTo>
                <a:cubicBezTo>
                  <a:pt x="876" y="1746"/>
                  <a:pt x="996" y="1718"/>
                  <a:pt x="1119" y="1713"/>
                </a:cubicBezTo>
                <a:cubicBezTo>
                  <a:pt x="1119" y="2221"/>
                  <a:pt x="1119" y="2221"/>
                  <a:pt x="1119" y="2221"/>
                </a:cubicBezTo>
                <a:close/>
                <a:moveTo>
                  <a:pt x="732" y="1692"/>
                </a:moveTo>
                <a:cubicBezTo>
                  <a:pt x="692" y="1549"/>
                  <a:pt x="669" y="1390"/>
                  <a:pt x="665" y="1224"/>
                </a:cubicBezTo>
                <a:cubicBezTo>
                  <a:pt x="1119" y="1224"/>
                  <a:pt x="1119" y="1224"/>
                  <a:pt x="1119" y="1224"/>
                </a:cubicBezTo>
                <a:cubicBezTo>
                  <a:pt x="1119" y="1608"/>
                  <a:pt x="1119" y="1608"/>
                  <a:pt x="1119" y="1608"/>
                </a:cubicBezTo>
                <a:cubicBezTo>
                  <a:pt x="985" y="1613"/>
                  <a:pt x="854" y="1642"/>
                  <a:pt x="732" y="1692"/>
                </a:cubicBezTo>
                <a:close/>
                <a:moveTo>
                  <a:pt x="1224" y="2221"/>
                </a:moveTo>
                <a:cubicBezTo>
                  <a:pt x="1224" y="1713"/>
                  <a:pt x="1224" y="1713"/>
                  <a:pt x="1224" y="1713"/>
                </a:cubicBezTo>
                <a:cubicBezTo>
                  <a:pt x="1347" y="1719"/>
                  <a:pt x="1467" y="1746"/>
                  <a:pt x="1579" y="1792"/>
                </a:cubicBezTo>
                <a:cubicBezTo>
                  <a:pt x="1562" y="1841"/>
                  <a:pt x="1542" y="1888"/>
                  <a:pt x="1520" y="1931"/>
                </a:cubicBezTo>
                <a:cubicBezTo>
                  <a:pt x="1437" y="2096"/>
                  <a:pt x="1334" y="2197"/>
                  <a:pt x="1224" y="2221"/>
                </a:cubicBezTo>
                <a:close/>
                <a:moveTo>
                  <a:pt x="1460" y="2198"/>
                </a:moveTo>
                <a:cubicBezTo>
                  <a:pt x="1517" y="2141"/>
                  <a:pt x="1568" y="2067"/>
                  <a:pt x="1614" y="1977"/>
                </a:cubicBezTo>
                <a:cubicBezTo>
                  <a:pt x="1636" y="1933"/>
                  <a:pt x="1656" y="1886"/>
                  <a:pt x="1674" y="1837"/>
                </a:cubicBezTo>
                <a:cubicBezTo>
                  <a:pt x="1745" y="1874"/>
                  <a:pt x="1811" y="1920"/>
                  <a:pt x="1872" y="1974"/>
                </a:cubicBezTo>
                <a:cubicBezTo>
                  <a:pt x="1755" y="2077"/>
                  <a:pt x="1614" y="2154"/>
                  <a:pt x="1460" y="2198"/>
                </a:cubicBezTo>
                <a:close/>
                <a:moveTo>
                  <a:pt x="1948" y="1901"/>
                </a:moveTo>
                <a:cubicBezTo>
                  <a:pt x="1875" y="1836"/>
                  <a:pt x="1794" y="1780"/>
                  <a:pt x="1708" y="1736"/>
                </a:cubicBezTo>
                <a:cubicBezTo>
                  <a:pt x="1753" y="1580"/>
                  <a:pt x="1779" y="1405"/>
                  <a:pt x="1783" y="1224"/>
                </a:cubicBezTo>
                <a:cubicBezTo>
                  <a:pt x="2237" y="1224"/>
                  <a:pt x="2237" y="1224"/>
                  <a:pt x="2237" y="1224"/>
                </a:cubicBezTo>
                <a:cubicBezTo>
                  <a:pt x="2224" y="1485"/>
                  <a:pt x="2117" y="1722"/>
                  <a:pt x="1948" y="19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28AFB9-A0BA-8A4B-B003-EFFB0E0DC1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6482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88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6BD0364-83DE-4F6C-9678-7CE1972863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693923"/>
            <a:ext cx="2868784" cy="164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C7F6B"/>
      </a:accent1>
      <a:accent2>
        <a:srgbClr val="FFB96C"/>
      </a:accent2>
      <a:accent3>
        <a:srgbClr val="FBD56B"/>
      </a:accent3>
      <a:accent4>
        <a:srgbClr val="A5C46B"/>
      </a:accent4>
      <a:accent5>
        <a:srgbClr val="294959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</Words>
  <Application>Microsoft Office PowerPoint</Application>
  <PresentationFormat>On-screen Show (16:9)</PresentationFormat>
  <Paragraphs>98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Open Sans</vt:lpstr>
      <vt:lpstr>Segoe UI</vt:lpstr>
      <vt:lpstr>1_Office Theme</vt:lpstr>
      <vt:lpstr>3_Office Theme</vt:lpstr>
      <vt:lpstr>PowerPoint Presentation</vt:lpstr>
      <vt:lpstr>Event Goals</vt:lpstr>
      <vt:lpstr>Event Main Details</vt:lpstr>
      <vt:lpstr>PowerPoint Presentation</vt:lpstr>
      <vt:lpstr>Event Marketing Plan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2023-01-31T12:13:23Z</dcterms:modified>
</cp:coreProperties>
</file>