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9" r:id="rId2"/>
    <p:sldId id="270" r:id="rId3"/>
    <p:sldId id="271" r:id="rId4"/>
    <p:sldId id="272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6D1D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32"/>
  </p:normalViewPr>
  <p:slideViewPr>
    <p:cSldViewPr>
      <p:cViewPr varScale="1">
        <p:scale>
          <a:sx n="111" d="100"/>
          <a:sy n="111" d="100"/>
        </p:scale>
        <p:origin x="576" y="20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80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jpg"/><Relationship Id="rId6" Type="http://schemas.openxmlformats.org/officeDocument/2006/relationships/image" Target="../media/image3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Innovation Process</a:t>
            </a:r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1918642" y="1230868"/>
            <a:ext cx="8389358" cy="5017532"/>
            <a:chOff x="2011260" y="1230868"/>
            <a:chExt cx="8389358" cy="5017532"/>
          </a:xfrm>
        </p:grpSpPr>
        <p:grpSp>
          <p:nvGrpSpPr>
            <p:cNvPr id="25" name="Group 24"/>
            <p:cNvGrpSpPr/>
            <p:nvPr/>
          </p:nvGrpSpPr>
          <p:grpSpPr>
            <a:xfrm>
              <a:off x="4005263" y="1987452"/>
              <a:ext cx="4210270" cy="4260948"/>
              <a:chOff x="4005263" y="1644602"/>
              <a:chExt cx="4210270" cy="4260948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005263" y="1644602"/>
                <a:ext cx="4210270" cy="4260948"/>
                <a:chOff x="4194175" y="1835151"/>
                <a:chExt cx="3833703" cy="3879849"/>
              </a:xfrm>
            </p:grpSpPr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4194175" y="1857375"/>
                  <a:ext cx="1903413" cy="2409825"/>
                </a:xfrm>
                <a:custGeom>
                  <a:avLst/>
                  <a:gdLst/>
                  <a:ahLst/>
                  <a:cxnLst>
                    <a:cxn ang="0">
                      <a:pos x="871" y="3"/>
                    </a:cxn>
                    <a:cxn ang="0">
                      <a:pos x="987" y="20"/>
                    </a:cxn>
                    <a:cxn ang="0">
                      <a:pos x="1097" y="51"/>
                    </a:cxn>
                    <a:cxn ang="0">
                      <a:pos x="1199" y="99"/>
                    </a:cxn>
                    <a:cxn ang="0">
                      <a:pos x="1108" y="162"/>
                    </a:cxn>
                    <a:cxn ang="0">
                      <a:pos x="1027" y="236"/>
                    </a:cxn>
                    <a:cxn ang="0">
                      <a:pos x="956" y="320"/>
                    </a:cxn>
                    <a:cxn ang="0">
                      <a:pos x="897" y="414"/>
                    </a:cxn>
                    <a:cxn ang="0">
                      <a:pos x="851" y="516"/>
                    </a:cxn>
                    <a:cxn ang="0">
                      <a:pos x="819" y="624"/>
                    </a:cxn>
                    <a:cxn ang="0">
                      <a:pos x="803" y="738"/>
                    </a:cxn>
                    <a:cxn ang="0">
                      <a:pos x="802" y="838"/>
                    </a:cxn>
                    <a:cxn ang="0">
                      <a:pos x="810" y="918"/>
                    </a:cxn>
                    <a:cxn ang="0">
                      <a:pos x="716" y="982"/>
                    </a:cxn>
                    <a:cxn ang="0">
                      <a:pos x="632" y="1058"/>
                    </a:cxn>
                    <a:cxn ang="0">
                      <a:pos x="559" y="1145"/>
                    </a:cxn>
                    <a:cxn ang="0">
                      <a:pos x="499" y="1242"/>
                    </a:cxn>
                    <a:cxn ang="0">
                      <a:pos x="453" y="1347"/>
                    </a:cxn>
                    <a:cxn ang="0">
                      <a:pos x="422" y="1459"/>
                    </a:cxn>
                    <a:cxn ang="0">
                      <a:pos x="364" y="1488"/>
                    </a:cxn>
                    <a:cxn ang="0">
                      <a:pos x="275" y="1420"/>
                    </a:cxn>
                    <a:cxn ang="0">
                      <a:pos x="196" y="1340"/>
                    </a:cxn>
                    <a:cxn ang="0">
                      <a:pos x="129" y="1250"/>
                    </a:cxn>
                    <a:cxn ang="0">
                      <a:pos x="74" y="1150"/>
                    </a:cxn>
                    <a:cxn ang="0">
                      <a:pos x="34" y="1044"/>
                    </a:cxn>
                    <a:cxn ang="0">
                      <a:pos x="9" y="930"/>
                    </a:cxn>
                    <a:cxn ang="0">
                      <a:pos x="0" y="811"/>
                    </a:cxn>
                    <a:cxn ang="0">
                      <a:pos x="9" y="691"/>
                    </a:cxn>
                    <a:cxn ang="0">
                      <a:pos x="34" y="577"/>
                    </a:cxn>
                    <a:cxn ang="0">
                      <a:pos x="76" y="470"/>
                    </a:cxn>
                    <a:cxn ang="0">
                      <a:pos x="130" y="370"/>
                    </a:cxn>
                    <a:cxn ang="0">
                      <a:pos x="199" y="280"/>
                    </a:cxn>
                    <a:cxn ang="0">
                      <a:pos x="279" y="200"/>
                    </a:cxn>
                    <a:cxn ang="0">
                      <a:pos x="370" y="131"/>
                    </a:cxn>
                    <a:cxn ang="0">
                      <a:pos x="469" y="76"/>
                    </a:cxn>
                    <a:cxn ang="0">
                      <a:pos x="577" y="34"/>
                    </a:cxn>
                    <a:cxn ang="0">
                      <a:pos x="691" y="9"/>
                    </a:cxn>
                    <a:cxn ang="0">
                      <a:pos x="811" y="0"/>
                    </a:cxn>
                  </a:cxnLst>
                  <a:rect l="0" t="0" r="r" b="b"/>
                  <a:pathLst>
                    <a:path w="1199" h="1518">
                      <a:moveTo>
                        <a:pt x="811" y="0"/>
                      </a:moveTo>
                      <a:lnTo>
                        <a:pt x="871" y="3"/>
                      </a:lnTo>
                      <a:lnTo>
                        <a:pt x="930" y="8"/>
                      </a:lnTo>
                      <a:lnTo>
                        <a:pt x="987" y="20"/>
                      </a:lnTo>
                      <a:lnTo>
                        <a:pt x="1042" y="34"/>
                      </a:lnTo>
                      <a:lnTo>
                        <a:pt x="1097" y="51"/>
                      </a:lnTo>
                      <a:lnTo>
                        <a:pt x="1149" y="74"/>
                      </a:lnTo>
                      <a:lnTo>
                        <a:pt x="1199" y="99"/>
                      </a:lnTo>
                      <a:lnTo>
                        <a:pt x="1153" y="128"/>
                      </a:lnTo>
                      <a:lnTo>
                        <a:pt x="1108" y="162"/>
                      </a:lnTo>
                      <a:lnTo>
                        <a:pt x="1066" y="197"/>
                      </a:lnTo>
                      <a:lnTo>
                        <a:pt x="1027" y="236"/>
                      </a:lnTo>
                      <a:lnTo>
                        <a:pt x="990" y="277"/>
                      </a:lnTo>
                      <a:lnTo>
                        <a:pt x="956" y="320"/>
                      </a:lnTo>
                      <a:lnTo>
                        <a:pt x="925" y="366"/>
                      </a:lnTo>
                      <a:lnTo>
                        <a:pt x="897" y="414"/>
                      </a:lnTo>
                      <a:lnTo>
                        <a:pt x="873" y="464"/>
                      </a:lnTo>
                      <a:lnTo>
                        <a:pt x="851" y="516"/>
                      </a:lnTo>
                      <a:lnTo>
                        <a:pt x="833" y="569"/>
                      </a:lnTo>
                      <a:lnTo>
                        <a:pt x="819" y="624"/>
                      </a:lnTo>
                      <a:lnTo>
                        <a:pt x="809" y="681"/>
                      </a:lnTo>
                      <a:lnTo>
                        <a:pt x="803" y="738"/>
                      </a:lnTo>
                      <a:lnTo>
                        <a:pt x="801" y="797"/>
                      </a:lnTo>
                      <a:lnTo>
                        <a:pt x="802" y="838"/>
                      </a:lnTo>
                      <a:lnTo>
                        <a:pt x="805" y="878"/>
                      </a:lnTo>
                      <a:lnTo>
                        <a:pt x="810" y="918"/>
                      </a:lnTo>
                      <a:lnTo>
                        <a:pt x="762" y="948"/>
                      </a:lnTo>
                      <a:lnTo>
                        <a:pt x="716" y="982"/>
                      </a:lnTo>
                      <a:lnTo>
                        <a:pt x="672" y="1019"/>
                      </a:lnTo>
                      <a:lnTo>
                        <a:pt x="632" y="1058"/>
                      </a:lnTo>
                      <a:lnTo>
                        <a:pt x="594" y="1100"/>
                      </a:lnTo>
                      <a:lnTo>
                        <a:pt x="559" y="1145"/>
                      </a:lnTo>
                      <a:lnTo>
                        <a:pt x="528" y="1193"/>
                      </a:lnTo>
                      <a:lnTo>
                        <a:pt x="499" y="1242"/>
                      </a:lnTo>
                      <a:lnTo>
                        <a:pt x="474" y="1293"/>
                      </a:lnTo>
                      <a:lnTo>
                        <a:pt x="453" y="1347"/>
                      </a:lnTo>
                      <a:lnTo>
                        <a:pt x="435" y="1402"/>
                      </a:lnTo>
                      <a:lnTo>
                        <a:pt x="422" y="1459"/>
                      </a:lnTo>
                      <a:lnTo>
                        <a:pt x="412" y="1518"/>
                      </a:lnTo>
                      <a:lnTo>
                        <a:pt x="364" y="1488"/>
                      </a:lnTo>
                      <a:lnTo>
                        <a:pt x="318" y="1456"/>
                      </a:lnTo>
                      <a:lnTo>
                        <a:pt x="275" y="1420"/>
                      </a:lnTo>
                      <a:lnTo>
                        <a:pt x="234" y="1381"/>
                      </a:lnTo>
                      <a:lnTo>
                        <a:pt x="196" y="1340"/>
                      </a:lnTo>
                      <a:lnTo>
                        <a:pt x="161" y="1296"/>
                      </a:lnTo>
                      <a:lnTo>
                        <a:pt x="129" y="1250"/>
                      </a:lnTo>
                      <a:lnTo>
                        <a:pt x="100" y="1202"/>
                      </a:lnTo>
                      <a:lnTo>
                        <a:pt x="74" y="1150"/>
                      </a:lnTo>
                      <a:lnTo>
                        <a:pt x="52" y="1098"/>
                      </a:lnTo>
                      <a:lnTo>
                        <a:pt x="34" y="1044"/>
                      </a:lnTo>
                      <a:lnTo>
                        <a:pt x="19" y="988"/>
                      </a:lnTo>
                      <a:lnTo>
                        <a:pt x="9" y="930"/>
                      </a:lnTo>
                      <a:lnTo>
                        <a:pt x="2" y="871"/>
                      </a:lnTo>
                      <a:lnTo>
                        <a:pt x="0" y="811"/>
                      </a:lnTo>
                      <a:lnTo>
                        <a:pt x="2" y="751"/>
                      </a:lnTo>
                      <a:lnTo>
                        <a:pt x="9" y="691"/>
                      </a:lnTo>
                      <a:lnTo>
                        <a:pt x="19" y="634"/>
                      </a:lnTo>
                      <a:lnTo>
                        <a:pt x="34" y="577"/>
                      </a:lnTo>
                      <a:lnTo>
                        <a:pt x="53" y="522"/>
                      </a:lnTo>
                      <a:lnTo>
                        <a:pt x="76" y="470"/>
                      </a:lnTo>
                      <a:lnTo>
                        <a:pt x="102" y="419"/>
                      </a:lnTo>
                      <a:lnTo>
                        <a:pt x="130" y="370"/>
                      </a:lnTo>
                      <a:lnTo>
                        <a:pt x="163" y="323"/>
                      </a:lnTo>
                      <a:lnTo>
                        <a:pt x="199" y="280"/>
                      </a:lnTo>
                      <a:lnTo>
                        <a:pt x="238" y="238"/>
                      </a:lnTo>
                      <a:lnTo>
                        <a:pt x="279" y="200"/>
                      </a:lnTo>
                      <a:lnTo>
                        <a:pt x="323" y="164"/>
                      </a:lnTo>
                      <a:lnTo>
                        <a:pt x="370" y="131"/>
                      </a:lnTo>
                      <a:lnTo>
                        <a:pt x="419" y="102"/>
                      </a:lnTo>
                      <a:lnTo>
                        <a:pt x="469" y="76"/>
                      </a:lnTo>
                      <a:lnTo>
                        <a:pt x="522" y="54"/>
                      </a:lnTo>
                      <a:lnTo>
                        <a:pt x="577" y="34"/>
                      </a:lnTo>
                      <a:lnTo>
                        <a:pt x="633" y="20"/>
                      </a:lnTo>
                      <a:lnTo>
                        <a:pt x="691" y="9"/>
                      </a:lnTo>
                      <a:lnTo>
                        <a:pt x="751" y="3"/>
                      </a:lnTo>
                      <a:lnTo>
                        <a:pt x="811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" name="Freeform 7"/>
                <p:cNvSpPr>
                  <a:spLocks/>
                </p:cNvSpPr>
                <p:nvPr/>
              </p:nvSpPr>
              <p:spPr bwMode="auto">
                <a:xfrm>
                  <a:off x="6084778" y="1835151"/>
                  <a:ext cx="1943100" cy="2400300"/>
                </a:xfrm>
                <a:custGeom>
                  <a:avLst/>
                  <a:gdLst/>
                  <a:ahLst/>
                  <a:cxnLst>
                    <a:cxn ang="0">
                      <a:pos x="474" y="2"/>
                    </a:cxn>
                    <a:cxn ang="0">
                      <a:pos x="591" y="20"/>
                    </a:cxn>
                    <a:cxn ang="0">
                      <a:pos x="702" y="54"/>
                    </a:cxn>
                    <a:cxn ang="0">
                      <a:pos x="806" y="102"/>
                    </a:cxn>
                    <a:cxn ang="0">
                      <a:pos x="901" y="163"/>
                    </a:cxn>
                    <a:cxn ang="0">
                      <a:pos x="987" y="238"/>
                    </a:cxn>
                    <a:cxn ang="0">
                      <a:pos x="1061" y="323"/>
                    </a:cxn>
                    <a:cxn ang="0">
                      <a:pos x="1123" y="419"/>
                    </a:cxn>
                    <a:cxn ang="0">
                      <a:pos x="1171" y="522"/>
                    </a:cxn>
                    <a:cxn ang="0">
                      <a:pos x="1205" y="633"/>
                    </a:cxn>
                    <a:cxn ang="0">
                      <a:pos x="1222" y="750"/>
                    </a:cxn>
                    <a:cxn ang="0">
                      <a:pos x="1222" y="870"/>
                    </a:cxn>
                    <a:cxn ang="0">
                      <a:pos x="1206" y="986"/>
                    </a:cxn>
                    <a:cxn ang="0">
                      <a:pos x="1173" y="1095"/>
                    </a:cxn>
                    <a:cxn ang="0">
                      <a:pos x="1127" y="1197"/>
                    </a:cxn>
                    <a:cxn ang="0">
                      <a:pos x="1067" y="1291"/>
                    </a:cxn>
                    <a:cxn ang="0">
                      <a:pos x="995" y="1376"/>
                    </a:cxn>
                    <a:cxn ang="0">
                      <a:pos x="912" y="1450"/>
                    </a:cxn>
                    <a:cxn ang="0">
                      <a:pos x="821" y="1512"/>
                    </a:cxn>
                    <a:cxn ang="0">
                      <a:pos x="795" y="1399"/>
                    </a:cxn>
                    <a:cxn ang="0">
                      <a:pos x="755" y="1293"/>
                    </a:cxn>
                    <a:cxn ang="0">
                      <a:pos x="701" y="1194"/>
                    </a:cxn>
                    <a:cxn ang="0">
                      <a:pos x="633" y="1104"/>
                    </a:cxn>
                    <a:cxn ang="0">
                      <a:pos x="554" y="1024"/>
                    </a:cxn>
                    <a:cxn ang="0">
                      <a:pos x="465" y="956"/>
                    </a:cxn>
                    <a:cxn ang="0">
                      <a:pos x="422" y="877"/>
                    </a:cxn>
                    <a:cxn ang="0">
                      <a:pos x="421" y="765"/>
                    </a:cxn>
                    <a:cxn ang="0">
                      <a:pos x="404" y="646"/>
                    </a:cxn>
                    <a:cxn ang="0">
                      <a:pos x="370" y="534"/>
                    </a:cxn>
                    <a:cxn ang="0">
                      <a:pos x="321" y="431"/>
                    </a:cxn>
                    <a:cxn ang="0">
                      <a:pos x="258" y="334"/>
                    </a:cxn>
                    <a:cxn ang="0">
                      <a:pos x="183" y="249"/>
                    </a:cxn>
                    <a:cxn ang="0">
                      <a:pos x="97" y="174"/>
                    </a:cxn>
                    <a:cxn ang="0">
                      <a:pos x="0" y="113"/>
                    </a:cxn>
                    <a:cxn ang="0">
                      <a:pos x="95" y="65"/>
                    </a:cxn>
                    <a:cxn ang="0">
                      <a:pos x="195" y="30"/>
                    </a:cxn>
                    <a:cxn ang="0">
                      <a:pos x="302" y="8"/>
                    </a:cxn>
                    <a:cxn ang="0">
                      <a:pos x="413" y="0"/>
                    </a:cxn>
                  </a:cxnLst>
                  <a:rect l="0" t="0" r="r" b="b"/>
                  <a:pathLst>
                    <a:path w="1224" h="1512">
                      <a:moveTo>
                        <a:pt x="413" y="0"/>
                      </a:moveTo>
                      <a:lnTo>
                        <a:pt x="474" y="2"/>
                      </a:lnTo>
                      <a:lnTo>
                        <a:pt x="533" y="9"/>
                      </a:lnTo>
                      <a:lnTo>
                        <a:pt x="591" y="20"/>
                      </a:lnTo>
                      <a:lnTo>
                        <a:pt x="647" y="34"/>
                      </a:lnTo>
                      <a:lnTo>
                        <a:pt x="702" y="54"/>
                      </a:lnTo>
                      <a:lnTo>
                        <a:pt x="755" y="76"/>
                      </a:lnTo>
                      <a:lnTo>
                        <a:pt x="806" y="102"/>
                      </a:lnTo>
                      <a:lnTo>
                        <a:pt x="855" y="131"/>
                      </a:lnTo>
                      <a:lnTo>
                        <a:pt x="901" y="163"/>
                      </a:lnTo>
                      <a:lnTo>
                        <a:pt x="946" y="199"/>
                      </a:lnTo>
                      <a:lnTo>
                        <a:pt x="987" y="238"/>
                      </a:lnTo>
                      <a:lnTo>
                        <a:pt x="1025" y="279"/>
                      </a:lnTo>
                      <a:lnTo>
                        <a:pt x="1061" y="323"/>
                      </a:lnTo>
                      <a:lnTo>
                        <a:pt x="1094" y="370"/>
                      </a:lnTo>
                      <a:lnTo>
                        <a:pt x="1123" y="419"/>
                      </a:lnTo>
                      <a:lnTo>
                        <a:pt x="1149" y="469"/>
                      </a:lnTo>
                      <a:lnTo>
                        <a:pt x="1171" y="522"/>
                      </a:lnTo>
                      <a:lnTo>
                        <a:pt x="1190" y="577"/>
                      </a:lnTo>
                      <a:lnTo>
                        <a:pt x="1205" y="633"/>
                      </a:lnTo>
                      <a:lnTo>
                        <a:pt x="1216" y="691"/>
                      </a:lnTo>
                      <a:lnTo>
                        <a:pt x="1222" y="750"/>
                      </a:lnTo>
                      <a:lnTo>
                        <a:pt x="1224" y="811"/>
                      </a:lnTo>
                      <a:lnTo>
                        <a:pt x="1222" y="870"/>
                      </a:lnTo>
                      <a:lnTo>
                        <a:pt x="1216" y="929"/>
                      </a:lnTo>
                      <a:lnTo>
                        <a:pt x="1206" y="986"/>
                      </a:lnTo>
                      <a:lnTo>
                        <a:pt x="1191" y="1041"/>
                      </a:lnTo>
                      <a:lnTo>
                        <a:pt x="1173" y="1095"/>
                      </a:lnTo>
                      <a:lnTo>
                        <a:pt x="1152" y="1147"/>
                      </a:lnTo>
                      <a:lnTo>
                        <a:pt x="1127" y="1197"/>
                      </a:lnTo>
                      <a:lnTo>
                        <a:pt x="1098" y="1245"/>
                      </a:lnTo>
                      <a:lnTo>
                        <a:pt x="1067" y="1291"/>
                      </a:lnTo>
                      <a:lnTo>
                        <a:pt x="1033" y="1335"/>
                      </a:lnTo>
                      <a:lnTo>
                        <a:pt x="995" y="1376"/>
                      </a:lnTo>
                      <a:lnTo>
                        <a:pt x="955" y="1414"/>
                      </a:lnTo>
                      <a:lnTo>
                        <a:pt x="912" y="1450"/>
                      </a:lnTo>
                      <a:lnTo>
                        <a:pt x="868" y="1483"/>
                      </a:lnTo>
                      <a:lnTo>
                        <a:pt x="821" y="1512"/>
                      </a:lnTo>
                      <a:lnTo>
                        <a:pt x="810" y="1455"/>
                      </a:lnTo>
                      <a:lnTo>
                        <a:pt x="795" y="1399"/>
                      </a:lnTo>
                      <a:lnTo>
                        <a:pt x="777" y="1345"/>
                      </a:lnTo>
                      <a:lnTo>
                        <a:pt x="755" y="1293"/>
                      </a:lnTo>
                      <a:lnTo>
                        <a:pt x="730" y="1242"/>
                      </a:lnTo>
                      <a:lnTo>
                        <a:pt x="701" y="1194"/>
                      </a:lnTo>
                      <a:lnTo>
                        <a:pt x="668" y="1148"/>
                      </a:lnTo>
                      <a:lnTo>
                        <a:pt x="633" y="1104"/>
                      </a:lnTo>
                      <a:lnTo>
                        <a:pt x="595" y="1063"/>
                      </a:lnTo>
                      <a:lnTo>
                        <a:pt x="554" y="1024"/>
                      </a:lnTo>
                      <a:lnTo>
                        <a:pt x="511" y="989"/>
                      </a:lnTo>
                      <a:lnTo>
                        <a:pt x="465" y="956"/>
                      </a:lnTo>
                      <a:lnTo>
                        <a:pt x="417" y="927"/>
                      </a:lnTo>
                      <a:lnTo>
                        <a:pt x="422" y="877"/>
                      </a:lnTo>
                      <a:lnTo>
                        <a:pt x="424" y="825"/>
                      </a:lnTo>
                      <a:lnTo>
                        <a:pt x="421" y="765"/>
                      </a:lnTo>
                      <a:lnTo>
                        <a:pt x="415" y="705"/>
                      </a:lnTo>
                      <a:lnTo>
                        <a:pt x="404" y="646"/>
                      </a:lnTo>
                      <a:lnTo>
                        <a:pt x="389" y="590"/>
                      </a:lnTo>
                      <a:lnTo>
                        <a:pt x="370" y="534"/>
                      </a:lnTo>
                      <a:lnTo>
                        <a:pt x="347" y="482"/>
                      </a:lnTo>
                      <a:lnTo>
                        <a:pt x="321" y="431"/>
                      </a:lnTo>
                      <a:lnTo>
                        <a:pt x="291" y="381"/>
                      </a:lnTo>
                      <a:lnTo>
                        <a:pt x="258" y="334"/>
                      </a:lnTo>
                      <a:lnTo>
                        <a:pt x="222" y="291"/>
                      </a:lnTo>
                      <a:lnTo>
                        <a:pt x="183" y="249"/>
                      </a:lnTo>
                      <a:lnTo>
                        <a:pt x="141" y="211"/>
                      </a:lnTo>
                      <a:lnTo>
                        <a:pt x="97" y="174"/>
                      </a:lnTo>
                      <a:lnTo>
                        <a:pt x="50" y="142"/>
                      </a:lnTo>
                      <a:lnTo>
                        <a:pt x="0" y="113"/>
                      </a:lnTo>
                      <a:lnTo>
                        <a:pt x="46" y="88"/>
                      </a:lnTo>
                      <a:lnTo>
                        <a:pt x="95" y="65"/>
                      </a:lnTo>
                      <a:lnTo>
                        <a:pt x="144" y="46"/>
                      </a:lnTo>
                      <a:lnTo>
                        <a:pt x="195" y="30"/>
                      </a:lnTo>
                      <a:lnTo>
                        <a:pt x="248" y="17"/>
                      </a:lnTo>
                      <a:lnTo>
                        <a:pt x="302" y="8"/>
                      </a:lnTo>
                      <a:lnTo>
                        <a:pt x="357" y="2"/>
                      </a:lnTo>
                      <a:lnTo>
                        <a:pt x="413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" name="Freeform 8"/>
                <p:cNvSpPr>
                  <a:spLocks/>
                </p:cNvSpPr>
                <p:nvPr/>
              </p:nvSpPr>
              <p:spPr bwMode="auto">
                <a:xfrm>
                  <a:off x="5465763" y="2014538"/>
                  <a:ext cx="1304925" cy="1300162"/>
                </a:xfrm>
                <a:custGeom>
                  <a:avLst/>
                  <a:gdLst/>
                  <a:ahLst/>
                  <a:cxnLst>
                    <a:cxn ang="0">
                      <a:pos x="398" y="0"/>
                    </a:cxn>
                    <a:cxn ang="0">
                      <a:pos x="448" y="29"/>
                    </a:cxn>
                    <a:cxn ang="0">
                      <a:pos x="495" y="61"/>
                    </a:cxn>
                    <a:cxn ang="0">
                      <a:pos x="539" y="98"/>
                    </a:cxn>
                    <a:cxn ang="0">
                      <a:pos x="581" y="136"/>
                    </a:cxn>
                    <a:cxn ang="0">
                      <a:pos x="620" y="178"/>
                    </a:cxn>
                    <a:cxn ang="0">
                      <a:pos x="656" y="221"/>
                    </a:cxn>
                    <a:cxn ang="0">
                      <a:pos x="689" y="268"/>
                    </a:cxn>
                    <a:cxn ang="0">
                      <a:pos x="719" y="318"/>
                    </a:cxn>
                    <a:cxn ang="0">
                      <a:pos x="745" y="369"/>
                    </a:cxn>
                    <a:cxn ang="0">
                      <a:pos x="768" y="421"/>
                    </a:cxn>
                    <a:cxn ang="0">
                      <a:pos x="787" y="477"/>
                    </a:cxn>
                    <a:cxn ang="0">
                      <a:pos x="802" y="533"/>
                    </a:cxn>
                    <a:cxn ang="0">
                      <a:pos x="813" y="592"/>
                    </a:cxn>
                    <a:cxn ang="0">
                      <a:pos x="819" y="652"/>
                    </a:cxn>
                    <a:cxn ang="0">
                      <a:pos x="822" y="712"/>
                    </a:cxn>
                    <a:cxn ang="0">
                      <a:pos x="820" y="764"/>
                    </a:cxn>
                    <a:cxn ang="0">
                      <a:pos x="815" y="814"/>
                    </a:cxn>
                    <a:cxn ang="0">
                      <a:pos x="763" y="787"/>
                    </a:cxn>
                    <a:cxn ang="0">
                      <a:pos x="710" y="764"/>
                    </a:cxn>
                    <a:cxn ang="0">
                      <a:pos x="654" y="745"/>
                    </a:cxn>
                    <a:cxn ang="0">
                      <a:pos x="597" y="729"/>
                    </a:cxn>
                    <a:cxn ang="0">
                      <a:pos x="539" y="718"/>
                    </a:cxn>
                    <a:cxn ang="0">
                      <a:pos x="478" y="712"/>
                    </a:cxn>
                    <a:cxn ang="0">
                      <a:pos x="416" y="709"/>
                    </a:cxn>
                    <a:cxn ang="0">
                      <a:pos x="361" y="712"/>
                    </a:cxn>
                    <a:cxn ang="0">
                      <a:pos x="307" y="717"/>
                    </a:cxn>
                    <a:cxn ang="0">
                      <a:pos x="253" y="726"/>
                    </a:cxn>
                    <a:cxn ang="0">
                      <a:pos x="201" y="738"/>
                    </a:cxn>
                    <a:cxn ang="0">
                      <a:pos x="151" y="754"/>
                    </a:cxn>
                    <a:cxn ang="0">
                      <a:pos x="102" y="772"/>
                    </a:cxn>
                    <a:cxn ang="0">
                      <a:pos x="55" y="794"/>
                    </a:cxn>
                    <a:cxn ang="0">
                      <a:pos x="9" y="819"/>
                    </a:cxn>
                    <a:cxn ang="0">
                      <a:pos x="4" y="779"/>
                    </a:cxn>
                    <a:cxn ang="0">
                      <a:pos x="1" y="739"/>
                    </a:cxn>
                    <a:cxn ang="0">
                      <a:pos x="0" y="698"/>
                    </a:cxn>
                    <a:cxn ang="0">
                      <a:pos x="2" y="639"/>
                    </a:cxn>
                    <a:cxn ang="0">
                      <a:pos x="8" y="582"/>
                    </a:cxn>
                    <a:cxn ang="0">
                      <a:pos x="18" y="525"/>
                    </a:cxn>
                    <a:cxn ang="0">
                      <a:pos x="32" y="470"/>
                    </a:cxn>
                    <a:cxn ang="0">
                      <a:pos x="50" y="417"/>
                    </a:cxn>
                    <a:cxn ang="0">
                      <a:pos x="72" y="365"/>
                    </a:cxn>
                    <a:cxn ang="0">
                      <a:pos x="96" y="315"/>
                    </a:cxn>
                    <a:cxn ang="0">
                      <a:pos x="124" y="267"/>
                    </a:cxn>
                    <a:cxn ang="0">
                      <a:pos x="155" y="221"/>
                    </a:cxn>
                    <a:cxn ang="0">
                      <a:pos x="189" y="178"/>
                    </a:cxn>
                    <a:cxn ang="0">
                      <a:pos x="226" y="137"/>
                    </a:cxn>
                    <a:cxn ang="0">
                      <a:pos x="265" y="98"/>
                    </a:cxn>
                    <a:cxn ang="0">
                      <a:pos x="307" y="63"/>
                    </a:cxn>
                    <a:cxn ang="0">
                      <a:pos x="352" y="29"/>
                    </a:cxn>
                    <a:cxn ang="0">
                      <a:pos x="398" y="0"/>
                    </a:cxn>
                  </a:cxnLst>
                  <a:rect l="0" t="0" r="r" b="b"/>
                  <a:pathLst>
                    <a:path w="822" h="819">
                      <a:moveTo>
                        <a:pt x="398" y="0"/>
                      </a:moveTo>
                      <a:lnTo>
                        <a:pt x="448" y="29"/>
                      </a:lnTo>
                      <a:lnTo>
                        <a:pt x="495" y="61"/>
                      </a:lnTo>
                      <a:lnTo>
                        <a:pt x="539" y="98"/>
                      </a:lnTo>
                      <a:lnTo>
                        <a:pt x="581" y="136"/>
                      </a:lnTo>
                      <a:lnTo>
                        <a:pt x="620" y="178"/>
                      </a:lnTo>
                      <a:lnTo>
                        <a:pt x="656" y="221"/>
                      </a:lnTo>
                      <a:lnTo>
                        <a:pt x="689" y="268"/>
                      </a:lnTo>
                      <a:lnTo>
                        <a:pt x="719" y="318"/>
                      </a:lnTo>
                      <a:lnTo>
                        <a:pt x="745" y="369"/>
                      </a:lnTo>
                      <a:lnTo>
                        <a:pt x="768" y="421"/>
                      </a:lnTo>
                      <a:lnTo>
                        <a:pt x="787" y="477"/>
                      </a:lnTo>
                      <a:lnTo>
                        <a:pt x="802" y="533"/>
                      </a:lnTo>
                      <a:lnTo>
                        <a:pt x="813" y="592"/>
                      </a:lnTo>
                      <a:lnTo>
                        <a:pt x="819" y="652"/>
                      </a:lnTo>
                      <a:lnTo>
                        <a:pt x="822" y="712"/>
                      </a:lnTo>
                      <a:lnTo>
                        <a:pt x="820" y="764"/>
                      </a:lnTo>
                      <a:lnTo>
                        <a:pt x="815" y="814"/>
                      </a:lnTo>
                      <a:lnTo>
                        <a:pt x="763" y="787"/>
                      </a:lnTo>
                      <a:lnTo>
                        <a:pt x="710" y="764"/>
                      </a:lnTo>
                      <a:lnTo>
                        <a:pt x="654" y="745"/>
                      </a:lnTo>
                      <a:lnTo>
                        <a:pt x="597" y="729"/>
                      </a:lnTo>
                      <a:lnTo>
                        <a:pt x="539" y="718"/>
                      </a:lnTo>
                      <a:lnTo>
                        <a:pt x="478" y="712"/>
                      </a:lnTo>
                      <a:lnTo>
                        <a:pt x="416" y="709"/>
                      </a:lnTo>
                      <a:lnTo>
                        <a:pt x="361" y="712"/>
                      </a:lnTo>
                      <a:lnTo>
                        <a:pt x="307" y="717"/>
                      </a:lnTo>
                      <a:lnTo>
                        <a:pt x="253" y="726"/>
                      </a:lnTo>
                      <a:lnTo>
                        <a:pt x="201" y="738"/>
                      </a:lnTo>
                      <a:lnTo>
                        <a:pt x="151" y="754"/>
                      </a:lnTo>
                      <a:lnTo>
                        <a:pt x="102" y="772"/>
                      </a:lnTo>
                      <a:lnTo>
                        <a:pt x="55" y="794"/>
                      </a:lnTo>
                      <a:lnTo>
                        <a:pt x="9" y="819"/>
                      </a:lnTo>
                      <a:lnTo>
                        <a:pt x="4" y="779"/>
                      </a:lnTo>
                      <a:lnTo>
                        <a:pt x="1" y="739"/>
                      </a:lnTo>
                      <a:lnTo>
                        <a:pt x="0" y="698"/>
                      </a:lnTo>
                      <a:lnTo>
                        <a:pt x="2" y="639"/>
                      </a:lnTo>
                      <a:lnTo>
                        <a:pt x="8" y="582"/>
                      </a:lnTo>
                      <a:lnTo>
                        <a:pt x="18" y="525"/>
                      </a:lnTo>
                      <a:lnTo>
                        <a:pt x="32" y="470"/>
                      </a:lnTo>
                      <a:lnTo>
                        <a:pt x="50" y="417"/>
                      </a:lnTo>
                      <a:lnTo>
                        <a:pt x="72" y="365"/>
                      </a:lnTo>
                      <a:lnTo>
                        <a:pt x="96" y="315"/>
                      </a:lnTo>
                      <a:lnTo>
                        <a:pt x="124" y="267"/>
                      </a:lnTo>
                      <a:lnTo>
                        <a:pt x="155" y="221"/>
                      </a:lnTo>
                      <a:lnTo>
                        <a:pt x="189" y="178"/>
                      </a:lnTo>
                      <a:lnTo>
                        <a:pt x="226" y="137"/>
                      </a:lnTo>
                      <a:lnTo>
                        <a:pt x="265" y="98"/>
                      </a:lnTo>
                      <a:lnTo>
                        <a:pt x="307" y="63"/>
                      </a:lnTo>
                      <a:lnTo>
                        <a:pt x="352" y="29"/>
                      </a:lnTo>
                      <a:lnTo>
                        <a:pt x="398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" name="Freeform 9"/>
                <p:cNvSpPr>
                  <a:spLocks/>
                </p:cNvSpPr>
                <p:nvPr/>
              </p:nvSpPr>
              <p:spPr bwMode="auto">
                <a:xfrm>
                  <a:off x="4838700" y="4235450"/>
                  <a:ext cx="2576513" cy="1479550"/>
                </a:xfrm>
                <a:custGeom>
                  <a:avLst/>
                  <a:gdLst/>
                  <a:ahLst/>
                  <a:cxnLst>
                    <a:cxn ang="0">
                      <a:pos x="1619" y="40"/>
                    </a:cxn>
                    <a:cxn ang="0">
                      <a:pos x="1623" y="121"/>
                    </a:cxn>
                    <a:cxn ang="0">
                      <a:pos x="1614" y="241"/>
                    </a:cxn>
                    <a:cxn ang="0">
                      <a:pos x="1588" y="355"/>
                    </a:cxn>
                    <a:cxn ang="0">
                      <a:pos x="1547" y="463"/>
                    </a:cxn>
                    <a:cxn ang="0">
                      <a:pos x="1492" y="563"/>
                    </a:cxn>
                    <a:cxn ang="0">
                      <a:pos x="1423" y="654"/>
                    </a:cxn>
                    <a:cxn ang="0">
                      <a:pos x="1344" y="733"/>
                    </a:cxn>
                    <a:cxn ang="0">
                      <a:pos x="1253" y="802"/>
                    </a:cxn>
                    <a:cxn ang="0">
                      <a:pos x="1154" y="857"/>
                    </a:cxn>
                    <a:cxn ang="0">
                      <a:pos x="1045" y="898"/>
                    </a:cxn>
                    <a:cxn ang="0">
                      <a:pos x="931" y="923"/>
                    </a:cxn>
                    <a:cxn ang="0">
                      <a:pos x="811" y="932"/>
                    </a:cxn>
                    <a:cxn ang="0">
                      <a:pos x="691" y="923"/>
                    </a:cxn>
                    <a:cxn ang="0">
                      <a:pos x="577" y="898"/>
                    </a:cxn>
                    <a:cxn ang="0">
                      <a:pos x="469" y="857"/>
                    </a:cxn>
                    <a:cxn ang="0">
                      <a:pos x="370" y="802"/>
                    </a:cxn>
                    <a:cxn ang="0">
                      <a:pos x="279" y="733"/>
                    </a:cxn>
                    <a:cxn ang="0">
                      <a:pos x="199" y="654"/>
                    </a:cxn>
                    <a:cxn ang="0">
                      <a:pos x="130" y="563"/>
                    </a:cxn>
                    <a:cxn ang="0">
                      <a:pos x="76" y="463"/>
                    </a:cxn>
                    <a:cxn ang="0">
                      <a:pos x="34" y="355"/>
                    </a:cxn>
                    <a:cxn ang="0">
                      <a:pos x="9" y="241"/>
                    </a:cxn>
                    <a:cxn ang="0">
                      <a:pos x="0" y="121"/>
                    </a:cxn>
                    <a:cxn ang="0">
                      <a:pos x="6" y="20"/>
                    </a:cxn>
                    <a:cxn ang="0">
                      <a:pos x="111" y="70"/>
                    </a:cxn>
                    <a:cxn ang="0">
                      <a:pos x="224" y="104"/>
                    </a:cxn>
                    <a:cxn ang="0">
                      <a:pos x="344" y="123"/>
                    </a:cxn>
                    <a:cxn ang="0">
                      <a:pos x="462" y="123"/>
                    </a:cxn>
                    <a:cxn ang="0">
                      <a:pos x="570" y="108"/>
                    </a:cxn>
                    <a:cxn ang="0">
                      <a:pos x="674" y="79"/>
                    </a:cxn>
                    <a:cxn ang="0">
                      <a:pos x="772" y="37"/>
                    </a:cxn>
                    <a:cxn ang="0">
                      <a:pos x="868" y="37"/>
                    </a:cxn>
                    <a:cxn ang="0">
                      <a:pos x="975" y="77"/>
                    </a:cxn>
                    <a:cxn ang="0">
                      <a:pos x="1088" y="102"/>
                    </a:cxn>
                    <a:cxn ang="0">
                      <a:pos x="1206" y="110"/>
                    </a:cxn>
                    <a:cxn ang="0">
                      <a:pos x="1316" y="103"/>
                    </a:cxn>
                    <a:cxn ang="0">
                      <a:pos x="1420" y="81"/>
                    </a:cxn>
                    <a:cxn ang="0">
                      <a:pos x="1520" y="47"/>
                    </a:cxn>
                    <a:cxn ang="0">
                      <a:pos x="1614" y="0"/>
                    </a:cxn>
                  </a:cxnLst>
                  <a:rect l="0" t="0" r="r" b="b"/>
                  <a:pathLst>
                    <a:path w="1623" h="932">
                      <a:moveTo>
                        <a:pt x="1614" y="0"/>
                      </a:moveTo>
                      <a:lnTo>
                        <a:pt x="1619" y="40"/>
                      </a:lnTo>
                      <a:lnTo>
                        <a:pt x="1622" y="80"/>
                      </a:lnTo>
                      <a:lnTo>
                        <a:pt x="1623" y="121"/>
                      </a:lnTo>
                      <a:lnTo>
                        <a:pt x="1620" y="182"/>
                      </a:lnTo>
                      <a:lnTo>
                        <a:pt x="1614" y="241"/>
                      </a:lnTo>
                      <a:lnTo>
                        <a:pt x="1603" y="299"/>
                      </a:lnTo>
                      <a:lnTo>
                        <a:pt x="1588" y="355"/>
                      </a:lnTo>
                      <a:lnTo>
                        <a:pt x="1569" y="410"/>
                      </a:lnTo>
                      <a:lnTo>
                        <a:pt x="1547" y="463"/>
                      </a:lnTo>
                      <a:lnTo>
                        <a:pt x="1521" y="514"/>
                      </a:lnTo>
                      <a:lnTo>
                        <a:pt x="1492" y="563"/>
                      </a:lnTo>
                      <a:lnTo>
                        <a:pt x="1460" y="609"/>
                      </a:lnTo>
                      <a:lnTo>
                        <a:pt x="1423" y="654"/>
                      </a:lnTo>
                      <a:lnTo>
                        <a:pt x="1385" y="694"/>
                      </a:lnTo>
                      <a:lnTo>
                        <a:pt x="1344" y="733"/>
                      </a:lnTo>
                      <a:lnTo>
                        <a:pt x="1300" y="769"/>
                      </a:lnTo>
                      <a:lnTo>
                        <a:pt x="1253" y="802"/>
                      </a:lnTo>
                      <a:lnTo>
                        <a:pt x="1204" y="831"/>
                      </a:lnTo>
                      <a:lnTo>
                        <a:pt x="1154" y="857"/>
                      </a:lnTo>
                      <a:lnTo>
                        <a:pt x="1100" y="879"/>
                      </a:lnTo>
                      <a:lnTo>
                        <a:pt x="1045" y="898"/>
                      </a:lnTo>
                      <a:lnTo>
                        <a:pt x="989" y="913"/>
                      </a:lnTo>
                      <a:lnTo>
                        <a:pt x="931" y="923"/>
                      </a:lnTo>
                      <a:lnTo>
                        <a:pt x="872" y="930"/>
                      </a:lnTo>
                      <a:lnTo>
                        <a:pt x="811" y="932"/>
                      </a:lnTo>
                      <a:lnTo>
                        <a:pt x="751" y="930"/>
                      </a:lnTo>
                      <a:lnTo>
                        <a:pt x="691" y="923"/>
                      </a:lnTo>
                      <a:lnTo>
                        <a:pt x="633" y="913"/>
                      </a:lnTo>
                      <a:lnTo>
                        <a:pt x="577" y="898"/>
                      </a:lnTo>
                      <a:lnTo>
                        <a:pt x="522" y="879"/>
                      </a:lnTo>
                      <a:lnTo>
                        <a:pt x="469" y="857"/>
                      </a:lnTo>
                      <a:lnTo>
                        <a:pt x="419" y="831"/>
                      </a:lnTo>
                      <a:lnTo>
                        <a:pt x="370" y="802"/>
                      </a:lnTo>
                      <a:lnTo>
                        <a:pt x="323" y="769"/>
                      </a:lnTo>
                      <a:lnTo>
                        <a:pt x="279" y="733"/>
                      </a:lnTo>
                      <a:lnTo>
                        <a:pt x="238" y="694"/>
                      </a:lnTo>
                      <a:lnTo>
                        <a:pt x="199" y="654"/>
                      </a:lnTo>
                      <a:lnTo>
                        <a:pt x="163" y="609"/>
                      </a:lnTo>
                      <a:lnTo>
                        <a:pt x="130" y="563"/>
                      </a:lnTo>
                      <a:lnTo>
                        <a:pt x="102" y="514"/>
                      </a:lnTo>
                      <a:lnTo>
                        <a:pt x="76" y="463"/>
                      </a:lnTo>
                      <a:lnTo>
                        <a:pt x="53" y="410"/>
                      </a:lnTo>
                      <a:lnTo>
                        <a:pt x="34" y="355"/>
                      </a:lnTo>
                      <a:lnTo>
                        <a:pt x="19" y="299"/>
                      </a:lnTo>
                      <a:lnTo>
                        <a:pt x="9" y="241"/>
                      </a:lnTo>
                      <a:lnTo>
                        <a:pt x="2" y="182"/>
                      </a:lnTo>
                      <a:lnTo>
                        <a:pt x="0" y="121"/>
                      </a:lnTo>
                      <a:lnTo>
                        <a:pt x="1" y="70"/>
                      </a:lnTo>
                      <a:lnTo>
                        <a:pt x="6" y="20"/>
                      </a:lnTo>
                      <a:lnTo>
                        <a:pt x="58" y="46"/>
                      </a:lnTo>
                      <a:lnTo>
                        <a:pt x="111" y="70"/>
                      </a:lnTo>
                      <a:lnTo>
                        <a:pt x="167" y="89"/>
                      </a:lnTo>
                      <a:lnTo>
                        <a:pt x="224" y="104"/>
                      </a:lnTo>
                      <a:lnTo>
                        <a:pt x="283" y="116"/>
                      </a:lnTo>
                      <a:lnTo>
                        <a:pt x="344" y="123"/>
                      </a:lnTo>
                      <a:lnTo>
                        <a:pt x="405" y="125"/>
                      </a:lnTo>
                      <a:lnTo>
                        <a:pt x="462" y="123"/>
                      </a:lnTo>
                      <a:lnTo>
                        <a:pt x="516" y="117"/>
                      </a:lnTo>
                      <a:lnTo>
                        <a:pt x="570" y="108"/>
                      </a:lnTo>
                      <a:lnTo>
                        <a:pt x="623" y="95"/>
                      </a:lnTo>
                      <a:lnTo>
                        <a:pt x="674" y="79"/>
                      </a:lnTo>
                      <a:lnTo>
                        <a:pt x="724" y="60"/>
                      </a:lnTo>
                      <a:lnTo>
                        <a:pt x="772" y="37"/>
                      </a:lnTo>
                      <a:lnTo>
                        <a:pt x="818" y="12"/>
                      </a:lnTo>
                      <a:lnTo>
                        <a:pt x="868" y="37"/>
                      </a:lnTo>
                      <a:lnTo>
                        <a:pt x="921" y="59"/>
                      </a:lnTo>
                      <a:lnTo>
                        <a:pt x="975" y="77"/>
                      </a:lnTo>
                      <a:lnTo>
                        <a:pt x="1031" y="91"/>
                      </a:lnTo>
                      <a:lnTo>
                        <a:pt x="1088" y="102"/>
                      </a:lnTo>
                      <a:lnTo>
                        <a:pt x="1146" y="108"/>
                      </a:lnTo>
                      <a:lnTo>
                        <a:pt x="1206" y="110"/>
                      </a:lnTo>
                      <a:lnTo>
                        <a:pt x="1261" y="108"/>
                      </a:lnTo>
                      <a:lnTo>
                        <a:pt x="1316" y="103"/>
                      </a:lnTo>
                      <a:lnTo>
                        <a:pt x="1368" y="94"/>
                      </a:lnTo>
                      <a:lnTo>
                        <a:pt x="1420" y="81"/>
                      </a:lnTo>
                      <a:lnTo>
                        <a:pt x="1471" y="66"/>
                      </a:lnTo>
                      <a:lnTo>
                        <a:pt x="1520" y="47"/>
                      </a:lnTo>
                      <a:lnTo>
                        <a:pt x="1568" y="25"/>
                      </a:lnTo>
                      <a:lnTo>
                        <a:pt x="1614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" name="Freeform 10"/>
                <p:cNvSpPr>
                  <a:spLocks/>
                </p:cNvSpPr>
                <p:nvPr/>
              </p:nvSpPr>
              <p:spPr bwMode="auto">
                <a:xfrm>
                  <a:off x="4848225" y="3314700"/>
                  <a:ext cx="1289050" cy="1119187"/>
                </a:xfrm>
                <a:custGeom>
                  <a:avLst/>
                  <a:gdLst/>
                  <a:ahLst/>
                  <a:cxnLst>
                    <a:cxn ang="0">
                      <a:pos x="398" y="0"/>
                    </a:cxn>
                    <a:cxn ang="0">
                      <a:pos x="409" y="58"/>
                    </a:cxn>
                    <a:cxn ang="0">
                      <a:pos x="424" y="115"/>
                    </a:cxn>
                    <a:cxn ang="0">
                      <a:pos x="442" y="170"/>
                    </a:cxn>
                    <a:cxn ang="0">
                      <a:pos x="465" y="223"/>
                    </a:cxn>
                    <a:cxn ang="0">
                      <a:pos x="491" y="274"/>
                    </a:cxn>
                    <a:cxn ang="0">
                      <a:pos x="521" y="324"/>
                    </a:cxn>
                    <a:cxn ang="0">
                      <a:pos x="554" y="370"/>
                    </a:cxn>
                    <a:cxn ang="0">
                      <a:pos x="590" y="414"/>
                    </a:cxn>
                    <a:cxn ang="0">
                      <a:pos x="629" y="455"/>
                    </a:cxn>
                    <a:cxn ang="0">
                      <a:pos x="671" y="494"/>
                    </a:cxn>
                    <a:cxn ang="0">
                      <a:pos x="716" y="530"/>
                    </a:cxn>
                    <a:cxn ang="0">
                      <a:pos x="762" y="563"/>
                    </a:cxn>
                    <a:cxn ang="0">
                      <a:pos x="812" y="592"/>
                    </a:cxn>
                    <a:cxn ang="0">
                      <a:pos x="766" y="617"/>
                    </a:cxn>
                    <a:cxn ang="0">
                      <a:pos x="718" y="640"/>
                    </a:cxn>
                    <a:cxn ang="0">
                      <a:pos x="668" y="659"/>
                    </a:cxn>
                    <a:cxn ang="0">
                      <a:pos x="617" y="675"/>
                    </a:cxn>
                    <a:cxn ang="0">
                      <a:pos x="564" y="688"/>
                    </a:cxn>
                    <a:cxn ang="0">
                      <a:pos x="510" y="697"/>
                    </a:cxn>
                    <a:cxn ang="0">
                      <a:pos x="456" y="703"/>
                    </a:cxn>
                    <a:cxn ang="0">
                      <a:pos x="399" y="705"/>
                    </a:cxn>
                    <a:cxn ang="0">
                      <a:pos x="338" y="703"/>
                    </a:cxn>
                    <a:cxn ang="0">
                      <a:pos x="277" y="696"/>
                    </a:cxn>
                    <a:cxn ang="0">
                      <a:pos x="218" y="684"/>
                    </a:cxn>
                    <a:cxn ang="0">
                      <a:pos x="161" y="669"/>
                    </a:cxn>
                    <a:cxn ang="0">
                      <a:pos x="105" y="650"/>
                    </a:cxn>
                    <a:cxn ang="0">
                      <a:pos x="52" y="626"/>
                    </a:cxn>
                    <a:cxn ang="0">
                      <a:pos x="0" y="600"/>
                    </a:cxn>
                    <a:cxn ang="0">
                      <a:pos x="10" y="541"/>
                    </a:cxn>
                    <a:cxn ang="0">
                      <a:pos x="23" y="484"/>
                    </a:cxn>
                    <a:cxn ang="0">
                      <a:pos x="41" y="429"/>
                    </a:cxn>
                    <a:cxn ang="0">
                      <a:pos x="62" y="375"/>
                    </a:cxn>
                    <a:cxn ang="0">
                      <a:pos x="87" y="324"/>
                    </a:cxn>
                    <a:cxn ang="0">
                      <a:pos x="116" y="275"/>
                    </a:cxn>
                    <a:cxn ang="0">
                      <a:pos x="147" y="227"/>
                    </a:cxn>
                    <a:cxn ang="0">
                      <a:pos x="182" y="182"/>
                    </a:cxn>
                    <a:cxn ang="0">
                      <a:pos x="220" y="140"/>
                    </a:cxn>
                    <a:cxn ang="0">
                      <a:pos x="260" y="101"/>
                    </a:cxn>
                    <a:cxn ang="0">
                      <a:pos x="304" y="64"/>
                    </a:cxn>
                    <a:cxn ang="0">
                      <a:pos x="350" y="30"/>
                    </a:cxn>
                    <a:cxn ang="0">
                      <a:pos x="398" y="0"/>
                    </a:cxn>
                  </a:cxnLst>
                  <a:rect l="0" t="0" r="r" b="b"/>
                  <a:pathLst>
                    <a:path w="812" h="705">
                      <a:moveTo>
                        <a:pt x="398" y="0"/>
                      </a:moveTo>
                      <a:lnTo>
                        <a:pt x="409" y="58"/>
                      </a:lnTo>
                      <a:lnTo>
                        <a:pt x="424" y="115"/>
                      </a:lnTo>
                      <a:lnTo>
                        <a:pt x="442" y="170"/>
                      </a:lnTo>
                      <a:lnTo>
                        <a:pt x="465" y="223"/>
                      </a:lnTo>
                      <a:lnTo>
                        <a:pt x="491" y="274"/>
                      </a:lnTo>
                      <a:lnTo>
                        <a:pt x="521" y="324"/>
                      </a:lnTo>
                      <a:lnTo>
                        <a:pt x="554" y="370"/>
                      </a:lnTo>
                      <a:lnTo>
                        <a:pt x="590" y="414"/>
                      </a:lnTo>
                      <a:lnTo>
                        <a:pt x="629" y="455"/>
                      </a:lnTo>
                      <a:lnTo>
                        <a:pt x="671" y="494"/>
                      </a:lnTo>
                      <a:lnTo>
                        <a:pt x="716" y="530"/>
                      </a:lnTo>
                      <a:lnTo>
                        <a:pt x="762" y="563"/>
                      </a:lnTo>
                      <a:lnTo>
                        <a:pt x="812" y="592"/>
                      </a:lnTo>
                      <a:lnTo>
                        <a:pt x="766" y="617"/>
                      </a:lnTo>
                      <a:lnTo>
                        <a:pt x="718" y="640"/>
                      </a:lnTo>
                      <a:lnTo>
                        <a:pt x="668" y="659"/>
                      </a:lnTo>
                      <a:lnTo>
                        <a:pt x="617" y="675"/>
                      </a:lnTo>
                      <a:lnTo>
                        <a:pt x="564" y="688"/>
                      </a:lnTo>
                      <a:lnTo>
                        <a:pt x="510" y="697"/>
                      </a:lnTo>
                      <a:lnTo>
                        <a:pt x="456" y="703"/>
                      </a:lnTo>
                      <a:lnTo>
                        <a:pt x="399" y="705"/>
                      </a:lnTo>
                      <a:lnTo>
                        <a:pt x="338" y="703"/>
                      </a:lnTo>
                      <a:lnTo>
                        <a:pt x="277" y="696"/>
                      </a:lnTo>
                      <a:lnTo>
                        <a:pt x="218" y="684"/>
                      </a:lnTo>
                      <a:lnTo>
                        <a:pt x="161" y="669"/>
                      </a:lnTo>
                      <a:lnTo>
                        <a:pt x="105" y="650"/>
                      </a:lnTo>
                      <a:lnTo>
                        <a:pt x="52" y="626"/>
                      </a:lnTo>
                      <a:lnTo>
                        <a:pt x="0" y="600"/>
                      </a:lnTo>
                      <a:lnTo>
                        <a:pt x="10" y="541"/>
                      </a:lnTo>
                      <a:lnTo>
                        <a:pt x="23" y="484"/>
                      </a:lnTo>
                      <a:lnTo>
                        <a:pt x="41" y="429"/>
                      </a:lnTo>
                      <a:lnTo>
                        <a:pt x="62" y="375"/>
                      </a:lnTo>
                      <a:lnTo>
                        <a:pt x="87" y="324"/>
                      </a:lnTo>
                      <a:lnTo>
                        <a:pt x="116" y="275"/>
                      </a:lnTo>
                      <a:lnTo>
                        <a:pt x="147" y="227"/>
                      </a:lnTo>
                      <a:lnTo>
                        <a:pt x="182" y="182"/>
                      </a:lnTo>
                      <a:lnTo>
                        <a:pt x="220" y="140"/>
                      </a:lnTo>
                      <a:lnTo>
                        <a:pt x="260" y="101"/>
                      </a:lnTo>
                      <a:lnTo>
                        <a:pt x="304" y="64"/>
                      </a:lnTo>
                      <a:lnTo>
                        <a:pt x="350" y="30"/>
                      </a:lnTo>
                      <a:lnTo>
                        <a:pt x="398" y="0"/>
                      </a:lnTo>
                      <a:close/>
                    </a:path>
                  </a:pathLst>
                </a:custGeom>
                <a:solidFill>
                  <a:srgbClr val="476D1D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" name="Freeform 11"/>
                <p:cNvSpPr>
                  <a:spLocks/>
                </p:cNvSpPr>
                <p:nvPr/>
              </p:nvSpPr>
              <p:spPr bwMode="auto">
                <a:xfrm>
                  <a:off x="6137275" y="3306763"/>
                  <a:ext cx="1263650" cy="1103312"/>
                </a:xfrm>
                <a:custGeom>
                  <a:avLst/>
                  <a:gdLst/>
                  <a:ahLst/>
                  <a:cxnLst>
                    <a:cxn ang="0">
                      <a:pos x="392" y="0"/>
                    </a:cxn>
                    <a:cxn ang="0">
                      <a:pos x="440" y="29"/>
                    </a:cxn>
                    <a:cxn ang="0">
                      <a:pos x="486" y="62"/>
                    </a:cxn>
                    <a:cxn ang="0">
                      <a:pos x="529" y="97"/>
                    </a:cxn>
                    <a:cxn ang="0">
                      <a:pos x="570" y="136"/>
                    </a:cxn>
                    <a:cxn ang="0">
                      <a:pos x="608" y="177"/>
                    </a:cxn>
                    <a:cxn ang="0">
                      <a:pos x="643" y="221"/>
                    </a:cxn>
                    <a:cxn ang="0">
                      <a:pos x="676" y="267"/>
                    </a:cxn>
                    <a:cxn ang="0">
                      <a:pos x="705" y="315"/>
                    </a:cxn>
                    <a:cxn ang="0">
                      <a:pos x="730" y="366"/>
                    </a:cxn>
                    <a:cxn ang="0">
                      <a:pos x="752" y="418"/>
                    </a:cxn>
                    <a:cxn ang="0">
                      <a:pos x="770" y="472"/>
                    </a:cxn>
                    <a:cxn ang="0">
                      <a:pos x="785" y="528"/>
                    </a:cxn>
                    <a:cxn ang="0">
                      <a:pos x="796" y="585"/>
                    </a:cxn>
                    <a:cxn ang="0">
                      <a:pos x="750" y="610"/>
                    </a:cxn>
                    <a:cxn ang="0">
                      <a:pos x="702" y="632"/>
                    </a:cxn>
                    <a:cxn ang="0">
                      <a:pos x="653" y="651"/>
                    </a:cxn>
                    <a:cxn ang="0">
                      <a:pos x="602" y="666"/>
                    </a:cxn>
                    <a:cxn ang="0">
                      <a:pos x="550" y="679"/>
                    </a:cxn>
                    <a:cxn ang="0">
                      <a:pos x="498" y="688"/>
                    </a:cxn>
                    <a:cxn ang="0">
                      <a:pos x="443" y="693"/>
                    </a:cxn>
                    <a:cxn ang="0">
                      <a:pos x="388" y="695"/>
                    </a:cxn>
                    <a:cxn ang="0">
                      <a:pos x="328" y="693"/>
                    </a:cxn>
                    <a:cxn ang="0">
                      <a:pos x="270" y="687"/>
                    </a:cxn>
                    <a:cxn ang="0">
                      <a:pos x="213" y="676"/>
                    </a:cxn>
                    <a:cxn ang="0">
                      <a:pos x="157" y="662"/>
                    </a:cxn>
                    <a:cxn ang="0">
                      <a:pos x="103" y="644"/>
                    </a:cxn>
                    <a:cxn ang="0">
                      <a:pos x="50" y="622"/>
                    </a:cxn>
                    <a:cxn ang="0">
                      <a:pos x="0" y="597"/>
                    </a:cxn>
                    <a:cxn ang="0">
                      <a:pos x="47" y="566"/>
                    </a:cxn>
                    <a:cxn ang="0">
                      <a:pos x="93" y="533"/>
                    </a:cxn>
                    <a:cxn ang="0">
                      <a:pos x="136" y="496"/>
                    </a:cxn>
                    <a:cxn ang="0">
                      <a:pos x="176" y="457"/>
                    </a:cxn>
                    <a:cxn ang="0">
                      <a:pos x="213" y="415"/>
                    </a:cxn>
                    <a:cxn ang="0">
                      <a:pos x="247" y="370"/>
                    </a:cxn>
                    <a:cxn ang="0">
                      <a:pos x="279" y="323"/>
                    </a:cxn>
                    <a:cxn ang="0">
                      <a:pos x="307" y="274"/>
                    </a:cxn>
                    <a:cxn ang="0">
                      <a:pos x="331" y="223"/>
                    </a:cxn>
                    <a:cxn ang="0">
                      <a:pos x="352" y="169"/>
                    </a:cxn>
                    <a:cxn ang="0">
                      <a:pos x="370" y="114"/>
                    </a:cxn>
                    <a:cxn ang="0">
                      <a:pos x="383" y="57"/>
                    </a:cxn>
                    <a:cxn ang="0">
                      <a:pos x="392" y="0"/>
                    </a:cxn>
                  </a:cxnLst>
                  <a:rect l="0" t="0" r="r" b="b"/>
                  <a:pathLst>
                    <a:path w="796" h="695">
                      <a:moveTo>
                        <a:pt x="392" y="0"/>
                      </a:moveTo>
                      <a:lnTo>
                        <a:pt x="440" y="29"/>
                      </a:lnTo>
                      <a:lnTo>
                        <a:pt x="486" y="62"/>
                      </a:lnTo>
                      <a:lnTo>
                        <a:pt x="529" y="97"/>
                      </a:lnTo>
                      <a:lnTo>
                        <a:pt x="570" y="136"/>
                      </a:lnTo>
                      <a:lnTo>
                        <a:pt x="608" y="177"/>
                      </a:lnTo>
                      <a:lnTo>
                        <a:pt x="643" y="221"/>
                      </a:lnTo>
                      <a:lnTo>
                        <a:pt x="676" y="267"/>
                      </a:lnTo>
                      <a:lnTo>
                        <a:pt x="705" y="315"/>
                      </a:lnTo>
                      <a:lnTo>
                        <a:pt x="730" y="366"/>
                      </a:lnTo>
                      <a:lnTo>
                        <a:pt x="752" y="418"/>
                      </a:lnTo>
                      <a:lnTo>
                        <a:pt x="770" y="472"/>
                      </a:lnTo>
                      <a:lnTo>
                        <a:pt x="785" y="528"/>
                      </a:lnTo>
                      <a:lnTo>
                        <a:pt x="796" y="585"/>
                      </a:lnTo>
                      <a:lnTo>
                        <a:pt x="750" y="610"/>
                      </a:lnTo>
                      <a:lnTo>
                        <a:pt x="702" y="632"/>
                      </a:lnTo>
                      <a:lnTo>
                        <a:pt x="653" y="651"/>
                      </a:lnTo>
                      <a:lnTo>
                        <a:pt x="602" y="666"/>
                      </a:lnTo>
                      <a:lnTo>
                        <a:pt x="550" y="679"/>
                      </a:lnTo>
                      <a:lnTo>
                        <a:pt x="498" y="688"/>
                      </a:lnTo>
                      <a:lnTo>
                        <a:pt x="443" y="693"/>
                      </a:lnTo>
                      <a:lnTo>
                        <a:pt x="388" y="695"/>
                      </a:lnTo>
                      <a:lnTo>
                        <a:pt x="328" y="693"/>
                      </a:lnTo>
                      <a:lnTo>
                        <a:pt x="270" y="687"/>
                      </a:lnTo>
                      <a:lnTo>
                        <a:pt x="213" y="676"/>
                      </a:lnTo>
                      <a:lnTo>
                        <a:pt x="157" y="662"/>
                      </a:lnTo>
                      <a:lnTo>
                        <a:pt x="103" y="644"/>
                      </a:lnTo>
                      <a:lnTo>
                        <a:pt x="50" y="622"/>
                      </a:lnTo>
                      <a:lnTo>
                        <a:pt x="0" y="597"/>
                      </a:lnTo>
                      <a:lnTo>
                        <a:pt x="47" y="566"/>
                      </a:lnTo>
                      <a:lnTo>
                        <a:pt x="93" y="533"/>
                      </a:lnTo>
                      <a:lnTo>
                        <a:pt x="136" y="496"/>
                      </a:lnTo>
                      <a:lnTo>
                        <a:pt x="176" y="457"/>
                      </a:lnTo>
                      <a:lnTo>
                        <a:pt x="213" y="415"/>
                      </a:lnTo>
                      <a:lnTo>
                        <a:pt x="247" y="370"/>
                      </a:lnTo>
                      <a:lnTo>
                        <a:pt x="279" y="323"/>
                      </a:lnTo>
                      <a:lnTo>
                        <a:pt x="307" y="274"/>
                      </a:lnTo>
                      <a:lnTo>
                        <a:pt x="331" y="223"/>
                      </a:lnTo>
                      <a:lnTo>
                        <a:pt x="352" y="169"/>
                      </a:lnTo>
                      <a:lnTo>
                        <a:pt x="370" y="114"/>
                      </a:lnTo>
                      <a:lnTo>
                        <a:pt x="383" y="57"/>
                      </a:lnTo>
                      <a:lnTo>
                        <a:pt x="392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6" name="Freeform 12"/>
                <p:cNvSpPr>
                  <a:spLocks/>
                </p:cNvSpPr>
                <p:nvPr/>
              </p:nvSpPr>
              <p:spPr bwMode="auto">
                <a:xfrm>
                  <a:off x="5480050" y="3140075"/>
                  <a:ext cx="1279525" cy="1114425"/>
                </a:xfrm>
                <a:custGeom>
                  <a:avLst/>
                  <a:gdLst/>
                  <a:ahLst/>
                  <a:cxnLst>
                    <a:cxn ang="0">
                      <a:pos x="407" y="0"/>
                    </a:cxn>
                    <a:cxn ang="0">
                      <a:pos x="469" y="3"/>
                    </a:cxn>
                    <a:cxn ang="0">
                      <a:pos x="530" y="9"/>
                    </a:cxn>
                    <a:cxn ang="0">
                      <a:pos x="588" y="20"/>
                    </a:cxn>
                    <a:cxn ang="0">
                      <a:pos x="645" y="36"/>
                    </a:cxn>
                    <a:cxn ang="0">
                      <a:pos x="701" y="55"/>
                    </a:cxn>
                    <a:cxn ang="0">
                      <a:pos x="754" y="78"/>
                    </a:cxn>
                    <a:cxn ang="0">
                      <a:pos x="806" y="105"/>
                    </a:cxn>
                    <a:cxn ang="0">
                      <a:pos x="797" y="162"/>
                    </a:cxn>
                    <a:cxn ang="0">
                      <a:pos x="784" y="219"/>
                    </a:cxn>
                    <a:cxn ang="0">
                      <a:pos x="766" y="274"/>
                    </a:cxn>
                    <a:cxn ang="0">
                      <a:pos x="745" y="328"/>
                    </a:cxn>
                    <a:cxn ang="0">
                      <a:pos x="721" y="379"/>
                    </a:cxn>
                    <a:cxn ang="0">
                      <a:pos x="693" y="428"/>
                    </a:cxn>
                    <a:cxn ang="0">
                      <a:pos x="661" y="475"/>
                    </a:cxn>
                    <a:cxn ang="0">
                      <a:pos x="627" y="520"/>
                    </a:cxn>
                    <a:cxn ang="0">
                      <a:pos x="590" y="562"/>
                    </a:cxn>
                    <a:cxn ang="0">
                      <a:pos x="550" y="601"/>
                    </a:cxn>
                    <a:cxn ang="0">
                      <a:pos x="507" y="638"/>
                    </a:cxn>
                    <a:cxn ang="0">
                      <a:pos x="461" y="671"/>
                    </a:cxn>
                    <a:cxn ang="0">
                      <a:pos x="414" y="702"/>
                    </a:cxn>
                    <a:cxn ang="0">
                      <a:pos x="364" y="673"/>
                    </a:cxn>
                    <a:cxn ang="0">
                      <a:pos x="318" y="640"/>
                    </a:cxn>
                    <a:cxn ang="0">
                      <a:pos x="273" y="604"/>
                    </a:cxn>
                    <a:cxn ang="0">
                      <a:pos x="231" y="565"/>
                    </a:cxn>
                    <a:cxn ang="0">
                      <a:pos x="192" y="524"/>
                    </a:cxn>
                    <a:cxn ang="0">
                      <a:pos x="156" y="480"/>
                    </a:cxn>
                    <a:cxn ang="0">
                      <a:pos x="123" y="434"/>
                    </a:cxn>
                    <a:cxn ang="0">
                      <a:pos x="93" y="384"/>
                    </a:cxn>
                    <a:cxn ang="0">
                      <a:pos x="67" y="333"/>
                    </a:cxn>
                    <a:cxn ang="0">
                      <a:pos x="44" y="280"/>
                    </a:cxn>
                    <a:cxn ang="0">
                      <a:pos x="26" y="225"/>
                    </a:cxn>
                    <a:cxn ang="0">
                      <a:pos x="11" y="168"/>
                    </a:cxn>
                    <a:cxn ang="0">
                      <a:pos x="0" y="110"/>
                    </a:cxn>
                    <a:cxn ang="0">
                      <a:pos x="46" y="85"/>
                    </a:cxn>
                    <a:cxn ang="0">
                      <a:pos x="93" y="63"/>
                    </a:cxn>
                    <a:cxn ang="0">
                      <a:pos x="142" y="45"/>
                    </a:cxn>
                    <a:cxn ang="0">
                      <a:pos x="192" y="29"/>
                    </a:cxn>
                    <a:cxn ang="0">
                      <a:pos x="244" y="17"/>
                    </a:cxn>
                    <a:cxn ang="0">
                      <a:pos x="298" y="8"/>
                    </a:cxn>
                    <a:cxn ang="0">
                      <a:pos x="352" y="3"/>
                    </a:cxn>
                    <a:cxn ang="0">
                      <a:pos x="407" y="0"/>
                    </a:cxn>
                  </a:cxnLst>
                  <a:rect l="0" t="0" r="r" b="b"/>
                  <a:pathLst>
                    <a:path w="806" h="702">
                      <a:moveTo>
                        <a:pt x="407" y="0"/>
                      </a:moveTo>
                      <a:lnTo>
                        <a:pt x="469" y="3"/>
                      </a:lnTo>
                      <a:lnTo>
                        <a:pt x="530" y="9"/>
                      </a:lnTo>
                      <a:lnTo>
                        <a:pt x="588" y="20"/>
                      </a:lnTo>
                      <a:lnTo>
                        <a:pt x="645" y="36"/>
                      </a:lnTo>
                      <a:lnTo>
                        <a:pt x="701" y="55"/>
                      </a:lnTo>
                      <a:lnTo>
                        <a:pt x="754" y="78"/>
                      </a:lnTo>
                      <a:lnTo>
                        <a:pt x="806" y="105"/>
                      </a:lnTo>
                      <a:lnTo>
                        <a:pt x="797" y="162"/>
                      </a:lnTo>
                      <a:lnTo>
                        <a:pt x="784" y="219"/>
                      </a:lnTo>
                      <a:lnTo>
                        <a:pt x="766" y="274"/>
                      </a:lnTo>
                      <a:lnTo>
                        <a:pt x="745" y="328"/>
                      </a:lnTo>
                      <a:lnTo>
                        <a:pt x="721" y="379"/>
                      </a:lnTo>
                      <a:lnTo>
                        <a:pt x="693" y="428"/>
                      </a:lnTo>
                      <a:lnTo>
                        <a:pt x="661" y="475"/>
                      </a:lnTo>
                      <a:lnTo>
                        <a:pt x="627" y="520"/>
                      </a:lnTo>
                      <a:lnTo>
                        <a:pt x="590" y="562"/>
                      </a:lnTo>
                      <a:lnTo>
                        <a:pt x="550" y="601"/>
                      </a:lnTo>
                      <a:lnTo>
                        <a:pt x="507" y="638"/>
                      </a:lnTo>
                      <a:lnTo>
                        <a:pt x="461" y="671"/>
                      </a:lnTo>
                      <a:lnTo>
                        <a:pt x="414" y="702"/>
                      </a:lnTo>
                      <a:lnTo>
                        <a:pt x="364" y="673"/>
                      </a:lnTo>
                      <a:lnTo>
                        <a:pt x="318" y="640"/>
                      </a:lnTo>
                      <a:lnTo>
                        <a:pt x="273" y="604"/>
                      </a:lnTo>
                      <a:lnTo>
                        <a:pt x="231" y="565"/>
                      </a:lnTo>
                      <a:lnTo>
                        <a:pt x="192" y="524"/>
                      </a:lnTo>
                      <a:lnTo>
                        <a:pt x="156" y="480"/>
                      </a:lnTo>
                      <a:lnTo>
                        <a:pt x="123" y="434"/>
                      </a:lnTo>
                      <a:lnTo>
                        <a:pt x="93" y="384"/>
                      </a:lnTo>
                      <a:lnTo>
                        <a:pt x="67" y="333"/>
                      </a:lnTo>
                      <a:lnTo>
                        <a:pt x="44" y="280"/>
                      </a:lnTo>
                      <a:lnTo>
                        <a:pt x="26" y="225"/>
                      </a:lnTo>
                      <a:lnTo>
                        <a:pt x="11" y="168"/>
                      </a:lnTo>
                      <a:lnTo>
                        <a:pt x="0" y="110"/>
                      </a:lnTo>
                      <a:lnTo>
                        <a:pt x="46" y="85"/>
                      </a:lnTo>
                      <a:lnTo>
                        <a:pt x="93" y="63"/>
                      </a:lnTo>
                      <a:lnTo>
                        <a:pt x="142" y="45"/>
                      </a:lnTo>
                      <a:lnTo>
                        <a:pt x="192" y="29"/>
                      </a:lnTo>
                      <a:lnTo>
                        <a:pt x="244" y="17"/>
                      </a:lnTo>
                      <a:lnTo>
                        <a:pt x="298" y="8"/>
                      </a:lnTo>
                      <a:lnTo>
                        <a:pt x="352" y="3"/>
                      </a:lnTo>
                      <a:lnTo>
                        <a:pt x="40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4251144" y="2439243"/>
                <a:ext cx="1117614" cy="837357"/>
                <a:chOff x="4251144" y="2439243"/>
                <a:chExt cx="1117614" cy="837357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4256187" y="2968823"/>
                  <a:ext cx="98135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Feasibility</a:t>
                  </a:r>
                  <a:endParaRPr lang="en-US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4251144" y="2439243"/>
                  <a:ext cx="111761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TECHNO-</a:t>
                  </a:r>
                </a:p>
                <a:p>
                  <a:r>
                    <a:rPr lang="en-US" sz="16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LOGY</a:t>
                  </a: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6822371" y="2703344"/>
                <a:ext cx="1351652" cy="615460"/>
                <a:chOff x="6822371" y="2703344"/>
                <a:chExt cx="1351652" cy="615460"/>
              </a:xfrm>
            </p:grpSpPr>
            <p:sp>
              <p:nvSpPr>
                <p:cNvPr id="16" name="TextBox 15"/>
                <p:cNvSpPr txBox="1"/>
                <p:nvPr/>
              </p:nvSpPr>
              <p:spPr>
                <a:xfrm>
                  <a:off x="7098120" y="3011027"/>
                  <a:ext cx="80015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Viability</a:t>
                  </a:r>
                  <a:endParaRPr lang="en-US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6822371" y="2703344"/>
                  <a:ext cx="135165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8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BUSINESS</a:t>
                  </a: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5103812" y="4664614"/>
                <a:ext cx="1988558" cy="625475"/>
                <a:chOff x="5103812" y="4664614"/>
                <a:chExt cx="1988558" cy="625475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5185277" y="4982312"/>
                  <a:ext cx="182562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Usability, Desirability</a:t>
                  </a:r>
                  <a:endPara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5103812" y="4664614"/>
                  <a:ext cx="198855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8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HUMAN VALUES</a:t>
                  </a:r>
                  <a:endParaRPr 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40" name="TextBox 39"/>
            <p:cNvSpPr txBox="1"/>
            <p:nvPr/>
          </p:nvSpPr>
          <p:spPr>
            <a:xfrm>
              <a:off x="2011260" y="4648200"/>
              <a:ext cx="19159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DESIGN &amp; </a:t>
              </a:r>
            </a:p>
            <a:p>
              <a:pPr algn="ctr"/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INTERACTIVITY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412060" y="4648200"/>
              <a:ext cx="19885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ORGANIZATION </a:t>
              </a:r>
            </a:p>
            <a:p>
              <a:pPr algn="ctr"/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BEHAVIOR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57690" y="1230868"/>
              <a:ext cx="2262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MANUFACTURING 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55152" y="3505200"/>
              <a:ext cx="11304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Design</a:t>
              </a:r>
            </a:p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Innovation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rot="10800000" flipV="1">
              <a:off x="4189412" y="4495800"/>
              <a:ext cx="914400" cy="45720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0800000" flipH="1" flipV="1">
              <a:off x="7237412" y="4481732"/>
              <a:ext cx="914400" cy="45720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5400000" flipH="1" flipV="1">
              <a:off x="5679039" y="2159016"/>
              <a:ext cx="821788" cy="8957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Innovation Process</a:t>
            </a:r>
            <a:endParaRPr lang="en-US" dirty="0"/>
          </a:p>
        </p:txBody>
      </p:sp>
      <p:grpSp>
        <p:nvGrpSpPr>
          <p:cNvPr id="51" name="Group 50"/>
          <p:cNvGrpSpPr/>
          <p:nvPr/>
        </p:nvGrpSpPr>
        <p:grpSpPr>
          <a:xfrm>
            <a:off x="978251" y="2023404"/>
            <a:ext cx="10373961" cy="3310596"/>
            <a:chOff x="978251" y="1947204"/>
            <a:chExt cx="10373961" cy="3310596"/>
          </a:xfrm>
        </p:grpSpPr>
        <p:grpSp>
          <p:nvGrpSpPr>
            <p:cNvPr id="33" name="Group 32"/>
            <p:cNvGrpSpPr/>
            <p:nvPr/>
          </p:nvGrpSpPr>
          <p:grpSpPr>
            <a:xfrm>
              <a:off x="978251" y="1947204"/>
              <a:ext cx="3410454" cy="3310596"/>
              <a:chOff x="2116976" y="1572064"/>
              <a:chExt cx="3410454" cy="3310596"/>
            </a:xfrm>
          </p:grpSpPr>
          <p:sp>
            <p:nvSpPr>
              <p:cNvPr id="29" name="Content Placeholder 10"/>
              <p:cNvSpPr txBox="1">
                <a:spLocks/>
              </p:cNvSpPr>
              <p:nvPr/>
            </p:nvSpPr>
            <p:spPr>
              <a:xfrm>
                <a:off x="2123804" y="2444260"/>
                <a:ext cx="3403626" cy="243840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2116976" y="1572064"/>
                <a:ext cx="3215436" cy="739279"/>
                <a:chOff x="2116976" y="1572064"/>
                <a:chExt cx="3215436" cy="739279"/>
              </a:xfrm>
            </p:grpSpPr>
            <p:sp>
              <p:nvSpPr>
                <p:cNvPr id="30" name="Isosceles Triangle 29"/>
                <p:cNvSpPr/>
                <p:nvPr/>
              </p:nvSpPr>
              <p:spPr>
                <a:xfrm rot="12041857">
                  <a:off x="2116976" y="1652937"/>
                  <a:ext cx="493805" cy="658406"/>
                </a:xfrm>
                <a:prstGeom prst="triangl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250416" y="1572064"/>
                  <a:ext cx="3081996" cy="5334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74320" rtlCol="0" anchor="ctr"/>
                <a:lstStyle/>
                <a:p>
                  <a:r>
                    <a:rPr lang="en-US" sz="18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TECHNOLOGY</a:t>
                  </a:r>
                </a:p>
              </p:txBody>
            </p:sp>
          </p:grpSp>
        </p:grpSp>
        <p:grpSp>
          <p:nvGrpSpPr>
            <p:cNvPr id="34" name="Group 33"/>
            <p:cNvGrpSpPr/>
            <p:nvPr/>
          </p:nvGrpSpPr>
          <p:grpSpPr>
            <a:xfrm>
              <a:off x="4460004" y="1947204"/>
              <a:ext cx="3410454" cy="3310596"/>
              <a:chOff x="2116976" y="1572064"/>
              <a:chExt cx="3410454" cy="3310596"/>
            </a:xfrm>
          </p:grpSpPr>
          <p:sp>
            <p:nvSpPr>
              <p:cNvPr id="35" name="Content Placeholder 10"/>
              <p:cNvSpPr txBox="1">
                <a:spLocks/>
              </p:cNvSpPr>
              <p:nvPr/>
            </p:nvSpPr>
            <p:spPr>
              <a:xfrm>
                <a:off x="2123804" y="2444260"/>
                <a:ext cx="3403626" cy="243840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chemeClr val="accent6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chemeClr val="accent6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chemeClr val="accent6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chemeClr val="accent6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chemeClr val="accent6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2116976" y="1572064"/>
                <a:ext cx="3215436" cy="739279"/>
                <a:chOff x="2116976" y="1572064"/>
                <a:chExt cx="3215436" cy="739279"/>
              </a:xfrm>
            </p:grpSpPr>
            <p:sp>
              <p:nvSpPr>
                <p:cNvPr id="37" name="Isosceles Triangle 36"/>
                <p:cNvSpPr/>
                <p:nvPr/>
              </p:nvSpPr>
              <p:spPr>
                <a:xfrm rot="12041857">
                  <a:off x="2116976" y="1652937"/>
                  <a:ext cx="493805" cy="658406"/>
                </a:xfrm>
                <a:prstGeom prst="triangl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2250416" y="1572064"/>
                  <a:ext cx="3081996" cy="5334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74320" rtlCol="0" anchor="ctr"/>
                <a:lstStyle/>
                <a:p>
                  <a:r>
                    <a:rPr lang="en-US" sz="1800" dirty="0" smtClean="0">
                      <a:latin typeface="Arial" pitchFamily="34" charset="0"/>
                      <a:cs typeface="Arial" pitchFamily="34" charset="0"/>
                    </a:rPr>
                    <a:t>MANUFACTURING </a:t>
                  </a:r>
                  <a:endParaRPr lang="en-US" sz="1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39" name="Group 38"/>
            <p:cNvGrpSpPr/>
            <p:nvPr/>
          </p:nvGrpSpPr>
          <p:grpSpPr>
            <a:xfrm>
              <a:off x="7941758" y="1947204"/>
              <a:ext cx="3410454" cy="3310596"/>
              <a:chOff x="2116976" y="1572064"/>
              <a:chExt cx="3410454" cy="3310596"/>
            </a:xfrm>
          </p:grpSpPr>
          <p:sp>
            <p:nvSpPr>
              <p:cNvPr id="44" name="Content Placeholder 10"/>
              <p:cNvSpPr txBox="1">
                <a:spLocks/>
              </p:cNvSpPr>
              <p:nvPr/>
            </p:nvSpPr>
            <p:spPr>
              <a:xfrm>
                <a:off x="2123804" y="2444260"/>
                <a:ext cx="3403626" cy="243840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rgbClr val="00B0F0"/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rgbClr val="00B0F0"/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rgbClr val="00B0F0"/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rgbClr val="00B0F0"/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288925" indent="-288925">
                  <a:lnSpc>
                    <a:spcPct val="130000"/>
                  </a:lnSpc>
                  <a:spcBef>
                    <a:spcPct val="20000"/>
                  </a:spcBef>
                  <a:buClr>
                    <a:srgbClr val="00B0F0"/>
                  </a:buClr>
                  <a:buSzPct val="100000"/>
                  <a:buFont typeface="Arial" panose="020B0604020202020204" pitchFamily="34" charset="0"/>
                  <a:buChar char="●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>
                <a:off x="2116976" y="1572064"/>
                <a:ext cx="3215436" cy="739279"/>
                <a:chOff x="2116976" y="1572064"/>
                <a:chExt cx="3215436" cy="739279"/>
              </a:xfrm>
            </p:grpSpPr>
            <p:sp>
              <p:nvSpPr>
                <p:cNvPr id="49" name="Isosceles Triangle 48"/>
                <p:cNvSpPr/>
                <p:nvPr/>
              </p:nvSpPr>
              <p:spPr>
                <a:xfrm rot="12041857">
                  <a:off x="2116976" y="1652937"/>
                  <a:ext cx="493805" cy="658406"/>
                </a:xfrm>
                <a:prstGeom prst="triangle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2250416" y="1572064"/>
                  <a:ext cx="3081996" cy="53340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74320" rtlCol="0" anchor="ctr"/>
                <a:lstStyle/>
                <a:p>
                  <a:r>
                    <a:rPr lang="en-US" sz="18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BUSINESS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Innovation Process</a:t>
            </a:r>
            <a:endParaRPr lang="en-US" dirty="0"/>
          </a:p>
        </p:txBody>
      </p:sp>
      <p:grpSp>
        <p:nvGrpSpPr>
          <p:cNvPr id="2" name="Group 50"/>
          <p:cNvGrpSpPr/>
          <p:nvPr/>
        </p:nvGrpSpPr>
        <p:grpSpPr>
          <a:xfrm>
            <a:off x="978251" y="2023404"/>
            <a:ext cx="10373961" cy="3310596"/>
            <a:chOff x="978251" y="1947204"/>
            <a:chExt cx="10373961" cy="3310596"/>
          </a:xfrm>
        </p:grpSpPr>
        <p:grpSp>
          <p:nvGrpSpPr>
            <p:cNvPr id="4" name="Group 32"/>
            <p:cNvGrpSpPr/>
            <p:nvPr/>
          </p:nvGrpSpPr>
          <p:grpSpPr>
            <a:xfrm>
              <a:off x="978251" y="1947204"/>
              <a:ext cx="3410454" cy="3310596"/>
              <a:chOff x="2116976" y="1572064"/>
              <a:chExt cx="3410454" cy="3310596"/>
            </a:xfrm>
          </p:grpSpPr>
          <p:sp>
            <p:nvSpPr>
              <p:cNvPr id="29" name="Content Placeholder 10"/>
              <p:cNvSpPr txBox="1">
                <a:spLocks/>
              </p:cNvSpPr>
              <p:nvPr/>
            </p:nvSpPr>
            <p:spPr>
              <a:xfrm>
                <a:off x="2123804" y="2444260"/>
                <a:ext cx="3403626" cy="243840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chemeClr val="tx2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chemeClr val="tx2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chemeClr val="tx2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chemeClr val="tx2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chemeClr val="tx2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</p:txBody>
          </p:sp>
          <p:grpSp>
            <p:nvGrpSpPr>
              <p:cNvPr id="5" name="Group 31"/>
              <p:cNvGrpSpPr/>
              <p:nvPr/>
            </p:nvGrpSpPr>
            <p:grpSpPr>
              <a:xfrm>
                <a:off x="2116976" y="1572064"/>
                <a:ext cx="3215436" cy="739279"/>
                <a:chOff x="2116976" y="1572064"/>
                <a:chExt cx="3215436" cy="739279"/>
              </a:xfrm>
            </p:grpSpPr>
            <p:sp>
              <p:nvSpPr>
                <p:cNvPr id="30" name="Isosceles Triangle 29"/>
                <p:cNvSpPr/>
                <p:nvPr/>
              </p:nvSpPr>
              <p:spPr>
                <a:xfrm rot="12041857">
                  <a:off x="2116976" y="1652937"/>
                  <a:ext cx="493805" cy="658406"/>
                </a:xfrm>
                <a:prstGeom prst="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250416" y="1572064"/>
                  <a:ext cx="3081996" cy="533400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rIns="91440" rtlCol="0" anchor="ctr"/>
                <a:lstStyle/>
                <a:p>
                  <a:pPr algn="ctr"/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ORGANIZATION  BEHAVIOR</a:t>
                  </a:r>
                  <a:endParaRPr lang="en-US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6" name="Group 33"/>
            <p:cNvGrpSpPr/>
            <p:nvPr/>
          </p:nvGrpSpPr>
          <p:grpSpPr>
            <a:xfrm>
              <a:off x="4460004" y="1947204"/>
              <a:ext cx="3410454" cy="3310596"/>
              <a:chOff x="2116976" y="1572064"/>
              <a:chExt cx="3410454" cy="3310596"/>
            </a:xfrm>
          </p:grpSpPr>
          <p:sp>
            <p:nvSpPr>
              <p:cNvPr id="35" name="Content Placeholder 10"/>
              <p:cNvSpPr txBox="1">
                <a:spLocks/>
              </p:cNvSpPr>
              <p:nvPr/>
            </p:nvSpPr>
            <p:spPr>
              <a:xfrm>
                <a:off x="2123804" y="2444260"/>
                <a:ext cx="3403626" cy="243840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rgbClr val="92D050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rgbClr val="92D050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rgbClr val="92D050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rgbClr val="92D050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rgbClr val="92D050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</p:txBody>
          </p:sp>
          <p:grpSp>
            <p:nvGrpSpPr>
              <p:cNvPr id="7" name="Group 35"/>
              <p:cNvGrpSpPr/>
              <p:nvPr/>
            </p:nvGrpSpPr>
            <p:grpSpPr>
              <a:xfrm>
                <a:off x="2116976" y="1572064"/>
                <a:ext cx="3215436" cy="739279"/>
                <a:chOff x="2116976" y="1572064"/>
                <a:chExt cx="3215436" cy="739279"/>
              </a:xfrm>
            </p:grpSpPr>
            <p:sp>
              <p:nvSpPr>
                <p:cNvPr id="37" name="Isosceles Triangle 36"/>
                <p:cNvSpPr/>
                <p:nvPr/>
              </p:nvSpPr>
              <p:spPr>
                <a:xfrm rot="12041857">
                  <a:off x="2116976" y="1652937"/>
                  <a:ext cx="493805" cy="658406"/>
                </a:xfrm>
                <a:prstGeom prst="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2250416" y="1572064"/>
                  <a:ext cx="3081996" cy="533400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rIns="91440" rtlCol="0" anchor="ctr"/>
                <a:lstStyle/>
                <a:p>
                  <a:pPr algn="ctr"/>
                  <a:r>
                    <a:rPr lang="en-US" sz="16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HUMAN VALUES</a:t>
                  </a:r>
                  <a:endParaRPr lang="en-US" sz="16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8" name="Group 38"/>
            <p:cNvGrpSpPr/>
            <p:nvPr/>
          </p:nvGrpSpPr>
          <p:grpSpPr>
            <a:xfrm>
              <a:off x="7941758" y="1947204"/>
              <a:ext cx="3410454" cy="3310596"/>
              <a:chOff x="2116976" y="1572064"/>
              <a:chExt cx="3410454" cy="3310596"/>
            </a:xfrm>
          </p:grpSpPr>
          <p:sp>
            <p:nvSpPr>
              <p:cNvPr id="44" name="Content Placeholder 10"/>
              <p:cNvSpPr txBox="1">
                <a:spLocks/>
              </p:cNvSpPr>
              <p:nvPr/>
            </p:nvSpPr>
            <p:spPr>
              <a:xfrm>
                <a:off x="2123804" y="2444260"/>
                <a:ext cx="3403626" cy="243840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rgbClr val="476D1D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rgbClr val="476D1D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rgbClr val="476D1D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rgbClr val="476D1D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</a:p>
              <a:p>
                <a:pPr marL="457120" indent="-457120">
                  <a:lnSpc>
                    <a:spcPct val="130000"/>
                  </a:lnSpc>
                  <a:spcBef>
                    <a:spcPct val="20000"/>
                  </a:spcBef>
                  <a:buClr>
                    <a:srgbClr val="476D1D"/>
                  </a:buClr>
                  <a:buSzPct val="200000"/>
                  <a:buFont typeface="Arial" pitchFamily="34" charset="0"/>
                  <a:buChar char="•"/>
                </a:pPr>
                <a:r>
                  <a:rPr lang="en-US" sz="1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Placeholder text </a:t>
                </a:r>
              </a:p>
            </p:txBody>
          </p:sp>
          <p:grpSp>
            <p:nvGrpSpPr>
              <p:cNvPr id="9" name="Group 47"/>
              <p:cNvGrpSpPr/>
              <p:nvPr/>
            </p:nvGrpSpPr>
            <p:grpSpPr>
              <a:xfrm>
                <a:off x="2116976" y="1572064"/>
                <a:ext cx="3215436" cy="739279"/>
                <a:chOff x="2116976" y="1572064"/>
                <a:chExt cx="3215436" cy="739279"/>
              </a:xfrm>
            </p:grpSpPr>
            <p:sp>
              <p:nvSpPr>
                <p:cNvPr id="49" name="Isosceles Triangle 48"/>
                <p:cNvSpPr/>
                <p:nvPr/>
              </p:nvSpPr>
              <p:spPr>
                <a:xfrm rot="12041857">
                  <a:off x="2116976" y="1652937"/>
                  <a:ext cx="493805" cy="658406"/>
                </a:xfrm>
                <a:prstGeom prst="triangle">
                  <a:avLst/>
                </a:prstGeom>
                <a:solidFill>
                  <a:srgbClr val="476D1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2250416" y="1572064"/>
                  <a:ext cx="3081996" cy="533400"/>
                </a:xfrm>
                <a:prstGeom prst="rect">
                  <a:avLst/>
                </a:prstGeom>
                <a:solidFill>
                  <a:srgbClr val="476D1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rIns="91440" rtlCol="0" anchor="ctr"/>
                <a:lstStyle/>
                <a:p>
                  <a:pPr algn="ctr"/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DESIGN &amp; INTERACTIVITY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3" name="Picture 2" descr="6638-01-design-innovation-process-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46" y="923073"/>
            <a:ext cx="3897197" cy="2192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1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4944</TotalTime>
  <Words>199</Words>
  <Application>Microsoft Macintosh PowerPoint</Application>
  <PresentationFormat>Custom</PresentationFormat>
  <Paragraphs>67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Open Sans</vt:lpstr>
      <vt:lpstr>Segoe UI</vt:lpstr>
      <vt:lpstr>Arial</vt:lpstr>
      <vt:lpstr>Office Theme</vt:lpstr>
      <vt:lpstr>Design Innovation Process</vt:lpstr>
      <vt:lpstr>Design Innovation Process</vt:lpstr>
      <vt:lpstr>Design Innovation Process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German</cp:lastModifiedBy>
  <cp:revision>54</cp:revision>
  <dcterms:created xsi:type="dcterms:W3CDTF">2013-09-12T13:05:01Z</dcterms:created>
  <dcterms:modified xsi:type="dcterms:W3CDTF">2015-03-09T19:55:56Z</dcterms:modified>
</cp:coreProperties>
</file>