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295" r:id="rId3"/>
    <p:sldId id="296" r:id="rId4"/>
    <p:sldId id="297" r:id="rId5"/>
    <p:sldId id="298" r:id="rId6"/>
    <p:sldId id="276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/>
    <p:restoredTop sz="96893"/>
  </p:normalViewPr>
  <p:slideViewPr>
    <p:cSldViewPr>
      <p:cViewPr varScale="1">
        <p:scale>
          <a:sx n="90" d="100"/>
          <a:sy n="90" d="100"/>
        </p:scale>
        <p:origin x="69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385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29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40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40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883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07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919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59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22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701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2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037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593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68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009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110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0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 Insert your desired text here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Balanced Scorecard Slide Template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stCxn id="4" idx="2"/>
            <a:endCxn id="60" idx="0"/>
          </p:cNvCxnSpPr>
          <p:nvPr/>
        </p:nvCxnSpPr>
        <p:spPr>
          <a:xfrm>
            <a:off x="2901278" y="2898680"/>
            <a:ext cx="0" cy="278216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41CED9D-EBAB-5148-B7BD-1000EBC41C8A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6226323" y="2898680"/>
            <a:ext cx="0" cy="278217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823894B-C8C8-5748-B4C7-706B98B5E30D}"/>
              </a:ext>
            </a:extLst>
          </p:cNvPr>
          <p:cNvCxnSpPr>
            <a:cxnSpLocks/>
            <a:stCxn id="62" idx="1"/>
            <a:endCxn id="60" idx="3"/>
          </p:cNvCxnSpPr>
          <p:nvPr/>
        </p:nvCxnSpPr>
        <p:spPr>
          <a:xfrm flipH="1">
            <a:off x="4408738" y="3969711"/>
            <a:ext cx="31012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0D9226A-50A0-C943-B61B-96E5AAF180F3}"/>
              </a:ext>
            </a:extLst>
          </p:cNvPr>
          <p:cNvCxnSpPr>
            <a:cxnSpLocks/>
            <a:stCxn id="61" idx="1"/>
            <a:endCxn id="4" idx="3"/>
          </p:cNvCxnSpPr>
          <p:nvPr/>
        </p:nvCxnSpPr>
        <p:spPr>
          <a:xfrm flipH="1">
            <a:off x="4408738" y="2105866"/>
            <a:ext cx="31012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2C95AC23-F822-1043-9A76-219E655E6F7A}"/>
              </a:ext>
            </a:extLst>
          </p:cNvPr>
          <p:cNvGrpSpPr/>
          <p:nvPr/>
        </p:nvGrpSpPr>
        <p:grpSpPr>
          <a:xfrm>
            <a:off x="1008627" y="1030360"/>
            <a:ext cx="3400111" cy="1868320"/>
            <a:chOff x="1008627" y="1030360"/>
            <a:chExt cx="3400111" cy="1868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9C1B46F-ACE4-0447-93D7-E4AA30F4A844}"/>
                </a:ext>
              </a:extLst>
            </p:cNvPr>
            <p:cNvSpPr/>
            <p:nvPr/>
          </p:nvSpPr>
          <p:spPr>
            <a:xfrm>
              <a:off x="1393816" y="1313052"/>
              <a:ext cx="3014922" cy="15856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330783C-4056-124D-9A98-6722538EB82C}"/>
                </a:ext>
              </a:extLst>
            </p:cNvPr>
            <p:cNvSpPr txBox="1"/>
            <p:nvPr/>
          </p:nvSpPr>
          <p:spPr>
            <a:xfrm>
              <a:off x="1671024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3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1AA8A62-AA24-D14D-97BB-D2E57809ECB5}"/>
                </a:ext>
              </a:extLst>
            </p:cNvPr>
            <p:cNvSpPr txBox="1"/>
            <p:nvPr/>
          </p:nvSpPr>
          <p:spPr>
            <a:xfrm>
              <a:off x="1657806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859838C-427F-3D45-8256-DAC0580FD0B7}"/>
                </a:ext>
              </a:extLst>
            </p:cNvPr>
            <p:cNvSpPr txBox="1"/>
            <p:nvPr/>
          </p:nvSpPr>
          <p:spPr>
            <a:xfrm>
              <a:off x="3178114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4C61600-F0AE-E345-9890-85CBDB129DE0}"/>
                </a:ext>
              </a:extLst>
            </p:cNvPr>
            <p:cNvGrpSpPr/>
            <p:nvPr/>
          </p:nvGrpSpPr>
          <p:grpSpPr>
            <a:xfrm rot="10800000">
              <a:off x="1386949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91C0D9C-D1FD-AD4C-8695-416A5F2F6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9FD1AA1-AE07-7648-9D86-8A66B86A3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8064004-F009-C94E-A023-B13D0EC27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C337973-A7D1-C146-9B24-B0B556B20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F62E017-ACDC-4642-913C-F18C0B4E9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7100A74C-ACB2-FA4C-96D2-805B23DC66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59CBD57-8B6D-E34A-BBF1-39686BD9009C}"/>
                </a:ext>
              </a:extLst>
            </p:cNvPr>
            <p:cNvSpPr txBox="1"/>
            <p:nvPr/>
          </p:nvSpPr>
          <p:spPr>
            <a:xfrm>
              <a:off x="1660928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427DB3C-7F7E-DE43-928E-EAA3B6525C4F}"/>
                </a:ext>
              </a:extLst>
            </p:cNvPr>
            <p:cNvSpPr txBox="1"/>
            <p:nvPr/>
          </p:nvSpPr>
          <p:spPr>
            <a:xfrm>
              <a:off x="3181236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DA0A9A6-A65D-9D48-9070-E19DB0BBE436}"/>
                </a:ext>
              </a:extLst>
            </p:cNvPr>
            <p:cNvSpPr txBox="1"/>
            <p:nvPr/>
          </p:nvSpPr>
          <p:spPr>
            <a:xfrm>
              <a:off x="1660928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7A89ED6-B0F7-0E48-8F2D-7C7EB1DF5CE4}"/>
                </a:ext>
              </a:extLst>
            </p:cNvPr>
            <p:cNvSpPr txBox="1"/>
            <p:nvPr/>
          </p:nvSpPr>
          <p:spPr>
            <a:xfrm>
              <a:off x="3181236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16CB89F-8AAF-1E45-9DFA-4116BA63FFCC}"/>
                </a:ext>
              </a:extLst>
            </p:cNvPr>
            <p:cNvSpPr txBox="1"/>
            <p:nvPr/>
          </p:nvSpPr>
          <p:spPr>
            <a:xfrm>
              <a:off x="1660928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7DCDF0A-A2A4-9B42-BB32-DD613285F6AE}"/>
                </a:ext>
              </a:extLst>
            </p:cNvPr>
            <p:cNvSpPr txBox="1"/>
            <p:nvPr/>
          </p:nvSpPr>
          <p:spPr>
            <a:xfrm>
              <a:off x="3181236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0ABE4F8-D2A9-3846-86C2-2ED7CE66D58C}"/>
                </a:ext>
              </a:extLst>
            </p:cNvPr>
            <p:cNvSpPr txBox="1"/>
            <p:nvPr/>
          </p:nvSpPr>
          <p:spPr>
            <a:xfrm>
              <a:off x="1660928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DF4F92E-9FAA-D74C-9C66-81C4DDA8ABDA}"/>
                </a:ext>
              </a:extLst>
            </p:cNvPr>
            <p:cNvSpPr txBox="1"/>
            <p:nvPr/>
          </p:nvSpPr>
          <p:spPr>
            <a:xfrm>
              <a:off x="3181236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D248F35-F349-4244-86F7-07BE1EC3B504}"/>
                </a:ext>
              </a:extLst>
            </p:cNvPr>
            <p:cNvGrpSpPr/>
            <p:nvPr/>
          </p:nvGrpSpPr>
          <p:grpSpPr>
            <a:xfrm>
              <a:off x="1008627" y="1030360"/>
              <a:ext cx="801365" cy="801365"/>
              <a:chOff x="1008627" y="1030360"/>
              <a:chExt cx="801365" cy="80136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A1B1634F-5B71-8D48-A4A5-CDB61F99BAD7}"/>
                  </a:ext>
                </a:extLst>
              </p:cNvPr>
              <p:cNvSpPr/>
              <p:nvPr/>
            </p:nvSpPr>
            <p:spPr>
              <a:xfrm>
                <a:off x="1008627" y="1030360"/>
                <a:ext cx="801365" cy="80136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Graphic 34" descr="users">
                <a:extLst>
                  <a:ext uri="{FF2B5EF4-FFF2-40B4-BE49-F238E27FC236}">
                    <a16:creationId xmlns:a16="http://schemas.microsoft.com/office/drawing/2014/main" id="{0F7FA4D4-F96A-7342-8BF8-9218DC56E5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166326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354B6598-C79A-B842-B089-F94DA19665ED}"/>
              </a:ext>
            </a:extLst>
          </p:cNvPr>
          <p:cNvGrpSpPr/>
          <p:nvPr/>
        </p:nvGrpSpPr>
        <p:grpSpPr>
          <a:xfrm>
            <a:off x="1008627" y="3176897"/>
            <a:ext cx="3403513" cy="1843496"/>
            <a:chOff x="1008627" y="3176897"/>
            <a:chExt cx="3403513" cy="184349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EBE4E98-5421-494A-A323-1814965AE09D}"/>
                </a:ext>
              </a:extLst>
            </p:cNvPr>
            <p:cNvSpPr/>
            <p:nvPr/>
          </p:nvSpPr>
          <p:spPr>
            <a:xfrm>
              <a:off x="1393816" y="3176897"/>
              <a:ext cx="3014922" cy="15856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13C33EB-8723-404E-A713-55F2474271A0}"/>
                </a:ext>
              </a:extLst>
            </p:cNvPr>
            <p:cNvSpPr txBox="1"/>
            <p:nvPr/>
          </p:nvSpPr>
          <p:spPr>
            <a:xfrm>
              <a:off x="1671024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FINANCIAL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6A92BE4-7604-524F-89F4-06ACD8CBF88F}"/>
                </a:ext>
              </a:extLst>
            </p:cNvPr>
            <p:cNvSpPr txBox="1"/>
            <p:nvPr/>
          </p:nvSpPr>
          <p:spPr>
            <a:xfrm>
              <a:off x="1657806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8B70D3-4AAC-AB4E-8AE6-7759E0CBFFC7}"/>
                </a:ext>
              </a:extLst>
            </p:cNvPr>
            <p:cNvSpPr txBox="1"/>
            <p:nvPr/>
          </p:nvSpPr>
          <p:spPr>
            <a:xfrm>
              <a:off x="3178114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EE8F69F-0BC3-3B4B-ADE0-8CEC55A2AC78}"/>
                </a:ext>
              </a:extLst>
            </p:cNvPr>
            <p:cNvGrpSpPr/>
            <p:nvPr/>
          </p:nvGrpSpPr>
          <p:grpSpPr>
            <a:xfrm>
              <a:off x="1393783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36C4DE1-934B-FB4A-A439-07F5002F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1C3078D-FF3D-4142-A455-3514EE9057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92B329B-89FF-404C-90C2-7CFC218169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9D22C42-8A66-7949-B2D2-CC9E13155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CA24FE7D-DA70-5E4A-8D52-31DA2B69E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0BC5997-136F-EA49-B6DA-8969EF4EE7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92247E9-BEC9-2049-8715-35A35A1F93FC}"/>
                </a:ext>
              </a:extLst>
            </p:cNvPr>
            <p:cNvSpPr txBox="1"/>
            <p:nvPr/>
          </p:nvSpPr>
          <p:spPr>
            <a:xfrm>
              <a:off x="1657806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0BE3648-EC08-F04D-A152-6D933D9F3007}"/>
                </a:ext>
              </a:extLst>
            </p:cNvPr>
            <p:cNvSpPr txBox="1"/>
            <p:nvPr/>
          </p:nvSpPr>
          <p:spPr>
            <a:xfrm>
              <a:off x="3178114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0BD7A5A-7314-F745-BCC3-57437DE5937D}"/>
                </a:ext>
              </a:extLst>
            </p:cNvPr>
            <p:cNvSpPr txBox="1"/>
            <p:nvPr/>
          </p:nvSpPr>
          <p:spPr>
            <a:xfrm>
              <a:off x="1657806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5938B4D-9087-DE46-99CB-6FF901C7C5E9}"/>
                </a:ext>
              </a:extLst>
            </p:cNvPr>
            <p:cNvSpPr txBox="1"/>
            <p:nvPr/>
          </p:nvSpPr>
          <p:spPr>
            <a:xfrm>
              <a:off x="3178114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1B0F706-4916-9841-BA66-D2AC31824EB5}"/>
                </a:ext>
              </a:extLst>
            </p:cNvPr>
            <p:cNvSpPr txBox="1"/>
            <p:nvPr/>
          </p:nvSpPr>
          <p:spPr>
            <a:xfrm>
              <a:off x="1657806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347CCF-EB19-FE41-B0E7-17BF3548ACC8}"/>
                </a:ext>
              </a:extLst>
            </p:cNvPr>
            <p:cNvSpPr txBox="1"/>
            <p:nvPr/>
          </p:nvSpPr>
          <p:spPr>
            <a:xfrm>
              <a:off x="3178114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20193DC-868F-CD47-A41D-8261F678A71E}"/>
                </a:ext>
              </a:extLst>
            </p:cNvPr>
            <p:cNvSpPr txBox="1"/>
            <p:nvPr/>
          </p:nvSpPr>
          <p:spPr>
            <a:xfrm>
              <a:off x="1657806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03F0994-2716-1A42-A184-2B28E8758B69}"/>
                </a:ext>
              </a:extLst>
            </p:cNvPr>
            <p:cNvSpPr txBox="1"/>
            <p:nvPr/>
          </p:nvSpPr>
          <p:spPr>
            <a:xfrm>
              <a:off x="3178114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BD33502-0C9D-2D42-9D3C-07487BD5690F}"/>
                </a:ext>
              </a:extLst>
            </p:cNvPr>
            <p:cNvGrpSpPr/>
            <p:nvPr/>
          </p:nvGrpSpPr>
          <p:grpSpPr>
            <a:xfrm>
              <a:off x="1008627" y="4219028"/>
              <a:ext cx="801365" cy="801365"/>
              <a:chOff x="1008627" y="4219028"/>
              <a:chExt cx="801365" cy="801365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78C564A-31D7-4641-9BED-8647612B04C1}"/>
                  </a:ext>
                </a:extLst>
              </p:cNvPr>
              <p:cNvSpPr/>
              <p:nvPr/>
            </p:nvSpPr>
            <p:spPr>
              <a:xfrm>
                <a:off x="1008627" y="4219028"/>
                <a:ext cx="801365" cy="80136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1" name="Graphic 40" descr="coins">
                <a:extLst>
                  <a:ext uri="{FF2B5EF4-FFF2-40B4-BE49-F238E27FC236}">
                    <a16:creationId xmlns:a16="http://schemas.microsoft.com/office/drawing/2014/main" id="{3F6018A0-7387-5448-B398-F7EF45DBD7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166326" y="4376727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2347830-4498-D447-ACFF-DB2D2D164646}"/>
              </a:ext>
            </a:extLst>
          </p:cNvPr>
          <p:cNvGrpSpPr/>
          <p:nvPr/>
        </p:nvGrpSpPr>
        <p:grpSpPr>
          <a:xfrm>
            <a:off x="4708315" y="1030360"/>
            <a:ext cx="3427058" cy="1868320"/>
            <a:chOff x="4708315" y="1030360"/>
            <a:chExt cx="3427058" cy="186832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7B0323-7EAA-C24C-B554-D28D1191D953}"/>
                </a:ext>
              </a:extLst>
            </p:cNvPr>
            <p:cNvSpPr/>
            <p:nvPr/>
          </p:nvSpPr>
          <p:spPr>
            <a:xfrm>
              <a:off x="4718862" y="1313052"/>
              <a:ext cx="3014922" cy="15856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8A0A011-D8F7-E644-9E7F-6231BB9AF874}"/>
                </a:ext>
              </a:extLst>
            </p:cNvPr>
            <p:cNvSpPr txBox="1"/>
            <p:nvPr/>
          </p:nvSpPr>
          <p:spPr>
            <a:xfrm>
              <a:off x="4964218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4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INTERNAL PROCESS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C2CD969-D7A0-3B47-9EF4-223121D6361B}"/>
                </a:ext>
              </a:extLst>
            </p:cNvPr>
            <p:cNvSpPr txBox="1"/>
            <p:nvPr/>
          </p:nvSpPr>
          <p:spPr>
            <a:xfrm>
              <a:off x="4979451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8BE0B2B-F8EE-BB42-9654-5CA06B862EBC}"/>
                </a:ext>
              </a:extLst>
            </p:cNvPr>
            <p:cNvSpPr txBox="1"/>
            <p:nvPr/>
          </p:nvSpPr>
          <p:spPr>
            <a:xfrm>
              <a:off x="6499759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BA44197-4C6A-1046-A36F-D314D3982AD9}"/>
                </a:ext>
              </a:extLst>
            </p:cNvPr>
            <p:cNvGrpSpPr/>
            <p:nvPr/>
          </p:nvGrpSpPr>
          <p:grpSpPr>
            <a:xfrm rot="10800000">
              <a:off x="4708315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9EF1235-BC9D-B340-93B4-F1BBA436C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7DD3524-8E26-BE47-8841-896A0BC759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8BDCE26-1FFD-ED4D-8F35-66583A37D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C0FE2D8-9C2E-BE4F-B0FE-10D1A426B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A4C79E7-C85E-6740-BB53-984E19A9B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9184AD1-1AFD-DB45-A057-375D42EDD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15C5EF2-8146-1E4B-ACC4-19A7766246F0}"/>
                </a:ext>
              </a:extLst>
            </p:cNvPr>
            <p:cNvSpPr txBox="1"/>
            <p:nvPr/>
          </p:nvSpPr>
          <p:spPr>
            <a:xfrm>
              <a:off x="4977443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A024BED-73C4-C142-8334-3F21B200AF88}"/>
                </a:ext>
              </a:extLst>
            </p:cNvPr>
            <p:cNvSpPr txBox="1"/>
            <p:nvPr/>
          </p:nvSpPr>
          <p:spPr>
            <a:xfrm>
              <a:off x="6497751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D6D8BD2-A908-9D40-8FAB-73AEEEE9D271}"/>
                </a:ext>
              </a:extLst>
            </p:cNvPr>
            <p:cNvSpPr txBox="1"/>
            <p:nvPr/>
          </p:nvSpPr>
          <p:spPr>
            <a:xfrm>
              <a:off x="4977443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F4F8572-20E5-744E-BAE3-9C489239680F}"/>
                </a:ext>
              </a:extLst>
            </p:cNvPr>
            <p:cNvSpPr txBox="1"/>
            <p:nvPr/>
          </p:nvSpPr>
          <p:spPr>
            <a:xfrm>
              <a:off x="6497751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609C016-3F05-6343-90CF-87A9A66021A4}"/>
                </a:ext>
              </a:extLst>
            </p:cNvPr>
            <p:cNvSpPr txBox="1"/>
            <p:nvPr/>
          </p:nvSpPr>
          <p:spPr>
            <a:xfrm>
              <a:off x="4977443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C0650B5-2903-AC4A-AEFF-17E1769B7A39}"/>
                </a:ext>
              </a:extLst>
            </p:cNvPr>
            <p:cNvSpPr txBox="1"/>
            <p:nvPr/>
          </p:nvSpPr>
          <p:spPr>
            <a:xfrm>
              <a:off x="6497751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EA4BB100-C021-FA42-A2BE-6DCB9E050595}"/>
                </a:ext>
              </a:extLst>
            </p:cNvPr>
            <p:cNvSpPr txBox="1"/>
            <p:nvPr/>
          </p:nvSpPr>
          <p:spPr>
            <a:xfrm>
              <a:off x="4977443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67F29AC-75F3-0548-98B1-5CF638789D1F}"/>
                </a:ext>
              </a:extLst>
            </p:cNvPr>
            <p:cNvSpPr txBox="1"/>
            <p:nvPr/>
          </p:nvSpPr>
          <p:spPr>
            <a:xfrm>
              <a:off x="6497751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F245D6D-4C52-834A-97F0-0E94E7316557}"/>
                </a:ext>
              </a:extLst>
            </p:cNvPr>
            <p:cNvGrpSpPr/>
            <p:nvPr/>
          </p:nvGrpSpPr>
          <p:grpSpPr>
            <a:xfrm>
              <a:off x="7334008" y="1030360"/>
              <a:ext cx="801365" cy="801365"/>
              <a:chOff x="7334008" y="1030360"/>
              <a:chExt cx="801365" cy="801365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928740B-6DEE-3549-8F6D-8B1E8D116991}"/>
                  </a:ext>
                </a:extLst>
              </p:cNvPr>
              <p:cNvSpPr/>
              <p:nvPr/>
            </p:nvSpPr>
            <p:spPr>
              <a:xfrm>
                <a:off x="7334008" y="1030360"/>
                <a:ext cx="801365" cy="80136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Graphic 42" descr="bargraphupwardtrend_ltr">
                <a:extLst>
                  <a:ext uri="{FF2B5EF4-FFF2-40B4-BE49-F238E27FC236}">
                    <a16:creationId xmlns:a16="http://schemas.microsoft.com/office/drawing/2014/main" id="{CAE4ADEA-A60E-804D-AD0C-F1177807DD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491707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D2BC8A2-C7E4-5743-BEBA-A298EDD2AD71}"/>
              </a:ext>
            </a:extLst>
          </p:cNvPr>
          <p:cNvGrpSpPr/>
          <p:nvPr/>
        </p:nvGrpSpPr>
        <p:grpSpPr>
          <a:xfrm>
            <a:off x="4715428" y="3176897"/>
            <a:ext cx="3419945" cy="1843496"/>
            <a:chOff x="4715428" y="3176897"/>
            <a:chExt cx="3419945" cy="184349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2CDF2A4-CBB1-CE42-8CB0-85B1076B9502}"/>
                </a:ext>
              </a:extLst>
            </p:cNvPr>
            <p:cNvSpPr/>
            <p:nvPr/>
          </p:nvSpPr>
          <p:spPr>
            <a:xfrm>
              <a:off x="4718862" y="3176897"/>
              <a:ext cx="3014922" cy="15856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4FABB6E-0581-E841-9B1B-9A09DFD84268}"/>
                </a:ext>
              </a:extLst>
            </p:cNvPr>
            <p:cNvSpPr txBox="1"/>
            <p:nvPr/>
          </p:nvSpPr>
          <p:spPr>
            <a:xfrm>
              <a:off x="4964218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INNOVATION &amp; LEARNING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E9EDFF4-7F42-244E-8A6A-0B01BEA81071}"/>
                </a:ext>
              </a:extLst>
            </p:cNvPr>
            <p:cNvSpPr txBox="1"/>
            <p:nvPr/>
          </p:nvSpPr>
          <p:spPr>
            <a:xfrm>
              <a:off x="4979451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DDFC75-7DBE-EB46-B824-C31629A4590D}"/>
                </a:ext>
              </a:extLst>
            </p:cNvPr>
            <p:cNvGrpSpPr/>
            <p:nvPr/>
          </p:nvGrpSpPr>
          <p:grpSpPr>
            <a:xfrm>
              <a:off x="4715428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AC8B433-5DE6-B949-A543-AF44B6DD8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FD3EF26-B2AA-3049-B6E1-606F556B6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3A7AAD7-0F0A-2849-A382-22CA9F13E8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691C5AAD-280F-3B43-9934-69BE6004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9EED07B-D625-A041-B58A-6D34CBE735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DD51F1A-51C8-F143-9365-F0AC1E3E5F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A4AE9D-0E98-CB44-96F6-E465529DC027}"/>
                </a:ext>
              </a:extLst>
            </p:cNvPr>
            <p:cNvSpPr txBox="1"/>
            <p:nvPr/>
          </p:nvSpPr>
          <p:spPr>
            <a:xfrm>
              <a:off x="6499759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9230ED6-F1DE-B946-B0B1-C65D50EEDDBE}"/>
                </a:ext>
              </a:extLst>
            </p:cNvPr>
            <p:cNvSpPr txBox="1"/>
            <p:nvPr/>
          </p:nvSpPr>
          <p:spPr>
            <a:xfrm>
              <a:off x="4977443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67695E-68CE-C84C-87CA-E2D515F107B2}"/>
                </a:ext>
              </a:extLst>
            </p:cNvPr>
            <p:cNvSpPr txBox="1"/>
            <p:nvPr/>
          </p:nvSpPr>
          <p:spPr>
            <a:xfrm>
              <a:off x="6497751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6622A98-0E0F-DD49-A940-E14E06763DBB}"/>
                </a:ext>
              </a:extLst>
            </p:cNvPr>
            <p:cNvSpPr txBox="1"/>
            <p:nvPr/>
          </p:nvSpPr>
          <p:spPr>
            <a:xfrm>
              <a:off x="4977443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350D1F6-2EE2-7345-AF0F-EF0FE8C5B77B}"/>
                </a:ext>
              </a:extLst>
            </p:cNvPr>
            <p:cNvSpPr txBox="1"/>
            <p:nvPr/>
          </p:nvSpPr>
          <p:spPr>
            <a:xfrm>
              <a:off x="6497751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3D1053B-6840-BD41-9BFD-4BC9AAB5C154}"/>
                </a:ext>
              </a:extLst>
            </p:cNvPr>
            <p:cNvSpPr txBox="1"/>
            <p:nvPr/>
          </p:nvSpPr>
          <p:spPr>
            <a:xfrm>
              <a:off x="4977443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50A0ED2-3A40-1A48-AE77-67958E26E4CD}"/>
                </a:ext>
              </a:extLst>
            </p:cNvPr>
            <p:cNvSpPr txBox="1"/>
            <p:nvPr/>
          </p:nvSpPr>
          <p:spPr>
            <a:xfrm>
              <a:off x="6497751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E474961-D04C-2C49-94F2-03847FE578A6}"/>
                </a:ext>
              </a:extLst>
            </p:cNvPr>
            <p:cNvSpPr txBox="1"/>
            <p:nvPr/>
          </p:nvSpPr>
          <p:spPr>
            <a:xfrm>
              <a:off x="4977443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AC885D6-4936-E74E-A877-AE9B7DF61994}"/>
                </a:ext>
              </a:extLst>
            </p:cNvPr>
            <p:cNvSpPr txBox="1"/>
            <p:nvPr/>
          </p:nvSpPr>
          <p:spPr>
            <a:xfrm>
              <a:off x="6497751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908F97-F41C-5447-884D-AB7905B6A5DB}"/>
                </a:ext>
              </a:extLst>
            </p:cNvPr>
            <p:cNvGrpSpPr/>
            <p:nvPr/>
          </p:nvGrpSpPr>
          <p:grpSpPr>
            <a:xfrm>
              <a:off x="7334008" y="4219028"/>
              <a:ext cx="801365" cy="801365"/>
              <a:chOff x="7334008" y="4219028"/>
              <a:chExt cx="801365" cy="801365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3DC73E-7B0B-634F-8C28-E73009CC3D8E}"/>
                  </a:ext>
                </a:extLst>
              </p:cNvPr>
              <p:cNvSpPr/>
              <p:nvPr/>
            </p:nvSpPr>
            <p:spPr>
              <a:xfrm>
                <a:off x="7334008" y="4219028"/>
                <a:ext cx="801365" cy="80136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6" name="Graphic 45" descr="lightbulbandgear">
                <a:extLst>
                  <a:ext uri="{FF2B5EF4-FFF2-40B4-BE49-F238E27FC236}">
                    <a16:creationId xmlns:a16="http://schemas.microsoft.com/office/drawing/2014/main" id="{D43A6195-3E80-0B49-8203-81C692C86D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491707" y="4376727"/>
                <a:ext cx="485967" cy="48596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29653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 Insert your desired text here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Balanced Scorecard Slide Template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stCxn id="4" idx="2"/>
            <a:endCxn id="60" idx="0"/>
          </p:cNvCxnSpPr>
          <p:nvPr/>
        </p:nvCxnSpPr>
        <p:spPr>
          <a:xfrm>
            <a:off x="2901277" y="2898680"/>
            <a:ext cx="0" cy="2782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41CED9D-EBAB-5148-B7BD-1000EBC41C8A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6226323" y="2898680"/>
            <a:ext cx="0" cy="2782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823894B-C8C8-5748-B4C7-706B98B5E30D}"/>
              </a:ext>
            </a:extLst>
          </p:cNvPr>
          <p:cNvCxnSpPr>
            <a:cxnSpLocks/>
            <a:stCxn id="62" idx="1"/>
            <a:endCxn id="60" idx="3"/>
          </p:cNvCxnSpPr>
          <p:nvPr/>
        </p:nvCxnSpPr>
        <p:spPr>
          <a:xfrm flipH="1">
            <a:off x="4408738" y="3969711"/>
            <a:ext cx="310124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0D9226A-50A0-C943-B61B-96E5AAF180F3}"/>
              </a:ext>
            </a:extLst>
          </p:cNvPr>
          <p:cNvCxnSpPr>
            <a:cxnSpLocks/>
            <a:stCxn id="61" idx="1"/>
            <a:endCxn id="4" idx="3"/>
          </p:cNvCxnSpPr>
          <p:nvPr/>
        </p:nvCxnSpPr>
        <p:spPr>
          <a:xfrm flipH="1">
            <a:off x="4408738" y="2105866"/>
            <a:ext cx="310124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44E8ED1-2E33-D648-9A5C-9F510C03129D}"/>
              </a:ext>
            </a:extLst>
          </p:cNvPr>
          <p:cNvGrpSpPr/>
          <p:nvPr/>
        </p:nvGrpSpPr>
        <p:grpSpPr>
          <a:xfrm>
            <a:off x="1008627" y="1030360"/>
            <a:ext cx="3400111" cy="1868320"/>
            <a:chOff x="1008627" y="1030360"/>
            <a:chExt cx="3400111" cy="1868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9C1B46F-ACE4-0447-93D7-E4AA30F4A844}"/>
                </a:ext>
              </a:extLst>
            </p:cNvPr>
            <p:cNvSpPr/>
            <p:nvPr/>
          </p:nvSpPr>
          <p:spPr>
            <a:xfrm>
              <a:off x="1393816" y="1313052"/>
              <a:ext cx="3014922" cy="15856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330783C-4056-124D-9A98-6722538EB82C}"/>
                </a:ext>
              </a:extLst>
            </p:cNvPr>
            <p:cNvSpPr txBox="1"/>
            <p:nvPr/>
          </p:nvSpPr>
          <p:spPr>
            <a:xfrm>
              <a:off x="1671024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1AA8A62-AA24-D14D-97BB-D2E57809ECB5}"/>
                </a:ext>
              </a:extLst>
            </p:cNvPr>
            <p:cNvSpPr txBox="1"/>
            <p:nvPr/>
          </p:nvSpPr>
          <p:spPr>
            <a:xfrm>
              <a:off x="1657806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859838C-427F-3D45-8256-DAC0580FD0B7}"/>
                </a:ext>
              </a:extLst>
            </p:cNvPr>
            <p:cNvSpPr txBox="1"/>
            <p:nvPr/>
          </p:nvSpPr>
          <p:spPr>
            <a:xfrm>
              <a:off x="3178114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4C61600-F0AE-E345-9890-85CBDB129DE0}"/>
                </a:ext>
              </a:extLst>
            </p:cNvPr>
            <p:cNvGrpSpPr/>
            <p:nvPr/>
          </p:nvGrpSpPr>
          <p:grpSpPr>
            <a:xfrm rot="10800000">
              <a:off x="1386949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91C0D9C-D1FD-AD4C-8695-416A5F2F6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9FD1AA1-AE07-7648-9D86-8A66B86A3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8064004-F009-C94E-A023-B13D0EC27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C337973-A7D1-C146-9B24-B0B556B20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F62E017-ACDC-4642-913C-F18C0B4E9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7100A74C-ACB2-FA4C-96D2-805B23DC66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59CBD57-8B6D-E34A-BBF1-39686BD9009C}"/>
                </a:ext>
              </a:extLst>
            </p:cNvPr>
            <p:cNvSpPr txBox="1"/>
            <p:nvPr/>
          </p:nvSpPr>
          <p:spPr>
            <a:xfrm>
              <a:off x="1660928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427DB3C-7F7E-DE43-928E-EAA3B6525C4F}"/>
                </a:ext>
              </a:extLst>
            </p:cNvPr>
            <p:cNvSpPr txBox="1"/>
            <p:nvPr/>
          </p:nvSpPr>
          <p:spPr>
            <a:xfrm>
              <a:off x="3181236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DA0A9A6-A65D-9D48-9070-E19DB0BBE436}"/>
                </a:ext>
              </a:extLst>
            </p:cNvPr>
            <p:cNvSpPr txBox="1"/>
            <p:nvPr/>
          </p:nvSpPr>
          <p:spPr>
            <a:xfrm>
              <a:off x="1660928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7A89ED6-B0F7-0E48-8F2D-7C7EB1DF5CE4}"/>
                </a:ext>
              </a:extLst>
            </p:cNvPr>
            <p:cNvSpPr txBox="1"/>
            <p:nvPr/>
          </p:nvSpPr>
          <p:spPr>
            <a:xfrm>
              <a:off x="3181236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16CB89F-8AAF-1E45-9DFA-4116BA63FFCC}"/>
                </a:ext>
              </a:extLst>
            </p:cNvPr>
            <p:cNvSpPr txBox="1"/>
            <p:nvPr/>
          </p:nvSpPr>
          <p:spPr>
            <a:xfrm>
              <a:off x="1660928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7DCDF0A-A2A4-9B42-BB32-DD613285F6AE}"/>
                </a:ext>
              </a:extLst>
            </p:cNvPr>
            <p:cNvSpPr txBox="1"/>
            <p:nvPr/>
          </p:nvSpPr>
          <p:spPr>
            <a:xfrm>
              <a:off x="3181236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0ABE4F8-D2A9-3846-86C2-2ED7CE66D58C}"/>
                </a:ext>
              </a:extLst>
            </p:cNvPr>
            <p:cNvSpPr txBox="1"/>
            <p:nvPr/>
          </p:nvSpPr>
          <p:spPr>
            <a:xfrm>
              <a:off x="1660928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DF4F92E-9FAA-D74C-9C66-81C4DDA8ABDA}"/>
                </a:ext>
              </a:extLst>
            </p:cNvPr>
            <p:cNvSpPr txBox="1"/>
            <p:nvPr/>
          </p:nvSpPr>
          <p:spPr>
            <a:xfrm>
              <a:off x="3181236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DDEF09B-1076-3E48-A438-2C82CD7E7262}"/>
                </a:ext>
              </a:extLst>
            </p:cNvPr>
            <p:cNvGrpSpPr/>
            <p:nvPr/>
          </p:nvGrpSpPr>
          <p:grpSpPr>
            <a:xfrm>
              <a:off x="1008627" y="1030360"/>
              <a:ext cx="801365" cy="801365"/>
              <a:chOff x="1008627" y="1030360"/>
              <a:chExt cx="801365" cy="80136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A1B1634F-5B71-8D48-A4A5-CDB61F99BAD7}"/>
                  </a:ext>
                </a:extLst>
              </p:cNvPr>
              <p:cNvSpPr/>
              <p:nvPr/>
            </p:nvSpPr>
            <p:spPr>
              <a:xfrm>
                <a:off x="1008627" y="1030360"/>
                <a:ext cx="801365" cy="80136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0" name="Graphic 89" descr="users">
                <a:extLst>
                  <a:ext uri="{FF2B5EF4-FFF2-40B4-BE49-F238E27FC236}">
                    <a16:creationId xmlns:a16="http://schemas.microsoft.com/office/drawing/2014/main" id="{E7DA91E8-D208-7D4A-8FCA-7B9EC7F0A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166326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6512BE-A359-184B-ABEE-37EB0845CB89}"/>
              </a:ext>
            </a:extLst>
          </p:cNvPr>
          <p:cNvGrpSpPr/>
          <p:nvPr/>
        </p:nvGrpSpPr>
        <p:grpSpPr>
          <a:xfrm>
            <a:off x="1008627" y="3176897"/>
            <a:ext cx="3403513" cy="1843496"/>
            <a:chOff x="1008627" y="3176897"/>
            <a:chExt cx="3403513" cy="184349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EBE4E98-5421-494A-A323-1814965AE09D}"/>
                </a:ext>
              </a:extLst>
            </p:cNvPr>
            <p:cNvSpPr/>
            <p:nvPr/>
          </p:nvSpPr>
          <p:spPr>
            <a:xfrm>
              <a:off x="1393816" y="3176897"/>
              <a:ext cx="3014922" cy="15856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13C33EB-8723-404E-A713-55F2474271A0}"/>
                </a:ext>
              </a:extLst>
            </p:cNvPr>
            <p:cNvSpPr txBox="1"/>
            <p:nvPr/>
          </p:nvSpPr>
          <p:spPr>
            <a:xfrm>
              <a:off x="1671024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FINANCIAL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6A92BE4-7604-524F-89F4-06ACD8CBF88F}"/>
                </a:ext>
              </a:extLst>
            </p:cNvPr>
            <p:cNvSpPr txBox="1"/>
            <p:nvPr/>
          </p:nvSpPr>
          <p:spPr>
            <a:xfrm>
              <a:off x="1657806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8B70D3-4AAC-AB4E-8AE6-7759E0CBFFC7}"/>
                </a:ext>
              </a:extLst>
            </p:cNvPr>
            <p:cNvSpPr txBox="1"/>
            <p:nvPr/>
          </p:nvSpPr>
          <p:spPr>
            <a:xfrm>
              <a:off x="3178114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EE8F69F-0BC3-3B4B-ADE0-8CEC55A2AC78}"/>
                </a:ext>
              </a:extLst>
            </p:cNvPr>
            <p:cNvGrpSpPr/>
            <p:nvPr/>
          </p:nvGrpSpPr>
          <p:grpSpPr>
            <a:xfrm>
              <a:off x="1393783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36C4DE1-934B-FB4A-A439-07F5002F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1C3078D-FF3D-4142-A455-3514EE9057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92B329B-89FF-404C-90C2-7CFC218169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9D22C42-8A66-7949-B2D2-CC9E13155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CA24FE7D-DA70-5E4A-8D52-31DA2B69E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0BC5997-136F-EA49-B6DA-8969EF4EE7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92247E9-BEC9-2049-8715-35A35A1F93FC}"/>
                </a:ext>
              </a:extLst>
            </p:cNvPr>
            <p:cNvSpPr txBox="1"/>
            <p:nvPr/>
          </p:nvSpPr>
          <p:spPr>
            <a:xfrm>
              <a:off x="1657806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0BE3648-EC08-F04D-A152-6D933D9F3007}"/>
                </a:ext>
              </a:extLst>
            </p:cNvPr>
            <p:cNvSpPr txBox="1"/>
            <p:nvPr/>
          </p:nvSpPr>
          <p:spPr>
            <a:xfrm>
              <a:off x="3178114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0BD7A5A-7314-F745-BCC3-57437DE5937D}"/>
                </a:ext>
              </a:extLst>
            </p:cNvPr>
            <p:cNvSpPr txBox="1"/>
            <p:nvPr/>
          </p:nvSpPr>
          <p:spPr>
            <a:xfrm>
              <a:off x="1657806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5938B4D-9087-DE46-99CB-6FF901C7C5E9}"/>
                </a:ext>
              </a:extLst>
            </p:cNvPr>
            <p:cNvSpPr txBox="1"/>
            <p:nvPr/>
          </p:nvSpPr>
          <p:spPr>
            <a:xfrm>
              <a:off x="3178114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1B0F706-4916-9841-BA66-D2AC31824EB5}"/>
                </a:ext>
              </a:extLst>
            </p:cNvPr>
            <p:cNvSpPr txBox="1"/>
            <p:nvPr/>
          </p:nvSpPr>
          <p:spPr>
            <a:xfrm>
              <a:off x="1657806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347CCF-EB19-FE41-B0E7-17BF3548ACC8}"/>
                </a:ext>
              </a:extLst>
            </p:cNvPr>
            <p:cNvSpPr txBox="1"/>
            <p:nvPr/>
          </p:nvSpPr>
          <p:spPr>
            <a:xfrm>
              <a:off x="3178114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20193DC-868F-CD47-A41D-8261F678A71E}"/>
                </a:ext>
              </a:extLst>
            </p:cNvPr>
            <p:cNvSpPr txBox="1"/>
            <p:nvPr/>
          </p:nvSpPr>
          <p:spPr>
            <a:xfrm>
              <a:off x="1657806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03F0994-2716-1A42-A184-2B28E8758B69}"/>
                </a:ext>
              </a:extLst>
            </p:cNvPr>
            <p:cNvSpPr txBox="1"/>
            <p:nvPr/>
          </p:nvSpPr>
          <p:spPr>
            <a:xfrm>
              <a:off x="3178114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2FA0CBA-AD0D-0D46-8D73-3B6099BB00A4}"/>
                </a:ext>
              </a:extLst>
            </p:cNvPr>
            <p:cNvGrpSpPr/>
            <p:nvPr/>
          </p:nvGrpSpPr>
          <p:grpSpPr>
            <a:xfrm>
              <a:off x="1008627" y="4219028"/>
              <a:ext cx="801365" cy="801365"/>
              <a:chOff x="1008627" y="4219028"/>
              <a:chExt cx="801365" cy="801365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78C564A-31D7-4641-9BED-8647612B04C1}"/>
                  </a:ext>
                </a:extLst>
              </p:cNvPr>
              <p:cNvSpPr/>
              <p:nvPr/>
            </p:nvSpPr>
            <p:spPr>
              <a:xfrm>
                <a:off x="1008627" y="4219028"/>
                <a:ext cx="801365" cy="80136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1" name="Graphic 90" descr="coins">
                <a:extLst>
                  <a:ext uri="{FF2B5EF4-FFF2-40B4-BE49-F238E27FC236}">
                    <a16:creationId xmlns:a16="http://schemas.microsoft.com/office/drawing/2014/main" id="{C0E5D2EF-BA7C-204D-92A3-BE07600FBA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166326" y="4376727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036DA6E-A328-4E42-8675-A4C49264B403}"/>
              </a:ext>
            </a:extLst>
          </p:cNvPr>
          <p:cNvGrpSpPr/>
          <p:nvPr/>
        </p:nvGrpSpPr>
        <p:grpSpPr>
          <a:xfrm>
            <a:off x="4708315" y="1030360"/>
            <a:ext cx="3427058" cy="1868320"/>
            <a:chOff x="4708315" y="1030360"/>
            <a:chExt cx="3427058" cy="186832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7B0323-7EAA-C24C-B554-D28D1191D953}"/>
                </a:ext>
              </a:extLst>
            </p:cNvPr>
            <p:cNvSpPr/>
            <p:nvPr/>
          </p:nvSpPr>
          <p:spPr>
            <a:xfrm>
              <a:off x="4718862" y="1313052"/>
              <a:ext cx="3014922" cy="15856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8A0A011-D8F7-E644-9E7F-6231BB9AF874}"/>
                </a:ext>
              </a:extLst>
            </p:cNvPr>
            <p:cNvSpPr txBox="1"/>
            <p:nvPr/>
          </p:nvSpPr>
          <p:spPr>
            <a:xfrm>
              <a:off x="4964218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INTERNAL PROCESS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C2CD969-D7A0-3B47-9EF4-223121D6361B}"/>
                </a:ext>
              </a:extLst>
            </p:cNvPr>
            <p:cNvSpPr txBox="1"/>
            <p:nvPr/>
          </p:nvSpPr>
          <p:spPr>
            <a:xfrm>
              <a:off x="4979451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8BE0B2B-F8EE-BB42-9654-5CA06B862EBC}"/>
                </a:ext>
              </a:extLst>
            </p:cNvPr>
            <p:cNvSpPr txBox="1"/>
            <p:nvPr/>
          </p:nvSpPr>
          <p:spPr>
            <a:xfrm>
              <a:off x="6499759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BA44197-4C6A-1046-A36F-D314D3982AD9}"/>
                </a:ext>
              </a:extLst>
            </p:cNvPr>
            <p:cNvGrpSpPr/>
            <p:nvPr/>
          </p:nvGrpSpPr>
          <p:grpSpPr>
            <a:xfrm rot="10800000">
              <a:off x="4708315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9EF1235-BC9D-B340-93B4-F1BBA436C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7DD3524-8E26-BE47-8841-896A0BC759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8BDCE26-1FFD-ED4D-8F35-66583A37D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C0FE2D8-9C2E-BE4F-B0FE-10D1A426B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A4C79E7-C85E-6740-BB53-984E19A9B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9184AD1-1AFD-DB45-A057-375D42EDD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15C5EF2-8146-1E4B-ACC4-19A7766246F0}"/>
                </a:ext>
              </a:extLst>
            </p:cNvPr>
            <p:cNvSpPr txBox="1"/>
            <p:nvPr/>
          </p:nvSpPr>
          <p:spPr>
            <a:xfrm>
              <a:off x="4977443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A024BED-73C4-C142-8334-3F21B200AF88}"/>
                </a:ext>
              </a:extLst>
            </p:cNvPr>
            <p:cNvSpPr txBox="1"/>
            <p:nvPr/>
          </p:nvSpPr>
          <p:spPr>
            <a:xfrm>
              <a:off x="6497751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D6D8BD2-A908-9D40-8FAB-73AEEEE9D271}"/>
                </a:ext>
              </a:extLst>
            </p:cNvPr>
            <p:cNvSpPr txBox="1"/>
            <p:nvPr/>
          </p:nvSpPr>
          <p:spPr>
            <a:xfrm>
              <a:off x="4977443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F4F8572-20E5-744E-BAE3-9C489239680F}"/>
                </a:ext>
              </a:extLst>
            </p:cNvPr>
            <p:cNvSpPr txBox="1"/>
            <p:nvPr/>
          </p:nvSpPr>
          <p:spPr>
            <a:xfrm>
              <a:off x="6497751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609C016-3F05-6343-90CF-87A9A66021A4}"/>
                </a:ext>
              </a:extLst>
            </p:cNvPr>
            <p:cNvSpPr txBox="1"/>
            <p:nvPr/>
          </p:nvSpPr>
          <p:spPr>
            <a:xfrm>
              <a:off x="4977443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C0650B5-2903-AC4A-AEFF-17E1769B7A39}"/>
                </a:ext>
              </a:extLst>
            </p:cNvPr>
            <p:cNvSpPr txBox="1"/>
            <p:nvPr/>
          </p:nvSpPr>
          <p:spPr>
            <a:xfrm>
              <a:off x="6497751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EA4BB100-C021-FA42-A2BE-6DCB9E050595}"/>
                </a:ext>
              </a:extLst>
            </p:cNvPr>
            <p:cNvSpPr txBox="1"/>
            <p:nvPr/>
          </p:nvSpPr>
          <p:spPr>
            <a:xfrm>
              <a:off x="4977443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67F29AC-75F3-0548-98B1-5CF638789D1F}"/>
                </a:ext>
              </a:extLst>
            </p:cNvPr>
            <p:cNvSpPr txBox="1"/>
            <p:nvPr/>
          </p:nvSpPr>
          <p:spPr>
            <a:xfrm>
              <a:off x="6497751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55CAD12-687F-2E48-BC8A-2977AB65543B}"/>
                </a:ext>
              </a:extLst>
            </p:cNvPr>
            <p:cNvGrpSpPr/>
            <p:nvPr/>
          </p:nvGrpSpPr>
          <p:grpSpPr>
            <a:xfrm>
              <a:off x="7334008" y="1030360"/>
              <a:ext cx="801365" cy="801365"/>
              <a:chOff x="7334008" y="1030360"/>
              <a:chExt cx="801365" cy="801365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928740B-6DEE-3549-8F6D-8B1E8D116991}"/>
                  </a:ext>
                </a:extLst>
              </p:cNvPr>
              <p:cNvSpPr/>
              <p:nvPr/>
            </p:nvSpPr>
            <p:spPr>
              <a:xfrm>
                <a:off x="7334008" y="1030360"/>
                <a:ext cx="801365" cy="80136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7" name="Graphic 96" descr="bargraphupwardtrend_ltr">
                <a:extLst>
                  <a:ext uri="{FF2B5EF4-FFF2-40B4-BE49-F238E27FC236}">
                    <a16:creationId xmlns:a16="http://schemas.microsoft.com/office/drawing/2014/main" id="{7CB92230-C2FC-7B4C-A7EF-FB3995822A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463513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3A8D2-724A-1C4E-A51A-65F80B7BFA06}"/>
              </a:ext>
            </a:extLst>
          </p:cNvPr>
          <p:cNvGrpSpPr/>
          <p:nvPr/>
        </p:nvGrpSpPr>
        <p:grpSpPr>
          <a:xfrm>
            <a:off x="4715428" y="3176897"/>
            <a:ext cx="3419945" cy="1843496"/>
            <a:chOff x="4715428" y="3176897"/>
            <a:chExt cx="3419945" cy="184349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2CDF2A4-CBB1-CE42-8CB0-85B1076B9502}"/>
                </a:ext>
              </a:extLst>
            </p:cNvPr>
            <p:cNvSpPr/>
            <p:nvPr/>
          </p:nvSpPr>
          <p:spPr>
            <a:xfrm>
              <a:off x="4718862" y="3176897"/>
              <a:ext cx="3014922" cy="15856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4FABB6E-0581-E841-9B1B-9A09DFD84268}"/>
                </a:ext>
              </a:extLst>
            </p:cNvPr>
            <p:cNvSpPr txBox="1"/>
            <p:nvPr/>
          </p:nvSpPr>
          <p:spPr>
            <a:xfrm>
              <a:off x="4964218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INNOVATION &amp; LEARNING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E9EDFF4-7F42-244E-8A6A-0B01BEA81071}"/>
                </a:ext>
              </a:extLst>
            </p:cNvPr>
            <p:cNvSpPr txBox="1"/>
            <p:nvPr/>
          </p:nvSpPr>
          <p:spPr>
            <a:xfrm>
              <a:off x="4979451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DDFC75-7DBE-EB46-B824-C31629A4590D}"/>
                </a:ext>
              </a:extLst>
            </p:cNvPr>
            <p:cNvGrpSpPr/>
            <p:nvPr/>
          </p:nvGrpSpPr>
          <p:grpSpPr>
            <a:xfrm>
              <a:off x="4715428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AC8B433-5DE6-B949-A543-AF44B6DD8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FD3EF26-B2AA-3049-B6E1-606F556B6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3A7AAD7-0F0A-2849-A382-22CA9F13E8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691C5AAD-280F-3B43-9934-69BE6004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9EED07B-D625-A041-B58A-6D34CBE735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DD51F1A-51C8-F143-9365-F0AC1E3E5F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A4AE9D-0E98-CB44-96F6-E465529DC027}"/>
                </a:ext>
              </a:extLst>
            </p:cNvPr>
            <p:cNvSpPr txBox="1"/>
            <p:nvPr/>
          </p:nvSpPr>
          <p:spPr>
            <a:xfrm>
              <a:off x="6499759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9230ED6-F1DE-B946-B0B1-C65D50EEDDBE}"/>
                </a:ext>
              </a:extLst>
            </p:cNvPr>
            <p:cNvSpPr txBox="1"/>
            <p:nvPr/>
          </p:nvSpPr>
          <p:spPr>
            <a:xfrm>
              <a:off x="4977443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67695E-68CE-C84C-87CA-E2D515F107B2}"/>
                </a:ext>
              </a:extLst>
            </p:cNvPr>
            <p:cNvSpPr txBox="1"/>
            <p:nvPr/>
          </p:nvSpPr>
          <p:spPr>
            <a:xfrm>
              <a:off x="6497751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6622A98-0E0F-DD49-A940-E14E06763DBB}"/>
                </a:ext>
              </a:extLst>
            </p:cNvPr>
            <p:cNvSpPr txBox="1"/>
            <p:nvPr/>
          </p:nvSpPr>
          <p:spPr>
            <a:xfrm>
              <a:off x="4977443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350D1F6-2EE2-7345-AF0F-EF0FE8C5B77B}"/>
                </a:ext>
              </a:extLst>
            </p:cNvPr>
            <p:cNvSpPr txBox="1"/>
            <p:nvPr/>
          </p:nvSpPr>
          <p:spPr>
            <a:xfrm>
              <a:off x="6497751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3D1053B-6840-BD41-9BFD-4BC9AAB5C154}"/>
                </a:ext>
              </a:extLst>
            </p:cNvPr>
            <p:cNvSpPr txBox="1"/>
            <p:nvPr/>
          </p:nvSpPr>
          <p:spPr>
            <a:xfrm>
              <a:off x="4977443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50A0ED2-3A40-1A48-AE77-67958E26E4CD}"/>
                </a:ext>
              </a:extLst>
            </p:cNvPr>
            <p:cNvSpPr txBox="1"/>
            <p:nvPr/>
          </p:nvSpPr>
          <p:spPr>
            <a:xfrm>
              <a:off x="6497751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E474961-D04C-2C49-94F2-03847FE578A6}"/>
                </a:ext>
              </a:extLst>
            </p:cNvPr>
            <p:cNvSpPr txBox="1"/>
            <p:nvPr/>
          </p:nvSpPr>
          <p:spPr>
            <a:xfrm>
              <a:off x="4977443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AC885D6-4936-E74E-A877-AE9B7DF61994}"/>
                </a:ext>
              </a:extLst>
            </p:cNvPr>
            <p:cNvSpPr txBox="1"/>
            <p:nvPr/>
          </p:nvSpPr>
          <p:spPr>
            <a:xfrm>
              <a:off x="6497751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15785FE-E0D1-A54B-AB61-805CD0069CC7}"/>
                </a:ext>
              </a:extLst>
            </p:cNvPr>
            <p:cNvGrpSpPr/>
            <p:nvPr/>
          </p:nvGrpSpPr>
          <p:grpSpPr>
            <a:xfrm>
              <a:off x="7334008" y="4219028"/>
              <a:ext cx="801365" cy="801365"/>
              <a:chOff x="7334008" y="4219028"/>
              <a:chExt cx="801365" cy="801365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3DC73E-7B0B-634F-8C28-E73009CC3D8E}"/>
                  </a:ext>
                </a:extLst>
              </p:cNvPr>
              <p:cNvSpPr/>
              <p:nvPr/>
            </p:nvSpPr>
            <p:spPr>
              <a:xfrm>
                <a:off x="7334008" y="4219028"/>
                <a:ext cx="801365" cy="80136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8" name="Graphic 97" descr="lightbulbandgear">
                <a:extLst>
                  <a:ext uri="{FF2B5EF4-FFF2-40B4-BE49-F238E27FC236}">
                    <a16:creationId xmlns:a16="http://schemas.microsoft.com/office/drawing/2014/main" id="{6BC0D6A4-F261-6F4C-8205-FC74314BA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491707" y="4376727"/>
                <a:ext cx="485967" cy="48596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5394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 Insert your desired text here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Balanced Scorecard Slide Template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stCxn id="4" idx="2"/>
            <a:endCxn id="60" idx="0"/>
          </p:cNvCxnSpPr>
          <p:nvPr/>
        </p:nvCxnSpPr>
        <p:spPr>
          <a:xfrm>
            <a:off x="2901278" y="2898680"/>
            <a:ext cx="0" cy="27821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41CED9D-EBAB-5148-B7BD-1000EBC41C8A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6226323" y="2898680"/>
            <a:ext cx="0" cy="27821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823894B-C8C8-5748-B4C7-706B98B5E30D}"/>
              </a:ext>
            </a:extLst>
          </p:cNvPr>
          <p:cNvCxnSpPr>
            <a:cxnSpLocks/>
            <a:stCxn id="62" idx="1"/>
            <a:endCxn id="60" idx="3"/>
          </p:cNvCxnSpPr>
          <p:nvPr/>
        </p:nvCxnSpPr>
        <p:spPr>
          <a:xfrm flipH="1">
            <a:off x="4408738" y="3969711"/>
            <a:ext cx="31012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0D9226A-50A0-C943-B61B-96E5AAF180F3}"/>
              </a:ext>
            </a:extLst>
          </p:cNvPr>
          <p:cNvCxnSpPr>
            <a:cxnSpLocks/>
            <a:stCxn id="61" idx="1"/>
            <a:endCxn id="4" idx="3"/>
          </p:cNvCxnSpPr>
          <p:nvPr/>
        </p:nvCxnSpPr>
        <p:spPr>
          <a:xfrm flipH="1">
            <a:off x="4408738" y="2105866"/>
            <a:ext cx="31012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2C95AC23-F822-1043-9A76-219E655E6F7A}"/>
              </a:ext>
            </a:extLst>
          </p:cNvPr>
          <p:cNvGrpSpPr/>
          <p:nvPr/>
        </p:nvGrpSpPr>
        <p:grpSpPr>
          <a:xfrm>
            <a:off x="1008627" y="1030360"/>
            <a:ext cx="3400111" cy="1868320"/>
            <a:chOff x="1008627" y="1030360"/>
            <a:chExt cx="3400111" cy="1868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9C1B46F-ACE4-0447-93D7-E4AA30F4A844}"/>
                </a:ext>
              </a:extLst>
            </p:cNvPr>
            <p:cNvSpPr/>
            <p:nvPr/>
          </p:nvSpPr>
          <p:spPr>
            <a:xfrm>
              <a:off x="1393816" y="1313052"/>
              <a:ext cx="3014922" cy="158562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330783C-4056-124D-9A98-6722538EB82C}"/>
                </a:ext>
              </a:extLst>
            </p:cNvPr>
            <p:cNvSpPr txBox="1"/>
            <p:nvPr/>
          </p:nvSpPr>
          <p:spPr>
            <a:xfrm>
              <a:off x="1671024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1AA8A62-AA24-D14D-97BB-D2E57809ECB5}"/>
                </a:ext>
              </a:extLst>
            </p:cNvPr>
            <p:cNvSpPr txBox="1"/>
            <p:nvPr/>
          </p:nvSpPr>
          <p:spPr>
            <a:xfrm>
              <a:off x="1657806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859838C-427F-3D45-8256-DAC0580FD0B7}"/>
                </a:ext>
              </a:extLst>
            </p:cNvPr>
            <p:cNvSpPr txBox="1"/>
            <p:nvPr/>
          </p:nvSpPr>
          <p:spPr>
            <a:xfrm>
              <a:off x="3178114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4C61600-F0AE-E345-9890-85CBDB129DE0}"/>
                </a:ext>
              </a:extLst>
            </p:cNvPr>
            <p:cNvGrpSpPr/>
            <p:nvPr/>
          </p:nvGrpSpPr>
          <p:grpSpPr>
            <a:xfrm rot="10800000">
              <a:off x="1386949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91C0D9C-D1FD-AD4C-8695-416A5F2F6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9FD1AA1-AE07-7648-9D86-8A66B86A3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8064004-F009-C94E-A023-B13D0EC27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C337973-A7D1-C146-9B24-B0B556B20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F62E017-ACDC-4642-913C-F18C0B4E9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7100A74C-ACB2-FA4C-96D2-805B23DC66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59CBD57-8B6D-E34A-BBF1-39686BD9009C}"/>
                </a:ext>
              </a:extLst>
            </p:cNvPr>
            <p:cNvSpPr txBox="1"/>
            <p:nvPr/>
          </p:nvSpPr>
          <p:spPr>
            <a:xfrm>
              <a:off x="1660928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427DB3C-7F7E-DE43-928E-EAA3B6525C4F}"/>
                </a:ext>
              </a:extLst>
            </p:cNvPr>
            <p:cNvSpPr txBox="1"/>
            <p:nvPr/>
          </p:nvSpPr>
          <p:spPr>
            <a:xfrm>
              <a:off x="3181236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DA0A9A6-A65D-9D48-9070-E19DB0BBE436}"/>
                </a:ext>
              </a:extLst>
            </p:cNvPr>
            <p:cNvSpPr txBox="1"/>
            <p:nvPr/>
          </p:nvSpPr>
          <p:spPr>
            <a:xfrm>
              <a:off x="1660928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7A89ED6-B0F7-0E48-8F2D-7C7EB1DF5CE4}"/>
                </a:ext>
              </a:extLst>
            </p:cNvPr>
            <p:cNvSpPr txBox="1"/>
            <p:nvPr/>
          </p:nvSpPr>
          <p:spPr>
            <a:xfrm>
              <a:off x="3181236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16CB89F-8AAF-1E45-9DFA-4116BA63FFCC}"/>
                </a:ext>
              </a:extLst>
            </p:cNvPr>
            <p:cNvSpPr txBox="1"/>
            <p:nvPr/>
          </p:nvSpPr>
          <p:spPr>
            <a:xfrm>
              <a:off x="1660928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7DCDF0A-A2A4-9B42-BB32-DD613285F6AE}"/>
                </a:ext>
              </a:extLst>
            </p:cNvPr>
            <p:cNvSpPr txBox="1"/>
            <p:nvPr/>
          </p:nvSpPr>
          <p:spPr>
            <a:xfrm>
              <a:off x="3181236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0ABE4F8-D2A9-3846-86C2-2ED7CE66D58C}"/>
                </a:ext>
              </a:extLst>
            </p:cNvPr>
            <p:cNvSpPr txBox="1"/>
            <p:nvPr/>
          </p:nvSpPr>
          <p:spPr>
            <a:xfrm>
              <a:off x="1660928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DF4F92E-9FAA-D74C-9C66-81C4DDA8ABDA}"/>
                </a:ext>
              </a:extLst>
            </p:cNvPr>
            <p:cNvSpPr txBox="1"/>
            <p:nvPr/>
          </p:nvSpPr>
          <p:spPr>
            <a:xfrm>
              <a:off x="3181236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D248F35-F349-4244-86F7-07BE1EC3B504}"/>
                </a:ext>
              </a:extLst>
            </p:cNvPr>
            <p:cNvGrpSpPr/>
            <p:nvPr/>
          </p:nvGrpSpPr>
          <p:grpSpPr>
            <a:xfrm>
              <a:off x="1008627" y="1030360"/>
              <a:ext cx="801365" cy="801365"/>
              <a:chOff x="1008627" y="1030360"/>
              <a:chExt cx="801365" cy="80136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A1B1634F-5B71-8D48-A4A5-CDB61F99BAD7}"/>
                  </a:ext>
                </a:extLst>
              </p:cNvPr>
              <p:cNvSpPr/>
              <p:nvPr/>
            </p:nvSpPr>
            <p:spPr>
              <a:xfrm>
                <a:off x="1008627" y="1030360"/>
                <a:ext cx="801365" cy="80136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Graphic 34" descr="users">
                <a:extLst>
                  <a:ext uri="{FF2B5EF4-FFF2-40B4-BE49-F238E27FC236}">
                    <a16:creationId xmlns:a16="http://schemas.microsoft.com/office/drawing/2014/main" id="{0F7FA4D4-F96A-7342-8BF8-9218DC56E5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166326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354B6598-C79A-B842-B089-F94DA19665ED}"/>
              </a:ext>
            </a:extLst>
          </p:cNvPr>
          <p:cNvGrpSpPr/>
          <p:nvPr/>
        </p:nvGrpSpPr>
        <p:grpSpPr>
          <a:xfrm>
            <a:off x="1008627" y="3176897"/>
            <a:ext cx="3403513" cy="1843496"/>
            <a:chOff x="1008627" y="3176897"/>
            <a:chExt cx="3403513" cy="184349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EBE4E98-5421-494A-A323-1814965AE09D}"/>
                </a:ext>
              </a:extLst>
            </p:cNvPr>
            <p:cNvSpPr/>
            <p:nvPr/>
          </p:nvSpPr>
          <p:spPr>
            <a:xfrm>
              <a:off x="1393816" y="3176897"/>
              <a:ext cx="3014922" cy="15856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13C33EB-8723-404E-A713-55F2474271A0}"/>
                </a:ext>
              </a:extLst>
            </p:cNvPr>
            <p:cNvSpPr txBox="1"/>
            <p:nvPr/>
          </p:nvSpPr>
          <p:spPr>
            <a:xfrm>
              <a:off x="1671024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FINANCIAL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6A92BE4-7604-524F-89F4-06ACD8CBF88F}"/>
                </a:ext>
              </a:extLst>
            </p:cNvPr>
            <p:cNvSpPr txBox="1"/>
            <p:nvPr/>
          </p:nvSpPr>
          <p:spPr>
            <a:xfrm>
              <a:off x="1657806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8B70D3-4AAC-AB4E-8AE6-7759E0CBFFC7}"/>
                </a:ext>
              </a:extLst>
            </p:cNvPr>
            <p:cNvSpPr txBox="1"/>
            <p:nvPr/>
          </p:nvSpPr>
          <p:spPr>
            <a:xfrm>
              <a:off x="3178114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EE8F69F-0BC3-3B4B-ADE0-8CEC55A2AC78}"/>
                </a:ext>
              </a:extLst>
            </p:cNvPr>
            <p:cNvGrpSpPr/>
            <p:nvPr/>
          </p:nvGrpSpPr>
          <p:grpSpPr>
            <a:xfrm>
              <a:off x="1393783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36C4DE1-934B-FB4A-A439-07F5002F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1C3078D-FF3D-4142-A455-3514EE9057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92B329B-89FF-404C-90C2-7CFC218169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9D22C42-8A66-7949-B2D2-CC9E13155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CA24FE7D-DA70-5E4A-8D52-31DA2B69E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0BC5997-136F-EA49-B6DA-8969EF4EE7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92247E9-BEC9-2049-8715-35A35A1F93FC}"/>
                </a:ext>
              </a:extLst>
            </p:cNvPr>
            <p:cNvSpPr txBox="1"/>
            <p:nvPr/>
          </p:nvSpPr>
          <p:spPr>
            <a:xfrm>
              <a:off x="1657806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0BE3648-EC08-F04D-A152-6D933D9F3007}"/>
                </a:ext>
              </a:extLst>
            </p:cNvPr>
            <p:cNvSpPr txBox="1"/>
            <p:nvPr/>
          </p:nvSpPr>
          <p:spPr>
            <a:xfrm>
              <a:off x="3178114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0BD7A5A-7314-F745-BCC3-57437DE5937D}"/>
                </a:ext>
              </a:extLst>
            </p:cNvPr>
            <p:cNvSpPr txBox="1"/>
            <p:nvPr/>
          </p:nvSpPr>
          <p:spPr>
            <a:xfrm>
              <a:off x="1657806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5938B4D-9087-DE46-99CB-6FF901C7C5E9}"/>
                </a:ext>
              </a:extLst>
            </p:cNvPr>
            <p:cNvSpPr txBox="1"/>
            <p:nvPr/>
          </p:nvSpPr>
          <p:spPr>
            <a:xfrm>
              <a:off x="3178114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1B0F706-4916-9841-BA66-D2AC31824EB5}"/>
                </a:ext>
              </a:extLst>
            </p:cNvPr>
            <p:cNvSpPr txBox="1"/>
            <p:nvPr/>
          </p:nvSpPr>
          <p:spPr>
            <a:xfrm>
              <a:off x="1657806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347CCF-EB19-FE41-B0E7-17BF3548ACC8}"/>
                </a:ext>
              </a:extLst>
            </p:cNvPr>
            <p:cNvSpPr txBox="1"/>
            <p:nvPr/>
          </p:nvSpPr>
          <p:spPr>
            <a:xfrm>
              <a:off x="3178114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20193DC-868F-CD47-A41D-8261F678A71E}"/>
                </a:ext>
              </a:extLst>
            </p:cNvPr>
            <p:cNvSpPr txBox="1"/>
            <p:nvPr/>
          </p:nvSpPr>
          <p:spPr>
            <a:xfrm>
              <a:off x="1657806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03F0994-2716-1A42-A184-2B28E8758B69}"/>
                </a:ext>
              </a:extLst>
            </p:cNvPr>
            <p:cNvSpPr txBox="1"/>
            <p:nvPr/>
          </p:nvSpPr>
          <p:spPr>
            <a:xfrm>
              <a:off x="3178114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BD33502-0C9D-2D42-9D3C-07487BD5690F}"/>
                </a:ext>
              </a:extLst>
            </p:cNvPr>
            <p:cNvGrpSpPr/>
            <p:nvPr/>
          </p:nvGrpSpPr>
          <p:grpSpPr>
            <a:xfrm>
              <a:off x="1008627" y="4219028"/>
              <a:ext cx="801365" cy="801365"/>
              <a:chOff x="1008627" y="4219028"/>
              <a:chExt cx="801365" cy="801365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78C564A-31D7-4641-9BED-8647612B04C1}"/>
                  </a:ext>
                </a:extLst>
              </p:cNvPr>
              <p:cNvSpPr/>
              <p:nvPr/>
            </p:nvSpPr>
            <p:spPr>
              <a:xfrm>
                <a:off x="1008627" y="4219028"/>
                <a:ext cx="801365" cy="80136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1" name="Graphic 40" descr="coins">
                <a:extLst>
                  <a:ext uri="{FF2B5EF4-FFF2-40B4-BE49-F238E27FC236}">
                    <a16:creationId xmlns:a16="http://schemas.microsoft.com/office/drawing/2014/main" id="{3F6018A0-7387-5448-B398-F7EF45DBD7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166326" y="4376727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2347830-4498-D447-ACFF-DB2D2D164646}"/>
              </a:ext>
            </a:extLst>
          </p:cNvPr>
          <p:cNvGrpSpPr/>
          <p:nvPr/>
        </p:nvGrpSpPr>
        <p:grpSpPr>
          <a:xfrm>
            <a:off x="4708315" y="1030360"/>
            <a:ext cx="3427058" cy="1868320"/>
            <a:chOff x="4708315" y="1030360"/>
            <a:chExt cx="3427058" cy="186832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7B0323-7EAA-C24C-B554-D28D1191D953}"/>
                </a:ext>
              </a:extLst>
            </p:cNvPr>
            <p:cNvSpPr/>
            <p:nvPr/>
          </p:nvSpPr>
          <p:spPr>
            <a:xfrm>
              <a:off x="4718862" y="1313052"/>
              <a:ext cx="3014922" cy="15856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8A0A011-D8F7-E644-9E7F-6231BB9AF874}"/>
                </a:ext>
              </a:extLst>
            </p:cNvPr>
            <p:cNvSpPr txBox="1"/>
            <p:nvPr/>
          </p:nvSpPr>
          <p:spPr>
            <a:xfrm>
              <a:off x="4964218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INTERNAL PROCESS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C2CD969-D7A0-3B47-9EF4-223121D6361B}"/>
                </a:ext>
              </a:extLst>
            </p:cNvPr>
            <p:cNvSpPr txBox="1"/>
            <p:nvPr/>
          </p:nvSpPr>
          <p:spPr>
            <a:xfrm>
              <a:off x="4979451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8BE0B2B-F8EE-BB42-9654-5CA06B862EBC}"/>
                </a:ext>
              </a:extLst>
            </p:cNvPr>
            <p:cNvSpPr txBox="1"/>
            <p:nvPr/>
          </p:nvSpPr>
          <p:spPr>
            <a:xfrm>
              <a:off x="6499759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BA44197-4C6A-1046-A36F-D314D3982AD9}"/>
                </a:ext>
              </a:extLst>
            </p:cNvPr>
            <p:cNvGrpSpPr/>
            <p:nvPr/>
          </p:nvGrpSpPr>
          <p:grpSpPr>
            <a:xfrm rot="10800000">
              <a:off x="4708315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9EF1235-BC9D-B340-93B4-F1BBA436C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7DD3524-8E26-BE47-8841-896A0BC759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8BDCE26-1FFD-ED4D-8F35-66583A37D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C0FE2D8-9C2E-BE4F-B0FE-10D1A426B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A4C79E7-C85E-6740-BB53-984E19A9B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9184AD1-1AFD-DB45-A057-375D42EDD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15C5EF2-8146-1E4B-ACC4-19A7766246F0}"/>
                </a:ext>
              </a:extLst>
            </p:cNvPr>
            <p:cNvSpPr txBox="1"/>
            <p:nvPr/>
          </p:nvSpPr>
          <p:spPr>
            <a:xfrm>
              <a:off x="4977443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A024BED-73C4-C142-8334-3F21B200AF88}"/>
                </a:ext>
              </a:extLst>
            </p:cNvPr>
            <p:cNvSpPr txBox="1"/>
            <p:nvPr/>
          </p:nvSpPr>
          <p:spPr>
            <a:xfrm>
              <a:off x="6497751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D6D8BD2-A908-9D40-8FAB-73AEEEE9D271}"/>
                </a:ext>
              </a:extLst>
            </p:cNvPr>
            <p:cNvSpPr txBox="1"/>
            <p:nvPr/>
          </p:nvSpPr>
          <p:spPr>
            <a:xfrm>
              <a:off x="4977443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F4F8572-20E5-744E-BAE3-9C489239680F}"/>
                </a:ext>
              </a:extLst>
            </p:cNvPr>
            <p:cNvSpPr txBox="1"/>
            <p:nvPr/>
          </p:nvSpPr>
          <p:spPr>
            <a:xfrm>
              <a:off x="6497751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609C016-3F05-6343-90CF-87A9A66021A4}"/>
                </a:ext>
              </a:extLst>
            </p:cNvPr>
            <p:cNvSpPr txBox="1"/>
            <p:nvPr/>
          </p:nvSpPr>
          <p:spPr>
            <a:xfrm>
              <a:off x="4977443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C0650B5-2903-AC4A-AEFF-17E1769B7A39}"/>
                </a:ext>
              </a:extLst>
            </p:cNvPr>
            <p:cNvSpPr txBox="1"/>
            <p:nvPr/>
          </p:nvSpPr>
          <p:spPr>
            <a:xfrm>
              <a:off x="6497751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EA4BB100-C021-FA42-A2BE-6DCB9E050595}"/>
                </a:ext>
              </a:extLst>
            </p:cNvPr>
            <p:cNvSpPr txBox="1"/>
            <p:nvPr/>
          </p:nvSpPr>
          <p:spPr>
            <a:xfrm>
              <a:off x="4977443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67F29AC-75F3-0548-98B1-5CF638789D1F}"/>
                </a:ext>
              </a:extLst>
            </p:cNvPr>
            <p:cNvSpPr txBox="1"/>
            <p:nvPr/>
          </p:nvSpPr>
          <p:spPr>
            <a:xfrm>
              <a:off x="6497751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F245D6D-4C52-834A-97F0-0E94E7316557}"/>
                </a:ext>
              </a:extLst>
            </p:cNvPr>
            <p:cNvGrpSpPr/>
            <p:nvPr/>
          </p:nvGrpSpPr>
          <p:grpSpPr>
            <a:xfrm>
              <a:off x="7334008" y="1030360"/>
              <a:ext cx="801365" cy="801365"/>
              <a:chOff x="7334008" y="1030360"/>
              <a:chExt cx="801365" cy="801365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928740B-6DEE-3549-8F6D-8B1E8D116991}"/>
                  </a:ext>
                </a:extLst>
              </p:cNvPr>
              <p:cNvSpPr/>
              <p:nvPr/>
            </p:nvSpPr>
            <p:spPr>
              <a:xfrm>
                <a:off x="7334008" y="1030360"/>
                <a:ext cx="801365" cy="80136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Graphic 42" descr="bargraphupwardtrend_ltr">
                <a:extLst>
                  <a:ext uri="{FF2B5EF4-FFF2-40B4-BE49-F238E27FC236}">
                    <a16:creationId xmlns:a16="http://schemas.microsoft.com/office/drawing/2014/main" id="{CAE4ADEA-A60E-804D-AD0C-F1177807DD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491707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D2BC8A2-C7E4-5743-BEBA-A298EDD2AD71}"/>
              </a:ext>
            </a:extLst>
          </p:cNvPr>
          <p:cNvGrpSpPr/>
          <p:nvPr/>
        </p:nvGrpSpPr>
        <p:grpSpPr>
          <a:xfrm>
            <a:off x="4715428" y="3176897"/>
            <a:ext cx="3419945" cy="1843496"/>
            <a:chOff x="4715428" y="3176897"/>
            <a:chExt cx="3419945" cy="184349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2CDF2A4-CBB1-CE42-8CB0-85B1076B9502}"/>
                </a:ext>
              </a:extLst>
            </p:cNvPr>
            <p:cNvSpPr/>
            <p:nvPr/>
          </p:nvSpPr>
          <p:spPr>
            <a:xfrm>
              <a:off x="4718862" y="3176897"/>
              <a:ext cx="3014922" cy="15856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4FABB6E-0581-E841-9B1B-9A09DFD84268}"/>
                </a:ext>
              </a:extLst>
            </p:cNvPr>
            <p:cNvSpPr txBox="1"/>
            <p:nvPr/>
          </p:nvSpPr>
          <p:spPr>
            <a:xfrm>
              <a:off x="4964218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INNOVATION &amp; LEARNING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E9EDFF4-7F42-244E-8A6A-0B01BEA81071}"/>
                </a:ext>
              </a:extLst>
            </p:cNvPr>
            <p:cNvSpPr txBox="1"/>
            <p:nvPr/>
          </p:nvSpPr>
          <p:spPr>
            <a:xfrm>
              <a:off x="4979451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DDFC75-7DBE-EB46-B824-C31629A4590D}"/>
                </a:ext>
              </a:extLst>
            </p:cNvPr>
            <p:cNvGrpSpPr/>
            <p:nvPr/>
          </p:nvGrpSpPr>
          <p:grpSpPr>
            <a:xfrm>
              <a:off x="4715428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AC8B433-5DE6-B949-A543-AF44B6DD8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FD3EF26-B2AA-3049-B6E1-606F556B6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3A7AAD7-0F0A-2849-A382-22CA9F13E8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691C5AAD-280F-3B43-9934-69BE6004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9EED07B-D625-A041-B58A-6D34CBE735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DD51F1A-51C8-F143-9365-F0AC1E3E5F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A4AE9D-0E98-CB44-96F6-E465529DC027}"/>
                </a:ext>
              </a:extLst>
            </p:cNvPr>
            <p:cNvSpPr txBox="1"/>
            <p:nvPr/>
          </p:nvSpPr>
          <p:spPr>
            <a:xfrm>
              <a:off x="6499759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9230ED6-F1DE-B946-B0B1-C65D50EEDDBE}"/>
                </a:ext>
              </a:extLst>
            </p:cNvPr>
            <p:cNvSpPr txBox="1"/>
            <p:nvPr/>
          </p:nvSpPr>
          <p:spPr>
            <a:xfrm>
              <a:off x="4977443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67695E-68CE-C84C-87CA-E2D515F107B2}"/>
                </a:ext>
              </a:extLst>
            </p:cNvPr>
            <p:cNvSpPr txBox="1"/>
            <p:nvPr/>
          </p:nvSpPr>
          <p:spPr>
            <a:xfrm>
              <a:off x="6497751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6622A98-0E0F-DD49-A940-E14E06763DBB}"/>
                </a:ext>
              </a:extLst>
            </p:cNvPr>
            <p:cNvSpPr txBox="1"/>
            <p:nvPr/>
          </p:nvSpPr>
          <p:spPr>
            <a:xfrm>
              <a:off x="4977443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350D1F6-2EE2-7345-AF0F-EF0FE8C5B77B}"/>
                </a:ext>
              </a:extLst>
            </p:cNvPr>
            <p:cNvSpPr txBox="1"/>
            <p:nvPr/>
          </p:nvSpPr>
          <p:spPr>
            <a:xfrm>
              <a:off x="6497751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3D1053B-6840-BD41-9BFD-4BC9AAB5C154}"/>
                </a:ext>
              </a:extLst>
            </p:cNvPr>
            <p:cNvSpPr txBox="1"/>
            <p:nvPr/>
          </p:nvSpPr>
          <p:spPr>
            <a:xfrm>
              <a:off x="4977443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50A0ED2-3A40-1A48-AE77-67958E26E4CD}"/>
                </a:ext>
              </a:extLst>
            </p:cNvPr>
            <p:cNvSpPr txBox="1"/>
            <p:nvPr/>
          </p:nvSpPr>
          <p:spPr>
            <a:xfrm>
              <a:off x="6497751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E474961-D04C-2C49-94F2-03847FE578A6}"/>
                </a:ext>
              </a:extLst>
            </p:cNvPr>
            <p:cNvSpPr txBox="1"/>
            <p:nvPr/>
          </p:nvSpPr>
          <p:spPr>
            <a:xfrm>
              <a:off x="4977443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AC885D6-4936-E74E-A877-AE9B7DF61994}"/>
                </a:ext>
              </a:extLst>
            </p:cNvPr>
            <p:cNvSpPr txBox="1"/>
            <p:nvPr/>
          </p:nvSpPr>
          <p:spPr>
            <a:xfrm>
              <a:off x="6497751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908F97-F41C-5447-884D-AB7905B6A5DB}"/>
                </a:ext>
              </a:extLst>
            </p:cNvPr>
            <p:cNvGrpSpPr/>
            <p:nvPr/>
          </p:nvGrpSpPr>
          <p:grpSpPr>
            <a:xfrm>
              <a:off x="7334008" y="4219028"/>
              <a:ext cx="801365" cy="801365"/>
              <a:chOff x="7334008" y="4219028"/>
              <a:chExt cx="801365" cy="801365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3DC73E-7B0B-634F-8C28-E73009CC3D8E}"/>
                  </a:ext>
                </a:extLst>
              </p:cNvPr>
              <p:cNvSpPr/>
              <p:nvPr/>
            </p:nvSpPr>
            <p:spPr>
              <a:xfrm>
                <a:off x="7334008" y="4219028"/>
                <a:ext cx="801365" cy="80136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6" name="Graphic 45" descr="lightbulbandgear">
                <a:extLst>
                  <a:ext uri="{FF2B5EF4-FFF2-40B4-BE49-F238E27FC236}">
                    <a16:creationId xmlns:a16="http://schemas.microsoft.com/office/drawing/2014/main" id="{D43A6195-3E80-0B49-8203-81C692C86D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491707" y="4376727"/>
                <a:ext cx="485967" cy="48596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8330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 Insert your desired text here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Balanced Scorecard Slide Template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stCxn id="4" idx="2"/>
            <a:endCxn id="60" idx="0"/>
          </p:cNvCxnSpPr>
          <p:nvPr/>
        </p:nvCxnSpPr>
        <p:spPr>
          <a:xfrm>
            <a:off x="2901277" y="2898680"/>
            <a:ext cx="0" cy="278217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41CED9D-EBAB-5148-B7BD-1000EBC41C8A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6226323" y="2898680"/>
            <a:ext cx="0" cy="278217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823894B-C8C8-5748-B4C7-706B98B5E30D}"/>
              </a:ext>
            </a:extLst>
          </p:cNvPr>
          <p:cNvCxnSpPr>
            <a:cxnSpLocks/>
            <a:stCxn id="62" idx="1"/>
            <a:endCxn id="60" idx="3"/>
          </p:cNvCxnSpPr>
          <p:nvPr/>
        </p:nvCxnSpPr>
        <p:spPr>
          <a:xfrm flipH="1">
            <a:off x="4408738" y="3969711"/>
            <a:ext cx="310124" cy="0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0D9226A-50A0-C943-B61B-96E5AAF180F3}"/>
              </a:ext>
            </a:extLst>
          </p:cNvPr>
          <p:cNvCxnSpPr>
            <a:cxnSpLocks/>
            <a:stCxn id="61" idx="1"/>
            <a:endCxn id="4" idx="3"/>
          </p:cNvCxnSpPr>
          <p:nvPr/>
        </p:nvCxnSpPr>
        <p:spPr>
          <a:xfrm flipH="1">
            <a:off x="4408738" y="2105866"/>
            <a:ext cx="310124" cy="0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44E8ED1-2E33-D648-9A5C-9F510C03129D}"/>
              </a:ext>
            </a:extLst>
          </p:cNvPr>
          <p:cNvGrpSpPr/>
          <p:nvPr/>
        </p:nvGrpSpPr>
        <p:grpSpPr>
          <a:xfrm>
            <a:off x="1008627" y="1030360"/>
            <a:ext cx="3400111" cy="1868320"/>
            <a:chOff x="1008627" y="1030360"/>
            <a:chExt cx="3400111" cy="1868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9C1B46F-ACE4-0447-93D7-E4AA30F4A844}"/>
                </a:ext>
              </a:extLst>
            </p:cNvPr>
            <p:cNvSpPr/>
            <p:nvPr/>
          </p:nvSpPr>
          <p:spPr>
            <a:xfrm>
              <a:off x="1393816" y="1313052"/>
              <a:ext cx="3014922" cy="158562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330783C-4056-124D-9A98-6722538EB82C}"/>
                </a:ext>
              </a:extLst>
            </p:cNvPr>
            <p:cNvSpPr txBox="1"/>
            <p:nvPr/>
          </p:nvSpPr>
          <p:spPr>
            <a:xfrm>
              <a:off x="1671024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1AA8A62-AA24-D14D-97BB-D2E57809ECB5}"/>
                </a:ext>
              </a:extLst>
            </p:cNvPr>
            <p:cNvSpPr txBox="1"/>
            <p:nvPr/>
          </p:nvSpPr>
          <p:spPr>
            <a:xfrm>
              <a:off x="1657806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859838C-427F-3D45-8256-DAC0580FD0B7}"/>
                </a:ext>
              </a:extLst>
            </p:cNvPr>
            <p:cNvSpPr txBox="1"/>
            <p:nvPr/>
          </p:nvSpPr>
          <p:spPr>
            <a:xfrm>
              <a:off x="3178114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4C61600-F0AE-E345-9890-85CBDB129DE0}"/>
                </a:ext>
              </a:extLst>
            </p:cNvPr>
            <p:cNvGrpSpPr/>
            <p:nvPr/>
          </p:nvGrpSpPr>
          <p:grpSpPr>
            <a:xfrm rot="10800000">
              <a:off x="1386949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91C0D9C-D1FD-AD4C-8695-416A5F2F6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9FD1AA1-AE07-7648-9D86-8A66B86A3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8064004-F009-C94E-A023-B13D0EC27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C337973-A7D1-C146-9B24-B0B556B20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F62E017-ACDC-4642-913C-F18C0B4E9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7100A74C-ACB2-FA4C-96D2-805B23DC66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59CBD57-8B6D-E34A-BBF1-39686BD9009C}"/>
                </a:ext>
              </a:extLst>
            </p:cNvPr>
            <p:cNvSpPr txBox="1"/>
            <p:nvPr/>
          </p:nvSpPr>
          <p:spPr>
            <a:xfrm>
              <a:off x="1660928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427DB3C-7F7E-DE43-928E-EAA3B6525C4F}"/>
                </a:ext>
              </a:extLst>
            </p:cNvPr>
            <p:cNvSpPr txBox="1"/>
            <p:nvPr/>
          </p:nvSpPr>
          <p:spPr>
            <a:xfrm>
              <a:off x="3181236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DA0A9A6-A65D-9D48-9070-E19DB0BBE436}"/>
                </a:ext>
              </a:extLst>
            </p:cNvPr>
            <p:cNvSpPr txBox="1"/>
            <p:nvPr/>
          </p:nvSpPr>
          <p:spPr>
            <a:xfrm>
              <a:off x="1660928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7A89ED6-B0F7-0E48-8F2D-7C7EB1DF5CE4}"/>
                </a:ext>
              </a:extLst>
            </p:cNvPr>
            <p:cNvSpPr txBox="1"/>
            <p:nvPr/>
          </p:nvSpPr>
          <p:spPr>
            <a:xfrm>
              <a:off x="3181236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16CB89F-8AAF-1E45-9DFA-4116BA63FFCC}"/>
                </a:ext>
              </a:extLst>
            </p:cNvPr>
            <p:cNvSpPr txBox="1"/>
            <p:nvPr/>
          </p:nvSpPr>
          <p:spPr>
            <a:xfrm>
              <a:off x="1660928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47DCDF0A-A2A4-9B42-BB32-DD613285F6AE}"/>
                </a:ext>
              </a:extLst>
            </p:cNvPr>
            <p:cNvSpPr txBox="1"/>
            <p:nvPr/>
          </p:nvSpPr>
          <p:spPr>
            <a:xfrm>
              <a:off x="3181236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0ABE4F8-D2A9-3846-86C2-2ED7CE66D58C}"/>
                </a:ext>
              </a:extLst>
            </p:cNvPr>
            <p:cNvSpPr txBox="1"/>
            <p:nvPr/>
          </p:nvSpPr>
          <p:spPr>
            <a:xfrm>
              <a:off x="1660928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DF4F92E-9FAA-D74C-9C66-81C4DDA8ABDA}"/>
                </a:ext>
              </a:extLst>
            </p:cNvPr>
            <p:cNvSpPr txBox="1"/>
            <p:nvPr/>
          </p:nvSpPr>
          <p:spPr>
            <a:xfrm>
              <a:off x="3181236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DDEF09B-1076-3E48-A438-2C82CD7E7262}"/>
                </a:ext>
              </a:extLst>
            </p:cNvPr>
            <p:cNvGrpSpPr/>
            <p:nvPr/>
          </p:nvGrpSpPr>
          <p:grpSpPr>
            <a:xfrm>
              <a:off x="1008627" y="1030360"/>
              <a:ext cx="801365" cy="801365"/>
              <a:chOff x="1008627" y="1030360"/>
              <a:chExt cx="801365" cy="80136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A1B1634F-5B71-8D48-A4A5-CDB61F99BAD7}"/>
                  </a:ext>
                </a:extLst>
              </p:cNvPr>
              <p:cNvSpPr/>
              <p:nvPr/>
            </p:nvSpPr>
            <p:spPr>
              <a:xfrm>
                <a:off x="1008627" y="1030360"/>
                <a:ext cx="801365" cy="801365"/>
              </a:xfrm>
              <a:prstGeom prst="ellipse">
                <a:avLst/>
              </a:prstGeom>
              <a:solidFill>
                <a:schemeClr val="accent6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0" name="Graphic 89" descr="users">
                <a:extLst>
                  <a:ext uri="{FF2B5EF4-FFF2-40B4-BE49-F238E27FC236}">
                    <a16:creationId xmlns:a16="http://schemas.microsoft.com/office/drawing/2014/main" id="{E7DA91E8-D208-7D4A-8FCA-7B9EC7F0A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166326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6512BE-A359-184B-ABEE-37EB0845CB89}"/>
              </a:ext>
            </a:extLst>
          </p:cNvPr>
          <p:cNvGrpSpPr/>
          <p:nvPr/>
        </p:nvGrpSpPr>
        <p:grpSpPr>
          <a:xfrm>
            <a:off x="1008627" y="3176897"/>
            <a:ext cx="3403513" cy="1843496"/>
            <a:chOff x="1008627" y="3176897"/>
            <a:chExt cx="3403513" cy="184349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EBE4E98-5421-494A-A323-1814965AE09D}"/>
                </a:ext>
              </a:extLst>
            </p:cNvPr>
            <p:cNvSpPr/>
            <p:nvPr/>
          </p:nvSpPr>
          <p:spPr>
            <a:xfrm>
              <a:off x="1393816" y="3176897"/>
              <a:ext cx="3014922" cy="158562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13C33EB-8723-404E-A713-55F2474271A0}"/>
                </a:ext>
              </a:extLst>
            </p:cNvPr>
            <p:cNvSpPr txBox="1"/>
            <p:nvPr/>
          </p:nvSpPr>
          <p:spPr>
            <a:xfrm>
              <a:off x="1671024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FINANCIAL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6A92BE4-7604-524F-89F4-06ACD8CBF88F}"/>
                </a:ext>
              </a:extLst>
            </p:cNvPr>
            <p:cNvSpPr txBox="1"/>
            <p:nvPr/>
          </p:nvSpPr>
          <p:spPr>
            <a:xfrm>
              <a:off x="1657806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8B70D3-4AAC-AB4E-8AE6-7759E0CBFFC7}"/>
                </a:ext>
              </a:extLst>
            </p:cNvPr>
            <p:cNvSpPr txBox="1"/>
            <p:nvPr/>
          </p:nvSpPr>
          <p:spPr>
            <a:xfrm>
              <a:off x="3178114" y="3187257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EE8F69F-0BC3-3B4B-ADE0-8CEC55A2AC78}"/>
                </a:ext>
              </a:extLst>
            </p:cNvPr>
            <p:cNvGrpSpPr/>
            <p:nvPr/>
          </p:nvGrpSpPr>
          <p:grpSpPr>
            <a:xfrm>
              <a:off x="1393783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36C4DE1-934B-FB4A-A439-07F5002F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1C3078D-FF3D-4142-A455-3514EE9057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92B329B-89FF-404C-90C2-7CFC218169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9D22C42-8A66-7949-B2D2-CC9E13155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CA24FE7D-DA70-5E4A-8D52-31DA2B69E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0BC5997-136F-EA49-B6DA-8969EF4EE7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92247E9-BEC9-2049-8715-35A35A1F93FC}"/>
                </a:ext>
              </a:extLst>
            </p:cNvPr>
            <p:cNvSpPr txBox="1"/>
            <p:nvPr/>
          </p:nvSpPr>
          <p:spPr>
            <a:xfrm>
              <a:off x="1657806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0BE3648-EC08-F04D-A152-6D933D9F3007}"/>
                </a:ext>
              </a:extLst>
            </p:cNvPr>
            <p:cNvSpPr txBox="1"/>
            <p:nvPr/>
          </p:nvSpPr>
          <p:spPr>
            <a:xfrm>
              <a:off x="3178114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0BD7A5A-7314-F745-BCC3-57437DE5937D}"/>
                </a:ext>
              </a:extLst>
            </p:cNvPr>
            <p:cNvSpPr txBox="1"/>
            <p:nvPr/>
          </p:nvSpPr>
          <p:spPr>
            <a:xfrm>
              <a:off x="1657806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5938B4D-9087-DE46-99CB-6FF901C7C5E9}"/>
                </a:ext>
              </a:extLst>
            </p:cNvPr>
            <p:cNvSpPr txBox="1"/>
            <p:nvPr/>
          </p:nvSpPr>
          <p:spPr>
            <a:xfrm>
              <a:off x="3178114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1B0F706-4916-9841-BA66-D2AC31824EB5}"/>
                </a:ext>
              </a:extLst>
            </p:cNvPr>
            <p:cNvSpPr txBox="1"/>
            <p:nvPr/>
          </p:nvSpPr>
          <p:spPr>
            <a:xfrm>
              <a:off x="1657806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347CCF-EB19-FE41-B0E7-17BF3548ACC8}"/>
                </a:ext>
              </a:extLst>
            </p:cNvPr>
            <p:cNvSpPr txBox="1"/>
            <p:nvPr/>
          </p:nvSpPr>
          <p:spPr>
            <a:xfrm>
              <a:off x="3178114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20193DC-868F-CD47-A41D-8261F678A71E}"/>
                </a:ext>
              </a:extLst>
            </p:cNvPr>
            <p:cNvSpPr txBox="1"/>
            <p:nvPr/>
          </p:nvSpPr>
          <p:spPr>
            <a:xfrm>
              <a:off x="1657806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03F0994-2716-1A42-A184-2B28E8758B69}"/>
                </a:ext>
              </a:extLst>
            </p:cNvPr>
            <p:cNvSpPr txBox="1"/>
            <p:nvPr/>
          </p:nvSpPr>
          <p:spPr>
            <a:xfrm>
              <a:off x="3178114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2FA0CBA-AD0D-0D46-8D73-3B6099BB00A4}"/>
                </a:ext>
              </a:extLst>
            </p:cNvPr>
            <p:cNvGrpSpPr/>
            <p:nvPr/>
          </p:nvGrpSpPr>
          <p:grpSpPr>
            <a:xfrm>
              <a:off x="1008627" y="4219028"/>
              <a:ext cx="801365" cy="801365"/>
              <a:chOff x="1008627" y="4219028"/>
              <a:chExt cx="801365" cy="801365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78C564A-31D7-4641-9BED-8647612B04C1}"/>
                  </a:ext>
                </a:extLst>
              </p:cNvPr>
              <p:cNvSpPr/>
              <p:nvPr/>
            </p:nvSpPr>
            <p:spPr>
              <a:xfrm>
                <a:off x="1008627" y="4219028"/>
                <a:ext cx="801365" cy="801365"/>
              </a:xfrm>
              <a:prstGeom prst="ellipse">
                <a:avLst/>
              </a:prstGeom>
              <a:solidFill>
                <a:schemeClr val="accent6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1" name="Graphic 90" descr="coins">
                <a:extLst>
                  <a:ext uri="{FF2B5EF4-FFF2-40B4-BE49-F238E27FC236}">
                    <a16:creationId xmlns:a16="http://schemas.microsoft.com/office/drawing/2014/main" id="{C0E5D2EF-BA7C-204D-92A3-BE07600FBA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166326" y="4376727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036DA6E-A328-4E42-8675-A4C49264B403}"/>
              </a:ext>
            </a:extLst>
          </p:cNvPr>
          <p:cNvGrpSpPr/>
          <p:nvPr/>
        </p:nvGrpSpPr>
        <p:grpSpPr>
          <a:xfrm>
            <a:off x="4708315" y="1030360"/>
            <a:ext cx="3427058" cy="1868320"/>
            <a:chOff x="4708315" y="1030360"/>
            <a:chExt cx="3427058" cy="186832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7B0323-7EAA-C24C-B554-D28D1191D953}"/>
                </a:ext>
              </a:extLst>
            </p:cNvPr>
            <p:cNvSpPr/>
            <p:nvPr/>
          </p:nvSpPr>
          <p:spPr>
            <a:xfrm>
              <a:off x="4718862" y="1313052"/>
              <a:ext cx="3014922" cy="158562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8A0A011-D8F7-E644-9E7F-6231BB9AF874}"/>
                </a:ext>
              </a:extLst>
            </p:cNvPr>
            <p:cNvSpPr txBox="1"/>
            <p:nvPr/>
          </p:nvSpPr>
          <p:spPr>
            <a:xfrm>
              <a:off x="4964218" y="1360420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INTERNAL PROCESS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C2CD969-D7A0-3B47-9EF4-223121D6361B}"/>
                </a:ext>
              </a:extLst>
            </p:cNvPr>
            <p:cNvSpPr txBox="1"/>
            <p:nvPr/>
          </p:nvSpPr>
          <p:spPr>
            <a:xfrm>
              <a:off x="4979451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8BE0B2B-F8EE-BB42-9654-5CA06B862EBC}"/>
                </a:ext>
              </a:extLst>
            </p:cNvPr>
            <p:cNvSpPr txBox="1"/>
            <p:nvPr/>
          </p:nvSpPr>
          <p:spPr>
            <a:xfrm>
              <a:off x="6499759" y="1686472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BA44197-4C6A-1046-A36F-D314D3982AD9}"/>
                </a:ext>
              </a:extLst>
            </p:cNvPr>
            <p:cNvGrpSpPr/>
            <p:nvPr/>
          </p:nvGrpSpPr>
          <p:grpSpPr>
            <a:xfrm rot="10800000">
              <a:off x="4708315" y="1676111"/>
              <a:ext cx="3018357" cy="1199221"/>
              <a:chOff x="4808716" y="3084215"/>
              <a:chExt cx="3079640" cy="1223569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9EF1235-BC9D-B340-93B4-F1BBA436C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7DD3524-8E26-BE47-8841-896A0BC759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8BDCE26-1FFD-ED4D-8F35-66583A37D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C0FE2D8-9C2E-BE4F-B0FE-10D1A426B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A4C79E7-C85E-6740-BB53-984E19A9B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9184AD1-1AFD-DB45-A057-375D42EDD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15C5EF2-8146-1E4B-ACC4-19A7766246F0}"/>
                </a:ext>
              </a:extLst>
            </p:cNvPr>
            <p:cNvSpPr txBox="1"/>
            <p:nvPr/>
          </p:nvSpPr>
          <p:spPr>
            <a:xfrm>
              <a:off x="4977443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A024BED-73C4-C142-8334-3F21B200AF88}"/>
                </a:ext>
              </a:extLst>
            </p:cNvPr>
            <p:cNvSpPr txBox="1"/>
            <p:nvPr/>
          </p:nvSpPr>
          <p:spPr>
            <a:xfrm>
              <a:off x="6497751" y="1927531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D6D8BD2-A908-9D40-8FAB-73AEEEE9D271}"/>
                </a:ext>
              </a:extLst>
            </p:cNvPr>
            <p:cNvSpPr txBox="1"/>
            <p:nvPr/>
          </p:nvSpPr>
          <p:spPr>
            <a:xfrm>
              <a:off x="4977443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F4F8572-20E5-744E-BAE3-9C489239680F}"/>
                </a:ext>
              </a:extLst>
            </p:cNvPr>
            <p:cNvSpPr txBox="1"/>
            <p:nvPr/>
          </p:nvSpPr>
          <p:spPr>
            <a:xfrm>
              <a:off x="6497751" y="217427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609C016-3F05-6343-90CF-87A9A66021A4}"/>
                </a:ext>
              </a:extLst>
            </p:cNvPr>
            <p:cNvSpPr txBox="1"/>
            <p:nvPr/>
          </p:nvSpPr>
          <p:spPr>
            <a:xfrm>
              <a:off x="4977443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C0650B5-2903-AC4A-AEFF-17E1769B7A39}"/>
                </a:ext>
              </a:extLst>
            </p:cNvPr>
            <p:cNvSpPr txBox="1"/>
            <p:nvPr/>
          </p:nvSpPr>
          <p:spPr>
            <a:xfrm>
              <a:off x="6497751" y="2421016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EA4BB100-C021-FA42-A2BE-6DCB9E050595}"/>
                </a:ext>
              </a:extLst>
            </p:cNvPr>
            <p:cNvSpPr txBox="1"/>
            <p:nvPr/>
          </p:nvSpPr>
          <p:spPr>
            <a:xfrm>
              <a:off x="4977443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E67F29AC-75F3-0548-98B1-5CF638789D1F}"/>
                </a:ext>
              </a:extLst>
            </p:cNvPr>
            <p:cNvSpPr txBox="1"/>
            <p:nvPr/>
          </p:nvSpPr>
          <p:spPr>
            <a:xfrm>
              <a:off x="6497751" y="2645987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55CAD12-687F-2E48-BC8A-2977AB65543B}"/>
                </a:ext>
              </a:extLst>
            </p:cNvPr>
            <p:cNvGrpSpPr/>
            <p:nvPr/>
          </p:nvGrpSpPr>
          <p:grpSpPr>
            <a:xfrm>
              <a:off x="7334008" y="1030360"/>
              <a:ext cx="801365" cy="801365"/>
              <a:chOff x="7334008" y="1030360"/>
              <a:chExt cx="801365" cy="801365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928740B-6DEE-3549-8F6D-8B1E8D116991}"/>
                  </a:ext>
                </a:extLst>
              </p:cNvPr>
              <p:cNvSpPr/>
              <p:nvPr/>
            </p:nvSpPr>
            <p:spPr>
              <a:xfrm>
                <a:off x="7334008" y="1030360"/>
                <a:ext cx="801365" cy="801365"/>
              </a:xfrm>
              <a:prstGeom prst="ellipse">
                <a:avLst/>
              </a:prstGeom>
              <a:solidFill>
                <a:schemeClr val="accent6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7" name="Graphic 96" descr="bargraphupwardtrend_ltr">
                <a:extLst>
                  <a:ext uri="{FF2B5EF4-FFF2-40B4-BE49-F238E27FC236}">
                    <a16:creationId xmlns:a16="http://schemas.microsoft.com/office/drawing/2014/main" id="{7CB92230-C2FC-7B4C-A7EF-FB3995822A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463513" y="1188059"/>
                <a:ext cx="485967" cy="485967"/>
              </a:xfrm>
              <a:prstGeom prst="rect">
                <a:avLst/>
              </a:prstGeom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3A8D2-724A-1C4E-A51A-65F80B7BFA06}"/>
              </a:ext>
            </a:extLst>
          </p:cNvPr>
          <p:cNvGrpSpPr/>
          <p:nvPr/>
        </p:nvGrpSpPr>
        <p:grpSpPr>
          <a:xfrm>
            <a:off x="4715428" y="3176897"/>
            <a:ext cx="3419945" cy="1843496"/>
            <a:chOff x="4715428" y="3176897"/>
            <a:chExt cx="3419945" cy="184349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2CDF2A4-CBB1-CE42-8CB0-85B1076B9502}"/>
                </a:ext>
              </a:extLst>
            </p:cNvPr>
            <p:cNvSpPr/>
            <p:nvPr/>
          </p:nvSpPr>
          <p:spPr>
            <a:xfrm>
              <a:off x="4718862" y="3176897"/>
              <a:ext cx="3014922" cy="158562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4FABB6E-0581-E841-9B1B-9A09DFD84268}"/>
                </a:ext>
              </a:extLst>
            </p:cNvPr>
            <p:cNvSpPr txBox="1"/>
            <p:nvPr/>
          </p:nvSpPr>
          <p:spPr>
            <a:xfrm>
              <a:off x="4964218" y="4448659"/>
              <a:ext cx="2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INNOVATION &amp; LEARNING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E9EDFF4-7F42-244E-8A6A-0B01BEA81071}"/>
                </a:ext>
              </a:extLst>
            </p:cNvPr>
            <p:cNvSpPr txBox="1"/>
            <p:nvPr/>
          </p:nvSpPr>
          <p:spPr>
            <a:xfrm>
              <a:off x="4979451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DDFC75-7DBE-EB46-B824-C31629A4590D}"/>
                </a:ext>
              </a:extLst>
            </p:cNvPr>
            <p:cNvGrpSpPr/>
            <p:nvPr/>
          </p:nvGrpSpPr>
          <p:grpSpPr>
            <a:xfrm>
              <a:off x="4715428" y="3176897"/>
              <a:ext cx="3018357" cy="1199221"/>
              <a:chOff x="4808716" y="3084215"/>
              <a:chExt cx="3079640" cy="1223569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AC8B433-5DE6-B949-A543-AF44B6DD8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333750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FD3EF26-B2AA-3049-B6E1-606F556B6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577259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3A7AAD7-0F0A-2849-A382-22CA9F13E8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3820768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691C5AAD-280F-3B43-9934-69BE6004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064277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9EED07B-D625-A041-B58A-6D34CBE735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8716" y="4307784"/>
                <a:ext cx="3079640" cy="0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DD51F1A-51C8-F143-9365-F0AC1E3E5F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1279" y="3084215"/>
                <a:ext cx="0" cy="1223569"/>
              </a:xfrm>
              <a:prstGeom prst="line">
                <a:avLst/>
              </a:prstGeom>
              <a:ln w="3175">
                <a:solidFill>
                  <a:schemeClr val="accent6">
                    <a:lumMod val="1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A4AE9D-0E98-CB44-96F6-E465529DC027}"/>
                </a:ext>
              </a:extLst>
            </p:cNvPr>
            <p:cNvSpPr txBox="1"/>
            <p:nvPr/>
          </p:nvSpPr>
          <p:spPr>
            <a:xfrm>
              <a:off x="6499759" y="3180145"/>
              <a:ext cx="9774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9230ED6-F1DE-B946-B0B1-C65D50EEDDBE}"/>
                </a:ext>
              </a:extLst>
            </p:cNvPr>
            <p:cNvSpPr txBox="1"/>
            <p:nvPr/>
          </p:nvSpPr>
          <p:spPr>
            <a:xfrm>
              <a:off x="4977443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1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67695E-68CE-C84C-87CA-E2D515F107B2}"/>
                </a:ext>
              </a:extLst>
            </p:cNvPr>
            <p:cNvSpPr txBox="1"/>
            <p:nvPr/>
          </p:nvSpPr>
          <p:spPr>
            <a:xfrm>
              <a:off x="6497751" y="3422503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1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6622A98-0E0F-DD49-A940-E14E06763DBB}"/>
                </a:ext>
              </a:extLst>
            </p:cNvPr>
            <p:cNvSpPr txBox="1"/>
            <p:nvPr/>
          </p:nvSpPr>
          <p:spPr>
            <a:xfrm>
              <a:off x="4977443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350D1F6-2EE2-7345-AF0F-EF0FE8C5B77B}"/>
                </a:ext>
              </a:extLst>
            </p:cNvPr>
            <p:cNvSpPr txBox="1"/>
            <p:nvPr/>
          </p:nvSpPr>
          <p:spPr>
            <a:xfrm>
              <a:off x="6497751" y="3669245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2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3D1053B-6840-BD41-9BFD-4BC9AAB5C154}"/>
                </a:ext>
              </a:extLst>
            </p:cNvPr>
            <p:cNvSpPr txBox="1"/>
            <p:nvPr/>
          </p:nvSpPr>
          <p:spPr>
            <a:xfrm>
              <a:off x="4977443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3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50A0ED2-3A40-1A48-AE77-67958E26E4CD}"/>
                </a:ext>
              </a:extLst>
            </p:cNvPr>
            <p:cNvSpPr txBox="1"/>
            <p:nvPr/>
          </p:nvSpPr>
          <p:spPr>
            <a:xfrm>
              <a:off x="6497751" y="3915988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3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E474961-D04C-2C49-94F2-03847FE578A6}"/>
                </a:ext>
              </a:extLst>
            </p:cNvPr>
            <p:cNvSpPr txBox="1"/>
            <p:nvPr/>
          </p:nvSpPr>
          <p:spPr>
            <a:xfrm>
              <a:off x="4977443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Goal 4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AC885D6-4936-E74E-A877-AE9B7DF61994}"/>
                </a:ext>
              </a:extLst>
            </p:cNvPr>
            <p:cNvSpPr txBox="1"/>
            <p:nvPr/>
          </p:nvSpPr>
          <p:spPr>
            <a:xfrm>
              <a:off x="6497751" y="4140959"/>
              <a:ext cx="977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Measure 4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15785FE-E0D1-A54B-AB61-805CD0069CC7}"/>
                </a:ext>
              </a:extLst>
            </p:cNvPr>
            <p:cNvGrpSpPr/>
            <p:nvPr/>
          </p:nvGrpSpPr>
          <p:grpSpPr>
            <a:xfrm>
              <a:off x="7334008" y="4219028"/>
              <a:ext cx="801365" cy="801365"/>
              <a:chOff x="7334008" y="4219028"/>
              <a:chExt cx="801365" cy="801365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3DC73E-7B0B-634F-8C28-E73009CC3D8E}"/>
                  </a:ext>
                </a:extLst>
              </p:cNvPr>
              <p:cNvSpPr/>
              <p:nvPr/>
            </p:nvSpPr>
            <p:spPr>
              <a:xfrm>
                <a:off x="7334008" y="4219028"/>
                <a:ext cx="801365" cy="801365"/>
              </a:xfrm>
              <a:prstGeom prst="ellipse">
                <a:avLst/>
              </a:prstGeom>
              <a:solidFill>
                <a:schemeClr val="accent6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8" name="Graphic 97" descr="lightbulbandgear">
                <a:extLst>
                  <a:ext uri="{FF2B5EF4-FFF2-40B4-BE49-F238E27FC236}">
                    <a16:creationId xmlns:a16="http://schemas.microsoft.com/office/drawing/2014/main" id="{6BC0D6A4-F261-6F4C-8205-FC74314BA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491707" y="4376727"/>
                <a:ext cx="485967" cy="48596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1871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/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/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/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3DCFD9-3ACB-EFE8-DE04-4B825A901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680" y="697023"/>
            <a:ext cx="2851275" cy="162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Balanced-Scorecard">
      <a:dk1>
        <a:srgbClr val="000000"/>
      </a:dk1>
      <a:lt1>
        <a:srgbClr val="FFFFFF"/>
      </a:lt1>
      <a:dk2>
        <a:srgbClr val="44546A"/>
      </a:dk2>
      <a:lt2>
        <a:srgbClr val="F6F9F8"/>
      </a:lt2>
      <a:accent1>
        <a:srgbClr val="4FC3FB"/>
      </a:accent1>
      <a:accent2>
        <a:srgbClr val="1DA696"/>
      </a:accent2>
      <a:accent3>
        <a:srgbClr val="ED496A"/>
      </a:accent3>
      <a:accent4>
        <a:srgbClr val="F4BA44"/>
      </a:accent4>
      <a:accent5>
        <a:srgbClr val="CB4A32"/>
      </a:accent5>
      <a:accent6>
        <a:srgbClr val="EAF1F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</Words>
  <Application>Microsoft Office PowerPoint</Application>
  <PresentationFormat>On-screen Show (16:9)</PresentationFormat>
  <Paragraphs>207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1_Office Theme</vt:lpstr>
      <vt:lpstr>2_Office Theme</vt:lpstr>
      <vt:lpstr>Balanced Scorecard Slide Template</vt:lpstr>
      <vt:lpstr>Balanced Scorecard Slide Template</vt:lpstr>
      <vt:lpstr>Balanced Scorecard Slide Template</vt:lpstr>
      <vt:lpstr>Balanced Scorecard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2022-07-09T08:49:51Z</dcterms:modified>
</cp:coreProperties>
</file>