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8" r:id="rId3"/>
    <p:sldId id="279" r:id="rId4"/>
    <p:sldId id="277" r:id="rId5"/>
    <p:sldId id="276" r:id="rId6"/>
    <p:sldId id="280" r:id="rId7"/>
    <p:sldId id="281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78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610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376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847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696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57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922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727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59540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6ABD82F4-571F-4C77-9FE2-B7E9FCA058CA}"/>
              </a:ext>
            </a:extLst>
          </p:cNvPr>
          <p:cNvSpPr/>
          <p:nvPr userDrawn="1"/>
        </p:nvSpPr>
        <p:spPr>
          <a:xfrm>
            <a:off x="7750596" y="1525693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044639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4785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5923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1212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804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81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80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9">
            <a:extLst>
              <a:ext uri="{FF2B5EF4-FFF2-40B4-BE49-F238E27FC236}">
                <a16:creationId xmlns:a16="http://schemas.microsoft.com/office/drawing/2014/main" xmlns="" id="{57D84D4F-1780-4DE5-8AFB-7B1BB32554C9}"/>
              </a:ext>
            </a:extLst>
          </p:cNvPr>
          <p:cNvSpPr>
            <a:spLocks/>
          </p:cNvSpPr>
          <p:nvPr/>
        </p:nvSpPr>
        <p:spPr bwMode="auto">
          <a:xfrm>
            <a:off x="2684584" y="1060862"/>
            <a:ext cx="6799385" cy="5386830"/>
          </a:xfrm>
          <a:custGeom>
            <a:avLst/>
            <a:gdLst>
              <a:gd name="T0" fmla="*/ 640 w 1279"/>
              <a:gd name="T1" fmla="*/ 0 h 1011"/>
              <a:gd name="T2" fmla="*/ 0 w 1279"/>
              <a:gd name="T3" fmla="*/ 1011 h 1011"/>
              <a:gd name="T4" fmla="*/ 1279 w 1279"/>
              <a:gd name="T5" fmla="*/ 1011 h 1011"/>
              <a:gd name="T6" fmla="*/ 640 w 1279"/>
              <a:gd name="T7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9" h="1011">
                <a:moveTo>
                  <a:pt x="640" y="0"/>
                </a:moveTo>
                <a:lnTo>
                  <a:pt x="0" y="1011"/>
                </a:lnTo>
                <a:lnTo>
                  <a:pt x="1279" y="1011"/>
                </a:lnTo>
                <a:lnTo>
                  <a:pt x="64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>
            <a:outerShdw blurRad="571500" dist="520700" dir="10680000" algn="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Pyramid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7DE03874-FECB-4561-849F-63B1C5D7F884}"/>
              </a:ext>
            </a:extLst>
          </p:cNvPr>
          <p:cNvSpPr>
            <a:spLocks/>
          </p:cNvSpPr>
          <p:nvPr/>
        </p:nvSpPr>
        <p:spPr bwMode="auto">
          <a:xfrm>
            <a:off x="4018756" y="3054350"/>
            <a:ext cx="2012950" cy="1592262"/>
          </a:xfrm>
          <a:custGeom>
            <a:avLst/>
            <a:gdLst>
              <a:gd name="T0" fmla="*/ 634 w 1268"/>
              <a:gd name="T1" fmla="*/ 0 h 1003"/>
              <a:gd name="T2" fmla="*/ 0 w 1268"/>
              <a:gd name="T3" fmla="*/ 1003 h 1003"/>
              <a:gd name="T4" fmla="*/ 1268 w 1268"/>
              <a:gd name="T5" fmla="*/ 1003 h 1003"/>
              <a:gd name="T6" fmla="*/ 634 w 1268"/>
              <a:gd name="T7" fmla="*/ 0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8" h="1003">
                <a:moveTo>
                  <a:pt x="634" y="0"/>
                </a:moveTo>
                <a:lnTo>
                  <a:pt x="0" y="1003"/>
                </a:lnTo>
                <a:lnTo>
                  <a:pt x="1268" y="1003"/>
                </a:lnTo>
                <a:lnTo>
                  <a:pt x="634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943B2820-3D18-443B-B9C2-55F56120DA4D}"/>
              </a:ext>
            </a:extLst>
          </p:cNvPr>
          <p:cNvSpPr>
            <a:spLocks/>
          </p:cNvSpPr>
          <p:nvPr/>
        </p:nvSpPr>
        <p:spPr bwMode="auto">
          <a:xfrm>
            <a:off x="6155531" y="4714875"/>
            <a:ext cx="1995488" cy="1577975"/>
          </a:xfrm>
          <a:custGeom>
            <a:avLst/>
            <a:gdLst>
              <a:gd name="T0" fmla="*/ 628 w 1257"/>
              <a:gd name="T1" fmla="*/ 994 h 994"/>
              <a:gd name="T2" fmla="*/ 1257 w 1257"/>
              <a:gd name="T3" fmla="*/ 0 h 994"/>
              <a:gd name="T4" fmla="*/ 0 w 1257"/>
              <a:gd name="T5" fmla="*/ 0 h 994"/>
              <a:gd name="T6" fmla="*/ 628 w 1257"/>
              <a:gd name="T7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7" h="994">
                <a:moveTo>
                  <a:pt x="628" y="994"/>
                </a:moveTo>
                <a:lnTo>
                  <a:pt x="1257" y="0"/>
                </a:lnTo>
                <a:lnTo>
                  <a:pt x="0" y="0"/>
                </a:lnTo>
                <a:lnTo>
                  <a:pt x="628" y="99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A1AA4251-02D7-4B7F-B4C3-4362683D2AEE}"/>
              </a:ext>
            </a:extLst>
          </p:cNvPr>
          <p:cNvSpPr>
            <a:spLocks/>
          </p:cNvSpPr>
          <p:nvPr/>
        </p:nvSpPr>
        <p:spPr bwMode="auto">
          <a:xfrm>
            <a:off x="6155531" y="3054350"/>
            <a:ext cx="2011363" cy="1592262"/>
          </a:xfrm>
          <a:custGeom>
            <a:avLst/>
            <a:gdLst>
              <a:gd name="T0" fmla="*/ 1267 w 1267"/>
              <a:gd name="T1" fmla="*/ 1003 h 1003"/>
              <a:gd name="T2" fmla="*/ 634 w 1267"/>
              <a:gd name="T3" fmla="*/ 0 h 1003"/>
              <a:gd name="T4" fmla="*/ 0 w 1267"/>
              <a:gd name="T5" fmla="*/ 1003 h 1003"/>
              <a:gd name="T6" fmla="*/ 1267 w 1267"/>
              <a:gd name="T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7" h="1003">
                <a:moveTo>
                  <a:pt x="1267" y="1003"/>
                </a:moveTo>
                <a:lnTo>
                  <a:pt x="634" y="0"/>
                </a:lnTo>
                <a:lnTo>
                  <a:pt x="0" y="1003"/>
                </a:lnTo>
                <a:lnTo>
                  <a:pt x="1267" y="100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0FC74690-58D1-4B0C-9BF3-4EC39F5F52C7}"/>
              </a:ext>
            </a:extLst>
          </p:cNvPr>
          <p:cNvSpPr>
            <a:spLocks/>
          </p:cNvSpPr>
          <p:nvPr/>
        </p:nvSpPr>
        <p:spPr bwMode="auto">
          <a:xfrm>
            <a:off x="5098256" y="4745038"/>
            <a:ext cx="1992313" cy="1574800"/>
          </a:xfrm>
          <a:custGeom>
            <a:avLst/>
            <a:gdLst>
              <a:gd name="T0" fmla="*/ 0 w 1255"/>
              <a:gd name="T1" fmla="*/ 992 h 992"/>
              <a:gd name="T2" fmla="*/ 1255 w 1255"/>
              <a:gd name="T3" fmla="*/ 992 h 992"/>
              <a:gd name="T4" fmla="*/ 627 w 1255"/>
              <a:gd name="T5" fmla="*/ 0 h 992"/>
              <a:gd name="T6" fmla="*/ 0 w 1255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5" h="992">
                <a:moveTo>
                  <a:pt x="0" y="992"/>
                </a:moveTo>
                <a:lnTo>
                  <a:pt x="1255" y="992"/>
                </a:lnTo>
                <a:lnTo>
                  <a:pt x="627" y="0"/>
                </a:lnTo>
                <a:lnTo>
                  <a:pt x="0" y="99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xmlns="" id="{548F4F66-D25A-4ADE-B665-98950F93501B}"/>
              </a:ext>
            </a:extLst>
          </p:cNvPr>
          <p:cNvSpPr>
            <a:spLocks/>
          </p:cNvSpPr>
          <p:nvPr/>
        </p:nvSpPr>
        <p:spPr bwMode="auto">
          <a:xfrm>
            <a:off x="5077619" y="1365250"/>
            <a:ext cx="2030413" cy="1604962"/>
          </a:xfrm>
          <a:custGeom>
            <a:avLst/>
            <a:gdLst>
              <a:gd name="T0" fmla="*/ 640 w 1279"/>
              <a:gd name="T1" fmla="*/ 0 h 1011"/>
              <a:gd name="T2" fmla="*/ 0 w 1279"/>
              <a:gd name="T3" fmla="*/ 1011 h 1011"/>
              <a:gd name="T4" fmla="*/ 1279 w 1279"/>
              <a:gd name="T5" fmla="*/ 1011 h 1011"/>
              <a:gd name="T6" fmla="*/ 640 w 1279"/>
              <a:gd name="T7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9" h="1011">
                <a:moveTo>
                  <a:pt x="640" y="0"/>
                </a:moveTo>
                <a:lnTo>
                  <a:pt x="0" y="1011"/>
                </a:lnTo>
                <a:lnTo>
                  <a:pt x="1279" y="1011"/>
                </a:lnTo>
                <a:lnTo>
                  <a:pt x="640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A7F68AB4-3AB1-4D90-AAB2-4409FBD75A4A}"/>
              </a:ext>
            </a:extLst>
          </p:cNvPr>
          <p:cNvSpPr>
            <a:spLocks/>
          </p:cNvSpPr>
          <p:nvPr/>
        </p:nvSpPr>
        <p:spPr bwMode="auto">
          <a:xfrm>
            <a:off x="4026694" y="4714875"/>
            <a:ext cx="2005013" cy="1584325"/>
          </a:xfrm>
          <a:custGeom>
            <a:avLst/>
            <a:gdLst>
              <a:gd name="T0" fmla="*/ 631 w 1263"/>
              <a:gd name="T1" fmla="*/ 998 h 998"/>
              <a:gd name="T2" fmla="*/ 1263 w 1263"/>
              <a:gd name="T3" fmla="*/ 0 h 998"/>
              <a:gd name="T4" fmla="*/ 0 w 1263"/>
              <a:gd name="T5" fmla="*/ 0 h 998"/>
              <a:gd name="T6" fmla="*/ 631 w 1263"/>
              <a:gd name="T7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3" h="998">
                <a:moveTo>
                  <a:pt x="631" y="998"/>
                </a:moveTo>
                <a:lnTo>
                  <a:pt x="1263" y="0"/>
                </a:lnTo>
                <a:lnTo>
                  <a:pt x="0" y="0"/>
                </a:lnTo>
                <a:lnTo>
                  <a:pt x="631" y="9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xmlns="" id="{230DC9C6-DF0E-4002-8DE7-15572BC80F0B}"/>
              </a:ext>
            </a:extLst>
          </p:cNvPr>
          <p:cNvSpPr>
            <a:spLocks/>
          </p:cNvSpPr>
          <p:nvPr/>
        </p:nvSpPr>
        <p:spPr bwMode="auto">
          <a:xfrm>
            <a:off x="2961481" y="4738688"/>
            <a:ext cx="1998663" cy="1581150"/>
          </a:xfrm>
          <a:custGeom>
            <a:avLst/>
            <a:gdLst>
              <a:gd name="T0" fmla="*/ 0 w 1259"/>
              <a:gd name="T1" fmla="*/ 996 h 996"/>
              <a:gd name="T2" fmla="*/ 1259 w 1259"/>
              <a:gd name="T3" fmla="*/ 996 h 996"/>
              <a:gd name="T4" fmla="*/ 630 w 1259"/>
              <a:gd name="T5" fmla="*/ 0 h 996"/>
              <a:gd name="T6" fmla="*/ 0 w 1259"/>
              <a:gd name="T7" fmla="*/ 996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9" h="996">
                <a:moveTo>
                  <a:pt x="0" y="996"/>
                </a:moveTo>
                <a:lnTo>
                  <a:pt x="1259" y="996"/>
                </a:lnTo>
                <a:lnTo>
                  <a:pt x="630" y="0"/>
                </a:lnTo>
                <a:lnTo>
                  <a:pt x="0" y="996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84836424-A45B-4CCE-9766-0F8B2E05B8B9}"/>
              </a:ext>
            </a:extLst>
          </p:cNvPr>
          <p:cNvSpPr>
            <a:spLocks/>
          </p:cNvSpPr>
          <p:nvPr/>
        </p:nvSpPr>
        <p:spPr bwMode="auto">
          <a:xfrm>
            <a:off x="7217569" y="4732338"/>
            <a:ext cx="2009775" cy="1587500"/>
          </a:xfrm>
          <a:custGeom>
            <a:avLst/>
            <a:gdLst>
              <a:gd name="T0" fmla="*/ 1266 w 1266"/>
              <a:gd name="T1" fmla="*/ 1000 h 1000"/>
              <a:gd name="T2" fmla="*/ 632 w 1266"/>
              <a:gd name="T3" fmla="*/ 0 h 1000"/>
              <a:gd name="T4" fmla="*/ 0 w 1266"/>
              <a:gd name="T5" fmla="*/ 1000 h 1000"/>
              <a:gd name="T6" fmla="*/ 1266 w 1266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6" h="1000">
                <a:moveTo>
                  <a:pt x="1266" y="1000"/>
                </a:moveTo>
                <a:lnTo>
                  <a:pt x="632" y="0"/>
                </a:lnTo>
                <a:lnTo>
                  <a:pt x="0" y="1000"/>
                </a:lnTo>
                <a:lnTo>
                  <a:pt x="1266" y="10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xmlns="" id="{21402090-D32C-4DCE-8A0E-B28E51E2FD43}"/>
              </a:ext>
            </a:extLst>
          </p:cNvPr>
          <p:cNvSpPr>
            <a:spLocks/>
          </p:cNvSpPr>
          <p:nvPr/>
        </p:nvSpPr>
        <p:spPr bwMode="auto">
          <a:xfrm>
            <a:off x="5098256" y="3038475"/>
            <a:ext cx="1992313" cy="1577975"/>
          </a:xfrm>
          <a:custGeom>
            <a:avLst/>
            <a:gdLst>
              <a:gd name="T0" fmla="*/ 0 w 1255"/>
              <a:gd name="T1" fmla="*/ 0 h 994"/>
              <a:gd name="T2" fmla="*/ 627 w 1255"/>
              <a:gd name="T3" fmla="*/ 994 h 994"/>
              <a:gd name="T4" fmla="*/ 1255 w 1255"/>
              <a:gd name="T5" fmla="*/ 0 h 994"/>
              <a:gd name="T6" fmla="*/ 0 w 1255"/>
              <a:gd name="T7" fmla="*/ 0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5" h="994">
                <a:moveTo>
                  <a:pt x="0" y="0"/>
                </a:moveTo>
                <a:lnTo>
                  <a:pt x="627" y="994"/>
                </a:lnTo>
                <a:lnTo>
                  <a:pt x="125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57A48F5D-32AE-426B-B785-888A8C1E688E}"/>
              </a:ext>
            </a:extLst>
          </p:cNvPr>
          <p:cNvGrpSpPr/>
          <p:nvPr/>
        </p:nvGrpSpPr>
        <p:grpSpPr>
          <a:xfrm>
            <a:off x="5529449" y="1988590"/>
            <a:ext cx="1126752" cy="870439"/>
            <a:chOff x="5529449" y="1988590"/>
            <a:chExt cx="1126752" cy="87043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2D87DD6D-7880-474C-A2D7-7057EFFAE7DC}"/>
                </a:ext>
              </a:extLst>
            </p:cNvPr>
            <p:cNvSpPr txBox="1"/>
            <p:nvPr/>
          </p:nvSpPr>
          <p:spPr>
            <a:xfrm>
              <a:off x="5529449" y="2335809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81DCBAD2-8883-4799-A9CC-8D4B03882036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xmlns="" id="{5CF80F84-B8CF-496C-96C1-C8D82FE43BE1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2761C296-4FB6-44B1-BB4B-8BED9928AA62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E405ACD-54F8-4370-B1CA-2156D868B7BB}"/>
              </a:ext>
            </a:extLst>
          </p:cNvPr>
          <p:cNvGrpSpPr/>
          <p:nvPr/>
        </p:nvGrpSpPr>
        <p:grpSpPr>
          <a:xfrm>
            <a:off x="4359173" y="3660074"/>
            <a:ext cx="1304208" cy="870439"/>
            <a:chOff x="5440721" y="1988590"/>
            <a:chExt cx="1304208" cy="87043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A3167E1-3A5A-4885-A39C-501CDB5213D1}"/>
                </a:ext>
              </a:extLst>
            </p:cNvPr>
            <p:cNvSpPr txBox="1"/>
            <p:nvPr/>
          </p:nvSpPr>
          <p:spPr>
            <a:xfrm>
              <a:off x="5440721" y="2335809"/>
              <a:ext cx="13042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B73431B3-3212-4855-BDDA-1ABB4E1B64C7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xmlns="" id="{A8B2E325-3BD3-4A1D-81A4-DAF9FE5B66CC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68174289-D249-4E9D-878F-AD486B50E884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D6BC4C80-62B1-4A5E-8D01-99B3F46279C9}"/>
              </a:ext>
            </a:extLst>
          </p:cNvPr>
          <p:cNvGrpSpPr/>
          <p:nvPr/>
        </p:nvGrpSpPr>
        <p:grpSpPr>
          <a:xfrm>
            <a:off x="6581501" y="3660074"/>
            <a:ext cx="1126752" cy="870439"/>
            <a:chOff x="5529449" y="1988590"/>
            <a:chExt cx="1126752" cy="870439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B55A9E4B-8FB8-4DB7-A9A2-62884F469834}"/>
                </a:ext>
              </a:extLst>
            </p:cNvPr>
            <p:cNvSpPr txBox="1"/>
            <p:nvPr/>
          </p:nvSpPr>
          <p:spPr>
            <a:xfrm>
              <a:off x="5529449" y="2335809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7EAC8623-9609-4A07-B05A-6F624A60A7FB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xmlns="" id="{5D73A38A-2966-4208-9C1A-5B4CBDE6827F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F89AA85B-F511-479A-88F6-D36B9F87AD49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4B7E3C3-3326-4BA7-AC5F-00769C028C3E}"/>
              </a:ext>
            </a:extLst>
          </p:cNvPr>
          <p:cNvGrpSpPr/>
          <p:nvPr/>
        </p:nvGrpSpPr>
        <p:grpSpPr>
          <a:xfrm>
            <a:off x="5529450" y="3163274"/>
            <a:ext cx="1126752" cy="918372"/>
            <a:chOff x="5529449" y="1392656"/>
            <a:chExt cx="1126752" cy="918372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B0AFB335-8F05-46B0-9949-C1DA4449C66F}"/>
                </a:ext>
              </a:extLst>
            </p:cNvPr>
            <p:cNvSpPr txBox="1"/>
            <p:nvPr/>
          </p:nvSpPr>
          <p:spPr>
            <a:xfrm>
              <a:off x="5529449" y="1392656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BFD490F9-CA0C-4A4E-8964-E83BE6F70A47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xmlns="" id="{D7B31D88-BC6E-4DAB-A452-9F1B5CD1459F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xmlns="" id="{EAAF7F97-1A8D-4F10-A4A8-EF7453C82AF2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D79699F1-DF52-468F-9407-733B698A3113}"/>
              </a:ext>
            </a:extLst>
          </p:cNvPr>
          <p:cNvGrpSpPr/>
          <p:nvPr/>
        </p:nvGrpSpPr>
        <p:grpSpPr>
          <a:xfrm>
            <a:off x="5475568" y="5331557"/>
            <a:ext cx="1234514" cy="870439"/>
            <a:chOff x="5475568" y="1988590"/>
            <a:chExt cx="1234514" cy="87043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FF9E302C-1E84-4EA5-A309-8F386F834823}"/>
                </a:ext>
              </a:extLst>
            </p:cNvPr>
            <p:cNvSpPr txBox="1"/>
            <p:nvPr/>
          </p:nvSpPr>
          <p:spPr>
            <a:xfrm>
              <a:off x="5475568" y="2335809"/>
              <a:ext cx="12345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A7E95E76-41E1-4EC4-BACC-ADD2B14A100A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xmlns="" id="{F0011F6A-1545-47B2-83A3-2EA267F90027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9CE42F51-38B8-45B7-BA1A-178DA9C22DB0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6</a:t>
                </a:r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9C7493D6-1002-4324-BA7B-08144935685D}"/>
              </a:ext>
            </a:extLst>
          </p:cNvPr>
          <p:cNvGrpSpPr/>
          <p:nvPr/>
        </p:nvGrpSpPr>
        <p:grpSpPr>
          <a:xfrm>
            <a:off x="7593106" y="5331557"/>
            <a:ext cx="1246974" cy="870439"/>
            <a:chOff x="5469338" y="1988590"/>
            <a:chExt cx="1246974" cy="87043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1701538A-A1DF-41C2-87BD-61FBFF9DA9CE}"/>
                </a:ext>
              </a:extLst>
            </p:cNvPr>
            <p:cNvSpPr txBox="1"/>
            <p:nvPr/>
          </p:nvSpPr>
          <p:spPr>
            <a:xfrm>
              <a:off x="5469338" y="2335809"/>
              <a:ext cx="12469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0267EFEB-D35B-4D40-A7FF-B98BBB9E7843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xmlns="" id="{9F2D6662-1723-45D5-9D8A-FA4EF145547C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xmlns="" id="{CE471440-0938-4C89-AA12-68B6984BAC3A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9</a:t>
                </a:r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1C534974-CC66-4B77-BCE8-E7404CCFF390}"/>
              </a:ext>
            </a:extLst>
          </p:cNvPr>
          <p:cNvGrpSpPr/>
          <p:nvPr/>
        </p:nvGrpSpPr>
        <p:grpSpPr>
          <a:xfrm>
            <a:off x="3395849" y="5331557"/>
            <a:ext cx="1126752" cy="870439"/>
            <a:chOff x="5529449" y="1988590"/>
            <a:chExt cx="1126752" cy="870439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8425B661-FA07-4A62-8ED1-24E1F391B5E7}"/>
                </a:ext>
              </a:extLst>
            </p:cNvPr>
            <p:cNvSpPr txBox="1"/>
            <p:nvPr/>
          </p:nvSpPr>
          <p:spPr>
            <a:xfrm>
              <a:off x="5529449" y="2335809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xmlns="" id="{D7D0FA5E-F0F8-463F-9A98-B7CF04B04070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xmlns="" id="{984F0514-4F23-404D-BA06-845689FCE865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xmlns="" id="{0604E03B-877E-4085-B5F0-C090BBCF18B5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8</a:t>
                </a:r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454F99D0-BAEC-46DC-ADB6-3860C3B4EC3B}"/>
              </a:ext>
            </a:extLst>
          </p:cNvPr>
          <p:cNvGrpSpPr/>
          <p:nvPr/>
        </p:nvGrpSpPr>
        <p:grpSpPr>
          <a:xfrm>
            <a:off x="4363077" y="4833043"/>
            <a:ext cx="1316064" cy="918372"/>
            <a:chOff x="5434793" y="1392656"/>
            <a:chExt cx="1316064" cy="91837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35429F04-91C3-4063-BCBD-3B1DB679490D}"/>
                </a:ext>
              </a:extLst>
            </p:cNvPr>
            <p:cNvSpPr txBox="1"/>
            <p:nvPr/>
          </p:nvSpPr>
          <p:spPr>
            <a:xfrm>
              <a:off x="5434793" y="1392656"/>
              <a:ext cx="131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98A8B2E9-4C6D-4613-8CEC-CF018F038201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xmlns="" id="{9B89ED89-B680-47E0-AD63-6629F0F0BE2C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462BF413-2389-42C0-B7E2-A54386FE4F78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5</a:t>
                </a: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C13685B1-BB9B-4DC1-B973-066A44CB5E75}"/>
              </a:ext>
            </a:extLst>
          </p:cNvPr>
          <p:cNvGrpSpPr/>
          <p:nvPr/>
        </p:nvGrpSpPr>
        <p:grpSpPr>
          <a:xfrm>
            <a:off x="6591333" y="4833043"/>
            <a:ext cx="1126752" cy="918372"/>
            <a:chOff x="5529449" y="1392656"/>
            <a:chExt cx="1126752" cy="91837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15E64923-3AD7-48D7-8337-72A3513BE2BA}"/>
                </a:ext>
              </a:extLst>
            </p:cNvPr>
            <p:cNvSpPr txBox="1"/>
            <p:nvPr/>
          </p:nvSpPr>
          <p:spPr>
            <a:xfrm>
              <a:off x="5529449" y="1392656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A2506739-F2AD-405A-A0B5-A74BAF67F68C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xmlns="" id="{52953DEB-8DB2-4AC6-960A-4D1FC1983980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xmlns="" id="{D7509474-1FC6-4632-B1DB-A362EB15FD98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7</a:t>
                </a:r>
              </a:p>
            </p:txBody>
          </p:sp>
        </p:grpSp>
      </p:grp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xmlns="" id="{4FCE173C-42F0-4FA4-A045-1769520EDF30}"/>
              </a:ext>
            </a:extLst>
          </p:cNvPr>
          <p:cNvSpPr/>
          <p:nvPr/>
        </p:nvSpPr>
        <p:spPr>
          <a:xfrm>
            <a:off x="8919305" y="3169245"/>
            <a:ext cx="2647550" cy="111322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E6E2182A-4021-4F69-A5D6-17652704AC13}"/>
              </a:ext>
            </a:extLst>
          </p:cNvPr>
          <p:cNvSpPr txBox="1"/>
          <p:nvPr/>
        </p:nvSpPr>
        <p:spPr>
          <a:xfrm>
            <a:off x="9206444" y="3541191"/>
            <a:ext cx="20732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>
                <a:solidFill>
                  <a:schemeClr val="tx1">
                    <a:lumMod val="75000"/>
                    <a:lumOff val="25000"/>
                  </a:schemeClr>
                </a:solidFill>
              </a:rPr>
              <a:t>Edit Text Here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96761D1C-C354-4E48-8A80-536A179BB52E}"/>
              </a:ext>
            </a:extLst>
          </p:cNvPr>
          <p:cNvSpPr/>
          <p:nvPr/>
        </p:nvSpPr>
        <p:spPr>
          <a:xfrm>
            <a:off x="9117258" y="4498892"/>
            <a:ext cx="1105794" cy="983582"/>
          </a:xfrm>
          <a:custGeom>
            <a:avLst/>
            <a:gdLst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4" fmla="*/ 0 w 1081610"/>
              <a:gd name="connsiteY4" fmla="*/ 0 h 1167404"/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4" fmla="*/ 91440 w 1081610"/>
              <a:gd name="connsiteY4" fmla="*/ 91440 h 1167404"/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0" fmla="*/ 1081610 w 1081610"/>
              <a:gd name="connsiteY0" fmla="*/ 0 h 1167404"/>
              <a:gd name="connsiteX1" fmla="*/ 1081610 w 1081610"/>
              <a:gd name="connsiteY1" fmla="*/ 1167404 h 1167404"/>
              <a:gd name="connsiteX2" fmla="*/ 0 w 1081610"/>
              <a:gd name="connsiteY2" fmla="*/ 1167404 h 116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1610" h="1167404">
                <a:moveTo>
                  <a:pt x="1081610" y="0"/>
                </a:moveTo>
                <a:lnTo>
                  <a:pt x="1081610" y="1167404"/>
                </a:lnTo>
                <a:lnTo>
                  <a:pt x="0" y="1167404"/>
                </a:lnTo>
              </a:path>
            </a:pathLst>
          </a:custGeom>
          <a:ln w="254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xmlns="" id="{5336ED1A-D503-4303-8FC0-D6A5F1C264AE}"/>
              </a:ext>
            </a:extLst>
          </p:cNvPr>
          <p:cNvSpPr/>
          <p:nvPr/>
        </p:nvSpPr>
        <p:spPr>
          <a:xfrm>
            <a:off x="634667" y="3176630"/>
            <a:ext cx="2647550" cy="111322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0DB3A477-1C9B-4CFB-A57D-365913B7036D}"/>
              </a:ext>
            </a:extLst>
          </p:cNvPr>
          <p:cNvSpPr txBox="1"/>
          <p:nvPr/>
        </p:nvSpPr>
        <p:spPr>
          <a:xfrm>
            <a:off x="921806" y="3548576"/>
            <a:ext cx="20732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>
                <a:solidFill>
                  <a:schemeClr val="tx1">
                    <a:lumMod val="75000"/>
                    <a:lumOff val="25000"/>
                  </a:schemeClr>
                </a:solidFill>
              </a:rPr>
              <a:t>Edit Text Here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Rectangle 76">
            <a:extLst>
              <a:ext uri="{FF2B5EF4-FFF2-40B4-BE49-F238E27FC236}">
                <a16:creationId xmlns:a16="http://schemas.microsoft.com/office/drawing/2014/main" xmlns="" id="{BED90B23-0302-4FD3-A4A1-D9E935A155FB}"/>
              </a:ext>
            </a:extLst>
          </p:cNvPr>
          <p:cNvSpPr/>
          <p:nvPr/>
        </p:nvSpPr>
        <p:spPr>
          <a:xfrm flipH="1">
            <a:off x="1875978" y="4498892"/>
            <a:ext cx="1105794" cy="983582"/>
          </a:xfrm>
          <a:custGeom>
            <a:avLst/>
            <a:gdLst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4" fmla="*/ 0 w 1081610"/>
              <a:gd name="connsiteY4" fmla="*/ 0 h 1167404"/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4" fmla="*/ 91440 w 1081610"/>
              <a:gd name="connsiteY4" fmla="*/ 91440 h 1167404"/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0" fmla="*/ 1081610 w 1081610"/>
              <a:gd name="connsiteY0" fmla="*/ 0 h 1167404"/>
              <a:gd name="connsiteX1" fmla="*/ 1081610 w 1081610"/>
              <a:gd name="connsiteY1" fmla="*/ 1167404 h 1167404"/>
              <a:gd name="connsiteX2" fmla="*/ 0 w 1081610"/>
              <a:gd name="connsiteY2" fmla="*/ 1167404 h 116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1610" h="1167404">
                <a:moveTo>
                  <a:pt x="1081610" y="0"/>
                </a:moveTo>
                <a:lnTo>
                  <a:pt x="1081610" y="1167404"/>
                </a:lnTo>
                <a:lnTo>
                  <a:pt x="0" y="1167404"/>
                </a:lnTo>
              </a:path>
            </a:pathLst>
          </a:custGeom>
          <a:ln w="254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5833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xmlns="" id="{5E27ED9C-D43F-4BCB-9638-F9DC66E70106}"/>
              </a:ext>
            </a:extLst>
          </p:cNvPr>
          <p:cNvSpPr/>
          <p:nvPr/>
        </p:nvSpPr>
        <p:spPr>
          <a:xfrm>
            <a:off x="8055375" y="1523676"/>
            <a:ext cx="2647550" cy="111322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Freeform 9">
            <a:extLst>
              <a:ext uri="{FF2B5EF4-FFF2-40B4-BE49-F238E27FC236}">
                <a16:creationId xmlns:a16="http://schemas.microsoft.com/office/drawing/2014/main" xmlns="" id="{57D84D4F-1780-4DE5-8AFB-7B1BB32554C9}"/>
              </a:ext>
            </a:extLst>
          </p:cNvPr>
          <p:cNvSpPr>
            <a:spLocks/>
          </p:cNvSpPr>
          <p:nvPr/>
        </p:nvSpPr>
        <p:spPr bwMode="auto">
          <a:xfrm>
            <a:off x="2684584" y="1060862"/>
            <a:ext cx="6799385" cy="5386830"/>
          </a:xfrm>
          <a:custGeom>
            <a:avLst/>
            <a:gdLst>
              <a:gd name="T0" fmla="*/ 640 w 1279"/>
              <a:gd name="T1" fmla="*/ 0 h 1011"/>
              <a:gd name="T2" fmla="*/ 0 w 1279"/>
              <a:gd name="T3" fmla="*/ 1011 h 1011"/>
              <a:gd name="T4" fmla="*/ 1279 w 1279"/>
              <a:gd name="T5" fmla="*/ 1011 h 1011"/>
              <a:gd name="T6" fmla="*/ 640 w 1279"/>
              <a:gd name="T7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9" h="1011">
                <a:moveTo>
                  <a:pt x="640" y="0"/>
                </a:moveTo>
                <a:lnTo>
                  <a:pt x="0" y="1011"/>
                </a:lnTo>
                <a:lnTo>
                  <a:pt x="1279" y="1011"/>
                </a:lnTo>
                <a:lnTo>
                  <a:pt x="64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>
            <a:outerShdw blurRad="571500" dist="520700" dir="10680000" algn="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Pyramid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7DE03874-FECB-4561-849F-63B1C5D7F884}"/>
              </a:ext>
            </a:extLst>
          </p:cNvPr>
          <p:cNvSpPr>
            <a:spLocks/>
          </p:cNvSpPr>
          <p:nvPr/>
        </p:nvSpPr>
        <p:spPr bwMode="auto">
          <a:xfrm>
            <a:off x="4018756" y="3054350"/>
            <a:ext cx="2012950" cy="1592262"/>
          </a:xfrm>
          <a:custGeom>
            <a:avLst/>
            <a:gdLst>
              <a:gd name="T0" fmla="*/ 634 w 1268"/>
              <a:gd name="T1" fmla="*/ 0 h 1003"/>
              <a:gd name="T2" fmla="*/ 0 w 1268"/>
              <a:gd name="T3" fmla="*/ 1003 h 1003"/>
              <a:gd name="T4" fmla="*/ 1268 w 1268"/>
              <a:gd name="T5" fmla="*/ 1003 h 1003"/>
              <a:gd name="T6" fmla="*/ 634 w 1268"/>
              <a:gd name="T7" fmla="*/ 0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8" h="1003">
                <a:moveTo>
                  <a:pt x="634" y="0"/>
                </a:moveTo>
                <a:lnTo>
                  <a:pt x="0" y="1003"/>
                </a:lnTo>
                <a:lnTo>
                  <a:pt x="1268" y="1003"/>
                </a:lnTo>
                <a:lnTo>
                  <a:pt x="634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943B2820-3D18-443B-B9C2-55F56120DA4D}"/>
              </a:ext>
            </a:extLst>
          </p:cNvPr>
          <p:cNvSpPr>
            <a:spLocks/>
          </p:cNvSpPr>
          <p:nvPr/>
        </p:nvSpPr>
        <p:spPr bwMode="auto">
          <a:xfrm>
            <a:off x="6155531" y="4714875"/>
            <a:ext cx="1995488" cy="1577975"/>
          </a:xfrm>
          <a:custGeom>
            <a:avLst/>
            <a:gdLst>
              <a:gd name="T0" fmla="*/ 628 w 1257"/>
              <a:gd name="T1" fmla="*/ 994 h 994"/>
              <a:gd name="T2" fmla="*/ 1257 w 1257"/>
              <a:gd name="T3" fmla="*/ 0 h 994"/>
              <a:gd name="T4" fmla="*/ 0 w 1257"/>
              <a:gd name="T5" fmla="*/ 0 h 994"/>
              <a:gd name="T6" fmla="*/ 628 w 1257"/>
              <a:gd name="T7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7" h="994">
                <a:moveTo>
                  <a:pt x="628" y="994"/>
                </a:moveTo>
                <a:lnTo>
                  <a:pt x="1257" y="0"/>
                </a:lnTo>
                <a:lnTo>
                  <a:pt x="0" y="0"/>
                </a:lnTo>
                <a:lnTo>
                  <a:pt x="628" y="99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A1AA4251-02D7-4B7F-B4C3-4362683D2AEE}"/>
              </a:ext>
            </a:extLst>
          </p:cNvPr>
          <p:cNvSpPr>
            <a:spLocks/>
          </p:cNvSpPr>
          <p:nvPr/>
        </p:nvSpPr>
        <p:spPr bwMode="auto">
          <a:xfrm>
            <a:off x="6155531" y="3054350"/>
            <a:ext cx="2011363" cy="1592262"/>
          </a:xfrm>
          <a:custGeom>
            <a:avLst/>
            <a:gdLst>
              <a:gd name="T0" fmla="*/ 1267 w 1267"/>
              <a:gd name="T1" fmla="*/ 1003 h 1003"/>
              <a:gd name="T2" fmla="*/ 634 w 1267"/>
              <a:gd name="T3" fmla="*/ 0 h 1003"/>
              <a:gd name="T4" fmla="*/ 0 w 1267"/>
              <a:gd name="T5" fmla="*/ 1003 h 1003"/>
              <a:gd name="T6" fmla="*/ 1267 w 1267"/>
              <a:gd name="T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7" h="1003">
                <a:moveTo>
                  <a:pt x="1267" y="1003"/>
                </a:moveTo>
                <a:lnTo>
                  <a:pt x="634" y="0"/>
                </a:lnTo>
                <a:lnTo>
                  <a:pt x="0" y="1003"/>
                </a:lnTo>
                <a:lnTo>
                  <a:pt x="1267" y="100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0FC74690-58D1-4B0C-9BF3-4EC39F5F52C7}"/>
              </a:ext>
            </a:extLst>
          </p:cNvPr>
          <p:cNvSpPr>
            <a:spLocks/>
          </p:cNvSpPr>
          <p:nvPr/>
        </p:nvSpPr>
        <p:spPr bwMode="auto">
          <a:xfrm>
            <a:off x="5098256" y="4745038"/>
            <a:ext cx="1992313" cy="1574800"/>
          </a:xfrm>
          <a:custGeom>
            <a:avLst/>
            <a:gdLst>
              <a:gd name="T0" fmla="*/ 0 w 1255"/>
              <a:gd name="T1" fmla="*/ 992 h 992"/>
              <a:gd name="T2" fmla="*/ 1255 w 1255"/>
              <a:gd name="T3" fmla="*/ 992 h 992"/>
              <a:gd name="T4" fmla="*/ 627 w 1255"/>
              <a:gd name="T5" fmla="*/ 0 h 992"/>
              <a:gd name="T6" fmla="*/ 0 w 1255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5" h="992">
                <a:moveTo>
                  <a:pt x="0" y="992"/>
                </a:moveTo>
                <a:lnTo>
                  <a:pt x="1255" y="992"/>
                </a:lnTo>
                <a:lnTo>
                  <a:pt x="627" y="0"/>
                </a:lnTo>
                <a:lnTo>
                  <a:pt x="0" y="99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xmlns="" id="{548F4F66-D25A-4ADE-B665-98950F93501B}"/>
              </a:ext>
            </a:extLst>
          </p:cNvPr>
          <p:cNvSpPr>
            <a:spLocks/>
          </p:cNvSpPr>
          <p:nvPr/>
        </p:nvSpPr>
        <p:spPr bwMode="auto">
          <a:xfrm>
            <a:off x="5077619" y="1365250"/>
            <a:ext cx="2030413" cy="1604962"/>
          </a:xfrm>
          <a:custGeom>
            <a:avLst/>
            <a:gdLst>
              <a:gd name="T0" fmla="*/ 640 w 1279"/>
              <a:gd name="T1" fmla="*/ 0 h 1011"/>
              <a:gd name="T2" fmla="*/ 0 w 1279"/>
              <a:gd name="T3" fmla="*/ 1011 h 1011"/>
              <a:gd name="T4" fmla="*/ 1279 w 1279"/>
              <a:gd name="T5" fmla="*/ 1011 h 1011"/>
              <a:gd name="T6" fmla="*/ 640 w 1279"/>
              <a:gd name="T7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9" h="1011">
                <a:moveTo>
                  <a:pt x="640" y="0"/>
                </a:moveTo>
                <a:lnTo>
                  <a:pt x="0" y="1011"/>
                </a:lnTo>
                <a:lnTo>
                  <a:pt x="1279" y="1011"/>
                </a:lnTo>
                <a:lnTo>
                  <a:pt x="640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A7F68AB4-3AB1-4D90-AAB2-4409FBD75A4A}"/>
              </a:ext>
            </a:extLst>
          </p:cNvPr>
          <p:cNvSpPr>
            <a:spLocks/>
          </p:cNvSpPr>
          <p:nvPr/>
        </p:nvSpPr>
        <p:spPr bwMode="auto">
          <a:xfrm>
            <a:off x="4026694" y="4714875"/>
            <a:ext cx="2005013" cy="1584325"/>
          </a:xfrm>
          <a:custGeom>
            <a:avLst/>
            <a:gdLst>
              <a:gd name="T0" fmla="*/ 631 w 1263"/>
              <a:gd name="T1" fmla="*/ 998 h 998"/>
              <a:gd name="T2" fmla="*/ 1263 w 1263"/>
              <a:gd name="T3" fmla="*/ 0 h 998"/>
              <a:gd name="T4" fmla="*/ 0 w 1263"/>
              <a:gd name="T5" fmla="*/ 0 h 998"/>
              <a:gd name="T6" fmla="*/ 631 w 1263"/>
              <a:gd name="T7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3" h="998">
                <a:moveTo>
                  <a:pt x="631" y="998"/>
                </a:moveTo>
                <a:lnTo>
                  <a:pt x="1263" y="0"/>
                </a:lnTo>
                <a:lnTo>
                  <a:pt x="0" y="0"/>
                </a:lnTo>
                <a:lnTo>
                  <a:pt x="631" y="9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xmlns="" id="{230DC9C6-DF0E-4002-8DE7-15572BC80F0B}"/>
              </a:ext>
            </a:extLst>
          </p:cNvPr>
          <p:cNvSpPr>
            <a:spLocks/>
          </p:cNvSpPr>
          <p:nvPr/>
        </p:nvSpPr>
        <p:spPr bwMode="auto">
          <a:xfrm>
            <a:off x="2961481" y="4738688"/>
            <a:ext cx="1998663" cy="1581150"/>
          </a:xfrm>
          <a:custGeom>
            <a:avLst/>
            <a:gdLst>
              <a:gd name="T0" fmla="*/ 0 w 1259"/>
              <a:gd name="T1" fmla="*/ 996 h 996"/>
              <a:gd name="T2" fmla="*/ 1259 w 1259"/>
              <a:gd name="T3" fmla="*/ 996 h 996"/>
              <a:gd name="T4" fmla="*/ 630 w 1259"/>
              <a:gd name="T5" fmla="*/ 0 h 996"/>
              <a:gd name="T6" fmla="*/ 0 w 1259"/>
              <a:gd name="T7" fmla="*/ 996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9" h="996">
                <a:moveTo>
                  <a:pt x="0" y="996"/>
                </a:moveTo>
                <a:lnTo>
                  <a:pt x="1259" y="996"/>
                </a:lnTo>
                <a:lnTo>
                  <a:pt x="630" y="0"/>
                </a:lnTo>
                <a:lnTo>
                  <a:pt x="0" y="996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84836424-A45B-4CCE-9766-0F8B2E05B8B9}"/>
              </a:ext>
            </a:extLst>
          </p:cNvPr>
          <p:cNvSpPr>
            <a:spLocks/>
          </p:cNvSpPr>
          <p:nvPr/>
        </p:nvSpPr>
        <p:spPr bwMode="auto">
          <a:xfrm>
            <a:off x="7217569" y="4732338"/>
            <a:ext cx="2009775" cy="1587500"/>
          </a:xfrm>
          <a:custGeom>
            <a:avLst/>
            <a:gdLst>
              <a:gd name="T0" fmla="*/ 1266 w 1266"/>
              <a:gd name="T1" fmla="*/ 1000 h 1000"/>
              <a:gd name="T2" fmla="*/ 632 w 1266"/>
              <a:gd name="T3" fmla="*/ 0 h 1000"/>
              <a:gd name="T4" fmla="*/ 0 w 1266"/>
              <a:gd name="T5" fmla="*/ 1000 h 1000"/>
              <a:gd name="T6" fmla="*/ 1266 w 1266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6" h="1000">
                <a:moveTo>
                  <a:pt x="1266" y="1000"/>
                </a:moveTo>
                <a:lnTo>
                  <a:pt x="632" y="0"/>
                </a:lnTo>
                <a:lnTo>
                  <a:pt x="0" y="1000"/>
                </a:lnTo>
                <a:lnTo>
                  <a:pt x="1266" y="10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xmlns="" id="{21402090-D32C-4DCE-8A0E-B28E51E2FD43}"/>
              </a:ext>
            </a:extLst>
          </p:cNvPr>
          <p:cNvSpPr>
            <a:spLocks/>
          </p:cNvSpPr>
          <p:nvPr/>
        </p:nvSpPr>
        <p:spPr bwMode="auto">
          <a:xfrm>
            <a:off x="5098256" y="3038475"/>
            <a:ext cx="1992313" cy="1577975"/>
          </a:xfrm>
          <a:custGeom>
            <a:avLst/>
            <a:gdLst>
              <a:gd name="T0" fmla="*/ 0 w 1255"/>
              <a:gd name="T1" fmla="*/ 0 h 994"/>
              <a:gd name="T2" fmla="*/ 627 w 1255"/>
              <a:gd name="T3" fmla="*/ 994 h 994"/>
              <a:gd name="T4" fmla="*/ 1255 w 1255"/>
              <a:gd name="T5" fmla="*/ 0 h 994"/>
              <a:gd name="T6" fmla="*/ 0 w 1255"/>
              <a:gd name="T7" fmla="*/ 0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5" h="994">
                <a:moveTo>
                  <a:pt x="0" y="0"/>
                </a:moveTo>
                <a:lnTo>
                  <a:pt x="627" y="994"/>
                </a:lnTo>
                <a:lnTo>
                  <a:pt x="125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57A48F5D-32AE-426B-B785-888A8C1E688E}"/>
              </a:ext>
            </a:extLst>
          </p:cNvPr>
          <p:cNvGrpSpPr/>
          <p:nvPr/>
        </p:nvGrpSpPr>
        <p:grpSpPr>
          <a:xfrm>
            <a:off x="5529449" y="1988590"/>
            <a:ext cx="1126752" cy="870439"/>
            <a:chOff x="5529449" y="1988590"/>
            <a:chExt cx="1126752" cy="87043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2D87DD6D-7880-474C-A2D7-7057EFFAE7DC}"/>
                </a:ext>
              </a:extLst>
            </p:cNvPr>
            <p:cNvSpPr txBox="1"/>
            <p:nvPr/>
          </p:nvSpPr>
          <p:spPr>
            <a:xfrm>
              <a:off x="5529449" y="2335809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81DCBAD2-8883-4799-A9CC-8D4B03882036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xmlns="" id="{5CF80F84-B8CF-496C-96C1-C8D82FE43BE1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2761C296-4FB6-44B1-BB4B-8BED9928AA62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E405ACD-54F8-4370-B1CA-2156D868B7BB}"/>
              </a:ext>
            </a:extLst>
          </p:cNvPr>
          <p:cNvGrpSpPr/>
          <p:nvPr/>
        </p:nvGrpSpPr>
        <p:grpSpPr>
          <a:xfrm>
            <a:off x="4359173" y="3660074"/>
            <a:ext cx="1304208" cy="870439"/>
            <a:chOff x="5440721" y="1988590"/>
            <a:chExt cx="1304208" cy="87043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A3167E1-3A5A-4885-A39C-501CDB5213D1}"/>
                </a:ext>
              </a:extLst>
            </p:cNvPr>
            <p:cNvSpPr txBox="1"/>
            <p:nvPr/>
          </p:nvSpPr>
          <p:spPr>
            <a:xfrm>
              <a:off x="5440721" y="2335809"/>
              <a:ext cx="13042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B73431B3-3212-4855-BDDA-1ABB4E1B64C7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xmlns="" id="{A8B2E325-3BD3-4A1D-81A4-DAF9FE5B66CC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68174289-D249-4E9D-878F-AD486B50E884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D6BC4C80-62B1-4A5E-8D01-99B3F46279C9}"/>
              </a:ext>
            </a:extLst>
          </p:cNvPr>
          <p:cNvGrpSpPr/>
          <p:nvPr/>
        </p:nvGrpSpPr>
        <p:grpSpPr>
          <a:xfrm>
            <a:off x="6581501" y="3660074"/>
            <a:ext cx="1126752" cy="870439"/>
            <a:chOff x="5529449" y="1988590"/>
            <a:chExt cx="1126752" cy="870439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B55A9E4B-8FB8-4DB7-A9A2-62884F469834}"/>
                </a:ext>
              </a:extLst>
            </p:cNvPr>
            <p:cNvSpPr txBox="1"/>
            <p:nvPr/>
          </p:nvSpPr>
          <p:spPr>
            <a:xfrm>
              <a:off x="5529449" y="2335809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7EAC8623-9609-4A07-B05A-6F624A60A7FB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xmlns="" id="{5D73A38A-2966-4208-9C1A-5B4CBDE6827F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F89AA85B-F511-479A-88F6-D36B9F87AD49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4B7E3C3-3326-4BA7-AC5F-00769C028C3E}"/>
              </a:ext>
            </a:extLst>
          </p:cNvPr>
          <p:cNvGrpSpPr/>
          <p:nvPr/>
        </p:nvGrpSpPr>
        <p:grpSpPr>
          <a:xfrm>
            <a:off x="5529450" y="3163274"/>
            <a:ext cx="1126752" cy="918372"/>
            <a:chOff x="5529449" y="1392656"/>
            <a:chExt cx="1126752" cy="918372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B0AFB335-8F05-46B0-9949-C1DA4449C66F}"/>
                </a:ext>
              </a:extLst>
            </p:cNvPr>
            <p:cNvSpPr txBox="1"/>
            <p:nvPr/>
          </p:nvSpPr>
          <p:spPr>
            <a:xfrm>
              <a:off x="5529449" y="1392656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BFD490F9-CA0C-4A4E-8964-E83BE6F70A47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xmlns="" id="{D7B31D88-BC6E-4DAB-A452-9F1B5CD1459F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xmlns="" id="{EAAF7F97-1A8D-4F10-A4A8-EF7453C82AF2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D79699F1-DF52-468F-9407-733B698A3113}"/>
              </a:ext>
            </a:extLst>
          </p:cNvPr>
          <p:cNvGrpSpPr/>
          <p:nvPr/>
        </p:nvGrpSpPr>
        <p:grpSpPr>
          <a:xfrm>
            <a:off x="5475568" y="5331557"/>
            <a:ext cx="1234514" cy="870439"/>
            <a:chOff x="5475568" y="1988590"/>
            <a:chExt cx="1234514" cy="87043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FF9E302C-1E84-4EA5-A309-8F386F834823}"/>
                </a:ext>
              </a:extLst>
            </p:cNvPr>
            <p:cNvSpPr txBox="1"/>
            <p:nvPr/>
          </p:nvSpPr>
          <p:spPr>
            <a:xfrm>
              <a:off x="5475568" y="2335809"/>
              <a:ext cx="12345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A7E95E76-41E1-4EC4-BACC-ADD2B14A100A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xmlns="" id="{F0011F6A-1545-47B2-83A3-2EA267F90027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9CE42F51-38B8-45B7-BA1A-178DA9C22DB0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6</a:t>
                </a:r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9C7493D6-1002-4324-BA7B-08144935685D}"/>
              </a:ext>
            </a:extLst>
          </p:cNvPr>
          <p:cNvGrpSpPr/>
          <p:nvPr/>
        </p:nvGrpSpPr>
        <p:grpSpPr>
          <a:xfrm>
            <a:off x="7593106" y="5331557"/>
            <a:ext cx="1246974" cy="870439"/>
            <a:chOff x="5469338" y="1988590"/>
            <a:chExt cx="1246974" cy="87043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1701538A-A1DF-41C2-87BD-61FBFF9DA9CE}"/>
                </a:ext>
              </a:extLst>
            </p:cNvPr>
            <p:cNvSpPr txBox="1"/>
            <p:nvPr/>
          </p:nvSpPr>
          <p:spPr>
            <a:xfrm>
              <a:off x="5469338" y="2335809"/>
              <a:ext cx="12469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0267EFEB-D35B-4D40-A7FF-B98BBB9E7843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xmlns="" id="{9F2D6662-1723-45D5-9D8A-FA4EF145547C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xmlns="" id="{CE471440-0938-4C89-AA12-68B6984BAC3A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9</a:t>
                </a:r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1C534974-CC66-4B77-BCE8-E7404CCFF390}"/>
              </a:ext>
            </a:extLst>
          </p:cNvPr>
          <p:cNvGrpSpPr/>
          <p:nvPr/>
        </p:nvGrpSpPr>
        <p:grpSpPr>
          <a:xfrm>
            <a:off x="3395849" y="5331557"/>
            <a:ext cx="1126752" cy="870439"/>
            <a:chOff x="5529449" y="1988590"/>
            <a:chExt cx="1126752" cy="870439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8425B661-FA07-4A62-8ED1-24E1F391B5E7}"/>
                </a:ext>
              </a:extLst>
            </p:cNvPr>
            <p:cNvSpPr txBox="1"/>
            <p:nvPr/>
          </p:nvSpPr>
          <p:spPr>
            <a:xfrm>
              <a:off x="5529449" y="2335809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xmlns="" id="{D7D0FA5E-F0F8-463F-9A98-B7CF04B04070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xmlns="" id="{984F0514-4F23-404D-BA06-845689FCE865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xmlns="" id="{0604E03B-877E-4085-B5F0-C090BBCF18B5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8</a:t>
                </a:r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454F99D0-BAEC-46DC-ADB6-3860C3B4EC3B}"/>
              </a:ext>
            </a:extLst>
          </p:cNvPr>
          <p:cNvGrpSpPr/>
          <p:nvPr/>
        </p:nvGrpSpPr>
        <p:grpSpPr>
          <a:xfrm>
            <a:off x="4363077" y="4833043"/>
            <a:ext cx="1316064" cy="918372"/>
            <a:chOff x="5434793" y="1392656"/>
            <a:chExt cx="1316064" cy="91837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35429F04-91C3-4063-BCBD-3B1DB679490D}"/>
                </a:ext>
              </a:extLst>
            </p:cNvPr>
            <p:cNvSpPr txBox="1"/>
            <p:nvPr/>
          </p:nvSpPr>
          <p:spPr>
            <a:xfrm>
              <a:off x="5434793" y="1392656"/>
              <a:ext cx="131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98A8B2E9-4C6D-4613-8CEC-CF018F038201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xmlns="" id="{9B89ED89-B680-47E0-AD63-6629F0F0BE2C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462BF413-2389-42C0-B7E2-A54386FE4F78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5</a:t>
                </a: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C13685B1-BB9B-4DC1-B973-066A44CB5E75}"/>
              </a:ext>
            </a:extLst>
          </p:cNvPr>
          <p:cNvGrpSpPr/>
          <p:nvPr/>
        </p:nvGrpSpPr>
        <p:grpSpPr>
          <a:xfrm>
            <a:off x="6591333" y="4833043"/>
            <a:ext cx="1126752" cy="918372"/>
            <a:chOff x="5529449" y="1392656"/>
            <a:chExt cx="1126752" cy="91837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15E64923-3AD7-48D7-8337-72A3513BE2BA}"/>
                </a:ext>
              </a:extLst>
            </p:cNvPr>
            <p:cNvSpPr txBox="1"/>
            <p:nvPr/>
          </p:nvSpPr>
          <p:spPr>
            <a:xfrm>
              <a:off x="5529449" y="1392656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A2506739-F2AD-405A-A0B5-A74BAF67F68C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xmlns="" id="{52953DEB-8DB2-4AC6-960A-4D1FC1983980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xmlns="" id="{D7509474-1FC6-4632-B1DB-A362EB15FD98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7</a:t>
                </a:r>
              </a:p>
            </p:txBody>
          </p:sp>
        </p:grpSp>
      </p:grp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4EE04F2C-2228-42C2-B0CA-E4D3F937BBE4}"/>
              </a:ext>
            </a:extLst>
          </p:cNvPr>
          <p:cNvCxnSpPr>
            <a:cxnSpLocks/>
          </p:cNvCxnSpPr>
          <p:nvPr/>
        </p:nvCxnSpPr>
        <p:spPr>
          <a:xfrm>
            <a:off x="7192967" y="2080288"/>
            <a:ext cx="701645" cy="0"/>
          </a:xfrm>
          <a:prstGeom prst="line">
            <a:avLst/>
          </a:prstGeom>
          <a:ln w="254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48B62368-8652-4F06-95B4-DEDAA063C9E5}"/>
              </a:ext>
            </a:extLst>
          </p:cNvPr>
          <p:cNvSpPr txBox="1"/>
          <p:nvPr/>
        </p:nvSpPr>
        <p:spPr>
          <a:xfrm>
            <a:off x="8342514" y="1895622"/>
            <a:ext cx="20732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>
                <a:solidFill>
                  <a:schemeClr val="tx1">
                    <a:lumMod val="75000"/>
                    <a:lumOff val="25000"/>
                  </a:schemeClr>
                </a:solidFill>
              </a:rPr>
              <a:t>Edit Text Here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369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9">
            <a:extLst>
              <a:ext uri="{FF2B5EF4-FFF2-40B4-BE49-F238E27FC236}">
                <a16:creationId xmlns:a16="http://schemas.microsoft.com/office/drawing/2014/main" xmlns="" id="{57D84D4F-1780-4DE5-8AFB-7B1BB32554C9}"/>
              </a:ext>
            </a:extLst>
          </p:cNvPr>
          <p:cNvSpPr>
            <a:spLocks/>
          </p:cNvSpPr>
          <p:nvPr/>
        </p:nvSpPr>
        <p:spPr bwMode="auto">
          <a:xfrm>
            <a:off x="2684584" y="1060862"/>
            <a:ext cx="6799385" cy="5386830"/>
          </a:xfrm>
          <a:custGeom>
            <a:avLst/>
            <a:gdLst>
              <a:gd name="T0" fmla="*/ 640 w 1279"/>
              <a:gd name="T1" fmla="*/ 0 h 1011"/>
              <a:gd name="T2" fmla="*/ 0 w 1279"/>
              <a:gd name="T3" fmla="*/ 1011 h 1011"/>
              <a:gd name="T4" fmla="*/ 1279 w 1279"/>
              <a:gd name="T5" fmla="*/ 1011 h 1011"/>
              <a:gd name="T6" fmla="*/ 640 w 1279"/>
              <a:gd name="T7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9" h="1011">
                <a:moveTo>
                  <a:pt x="640" y="0"/>
                </a:moveTo>
                <a:lnTo>
                  <a:pt x="0" y="1011"/>
                </a:lnTo>
                <a:lnTo>
                  <a:pt x="1279" y="1011"/>
                </a:lnTo>
                <a:lnTo>
                  <a:pt x="64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>
            <a:outerShdw blurRad="571500" dist="520700" dir="10680000" algn="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Pyramid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7DE03874-FECB-4561-849F-63B1C5D7F884}"/>
              </a:ext>
            </a:extLst>
          </p:cNvPr>
          <p:cNvSpPr>
            <a:spLocks/>
          </p:cNvSpPr>
          <p:nvPr/>
        </p:nvSpPr>
        <p:spPr bwMode="auto">
          <a:xfrm>
            <a:off x="4018756" y="3054350"/>
            <a:ext cx="2012950" cy="1592262"/>
          </a:xfrm>
          <a:custGeom>
            <a:avLst/>
            <a:gdLst>
              <a:gd name="T0" fmla="*/ 634 w 1268"/>
              <a:gd name="T1" fmla="*/ 0 h 1003"/>
              <a:gd name="T2" fmla="*/ 0 w 1268"/>
              <a:gd name="T3" fmla="*/ 1003 h 1003"/>
              <a:gd name="T4" fmla="*/ 1268 w 1268"/>
              <a:gd name="T5" fmla="*/ 1003 h 1003"/>
              <a:gd name="T6" fmla="*/ 634 w 1268"/>
              <a:gd name="T7" fmla="*/ 0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8" h="1003">
                <a:moveTo>
                  <a:pt x="634" y="0"/>
                </a:moveTo>
                <a:lnTo>
                  <a:pt x="0" y="1003"/>
                </a:lnTo>
                <a:lnTo>
                  <a:pt x="1268" y="1003"/>
                </a:lnTo>
                <a:lnTo>
                  <a:pt x="634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943B2820-3D18-443B-B9C2-55F56120DA4D}"/>
              </a:ext>
            </a:extLst>
          </p:cNvPr>
          <p:cNvSpPr>
            <a:spLocks/>
          </p:cNvSpPr>
          <p:nvPr/>
        </p:nvSpPr>
        <p:spPr bwMode="auto">
          <a:xfrm>
            <a:off x="6155531" y="4714875"/>
            <a:ext cx="1995488" cy="1577975"/>
          </a:xfrm>
          <a:custGeom>
            <a:avLst/>
            <a:gdLst>
              <a:gd name="T0" fmla="*/ 628 w 1257"/>
              <a:gd name="T1" fmla="*/ 994 h 994"/>
              <a:gd name="T2" fmla="*/ 1257 w 1257"/>
              <a:gd name="T3" fmla="*/ 0 h 994"/>
              <a:gd name="T4" fmla="*/ 0 w 1257"/>
              <a:gd name="T5" fmla="*/ 0 h 994"/>
              <a:gd name="T6" fmla="*/ 628 w 1257"/>
              <a:gd name="T7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7" h="994">
                <a:moveTo>
                  <a:pt x="628" y="994"/>
                </a:moveTo>
                <a:lnTo>
                  <a:pt x="1257" y="0"/>
                </a:lnTo>
                <a:lnTo>
                  <a:pt x="0" y="0"/>
                </a:lnTo>
                <a:lnTo>
                  <a:pt x="628" y="99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A1AA4251-02D7-4B7F-B4C3-4362683D2AEE}"/>
              </a:ext>
            </a:extLst>
          </p:cNvPr>
          <p:cNvSpPr>
            <a:spLocks/>
          </p:cNvSpPr>
          <p:nvPr/>
        </p:nvSpPr>
        <p:spPr bwMode="auto">
          <a:xfrm>
            <a:off x="6155531" y="3054350"/>
            <a:ext cx="2011363" cy="1592262"/>
          </a:xfrm>
          <a:custGeom>
            <a:avLst/>
            <a:gdLst>
              <a:gd name="T0" fmla="*/ 1267 w 1267"/>
              <a:gd name="T1" fmla="*/ 1003 h 1003"/>
              <a:gd name="T2" fmla="*/ 634 w 1267"/>
              <a:gd name="T3" fmla="*/ 0 h 1003"/>
              <a:gd name="T4" fmla="*/ 0 w 1267"/>
              <a:gd name="T5" fmla="*/ 1003 h 1003"/>
              <a:gd name="T6" fmla="*/ 1267 w 1267"/>
              <a:gd name="T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7" h="1003">
                <a:moveTo>
                  <a:pt x="1267" y="1003"/>
                </a:moveTo>
                <a:lnTo>
                  <a:pt x="634" y="0"/>
                </a:lnTo>
                <a:lnTo>
                  <a:pt x="0" y="1003"/>
                </a:lnTo>
                <a:lnTo>
                  <a:pt x="1267" y="100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0FC74690-58D1-4B0C-9BF3-4EC39F5F52C7}"/>
              </a:ext>
            </a:extLst>
          </p:cNvPr>
          <p:cNvSpPr>
            <a:spLocks/>
          </p:cNvSpPr>
          <p:nvPr/>
        </p:nvSpPr>
        <p:spPr bwMode="auto">
          <a:xfrm>
            <a:off x="5098256" y="4745038"/>
            <a:ext cx="1992313" cy="1574800"/>
          </a:xfrm>
          <a:custGeom>
            <a:avLst/>
            <a:gdLst>
              <a:gd name="T0" fmla="*/ 0 w 1255"/>
              <a:gd name="T1" fmla="*/ 992 h 992"/>
              <a:gd name="T2" fmla="*/ 1255 w 1255"/>
              <a:gd name="T3" fmla="*/ 992 h 992"/>
              <a:gd name="T4" fmla="*/ 627 w 1255"/>
              <a:gd name="T5" fmla="*/ 0 h 992"/>
              <a:gd name="T6" fmla="*/ 0 w 1255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5" h="992">
                <a:moveTo>
                  <a:pt x="0" y="992"/>
                </a:moveTo>
                <a:lnTo>
                  <a:pt x="1255" y="992"/>
                </a:lnTo>
                <a:lnTo>
                  <a:pt x="627" y="0"/>
                </a:lnTo>
                <a:lnTo>
                  <a:pt x="0" y="99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xmlns="" id="{548F4F66-D25A-4ADE-B665-98950F93501B}"/>
              </a:ext>
            </a:extLst>
          </p:cNvPr>
          <p:cNvSpPr>
            <a:spLocks/>
          </p:cNvSpPr>
          <p:nvPr/>
        </p:nvSpPr>
        <p:spPr bwMode="auto">
          <a:xfrm>
            <a:off x="5077619" y="1365250"/>
            <a:ext cx="2030413" cy="1604962"/>
          </a:xfrm>
          <a:custGeom>
            <a:avLst/>
            <a:gdLst>
              <a:gd name="T0" fmla="*/ 640 w 1279"/>
              <a:gd name="T1" fmla="*/ 0 h 1011"/>
              <a:gd name="T2" fmla="*/ 0 w 1279"/>
              <a:gd name="T3" fmla="*/ 1011 h 1011"/>
              <a:gd name="T4" fmla="*/ 1279 w 1279"/>
              <a:gd name="T5" fmla="*/ 1011 h 1011"/>
              <a:gd name="T6" fmla="*/ 640 w 1279"/>
              <a:gd name="T7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9" h="1011">
                <a:moveTo>
                  <a:pt x="640" y="0"/>
                </a:moveTo>
                <a:lnTo>
                  <a:pt x="0" y="1011"/>
                </a:lnTo>
                <a:lnTo>
                  <a:pt x="1279" y="1011"/>
                </a:lnTo>
                <a:lnTo>
                  <a:pt x="64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A7F68AB4-3AB1-4D90-AAB2-4409FBD75A4A}"/>
              </a:ext>
            </a:extLst>
          </p:cNvPr>
          <p:cNvSpPr>
            <a:spLocks/>
          </p:cNvSpPr>
          <p:nvPr/>
        </p:nvSpPr>
        <p:spPr bwMode="auto">
          <a:xfrm>
            <a:off x="4026694" y="4714875"/>
            <a:ext cx="2005013" cy="1584325"/>
          </a:xfrm>
          <a:custGeom>
            <a:avLst/>
            <a:gdLst>
              <a:gd name="T0" fmla="*/ 631 w 1263"/>
              <a:gd name="T1" fmla="*/ 998 h 998"/>
              <a:gd name="T2" fmla="*/ 1263 w 1263"/>
              <a:gd name="T3" fmla="*/ 0 h 998"/>
              <a:gd name="T4" fmla="*/ 0 w 1263"/>
              <a:gd name="T5" fmla="*/ 0 h 998"/>
              <a:gd name="T6" fmla="*/ 631 w 1263"/>
              <a:gd name="T7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3" h="998">
                <a:moveTo>
                  <a:pt x="631" y="998"/>
                </a:moveTo>
                <a:lnTo>
                  <a:pt x="1263" y="0"/>
                </a:lnTo>
                <a:lnTo>
                  <a:pt x="0" y="0"/>
                </a:lnTo>
                <a:lnTo>
                  <a:pt x="631" y="9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xmlns="" id="{230DC9C6-DF0E-4002-8DE7-15572BC80F0B}"/>
              </a:ext>
            </a:extLst>
          </p:cNvPr>
          <p:cNvSpPr>
            <a:spLocks/>
          </p:cNvSpPr>
          <p:nvPr/>
        </p:nvSpPr>
        <p:spPr bwMode="auto">
          <a:xfrm>
            <a:off x="2961481" y="4738688"/>
            <a:ext cx="1998663" cy="1581150"/>
          </a:xfrm>
          <a:custGeom>
            <a:avLst/>
            <a:gdLst>
              <a:gd name="T0" fmla="*/ 0 w 1259"/>
              <a:gd name="T1" fmla="*/ 996 h 996"/>
              <a:gd name="T2" fmla="*/ 1259 w 1259"/>
              <a:gd name="T3" fmla="*/ 996 h 996"/>
              <a:gd name="T4" fmla="*/ 630 w 1259"/>
              <a:gd name="T5" fmla="*/ 0 h 996"/>
              <a:gd name="T6" fmla="*/ 0 w 1259"/>
              <a:gd name="T7" fmla="*/ 996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9" h="996">
                <a:moveTo>
                  <a:pt x="0" y="996"/>
                </a:moveTo>
                <a:lnTo>
                  <a:pt x="1259" y="996"/>
                </a:lnTo>
                <a:lnTo>
                  <a:pt x="630" y="0"/>
                </a:lnTo>
                <a:lnTo>
                  <a:pt x="0" y="996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84836424-A45B-4CCE-9766-0F8B2E05B8B9}"/>
              </a:ext>
            </a:extLst>
          </p:cNvPr>
          <p:cNvSpPr>
            <a:spLocks/>
          </p:cNvSpPr>
          <p:nvPr/>
        </p:nvSpPr>
        <p:spPr bwMode="auto">
          <a:xfrm>
            <a:off x="7217569" y="4732338"/>
            <a:ext cx="2009775" cy="1587500"/>
          </a:xfrm>
          <a:custGeom>
            <a:avLst/>
            <a:gdLst>
              <a:gd name="T0" fmla="*/ 1266 w 1266"/>
              <a:gd name="T1" fmla="*/ 1000 h 1000"/>
              <a:gd name="T2" fmla="*/ 632 w 1266"/>
              <a:gd name="T3" fmla="*/ 0 h 1000"/>
              <a:gd name="T4" fmla="*/ 0 w 1266"/>
              <a:gd name="T5" fmla="*/ 1000 h 1000"/>
              <a:gd name="T6" fmla="*/ 1266 w 1266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6" h="1000">
                <a:moveTo>
                  <a:pt x="1266" y="1000"/>
                </a:moveTo>
                <a:lnTo>
                  <a:pt x="632" y="0"/>
                </a:lnTo>
                <a:lnTo>
                  <a:pt x="0" y="1000"/>
                </a:lnTo>
                <a:lnTo>
                  <a:pt x="1266" y="10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xmlns="" id="{21402090-D32C-4DCE-8A0E-B28E51E2FD43}"/>
              </a:ext>
            </a:extLst>
          </p:cNvPr>
          <p:cNvSpPr>
            <a:spLocks/>
          </p:cNvSpPr>
          <p:nvPr/>
        </p:nvSpPr>
        <p:spPr bwMode="auto">
          <a:xfrm>
            <a:off x="5098256" y="3038475"/>
            <a:ext cx="1992313" cy="1577975"/>
          </a:xfrm>
          <a:custGeom>
            <a:avLst/>
            <a:gdLst>
              <a:gd name="T0" fmla="*/ 0 w 1255"/>
              <a:gd name="T1" fmla="*/ 0 h 994"/>
              <a:gd name="T2" fmla="*/ 627 w 1255"/>
              <a:gd name="T3" fmla="*/ 994 h 994"/>
              <a:gd name="T4" fmla="*/ 1255 w 1255"/>
              <a:gd name="T5" fmla="*/ 0 h 994"/>
              <a:gd name="T6" fmla="*/ 0 w 1255"/>
              <a:gd name="T7" fmla="*/ 0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5" h="994">
                <a:moveTo>
                  <a:pt x="0" y="0"/>
                </a:moveTo>
                <a:lnTo>
                  <a:pt x="627" y="994"/>
                </a:lnTo>
                <a:lnTo>
                  <a:pt x="125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E405ACD-54F8-4370-B1CA-2156D868B7BB}"/>
              </a:ext>
            </a:extLst>
          </p:cNvPr>
          <p:cNvGrpSpPr/>
          <p:nvPr/>
        </p:nvGrpSpPr>
        <p:grpSpPr>
          <a:xfrm>
            <a:off x="4359173" y="3660074"/>
            <a:ext cx="1304208" cy="870439"/>
            <a:chOff x="5440721" y="1988590"/>
            <a:chExt cx="1304208" cy="87043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A3167E1-3A5A-4885-A39C-501CDB5213D1}"/>
                </a:ext>
              </a:extLst>
            </p:cNvPr>
            <p:cNvSpPr txBox="1"/>
            <p:nvPr/>
          </p:nvSpPr>
          <p:spPr>
            <a:xfrm>
              <a:off x="5440721" y="2335809"/>
              <a:ext cx="13042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B73431B3-3212-4855-BDDA-1ABB4E1B64C7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xmlns="" id="{A8B2E325-3BD3-4A1D-81A4-DAF9FE5B66CC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68174289-D249-4E9D-878F-AD486B50E884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D6BC4C80-62B1-4A5E-8D01-99B3F46279C9}"/>
              </a:ext>
            </a:extLst>
          </p:cNvPr>
          <p:cNvGrpSpPr/>
          <p:nvPr/>
        </p:nvGrpSpPr>
        <p:grpSpPr>
          <a:xfrm>
            <a:off x="6581501" y="3660074"/>
            <a:ext cx="1126752" cy="870439"/>
            <a:chOff x="5529449" y="1988590"/>
            <a:chExt cx="1126752" cy="870439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B55A9E4B-8FB8-4DB7-A9A2-62884F469834}"/>
                </a:ext>
              </a:extLst>
            </p:cNvPr>
            <p:cNvSpPr txBox="1"/>
            <p:nvPr/>
          </p:nvSpPr>
          <p:spPr>
            <a:xfrm>
              <a:off x="5529449" y="2335809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7EAC8623-9609-4A07-B05A-6F624A60A7FB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xmlns="" id="{5D73A38A-2966-4208-9C1A-5B4CBDE6827F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F89AA85B-F511-479A-88F6-D36B9F87AD49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4B7E3C3-3326-4BA7-AC5F-00769C028C3E}"/>
              </a:ext>
            </a:extLst>
          </p:cNvPr>
          <p:cNvGrpSpPr/>
          <p:nvPr/>
        </p:nvGrpSpPr>
        <p:grpSpPr>
          <a:xfrm>
            <a:off x="5529450" y="3163274"/>
            <a:ext cx="1126752" cy="918372"/>
            <a:chOff x="5529449" y="1392656"/>
            <a:chExt cx="1126752" cy="918372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B0AFB335-8F05-46B0-9949-C1DA4449C66F}"/>
                </a:ext>
              </a:extLst>
            </p:cNvPr>
            <p:cNvSpPr txBox="1"/>
            <p:nvPr/>
          </p:nvSpPr>
          <p:spPr>
            <a:xfrm>
              <a:off x="5529449" y="1392656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BFD490F9-CA0C-4A4E-8964-E83BE6F70A47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xmlns="" id="{D7B31D88-BC6E-4DAB-A452-9F1B5CD1459F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xmlns="" id="{EAAF7F97-1A8D-4F10-A4A8-EF7453C82AF2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D79699F1-DF52-468F-9407-733B698A3113}"/>
              </a:ext>
            </a:extLst>
          </p:cNvPr>
          <p:cNvGrpSpPr/>
          <p:nvPr/>
        </p:nvGrpSpPr>
        <p:grpSpPr>
          <a:xfrm>
            <a:off x="5475568" y="5331557"/>
            <a:ext cx="1234514" cy="870439"/>
            <a:chOff x="5475568" y="1988590"/>
            <a:chExt cx="1234514" cy="87043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FF9E302C-1E84-4EA5-A309-8F386F834823}"/>
                </a:ext>
              </a:extLst>
            </p:cNvPr>
            <p:cNvSpPr txBox="1"/>
            <p:nvPr/>
          </p:nvSpPr>
          <p:spPr>
            <a:xfrm>
              <a:off x="5475568" y="2335809"/>
              <a:ext cx="12345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A7E95E76-41E1-4EC4-BACC-ADD2B14A100A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xmlns="" id="{F0011F6A-1545-47B2-83A3-2EA267F90027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9CE42F51-38B8-45B7-BA1A-178DA9C22DB0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6</a:t>
                </a:r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454F99D0-BAEC-46DC-ADB6-3860C3B4EC3B}"/>
              </a:ext>
            </a:extLst>
          </p:cNvPr>
          <p:cNvGrpSpPr/>
          <p:nvPr/>
        </p:nvGrpSpPr>
        <p:grpSpPr>
          <a:xfrm>
            <a:off x="4363077" y="4833043"/>
            <a:ext cx="1316064" cy="918372"/>
            <a:chOff x="5434793" y="1392656"/>
            <a:chExt cx="1316064" cy="91837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35429F04-91C3-4063-BCBD-3B1DB679490D}"/>
                </a:ext>
              </a:extLst>
            </p:cNvPr>
            <p:cNvSpPr txBox="1"/>
            <p:nvPr/>
          </p:nvSpPr>
          <p:spPr>
            <a:xfrm>
              <a:off x="5434793" y="1392656"/>
              <a:ext cx="131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98A8B2E9-4C6D-4613-8CEC-CF018F038201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xmlns="" id="{9B89ED89-B680-47E0-AD63-6629F0F0BE2C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462BF413-2389-42C0-B7E2-A54386FE4F78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5</a:t>
                </a: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C13685B1-BB9B-4DC1-B973-066A44CB5E75}"/>
              </a:ext>
            </a:extLst>
          </p:cNvPr>
          <p:cNvGrpSpPr/>
          <p:nvPr/>
        </p:nvGrpSpPr>
        <p:grpSpPr>
          <a:xfrm>
            <a:off x="6591333" y="4833043"/>
            <a:ext cx="1126752" cy="918372"/>
            <a:chOff x="5529449" y="1392656"/>
            <a:chExt cx="1126752" cy="91837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15E64923-3AD7-48D7-8337-72A3513BE2BA}"/>
                </a:ext>
              </a:extLst>
            </p:cNvPr>
            <p:cNvSpPr txBox="1"/>
            <p:nvPr/>
          </p:nvSpPr>
          <p:spPr>
            <a:xfrm>
              <a:off x="5529449" y="1392656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A2506739-F2AD-405A-A0B5-A74BAF67F68C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xmlns="" id="{52953DEB-8DB2-4AC6-960A-4D1FC1983980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xmlns="" id="{D7509474-1FC6-4632-B1DB-A362EB15FD98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7</a:t>
                </a:r>
              </a:p>
            </p:txBody>
          </p:sp>
        </p:grpSp>
      </p:grp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4EE04F2C-2228-42C2-B0CA-E4D3F937BBE4}"/>
              </a:ext>
            </a:extLst>
          </p:cNvPr>
          <p:cNvCxnSpPr>
            <a:cxnSpLocks/>
          </p:cNvCxnSpPr>
          <p:nvPr/>
        </p:nvCxnSpPr>
        <p:spPr>
          <a:xfrm>
            <a:off x="7991691" y="3759208"/>
            <a:ext cx="701645" cy="0"/>
          </a:xfrm>
          <a:prstGeom prst="line">
            <a:avLst/>
          </a:prstGeom>
          <a:ln w="254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xmlns="" id="{4FCE173C-42F0-4FA4-A045-1769520EDF30}"/>
              </a:ext>
            </a:extLst>
          </p:cNvPr>
          <p:cNvSpPr/>
          <p:nvPr/>
        </p:nvSpPr>
        <p:spPr>
          <a:xfrm>
            <a:off x="8919305" y="3169245"/>
            <a:ext cx="2647550" cy="111322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E6E2182A-4021-4F69-A5D6-17652704AC13}"/>
              </a:ext>
            </a:extLst>
          </p:cNvPr>
          <p:cNvSpPr txBox="1"/>
          <p:nvPr/>
        </p:nvSpPr>
        <p:spPr>
          <a:xfrm>
            <a:off x="9206444" y="3541191"/>
            <a:ext cx="20732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>
                <a:solidFill>
                  <a:schemeClr val="tx1">
                    <a:lumMod val="75000"/>
                    <a:lumOff val="25000"/>
                  </a:schemeClr>
                </a:solidFill>
              </a:rPr>
              <a:t>Edit Text Here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xmlns="" id="{EBD33817-998C-4CEB-A702-8BED0751251B}"/>
              </a:ext>
            </a:extLst>
          </p:cNvPr>
          <p:cNvCxnSpPr>
            <a:cxnSpLocks/>
          </p:cNvCxnSpPr>
          <p:nvPr/>
        </p:nvCxnSpPr>
        <p:spPr>
          <a:xfrm>
            <a:off x="3500197" y="3733242"/>
            <a:ext cx="701645" cy="0"/>
          </a:xfrm>
          <a:prstGeom prst="line">
            <a:avLst/>
          </a:prstGeom>
          <a:ln w="254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xmlns="" id="{D3500B03-497A-4ED4-B8FA-440BC3238EDB}"/>
              </a:ext>
            </a:extLst>
          </p:cNvPr>
          <p:cNvSpPr/>
          <p:nvPr/>
        </p:nvSpPr>
        <p:spPr>
          <a:xfrm>
            <a:off x="634667" y="3176630"/>
            <a:ext cx="2647550" cy="111322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088ADFEE-FFD2-4F00-A465-0D9691424BEC}"/>
              </a:ext>
            </a:extLst>
          </p:cNvPr>
          <p:cNvSpPr txBox="1"/>
          <p:nvPr/>
        </p:nvSpPr>
        <p:spPr>
          <a:xfrm>
            <a:off x="921806" y="3548576"/>
            <a:ext cx="20732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>
                <a:solidFill>
                  <a:schemeClr val="tx1">
                    <a:lumMod val="75000"/>
                    <a:lumOff val="25000"/>
                  </a:schemeClr>
                </a:solidFill>
              </a:rPr>
              <a:t>Edit Text Here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977B37C3-1C93-4A77-8995-9DEFE8BC769B}"/>
              </a:ext>
            </a:extLst>
          </p:cNvPr>
          <p:cNvGrpSpPr/>
          <p:nvPr/>
        </p:nvGrpSpPr>
        <p:grpSpPr>
          <a:xfrm>
            <a:off x="7593106" y="5331557"/>
            <a:ext cx="1246974" cy="870439"/>
            <a:chOff x="5469338" y="1988590"/>
            <a:chExt cx="1246974" cy="870439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2C2BB9AD-CF1F-47B5-97C0-B0D370858BB2}"/>
                </a:ext>
              </a:extLst>
            </p:cNvPr>
            <p:cNvSpPr txBox="1"/>
            <p:nvPr/>
          </p:nvSpPr>
          <p:spPr>
            <a:xfrm>
              <a:off x="5469338" y="2335809"/>
              <a:ext cx="12469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xmlns="" id="{D0C360B0-80C7-432C-9D38-8D0B7F2861A9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xmlns="" id="{62DB05BA-C323-4B98-B9F6-B0D6B36488EC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xmlns="" id="{EB36EF90-D6D9-4730-A36A-F42226A69131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9</a:t>
                </a: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159A2112-FE85-41FC-9FD3-CD80C41A6D16}"/>
              </a:ext>
            </a:extLst>
          </p:cNvPr>
          <p:cNvGrpSpPr/>
          <p:nvPr/>
        </p:nvGrpSpPr>
        <p:grpSpPr>
          <a:xfrm>
            <a:off x="3395849" y="5331557"/>
            <a:ext cx="1126752" cy="870439"/>
            <a:chOff x="5529449" y="1988590"/>
            <a:chExt cx="1126752" cy="870439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8390B93F-40A2-40A1-83FC-D5C955AA0D7F}"/>
                </a:ext>
              </a:extLst>
            </p:cNvPr>
            <p:cNvSpPr txBox="1"/>
            <p:nvPr/>
          </p:nvSpPr>
          <p:spPr>
            <a:xfrm>
              <a:off x="5529449" y="2335809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xmlns="" id="{247925F7-E79B-43D9-90E4-30C99A2D76AC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xmlns="" id="{B7AD92D1-CE74-40C6-B9EF-8F39839E58B7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xmlns="" id="{A6945683-57FD-4510-BDEB-021745AD1160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8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97731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9">
            <a:extLst>
              <a:ext uri="{FF2B5EF4-FFF2-40B4-BE49-F238E27FC236}">
                <a16:creationId xmlns:a16="http://schemas.microsoft.com/office/drawing/2014/main" xmlns="" id="{57D84D4F-1780-4DE5-8AFB-7B1BB32554C9}"/>
              </a:ext>
            </a:extLst>
          </p:cNvPr>
          <p:cNvSpPr>
            <a:spLocks/>
          </p:cNvSpPr>
          <p:nvPr/>
        </p:nvSpPr>
        <p:spPr bwMode="auto">
          <a:xfrm>
            <a:off x="2684584" y="1060862"/>
            <a:ext cx="6799385" cy="5386830"/>
          </a:xfrm>
          <a:custGeom>
            <a:avLst/>
            <a:gdLst>
              <a:gd name="T0" fmla="*/ 640 w 1279"/>
              <a:gd name="T1" fmla="*/ 0 h 1011"/>
              <a:gd name="T2" fmla="*/ 0 w 1279"/>
              <a:gd name="T3" fmla="*/ 1011 h 1011"/>
              <a:gd name="T4" fmla="*/ 1279 w 1279"/>
              <a:gd name="T5" fmla="*/ 1011 h 1011"/>
              <a:gd name="T6" fmla="*/ 640 w 1279"/>
              <a:gd name="T7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9" h="1011">
                <a:moveTo>
                  <a:pt x="640" y="0"/>
                </a:moveTo>
                <a:lnTo>
                  <a:pt x="0" y="1011"/>
                </a:lnTo>
                <a:lnTo>
                  <a:pt x="1279" y="1011"/>
                </a:lnTo>
                <a:lnTo>
                  <a:pt x="64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>
            <a:outerShdw blurRad="571500" dist="520700" dir="10680000" algn="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Pyramid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7DE03874-FECB-4561-849F-63B1C5D7F884}"/>
              </a:ext>
            </a:extLst>
          </p:cNvPr>
          <p:cNvSpPr>
            <a:spLocks/>
          </p:cNvSpPr>
          <p:nvPr/>
        </p:nvSpPr>
        <p:spPr bwMode="auto">
          <a:xfrm>
            <a:off x="4018756" y="3054350"/>
            <a:ext cx="2012950" cy="1592262"/>
          </a:xfrm>
          <a:custGeom>
            <a:avLst/>
            <a:gdLst>
              <a:gd name="T0" fmla="*/ 634 w 1268"/>
              <a:gd name="T1" fmla="*/ 0 h 1003"/>
              <a:gd name="T2" fmla="*/ 0 w 1268"/>
              <a:gd name="T3" fmla="*/ 1003 h 1003"/>
              <a:gd name="T4" fmla="*/ 1268 w 1268"/>
              <a:gd name="T5" fmla="*/ 1003 h 1003"/>
              <a:gd name="T6" fmla="*/ 634 w 1268"/>
              <a:gd name="T7" fmla="*/ 0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8" h="1003">
                <a:moveTo>
                  <a:pt x="634" y="0"/>
                </a:moveTo>
                <a:lnTo>
                  <a:pt x="0" y="1003"/>
                </a:lnTo>
                <a:lnTo>
                  <a:pt x="1268" y="1003"/>
                </a:lnTo>
                <a:lnTo>
                  <a:pt x="63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943B2820-3D18-443B-B9C2-55F56120DA4D}"/>
              </a:ext>
            </a:extLst>
          </p:cNvPr>
          <p:cNvSpPr>
            <a:spLocks/>
          </p:cNvSpPr>
          <p:nvPr/>
        </p:nvSpPr>
        <p:spPr bwMode="auto">
          <a:xfrm>
            <a:off x="6155531" y="4714875"/>
            <a:ext cx="1995488" cy="1577975"/>
          </a:xfrm>
          <a:custGeom>
            <a:avLst/>
            <a:gdLst>
              <a:gd name="T0" fmla="*/ 628 w 1257"/>
              <a:gd name="T1" fmla="*/ 994 h 994"/>
              <a:gd name="T2" fmla="*/ 1257 w 1257"/>
              <a:gd name="T3" fmla="*/ 0 h 994"/>
              <a:gd name="T4" fmla="*/ 0 w 1257"/>
              <a:gd name="T5" fmla="*/ 0 h 994"/>
              <a:gd name="T6" fmla="*/ 628 w 1257"/>
              <a:gd name="T7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7" h="994">
                <a:moveTo>
                  <a:pt x="628" y="994"/>
                </a:moveTo>
                <a:lnTo>
                  <a:pt x="1257" y="0"/>
                </a:lnTo>
                <a:lnTo>
                  <a:pt x="0" y="0"/>
                </a:lnTo>
                <a:lnTo>
                  <a:pt x="628" y="9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A1AA4251-02D7-4B7F-B4C3-4362683D2AEE}"/>
              </a:ext>
            </a:extLst>
          </p:cNvPr>
          <p:cNvSpPr>
            <a:spLocks/>
          </p:cNvSpPr>
          <p:nvPr/>
        </p:nvSpPr>
        <p:spPr bwMode="auto">
          <a:xfrm>
            <a:off x="6155531" y="3054350"/>
            <a:ext cx="2011363" cy="1592262"/>
          </a:xfrm>
          <a:custGeom>
            <a:avLst/>
            <a:gdLst>
              <a:gd name="T0" fmla="*/ 1267 w 1267"/>
              <a:gd name="T1" fmla="*/ 1003 h 1003"/>
              <a:gd name="T2" fmla="*/ 634 w 1267"/>
              <a:gd name="T3" fmla="*/ 0 h 1003"/>
              <a:gd name="T4" fmla="*/ 0 w 1267"/>
              <a:gd name="T5" fmla="*/ 1003 h 1003"/>
              <a:gd name="T6" fmla="*/ 1267 w 1267"/>
              <a:gd name="T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7" h="1003">
                <a:moveTo>
                  <a:pt x="1267" y="1003"/>
                </a:moveTo>
                <a:lnTo>
                  <a:pt x="634" y="0"/>
                </a:lnTo>
                <a:lnTo>
                  <a:pt x="0" y="1003"/>
                </a:lnTo>
                <a:lnTo>
                  <a:pt x="1267" y="10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0FC74690-58D1-4B0C-9BF3-4EC39F5F52C7}"/>
              </a:ext>
            </a:extLst>
          </p:cNvPr>
          <p:cNvSpPr>
            <a:spLocks/>
          </p:cNvSpPr>
          <p:nvPr/>
        </p:nvSpPr>
        <p:spPr bwMode="auto">
          <a:xfrm>
            <a:off x="5098256" y="4745038"/>
            <a:ext cx="1992313" cy="1574800"/>
          </a:xfrm>
          <a:custGeom>
            <a:avLst/>
            <a:gdLst>
              <a:gd name="T0" fmla="*/ 0 w 1255"/>
              <a:gd name="T1" fmla="*/ 992 h 992"/>
              <a:gd name="T2" fmla="*/ 1255 w 1255"/>
              <a:gd name="T3" fmla="*/ 992 h 992"/>
              <a:gd name="T4" fmla="*/ 627 w 1255"/>
              <a:gd name="T5" fmla="*/ 0 h 992"/>
              <a:gd name="T6" fmla="*/ 0 w 1255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5" h="992">
                <a:moveTo>
                  <a:pt x="0" y="992"/>
                </a:moveTo>
                <a:lnTo>
                  <a:pt x="1255" y="992"/>
                </a:lnTo>
                <a:lnTo>
                  <a:pt x="627" y="0"/>
                </a:lnTo>
                <a:lnTo>
                  <a:pt x="0" y="9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xmlns="" id="{548F4F66-D25A-4ADE-B665-98950F93501B}"/>
              </a:ext>
            </a:extLst>
          </p:cNvPr>
          <p:cNvSpPr>
            <a:spLocks/>
          </p:cNvSpPr>
          <p:nvPr/>
        </p:nvSpPr>
        <p:spPr bwMode="auto">
          <a:xfrm>
            <a:off x="5077619" y="1365250"/>
            <a:ext cx="2030413" cy="1604962"/>
          </a:xfrm>
          <a:custGeom>
            <a:avLst/>
            <a:gdLst>
              <a:gd name="T0" fmla="*/ 640 w 1279"/>
              <a:gd name="T1" fmla="*/ 0 h 1011"/>
              <a:gd name="T2" fmla="*/ 0 w 1279"/>
              <a:gd name="T3" fmla="*/ 1011 h 1011"/>
              <a:gd name="T4" fmla="*/ 1279 w 1279"/>
              <a:gd name="T5" fmla="*/ 1011 h 1011"/>
              <a:gd name="T6" fmla="*/ 640 w 1279"/>
              <a:gd name="T7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9" h="1011">
                <a:moveTo>
                  <a:pt x="640" y="0"/>
                </a:moveTo>
                <a:lnTo>
                  <a:pt x="0" y="1011"/>
                </a:lnTo>
                <a:lnTo>
                  <a:pt x="1279" y="1011"/>
                </a:lnTo>
                <a:lnTo>
                  <a:pt x="64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A7F68AB4-3AB1-4D90-AAB2-4409FBD75A4A}"/>
              </a:ext>
            </a:extLst>
          </p:cNvPr>
          <p:cNvSpPr>
            <a:spLocks/>
          </p:cNvSpPr>
          <p:nvPr/>
        </p:nvSpPr>
        <p:spPr bwMode="auto">
          <a:xfrm>
            <a:off x="4026694" y="4714875"/>
            <a:ext cx="2005013" cy="1584325"/>
          </a:xfrm>
          <a:custGeom>
            <a:avLst/>
            <a:gdLst>
              <a:gd name="T0" fmla="*/ 631 w 1263"/>
              <a:gd name="T1" fmla="*/ 998 h 998"/>
              <a:gd name="T2" fmla="*/ 1263 w 1263"/>
              <a:gd name="T3" fmla="*/ 0 h 998"/>
              <a:gd name="T4" fmla="*/ 0 w 1263"/>
              <a:gd name="T5" fmla="*/ 0 h 998"/>
              <a:gd name="T6" fmla="*/ 631 w 1263"/>
              <a:gd name="T7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3" h="998">
                <a:moveTo>
                  <a:pt x="631" y="998"/>
                </a:moveTo>
                <a:lnTo>
                  <a:pt x="1263" y="0"/>
                </a:lnTo>
                <a:lnTo>
                  <a:pt x="0" y="0"/>
                </a:lnTo>
                <a:lnTo>
                  <a:pt x="631" y="9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xmlns="" id="{230DC9C6-DF0E-4002-8DE7-15572BC80F0B}"/>
              </a:ext>
            </a:extLst>
          </p:cNvPr>
          <p:cNvSpPr>
            <a:spLocks/>
          </p:cNvSpPr>
          <p:nvPr/>
        </p:nvSpPr>
        <p:spPr bwMode="auto">
          <a:xfrm>
            <a:off x="2961481" y="4738688"/>
            <a:ext cx="1998663" cy="1581150"/>
          </a:xfrm>
          <a:custGeom>
            <a:avLst/>
            <a:gdLst>
              <a:gd name="T0" fmla="*/ 0 w 1259"/>
              <a:gd name="T1" fmla="*/ 996 h 996"/>
              <a:gd name="T2" fmla="*/ 1259 w 1259"/>
              <a:gd name="T3" fmla="*/ 996 h 996"/>
              <a:gd name="T4" fmla="*/ 630 w 1259"/>
              <a:gd name="T5" fmla="*/ 0 h 996"/>
              <a:gd name="T6" fmla="*/ 0 w 1259"/>
              <a:gd name="T7" fmla="*/ 996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9" h="996">
                <a:moveTo>
                  <a:pt x="0" y="996"/>
                </a:moveTo>
                <a:lnTo>
                  <a:pt x="1259" y="996"/>
                </a:lnTo>
                <a:lnTo>
                  <a:pt x="630" y="0"/>
                </a:lnTo>
                <a:lnTo>
                  <a:pt x="0" y="996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84836424-A45B-4CCE-9766-0F8B2E05B8B9}"/>
              </a:ext>
            </a:extLst>
          </p:cNvPr>
          <p:cNvSpPr>
            <a:spLocks/>
          </p:cNvSpPr>
          <p:nvPr/>
        </p:nvSpPr>
        <p:spPr bwMode="auto">
          <a:xfrm>
            <a:off x="7217569" y="4732338"/>
            <a:ext cx="2009775" cy="1587500"/>
          </a:xfrm>
          <a:custGeom>
            <a:avLst/>
            <a:gdLst>
              <a:gd name="T0" fmla="*/ 1266 w 1266"/>
              <a:gd name="T1" fmla="*/ 1000 h 1000"/>
              <a:gd name="T2" fmla="*/ 632 w 1266"/>
              <a:gd name="T3" fmla="*/ 0 h 1000"/>
              <a:gd name="T4" fmla="*/ 0 w 1266"/>
              <a:gd name="T5" fmla="*/ 1000 h 1000"/>
              <a:gd name="T6" fmla="*/ 1266 w 1266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6" h="1000">
                <a:moveTo>
                  <a:pt x="1266" y="1000"/>
                </a:moveTo>
                <a:lnTo>
                  <a:pt x="632" y="0"/>
                </a:lnTo>
                <a:lnTo>
                  <a:pt x="0" y="1000"/>
                </a:lnTo>
                <a:lnTo>
                  <a:pt x="1266" y="10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xmlns="" id="{21402090-D32C-4DCE-8A0E-B28E51E2FD43}"/>
              </a:ext>
            </a:extLst>
          </p:cNvPr>
          <p:cNvSpPr>
            <a:spLocks/>
          </p:cNvSpPr>
          <p:nvPr/>
        </p:nvSpPr>
        <p:spPr bwMode="auto">
          <a:xfrm>
            <a:off x="5098256" y="3038475"/>
            <a:ext cx="1992313" cy="1577975"/>
          </a:xfrm>
          <a:custGeom>
            <a:avLst/>
            <a:gdLst>
              <a:gd name="T0" fmla="*/ 0 w 1255"/>
              <a:gd name="T1" fmla="*/ 0 h 994"/>
              <a:gd name="T2" fmla="*/ 627 w 1255"/>
              <a:gd name="T3" fmla="*/ 994 h 994"/>
              <a:gd name="T4" fmla="*/ 1255 w 1255"/>
              <a:gd name="T5" fmla="*/ 0 h 994"/>
              <a:gd name="T6" fmla="*/ 0 w 1255"/>
              <a:gd name="T7" fmla="*/ 0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5" h="994">
                <a:moveTo>
                  <a:pt x="0" y="0"/>
                </a:moveTo>
                <a:lnTo>
                  <a:pt x="627" y="994"/>
                </a:lnTo>
                <a:lnTo>
                  <a:pt x="125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xmlns="" id="{4FCE173C-42F0-4FA4-A045-1769520EDF30}"/>
              </a:ext>
            </a:extLst>
          </p:cNvPr>
          <p:cNvSpPr/>
          <p:nvPr/>
        </p:nvSpPr>
        <p:spPr>
          <a:xfrm>
            <a:off x="8919305" y="3699472"/>
            <a:ext cx="2647550" cy="111322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E6E2182A-4021-4F69-A5D6-17652704AC13}"/>
              </a:ext>
            </a:extLst>
          </p:cNvPr>
          <p:cNvSpPr txBox="1"/>
          <p:nvPr/>
        </p:nvSpPr>
        <p:spPr>
          <a:xfrm>
            <a:off x="9206444" y="4071418"/>
            <a:ext cx="20732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>
                <a:solidFill>
                  <a:schemeClr val="tx1">
                    <a:lumMod val="75000"/>
                    <a:lumOff val="25000"/>
                  </a:schemeClr>
                </a:solidFill>
              </a:rPr>
              <a:t>Edit Text Here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96761D1C-C354-4E48-8A80-536A179BB52E}"/>
              </a:ext>
            </a:extLst>
          </p:cNvPr>
          <p:cNvSpPr/>
          <p:nvPr/>
        </p:nvSpPr>
        <p:spPr>
          <a:xfrm>
            <a:off x="9117258" y="5013176"/>
            <a:ext cx="1105794" cy="469298"/>
          </a:xfrm>
          <a:custGeom>
            <a:avLst/>
            <a:gdLst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4" fmla="*/ 0 w 1081610"/>
              <a:gd name="connsiteY4" fmla="*/ 0 h 1167404"/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4" fmla="*/ 91440 w 1081610"/>
              <a:gd name="connsiteY4" fmla="*/ 91440 h 1167404"/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0" fmla="*/ 1081610 w 1081610"/>
              <a:gd name="connsiteY0" fmla="*/ 0 h 1167404"/>
              <a:gd name="connsiteX1" fmla="*/ 1081610 w 1081610"/>
              <a:gd name="connsiteY1" fmla="*/ 1167404 h 1167404"/>
              <a:gd name="connsiteX2" fmla="*/ 0 w 1081610"/>
              <a:gd name="connsiteY2" fmla="*/ 1167404 h 116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1610" h="1167404">
                <a:moveTo>
                  <a:pt x="1081610" y="0"/>
                </a:moveTo>
                <a:lnTo>
                  <a:pt x="1081610" y="1167404"/>
                </a:lnTo>
                <a:lnTo>
                  <a:pt x="0" y="1167404"/>
                </a:lnTo>
              </a:path>
            </a:pathLst>
          </a:custGeom>
          <a:ln w="254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xmlns="" id="{D3500B03-497A-4ED4-B8FA-440BC3238EDB}"/>
              </a:ext>
            </a:extLst>
          </p:cNvPr>
          <p:cNvSpPr/>
          <p:nvPr/>
        </p:nvSpPr>
        <p:spPr>
          <a:xfrm>
            <a:off x="634667" y="3706857"/>
            <a:ext cx="2647550" cy="111322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088ADFEE-FFD2-4F00-A465-0D9691424BEC}"/>
              </a:ext>
            </a:extLst>
          </p:cNvPr>
          <p:cNvSpPr txBox="1"/>
          <p:nvPr/>
        </p:nvSpPr>
        <p:spPr>
          <a:xfrm>
            <a:off x="921806" y="4078803"/>
            <a:ext cx="20732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>
                <a:solidFill>
                  <a:schemeClr val="tx1">
                    <a:lumMod val="75000"/>
                    <a:lumOff val="25000"/>
                  </a:schemeClr>
                </a:solidFill>
              </a:rPr>
              <a:t>Edit Text Here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Rectangle 76">
            <a:extLst>
              <a:ext uri="{FF2B5EF4-FFF2-40B4-BE49-F238E27FC236}">
                <a16:creationId xmlns:a16="http://schemas.microsoft.com/office/drawing/2014/main" xmlns="" id="{03E65485-21F5-44C2-9CFF-8BFA31206236}"/>
              </a:ext>
            </a:extLst>
          </p:cNvPr>
          <p:cNvSpPr/>
          <p:nvPr/>
        </p:nvSpPr>
        <p:spPr>
          <a:xfrm flipH="1">
            <a:off x="1875978" y="5013176"/>
            <a:ext cx="1105794" cy="469298"/>
          </a:xfrm>
          <a:custGeom>
            <a:avLst/>
            <a:gdLst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4" fmla="*/ 0 w 1081610"/>
              <a:gd name="connsiteY4" fmla="*/ 0 h 1167404"/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4" fmla="*/ 91440 w 1081610"/>
              <a:gd name="connsiteY4" fmla="*/ 91440 h 1167404"/>
              <a:gd name="connsiteX0" fmla="*/ 0 w 1081610"/>
              <a:gd name="connsiteY0" fmla="*/ 0 h 1167404"/>
              <a:gd name="connsiteX1" fmla="*/ 1081610 w 1081610"/>
              <a:gd name="connsiteY1" fmla="*/ 0 h 1167404"/>
              <a:gd name="connsiteX2" fmla="*/ 1081610 w 1081610"/>
              <a:gd name="connsiteY2" fmla="*/ 1167404 h 1167404"/>
              <a:gd name="connsiteX3" fmla="*/ 0 w 1081610"/>
              <a:gd name="connsiteY3" fmla="*/ 1167404 h 1167404"/>
              <a:gd name="connsiteX0" fmla="*/ 1081610 w 1081610"/>
              <a:gd name="connsiteY0" fmla="*/ 0 h 1167404"/>
              <a:gd name="connsiteX1" fmla="*/ 1081610 w 1081610"/>
              <a:gd name="connsiteY1" fmla="*/ 1167404 h 1167404"/>
              <a:gd name="connsiteX2" fmla="*/ 0 w 1081610"/>
              <a:gd name="connsiteY2" fmla="*/ 1167404 h 116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1610" h="1167404">
                <a:moveTo>
                  <a:pt x="1081610" y="0"/>
                </a:moveTo>
                <a:lnTo>
                  <a:pt x="1081610" y="1167404"/>
                </a:lnTo>
                <a:lnTo>
                  <a:pt x="0" y="1167404"/>
                </a:lnTo>
              </a:path>
            </a:pathLst>
          </a:custGeom>
          <a:ln w="254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6DDB0615-84AE-4508-950B-002BAFED4F7C}"/>
              </a:ext>
            </a:extLst>
          </p:cNvPr>
          <p:cNvGrpSpPr/>
          <p:nvPr/>
        </p:nvGrpSpPr>
        <p:grpSpPr>
          <a:xfrm>
            <a:off x="7593106" y="5331557"/>
            <a:ext cx="1246974" cy="870439"/>
            <a:chOff x="5469338" y="1988590"/>
            <a:chExt cx="1246974" cy="870439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12325DB6-B4EC-4F68-9485-BD4B38F60B77}"/>
                </a:ext>
              </a:extLst>
            </p:cNvPr>
            <p:cNvSpPr txBox="1"/>
            <p:nvPr/>
          </p:nvSpPr>
          <p:spPr>
            <a:xfrm>
              <a:off x="5469338" y="2335809"/>
              <a:ext cx="12469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1D154D47-8C2C-482C-852B-45F3F0F600B5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xmlns="" id="{8F707828-66DC-492B-A6CC-6BB158E554E3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xmlns="" id="{BE8C5996-57B4-4245-85E1-3F914ED4DF28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9</a:t>
                </a:r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13677775-363D-4D18-9636-DBFCF622EF10}"/>
              </a:ext>
            </a:extLst>
          </p:cNvPr>
          <p:cNvGrpSpPr/>
          <p:nvPr/>
        </p:nvGrpSpPr>
        <p:grpSpPr>
          <a:xfrm>
            <a:off x="3395849" y="5331557"/>
            <a:ext cx="1126752" cy="870439"/>
            <a:chOff x="5529449" y="1988590"/>
            <a:chExt cx="1126752" cy="870439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E5265EA6-2622-4583-B289-7CEE0819B774}"/>
                </a:ext>
              </a:extLst>
            </p:cNvPr>
            <p:cNvSpPr txBox="1"/>
            <p:nvPr/>
          </p:nvSpPr>
          <p:spPr>
            <a:xfrm>
              <a:off x="5529449" y="2335809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xmlns="" id="{3803B54E-4F0C-449C-B7CB-E8C4E0DD8057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xmlns="" id="{F32353DD-0743-42C1-9D29-5F91EE25A2B9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xmlns="" id="{719D5CC4-85EF-45DA-9E4F-33CE7DE69DE6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8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9">
            <a:extLst>
              <a:ext uri="{FF2B5EF4-FFF2-40B4-BE49-F238E27FC236}">
                <a16:creationId xmlns:a16="http://schemas.microsoft.com/office/drawing/2014/main" xmlns="" id="{57D84D4F-1780-4DE5-8AFB-7B1BB32554C9}"/>
              </a:ext>
            </a:extLst>
          </p:cNvPr>
          <p:cNvSpPr>
            <a:spLocks/>
          </p:cNvSpPr>
          <p:nvPr/>
        </p:nvSpPr>
        <p:spPr bwMode="auto">
          <a:xfrm>
            <a:off x="2684584" y="1060862"/>
            <a:ext cx="6799385" cy="5386830"/>
          </a:xfrm>
          <a:custGeom>
            <a:avLst/>
            <a:gdLst>
              <a:gd name="T0" fmla="*/ 640 w 1279"/>
              <a:gd name="T1" fmla="*/ 0 h 1011"/>
              <a:gd name="T2" fmla="*/ 0 w 1279"/>
              <a:gd name="T3" fmla="*/ 1011 h 1011"/>
              <a:gd name="T4" fmla="*/ 1279 w 1279"/>
              <a:gd name="T5" fmla="*/ 1011 h 1011"/>
              <a:gd name="T6" fmla="*/ 640 w 1279"/>
              <a:gd name="T7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9" h="1011">
                <a:moveTo>
                  <a:pt x="640" y="0"/>
                </a:moveTo>
                <a:lnTo>
                  <a:pt x="0" y="1011"/>
                </a:lnTo>
                <a:lnTo>
                  <a:pt x="1279" y="1011"/>
                </a:lnTo>
                <a:lnTo>
                  <a:pt x="64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>
            <a:outerShdw blurRad="571500" dist="520700" dir="10680000" algn="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Pyramid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7DE03874-FECB-4561-849F-63B1C5D7F884}"/>
              </a:ext>
            </a:extLst>
          </p:cNvPr>
          <p:cNvSpPr>
            <a:spLocks/>
          </p:cNvSpPr>
          <p:nvPr/>
        </p:nvSpPr>
        <p:spPr bwMode="auto">
          <a:xfrm>
            <a:off x="4018756" y="3054350"/>
            <a:ext cx="2012950" cy="1592262"/>
          </a:xfrm>
          <a:custGeom>
            <a:avLst/>
            <a:gdLst>
              <a:gd name="T0" fmla="*/ 634 w 1268"/>
              <a:gd name="T1" fmla="*/ 0 h 1003"/>
              <a:gd name="T2" fmla="*/ 0 w 1268"/>
              <a:gd name="T3" fmla="*/ 1003 h 1003"/>
              <a:gd name="T4" fmla="*/ 1268 w 1268"/>
              <a:gd name="T5" fmla="*/ 1003 h 1003"/>
              <a:gd name="T6" fmla="*/ 634 w 1268"/>
              <a:gd name="T7" fmla="*/ 0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8" h="1003">
                <a:moveTo>
                  <a:pt x="634" y="0"/>
                </a:moveTo>
                <a:lnTo>
                  <a:pt x="0" y="1003"/>
                </a:lnTo>
                <a:lnTo>
                  <a:pt x="1268" y="1003"/>
                </a:lnTo>
                <a:lnTo>
                  <a:pt x="634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943B2820-3D18-443B-B9C2-55F56120DA4D}"/>
              </a:ext>
            </a:extLst>
          </p:cNvPr>
          <p:cNvSpPr>
            <a:spLocks/>
          </p:cNvSpPr>
          <p:nvPr/>
        </p:nvSpPr>
        <p:spPr bwMode="auto">
          <a:xfrm>
            <a:off x="6155531" y="4714875"/>
            <a:ext cx="1995488" cy="1577975"/>
          </a:xfrm>
          <a:custGeom>
            <a:avLst/>
            <a:gdLst>
              <a:gd name="T0" fmla="*/ 628 w 1257"/>
              <a:gd name="T1" fmla="*/ 994 h 994"/>
              <a:gd name="T2" fmla="*/ 1257 w 1257"/>
              <a:gd name="T3" fmla="*/ 0 h 994"/>
              <a:gd name="T4" fmla="*/ 0 w 1257"/>
              <a:gd name="T5" fmla="*/ 0 h 994"/>
              <a:gd name="T6" fmla="*/ 628 w 1257"/>
              <a:gd name="T7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7" h="994">
                <a:moveTo>
                  <a:pt x="628" y="994"/>
                </a:moveTo>
                <a:lnTo>
                  <a:pt x="1257" y="0"/>
                </a:lnTo>
                <a:lnTo>
                  <a:pt x="0" y="0"/>
                </a:lnTo>
                <a:lnTo>
                  <a:pt x="628" y="99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A1AA4251-02D7-4B7F-B4C3-4362683D2AEE}"/>
              </a:ext>
            </a:extLst>
          </p:cNvPr>
          <p:cNvSpPr>
            <a:spLocks/>
          </p:cNvSpPr>
          <p:nvPr/>
        </p:nvSpPr>
        <p:spPr bwMode="auto">
          <a:xfrm>
            <a:off x="6155531" y="3054350"/>
            <a:ext cx="2011363" cy="1592262"/>
          </a:xfrm>
          <a:custGeom>
            <a:avLst/>
            <a:gdLst>
              <a:gd name="T0" fmla="*/ 1267 w 1267"/>
              <a:gd name="T1" fmla="*/ 1003 h 1003"/>
              <a:gd name="T2" fmla="*/ 634 w 1267"/>
              <a:gd name="T3" fmla="*/ 0 h 1003"/>
              <a:gd name="T4" fmla="*/ 0 w 1267"/>
              <a:gd name="T5" fmla="*/ 1003 h 1003"/>
              <a:gd name="T6" fmla="*/ 1267 w 1267"/>
              <a:gd name="T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7" h="1003">
                <a:moveTo>
                  <a:pt x="1267" y="1003"/>
                </a:moveTo>
                <a:lnTo>
                  <a:pt x="634" y="0"/>
                </a:lnTo>
                <a:lnTo>
                  <a:pt x="0" y="1003"/>
                </a:lnTo>
                <a:lnTo>
                  <a:pt x="1267" y="100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0FC74690-58D1-4B0C-9BF3-4EC39F5F52C7}"/>
              </a:ext>
            </a:extLst>
          </p:cNvPr>
          <p:cNvSpPr>
            <a:spLocks/>
          </p:cNvSpPr>
          <p:nvPr/>
        </p:nvSpPr>
        <p:spPr bwMode="auto">
          <a:xfrm>
            <a:off x="5098256" y="4745038"/>
            <a:ext cx="1992313" cy="1574800"/>
          </a:xfrm>
          <a:custGeom>
            <a:avLst/>
            <a:gdLst>
              <a:gd name="T0" fmla="*/ 0 w 1255"/>
              <a:gd name="T1" fmla="*/ 992 h 992"/>
              <a:gd name="T2" fmla="*/ 1255 w 1255"/>
              <a:gd name="T3" fmla="*/ 992 h 992"/>
              <a:gd name="T4" fmla="*/ 627 w 1255"/>
              <a:gd name="T5" fmla="*/ 0 h 992"/>
              <a:gd name="T6" fmla="*/ 0 w 1255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5" h="992">
                <a:moveTo>
                  <a:pt x="0" y="992"/>
                </a:moveTo>
                <a:lnTo>
                  <a:pt x="1255" y="992"/>
                </a:lnTo>
                <a:lnTo>
                  <a:pt x="627" y="0"/>
                </a:lnTo>
                <a:lnTo>
                  <a:pt x="0" y="99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xmlns="" id="{548F4F66-D25A-4ADE-B665-98950F93501B}"/>
              </a:ext>
            </a:extLst>
          </p:cNvPr>
          <p:cNvSpPr>
            <a:spLocks/>
          </p:cNvSpPr>
          <p:nvPr/>
        </p:nvSpPr>
        <p:spPr bwMode="auto">
          <a:xfrm>
            <a:off x="5077619" y="1365250"/>
            <a:ext cx="2030413" cy="1604962"/>
          </a:xfrm>
          <a:custGeom>
            <a:avLst/>
            <a:gdLst>
              <a:gd name="T0" fmla="*/ 640 w 1279"/>
              <a:gd name="T1" fmla="*/ 0 h 1011"/>
              <a:gd name="T2" fmla="*/ 0 w 1279"/>
              <a:gd name="T3" fmla="*/ 1011 h 1011"/>
              <a:gd name="T4" fmla="*/ 1279 w 1279"/>
              <a:gd name="T5" fmla="*/ 1011 h 1011"/>
              <a:gd name="T6" fmla="*/ 640 w 1279"/>
              <a:gd name="T7" fmla="*/ 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9" h="1011">
                <a:moveTo>
                  <a:pt x="640" y="0"/>
                </a:moveTo>
                <a:lnTo>
                  <a:pt x="0" y="1011"/>
                </a:lnTo>
                <a:lnTo>
                  <a:pt x="1279" y="1011"/>
                </a:lnTo>
                <a:lnTo>
                  <a:pt x="64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xmlns="" id="{A7F68AB4-3AB1-4D90-AAB2-4409FBD75A4A}"/>
              </a:ext>
            </a:extLst>
          </p:cNvPr>
          <p:cNvSpPr>
            <a:spLocks/>
          </p:cNvSpPr>
          <p:nvPr/>
        </p:nvSpPr>
        <p:spPr bwMode="auto">
          <a:xfrm>
            <a:off x="4026694" y="4714875"/>
            <a:ext cx="2005013" cy="1584325"/>
          </a:xfrm>
          <a:custGeom>
            <a:avLst/>
            <a:gdLst>
              <a:gd name="T0" fmla="*/ 631 w 1263"/>
              <a:gd name="T1" fmla="*/ 998 h 998"/>
              <a:gd name="T2" fmla="*/ 1263 w 1263"/>
              <a:gd name="T3" fmla="*/ 0 h 998"/>
              <a:gd name="T4" fmla="*/ 0 w 1263"/>
              <a:gd name="T5" fmla="*/ 0 h 998"/>
              <a:gd name="T6" fmla="*/ 631 w 1263"/>
              <a:gd name="T7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3" h="998">
                <a:moveTo>
                  <a:pt x="631" y="998"/>
                </a:moveTo>
                <a:lnTo>
                  <a:pt x="1263" y="0"/>
                </a:lnTo>
                <a:lnTo>
                  <a:pt x="0" y="0"/>
                </a:lnTo>
                <a:lnTo>
                  <a:pt x="631" y="9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xmlns="" id="{230DC9C6-DF0E-4002-8DE7-15572BC80F0B}"/>
              </a:ext>
            </a:extLst>
          </p:cNvPr>
          <p:cNvSpPr>
            <a:spLocks/>
          </p:cNvSpPr>
          <p:nvPr/>
        </p:nvSpPr>
        <p:spPr bwMode="auto">
          <a:xfrm>
            <a:off x="2961481" y="4738688"/>
            <a:ext cx="1998663" cy="1581150"/>
          </a:xfrm>
          <a:custGeom>
            <a:avLst/>
            <a:gdLst>
              <a:gd name="T0" fmla="*/ 0 w 1259"/>
              <a:gd name="T1" fmla="*/ 996 h 996"/>
              <a:gd name="T2" fmla="*/ 1259 w 1259"/>
              <a:gd name="T3" fmla="*/ 996 h 996"/>
              <a:gd name="T4" fmla="*/ 630 w 1259"/>
              <a:gd name="T5" fmla="*/ 0 h 996"/>
              <a:gd name="T6" fmla="*/ 0 w 1259"/>
              <a:gd name="T7" fmla="*/ 996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9" h="996">
                <a:moveTo>
                  <a:pt x="0" y="996"/>
                </a:moveTo>
                <a:lnTo>
                  <a:pt x="1259" y="996"/>
                </a:lnTo>
                <a:lnTo>
                  <a:pt x="630" y="0"/>
                </a:lnTo>
                <a:lnTo>
                  <a:pt x="0" y="9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xmlns="" id="{84836424-A45B-4CCE-9766-0F8B2E05B8B9}"/>
              </a:ext>
            </a:extLst>
          </p:cNvPr>
          <p:cNvSpPr>
            <a:spLocks/>
          </p:cNvSpPr>
          <p:nvPr/>
        </p:nvSpPr>
        <p:spPr bwMode="auto">
          <a:xfrm>
            <a:off x="7217569" y="4732338"/>
            <a:ext cx="2009775" cy="1587500"/>
          </a:xfrm>
          <a:custGeom>
            <a:avLst/>
            <a:gdLst>
              <a:gd name="T0" fmla="*/ 1266 w 1266"/>
              <a:gd name="T1" fmla="*/ 1000 h 1000"/>
              <a:gd name="T2" fmla="*/ 632 w 1266"/>
              <a:gd name="T3" fmla="*/ 0 h 1000"/>
              <a:gd name="T4" fmla="*/ 0 w 1266"/>
              <a:gd name="T5" fmla="*/ 1000 h 1000"/>
              <a:gd name="T6" fmla="*/ 1266 w 1266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6" h="1000">
                <a:moveTo>
                  <a:pt x="1266" y="1000"/>
                </a:moveTo>
                <a:lnTo>
                  <a:pt x="632" y="0"/>
                </a:lnTo>
                <a:lnTo>
                  <a:pt x="0" y="1000"/>
                </a:lnTo>
                <a:lnTo>
                  <a:pt x="1266" y="1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xmlns="" id="{21402090-D32C-4DCE-8A0E-B28E51E2FD43}"/>
              </a:ext>
            </a:extLst>
          </p:cNvPr>
          <p:cNvSpPr>
            <a:spLocks/>
          </p:cNvSpPr>
          <p:nvPr/>
        </p:nvSpPr>
        <p:spPr bwMode="auto">
          <a:xfrm>
            <a:off x="5098256" y="3038475"/>
            <a:ext cx="1992313" cy="1577975"/>
          </a:xfrm>
          <a:custGeom>
            <a:avLst/>
            <a:gdLst>
              <a:gd name="T0" fmla="*/ 0 w 1255"/>
              <a:gd name="T1" fmla="*/ 0 h 994"/>
              <a:gd name="T2" fmla="*/ 627 w 1255"/>
              <a:gd name="T3" fmla="*/ 994 h 994"/>
              <a:gd name="T4" fmla="*/ 1255 w 1255"/>
              <a:gd name="T5" fmla="*/ 0 h 994"/>
              <a:gd name="T6" fmla="*/ 0 w 1255"/>
              <a:gd name="T7" fmla="*/ 0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5" h="994">
                <a:moveTo>
                  <a:pt x="0" y="0"/>
                </a:moveTo>
                <a:lnTo>
                  <a:pt x="627" y="994"/>
                </a:lnTo>
                <a:lnTo>
                  <a:pt x="125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E405ACD-54F8-4370-B1CA-2156D868B7BB}"/>
              </a:ext>
            </a:extLst>
          </p:cNvPr>
          <p:cNvGrpSpPr/>
          <p:nvPr/>
        </p:nvGrpSpPr>
        <p:grpSpPr>
          <a:xfrm>
            <a:off x="4359173" y="3660074"/>
            <a:ext cx="1304208" cy="870439"/>
            <a:chOff x="5440721" y="1988590"/>
            <a:chExt cx="1304208" cy="87043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A3167E1-3A5A-4885-A39C-501CDB5213D1}"/>
                </a:ext>
              </a:extLst>
            </p:cNvPr>
            <p:cNvSpPr txBox="1"/>
            <p:nvPr/>
          </p:nvSpPr>
          <p:spPr>
            <a:xfrm>
              <a:off x="5440721" y="2335809"/>
              <a:ext cx="13042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B73431B3-3212-4855-BDDA-1ABB4E1B64C7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xmlns="" id="{A8B2E325-3BD3-4A1D-81A4-DAF9FE5B66CC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68174289-D249-4E9D-878F-AD486B50E884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D6BC4C80-62B1-4A5E-8D01-99B3F46279C9}"/>
              </a:ext>
            </a:extLst>
          </p:cNvPr>
          <p:cNvGrpSpPr/>
          <p:nvPr/>
        </p:nvGrpSpPr>
        <p:grpSpPr>
          <a:xfrm>
            <a:off x="6581501" y="3660074"/>
            <a:ext cx="1126752" cy="870439"/>
            <a:chOff x="5529449" y="1988590"/>
            <a:chExt cx="1126752" cy="870439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B55A9E4B-8FB8-4DB7-A9A2-62884F469834}"/>
                </a:ext>
              </a:extLst>
            </p:cNvPr>
            <p:cNvSpPr txBox="1"/>
            <p:nvPr/>
          </p:nvSpPr>
          <p:spPr>
            <a:xfrm>
              <a:off x="5529449" y="2335809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7EAC8623-9609-4A07-B05A-6F624A60A7FB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xmlns="" id="{5D73A38A-2966-4208-9C1A-5B4CBDE6827F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F89AA85B-F511-479A-88F6-D36B9F87AD49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4B7E3C3-3326-4BA7-AC5F-00769C028C3E}"/>
              </a:ext>
            </a:extLst>
          </p:cNvPr>
          <p:cNvGrpSpPr/>
          <p:nvPr/>
        </p:nvGrpSpPr>
        <p:grpSpPr>
          <a:xfrm>
            <a:off x="5529450" y="3163274"/>
            <a:ext cx="1126752" cy="918372"/>
            <a:chOff x="5529449" y="1392656"/>
            <a:chExt cx="1126752" cy="918372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B0AFB335-8F05-46B0-9949-C1DA4449C66F}"/>
                </a:ext>
              </a:extLst>
            </p:cNvPr>
            <p:cNvSpPr txBox="1"/>
            <p:nvPr/>
          </p:nvSpPr>
          <p:spPr>
            <a:xfrm>
              <a:off x="5529449" y="1392656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BFD490F9-CA0C-4A4E-8964-E83BE6F70A47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xmlns="" id="{D7B31D88-BC6E-4DAB-A452-9F1B5CD1459F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xmlns="" id="{EAAF7F97-1A8D-4F10-A4A8-EF7453C82AF2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D79699F1-DF52-468F-9407-733B698A3113}"/>
              </a:ext>
            </a:extLst>
          </p:cNvPr>
          <p:cNvGrpSpPr/>
          <p:nvPr/>
        </p:nvGrpSpPr>
        <p:grpSpPr>
          <a:xfrm>
            <a:off x="5475568" y="5331557"/>
            <a:ext cx="1234514" cy="870439"/>
            <a:chOff x="5475568" y="1988590"/>
            <a:chExt cx="1234514" cy="87043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FF9E302C-1E84-4EA5-A309-8F386F834823}"/>
                </a:ext>
              </a:extLst>
            </p:cNvPr>
            <p:cNvSpPr txBox="1"/>
            <p:nvPr/>
          </p:nvSpPr>
          <p:spPr>
            <a:xfrm>
              <a:off x="5475568" y="2335809"/>
              <a:ext cx="12345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A7E95E76-41E1-4EC4-BACC-ADD2B14A100A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xmlns="" id="{F0011F6A-1545-47B2-83A3-2EA267F90027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9CE42F51-38B8-45B7-BA1A-178DA9C22DB0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6</a:t>
                </a:r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454F99D0-BAEC-46DC-ADB6-3860C3B4EC3B}"/>
              </a:ext>
            </a:extLst>
          </p:cNvPr>
          <p:cNvGrpSpPr/>
          <p:nvPr/>
        </p:nvGrpSpPr>
        <p:grpSpPr>
          <a:xfrm>
            <a:off x="4363077" y="4833043"/>
            <a:ext cx="1316064" cy="918372"/>
            <a:chOff x="5434793" y="1392656"/>
            <a:chExt cx="1316064" cy="91837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35429F04-91C3-4063-BCBD-3B1DB679490D}"/>
                </a:ext>
              </a:extLst>
            </p:cNvPr>
            <p:cNvSpPr txBox="1"/>
            <p:nvPr/>
          </p:nvSpPr>
          <p:spPr>
            <a:xfrm>
              <a:off x="5434793" y="1392656"/>
              <a:ext cx="131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</a:t>
              </a:r>
              <a:br>
                <a:rPr lang="en-IN" sz="1400">
                  <a:solidFill>
                    <a:schemeClr val="bg1"/>
                  </a:solidFill>
                </a:rPr>
              </a:br>
              <a:r>
                <a:rPr lang="en-IN" sz="1400">
                  <a:solidFill>
                    <a:schemeClr val="bg1"/>
                  </a:solidFill>
                </a:rPr>
                <a:t>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98A8B2E9-4C6D-4613-8CEC-CF018F038201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xmlns="" id="{9B89ED89-B680-47E0-AD63-6629F0F0BE2C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462BF413-2389-42C0-B7E2-A54386FE4F78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5</a:t>
                </a: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C13685B1-BB9B-4DC1-B973-066A44CB5E75}"/>
              </a:ext>
            </a:extLst>
          </p:cNvPr>
          <p:cNvGrpSpPr/>
          <p:nvPr/>
        </p:nvGrpSpPr>
        <p:grpSpPr>
          <a:xfrm>
            <a:off x="6591333" y="4833043"/>
            <a:ext cx="1126752" cy="918372"/>
            <a:chOff x="5529449" y="1392656"/>
            <a:chExt cx="1126752" cy="91837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15E64923-3AD7-48D7-8337-72A3513BE2BA}"/>
                </a:ext>
              </a:extLst>
            </p:cNvPr>
            <p:cNvSpPr txBox="1"/>
            <p:nvPr/>
          </p:nvSpPr>
          <p:spPr>
            <a:xfrm>
              <a:off x="5529449" y="1392656"/>
              <a:ext cx="1126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Edit text here</a:t>
              </a:r>
              <a:endParaRPr lang="en-IN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A2506739-F2AD-405A-A0B5-A74BAF67F68C}"/>
                </a:ext>
              </a:extLst>
            </p:cNvPr>
            <p:cNvGrpSpPr/>
            <p:nvPr/>
          </p:nvGrpSpPr>
          <p:grpSpPr>
            <a:xfrm>
              <a:off x="5931606" y="1988590"/>
              <a:ext cx="322438" cy="322438"/>
              <a:chOff x="5931606" y="1988590"/>
              <a:chExt cx="322438" cy="322438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xmlns="" id="{52953DEB-8DB2-4AC6-960A-4D1FC1983980}"/>
                  </a:ext>
                </a:extLst>
              </p:cNvPr>
              <p:cNvSpPr/>
              <p:nvPr/>
            </p:nvSpPr>
            <p:spPr>
              <a:xfrm>
                <a:off x="5931606" y="1988590"/>
                <a:ext cx="322438" cy="322438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xmlns="" id="{D7509474-1FC6-4632-B1DB-A362EB15FD98}"/>
                  </a:ext>
                </a:extLst>
              </p:cNvPr>
              <p:cNvSpPr txBox="1"/>
              <p:nvPr/>
            </p:nvSpPr>
            <p:spPr>
              <a:xfrm>
                <a:off x="6044735" y="2042087"/>
                <a:ext cx="961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IN" sz="1400" dirty="0">
                    <a:solidFill>
                      <a:schemeClr val="bg1"/>
                    </a:solidFill>
                  </a:rPr>
                  <a:t>7</a:t>
                </a:r>
              </a:p>
            </p:txBody>
          </p:sp>
        </p:grpSp>
      </p:grp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4EE04F2C-2228-42C2-B0CA-E4D3F937BBE4}"/>
              </a:ext>
            </a:extLst>
          </p:cNvPr>
          <p:cNvCxnSpPr>
            <a:cxnSpLocks/>
          </p:cNvCxnSpPr>
          <p:nvPr/>
        </p:nvCxnSpPr>
        <p:spPr>
          <a:xfrm>
            <a:off x="7991691" y="3759208"/>
            <a:ext cx="701645" cy="0"/>
          </a:xfrm>
          <a:prstGeom prst="line">
            <a:avLst/>
          </a:prstGeom>
          <a:ln w="254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xmlns="" id="{4FCE173C-42F0-4FA4-A045-1769520EDF30}"/>
              </a:ext>
            </a:extLst>
          </p:cNvPr>
          <p:cNvSpPr/>
          <p:nvPr/>
        </p:nvSpPr>
        <p:spPr>
          <a:xfrm>
            <a:off x="8919305" y="3169245"/>
            <a:ext cx="2647550" cy="111322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E6E2182A-4021-4F69-A5D6-17652704AC13}"/>
              </a:ext>
            </a:extLst>
          </p:cNvPr>
          <p:cNvSpPr txBox="1"/>
          <p:nvPr/>
        </p:nvSpPr>
        <p:spPr>
          <a:xfrm>
            <a:off x="9206444" y="3541191"/>
            <a:ext cx="20732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>
                <a:solidFill>
                  <a:schemeClr val="tx1">
                    <a:lumMod val="75000"/>
                    <a:lumOff val="25000"/>
                  </a:schemeClr>
                </a:solidFill>
              </a:rPr>
              <a:t>Edit Text Here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xmlns="" id="{EBD33817-998C-4CEB-A702-8BED0751251B}"/>
              </a:ext>
            </a:extLst>
          </p:cNvPr>
          <p:cNvCxnSpPr>
            <a:cxnSpLocks/>
          </p:cNvCxnSpPr>
          <p:nvPr/>
        </p:nvCxnSpPr>
        <p:spPr>
          <a:xfrm>
            <a:off x="3500197" y="3733242"/>
            <a:ext cx="701645" cy="0"/>
          </a:xfrm>
          <a:prstGeom prst="line">
            <a:avLst/>
          </a:prstGeom>
          <a:ln w="254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xmlns="" id="{D3500B03-497A-4ED4-B8FA-440BC3238EDB}"/>
              </a:ext>
            </a:extLst>
          </p:cNvPr>
          <p:cNvSpPr/>
          <p:nvPr/>
        </p:nvSpPr>
        <p:spPr>
          <a:xfrm>
            <a:off x="634667" y="3176630"/>
            <a:ext cx="2647550" cy="111322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088ADFEE-FFD2-4F00-A465-0D9691424BEC}"/>
              </a:ext>
            </a:extLst>
          </p:cNvPr>
          <p:cNvSpPr txBox="1"/>
          <p:nvPr/>
        </p:nvSpPr>
        <p:spPr>
          <a:xfrm>
            <a:off x="921806" y="3548576"/>
            <a:ext cx="207327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>
                <a:solidFill>
                  <a:schemeClr val="tx1">
                    <a:lumMod val="75000"/>
                    <a:lumOff val="25000"/>
                  </a:schemeClr>
                </a:solidFill>
              </a:rPr>
              <a:t>Edit Text Here</a:t>
            </a:r>
            <a:endParaRPr lang="en-IN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169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690534" y="926808"/>
            <a:ext cx="2597106" cy="2204025"/>
            <a:chOff x="2684584" y="1060862"/>
            <a:chExt cx="6799385" cy="5386830"/>
          </a:xfrm>
        </p:grpSpPr>
        <p:sp>
          <p:nvSpPr>
            <p:cNvPr id="129" name="Freeform 9">
              <a:extLst>
                <a:ext uri="{FF2B5EF4-FFF2-40B4-BE49-F238E27FC236}">
                  <a16:creationId xmlns:a16="http://schemas.microsoft.com/office/drawing/2014/main" xmlns="" id="{57D84D4F-1780-4DE5-8AFB-7B1BB3255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584" y="1060862"/>
              <a:ext cx="6799385" cy="5386830"/>
            </a:xfrm>
            <a:custGeom>
              <a:avLst/>
              <a:gdLst>
                <a:gd name="T0" fmla="*/ 640 w 1279"/>
                <a:gd name="T1" fmla="*/ 0 h 1011"/>
                <a:gd name="T2" fmla="*/ 0 w 1279"/>
                <a:gd name="T3" fmla="*/ 1011 h 1011"/>
                <a:gd name="T4" fmla="*/ 1279 w 1279"/>
                <a:gd name="T5" fmla="*/ 1011 h 1011"/>
                <a:gd name="T6" fmla="*/ 640 w 1279"/>
                <a:gd name="T7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9" h="1011">
                  <a:moveTo>
                    <a:pt x="640" y="0"/>
                  </a:moveTo>
                  <a:lnTo>
                    <a:pt x="0" y="1011"/>
                  </a:lnTo>
                  <a:lnTo>
                    <a:pt x="1279" y="1011"/>
                  </a:lnTo>
                  <a:lnTo>
                    <a:pt x="640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9525">
              <a:noFill/>
              <a:round/>
              <a:headEnd/>
              <a:tailEnd/>
            </a:ln>
            <a:effectLst>
              <a:outerShdw blurRad="571500" dist="520700" dir="10680000" algn="tr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5">
              <a:extLst>
                <a:ext uri="{FF2B5EF4-FFF2-40B4-BE49-F238E27FC236}">
                  <a16:creationId xmlns:a16="http://schemas.microsoft.com/office/drawing/2014/main" xmlns="" id="{7DE03874-FECB-4561-849F-63B1C5D7F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756" y="3054350"/>
              <a:ext cx="2012950" cy="1592262"/>
            </a:xfrm>
            <a:custGeom>
              <a:avLst/>
              <a:gdLst>
                <a:gd name="T0" fmla="*/ 634 w 1268"/>
                <a:gd name="T1" fmla="*/ 0 h 1003"/>
                <a:gd name="T2" fmla="*/ 0 w 1268"/>
                <a:gd name="T3" fmla="*/ 1003 h 1003"/>
                <a:gd name="T4" fmla="*/ 1268 w 1268"/>
                <a:gd name="T5" fmla="*/ 1003 h 1003"/>
                <a:gd name="T6" fmla="*/ 634 w 1268"/>
                <a:gd name="T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8" h="1003">
                  <a:moveTo>
                    <a:pt x="634" y="0"/>
                  </a:moveTo>
                  <a:lnTo>
                    <a:pt x="0" y="1003"/>
                  </a:lnTo>
                  <a:lnTo>
                    <a:pt x="1268" y="1003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rgbClr val="5768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6">
              <a:extLst>
                <a:ext uri="{FF2B5EF4-FFF2-40B4-BE49-F238E27FC236}">
                  <a16:creationId xmlns:a16="http://schemas.microsoft.com/office/drawing/2014/main" xmlns="" id="{943B2820-3D18-443B-B9C2-55F56120D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531" y="4714875"/>
              <a:ext cx="1995488" cy="1577975"/>
            </a:xfrm>
            <a:custGeom>
              <a:avLst/>
              <a:gdLst>
                <a:gd name="T0" fmla="*/ 628 w 1257"/>
                <a:gd name="T1" fmla="*/ 994 h 994"/>
                <a:gd name="T2" fmla="*/ 1257 w 1257"/>
                <a:gd name="T3" fmla="*/ 0 h 994"/>
                <a:gd name="T4" fmla="*/ 0 w 1257"/>
                <a:gd name="T5" fmla="*/ 0 h 994"/>
                <a:gd name="T6" fmla="*/ 628 w 1257"/>
                <a:gd name="T7" fmla="*/ 994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7" h="994">
                  <a:moveTo>
                    <a:pt x="628" y="994"/>
                  </a:moveTo>
                  <a:lnTo>
                    <a:pt x="1257" y="0"/>
                  </a:lnTo>
                  <a:lnTo>
                    <a:pt x="0" y="0"/>
                  </a:lnTo>
                  <a:lnTo>
                    <a:pt x="628" y="994"/>
                  </a:lnTo>
                  <a:close/>
                </a:path>
              </a:pathLst>
            </a:custGeom>
            <a:solidFill>
              <a:srgbClr val="5768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7">
              <a:extLst>
                <a:ext uri="{FF2B5EF4-FFF2-40B4-BE49-F238E27FC236}">
                  <a16:creationId xmlns:a16="http://schemas.microsoft.com/office/drawing/2014/main" xmlns="" id="{A1AA4251-02D7-4B7F-B4C3-4362683D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531" y="3054350"/>
              <a:ext cx="2011363" cy="1592262"/>
            </a:xfrm>
            <a:custGeom>
              <a:avLst/>
              <a:gdLst>
                <a:gd name="T0" fmla="*/ 1267 w 1267"/>
                <a:gd name="T1" fmla="*/ 1003 h 1003"/>
                <a:gd name="T2" fmla="*/ 634 w 1267"/>
                <a:gd name="T3" fmla="*/ 0 h 1003"/>
                <a:gd name="T4" fmla="*/ 0 w 1267"/>
                <a:gd name="T5" fmla="*/ 1003 h 1003"/>
                <a:gd name="T6" fmla="*/ 1267 w 1267"/>
                <a:gd name="T7" fmla="*/ 1003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7" h="1003">
                  <a:moveTo>
                    <a:pt x="1267" y="1003"/>
                  </a:moveTo>
                  <a:lnTo>
                    <a:pt x="634" y="0"/>
                  </a:lnTo>
                  <a:lnTo>
                    <a:pt x="0" y="1003"/>
                  </a:lnTo>
                  <a:lnTo>
                    <a:pt x="1267" y="1003"/>
                  </a:lnTo>
                  <a:close/>
                </a:path>
              </a:pathLst>
            </a:custGeom>
            <a:solidFill>
              <a:srgbClr val="5768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8">
              <a:extLst>
                <a:ext uri="{FF2B5EF4-FFF2-40B4-BE49-F238E27FC236}">
                  <a16:creationId xmlns:a16="http://schemas.microsoft.com/office/drawing/2014/main" xmlns="" id="{0FC74690-58D1-4B0C-9BF3-4EC39F5F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8256" y="4745038"/>
              <a:ext cx="1992313" cy="1574800"/>
            </a:xfrm>
            <a:custGeom>
              <a:avLst/>
              <a:gdLst>
                <a:gd name="T0" fmla="*/ 0 w 1255"/>
                <a:gd name="T1" fmla="*/ 992 h 992"/>
                <a:gd name="T2" fmla="*/ 1255 w 1255"/>
                <a:gd name="T3" fmla="*/ 992 h 992"/>
                <a:gd name="T4" fmla="*/ 627 w 1255"/>
                <a:gd name="T5" fmla="*/ 0 h 992"/>
                <a:gd name="T6" fmla="*/ 0 w 1255"/>
                <a:gd name="T7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5" h="992">
                  <a:moveTo>
                    <a:pt x="0" y="992"/>
                  </a:moveTo>
                  <a:lnTo>
                    <a:pt x="1255" y="992"/>
                  </a:lnTo>
                  <a:lnTo>
                    <a:pt x="627" y="0"/>
                  </a:lnTo>
                  <a:lnTo>
                    <a:pt x="0" y="992"/>
                  </a:lnTo>
                  <a:close/>
                </a:path>
              </a:pathLst>
            </a:custGeom>
            <a:solidFill>
              <a:srgbClr val="5768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Freeform 9">
              <a:extLst>
                <a:ext uri="{FF2B5EF4-FFF2-40B4-BE49-F238E27FC236}">
                  <a16:creationId xmlns:a16="http://schemas.microsoft.com/office/drawing/2014/main" xmlns="" id="{548F4F66-D25A-4ADE-B665-98950F935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619" y="1365250"/>
              <a:ext cx="2030413" cy="1604962"/>
            </a:xfrm>
            <a:custGeom>
              <a:avLst/>
              <a:gdLst>
                <a:gd name="T0" fmla="*/ 640 w 1279"/>
                <a:gd name="T1" fmla="*/ 0 h 1011"/>
                <a:gd name="T2" fmla="*/ 0 w 1279"/>
                <a:gd name="T3" fmla="*/ 1011 h 1011"/>
                <a:gd name="T4" fmla="*/ 1279 w 1279"/>
                <a:gd name="T5" fmla="*/ 1011 h 1011"/>
                <a:gd name="T6" fmla="*/ 640 w 1279"/>
                <a:gd name="T7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9" h="1011">
                  <a:moveTo>
                    <a:pt x="640" y="0"/>
                  </a:moveTo>
                  <a:lnTo>
                    <a:pt x="0" y="1011"/>
                  </a:lnTo>
                  <a:lnTo>
                    <a:pt x="1279" y="1011"/>
                  </a:lnTo>
                  <a:lnTo>
                    <a:pt x="640" y="0"/>
                  </a:lnTo>
                  <a:close/>
                </a:path>
              </a:pathLst>
            </a:custGeom>
            <a:solidFill>
              <a:srgbClr val="359CD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Freeform 10">
              <a:extLst>
                <a:ext uri="{FF2B5EF4-FFF2-40B4-BE49-F238E27FC236}">
                  <a16:creationId xmlns:a16="http://schemas.microsoft.com/office/drawing/2014/main" xmlns="" id="{A7F68AB4-3AB1-4D90-AAB2-4409FBD75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6694" y="4714875"/>
              <a:ext cx="2005013" cy="1584325"/>
            </a:xfrm>
            <a:custGeom>
              <a:avLst/>
              <a:gdLst>
                <a:gd name="T0" fmla="*/ 631 w 1263"/>
                <a:gd name="T1" fmla="*/ 998 h 998"/>
                <a:gd name="T2" fmla="*/ 1263 w 1263"/>
                <a:gd name="T3" fmla="*/ 0 h 998"/>
                <a:gd name="T4" fmla="*/ 0 w 1263"/>
                <a:gd name="T5" fmla="*/ 0 h 998"/>
                <a:gd name="T6" fmla="*/ 631 w 1263"/>
                <a:gd name="T7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3" h="998">
                  <a:moveTo>
                    <a:pt x="631" y="998"/>
                  </a:moveTo>
                  <a:lnTo>
                    <a:pt x="1263" y="0"/>
                  </a:lnTo>
                  <a:lnTo>
                    <a:pt x="0" y="0"/>
                  </a:lnTo>
                  <a:lnTo>
                    <a:pt x="631" y="998"/>
                  </a:lnTo>
                  <a:close/>
                </a:path>
              </a:pathLst>
            </a:custGeom>
            <a:solidFill>
              <a:srgbClr val="5768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Freeform 11">
              <a:extLst>
                <a:ext uri="{FF2B5EF4-FFF2-40B4-BE49-F238E27FC236}">
                  <a16:creationId xmlns:a16="http://schemas.microsoft.com/office/drawing/2014/main" xmlns="" id="{230DC9C6-DF0E-4002-8DE7-15572BC80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1481" y="4738688"/>
              <a:ext cx="1998663" cy="1581150"/>
            </a:xfrm>
            <a:custGeom>
              <a:avLst/>
              <a:gdLst>
                <a:gd name="T0" fmla="*/ 0 w 1259"/>
                <a:gd name="T1" fmla="*/ 996 h 996"/>
                <a:gd name="T2" fmla="*/ 1259 w 1259"/>
                <a:gd name="T3" fmla="*/ 996 h 996"/>
                <a:gd name="T4" fmla="*/ 630 w 1259"/>
                <a:gd name="T5" fmla="*/ 0 h 996"/>
                <a:gd name="T6" fmla="*/ 0 w 1259"/>
                <a:gd name="T7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9" h="996">
                  <a:moveTo>
                    <a:pt x="0" y="996"/>
                  </a:moveTo>
                  <a:lnTo>
                    <a:pt x="1259" y="996"/>
                  </a:lnTo>
                  <a:lnTo>
                    <a:pt x="630" y="0"/>
                  </a:lnTo>
                  <a:lnTo>
                    <a:pt x="0" y="996"/>
                  </a:lnTo>
                  <a:close/>
                </a:path>
              </a:pathLst>
            </a:custGeom>
            <a:solidFill>
              <a:srgbClr val="359CD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Freeform 12">
              <a:extLst>
                <a:ext uri="{FF2B5EF4-FFF2-40B4-BE49-F238E27FC236}">
                  <a16:creationId xmlns:a16="http://schemas.microsoft.com/office/drawing/2014/main" xmlns="" id="{84836424-A45B-4CCE-9766-0F8B2E05B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7569" y="4732338"/>
              <a:ext cx="2009775" cy="1587500"/>
            </a:xfrm>
            <a:custGeom>
              <a:avLst/>
              <a:gdLst>
                <a:gd name="T0" fmla="*/ 1266 w 1266"/>
                <a:gd name="T1" fmla="*/ 1000 h 1000"/>
                <a:gd name="T2" fmla="*/ 632 w 1266"/>
                <a:gd name="T3" fmla="*/ 0 h 1000"/>
                <a:gd name="T4" fmla="*/ 0 w 1266"/>
                <a:gd name="T5" fmla="*/ 1000 h 1000"/>
                <a:gd name="T6" fmla="*/ 1266 w 1266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6" h="1000">
                  <a:moveTo>
                    <a:pt x="1266" y="1000"/>
                  </a:moveTo>
                  <a:lnTo>
                    <a:pt x="632" y="0"/>
                  </a:lnTo>
                  <a:lnTo>
                    <a:pt x="0" y="1000"/>
                  </a:lnTo>
                  <a:lnTo>
                    <a:pt x="1266" y="1000"/>
                  </a:lnTo>
                  <a:close/>
                </a:path>
              </a:pathLst>
            </a:custGeom>
            <a:solidFill>
              <a:srgbClr val="359CD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Freeform 13">
              <a:extLst>
                <a:ext uri="{FF2B5EF4-FFF2-40B4-BE49-F238E27FC236}">
                  <a16:creationId xmlns:a16="http://schemas.microsoft.com/office/drawing/2014/main" xmlns="" id="{21402090-D32C-4DCE-8A0E-B28E51E2F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8256" y="3038475"/>
              <a:ext cx="1992313" cy="1577975"/>
            </a:xfrm>
            <a:custGeom>
              <a:avLst/>
              <a:gdLst>
                <a:gd name="T0" fmla="*/ 0 w 1255"/>
                <a:gd name="T1" fmla="*/ 0 h 994"/>
                <a:gd name="T2" fmla="*/ 627 w 1255"/>
                <a:gd name="T3" fmla="*/ 994 h 994"/>
                <a:gd name="T4" fmla="*/ 1255 w 1255"/>
                <a:gd name="T5" fmla="*/ 0 h 994"/>
                <a:gd name="T6" fmla="*/ 0 w 1255"/>
                <a:gd name="T7" fmla="*/ 0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5" h="994">
                  <a:moveTo>
                    <a:pt x="0" y="0"/>
                  </a:moveTo>
                  <a:lnTo>
                    <a:pt x="627" y="994"/>
                  </a:lnTo>
                  <a:lnTo>
                    <a:pt x="12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68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xmlns="" id="{57A48F5D-32AE-426B-B785-888A8C1E688E}"/>
                </a:ext>
              </a:extLst>
            </p:cNvPr>
            <p:cNvGrpSpPr/>
            <p:nvPr/>
          </p:nvGrpSpPr>
          <p:grpSpPr>
            <a:xfrm>
              <a:off x="5529449" y="1988590"/>
              <a:ext cx="1126752" cy="873783"/>
              <a:chOff x="5529449" y="1988590"/>
              <a:chExt cx="1126752" cy="873783"/>
            </a:xfrm>
          </p:grpSpPr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xmlns="" id="{2D87DD6D-7880-474C-A2D7-7057EFFAE7DC}"/>
                  </a:ext>
                </a:extLst>
              </p:cNvPr>
              <p:cNvSpPr txBox="1"/>
              <p:nvPr/>
            </p:nvSpPr>
            <p:spPr>
              <a:xfrm>
                <a:off x="5529449" y="2335809"/>
                <a:ext cx="1126752" cy="526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Edit text here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xmlns="" id="{81DCBAD2-8883-4799-A9CC-8D4B03882036}"/>
                  </a:ext>
                </a:extLst>
              </p:cNvPr>
              <p:cNvGrpSpPr/>
              <p:nvPr/>
            </p:nvGrpSpPr>
            <p:grpSpPr>
              <a:xfrm>
                <a:off x="5931606" y="1988590"/>
                <a:ext cx="322438" cy="322438"/>
                <a:chOff x="5931606" y="1988590"/>
                <a:chExt cx="322438" cy="322438"/>
              </a:xfrm>
            </p:grpSpPr>
            <p:sp>
              <p:nvSpPr>
                <p:cNvPr id="142" name="Oval 141">
                  <a:extLst>
                    <a:ext uri="{FF2B5EF4-FFF2-40B4-BE49-F238E27FC236}">
                      <a16:creationId xmlns:a16="http://schemas.microsoft.com/office/drawing/2014/main" xmlns="" id="{5CF80F84-B8CF-496C-96C1-C8D82FE43BE1}"/>
                    </a:ext>
                  </a:extLst>
                </p:cNvPr>
                <p:cNvSpPr/>
                <p:nvPr/>
              </p:nvSpPr>
              <p:spPr>
                <a:xfrm>
                  <a:off x="5931606" y="1988590"/>
                  <a:ext cx="322438" cy="322438"/>
                </a:xfrm>
                <a:prstGeom prst="ellipse">
                  <a:avLst/>
                </a:prstGeom>
                <a:solidFill>
                  <a:sysClr val="window" lastClr="FFFFFF">
                    <a:alpha val="2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43" name="TextBox 142">
                  <a:extLst>
                    <a:ext uri="{FF2B5EF4-FFF2-40B4-BE49-F238E27FC236}">
                      <a16:creationId xmlns:a16="http://schemas.microsoft.com/office/drawing/2014/main" xmlns="" id="{2761C296-4FB6-44B1-BB4B-8BED9928AA62}"/>
                    </a:ext>
                  </a:extLst>
                </p:cNvPr>
                <p:cNvSpPr txBox="1"/>
                <p:nvPr/>
              </p:nvSpPr>
              <p:spPr>
                <a:xfrm>
                  <a:off x="6057150" y="2074578"/>
                  <a:ext cx="71347" cy="1504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1</a:t>
                  </a:r>
                </a:p>
              </p:txBody>
            </p:sp>
          </p:grp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xmlns="" id="{8E405ACD-54F8-4370-B1CA-2156D868B7BB}"/>
                </a:ext>
              </a:extLst>
            </p:cNvPr>
            <p:cNvGrpSpPr/>
            <p:nvPr/>
          </p:nvGrpSpPr>
          <p:grpSpPr>
            <a:xfrm>
              <a:off x="4359173" y="3660074"/>
              <a:ext cx="1304208" cy="873783"/>
              <a:chOff x="5440721" y="1988590"/>
              <a:chExt cx="1304208" cy="873783"/>
            </a:xfrm>
          </p:grpSpPr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xmlns="" id="{7A3167E1-3A5A-4885-A39C-501CDB5213D1}"/>
                  </a:ext>
                </a:extLst>
              </p:cNvPr>
              <p:cNvSpPr txBox="1"/>
              <p:nvPr/>
            </p:nvSpPr>
            <p:spPr>
              <a:xfrm>
                <a:off x="5440721" y="2335809"/>
                <a:ext cx="1304208" cy="526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Edit text</a:t>
                </a:r>
                <a:b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</a:b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here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xmlns="" id="{B73431B3-3212-4855-BDDA-1ABB4E1B64C7}"/>
                  </a:ext>
                </a:extLst>
              </p:cNvPr>
              <p:cNvGrpSpPr/>
              <p:nvPr/>
            </p:nvGrpSpPr>
            <p:grpSpPr>
              <a:xfrm>
                <a:off x="5931606" y="1988590"/>
                <a:ext cx="322438" cy="322438"/>
                <a:chOff x="5931606" y="1988590"/>
                <a:chExt cx="322438" cy="322438"/>
              </a:xfrm>
            </p:grpSpPr>
            <p:sp>
              <p:nvSpPr>
                <p:cNvPr id="147" name="Oval 146">
                  <a:extLst>
                    <a:ext uri="{FF2B5EF4-FFF2-40B4-BE49-F238E27FC236}">
                      <a16:creationId xmlns:a16="http://schemas.microsoft.com/office/drawing/2014/main" xmlns="" id="{A8B2E325-3BD3-4A1D-81A4-DAF9FE5B66CC}"/>
                    </a:ext>
                  </a:extLst>
                </p:cNvPr>
                <p:cNvSpPr/>
                <p:nvPr/>
              </p:nvSpPr>
              <p:spPr>
                <a:xfrm>
                  <a:off x="5931606" y="1988590"/>
                  <a:ext cx="322438" cy="322438"/>
                </a:xfrm>
                <a:prstGeom prst="ellipse">
                  <a:avLst/>
                </a:prstGeom>
                <a:solidFill>
                  <a:sysClr val="window" lastClr="FFFFFF">
                    <a:alpha val="2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48" name="TextBox 147">
                  <a:extLst>
                    <a:ext uri="{FF2B5EF4-FFF2-40B4-BE49-F238E27FC236}">
                      <a16:creationId xmlns:a16="http://schemas.microsoft.com/office/drawing/2014/main" xmlns="" id="{68174289-D249-4E9D-878F-AD486B50E884}"/>
                    </a:ext>
                  </a:extLst>
                </p:cNvPr>
                <p:cNvSpPr txBox="1"/>
                <p:nvPr/>
              </p:nvSpPr>
              <p:spPr>
                <a:xfrm>
                  <a:off x="6057150" y="2074578"/>
                  <a:ext cx="71347" cy="1504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3</a:t>
                  </a:r>
                </a:p>
              </p:txBody>
            </p:sp>
          </p:grp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xmlns="" id="{D6BC4C80-62B1-4A5E-8D01-99B3F46279C9}"/>
                </a:ext>
              </a:extLst>
            </p:cNvPr>
            <p:cNvGrpSpPr/>
            <p:nvPr/>
          </p:nvGrpSpPr>
          <p:grpSpPr>
            <a:xfrm>
              <a:off x="6581501" y="3660074"/>
              <a:ext cx="1126752" cy="873783"/>
              <a:chOff x="5529449" y="1988590"/>
              <a:chExt cx="1126752" cy="873783"/>
            </a:xfrm>
          </p:grpSpPr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xmlns="" id="{B55A9E4B-8FB8-4DB7-A9A2-62884F469834}"/>
                  </a:ext>
                </a:extLst>
              </p:cNvPr>
              <p:cNvSpPr txBox="1"/>
              <p:nvPr/>
            </p:nvSpPr>
            <p:spPr>
              <a:xfrm>
                <a:off x="5529449" y="2335809"/>
                <a:ext cx="1126752" cy="526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Edit text here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xmlns="" id="{7EAC8623-9609-4A07-B05A-6F624A60A7FB}"/>
                  </a:ext>
                </a:extLst>
              </p:cNvPr>
              <p:cNvGrpSpPr/>
              <p:nvPr/>
            </p:nvGrpSpPr>
            <p:grpSpPr>
              <a:xfrm>
                <a:off x="5931606" y="1988590"/>
                <a:ext cx="322438" cy="322438"/>
                <a:chOff x="5931606" y="1988590"/>
                <a:chExt cx="322438" cy="322438"/>
              </a:xfrm>
            </p:grpSpPr>
            <p:sp>
              <p:nvSpPr>
                <p:cNvPr id="152" name="Oval 151">
                  <a:extLst>
                    <a:ext uri="{FF2B5EF4-FFF2-40B4-BE49-F238E27FC236}">
                      <a16:creationId xmlns:a16="http://schemas.microsoft.com/office/drawing/2014/main" xmlns="" id="{5D73A38A-2966-4208-9C1A-5B4CBDE6827F}"/>
                    </a:ext>
                  </a:extLst>
                </p:cNvPr>
                <p:cNvSpPr/>
                <p:nvPr/>
              </p:nvSpPr>
              <p:spPr>
                <a:xfrm>
                  <a:off x="5931606" y="1988590"/>
                  <a:ext cx="322438" cy="322438"/>
                </a:xfrm>
                <a:prstGeom prst="ellipse">
                  <a:avLst/>
                </a:prstGeom>
                <a:solidFill>
                  <a:sysClr val="window" lastClr="FFFFFF">
                    <a:alpha val="2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53" name="TextBox 152">
                  <a:extLst>
                    <a:ext uri="{FF2B5EF4-FFF2-40B4-BE49-F238E27FC236}">
                      <a16:creationId xmlns:a16="http://schemas.microsoft.com/office/drawing/2014/main" xmlns="" id="{F89AA85B-F511-479A-88F6-D36B9F87AD49}"/>
                    </a:ext>
                  </a:extLst>
                </p:cNvPr>
                <p:cNvSpPr txBox="1"/>
                <p:nvPr/>
              </p:nvSpPr>
              <p:spPr>
                <a:xfrm>
                  <a:off x="6057150" y="2074578"/>
                  <a:ext cx="71347" cy="1504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4</a:t>
                  </a:r>
                </a:p>
              </p:txBody>
            </p:sp>
          </p:grp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xmlns="" id="{64B7E3C3-3326-4BA7-AC5F-00769C028C3E}"/>
                </a:ext>
              </a:extLst>
            </p:cNvPr>
            <p:cNvGrpSpPr/>
            <p:nvPr/>
          </p:nvGrpSpPr>
          <p:grpSpPr>
            <a:xfrm>
              <a:off x="5529450" y="3163274"/>
              <a:ext cx="1126752" cy="918372"/>
              <a:chOff x="5529449" y="1392656"/>
              <a:chExt cx="1126752" cy="918372"/>
            </a:xfrm>
          </p:grpSpPr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xmlns="" id="{B0AFB335-8F05-46B0-9949-C1DA4449C66F}"/>
                  </a:ext>
                </a:extLst>
              </p:cNvPr>
              <p:cNvSpPr txBox="1"/>
              <p:nvPr/>
            </p:nvSpPr>
            <p:spPr>
              <a:xfrm>
                <a:off x="5529449" y="1392656"/>
                <a:ext cx="1126752" cy="526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Edit text here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xmlns="" id="{BFD490F9-CA0C-4A4E-8964-E83BE6F70A47}"/>
                  </a:ext>
                </a:extLst>
              </p:cNvPr>
              <p:cNvGrpSpPr/>
              <p:nvPr/>
            </p:nvGrpSpPr>
            <p:grpSpPr>
              <a:xfrm>
                <a:off x="5931606" y="1988590"/>
                <a:ext cx="322438" cy="322438"/>
                <a:chOff x="5931606" y="1988590"/>
                <a:chExt cx="322438" cy="322438"/>
              </a:xfrm>
            </p:grpSpPr>
            <p:sp>
              <p:nvSpPr>
                <p:cNvPr id="157" name="Oval 156">
                  <a:extLst>
                    <a:ext uri="{FF2B5EF4-FFF2-40B4-BE49-F238E27FC236}">
                      <a16:creationId xmlns:a16="http://schemas.microsoft.com/office/drawing/2014/main" xmlns="" id="{D7B31D88-BC6E-4DAB-A452-9F1B5CD1459F}"/>
                    </a:ext>
                  </a:extLst>
                </p:cNvPr>
                <p:cNvSpPr/>
                <p:nvPr/>
              </p:nvSpPr>
              <p:spPr>
                <a:xfrm>
                  <a:off x="5931606" y="1988590"/>
                  <a:ext cx="322438" cy="322438"/>
                </a:xfrm>
                <a:prstGeom prst="ellipse">
                  <a:avLst/>
                </a:prstGeom>
                <a:solidFill>
                  <a:sysClr val="window" lastClr="FFFFFF">
                    <a:alpha val="2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xmlns="" id="{EAAF7F97-1A8D-4F10-A4A8-EF7453C82AF2}"/>
                    </a:ext>
                  </a:extLst>
                </p:cNvPr>
                <p:cNvSpPr txBox="1"/>
                <p:nvPr/>
              </p:nvSpPr>
              <p:spPr>
                <a:xfrm>
                  <a:off x="6057150" y="2074578"/>
                  <a:ext cx="71347" cy="1504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2</a:t>
                  </a:r>
                </a:p>
              </p:txBody>
            </p:sp>
          </p:grp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xmlns="" id="{D79699F1-DF52-468F-9407-733B698A3113}"/>
                </a:ext>
              </a:extLst>
            </p:cNvPr>
            <p:cNvGrpSpPr/>
            <p:nvPr/>
          </p:nvGrpSpPr>
          <p:grpSpPr>
            <a:xfrm>
              <a:off x="5475568" y="5331557"/>
              <a:ext cx="1234514" cy="873783"/>
              <a:chOff x="5475568" y="1988590"/>
              <a:chExt cx="1234514" cy="873783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xmlns="" id="{FF9E302C-1E84-4EA5-A309-8F386F834823}"/>
                  </a:ext>
                </a:extLst>
              </p:cNvPr>
              <p:cNvSpPr txBox="1"/>
              <p:nvPr/>
            </p:nvSpPr>
            <p:spPr>
              <a:xfrm>
                <a:off x="5475568" y="2335809"/>
                <a:ext cx="1234514" cy="526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Edit text</a:t>
                </a:r>
                <a:b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</a:b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here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xmlns="" id="{A7E95E76-41E1-4EC4-BACC-ADD2B14A100A}"/>
                  </a:ext>
                </a:extLst>
              </p:cNvPr>
              <p:cNvGrpSpPr/>
              <p:nvPr/>
            </p:nvGrpSpPr>
            <p:grpSpPr>
              <a:xfrm>
                <a:off x="5931606" y="1988590"/>
                <a:ext cx="322438" cy="322438"/>
                <a:chOff x="5931606" y="1988590"/>
                <a:chExt cx="322438" cy="322438"/>
              </a:xfrm>
            </p:grpSpPr>
            <p:sp>
              <p:nvSpPr>
                <p:cNvPr id="163" name="Oval 162">
                  <a:extLst>
                    <a:ext uri="{FF2B5EF4-FFF2-40B4-BE49-F238E27FC236}">
                      <a16:creationId xmlns:a16="http://schemas.microsoft.com/office/drawing/2014/main" xmlns="" id="{F0011F6A-1545-47B2-83A3-2EA267F90027}"/>
                    </a:ext>
                  </a:extLst>
                </p:cNvPr>
                <p:cNvSpPr/>
                <p:nvPr/>
              </p:nvSpPr>
              <p:spPr>
                <a:xfrm>
                  <a:off x="5931606" y="1988590"/>
                  <a:ext cx="322438" cy="322438"/>
                </a:xfrm>
                <a:prstGeom prst="ellipse">
                  <a:avLst/>
                </a:prstGeom>
                <a:solidFill>
                  <a:sysClr val="window" lastClr="FFFFFF">
                    <a:alpha val="2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64" name="TextBox 163">
                  <a:extLst>
                    <a:ext uri="{FF2B5EF4-FFF2-40B4-BE49-F238E27FC236}">
                      <a16:creationId xmlns:a16="http://schemas.microsoft.com/office/drawing/2014/main" xmlns="" id="{9CE42F51-38B8-45B7-BA1A-178DA9C22DB0}"/>
                    </a:ext>
                  </a:extLst>
                </p:cNvPr>
                <p:cNvSpPr txBox="1"/>
                <p:nvPr/>
              </p:nvSpPr>
              <p:spPr>
                <a:xfrm>
                  <a:off x="6057150" y="2074578"/>
                  <a:ext cx="71347" cy="1504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6</a:t>
                  </a:r>
                </a:p>
              </p:txBody>
            </p:sp>
          </p:grp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xmlns="" id="{9C7493D6-1002-4324-BA7B-08144935685D}"/>
                </a:ext>
              </a:extLst>
            </p:cNvPr>
            <p:cNvGrpSpPr/>
            <p:nvPr/>
          </p:nvGrpSpPr>
          <p:grpSpPr>
            <a:xfrm>
              <a:off x="7593106" y="5331557"/>
              <a:ext cx="1246974" cy="873783"/>
              <a:chOff x="5469338" y="1988590"/>
              <a:chExt cx="1246974" cy="873783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xmlns="" id="{1701538A-A1DF-41C2-87BD-61FBFF9DA9CE}"/>
                  </a:ext>
                </a:extLst>
              </p:cNvPr>
              <p:cNvSpPr txBox="1"/>
              <p:nvPr/>
            </p:nvSpPr>
            <p:spPr>
              <a:xfrm>
                <a:off x="5469338" y="2335809"/>
                <a:ext cx="1246974" cy="526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Edit text </a:t>
                </a:r>
                <a:b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</a:b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here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xmlns="" id="{0267EFEB-D35B-4D40-A7FF-B98BBB9E7843}"/>
                  </a:ext>
                </a:extLst>
              </p:cNvPr>
              <p:cNvGrpSpPr/>
              <p:nvPr/>
            </p:nvGrpSpPr>
            <p:grpSpPr>
              <a:xfrm>
                <a:off x="5931606" y="1988590"/>
                <a:ext cx="322438" cy="322438"/>
                <a:chOff x="5931606" y="1988590"/>
                <a:chExt cx="322438" cy="322438"/>
              </a:xfrm>
            </p:grpSpPr>
            <p:sp>
              <p:nvSpPr>
                <p:cNvPr id="168" name="Oval 167">
                  <a:extLst>
                    <a:ext uri="{FF2B5EF4-FFF2-40B4-BE49-F238E27FC236}">
                      <a16:creationId xmlns:a16="http://schemas.microsoft.com/office/drawing/2014/main" xmlns="" id="{9F2D6662-1723-45D5-9D8A-FA4EF145547C}"/>
                    </a:ext>
                  </a:extLst>
                </p:cNvPr>
                <p:cNvSpPr/>
                <p:nvPr/>
              </p:nvSpPr>
              <p:spPr>
                <a:xfrm>
                  <a:off x="5931606" y="1988590"/>
                  <a:ext cx="322438" cy="322438"/>
                </a:xfrm>
                <a:prstGeom prst="ellipse">
                  <a:avLst/>
                </a:prstGeom>
                <a:solidFill>
                  <a:sysClr val="window" lastClr="FFFFFF">
                    <a:alpha val="2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69" name="TextBox 168">
                  <a:extLst>
                    <a:ext uri="{FF2B5EF4-FFF2-40B4-BE49-F238E27FC236}">
                      <a16:creationId xmlns:a16="http://schemas.microsoft.com/office/drawing/2014/main" xmlns="" id="{CE471440-0938-4C89-AA12-68B6984BAC3A}"/>
                    </a:ext>
                  </a:extLst>
                </p:cNvPr>
                <p:cNvSpPr txBox="1"/>
                <p:nvPr/>
              </p:nvSpPr>
              <p:spPr>
                <a:xfrm>
                  <a:off x="6057150" y="2074578"/>
                  <a:ext cx="71347" cy="1504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9</a:t>
                  </a:r>
                </a:p>
              </p:txBody>
            </p:sp>
          </p:grp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xmlns="" id="{1C534974-CC66-4B77-BCE8-E7404CCFF390}"/>
                </a:ext>
              </a:extLst>
            </p:cNvPr>
            <p:cNvGrpSpPr/>
            <p:nvPr/>
          </p:nvGrpSpPr>
          <p:grpSpPr>
            <a:xfrm>
              <a:off x="3395849" y="5331557"/>
              <a:ext cx="1126752" cy="873783"/>
              <a:chOff x="5529449" y="1988590"/>
              <a:chExt cx="1126752" cy="873783"/>
            </a:xfrm>
          </p:grpSpPr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xmlns="" id="{8425B661-FA07-4A62-8ED1-24E1F391B5E7}"/>
                  </a:ext>
                </a:extLst>
              </p:cNvPr>
              <p:cNvSpPr txBox="1"/>
              <p:nvPr/>
            </p:nvSpPr>
            <p:spPr>
              <a:xfrm>
                <a:off x="5529449" y="2335809"/>
                <a:ext cx="1126752" cy="526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Edit text here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xmlns="" id="{D7D0FA5E-F0F8-463F-9A98-B7CF04B04070}"/>
                  </a:ext>
                </a:extLst>
              </p:cNvPr>
              <p:cNvGrpSpPr/>
              <p:nvPr/>
            </p:nvGrpSpPr>
            <p:grpSpPr>
              <a:xfrm>
                <a:off x="5931606" y="1988590"/>
                <a:ext cx="322438" cy="322438"/>
                <a:chOff x="5931606" y="1988590"/>
                <a:chExt cx="322438" cy="322438"/>
              </a:xfrm>
            </p:grpSpPr>
            <p:sp>
              <p:nvSpPr>
                <p:cNvPr id="173" name="Oval 172">
                  <a:extLst>
                    <a:ext uri="{FF2B5EF4-FFF2-40B4-BE49-F238E27FC236}">
                      <a16:creationId xmlns:a16="http://schemas.microsoft.com/office/drawing/2014/main" xmlns="" id="{984F0514-4F23-404D-BA06-845689FCE865}"/>
                    </a:ext>
                  </a:extLst>
                </p:cNvPr>
                <p:cNvSpPr/>
                <p:nvPr/>
              </p:nvSpPr>
              <p:spPr>
                <a:xfrm>
                  <a:off x="5931606" y="1988590"/>
                  <a:ext cx="322438" cy="322438"/>
                </a:xfrm>
                <a:prstGeom prst="ellipse">
                  <a:avLst/>
                </a:prstGeom>
                <a:solidFill>
                  <a:sysClr val="window" lastClr="FFFFFF">
                    <a:alpha val="2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74" name="TextBox 173">
                  <a:extLst>
                    <a:ext uri="{FF2B5EF4-FFF2-40B4-BE49-F238E27FC236}">
                      <a16:creationId xmlns:a16="http://schemas.microsoft.com/office/drawing/2014/main" xmlns="" id="{0604E03B-877E-4085-B5F0-C090BBCF18B5}"/>
                    </a:ext>
                  </a:extLst>
                </p:cNvPr>
                <p:cNvSpPr txBox="1"/>
                <p:nvPr/>
              </p:nvSpPr>
              <p:spPr>
                <a:xfrm>
                  <a:off x="6057150" y="2074578"/>
                  <a:ext cx="71347" cy="1504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8</a:t>
                  </a:r>
                </a:p>
              </p:txBody>
            </p:sp>
          </p:grp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xmlns="" id="{454F99D0-BAEC-46DC-ADB6-3860C3B4EC3B}"/>
                </a:ext>
              </a:extLst>
            </p:cNvPr>
            <p:cNvGrpSpPr/>
            <p:nvPr/>
          </p:nvGrpSpPr>
          <p:grpSpPr>
            <a:xfrm>
              <a:off x="4363077" y="4833043"/>
              <a:ext cx="1316064" cy="918372"/>
              <a:chOff x="5434793" y="1392656"/>
              <a:chExt cx="1316064" cy="918372"/>
            </a:xfrm>
          </p:grpSpPr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xmlns="" id="{35429F04-91C3-4063-BCBD-3B1DB679490D}"/>
                  </a:ext>
                </a:extLst>
              </p:cNvPr>
              <p:cNvSpPr txBox="1"/>
              <p:nvPr/>
            </p:nvSpPr>
            <p:spPr>
              <a:xfrm>
                <a:off x="5434793" y="1392656"/>
                <a:ext cx="1316064" cy="526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Edit text</a:t>
                </a:r>
                <a:b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</a:b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here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77" name="Group 176">
                <a:extLst>
                  <a:ext uri="{FF2B5EF4-FFF2-40B4-BE49-F238E27FC236}">
                    <a16:creationId xmlns:a16="http://schemas.microsoft.com/office/drawing/2014/main" xmlns="" id="{98A8B2E9-4C6D-4613-8CEC-CF018F038201}"/>
                  </a:ext>
                </a:extLst>
              </p:cNvPr>
              <p:cNvGrpSpPr/>
              <p:nvPr/>
            </p:nvGrpSpPr>
            <p:grpSpPr>
              <a:xfrm>
                <a:off x="5931606" y="1988590"/>
                <a:ext cx="322438" cy="322438"/>
                <a:chOff x="5931606" y="1988590"/>
                <a:chExt cx="322438" cy="322438"/>
              </a:xfrm>
            </p:grpSpPr>
            <p:sp>
              <p:nvSpPr>
                <p:cNvPr id="178" name="Oval 177">
                  <a:extLst>
                    <a:ext uri="{FF2B5EF4-FFF2-40B4-BE49-F238E27FC236}">
                      <a16:creationId xmlns:a16="http://schemas.microsoft.com/office/drawing/2014/main" xmlns="" id="{9B89ED89-B680-47E0-AD63-6629F0F0BE2C}"/>
                    </a:ext>
                  </a:extLst>
                </p:cNvPr>
                <p:cNvSpPr/>
                <p:nvPr/>
              </p:nvSpPr>
              <p:spPr>
                <a:xfrm>
                  <a:off x="5931606" y="1988590"/>
                  <a:ext cx="322438" cy="322438"/>
                </a:xfrm>
                <a:prstGeom prst="ellipse">
                  <a:avLst/>
                </a:prstGeom>
                <a:solidFill>
                  <a:sysClr val="window" lastClr="FFFFFF">
                    <a:alpha val="2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79" name="TextBox 178">
                  <a:extLst>
                    <a:ext uri="{FF2B5EF4-FFF2-40B4-BE49-F238E27FC236}">
                      <a16:creationId xmlns:a16="http://schemas.microsoft.com/office/drawing/2014/main" xmlns="" id="{462BF413-2389-42C0-B7E2-A54386FE4F78}"/>
                    </a:ext>
                  </a:extLst>
                </p:cNvPr>
                <p:cNvSpPr txBox="1"/>
                <p:nvPr/>
              </p:nvSpPr>
              <p:spPr>
                <a:xfrm>
                  <a:off x="6057150" y="2074578"/>
                  <a:ext cx="71347" cy="1504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5</a:t>
                  </a:r>
                </a:p>
              </p:txBody>
            </p:sp>
          </p:grp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xmlns="" id="{C13685B1-BB9B-4DC1-B973-066A44CB5E75}"/>
                </a:ext>
              </a:extLst>
            </p:cNvPr>
            <p:cNvGrpSpPr/>
            <p:nvPr/>
          </p:nvGrpSpPr>
          <p:grpSpPr>
            <a:xfrm>
              <a:off x="6591333" y="4833043"/>
              <a:ext cx="1126752" cy="918372"/>
              <a:chOff x="5529449" y="1392656"/>
              <a:chExt cx="1126752" cy="918372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xmlns="" id="{15E64923-3AD7-48D7-8337-72A3513BE2BA}"/>
                  </a:ext>
                </a:extLst>
              </p:cNvPr>
              <p:cNvSpPr txBox="1"/>
              <p:nvPr/>
            </p:nvSpPr>
            <p:spPr>
              <a:xfrm>
                <a:off x="5529449" y="1392656"/>
                <a:ext cx="1126752" cy="526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Edit text here</a:t>
                </a:r>
                <a:endParaRPr kumimoji="0" lang="en-IN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82" name="Group 181">
                <a:extLst>
                  <a:ext uri="{FF2B5EF4-FFF2-40B4-BE49-F238E27FC236}">
                    <a16:creationId xmlns:a16="http://schemas.microsoft.com/office/drawing/2014/main" xmlns="" id="{A2506739-F2AD-405A-A0B5-A74BAF67F68C}"/>
                  </a:ext>
                </a:extLst>
              </p:cNvPr>
              <p:cNvGrpSpPr/>
              <p:nvPr/>
            </p:nvGrpSpPr>
            <p:grpSpPr>
              <a:xfrm>
                <a:off x="5931606" y="1988590"/>
                <a:ext cx="322438" cy="322438"/>
                <a:chOff x="5931606" y="1988590"/>
                <a:chExt cx="322438" cy="322438"/>
              </a:xfrm>
            </p:grpSpPr>
            <p:sp>
              <p:nvSpPr>
                <p:cNvPr id="183" name="Oval 182">
                  <a:extLst>
                    <a:ext uri="{FF2B5EF4-FFF2-40B4-BE49-F238E27FC236}">
                      <a16:creationId xmlns:a16="http://schemas.microsoft.com/office/drawing/2014/main" xmlns="" id="{52953DEB-8DB2-4AC6-960A-4D1FC1983980}"/>
                    </a:ext>
                  </a:extLst>
                </p:cNvPr>
                <p:cNvSpPr/>
                <p:nvPr/>
              </p:nvSpPr>
              <p:spPr>
                <a:xfrm>
                  <a:off x="5931606" y="1988590"/>
                  <a:ext cx="322438" cy="322438"/>
                </a:xfrm>
                <a:prstGeom prst="ellipse">
                  <a:avLst/>
                </a:prstGeom>
                <a:solidFill>
                  <a:sysClr val="window" lastClr="FFFFFF">
                    <a:alpha val="2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xmlns="" id="{D7509474-1FC6-4632-B1DB-A362EB15FD98}"/>
                    </a:ext>
                  </a:extLst>
                </p:cNvPr>
                <p:cNvSpPr txBox="1"/>
                <p:nvPr/>
              </p:nvSpPr>
              <p:spPr>
                <a:xfrm>
                  <a:off x="6057150" y="2074578"/>
                  <a:ext cx="71347" cy="1504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7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12480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deBundl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87C0"/>
      </a:accent1>
      <a:accent2>
        <a:srgbClr val="57687B"/>
      </a:accent2>
      <a:accent3>
        <a:srgbClr val="359CDB"/>
      </a:accent3>
      <a:accent4>
        <a:srgbClr val="F4AB17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5648</TotalTime>
  <Words>296</Words>
  <Application>Microsoft Office PowerPoint</Application>
  <PresentationFormat>Custom</PresentationFormat>
  <Paragraphs>114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Office Theme</vt:lpstr>
      <vt:lpstr>1_Office Theme</vt:lpstr>
      <vt:lpstr>Pyramid Concept Template</vt:lpstr>
      <vt:lpstr>Pyramid Concept Template</vt:lpstr>
      <vt:lpstr>Pyramid Concept Template</vt:lpstr>
      <vt:lpstr>Pyramid Concept Template</vt:lpstr>
      <vt:lpstr>Pyramid Concept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Fatima Hafeez</cp:lastModifiedBy>
  <cp:revision>106</cp:revision>
  <dcterms:created xsi:type="dcterms:W3CDTF">2013-09-12T13:05:01Z</dcterms:created>
  <dcterms:modified xsi:type="dcterms:W3CDTF">2021-05-28T16:55:08Z</dcterms:modified>
</cp:coreProperties>
</file>